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9" autoAdjust="0"/>
    <p:restoredTop sz="94660"/>
  </p:normalViewPr>
  <p:slideViewPr>
    <p:cSldViewPr snapToGrid="0">
      <p:cViewPr>
        <p:scale>
          <a:sx n="125" d="100"/>
          <a:sy n="125" d="100"/>
        </p:scale>
        <p:origin x="60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7" name="矩形 28666">
            <a:extLst>
              <a:ext uri="{FF2B5EF4-FFF2-40B4-BE49-F238E27FC236}">
                <a16:creationId xmlns:a16="http://schemas.microsoft.com/office/drawing/2014/main" id="{5E80DA58-60B4-1D83-2E1B-8DE2BF355F31}"/>
              </a:ext>
            </a:extLst>
          </p:cNvPr>
          <p:cNvSpPr/>
          <p:nvPr/>
        </p:nvSpPr>
        <p:spPr>
          <a:xfrm>
            <a:off x="9540000" y="4428000"/>
            <a:ext cx="11049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ICA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65" name="矩形 28664">
            <a:extLst>
              <a:ext uri="{FF2B5EF4-FFF2-40B4-BE49-F238E27FC236}">
                <a16:creationId xmlns:a16="http://schemas.microsoft.com/office/drawing/2014/main" id="{6311B162-552A-22F2-2A97-C094E8882B87}"/>
              </a:ext>
            </a:extLst>
          </p:cNvPr>
          <p:cNvSpPr/>
          <p:nvPr/>
        </p:nvSpPr>
        <p:spPr>
          <a:xfrm>
            <a:off x="1620000" y="4428000"/>
            <a:ext cx="11049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66" name="矩形 28665">
            <a:extLst>
              <a:ext uri="{FF2B5EF4-FFF2-40B4-BE49-F238E27FC236}">
                <a16:creationId xmlns:a16="http://schemas.microsoft.com/office/drawing/2014/main" id="{1D1CB407-5292-6973-1B54-DD7825667873}"/>
              </a:ext>
            </a:extLst>
          </p:cNvPr>
          <p:cNvSpPr/>
          <p:nvPr/>
        </p:nvSpPr>
        <p:spPr>
          <a:xfrm>
            <a:off x="5580000" y="4428000"/>
            <a:ext cx="11049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NMF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146" name="图形 67142">
            <a:extLst>
              <a:ext uri="{FF2B5EF4-FFF2-40B4-BE49-F238E27FC236}">
                <a16:creationId xmlns:a16="http://schemas.microsoft.com/office/drawing/2014/main" id="{B3F1E8D6-10EF-6DBA-C0A6-2044C5C517DF}"/>
              </a:ext>
            </a:extLst>
          </p:cNvPr>
          <p:cNvGrpSpPr/>
          <p:nvPr/>
        </p:nvGrpSpPr>
        <p:grpSpPr>
          <a:xfrm>
            <a:off x="324000" y="1800000"/>
            <a:ext cx="3639600" cy="2595600"/>
            <a:chOff x="2238375" y="822960"/>
            <a:chExt cx="7984330" cy="5292566"/>
          </a:xfrm>
        </p:grpSpPr>
        <p:sp>
          <p:nvSpPr>
            <p:cNvPr id="67147" name="任意多边形: 形状 67146">
              <a:extLst>
                <a:ext uri="{FF2B5EF4-FFF2-40B4-BE49-F238E27FC236}">
                  <a16:creationId xmlns:a16="http://schemas.microsoft.com/office/drawing/2014/main" id="{E43C81B3-C6B2-158B-051F-5B1B416749FD}"/>
                </a:ext>
              </a:extLst>
            </p:cNvPr>
            <p:cNvSpPr/>
            <p:nvPr/>
          </p:nvSpPr>
          <p:spPr>
            <a:xfrm>
              <a:off x="2238375" y="822960"/>
              <a:ext cx="7972424" cy="5280660"/>
            </a:xfrm>
            <a:custGeom>
              <a:avLst/>
              <a:gdLst>
                <a:gd name="connsiteX0" fmla="*/ 0 w 7972424"/>
                <a:gd name="connsiteY0" fmla="*/ 5280660 h 5280660"/>
                <a:gd name="connsiteX1" fmla="*/ 7972425 w 7972424"/>
                <a:gd name="connsiteY1" fmla="*/ 5280660 h 5280660"/>
                <a:gd name="connsiteX2" fmla="*/ 7972425 w 7972424"/>
                <a:gd name="connsiteY2" fmla="*/ 0 h 5280660"/>
                <a:gd name="connsiteX3" fmla="*/ 0 w 7972424"/>
                <a:gd name="connsiteY3" fmla="*/ 0 h 528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72424" h="5280660">
                  <a:moveTo>
                    <a:pt x="0" y="5280660"/>
                  </a:moveTo>
                  <a:lnTo>
                    <a:pt x="7972425" y="5280660"/>
                  </a:lnTo>
                  <a:lnTo>
                    <a:pt x="79724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grpSp>
          <p:nvGrpSpPr>
            <p:cNvPr id="67148" name="图形 67142">
              <a:extLst>
                <a:ext uri="{FF2B5EF4-FFF2-40B4-BE49-F238E27FC236}">
                  <a16:creationId xmlns:a16="http://schemas.microsoft.com/office/drawing/2014/main" id="{6243386D-3F64-4568-2363-EB92B14AEA8F}"/>
                </a:ext>
              </a:extLst>
            </p:cNvPr>
            <p:cNvGrpSpPr/>
            <p:nvPr/>
          </p:nvGrpSpPr>
          <p:grpSpPr>
            <a:xfrm>
              <a:off x="2238375" y="822960"/>
              <a:ext cx="7984330" cy="5280660"/>
              <a:chOff x="2238375" y="822960"/>
              <a:chExt cx="7984330" cy="5280660"/>
            </a:xfrm>
          </p:grpSpPr>
          <p:sp>
            <p:nvSpPr>
              <p:cNvPr id="67150" name="任意多边形: 形状 67149">
                <a:extLst>
                  <a:ext uri="{FF2B5EF4-FFF2-40B4-BE49-F238E27FC236}">
                    <a16:creationId xmlns:a16="http://schemas.microsoft.com/office/drawing/2014/main" id="{3CDF64D4-F00D-1DE4-36DD-E54DEF8B1DBB}"/>
                  </a:ext>
                </a:extLst>
              </p:cNvPr>
              <p:cNvSpPr/>
              <p:nvPr/>
            </p:nvSpPr>
            <p:spPr>
              <a:xfrm>
                <a:off x="2238375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157" name="任意多边形: 形状 67156">
                <a:extLst>
                  <a:ext uri="{FF2B5EF4-FFF2-40B4-BE49-F238E27FC236}">
                    <a16:creationId xmlns:a16="http://schemas.microsoft.com/office/drawing/2014/main" id="{E8840601-76F5-D86F-984E-F0C8EE01722A}"/>
                  </a:ext>
                </a:extLst>
              </p:cNvPr>
              <p:cNvSpPr/>
              <p:nvPr/>
            </p:nvSpPr>
            <p:spPr>
              <a:xfrm>
                <a:off x="4231481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163" name="任意多边形: 形状 67162">
                <a:extLst>
                  <a:ext uri="{FF2B5EF4-FFF2-40B4-BE49-F238E27FC236}">
                    <a16:creationId xmlns:a16="http://schemas.microsoft.com/office/drawing/2014/main" id="{964A098C-5F19-85CD-0056-D4EC0CABE51F}"/>
                  </a:ext>
                </a:extLst>
              </p:cNvPr>
              <p:cNvSpPr/>
              <p:nvPr/>
            </p:nvSpPr>
            <p:spPr>
              <a:xfrm>
                <a:off x="6224587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166" name="任意多边形: 形状 67165">
                <a:extLst>
                  <a:ext uri="{FF2B5EF4-FFF2-40B4-BE49-F238E27FC236}">
                    <a16:creationId xmlns:a16="http://schemas.microsoft.com/office/drawing/2014/main" id="{2B1108BE-78D1-CA9F-9AC8-A1D03F7D08A7}"/>
                  </a:ext>
                </a:extLst>
              </p:cNvPr>
              <p:cNvSpPr/>
              <p:nvPr/>
            </p:nvSpPr>
            <p:spPr>
              <a:xfrm>
                <a:off x="8217693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171" name="任意多边形: 形状 67170">
                <a:extLst>
                  <a:ext uri="{FF2B5EF4-FFF2-40B4-BE49-F238E27FC236}">
                    <a16:creationId xmlns:a16="http://schemas.microsoft.com/office/drawing/2014/main" id="{0DA90BF8-FE55-4290-9A80-A0E7F272403F}"/>
                  </a:ext>
                </a:extLst>
              </p:cNvPr>
              <p:cNvSpPr/>
              <p:nvPr/>
            </p:nvSpPr>
            <p:spPr>
              <a:xfrm>
                <a:off x="10210799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7176" name="图形 67142">
              <a:extLst>
                <a:ext uri="{FF2B5EF4-FFF2-40B4-BE49-F238E27FC236}">
                  <a16:creationId xmlns:a16="http://schemas.microsoft.com/office/drawing/2014/main" id="{F6008D6D-90AD-3360-8C9D-CE3EDD97C82F}"/>
                </a:ext>
              </a:extLst>
            </p:cNvPr>
            <p:cNvGrpSpPr/>
            <p:nvPr/>
          </p:nvGrpSpPr>
          <p:grpSpPr>
            <a:xfrm>
              <a:off x="2238375" y="822960"/>
              <a:ext cx="7972424" cy="5292566"/>
              <a:chOff x="2238375" y="822960"/>
              <a:chExt cx="7972424" cy="5292566"/>
            </a:xfrm>
          </p:grpSpPr>
          <p:sp>
            <p:nvSpPr>
              <p:cNvPr id="67178" name="任意多边形: 形状 67177">
                <a:extLst>
                  <a:ext uri="{FF2B5EF4-FFF2-40B4-BE49-F238E27FC236}">
                    <a16:creationId xmlns:a16="http://schemas.microsoft.com/office/drawing/2014/main" id="{2D58BE10-B702-5C5D-089D-9258A73EF99E}"/>
                  </a:ext>
                </a:extLst>
              </p:cNvPr>
              <p:cNvSpPr/>
              <p:nvPr/>
            </p:nvSpPr>
            <p:spPr>
              <a:xfrm>
                <a:off x="2238375" y="610362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185" name="任意多边形: 形状 67184">
                <a:extLst>
                  <a:ext uri="{FF2B5EF4-FFF2-40B4-BE49-F238E27FC236}">
                    <a16:creationId xmlns:a16="http://schemas.microsoft.com/office/drawing/2014/main" id="{CB2A4AE8-8830-6775-E0DC-E200C519BC0D}"/>
                  </a:ext>
                </a:extLst>
              </p:cNvPr>
              <p:cNvSpPr/>
              <p:nvPr/>
            </p:nvSpPr>
            <p:spPr>
              <a:xfrm>
                <a:off x="2238375" y="4783455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191" name="任意多边形: 形状 67190">
                <a:extLst>
                  <a:ext uri="{FF2B5EF4-FFF2-40B4-BE49-F238E27FC236}">
                    <a16:creationId xmlns:a16="http://schemas.microsoft.com/office/drawing/2014/main" id="{3EE87C76-0646-1C22-5D0F-33D5F7B3504A}"/>
                  </a:ext>
                </a:extLst>
              </p:cNvPr>
              <p:cNvSpPr/>
              <p:nvPr/>
            </p:nvSpPr>
            <p:spPr>
              <a:xfrm>
                <a:off x="2238375" y="346329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194" name="任意多边形: 形状 67193">
                <a:extLst>
                  <a:ext uri="{FF2B5EF4-FFF2-40B4-BE49-F238E27FC236}">
                    <a16:creationId xmlns:a16="http://schemas.microsoft.com/office/drawing/2014/main" id="{AE3C92DA-A0E3-59C3-307E-3BE4705A58DB}"/>
                  </a:ext>
                </a:extLst>
              </p:cNvPr>
              <p:cNvSpPr/>
              <p:nvPr/>
            </p:nvSpPr>
            <p:spPr>
              <a:xfrm>
                <a:off x="2238375" y="2143125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199" name="任意多边形: 形状 67198">
                <a:extLst>
                  <a:ext uri="{FF2B5EF4-FFF2-40B4-BE49-F238E27FC236}">
                    <a16:creationId xmlns:a16="http://schemas.microsoft.com/office/drawing/2014/main" id="{425DE77F-D5FB-26DA-9078-881A8560889A}"/>
                  </a:ext>
                </a:extLst>
              </p:cNvPr>
              <p:cNvSpPr/>
              <p:nvPr/>
            </p:nvSpPr>
            <p:spPr>
              <a:xfrm>
                <a:off x="2238375" y="82296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7204" name="图形 67142">
              <a:extLst>
                <a:ext uri="{FF2B5EF4-FFF2-40B4-BE49-F238E27FC236}">
                  <a16:creationId xmlns:a16="http://schemas.microsoft.com/office/drawing/2014/main" id="{0D6D2BB2-5EA1-4FE8-9A7E-009AF9370097}"/>
                </a:ext>
              </a:extLst>
            </p:cNvPr>
            <p:cNvGrpSpPr/>
            <p:nvPr/>
          </p:nvGrpSpPr>
          <p:grpSpPr>
            <a:xfrm>
              <a:off x="4101024" y="1038727"/>
              <a:ext cx="4613705" cy="4726591"/>
              <a:chOff x="4101024" y="1038727"/>
              <a:chExt cx="4613705" cy="4726591"/>
            </a:xfrm>
          </p:grpSpPr>
          <p:sp>
            <p:nvSpPr>
              <p:cNvPr id="67205" name="任意多边形: 形状 67204">
                <a:extLst>
                  <a:ext uri="{FF2B5EF4-FFF2-40B4-BE49-F238E27FC236}">
                    <a16:creationId xmlns:a16="http://schemas.microsoft.com/office/drawing/2014/main" id="{FD1266BA-DFA4-DBB1-3724-FED09D1F680A}"/>
                  </a:ext>
                </a:extLst>
              </p:cNvPr>
              <p:cNvSpPr/>
              <p:nvPr/>
            </p:nvSpPr>
            <p:spPr>
              <a:xfrm>
                <a:off x="5559866" y="4039617"/>
                <a:ext cx="26623" cy="26623"/>
              </a:xfrm>
              <a:custGeom>
                <a:avLst/>
                <a:gdLst>
                  <a:gd name="connsiteX0" fmla="*/ 13700 w 26623"/>
                  <a:gd name="connsiteY0" fmla="*/ 26964 h 26623"/>
                  <a:gd name="connsiteX1" fmla="*/ 23112 w 26623"/>
                  <a:gd name="connsiteY1" fmla="*/ 23065 h 26623"/>
                  <a:gd name="connsiteX2" fmla="*/ 27011 w 26623"/>
                  <a:gd name="connsiteY2" fmla="*/ 13652 h 26623"/>
                  <a:gd name="connsiteX3" fmla="*/ 23112 w 26623"/>
                  <a:gd name="connsiteY3" fmla="*/ 4239 h 26623"/>
                  <a:gd name="connsiteX4" fmla="*/ 13700 w 26623"/>
                  <a:gd name="connsiteY4" fmla="*/ 340 h 26623"/>
                  <a:gd name="connsiteX5" fmla="*/ 4287 w 26623"/>
                  <a:gd name="connsiteY5" fmla="*/ 4239 h 26623"/>
                  <a:gd name="connsiteX6" fmla="*/ 388 w 26623"/>
                  <a:gd name="connsiteY6" fmla="*/ 13652 h 26623"/>
                  <a:gd name="connsiteX7" fmla="*/ 4287 w 26623"/>
                  <a:gd name="connsiteY7" fmla="*/ 23065 h 26623"/>
                  <a:gd name="connsiteX8" fmla="*/ 13700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64"/>
                    </a:moveTo>
                    <a:cubicBezTo>
                      <a:pt x="17230" y="26964"/>
                      <a:pt x="20616" y="25561"/>
                      <a:pt x="23112" y="23065"/>
                    </a:cubicBezTo>
                    <a:cubicBezTo>
                      <a:pt x="25609" y="20568"/>
                      <a:pt x="27011" y="17182"/>
                      <a:pt x="27011" y="13652"/>
                    </a:cubicBezTo>
                    <a:cubicBezTo>
                      <a:pt x="27011" y="10122"/>
                      <a:pt x="25609" y="6736"/>
                      <a:pt x="23112" y="4239"/>
                    </a:cubicBezTo>
                    <a:cubicBezTo>
                      <a:pt x="20616" y="1743"/>
                      <a:pt x="17230" y="340"/>
                      <a:pt x="13700" y="340"/>
                    </a:cubicBezTo>
                    <a:cubicBezTo>
                      <a:pt x="10169" y="340"/>
                      <a:pt x="6783" y="1743"/>
                      <a:pt x="4287" y="4239"/>
                    </a:cubicBezTo>
                    <a:cubicBezTo>
                      <a:pt x="1791" y="6736"/>
                      <a:pt x="388" y="10122"/>
                      <a:pt x="388" y="13652"/>
                    </a:cubicBezTo>
                    <a:cubicBezTo>
                      <a:pt x="388" y="17182"/>
                      <a:pt x="1791" y="20568"/>
                      <a:pt x="4287" y="23065"/>
                    </a:cubicBezTo>
                    <a:cubicBezTo>
                      <a:pt x="6783" y="25561"/>
                      <a:pt x="10169" y="26964"/>
                      <a:pt x="13700" y="269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06" name="任意多边形: 形状 67205">
                <a:extLst>
                  <a:ext uri="{FF2B5EF4-FFF2-40B4-BE49-F238E27FC236}">
                    <a16:creationId xmlns:a16="http://schemas.microsoft.com/office/drawing/2014/main" id="{18573EE5-08B6-4EAB-1F5D-A68A52EC093D}"/>
                  </a:ext>
                </a:extLst>
              </p:cNvPr>
              <p:cNvSpPr/>
              <p:nvPr/>
            </p:nvSpPr>
            <p:spPr>
              <a:xfrm>
                <a:off x="4536406" y="3557501"/>
                <a:ext cx="26623" cy="26623"/>
              </a:xfrm>
              <a:custGeom>
                <a:avLst/>
                <a:gdLst>
                  <a:gd name="connsiteX0" fmla="*/ 13614 w 26623"/>
                  <a:gd name="connsiteY0" fmla="*/ 26923 h 26623"/>
                  <a:gd name="connsiteX1" fmla="*/ 23026 w 26623"/>
                  <a:gd name="connsiteY1" fmla="*/ 23024 h 26623"/>
                  <a:gd name="connsiteX2" fmla="*/ 26925 w 26623"/>
                  <a:gd name="connsiteY2" fmla="*/ 13612 h 26623"/>
                  <a:gd name="connsiteX3" fmla="*/ 23026 w 26623"/>
                  <a:gd name="connsiteY3" fmla="*/ 4199 h 26623"/>
                  <a:gd name="connsiteX4" fmla="*/ 13614 w 26623"/>
                  <a:gd name="connsiteY4" fmla="*/ 300 h 26623"/>
                  <a:gd name="connsiteX5" fmla="*/ 4201 w 26623"/>
                  <a:gd name="connsiteY5" fmla="*/ 4199 h 26623"/>
                  <a:gd name="connsiteX6" fmla="*/ 302 w 26623"/>
                  <a:gd name="connsiteY6" fmla="*/ 13612 h 26623"/>
                  <a:gd name="connsiteX7" fmla="*/ 4201 w 26623"/>
                  <a:gd name="connsiteY7" fmla="*/ 23024 h 26623"/>
                  <a:gd name="connsiteX8" fmla="*/ 13614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4" y="26923"/>
                    </a:moveTo>
                    <a:cubicBezTo>
                      <a:pt x="17144" y="26923"/>
                      <a:pt x="20530" y="25521"/>
                      <a:pt x="23026" y="23024"/>
                    </a:cubicBezTo>
                    <a:cubicBezTo>
                      <a:pt x="25523" y="20528"/>
                      <a:pt x="26925" y="17142"/>
                      <a:pt x="26925" y="13612"/>
                    </a:cubicBezTo>
                    <a:cubicBezTo>
                      <a:pt x="26925" y="10081"/>
                      <a:pt x="25523" y="6695"/>
                      <a:pt x="23026" y="4199"/>
                    </a:cubicBezTo>
                    <a:cubicBezTo>
                      <a:pt x="20530" y="1703"/>
                      <a:pt x="17144" y="300"/>
                      <a:pt x="13614" y="300"/>
                    </a:cubicBezTo>
                    <a:cubicBezTo>
                      <a:pt x="10083" y="300"/>
                      <a:pt x="6697" y="1703"/>
                      <a:pt x="4201" y="4199"/>
                    </a:cubicBezTo>
                    <a:cubicBezTo>
                      <a:pt x="1705" y="6695"/>
                      <a:pt x="302" y="10081"/>
                      <a:pt x="302" y="13612"/>
                    </a:cubicBezTo>
                    <a:cubicBezTo>
                      <a:pt x="302" y="17142"/>
                      <a:pt x="1705" y="20528"/>
                      <a:pt x="4201" y="23024"/>
                    </a:cubicBezTo>
                    <a:cubicBezTo>
                      <a:pt x="6697" y="25521"/>
                      <a:pt x="10083" y="26923"/>
                      <a:pt x="13614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07" name="任意多边形: 形状 67206">
                <a:extLst>
                  <a:ext uri="{FF2B5EF4-FFF2-40B4-BE49-F238E27FC236}">
                    <a16:creationId xmlns:a16="http://schemas.microsoft.com/office/drawing/2014/main" id="{7FAA9A60-FF7D-1CDC-E5DF-C7B2576A7E63}"/>
                  </a:ext>
                </a:extLst>
              </p:cNvPr>
              <p:cNvSpPr/>
              <p:nvPr/>
            </p:nvSpPr>
            <p:spPr>
              <a:xfrm>
                <a:off x="5434801" y="4052100"/>
                <a:ext cx="26623" cy="26623"/>
              </a:xfrm>
              <a:custGeom>
                <a:avLst/>
                <a:gdLst>
                  <a:gd name="connsiteX0" fmla="*/ 13689 w 26623"/>
                  <a:gd name="connsiteY0" fmla="*/ 26965 h 26623"/>
                  <a:gd name="connsiteX1" fmla="*/ 23102 w 26623"/>
                  <a:gd name="connsiteY1" fmla="*/ 23066 h 26623"/>
                  <a:gd name="connsiteX2" fmla="*/ 27001 w 26623"/>
                  <a:gd name="connsiteY2" fmla="*/ 13653 h 26623"/>
                  <a:gd name="connsiteX3" fmla="*/ 23102 w 26623"/>
                  <a:gd name="connsiteY3" fmla="*/ 4240 h 26623"/>
                  <a:gd name="connsiteX4" fmla="*/ 13689 w 26623"/>
                  <a:gd name="connsiteY4" fmla="*/ 341 h 26623"/>
                  <a:gd name="connsiteX5" fmla="*/ 4276 w 26623"/>
                  <a:gd name="connsiteY5" fmla="*/ 4240 h 26623"/>
                  <a:gd name="connsiteX6" fmla="*/ 378 w 26623"/>
                  <a:gd name="connsiteY6" fmla="*/ 13653 h 26623"/>
                  <a:gd name="connsiteX7" fmla="*/ 4276 w 26623"/>
                  <a:gd name="connsiteY7" fmla="*/ 23066 h 26623"/>
                  <a:gd name="connsiteX8" fmla="*/ 13689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65"/>
                    </a:moveTo>
                    <a:cubicBezTo>
                      <a:pt x="17219" y="26965"/>
                      <a:pt x="20606" y="25562"/>
                      <a:pt x="23102" y="23066"/>
                    </a:cubicBezTo>
                    <a:cubicBezTo>
                      <a:pt x="25598" y="20569"/>
                      <a:pt x="27001" y="17183"/>
                      <a:pt x="27001" y="13653"/>
                    </a:cubicBezTo>
                    <a:cubicBezTo>
                      <a:pt x="27001" y="10123"/>
                      <a:pt x="25598" y="6737"/>
                      <a:pt x="23102" y="4240"/>
                    </a:cubicBezTo>
                    <a:cubicBezTo>
                      <a:pt x="20606" y="1744"/>
                      <a:pt x="17219" y="341"/>
                      <a:pt x="13689" y="341"/>
                    </a:cubicBezTo>
                    <a:cubicBezTo>
                      <a:pt x="10159" y="341"/>
                      <a:pt x="6773" y="1744"/>
                      <a:pt x="4276" y="4240"/>
                    </a:cubicBezTo>
                    <a:cubicBezTo>
                      <a:pt x="1780" y="6737"/>
                      <a:pt x="378" y="10123"/>
                      <a:pt x="378" y="13653"/>
                    </a:cubicBezTo>
                    <a:cubicBezTo>
                      <a:pt x="378" y="17183"/>
                      <a:pt x="1780" y="20569"/>
                      <a:pt x="4276" y="23066"/>
                    </a:cubicBezTo>
                    <a:cubicBezTo>
                      <a:pt x="6773" y="25562"/>
                      <a:pt x="10159" y="26965"/>
                      <a:pt x="13689" y="2696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08" name="任意多边形: 形状 67207">
                <a:extLst>
                  <a:ext uri="{FF2B5EF4-FFF2-40B4-BE49-F238E27FC236}">
                    <a16:creationId xmlns:a16="http://schemas.microsoft.com/office/drawing/2014/main" id="{AD5FD708-044E-ED64-C0AC-78E68E7D838A}"/>
                  </a:ext>
                </a:extLst>
              </p:cNvPr>
              <p:cNvSpPr/>
              <p:nvPr/>
            </p:nvSpPr>
            <p:spPr>
              <a:xfrm>
                <a:off x="4145207" y="2868743"/>
                <a:ext cx="26623" cy="26623"/>
              </a:xfrm>
              <a:custGeom>
                <a:avLst/>
                <a:gdLst>
                  <a:gd name="connsiteX0" fmla="*/ 13581 w 26623"/>
                  <a:gd name="connsiteY0" fmla="*/ 26865 h 26623"/>
                  <a:gd name="connsiteX1" fmla="*/ 22994 w 26623"/>
                  <a:gd name="connsiteY1" fmla="*/ 22966 h 26623"/>
                  <a:gd name="connsiteX2" fmla="*/ 26892 w 26623"/>
                  <a:gd name="connsiteY2" fmla="*/ 13554 h 26623"/>
                  <a:gd name="connsiteX3" fmla="*/ 22994 w 26623"/>
                  <a:gd name="connsiteY3" fmla="*/ 4141 h 26623"/>
                  <a:gd name="connsiteX4" fmla="*/ 13581 w 26623"/>
                  <a:gd name="connsiteY4" fmla="*/ 242 h 26623"/>
                  <a:gd name="connsiteX5" fmla="*/ 4168 w 26623"/>
                  <a:gd name="connsiteY5" fmla="*/ 4141 h 26623"/>
                  <a:gd name="connsiteX6" fmla="*/ 269 w 26623"/>
                  <a:gd name="connsiteY6" fmla="*/ 13554 h 26623"/>
                  <a:gd name="connsiteX7" fmla="*/ 4168 w 26623"/>
                  <a:gd name="connsiteY7" fmla="*/ 22966 h 26623"/>
                  <a:gd name="connsiteX8" fmla="*/ 13581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1" y="26865"/>
                    </a:moveTo>
                    <a:cubicBezTo>
                      <a:pt x="17111" y="26865"/>
                      <a:pt x="20497" y="25463"/>
                      <a:pt x="22994" y="22966"/>
                    </a:cubicBezTo>
                    <a:cubicBezTo>
                      <a:pt x="25490" y="20470"/>
                      <a:pt x="26892" y="17084"/>
                      <a:pt x="26892" y="13554"/>
                    </a:cubicBezTo>
                    <a:cubicBezTo>
                      <a:pt x="26892" y="10023"/>
                      <a:pt x="25490" y="6637"/>
                      <a:pt x="22994" y="4141"/>
                    </a:cubicBezTo>
                    <a:cubicBezTo>
                      <a:pt x="20497" y="1645"/>
                      <a:pt x="17111" y="242"/>
                      <a:pt x="13581" y="242"/>
                    </a:cubicBezTo>
                    <a:cubicBezTo>
                      <a:pt x="10051" y="242"/>
                      <a:pt x="6664" y="1645"/>
                      <a:pt x="4168" y="4141"/>
                    </a:cubicBezTo>
                    <a:cubicBezTo>
                      <a:pt x="1672" y="6637"/>
                      <a:pt x="269" y="10023"/>
                      <a:pt x="269" y="13554"/>
                    </a:cubicBezTo>
                    <a:cubicBezTo>
                      <a:pt x="269" y="17084"/>
                      <a:pt x="1672" y="20470"/>
                      <a:pt x="4168" y="22966"/>
                    </a:cubicBezTo>
                    <a:cubicBezTo>
                      <a:pt x="6664" y="25463"/>
                      <a:pt x="10051" y="26865"/>
                      <a:pt x="13581" y="2686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09" name="任意多边形: 形状 67208">
                <a:extLst>
                  <a:ext uri="{FF2B5EF4-FFF2-40B4-BE49-F238E27FC236}">
                    <a16:creationId xmlns:a16="http://schemas.microsoft.com/office/drawing/2014/main" id="{36A7778E-3515-0D19-6D28-426D14F50317}"/>
                  </a:ext>
                </a:extLst>
              </p:cNvPr>
              <p:cNvSpPr/>
              <p:nvPr/>
            </p:nvSpPr>
            <p:spPr>
              <a:xfrm>
                <a:off x="6320888" y="3346778"/>
                <a:ext cx="26623" cy="26623"/>
              </a:xfrm>
              <a:custGeom>
                <a:avLst/>
                <a:gdLst>
                  <a:gd name="connsiteX0" fmla="*/ 13764 w 26623"/>
                  <a:gd name="connsiteY0" fmla="*/ 26905 h 26623"/>
                  <a:gd name="connsiteX1" fmla="*/ 23176 w 26623"/>
                  <a:gd name="connsiteY1" fmla="*/ 23007 h 26623"/>
                  <a:gd name="connsiteX2" fmla="*/ 27075 w 26623"/>
                  <a:gd name="connsiteY2" fmla="*/ 13594 h 26623"/>
                  <a:gd name="connsiteX3" fmla="*/ 23176 w 26623"/>
                  <a:gd name="connsiteY3" fmla="*/ 4181 h 26623"/>
                  <a:gd name="connsiteX4" fmla="*/ 13764 w 26623"/>
                  <a:gd name="connsiteY4" fmla="*/ 282 h 26623"/>
                  <a:gd name="connsiteX5" fmla="*/ 4351 w 26623"/>
                  <a:gd name="connsiteY5" fmla="*/ 4181 h 26623"/>
                  <a:gd name="connsiteX6" fmla="*/ 452 w 26623"/>
                  <a:gd name="connsiteY6" fmla="*/ 13594 h 26623"/>
                  <a:gd name="connsiteX7" fmla="*/ 4351 w 26623"/>
                  <a:gd name="connsiteY7" fmla="*/ 23007 h 26623"/>
                  <a:gd name="connsiteX8" fmla="*/ 13764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6905"/>
                    </a:moveTo>
                    <a:cubicBezTo>
                      <a:pt x="17294" y="26905"/>
                      <a:pt x="20680" y="25503"/>
                      <a:pt x="23176" y="23007"/>
                    </a:cubicBezTo>
                    <a:cubicBezTo>
                      <a:pt x="25673" y="20510"/>
                      <a:pt x="27075" y="17124"/>
                      <a:pt x="27075" y="13594"/>
                    </a:cubicBezTo>
                    <a:cubicBezTo>
                      <a:pt x="27075" y="10064"/>
                      <a:pt x="25673" y="6677"/>
                      <a:pt x="23176" y="4181"/>
                    </a:cubicBezTo>
                    <a:cubicBezTo>
                      <a:pt x="20680" y="1685"/>
                      <a:pt x="17294" y="282"/>
                      <a:pt x="13764" y="282"/>
                    </a:cubicBezTo>
                    <a:cubicBezTo>
                      <a:pt x="10233" y="282"/>
                      <a:pt x="6847" y="1685"/>
                      <a:pt x="4351" y="4181"/>
                    </a:cubicBezTo>
                    <a:cubicBezTo>
                      <a:pt x="1855" y="6677"/>
                      <a:pt x="452" y="10064"/>
                      <a:pt x="452" y="13594"/>
                    </a:cubicBezTo>
                    <a:cubicBezTo>
                      <a:pt x="452" y="17124"/>
                      <a:pt x="1855" y="20510"/>
                      <a:pt x="4351" y="23007"/>
                    </a:cubicBezTo>
                    <a:cubicBezTo>
                      <a:pt x="6847" y="25503"/>
                      <a:pt x="10233" y="26905"/>
                      <a:pt x="13764" y="269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10" name="任意多边形: 形状 67209">
                <a:extLst>
                  <a:ext uri="{FF2B5EF4-FFF2-40B4-BE49-F238E27FC236}">
                    <a16:creationId xmlns:a16="http://schemas.microsoft.com/office/drawing/2014/main" id="{2C75CE16-87F4-E8C9-CCF7-DF7E89804955}"/>
                  </a:ext>
                </a:extLst>
              </p:cNvPr>
              <p:cNvSpPr/>
              <p:nvPr/>
            </p:nvSpPr>
            <p:spPr>
              <a:xfrm>
                <a:off x="6843980" y="2985168"/>
                <a:ext cx="26623" cy="26623"/>
              </a:xfrm>
              <a:custGeom>
                <a:avLst/>
                <a:gdLst>
                  <a:gd name="connsiteX0" fmla="*/ 13808 w 26623"/>
                  <a:gd name="connsiteY0" fmla="*/ 26875 h 26623"/>
                  <a:gd name="connsiteX1" fmla="*/ 23220 w 26623"/>
                  <a:gd name="connsiteY1" fmla="*/ 22976 h 26623"/>
                  <a:gd name="connsiteX2" fmla="*/ 27119 w 26623"/>
                  <a:gd name="connsiteY2" fmla="*/ 13563 h 26623"/>
                  <a:gd name="connsiteX3" fmla="*/ 23220 w 26623"/>
                  <a:gd name="connsiteY3" fmla="*/ 4151 h 26623"/>
                  <a:gd name="connsiteX4" fmla="*/ 13808 w 26623"/>
                  <a:gd name="connsiteY4" fmla="*/ 252 h 26623"/>
                  <a:gd name="connsiteX5" fmla="*/ 4395 w 26623"/>
                  <a:gd name="connsiteY5" fmla="*/ 4151 h 26623"/>
                  <a:gd name="connsiteX6" fmla="*/ 496 w 26623"/>
                  <a:gd name="connsiteY6" fmla="*/ 13563 h 26623"/>
                  <a:gd name="connsiteX7" fmla="*/ 4395 w 26623"/>
                  <a:gd name="connsiteY7" fmla="*/ 22976 h 26623"/>
                  <a:gd name="connsiteX8" fmla="*/ 13808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875"/>
                    </a:moveTo>
                    <a:cubicBezTo>
                      <a:pt x="17338" y="26875"/>
                      <a:pt x="20724" y="25472"/>
                      <a:pt x="23220" y="22976"/>
                    </a:cubicBezTo>
                    <a:cubicBezTo>
                      <a:pt x="25717" y="20480"/>
                      <a:pt x="27119" y="17094"/>
                      <a:pt x="27119" y="13563"/>
                    </a:cubicBezTo>
                    <a:cubicBezTo>
                      <a:pt x="27119" y="10033"/>
                      <a:pt x="25717" y="6647"/>
                      <a:pt x="23220" y="4151"/>
                    </a:cubicBezTo>
                    <a:cubicBezTo>
                      <a:pt x="20724" y="1654"/>
                      <a:pt x="17338" y="252"/>
                      <a:pt x="13808" y="252"/>
                    </a:cubicBezTo>
                    <a:cubicBezTo>
                      <a:pt x="10277" y="252"/>
                      <a:pt x="6891" y="1654"/>
                      <a:pt x="4395" y="4151"/>
                    </a:cubicBezTo>
                    <a:cubicBezTo>
                      <a:pt x="1899" y="6647"/>
                      <a:pt x="496" y="10033"/>
                      <a:pt x="496" y="13563"/>
                    </a:cubicBezTo>
                    <a:cubicBezTo>
                      <a:pt x="496" y="17094"/>
                      <a:pt x="1899" y="20480"/>
                      <a:pt x="4395" y="22976"/>
                    </a:cubicBezTo>
                    <a:cubicBezTo>
                      <a:pt x="6891" y="25472"/>
                      <a:pt x="10277" y="26875"/>
                      <a:pt x="13808" y="268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11" name="任意多边形: 形状 67210">
                <a:extLst>
                  <a:ext uri="{FF2B5EF4-FFF2-40B4-BE49-F238E27FC236}">
                    <a16:creationId xmlns:a16="http://schemas.microsoft.com/office/drawing/2014/main" id="{35C68276-ADC2-33BA-A055-90182AA91E6C}"/>
                  </a:ext>
                </a:extLst>
              </p:cNvPr>
              <p:cNvSpPr/>
              <p:nvPr/>
            </p:nvSpPr>
            <p:spPr>
              <a:xfrm>
                <a:off x="5725748" y="4055822"/>
                <a:ext cx="26623" cy="26623"/>
              </a:xfrm>
              <a:custGeom>
                <a:avLst/>
                <a:gdLst>
                  <a:gd name="connsiteX0" fmla="*/ 13714 w 26623"/>
                  <a:gd name="connsiteY0" fmla="*/ 26965 h 26623"/>
                  <a:gd name="connsiteX1" fmla="*/ 23126 w 26623"/>
                  <a:gd name="connsiteY1" fmla="*/ 23066 h 26623"/>
                  <a:gd name="connsiteX2" fmla="*/ 27025 w 26623"/>
                  <a:gd name="connsiteY2" fmla="*/ 13653 h 26623"/>
                  <a:gd name="connsiteX3" fmla="*/ 23126 w 26623"/>
                  <a:gd name="connsiteY3" fmla="*/ 4241 h 26623"/>
                  <a:gd name="connsiteX4" fmla="*/ 13714 w 26623"/>
                  <a:gd name="connsiteY4" fmla="*/ 342 h 26623"/>
                  <a:gd name="connsiteX5" fmla="*/ 4301 w 26623"/>
                  <a:gd name="connsiteY5" fmla="*/ 4241 h 26623"/>
                  <a:gd name="connsiteX6" fmla="*/ 402 w 26623"/>
                  <a:gd name="connsiteY6" fmla="*/ 13653 h 26623"/>
                  <a:gd name="connsiteX7" fmla="*/ 4301 w 26623"/>
                  <a:gd name="connsiteY7" fmla="*/ 23066 h 26623"/>
                  <a:gd name="connsiteX8" fmla="*/ 13714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4" y="26965"/>
                    </a:moveTo>
                    <a:cubicBezTo>
                      <a:pt x="17244" y="26965"/>
                      <a:pt x="20630" y="25562"/>
                      <a:pt x="23126" y="23066"/>
                    </a:cubicBezTo>
                    <a:cubicBezTo>
                      <a:pt x="25623" y="20570"/>
                      <a:pt x="27025" y="17184"/>
                      <a:pt x="27025" y="13653"/>
                    </a:cubicBezTo>
                    <a:cubicBezTo>
                      <a:pt x="27025" y="10123"/>
                      <a:pt x="25623" y="6737"/>
                      <a:pt x="23126" y="4241"/>
                    </a:cubicBezTo>
                    <a:cubicBezTo>
                      <a:pt x="20630" y="1744"/>
                      <a:pt x="17244" y="342"/>
                      <a:pt x="13714" y="342"/>
                    </a:cubicBezTo>
                    <a:cubicBezTo>
                      <a:pt x="10183" y="342"/>
                      <a:pt x="6797" y="1744"/>
                      <a:pt x="4301" y="4241"/>
                    </a:cubicBezTo>
                    <a:cubicBezTo>
                      <a:pt x="1805" y="6737"/>
                      <a:pt x="402" y="10123"/>
                      <a:pt x="402" y="13653"/>
                    </a:cubicBezTo>
                    <a:cubicBezTo>
                      <a:pt x="402" y="17184"/>
                      <a:pt x="1805" y="20570"/>
                      <a:pt x="4301" y="23066"/>
                    </a:cubicBezTo>
                    <a:cubicBezTo>
                      <a:pt x="6797" y="25562"/>
                      <a:pt x="10183" y="26965"/>
                      <a:pt x="13714" y="2696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12" name="任意多边形: 形状 67211">
                <a:extLst>
                  <a:ext uri="{FF2B5EF4-FFF2-40B4-BE49-F238E27FC236}">
                    <a16:creationId xmlns:a16="http://schemas.microsoft.com/office/drawing/2014/main" id="{625382AC-06BC-5A0D-CF90-3ECEA43BF0CC}"/>
                  </a:ext>
                </a:extLst>
              </p:cNvPr>
              <p:cNvSpPr/>
              <p:nvPr/>
            </p:nvSpPr>
            <p:spPr>
              <a:xfrm>
                <a:off x="8269269" y="4173879"/>
                <a:ext cx="26623" cy="26623"/>
              </a:xfrm>
              <a:custGeom>
                <a:avLst/>
                <a:gdLst>
                  <a:gd name="connsiteX0" fmla="*/ 13927 w 26623"/>
                  <a:gd name="connsiteY0" fmla="*/ 26975 h 26623"/>
                  <a:gd name="connsiteX1" fmla="*/ 23340 w 26623"/>
                  <a:gd name="connsiteY1" fmla="*/ 23076 h 26623"/>
                  <a:gd name="connsiteX2" fmla="*/ 27239 w 26623"/>
                  <a:gd name="connsiteY2" fmla="*/ 13663 h 26623"/>
                  <a:gd name="connsiteX3" fmla="*/ 23340 w 26623"/>
                  <a:gd name="connsiteY3" fmla="*/ 4251 h 26623"/>
                  <a:gd name="connsiteX4" fmla="*/ 13927 w 26623"/>
                  <a:gd name="connsiteY4" fmla="*/ 352 h 26623"/>
                  <a:gd name="connsiteX5" fmla="*/ 4515 w 26623"/>
                  <a:gd name="connsiteY5" fmla="*/ 4251 h 26623"/>
                  <a:gd name="connsiteX6" fmla="*/ 616 w 26623"/>
                  <a:gd name="connsiteY6" fmla="*/ 13663 h 26623"/>
                  <a:gd name="connsiteX7" fmla="*/ 4515 w 26623"/>
                  <a:gd name="connsiteY7" fmla="*/ 23076 h 26623"/>
                  <a:gd name="connsiteX8" fmla="*/ 13927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7" y="26975"/>
                    </a:moveTo>
                    <a:cubicBezTo>
                      <a:pt x="17458" y="26975"/>
                      <a:pt x="20844" y="25572"/>
                      <a:pt x="23340" y="23076"/>
                    </a:cubicBezTo>
                    <a:cubicBezTo>
                      <a:pt x="25836" y="20580"/>
                      <a:pt x="27239" y="17194"/>
                      <a:pt x="27239" y="13663"/>
                    </a:cubicBezTo>
                    <a:cubicBezTo>
                      <a:pt x="27239" y="10133"/>
                      <a:pt x="25836" y="6747"/>
                      <a:pt x="23340" y="4251"/>
                    </a:cubicBezTo>
                    <a:cubicBezTo>
                      <a:pt x="20844" y="1754"/>
                      <a:pt x="17458" y="352"/>
                      <a:pt x="13927" y="352"/>
                    </a:cubicBezTo>
                    <a:cubicBezTo>
                      <a:pt x="10397" y="352"/>
                      <a:pt x="7011" y="1754"/>
                      <a:pt x="4515" y="4251"/>
                    </a:cubicBezTo>
                    <a:cubicBezTo>
                      <a:pt x="2018" y="6747"/>
                      <a:pt x="616" y="10133"/>
                      <a:pt x="616" y="13663"/>
                    </a:cubicBezTo>
                    <a:cubicBezTo>
                      <a:pt x="616" y="17194"/>
                      <a:pt x="2018" y="20580"/>
                      <a:pt x="4515" y="23076"/>
                    </a:cubicBezTo>
                    <a:cubicBezTo>
                      <a:pt x="7011" y="25572"/>
                      <a:pt x="10397" y="26975"/>
                      <a:pt x="13927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13" name="任意多边形: 形状 67212">
                <a:extLst>
                  <a:ext uri="{FF2B5EF4-FFF2-40B4-BE49-F238E27FC236}">
                    <a16:creationId xmlns:a16="http://schemas.microsoft.com/office/drawing/2014/main" id="{B145D564-A0D7-5ECB-7B49-F7F731BC9FB5}"/>
                  </a:ext>
                </a:extLst>
              </p:cNvPr>
              <p:cNvSpPr/>
              <p:nvPr/>
            </p:nvSpPr>
            <p:spPr>
              <a:xfrm>
                <a:off x="6892677" y="4530602"/>
                <a:ext cx="26623" cy="26623"/>
              </a:xfrm>
              <a:custGeom>
                <a:avLst/>
                <a:gdLst>
                  <a:gd name="connsiteX0" fmla="*/ 13812 w 26623"/>
                  <a:gd name="connsiteY0" fmla="*/ 27005 h 26623"/>
                  <a:gd name="connsiteX1" fmla="*/ 23224 w 26623"/>
                  <a:gd name="connsiteY1" fmla="*/ 23106 h 26623"/>
                  <a:gd name="connsiteX2" fmla="*/ 27123 w 26623"/>
                  <a:gd name="connsiteY2" fmla="*/ 13693 h 26623"/>
                  <a:gd name="connsiteX3" fmla="*/ 23224 w 26623"/>
                  <a:gd name="connsiteY3" fmla="*/ 4281 h 26623"/>
                  <a:gd name="connsiteX4" fmla="*/ 13812 w 26623"/>
                  <a:gd name="connsiteY4" fmla="*/ 382 h 26623"/>
                  <a:gd name="connsiteX5" fmla="*/ 4399 w 26623"/>
                  <a:gd name="connsiteY5" fmla="*/ 4281 h 26623"/>
                  <a:gd name="connsiteX6" fmla="*/ 500 w 26623"/>
                  <a:gd name="connsiteY6" fmla="*/ 13693 h 26623"/>
                  <a:gd name="connsiteX7" fmla="*/ 4399 w 26623"/>
                  <a:gd name="connsiteY7" fmla="*/ 23106 h 26623"/>
                  <a:gd name="connsiteX8" fmla="*/ 13812 w 26623"/>
                  <a:gd name="connsiteY8" fmla="*/ 270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7005"/>
                    </a:moveTo>
                    <a:cubicBezTo>
                      <a:pt x="17342" y="27005"/>
                      <a:pt x="20728" y="25602"/>
                      <a:pt x="23224" y="23106"/>
                    </a:cubicBezTo>
                    <a:cubicBezTo>
                      <a:pt x="25721" y="20610"/>
                      <a:pt x="27123" y="17224"/>
                      <a:pt x="27123" y="13693"/>
                    </a:cubicBezTo>
                    <a:cubicBezTo>
                      <a:pt x="27123" y="10163"/>
                      <a:pt x="25721" y="6777"/>
                      <a:pt x="23224" y="4281"/>
                    </a:cubicBezTo>
                    <a:cubicBezTo>
                      <a:pt x="20728" y="1784"/>
                      <a:pt x="17342" y="382"/>
                      <a:pt x="13812" y="382"/>
                    </a:cubicBezTo>
                    <a:cubicBezTo>
                      <a:pt x="10281" y="382"/>
                      <a:pt x="6895" y="1784"/>
                      <a:pt x="4399" y="4281"/>
                    </a:cubicBezTo>
                    <a:cubicBezTo>
                      <a:pt x="1903" y="6777"/>
                      <a:pt x="500" y="10163"/>
                      <a:pt x="500" y="13693"/>
                    </a:cubicBezTo>
                    <a:cubicBezTo>
                      <a:pt x="500" y="17224"/>
                      <a:pt x="1903" y="20610"/>
                      <a:pt x="4399" y="23106"/>
                    </a:cubicBezTo>
                    <a:cubicBezTo>
                      <a:pt x="6895" y="25602"/>
                      <a:pt x="10281" y="27005"/>
                      <a:pt x="13812" y="270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14" name="任意多边形: 形状 67213">
                <a:extLst>
                  <a:ext uri="{FF2B5EF4-FFF2-40B4-BE49-F238E27FC236}">
                    <a16:creationId xmlns:a16="http://schemas.microsoft.com/office/drawing/2014/main" id="{33032C95-31C9-EDCF-446C-8F55CCAD425A}"/>
                  </a:ext>
                </a:extLst>
              </p:cNvPr>
              <p:cNvSpPr/>
              <p:nvPr/>
            </p:nvSpPr>
            <p:spPr>
              <a:xfrm>
                <a:off x="5586741" y="4367473"/>
                <a:ext cx="26623" cy="26623"/>
              </a:xfrm>
              <a:custGeom>
                <a:avLst/>
                <a:gdLst>
                  <a:gd name="connsiteX0" fmla="*/ 13702 w 26623"/>
                  <a:gd name="connsiteY0" fmla="*/ 26991 h 26623"/>
                  <a:gd name="connsiteX1" fmla="*/ 23115 w 26623"/>
                  <a:gd name="connsiteY1" fmla="*/ 23092 h 26623"/>
                  <a:gd name="connsiteX2" fmla="*/ 27014 w 26623"/>
                  <a:gd name="connsiteY2" fmla="*/ 13680 h 26623"/>
                  <a:gd name="connsiteX3" fmla="*/ 23115 w 26623"/>
                  <a:gd name="connsiteY3" fmla="*/ 4267 h 26623"/>
                  <a:gd name="connsiteX4" fmla="*/ 13702 w 26623"/>
                  <a:gd name="connsiteY4" fmla="*/ 368 h 26623"/>
                  <a:gd name="connsiteX5" fmla="*/ 4289 w 26623"/>
                  <a:gd name="connsiteY5" fmla="*/ 4267 h 26623"/>
                  <a:gd name="connsiteX6" fmla="*/ 390 w 26623"/>
                  <a:gd name="connsiteY6" fmla="*/ 13680 h 26623"/>
                  <a:gd name="connsiteX7" fmla="*/ 4289 w 26623"/>
                  <a:gd name="connsiteY7" fmla="*/ 23092 h 26623"/>
                  <a:gd name="connsiteX8" fmla="*/ 13702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2" y="26991"/>
                    </a:moveTo>
                    <a:cubicBezTo>
                      <a:pt x="17232" y="26991"/>
                      <a:pt x="20618" y="25589"/>
                      <a:pt x="23115" y="23092"/>
                    </a:cubicBezTo>
                    <a:cubicBezTo>
                      <a:pt x="25611" y="20596"/>
                      <a:pt x="27014" y="17210"/>
                      <a:pt x="27014" y="13680"/>
                    </a:cubicBezTo>
                    <a:cubicBezTo>
                      <a:pt x="27014" y="10149"/>
                      <a:pt x="25611" y="6763"/>
                      <a:pt x="23115" y="4267"/>
                    </a:cubicBezTo>
                    <a:cubicBezTo>
                      <a:pt x="20618" y="1771"/>
                      <a:pt x="17232" y="368"/>
                      <a:pt x="13702" y="368"/>
                    </a:cubicBezTo>
                    <a:cubicBezTo>
                      <a:pt x="10172" y="368"/>
                      <a:pt x="6786" y="1771"/>
                      <a:pt x="4289" y="4267"/>
                    </a:cubicBezTo>
                    <a:cubicBezTo>
                      <a:pt x="1793" y="6763"/>
                      <a:pt x="390" y="10149"/>
                      <a:pt x="390" y="13680"/>
                    </a:cubicBezTo>
                    <a:cubicBezTo>
                      <a:pt x="390" y="17210"/>
                      <a:pt x="1793" y="20596"/>
                      <a:pt x="4289" y="23092"/>
                    </a:cubicBezTo>
                    <a:cubicBezTo>
                      <a:pt x="6786" y="25589"/>
                      <a:pt x="10172" y="26991"/>
                      <a:pt x="13702" y="269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15" name="任意多边形: 形状 67214">
                <a:extLst>
                  <a:ext uri="{FF2B5EF4-FFF2-40B4-BE49-F238E27FC236}">
                    <a16:creationId xmlns:a16="http://schemas.microsoft.com/office/drawing/2014/main" id="{7C4F8913-3B94-4F6F-D11B-17CB46717D18}"/>
                  </a:ext>
                </a:extLst>
              </p:cNvPr>
              <p:cNvSpPr/>
              <p:nvPr/>
            </p:nvSpPr>
            <p:spPr>
              <a:xfrm>
                <a:off x="4834808" y="3059808"/>
                <a:ext cx="26623" cy="26623"/>
              </a:xfrm>
              <a:custGeom>
                <a:avLst/>
                <a:gdLst>
                  <a:gd name="connsiteX0" fmla="*/ 13639 w 26623"/>
                  <a:gd name="connsiteY0" fmla="*/ 26881 h 26623"/>
                  <a:gd name="connsiteX1" fmla="*/ 23051 w 26623"/>
                  <a:gd name="connsiteY1" fmla="*/ 22982 h 26623"/>
                  <a:gd name="connsiteX2" fmla="*/ 26950 w 26623"/>
                  <a:gd name="connsiteY2" fmla="*/ 13570 h 26623"/>
                  <a:gd name="connsiteX3" fmla="*/ 23051 w 26623"/>
                  <a:gd name="connsiteY3" fmla="*/ 4157 h 26623"/>
                  <a:gd name="connsiteX4" fmla="*/ 13639 w 26623"/>
                  <a:gd name="connsiteY4" fmla="*/ 258 h 26623"/>
                  <a:gd name="connsiteX5" fmla="*/ 4226 w 26623"/>
                  <a:gd name="connsiteY5" fmla="*/ 4157 h 26623"/>
                  <a:gd name="connsiteX6" fmla="*/ 327 w 26623"/>
                  <a:gd name="connsiteY6" fmla="*/ 13570 h 26623"/>
                  <a:gd name="connsiteX7" fmla="*/ 4226 w 26623"/>
                  <a:gd name="connsiteY7" fmla="*/ 22982 h 26623"/>
                  <a:gd name="connsiteX8" fmla="*/ 13639 w 26623"/>
                  <a:gd name="connsiteY8" fmla="*/ 268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9" y="26881"/>
                    </a:moveTo>
                    <a:cubicBezTo>
                      <a:pt x="17169" y="26881"/>
                      <a:pt x="20555" y="25479"/>
                      <a:pt x="23051" y="22982"/>
                    </a:cubicBezTo>
                    <a:cubicBezTo>
                      <a:pt x="25548" y="20486"/>
                      <a:pt x="26950" y="17100"/>
                      <a:pt x="26950" y="13570"/>
                    </a:cubicBezTo>
                    <a:cubicBezTo>
                      <a:pt x="26950" y="10039"/>
                      <a:pt x="25548" y="6653"/>
                      <a:pt x="23051" y="4157"/>
                    </a:cubicBezTo>
                    <a:cubicBezTo>
                      <a:pt x="20555" y="1661"/>
                      <a:pt x="17169" y="258"/>
                      <a:pt x="13639" y="258"/>
                    </a:cubicBezTo>
                    <a:cubicBezTo>
                      <a:pt x="10109" y="258"/>
                      <a:pt x="6722" y="1661"/>
                      <a:pt x="4226" y="4157"/>
                    </a:cubicBezTo>
                    <a:cubicBezTo>
                      <a:pt x="1730" y="6653"/>
                      <a:pt x="327" y="10039"/>
                      <a:pt x="327" y="13570"/>
                    </a:cubicBezTo>
                    <a:cubicBezTo>
                      <a:pt x="327" y="17100"/>
                      <a:pt x="1730" y="20486"/>
                      <a:pt x="4226" y="22982"/>
                    </a:cubicBezTo>
                    <a:cubicBezTo>
                      <a:pt x="6722" y="25479"/>
                      <a:pt x="10109" y="26881"/>
                      <a:pt x="13639" y="2688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16" name="任意多边形: 形状 67215">
                <a:extLst>
                  <a:ext uri="{FF2B5EF4-FFF2-40B4-BE49-F238E27FC236}">
                    <a16:creationId xmlns:a16="http://schemas.microsoft.com/office/drawing/2014/main" id="{A589683D-3784-AC74-3233-9239F11EF618}"/>
                  </a:ext>
                </a:extLst>
              </p:cNvPr>
              <p:cNvSpPr/>
              <p:nvPr/>
            </p:nvSpPr>
            <p:spPr>
              <a:xfrm>
                <a:off x="5130327" y="3704396"/>
                <a:ext cx="26623" cy="26623"/>
              </a:xfrm>
              <a:custGeom>
                <a:avLst/>
                <a:gdLst>
                  <a:gd name="connsiteX0" fmla="*/ 13664 w 26623"/>
                  <a:gd name="connsiteY0" fmla="*/ 26935 h 26623"/>
                  <a:gd name="connsiteX1" fmla="*/ 23076 w 26623"/>
                  <a:gd name="connsiteY1" fmla="*/ 23037 h 26623"/>
                  <a:gd name="connsiteX2" fmla="*/ 26975 w 26623"/>
                  <a:gd name="connsiteY2" fmla="*/ 13624 h 26623"/>
                  <a:gd name="connsiteX3" fmla="*/ 23076 w 26623"/>
                  <a:gd name="connsiteY3" fmla="*/ 4211 h 26623"/>
                  <a:gd name="connsiteX4" fmla="*/ 13664 w 26623"/>
                  <a:gd name="connsiteY4" fmla="*/ 312 h 26623"/>
                  <a:gd name="connsiteX5" fmla="*/ 4251 w 26623"/>
                  <a:gd name="connsiteY5" fmla="*/ 4211 h 26623"/>
                  <a:gd name="connsiteX6" fmla="*/ 352 w 26623"/>
                  <a:gd name="connsiteY6" fmla="*/ 13624 h 26623"/>
                  <a:gd name="connsiteX7" fmla="*/ 4251 w 26623"/>
                  <a:gd name="connsiteY7" fmla="*/ 23037 h 26623"/>
                  <a:gd name="connsiteX8" fmla="*/ 13664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6935"/>
                    </a:moveTo>
                    <a:cubicBezTo>
                      <a:pt x="17194" y="26935"/>
                      <a:pt x="20580" y="25533"/>
                      <a:pt x="23076" y="23037"/>
                    </a:cubicBezTo>
                    <a:cubicBezTo>
                      <a:pt x="25573" y="20540"/>
                      <a:pt x="26975" y="17154"/>
                      <a:pt x="26975" y="13624"/>
                    </a:cubicBezTo>
                    <a:cubicBezTo>
                      <a:pt x="26975" y="10094"/>
                      <a:pt x="25573" y="6707"/>
                      <a:pt x="23076" y="4211"/>
                    </a:cubicBezTo>
                    <a:cubicBezTo>
                      <a:pt x="20580" y="1715"/>
                      <a:pt x="17194" y="312"/>
                      <a:pt x="13664" y="312"/>
                    </a:cubicBezTo>
                    <a:cubicBezTo>
                      <a:pt x="10133" y="312"/>
                      <a:pt x="6747" y="1715"/>
                      <a:pt x="4251" y="4211"/>
                    </a:cubicBezTo>
                    <a:cubicBezTo>
                      <a:pt x="1755" y="6707"/>
                      <a:pt x="352" y="10094"/>
                      <a:pt x="352" y="13624"/>
                    </a:cubicBezTo>
                    <a:cubicBezTo>
                      <a:pt x="352" y="17154"/>
                      <a:pt x="1755" y="20540"/>
                      <a:pt x="4251" y="23037"/>
                    </a:cubicBezTo>
                    <a:cubicBezTo>
                      <a:pt x="6747" y="25533"/>
                      <a:pt x="10133" y="26935"/>
                      <a:pt x="13664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17" name="任意多边形: 形状 67216">
                <a:extLst>
                  <a:ext uri="{FF2B5EF4-FFF2-40B4-BE49-F238E27FC236}">
                    <a16:creationId xmlns:a16="http://schemas.microsoft.com/office/drawing/2014/main" id="{536FAA5D-41E8-94D3-5AB7-11BC29E27B4B}"/>
                  </a:ext>
                </a:extLst>
              </p:cNvPr>
              <p:cNvSpPr/>
              <p:nvPr/>
            </p:nvSpPr>
            <p:spPr>
              <a:xfrm>
                <a:off x="7396937" y="4805952"/>
                <a:ext cx="26623" cy="26623"/>
              </a:xfrm>
              <a:custGeom>
                <a:avLst/>
                <a:gdLst>
                  <a:gd name="connsiteX0" fmla="*/ 13854 w 26623"/>
                  <a:gd name="connsiteY0" fmla="*/ 27028 h 26623"/>
                  <a:gd name="connsiteX1" fmla="*/ 23267 w 26623"/>
                  <a:gd name="connsiteY1" fmla="*/ 23129 h 26623"/>
                  <a:gd name="connsiteX2" fmla="*/ 27166 w 26623"/>
                  <a:gd name="connsiteY2" fmla="*/ 13716 h 26623"/>
                  <a:gd name="connsiteX3" fmla="*/ 23267 w 26623"/>
                  <a:gd name="connsiteY3" fmla="*/ 4304 h 26623"/>
                  <a:gd name="connsiteX4" fmla="*/ 13854 w 26623"/>
                  <a:gd name="connsiteY4" fmla="*/ 405 h 26623"/>
                  <a:gd name="connsiteX5" fmla="*/ 4441 w 26623"/>
                  <a:gd name="connsiteY5" fmla="*/ 4304 h 26623"/>
                  <a:gd name="connsiteX6" fmla="*/ 542 w 26623"/>
                  <a:gd name="connsiteY6" fmla="*/ 13716 h 26623"/>
                  <a:gd name="connsiteX7" fmla="*/ 4441 w 26623"/>
                  <a:gd name="connsiteY7" fmla="*/ 23129 h 26623"/>
                  <a:gd name="connsiteX8" fmla="*/ 13854 w 26623"/>
                  <a:gd name="connsiteY8" fmla="*/ 270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4" y="27028"/>
                    </a:moveTo>
                    <a:cubicBezTo>
                      <a:pt x="17384" y="27028"/>
                      <a:pt x="20770" y="25625"/>
                      <a:pt x="23267" y="23129"/>
                    </a:cubicBezTo>
                    <a:cubicBezTo>
                      <a:pt x="25763" y="20633"/>
                      <a:pt x="27166" y="17247"/>
                      <a:pt x="27166" y="13716"/>
                    </a:cubicBezTo>
                    <a:cubicBezTo>
                      <a:pt x="27166" y="10186"/>
                      <a:pt x="25763" y="6800"/>
                      <a:pt x="23267" y="4304"/>
                    </a:cubicBezTo>
                    <a:cubicBezTo>
                      <a:pt x="20770" y="1807"/>
                      <a:pt x="17384" y="405"/>
                      <a:pt x="13854" y="405"/>
                    </a:cubicBezTo>
                    <a:cubicBezTo>
                      <a:pt x="10324" y="405"/>
                      <a:pt x="6938" y="1807"/>
                      <a:pt x="4441" y="4304"/>
                    </a:cubicBezTo>
                    <a:cubicBezTo>
                      <a:pt x="1945" y="6800"/>
                      <a:pt x="542" y="10186"/>
                      <a:pt x="542" y="13716"/>
                    </a:cubicBezTo>
                    <a:cubicBezTo>
                      <a:pt x="542" y="17247"/>
                      <a:pt x="1945" y="20633"/>
                      <a:pt x="4441" y="23129"/>
                    </a:cubicBezTo>
                    <a:cubicBezTo>
                      <a:pt x="6938" y="25625"/>
                      <a:pt x="10324" y="27028"/>
                      <a:pt x="13854" y="270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18" name="任意多边形: 形状 67217">
                <a:extLst>
                  <a:ext uri="{FF2B5EF4-FFF2-40B4-BE49-F238E27FC236}">
                    <a16:creationId xmlns:a16="http://schemas.microsoft.com/office/drawing/2014/main" id="{31F875D7-BC1F-4425-6B2C-58D5BCD307B5}"/>
                  </a:ext>
                </a:extLst>
              </p:cNvPr>
              <p:cNvSpPr/>
              <p:nvPr/>
            </p:nvSpPr>
            <p:spPr>
              <a:xfrm>
                <a:off x="6941121" y="4645327"/>
                <a:ext cx="26623" cy="26623"/>
              </a:xfrm>
              <a:custGeom>
                <a:avLst/>
                <a:gdLst>
                  <a:gd name="connsiteX0" fmla="*/ 13816 w 26623"/>
                  <a:gd name="connsiteY0" fmla="*/ 27014 h 26623"/>
                  <a:gd name="connsiteX1" fmla="*/ 23228 w 26623"/>
                  <a:gd name="connsiteY1" fmla="*/ 23116 h 26623"/>
                  <a:gd name="connsiteX2" fmla="*/ 27127 w 26623"/>
                  <a:gd name="connsiteY2" fmla="*/ 13703 h 26623"/>
                  <a:gd name="connsiteX3" fmla="*/ 23228 w 26623"/>
                  <a:gd name="connsiteY3" fmla="*/ 4290 h 26623"/>
                  <a:gd name="connsiteX4" fmla="*/ 13816 w 26623"/>
                  <a:gd name="connsiteY4" fmla="*/ 391 h 26623"/>
                  <a:gd name="connsiteX5" fmla="*/ 4403 w 26623"/>
                  <a:gd name="connsiteY5" fmla="*/ 4290 h 26623"/>
                  <a:gd name="connsiteX6" fmla="*/ 504 w 26623"/>
                  <a:gd name="connsiteY6" fmla="*/ 13703 h 26623"/>
                  <a:gd name="connsiteX7" fmla="*/ 4403 w 26623"/>
                  <a:gd name="connsiteY7" fmla="*/ 23116 h 26623"/>
                  <a:gd name="connsiteX8" fmla="*/ 13816 w 26623"/>
                  <a:gd name="connsiteY8" fmla="*/ 270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7014"/>
                    </a:moveTo>
                    <a:cubicBezTo>
                      <a:pt x="17346" y="27014"/>
                      <a:pt x="20732" y="25612"/>
                      <a:pt x="23228" y="23116"/>
                    </a:cubicBezTo>
                    <a:cubicBezTo>
                      <a:pt x="25725" y="20619"/>
                      <a:pt x="27127" y="17233"/>
                      <a:pt x="27127" y="13703"/>
                    </a:cubicBezTo>
                    <a:cubicBezTo>
                      <a:pt x="27127" y="10173"/>
                      <a:pt x="25725" y="6786"/>
                      <a:pt x="23228" y="4290"/>
                    </a:cubicBezTo>
                    <a:cubicBezTo>
                      <a:pt x="20732" y="1794"/>
                      <a:pt x="17346" y="391"/>
                      <a:pt x="13816" y="391"/>
                    </a:cubicBezTo>
                    <a:cubicBezTo>
                      <a:pt x="10285" y="391"/>
                      <a:pt x="6899" y="1794"/>
                      <a:pt x="4403" y="4290"/>
                    </a:cubicBezTo>
                    <a:cubicBezTo>
                      <a:pt x="1907" y="6786"/>
                      <a:pt x="504" y="10173"/>
                      <a:pt x="504" y="13703"/>
                    </a:cubicBezTo>
                    <a:cubicBezTo>
                      <a:pt x="504" y="17233"/>
                      <a:pt x="1907" y="20619"/>
                      <a:pt x="4403" y="23116"/>
                    </a:cubicBezTo>
                    <a:cubicBezTo>
                      <a:pt x="6899" y="25612"/>
                      <a:pt x="10285" y="27014"/>
                      <a:pt x="13816" y="2701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19" name="任意多边形: 形状 67218">
                <a:extLst>
                  <a:ext uri="{FF2B5EF4-FFF2-40B4-BE49-F238E27FC236}">
                    <a16:creationId xmlns:a16="http://schemas.microsoft.com/office/drawing/2014/main" id="{8882901E-0B03-9681-A3BB-8B3FED22163C}"/>
                  </a:ext>
                </a:extLst>
              </p:cNvPr>
              <p:cNvSpPr/>
              <p:nvPr/>
            </p:nvSpPr>
            <p:spPr>
              <a:xfrm>
                <a:off x="5721368" y="4152335"/>
                <a:ext cx="26623" cy="26623"/>
              </a:xfrm>
              <a:custGeom>
                <a:avLst/>
                <a:gdLst>
                  <a:gd name="connsiteX0" fmla="*/ 13713 w 26623"/>
                  <a:gd name="connsiteY0" fmla="*/ 26973 h 26623"/>
                  <a:gd name="connsiteX1" fmla="*/ 23126 w 26623"/>
                  <a:gd name="connsiteY1" fmla="*/ 23074 h 26623"/>
                  <a:gd name="connsiteX2" fmla="*/ 27025 w 26623"/>
                  <a:gd name="connsiteY2" fmla="*/ 13661 h 26623"/>
                  <a:gd name="connsiteX3" fmla="*/ 23126 w 26623"/>
                  <a:gd name="connsiteY3" fmla="*/ 4249 h 26623"/>
                  <a:gd name="connsiteX4" fmla="*/ 13713 w 26623"/>
                  <a:gd name="connsiteY4" fmla="*/ 350 h 26623"/>
                  <a:gd name="connsiteX5" fmla="*/ 4301 w 26623"/>
                  <a:gd name="connsiteY5" fmla="*/ 4249 h 26623"/>
                  <a:gd name="connsiteX6" fmla="*/ 402 w 26623"/>
                  <a:gd name="connsiteY6" fmla="*/ 13661 h 26623"/>
                  <a:gd name="connsiteX7" fmla="*/ 4301 w 26623"/>
                  <a:gd name="connsiteY7" fmla="*/ 23074 h 26623"/>
                  <a:gd name="connsiteX8" fmla="*/ 13713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973"/>
                    </a:moveTo>
                    <a:cubicBezTo>
                      <a:pt x="17244" y="26973"/>
                      <a:pt x="20630" y="25570"/>
                      <a:pt x="23126" y="23074"/>
                    </a:cubicBezTo>
                    <a:cubicBezTo>
                      <a:pt x="25622" y="20578"/>
                      <a:pt x="27025" y="17192"/>
                      <a:pt x="27025" y="13661"/>
                    </a:cubicBezTo>
                    <a:cubicBezTo>
                      <a:pt x="27025" y="10131"/>
                      <a:pt x="25622" y="6745"/>
                      <a:pt x="23126" y="4249"/>
                    </a:cubicBezTo>
                    <a:cubicBezTo>
                      <a:pt x="20630" y="1752"/>
                      <a:pt x="17244" y="350"/>
                      <a:pt x="13713" y="350"/>
                    </a:cubicBezTo>
                    <a:cubicBezTo>
                      <a:pt x="10183" y="350"/>
                      <a:pt x="6797" y="1752"/>
                      <a:pt x="4301" y="4249"/>
                    </a:cubicBezTo>
                    <a:cubicBezTo>
                      <a:pt x="1804" y="6745"/>
                      <a:pt x="402" y="10131"/>
                      <a:pt x="402" y="13661"/>
                    </a:cubicBezTo>
                    <a:cubicBezTo>
                      <a:pt x="402" y="17192"/>
                      <a:pt x="1804" y="20578"/>
                      <a:pt x="4301" y="23074"/>
                    </a:cubicBezTo>
                    <a:cubicBezTo>
                      <a:pt x="6797" y="25570"/>
                      <a:pt x="10183" y="26973"/>
                      <a:pt x="13713" y="269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20" name="任意多边形: 形状 67219">
                <a:extLst>
                  <a:ext uri="{FF2B5EF4-FFF2-40B4-BE49-F238E27FC236}">
                    <a16:creationId xmlns:a16="http://schemas.microsoft.com/office/drawing/2014/main" id="{E57180A2-AF82-13DF-DBE1-BDB4B8E8E7EE}"/>
                  </a:ext>
                </a:extLst>
              </p:cNvPr>
              <p:cNvSpPr/>
              <p:nvPr/>
            </p:nvSpPr>
            <p:spPr>
              <a:xfrm>
                <a:off x="4797481" y="2831786"/>
                <a:ext cx="26623" cy="26623"/>
              </a:xfrm>
              <a:custGeom>
                <a:avLst/>
                <a:gdLst>
                  <a:gd name="connsiteX0" fmla="*/ 13636 w 26623"/>
                  <a:gd name="connsiteY0" fmla="*/ 26862 h 26623"/>
                  <a:gd name="connsiteX1" fmla="*/ 23048 w 26623"/>
                  <a:gd name="connsiteY1" fmla="*/ 22963 h 26623"/>
                  <a:gd name="connsiteX2" fmla="*/ 26947 w 26623"/>
                  <a:gd name="connsiteY2" fmla="*/ 13551 h 26623"/>
                  <a:gd name="connsiteX3" fmla="*/ 23048 w 26623"/>
                  <a:gd name="connsiteY3" fmla="*/ 4138 h 26623"/>
                  <a:gd name="connsiteX4" fmla="*/ 13636 w 26623"/>
                  <a:gd name="connsiteY4" fmla="*/ 239 h 26623"/>
                  <a:gd name="connsiteX5" fmla="*/ 4223 w 26623"/>
                  <a:gd name="connsiteY5" fmla="*/ 4138 h 26623"/>
                  <a:gd name="connsiteX6" fmla="*/ 324 w 26623"/>
                  <a:gd name="connsiteY6" fmla="*/ 13551 h 26623"/>
                  <a:gd name="connsiteX7" fmla="*/ 4223 w 26623"/>
                  <a:gd name="connsiteY7" fmla="*/ 22963 h 26623"/>
                  <a:gd name="connsiteX8" fmla="*/ 13636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6" y="26862"/>
                    </a:moveTo>
                    <a:cubicBezTo>
                      <a:pt x="17166" y="26862"/>
                      <a:pt x="20552" y="25460"/>
                      <a:pt x="23048" y="22963"/>
                    </a:cubicBezTo>
                    <a:cubicBezTo>
                      <a:pt x="25545" y="20467"/>
                      <a:pt x="26947" y="17081"/>
                      <a:pt x="26947" y="13551"/>
                    </a:cubicBezTo>
                    <a:cubicBezTo>
                      <a:pt x="26947" y="10020"/>
                      <a:pt x="25545" y="6634"/>
                      <a:pt x="23048" y="4138"/>
                    </a:cubicBezTo>
                    <a:cubicBezTo>
                      <a:pt x="20552" y="1642"/>
                      <a:pt x="17166" y="239"/>
                      <a:pt x="13636" y="239"/>
                    </a:cubicBezTo>
                    <a:cubicBezTo>
                      <a:pt x="10105" y="239"/>
                      <a:pt x="6719" y="1642"/>
                      <a:pt x="4223" y="4138"/>
                    </a:cubicBezTo>
                    <a:cubicBezTo>
                      <a:pt x="1727" y="6634"/>
                      <a:pt x="324" y="10020"/>
                      <a:pt x="324" y="13551"/>
                    </a:cubicBezTo>
                    <a:cubicBezTo>
                      <a:pt x="324" y="17081"/>
                      <a:pt x="1727" y="20467"/>
                      <a:pt x="4223" y="22963"/>
                    </a:cubicBezTo>
                    <a:cubicBezTo>
                      <a:pt x="6719" y="25460"/>
                      <a:pt x="10105" y="26862"/>
                      <a:pt x="13636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21" name="任意多边形: 形状 67220">
                <a:extLst>
                  <a:ext uri="{FF2B5EF4-FFF2-40B4-BE49-F238E27FC236}">
                    <a16:creationId xmlns:a16="http://schemas.microsoft.com/office/drawing/2014/main" id="{764B0234-8F03-A85A-6792-7BE7E4FABB9B}"/>
                  </a:ext>
                </a:extLst>
              </p:cNvPr>
              <p:cNvSpPr/>
              <p:nvPr/>
            </p:nvSpPr>
            <p:spPr>
              <a:xfrm>
                <a:off x="5157801" y="3202585"/>
                <a:ext cx="26623" cy="26623"/>
              </a:xfrm>
              <a:custGeom>
                <a:avLst/>
                <a:gdLst>
                  <a:gd name="connsiteX0" fmla="*/ 13666 w 26623"/>
                  <a:gd name="connsiteY0" fmla="*/ 26893 h 26623"/>
                  <a:gd name="connsiteX1" fmla="*/ 23079 w 26623"/>
                  <a:gd name="connsiteY1" fmla="*/ 22994 h 26623"/>
                  <a:gd name="connsiteX2" fmla="*/ 26978 w 26623"/>
                  <a:gd name="connsiteY2" fmla="*/ 13582 h 26623"/>
                  <a:gd name="connsiteX3" fmla="*/ 23079 w 26623"/>
                  <a:gd name="connsiteY3" fmla="*/ 4169 h 26623"/>
                  <a:gd name="connsiteX4" fmla="*/ 13666 w 26623"/>
                  <a:gd name="connsiteY4" fmla="*/ 270 h 26623"/>
                  <a:gd name="connsiteX5" fmla="*/ 4253 w 26623"/>
                  <a:gd name="connsiteY5" fmla="*/ 4169 h 26623"/>
                  <a:gd name="connsiteX6" fmla="*/ 354 w 26623"/>
                  <a:gd name="connsiteY6" fmla="*/ 13582 h 26623"/>
                  <a:gd name="connsiteX7" fmla="*/ 4253 w 26623"/>
                  <a:gd name="connsiteY7" fmla="*/ 22994 h 26623"/>
                  <a:gd name="connsiteX8" fmla="*/ 13666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6" y="26893"/>
                    </a:moveTo>
                    <a:cubicBezTo>
                      <a:pt x="17196" y="26893"/>
                      <a:pt x="20582" y="25491"/>
                      <a:pt x="23079" y="22994"/>
                    </a:cubicBezTo>
                    <a:cubicBezTo>
                      <a:pt x="25575" y="20498"/>
                      <a:pt x="26978" y="17112"/>
                      <a:pt x="26978" y="13582"/>
                    </a:cubicBezTo>
                    <a:cubicBezTo>
                      <a:pt x="26978" y="10051"/>
                      <a:pt x="25575" y="6665"/>
                      <a:pt x="23079" y="4169"/>
                    </a:cubicBezTo>
                    <a:cubicBezTo>
                      <a:pt x="20582" y="1673"/>
                      <a:pt x="17196" y="270"/>
                      <a:pt x="13666" y="270"/>
                    </a:cubicBezTo>
                    <a:cubicBezTo>
                      <a:pt x="10136" y="270"/>
                      <a:pt x="6749" y="1673"/>
                      <a:pt x="4253" y="4169"/>
                    </a:cubicBezTo>
                    <a:cubicBezTo>
                      <a:pt x="1757" y="6665"/>
                      <a:pt x="354" y="10051"/>
                      <a:pt x="354" y="13582"/>
                    </a:cubicBezTo>
                    <a:cubicBezTo>
                      <a:pt x="354" y="17112"/>
                      <a:pt x="1757" y="20498"/>
                      <a:pt x="4253" y="22994"/>
                    </a:cubicBezTo>
                    <a:cubicBezTo>
                      <a:pt x="6749" y="25491"/>
                      <a:pt x="10136" y="26893"/>
                      <a:pt x="13666" y="268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22" name="任意多边形: 形状 67221">
                <a:extLst>
                  <a:ext uri="{FF2B5EF4-FFF2-40B4-BE49-F238E27FC236}">
                    <a16:creationId xmlns:a16="http://schemas.microsoft.com/office/drawing/2014/main" id="{1DD5588E-C084-E9AF-3300-E4CEC46CAF2F}"/>
                  </a:ext>
                </a:extLst>
              </p:cNvPr>
              <p:cNvSpPr/>
              <p:nvPr/>
            </p:nvSpPr>
            <p:spPr>
              <a:xfrm>
                <a:off x="7458238" y="4695739"/>
                <a:ext cx="26623" cy="26623"/>
              </a:xfrm>
              <a:custGeom>
                <a:avLst/>
                <a:gdLst>
                  <a:gd name="connsiteX0" fmla="*/ 13859 w 26623"/>
                  <a:gd name="connsiteY0" fmla="*/ 27019 h 26623"/>
                  <a:gd name="connsiteX1" fmla="*/ 23272 w 26623"/>
                  <a:gd name="connsiteY1" fmla="*/ 23120 h 26623"/>
                  <a:gd name="connsiteX2" fmla="*/ 27171 w 26623"/>
                  <a:gd name="connsiteY2" fmla="*/ 13707 h 26623"/>
                  <a:gd name="connsiteX3" fmla="*/ 23272 w 26623"/>
                  <a:gd name="connsiteY3" fmla="*/ 4294 h 26623"/>
                  <a:gd name="connsiteX4" fmla="*/ 13859 w 26623"/>
                  <a:gd name="connsiteY4" fmla="*/ 396 h 26623"/>
                  <a:gd name="connsiteX5" fmla="*/ 4446 w 26623"/>
                  <a:gd name="connsiteY5" fmla="*/ 4294 h 26623"/>
                  <a:gd name="connsiteX6" fmla="*/ 548 w 26623"/>
                  <a:gd name="connsiteY6" fmla="*/ 13707 h 26623"/>
                  <a:gd name="connsiteX7" fmla="*/ 4446 w 26623"/>
                  <a:gd name="connsiteY7" fmla="*/ 23120 h 26623"/>
                  <a:gd name="connsiteX8" fmla="*/ 13859 w 26623"/>
                  <a:gd name="connsiteY8" fmla="*/ 270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9" y="27019"/>
                    </a:moveTo>
                    <a:cubicBezTo>
                      <a:pt x="17389" y="27019"/>
                      <a:pt x="20776" y="25616"/>
                      <a:pt x="23272" y="23120"/>
                    </a:cubicBezTo>
                    <a:cubicBezTo>
                      <a:pt x="25768" y="20624"/>
                      <a:pt x="27171" y="17237"/>
                      <a:pt x="27171" y="13707"/>
                    </a:cubicBezTo>
                    <a:cubicBezTo>
                      <a:pt x="27171" y="10177"/>
                      <a:pt x="25768" y="6791"/>
                      <a:pt x="23272" y="4294"/>
                    </a:cubicBezTo>
                    <a:cubicBezTo>
                      <a:pt x="20776" y="1798"/>
                      <a:pt x="17389" y="396"/>
                      <a:pt x="13859" y="396"/>
                    </a:cubicBezTo>
                    <a:cubicBezTo>
                      <a:pt x="10329" y="396"/>
                      <a:pt x="6943" y="1798"/>
                      <a:pt x="4446" y="4294"/>
                    </a:cubicBezTo>
                    <a:cubicBezTo>
                      <a:pt x="1950" y="6791"/>
                      <a:pt x="548" y="10177"/>
                      <a:pt x="548" y="13707"/>
                    </a:cubicBezTo>
                    <a:cubicBezTo>
                      <a:pt x="548" y="17237"/>
                      <a:pt x="1950" y="20624"/>
                      <a:pt x="4446" y="23120"/>
                    </a:cubicBezTo>
                    <a:cubicBezTo>
                      <a:pt x="6943" y="25616"/>
                      <a:pt x="10329" y="27019"/>
                      <a:pt x="13859" y="270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23" name="任意多边形: 形状 67222">
                <a:extLst>
                  <a:ext uri="{FF2B5EF4-FFF2-40B4-BE49-F238E27FC236}">
                    <a16:creationId xmlns:a16="http://schemas.microsoft.com/office/drawing/2014/main" id="{A2414B39-7834-4D28-C5A1-3ECC5E06DE38}"/>
                  </a:ext>
                </a:extLst>
              </p:cNvPr>
              <p:cNvSpPr/>
              <p:nvPr/>
            </p:nvSpPr>
            <p:spPr>
              <a:xfrm>
                <a:off x="5069982" y="3727897"/>
                <a:ext cx="26623" cy="26623"/>
              </a:xfrm>
              <a:custGeom>
                <a:avLst/>
                <a:gdLst>
                  <a:gd name="connsiteX0" fmla="*/ 13659 w 26623"/>
                  <a:gd name="connsiteY0" fmla="*/ 26937 h 26623"/>
                  <a:gd name="connsiteX1" fmla="*/ 23071 w 26623"/>
                  <a:gd name="connsiteY1" fmla="*/ 23039 h 26623"/>
                  <a:gd name="connsiteX2" fmla="*/ 26970 w 26623"/>
                  <a:gd name="connsiteY2" fmla="*/ 13626 h 26623"/>
                  <a:gd name="connsiteX3" fmla="*/ 23071 w 26623"/>
                  <a:gd name="connsiteY3" fmla="*/ 4213 h 26623"/>
                  <a:gd name="connsiteX4" fmla="*/ 13659 w 26623"/>
                  <a:gd name="connsiteY4" fmla="*/ 314 h 26623"/>
                  <a:gd name="connsiteX5" fmla="*/ 4246 w 26623"/>
                  <a:gd name="connsiteY5" fmla="*/ 4213 h 26623"/>
                  <a:gd name="connsiteX6" fmla="*/ 347 w 26623"/>
                  <a:gd name="connsiteY6" fmla="*/ 13626 h 26623"/>
                  <a:gd name="connsiteX7" fmla="*/ 4246 w 26623"/>
                  <a:gd name="connsiteY7" fmla="*/ 23039 h 26623"/>
                  <a:gd name="connsiteX8" fmla="*/ 13659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37"/>
                    </a:moveTo>
                    <a:cubicBezTo>
                      <a:pt x="17189" y="26937"/>
                      <a:pt x="20575" y="25535"/>
                      <a:pt x="23071" y="23039"/>
                    </a:cubicBezTo>
                    <a:cubicBezTo>
                      <a:pt x="25568" y="20542"/>
                      <a:pt x="26970" y="17156"/>
                      <a:pt x="26970" y="13626"/>
                    </a:cubicBezTo>
                    <a:cubicBezTo>
                      <a:pt x="26970" y="10096"/>
                      <a:pt x="25568" y="6709"/>
                      <a:pt x="23071" y="4213"/>
                    </a:cubicBezTo>
                    <a:cubicBezTo>
                      <a:pt x="20575" y="1717"/>
                      <a:pt x="17189" y="314"/>
                      <a:pt x="13659" y="314"/>
                    </a:cubicBezTo>
                    <a:cubicBezTo>
                      <a:pt x="10128" y="314"/>
                      <a:pt x="6742" y="1717"/>
                      <a:pt x="4246" y="4213"/>
                    </a:cubicBezTo>
                    <a:cubicBezTo>
                      <a:pt x="1750" y="6709"/>
                      <a:pt x="347" y="10096"/>
                      <a:pt x="347" y="13626"/>
                    </a:cubicBezTo>
                    <a:cubicBezTo>
                      <a:pt x="347" y="17156"/>
                      <a:pt x="1750" y="20542"/>
                      <a:pt x="4246" y="23039"/>
                    </a:cubicBezTo>
                    <a:cubicBezTo>
                      <a:pt x="6742" y="25535"/>
                      <a:pt x="10128" y="26937"/>
                      <a:pt x="13659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24" name="任意多边形: 形状 67223">
                <a:extLst>
                  <a:ext uri="{FF2B5EF4-FFF2-40B4-BE49-F238E27FC236}">
                    <a16:creationId xmlns:a16="http://schemas.microsoft.com/office/drawing/2014/main" id="{5B1CB1BA-4957-15EA-B085-D521203E8ACE}"/>
                  </a:ext>
                </a:extLst>
              </p:cNvPr>
              <p:cNvSpPr/>
              <p:nvPr/>
            </p:nvSpPr>
            <p:spPr>
              <a:xfrm>
                <a:off x="8290219" y="4205932"/>
                <a:ext cx="26623" cy="26623"/>
              </a:xfrm>
              <a:custGeom>
                <a:avLst/>
                <a:gdLst>
                  <a:gd name="connsiteX0" fmla="*/ 13929 w 26623"/>
                  <a:gd name="connsiteY0" fmla="*/ 26978 h 26623"/>
                  <a:gd name="connsiteX1" fmla="*/ 23342 w 26623"/>
                  <a:gd name="connsiteY1" fmla="*/ 23079 h 26623"/>
                  <a:gd name="connsiteX2" fmla="*/ 27241 w 26623"/>
                  <a:gd name="connsiteY2" fmla="*/ 13666 h 26623"/>
                  <a:gd name="connsiteX3" fmla="*/ 23342 w 26623"/>
                  <a:gd name="connsiteY3" fmla="*/ 4253 h 26623"/>
                  <a:gd name="connsiteX4" fmla="*/ 13929 w 26623"/>
                  <a:gd name="connsiteY4" fmla="*/ 354 h 26623"/>
                  <a:gd name="connsiteX5" fmla="*/ 4516 w 26623"/>
                  <a:gd name="connsiteY5" fmla="*/ 4253 h 26623"/>
                  <a:gd name="connsiteX6" fmla="*/ 617 w 26623"/>
                  <a:gd name="connsiteY6" fmla="*/ 13666 h 26623"/>
                  <a:gd name="connsiteX7" fmla="*/ 4516 w 26623"/>
                  <a:gd name="connsiteY7" fmla="*/ 23079 h 26623"/>
                  <a:gd name="connsiteX8" fmla="*/ 13929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9" y="26978"/>
                    </a:moveTo>
                    <a:cubicBezTo>
                      <a:pt x="17459" y="26978"/>
                      <a:pt x="20845" y="25575"/>
                      <a:pt x="23342" y="23079"/>
                    </a:cubicBezTo>
                    <a:cubicBezTo>
                      <a:pt x="25838" y="20582"/>
                      <a:pt x="27241" y="17196"/>
                      <a:pt x="27241" y="13666"/>
                    </a:cubicBezTo>
                    <a:cubicBezTo>
                      <a:pt x="27241" y="10136"/>
                      <a:pt x="25838" y="6750"/>
                      <a:pt x="23342" y="4253"/>
                    </a:cubicBezTo>
                    <a:cubicBezTo>
                      <a:pt x="20845" y="1757"/>
                      <a:pt x="17459" y="354"/>
                      <a:pt x="13929" y="354"/>
                    </a:cubicBezTo>
                    <a:cubicBezTo>
                      <a:pt x="10399" y="354"/>
                      <a:pt x="7013" y="1757"/>
                      <a:pt x="4516" y="4253"/>
                    </a:cubicBezTo>
                    <a:cubicBezTo>
                      <a:pt x="2020" y="6750"/>
                      <a:pt x="617" y="10136"/>
                      <a:pt x="617" y="13666"/>
                    </a:cubicBezTo>
                    <a:cubicBezTo>
                      <a:pt x="617" y="17196"/>
                      <a:pt x="2020" y="20582"/>
                      <a:pt x="4516" y="23079"/>
                    </a:cubicBezTo>
                    <a:cubicBezTo>
                      <a:pt x="7013" y="25575"/>
                      <a:pt x="10399" y="26978"/>
                      <a:pt x="13929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25" name="任意多边形: 形状 67224">
                <a:extLst>
                  <a:ext uri="{FF2B5EF4-FFF2-40B4-BE49-F238E27FC236}">
                    <a16:creationId xmlns:a16="http://schemas.microsoft.com/office/drawing/2014/main" id="{2303B116-723E-5A9E-F474-416F8F3D40DE}"/>
                  </a:ext>
                </a:extLst>
              </p:cNvPr>
              <p:cNvSpPr/>
              <p:nvPr/>
            </p:nvSpPr>
            <p:spPr>
              <a:xfrm>
                <a:off x="5573371" y="4454510"/>
                <a:ext cx="26623" cy="26623"/>
              </a:xfrm>
              <a:custGeom>
                <a:avLst/>
                <a:gdLst>
                  <a:gd name="connsiteX0" fmla="*/ 13701 w 26623"/>
                  <a:gd name="connsiteY0" fmla="*/ 26998 h 26623"/>
                  <a:gd name="connsiteX1" fmla="*/ 23114 w 26623"/>
                  <a:gd name="connsiteY1" fmla="*/ 23100 h 26623"/>
                  <a:gd name="connsiteX2" fmla="*/ 27012 w 26623"/>
                  <a:gd name="connsiteY2" fmla="*/ 13687 h 26623"/>
                  <a:gd name="connsiteX3" fmla="*/ 23114 w 26623"/>
                  <a:gd name="connsiteY3" fmla="*/ 4274 h 26623"/>
                  <a:gd name="connsiteX4" fmla="*/ 13701 w 26623"/>
                  <a:gd name="connsiteY4" fmla="*/ 375 h 26623"/>
                  <a:gd name="connsiteX5" fmla="*/ 4288 w 26623"/>
                  <a:gd name="connsiteY5" fmla="*/ 4274 h 26623"/>
                  <a:gd name="connsiteX6" fmla="*/ 389 w 26623"/>
                  <a:gd name="connsiteY6" fmla="*/ 13687 h 26623"/>
                  <a:gd name="connsiteX7" fmla="*/ 4288 w 26623"/>
                  <a:gd name="connsiteY7" fmla="*/ 23100 h 26623"/>
                  <a:gd name="connsiteX8" fmla="*/ 13701 w 26623"/>
                  <a:gd name="connsiteY8" fmla="*/ 269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1" y="26998"/>
                    </a:moveTo>
                    <a:cubicBezTo>
                      <a:pt x="17231" y="26998"/>
                      <a:pt x="20617" y="25596"/>
                      <a:pt x="23114" y="23100"/>
                    </a:cubicBezTo>
                    <a:cubicBezTo>
                      <a:pt x="25610" y="20603"/>
                      <a:pt x="27012" y="17217"/>
                      <a:pt x="27012" y="13687"/>
                    </a:cubicBezTo>
                    <a:cubicBezTo>
                      <a:pt x="27012" y="10157"/>
                      <a:pt x="25610" y="6770"/>
                      <a:pt x="23114" y="4274"/>
                    </a:cubicBezTo>
                    <a:cubicBezTo>
                      <a:pt x="20617" y="1778"/>
                      <a:pt x="17231" y="375"/>
                      <a:pt x="13701" y="375"/>
                    </a:cubicBezTo>
                    <a:cubicBezTo>
                      <a:pt x="10171" y="375"/>
                      <a:pt x="6784" y="1778"/>
                      <a:pt x="4288" y="4274"/>
                    </a:cubicBezTo>
                    <a:cubicBezTo>
                      <a:pt x="1792" y="6770"/>
                      <a:pt x="389" y="10157"/>
                      <a:pt x="389" y="13687"/>
                    </a:cubicBezTo>
                    <a:cubicBezTo>
                      <a:pt x="389" y="17217"/>
                      <a:pt x="1792" y="20603"/>
                      <a:pt x="4288" y="23100"/>
                    </a:cubicBezTo>
                    <a:cubicBezTo>
                      <a:pt x="6784" y="25596"/>
                      <a:pt x="10171" y="26998"/>
                      <a:pt x="13701" y="269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26" name="任意多边形: 形状 67225">
                <a:extLst>
                  <a:ext uri="{FF2B5EF4-FFF2-40B4-BE49-F238E27FC236}">
                    <a16:creationId xmlns:a16="http://schemas.microsoft.com/office/drawing/2014/main" id="{B7CBDE93-B27A-B417-DD72-4EDC582065B8}"/>
                  </a:ext>
                </a:extLst>
              </p:cNvPr>
              <p:cNvSpPr/>
              <p:nvPr/>
            </p:nvSpPr>
            <p:spPr>
              <a:xfrm>
                <a:off x="5191836" y="4059600"/>
                <a:ext cx="26623" cy="26623"/>
              </a:xfrm>
              <a:custGeom>
                <a:avLst/>
                <a:gdLst>
                  <a:gd name="connsiteX0" fmla="*/ 13669 w 26623"/>
                  <a:gd name="connsiteY0" fmla="*/ 26965 h 26623"/>
                  <a:gd name="connsiteX1" fmla="*/ 23081 w 26623"/>
                  <a:gd name="connsiteY1" fmla="*/ 23066 h 26623"/>
                  <a:gd name="connsiteX2" fmla="*/ 26980 w 26623"/>
                  <a:gd name="connsiteY2" fmla="*/ 13654 h 26623"/>
                  <a:gd name="connsiteX3" fmla="*/ 23081 w 26623"/>
                  <a:gd name="connsiteY3" fmla="*/ 4241 h 26623"/>
                  <a:gd name="connsiteX4" fmla="*/ 13669 w 26623"/>
                  <a:gd name="connsiteY4" fmla="*/ 342 h 26623"/>
                  <a:gd name="connsiteX5" fmla="*/ 4256 w 26623"/>
                  <a:gd name="connsiteY5" fmla="*/ 4241 h 26623"/>
                  <a:gd name="connsiteX6" fmla="*/ 357 w 26623"/>
                  <a:gd name="connsiteY6" fmla="*/ 13654 h 26623"/>
                  <a:gd name="connsiteX7" fmla="*/ 4256 w 26623"/>
                  <a:gd name="connsiteY7" fmla="*/ 23066 h 26623"/>
                  <a:gd name="connsiteX8" fmla="*/ 13669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9" y="26965"/>
                    </a:moveTo>
                    <a:cubicBezTo>
                      <a:pt x="17199" y="26965"/>
                      <a:pt x="20585" y="25563"/>
                      <a:pt x="23081" y="23066"/>
                    </a:cubicBezTo>
                    <a:cubicBezTo>
                      <a:pt x="25578" y="20570"/>
                      <a:pt x="26980" y="17184"/>
                      <a:pt x="26980" y="13654"/>
                    </a:cubicBezTo>
                    <a:cubicBezTo>
                      <a:pt x="26980" y="10123"/>
                      <a:pt x="25578" y="6737"/>
                      <a:pt x="23081" y="4241"/>
                    </a:cubicBezTo>
                    <a:cubicBezTo>
                      <a:pt x="20585" y="1745"/>
                      <a:pt x="17199" y="342"/>
                      <a:pt x="13669" y="342"/>
                    </a:cubicBezTo>
                    <a:cubicBezTo>
                      <a:pt x="10138" y="342"/>
                      <a:pt x="6752" y="1745"/>
                      <a:pt x="4256" y="4241"/>
                    </a:cubicBezTo>
                    <a:cubicBezTo>
                      <a:pt x="1760" y="6737"/>
                      <a:pt x="357" y="10123"/>
                      <a:pt x="357" y="13654"/>
                    </a:cubicBezTo>
                    <a:cubicBezTo>
                      <a:pt x="357" y="17184"/>
                      <a:pt x="1760" y="20570"/>
                      <a:pt x="4256" y="23066"/>
                    </a:cubicBezTo>
                    <a:cubicBezTo>
                      <a:pt x="6752" y="25563"/>
                      <a:pt x="10138" y="26965"/>
                      <a:pt x="13669" y="2696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27" name="任意多边形: 形状 67226">
                <a:extLst>
                  <a:ext uri="{FF2B5EF4-FFF2-40B4-BE49-F238E27FC236}">
                    <a16:creationId xmlns:a16="http://schemas.microsoft.com/office/drawing/2014/main" id="{716B43EB-D7A4-8162-CAA8-703CC7AA1B86}"/>
                  </a:ext>
                </a:extLst>
              </p:cNvPr>
              <p:cNvSpPr/>
              <p:nvPr/>
            </p:nvSpPr>
            <p:spPr>
              <a:xfrm>
                <a:off x="6662209" y="3111865"/>
                <a:ext cx="26623" cy="26623"/>
              </a:xfrm>
              <a:custGeom>
                <a:avLst/>
                <a:gdLst>
                  <a:gd name="connsiteX0" fmla="*/ 13792 w 26623"/>
                  <a:gd name="connsiteY0" fmla="*/ 26886 h 26623"/>
                  <a:gd name="connsiteX1" fmla="*/ 23205 w 26623"/>
                  <a:gd name="connsiteY1" fmla="*/ 22987 h 26623"/>
                  <a:gd name="connsiteX2" fmla="*/ 27104 w 26623"/>
                  <a:gd name="connsiteY2" fmla="*/ 13574 h 26623"/>
                  <a:gd name="connsiteX3" fmla="*/ 23205 w 26623"/>
                  <a:gd name="connsiteY3" fmla="*/ 4161 h 26623"/>
                  <a:gd name="connsiteX4" fmla="*/ 13792 w 26623"/>
                  <a:gd name="connsiteY4" fmla="*/ 262 h 26623"/>
                  <a:gd name="connsiteX5" fmla="*/ 4380 w 26623"/>
                  <a:gd name="connsiteY5" fmla="*/ 4161 h 26623"/>
                  <a:gd name="connsiteX6" fmla="*/ 481 w 26623"/>
                  <a:gd name="connsiteY6" fmla="*/ 13574 h 26623"/>
                  <a:gd name="connsiteX7" fmla="*/ 4380 w 26623"/>
                  <a:gd name="connsiteY7" fmla="*/ 22987 h 26623"/>
                  <a:gd name="connsiteX8" fmla="*/ 13792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886"/>
                    </a:moveTo>
                    <a:cubicBezTo>
                      <a:pt x="17323" y="26886"/>
                      <a:pt x="20709" y="25483"/>
                      <a:pt x="23205" y="22987"/>
                    </a:cubicBezTo>
                    <a:cubicBezTo>
                      <a:pt x="25701" y="20491"/>
                      <a:pt x="27104" y="17104"/>
                      <a:pt x="27104" y="13574"/>
                    </a:cubicBezTo>
                    <a:cubicBezTo>
                      <a:pt x="27104" y="10044"/>
                      <a:pt x="25701" y="6658"/>
                      <a:pt x="23205" y="4161"/>
                    </a:cubicBezTo>
                    <a:cubicBezTo>
                      <a:pt x="20709" y="1665"/>
                      <a:pt x="17323" y="262"/>
                      <a:pt x="13792" y="262"/>
                    </a:cubicBezTo>
                    <a:cubicBezTo>
                      <a:pt x="10262" y="262"/>
                      <a:pt x="6876" y="1665"/>
                      <a:pt x="4380" y="4161"/>
                    </a:cubicBezTo>
                    <a:cubicBezTo>
                      <a:pt x="1883" y="6658"/>
                      <a:pt x="481" y="10044"/>
                      <a:pt x="481" y="13574"/>
                    </a:cubicBezTo>
                    <a:cubicBezTo>
                      <a:pt x="481" y="17104"/>
                      <a:pt x="1883" y="20491"/>
                      <a:pt x="4380" y="22987"/>
                    </a:cubicBezTo>
                    <a:cubicBezTo>
                      <a:pt x="6876" y="25483"/>
                      <a:pt x="10262" y="26886"/>
                      <a:pt x="13792" y="268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28" name="任意多边形: 形状 67227">
                <a:extLst>
                  <a:ext uri="{FF2B5EF4-FFF2-40B4-BE49-F238E27FC236}">
                    <a16:creationId xmlns:a16="http://schemas.microsoft.com/office/drawing/2014/main" id="{8E4EE5F6-9B2B-CDE7-0205-D7913730A3EB}"/>
                  </a:ext>
                </a:extLst>
              </p:cNvPr>
              <p:cNvSpPr/>
              <p:nvPr/>
            </p:nvSpPr>
            <p:spPr>
              <a:xfrm>
                <a:off x="4428970" y="3620195"/>
                <a:ext cx="26623" cy="26623"/>
              </a:xfrm>
              <a:custGeom>
                <a:avLst/>
                <a:gdLst>
                  <a:gd name="connsiteX0" fmla="*/ 13605 w 26623"/>
                  <a:gd name="connsiteY0" fmla="*/ 26928 h 26623"/>
                  <a:gd name="connsiteX1" fmla="*/ 23017 w 26623"/>
                  <a:gd name="connsiteY1" fmla="*/ 23029 h 26623"/>
                  <a:gd name="connsiteX2" fmla="*/ 26916 w 26623"/>
                  <a:gd name="connsiteY2" fmla="*/ 13617 h 26623"/>
                  <a:gd name="connsiteX3" fmla="*/ 23017 w 26623"/>
                  <a:gd name="connsiteY3" fmla="*/ 4204 h 26623"/>
                  <a:gd name="connsiteX4" fmla="*/ 13605 w 26623"/>
                  <a:gd name="connsiteY4" fmla="*/ 305 h 26623"/>
                  <a:gd name="connsiteX5" fmla="*/ 4192 w 26623"/>
                  <a:gd name="connsiteY5" fmla="*/ 4204 h 26623"/>
                  <a:gd name="connsiteX6" fmla="*/ 293 w 26623"/>
                  <a:gd name="connsiteY6" fmla="*/ 13617 h 26623"/>
                  <a:gd name="connsiteX7" fmla="*/ 4192 w 26623"/>
                  <a:gd name="connsiteY7" fmla="*/ 23029 h 26623"/>
                  <a:gd name="connsiteX8" fmla="*/ 13605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5" y="26928"/>
                    </a:moveTo>
                    <a:cubicBezTo>
                      <a:pt x="17135" y="26928"/>
                      <a:pt x="20521" y="25526"/>
                      <a:pt x="23017" y="23029"/>
                    </a:cubicBezTo>
                    <a:cubicBezTo>
                      <a:pt x="25514" y="20533"/>
                      <a:pt x="26916" y="17147"/>
                      <a:pt x="26916" y="13617"/>
                    </a:cubicBezTo>
                    <a:cubicBezTo>
                      <a:pt x="26916" y="10086"/>
                      <a:pt x="25514" y="6700"/>
                      <a:pt x="23017" y="4204"/>
                    </a:cubicBezTo>
                    <a:cubicBezTo>
                      <a:pt x="20521" y="1708"/>
                      <a:pt x="17135" y="305"/>
                      <a:pt x="13605" y="305"/>
                    </a:cubicBezTo>
                    <a:cubicBezTo>
                      <a:pt x="10074" y="305"/>
                      <a:pt x="6688" y="1708"/>
                      <a:pt x="4192" y="4204"/>
                    </a:cubicBezTo>
                    <a:cubicBezTo>
                      <a:pt x="1696" y="6700"/>
                      <a:pt x="293" y="10086"/>
                      <a:pt x="293" y="13617"/>
                    </a:cubicBezTo>
                    <a:cubicBezTo>
                      <a:pt x="293" y="17147"/>
                      <a:pt x="1696" y="20533"/>
                      <a:pt x="4192" y="23029"/>
                    </a:cubicBezTo>
                    <a:cubicBezTo>
                      <a:pt x="6688" y="25526"/>
                      <a:pt x="10074" y="26928"/>
                      <a:pt x="13605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29" name="任意多边形: 形状 67228">
                <a:extLst>
                  <a:ext uri="{FF2B5EF4-FFF2-40B4-BE49-F238E27FC236}">
                    <a16:creationId xmlns:a16="http://schemas.microsoft.com/office/drawing/2014/main" id="{0D6807CE-184F-4D26-57EF-8849B0EC0083}"/>
                  </a:ext>
                </a:extLst>
              </p:cNvPr>
              <p:cNvSpPr/>
              <p:nvPr/>
            </p:nvSpPr>
            <p:spPr>
              <a:xfrm>
                <a:off x="7049536" y="4520684"/>
                <a:ext cx="26623" cy="26623"/>
              </a:xfrm>
              <a:custGeom>
                <a:avLst/>
                <a:gdLst>
                  <a:gd name="connsiteX0" fmla="*/ 13825 w 26623"/>
                  <a:gd name="connsiteY0" fmla="*/ 27004 h 26623"/>
                  <a:gd name="connsiteX1" fmla="*/ 23238 w 26623"/>
                  <a:gd name="connsiteY1" fmla="*/ 23105 h 26623"/>
                  <a:gd name="connsiteX2" fmla="*/ 27136 w 26623"/>
                  <a:gd name="connsiteY2" fmla="*/ 13692 h 26623"/>
                  <a:gd name="connsiteX3" fmla="*/ 23238 w 26623"/>
                  <a:gd name="connsiteY3" fmla="*/ 4280 h 26623"/>
                  <a:gd name="connsiteX4" fmla="*/ 13825 w 26623"/>
                  <a:gd name="connsiteY4" fmla="*/ 381 h 26623"/>
                  <a:gd name="connsiteX5" fmla="*/ 4412 w 26623"/>
                  <a:gd name="connsiteY5" fmla="*/ 4280 h 26623"/>
                  <a:gd name="connsiteX6" fmla="*/ 513 w 26623"/>
                  <a:gd name="connsiteY6" fmla="*/ 13692 h 26623"/>
                  <a:gd name="connsiteX7" fmla="*/ 4412 w 26623"/>
                  <a:gd name="connsiteY7" fmla="*/ 23105 h 26623"/>
                  <a:gd name="connsiteX8" fmla="*/ 13825 w 26623"/>
                  <a:gd name="connsiteY8" fmla="*/ 270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7004"/>
                    </a:moveTo>
                    <a:cubicBezTo>
                      <a:pt x="17355" y="27004"/>
                      <a:pt x="20741" y="25601"/>
                      <a:pt x="23238" y="23105"/>
                    </a:cubicBezTo>
                    <a:cubicBezTo>
                      <a:pt x="25734" y="20609"/>
                      <a:pt x="27136" y="17223"/>
                      <a:pt x="27136" y="13692"/>
                    </a:cubicBezTo>
                    <a:cubicBezTo>
                      <a:pt x="27136" y="10162"/>
                      <a:pt x="25734" y="6776"/>
                      <a:pt x="23238" y="4280"/>
                    </a:cubicBezTo>
                    <a:cubicBezTo>
                      <a:pt x="20741" y="1783"/>
                      <a:pt x="17355" y="381"/>
                      <a:pt x="13825" y="381"/>
                    </a:cubicBezTo>
                    <a:cubicBezTo>
                      <a:pt x="10295" y="381"/>
                      <a:pt x="6908" y="1783"/>
                      <a:pt x="4412" y="4280"/>
                    </a:cubicBezTo>
                    <a:cubicBezTo>
                      <a:pt x="1916" y="6776"/>
                      <a:pt x="513" y="10162"/>
                      <a:pt x="513" y="13692"/>
                    </a:cubicBezTo>
                    <a:cubicBezTo>
                      <a:pt x="513" y="17223"/>
                      <a:pt x="1916" y="20609"/>
                      <a:pt x="4412" y="23105"/>
                    </a:cubicBezTo>
                    <a:cubicBezTo>
                      <a:pt x="6908" y="25601"/>
                      <a:pt x="10295" y="27004"/>
                      <a:pt x="13825" y="270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30" name="任意多边形: 形状 67229">
                <a:extLst>
                  <a:ext uri="{FF2B5EF4-FFF2-40B4-BE49-F238E27FC236}">
                    <a16:creationId xmlns:a16="http://schemas.microsoft.com/office/drawing/2014/main" id="{8EE61EB8-262D-3D81-1174-9DDC2A692DBC}"/>
                  </a:ext>
                </a:extLst>
              </p:cNvPr>
              <p:cNvSpPr/>
              <p:nvPr/>
            </p:nvSpPr>
            <p:spPr>
              <a:xfrm>
                <a:off x="4904133" y="3754240"/>
                <a:ext cx="26623" cy="26623"/>
              </a:xfrm>
              <a:custGeom>
                <a:avLst/>
                <a:gdLst>
                  <a:gd name="connsiteX0" fmla="*/ 13645 w 26623"/>
                  <a:gd name="connsiteY0" fmla="*/ 26940 h 26623"/>
                  <a:gd name="connsiteX1" fmla="*/ 23057 w 26623"/>
                  <a:gd name="connsiteY1" fmla="*/ 23041 h 26623"/>
                  <a:gd name="connsiteX2" fmla="*/ 26956 w 26623"/>
                  <a:gd name="connsiteY2" fmla="*/ 13628 h 26623"/>
                  <a:gd name="connsiteX3" fmla="*/ 23057 w 26623"/>
                  <a:gd name="connsiteY3" fmla="*/ 4215 h 26623"/>
                  <a:gd name="connsiteX4" fmla="*/ 13645 w 26623"/>
                  <a:gd name="connsiteY4" fmla="*/ 316 h 26623"/>
                  <a:gd name="connsiteX5" fmla="*/ 4232 w 26623"/>
                  <a:gd name="connsiteY5" fmla="*/ 4215 h 26623"/>
                  <a:gd name="connsiteX6" fmla="*/ 333 w 26623"/>
                  <a:gd name="connsiteY6" fmla="*/ 13628 h 26623"/>
                  <a:gd name="connsiteX7" fmla="*/ 4232 w 26623"/>
                  <a:gd name="connsiteY7" fmla="*/ 23041 h 26623"/>
                  <a:gd name="connsiteX8" fmla="*/ 13645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5" y="26940"/>
                    </a:moveTo>
                    <a:cubicBezTo>
                      <a:pt x="17175" y="26940"/>
                      <a:pt x="20561" y="25537"/>
                      <a:pt x="23057" y="23041"/>
                    </a:cubicBezTo>
                    <a:cubicBezTo>
                      <a:pt x="25554" y="20544"/>
                      <a:pt x="26956" y="17158"/>
                      <a:pt x="26956" y="13628"/>
                    </a:cubicBezTo>
                    <a:cubicBezTo>
                      <a:pt x="26956" y="10098"/>
                      <a:pt x="25554" y="6712"/>
                      <a:pt x="23057" y="4215"/>
                    </a:cubicBezTo>
                    <a:cubicBezTo>
                      <a:pt x="20561" y="1719"/>
                      <a:pt x="17175" y="316"/>
                      <a:pt x="13645" y="316"/>
                    </a:cubicBezTo>
                    <a:cubicBezTo>
                      <a:pt x="10114" y="316"/>
                      <a:pt x="6728" y="1719"/>
                      <a:pt x="4232" y="4215"/>
                    </a:cubicBezTo>
                    <a:cubicBezTo>
                      <a:pt x="1736" y="6712"/>
                      <a:pt x="333" y="10098"/>
                      <a:pt x="333" y="13628"/>
                    </a:cubicBezTo>
                    <a:cubicBezTo>
                      <a:pt x="333" y="17158"/>
                      <a:pt x="1736" y="20544"/>
                      <a:pt x="4232" y="23041"/>
                    </a:cubicBezTo>
                    <a:cubicBezTo>
                      <a:pt x="6728" y="25537"/>
                      <a:pt x="10114" y="26940"/>
                      <a:pt x="13645" y="269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31" name="任意多边形: 形状 67230">
                <a:extLst>
                  <a:ext uri="{FF2B5EF4-FFF2-40B4-BE49-F238E27FC236}">
                    <a16:creationId xmlns:a16="http://schemas.microsoft.com/office/drawing/2014/main" id="{B1E5010D-B446-CC15-8DF0-BB559B0EA130}"/>
                  </a:ext>
                </a:extLst>
              </p:cNvPr>
              <p:cNvSpPr/>
              <p:nvPr/>
            </p:nvSpPr>
            <p:spPr>
              <a:xfrm>
                <a:off x="7274121" y="5135850"/>
                <a:ext cx="26623" cy="26623"/>
              </a:xfrm>
              <a:custGeom>
                <a:avLst/>
                <a:gdLst>
                  <a:gd name="connsiteX0" fmla="*/ 13844 w 26623"/>
                  <a:gd name="connsiteY0" fmla="*/ 27056 h 26623"/>
                  <a:gd name="connsiteX1" fmla="*/ 23256 w 26623"/>
                  <a:gd name="connsiteY1" fmla="*/ 23157 h 26623"/>
                  <a:gd name="connsiteX2" fmla="*/ 27155 w 26623"/>
                  <a:gd name="connsiteY2" fmla="*/ 13744 h 26623"/>
                  <a:gd name="connsiteX3" fmla="*/ 23256 w 26623"/>
                  <a:gd name="connsiteY3" fmla="*/ 4331 h 26623"/>
                  <a:gd name="connsiteX4" fmla="*/ 13844 w 26623"/>
                  <a:gd name="connsiteY4" fmla="*/ 432 h 26623"/>
                  <a:gd name="connsiteX5" fmla="*/ 4431 w 26623"/>
                  <a:gd name="connsiteY5" fmla="*/ 4331 h 26623"/>
                  <a:gd name="connsiteX6" fmla="*/ 532 w 26623"/>
                  <a:gd name="connsiteY6" fmla="*/ 13744 h 26623"/>
                  <a:gd name="connsiteX7" fmla="*/ 4431 w 26623"/>
                  <a:gd name="connsiteY7" fmla="*/ 23157 h 26623"/>
                  <a:gd name="connsiteX8" fmla="*/ 13844 w 26623"/>
                  <a:gd name="connsiteY8" fmla="*/ 270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4" y="27056"/>
                    </a:moveTo>
                    <a:cubicBezTo>
                      <a:pt x="17374" y="27056"/>
                      <a:pt x="20760" y="25653"/>
                      <a:pt x="23256" y="23157"/>
                    </a:cubicBezTo>
                    <a:cubicBezTo>
                      <a:pt x="25753" y="20661"/>
                      <a:pt x="27155" y="17274"/>
                      <a:pt x="27155" y="13744"/>
                    </a:cubicBezTo>
                    <a:cubicBezTo>
                      <a:pt x="27155" y="10214"/>
                      <a:pt x="25753" y="6828"/>
                      <a:pt x="23256" y="4331"/>
                    </a:cubicBezTo>
                    <a:cubicBezTo>
                      <a:pt x="20760" y="1835"/>
                      <a:pt x="17374" y="432"/>
                      <a:pt x="13844" y="432"/>
                    </a:cubicBezTo>
                    <a:cubicBezTo>
                      <a:pt x="10313" y="432"/>
                      <a:pt x="6927" y="1835"/>
                      <a:pt x="4431" y="4331"/>
                    </a:cubicBezTo>
                    <a:cubicBezTo>
                      <a:pt x="1935" y="6828"/>
                      <a:pt x="532" y="10214"/>
                      <a:pt x="532" y="13744"/>
                    </a:cubicBezTo>
                    <a:cubicBezTo>
                      <a:pt x="532" y="17274"/>
                      <a:pt x="1935" y="20661"/>
                      <a:pt x="4431" y="23157"/>
                    </a:cubicBezTo>
                    <a:cubicBezTo>
                      <a:pt x="6927" y="25653"/>
                      <a:pt x="10313" y="27056"/>
                      <a:pt x="13844" y="270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32" name="任意多边形: 形状 67231">
                <a:extLst>
                  <a:ext uri="{FF2B5EF4-FFF2-40B4-BE49-F238E27FC236}">
                    <a16:creationId xmlns:a16="http://schemas.microsoft.com/office/drawing/2014/main" id="{A843AB82-6A09-C341-E9DA-F245F06D2DD1}"/>
                  </a:ext>
                </a:extLst>
              </p:cNvPr>
              <p:cNvSpPr/>
              <p:nvPr/>
            </p:nvSpPr>
            <p:spPr>
              <a:xfrm>
                <a:off x="4927490" y="2733433"/>
                <a:ext cx="26623" cy="26623"/>
              </a:xfrm>
              <a:custGeom>
                <a:avLst/>
                <a:gdLst>
                  <a:gd name="connsiteX0" fmla="*/ 13647 w 26623"/>
                  <a:gd name="connsiteY0" fmla="*/ 26854 h 26623"/>
                  <a:gd name="connsiteX1" fmla="*/ 23059 w 26623"/>
                  <a:gd name="connsiteY1" fmla="*/ 22955 h 26623"/>
                  <a:gd name="connsiteX2" fmla="*/ 26958 w 26623"/>
                  <a:gd name="connsiteY2" fmla="*/ 13542 h 26623"/>
                  <a:gd name="connsiteX3" fmla="*/ 23059 w 26623"/>
                  <a:gd name="connsiteY3" fmla="*/ 4130 h 26623"/>
                  <a:gd name="connsiteX4" fmla="*/ 13647 w 26623"/>
                  <a:gd name="connsiteY4" fmla="*/ 231 h 26623"/>
                  <a:gd name="connsiteX5" fmla="*/ 4234 w 26623"/>
                  <a:gd name="connsiteY5" fmla="*/ 4130 h 26623"/>
                  <a:gd name="connsiteX6" fmla="*/ 335 w 26623"/>
                  <a:gd name="connsiteY6" fmla="*/ 13542 h 26623"/>
                  <a:gd name="connsiteX7" fmla="*/ 4234 w 26623"/>
                  <a:gd name="connsiteY7" fmla="*/ 22955 h 26623"/>
                  <a:gd name="connsiteX8" fmla="*/ 13647 w 26623"/>
                  <a:gd name="connsiteY8" fmla="*/ 268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7" y="26854"/>
                    </a:moveTo>
                    <a:cubicBezTo>
                      <a:pt x="17177" y="26854"/>
                      <a:pt x="20563" y="25451"/>
                      <a:pt x="23059" y="22955"/>
                    </a:cubicBezTo>
                    <a:cubicBezTo>
                      <a:pt x="25556" y="20459"/>
                      <a:pt x="26958" y="17073"/>
                      <a:pt x="26958" y="13542"/>
                    </a:cubicBezTo>
                    <a:cubicBezTo>
                      <a:pt x="26958" y="10012"/>
                      <a:pt x="25556" y="6626"/>
                      <a:pt x="23059" y="4130"/>
                    </a:cubicBezTo>
                    <a:cubicBezTo>
                      <a:pt x="20563" y="1633"/>
                      <a:pt x="17177" y="231"/>
                      <a:pt x="13647" y="231"/>
                    </a:cubicBezTo>
                    <a:cubicBezTo>
                      <a:pt x="10116" y="231"/>
                      <a:pt x="6730" y="1633"/>
                      <a:pt x="4234" y="4130"/>
                    </a:cubicBezTo>
                    <a:cubicBezTo>
                      <a:pt x="1738" y="6626"/>
                      <a:pt x="335" y="10012"/>
                      <a:pt x="335" y="13542"/>
                    </a:cubicBezTo>
                    <a:cubicBezTo>
                      <a:pt x="335" y="17073"/>
                      <a:pt x="1738" y="20459"/>
                      <a:pt x="4234" y="22955"/>
                    </a:cubicBezTo>
                    <a:cubicBezTo>
                      <a:pt x="6730" y="25451"/>
                      <a:pt x="10116" y="26854"/>
                      <a:pt x="13647" y="2685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33" name="任意多边形: 形状 67232">
                <a:extLst>
                  <a:ext uri="{FF2B5EF4-FFF2-40B4-BE49-F238E27FC236}">
                    <a16:creationId xmlns:a16="http://schemas.microsoft.com/office/drawing/2014/main" id="{1A379EFB-76B1-86A7-4773-75C140EE59E8}"/>
                  </a:ext>
                </a:extLst>
              </p:cNvPr>
              <p:cNvSpPr/>
              <p:nvPr/>
            </p:nvSpPr>
            <p:spPr>
              <a:xfrm>
                <a:off x="6959942" y="4668734"/>
                <a:ext cx="26623" cy="26623"/>
              </a:xfrm>
              <a:custGeom>
                <a:avLst/>
                <a:gdLst>
                  <a:gd name="connsiteX0" fmla="*/ 13817 w 26623"/>
                  <a:gd name="connsiteY0" fmla="*/ 27016 h 26623"/>
                  <a:gd name="connsiteX1" fmla="*/ 23230 w 26623"/>
                  <a:gd name="connsiteY1" fmla="*/ 23118 h 26623"/>
                  <a:gd name="connsiteX2" fmla="*/ 27129 w 26623"/>
                  <a:gd name="connsiteY2" fmla="*/ 13705 h 26623"/>
                  <a:gd name="connsiteX3" fmla="*/ 23230 w 26623"/>
                  <a:gd name="connsiteY3" fmla="*/ 4292 h 26623"/>
                  <a:gd name="connsiteX4" fmla="*/ 13817 w 26623"/>
                  <a:gd name="connsiteY4" fmla="*/ 393 h 26623"/>
                  <a:gd name="connsiteX5" fmla="*/ 4405 w 26623"/>
                  <a:gd name="connsiteY5" fmla="*/ 4292 h 26623"/>
                  <a:gd name="connsiteX6" fmla="*/ 506 w 26623"/>
                  <a:gd name="connsiteY6" fmla="*/ 13705 h 26623"/>
                  <a:gd name="connsiteX7" fmla="*/ 4405 w 26623"/>
                  <a:gd name="connsiteY7" fmla="*/ 23118 h 26623"/>
                  <a:gd name="connsiteX8" fmla="*/ 13817 w 26623"/>
                  <a:gd name="connsiteY8" fmla="*/ 270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7016"/>
                    </a:moveTo>
                    <a:cubicBezTo>
                      <a:pt x="17348" y="27016"/>
                      <a:pt x="20734" y="25614"/>
                      <a:pt x="23230" y="23118"/>
                    </a:cubicBezTo>
                    <a:cubicBezTo>
                      <a:pt x="25726" y="20621"/>
                      <a:pt x="27129" y="17235"/>
                      <a:pt x="27129" y="13705"/>
                    </a:cubicBezTo>
                    <a:cubicBezTo>
                      <a:pt x="27129" y="10175"/>
                      <a:pt x="25726" y="6788"/>
                      <a:pt x="23230" y="4292"/>
                    </a:cubicBezTo>
                    <a:cubicBezTo>
                      <a:pt x="20734" y="1796"/>
                      <a:pt x="17348" y="393"/>
                      <a:pt x="13817" y="393"/>
                    </a:cubicBezTo>
                    <a:cubicBezTo>
                      <a:pt x="10287" y="393"/>
                      <a:pt x="6901" y="1796"/>
                      <a:pt x="4405" y="4292"/>
                    </a:cubicBezTo>
                    <a:cubicBezTo>
                      <a:pt x="1908" y="6788"/>
                      <a:pt x="506" y="10175"/>
                      <a:pt x="506" y="13705"/>
                    </a:cubicBezTo>
                    <a:cubicBezTo>
                      <a:pt x="506" y="17235"/>
                      <a:pt x="1908" y="20621"/>
                      <a:pt x="4405" y="23118"/>
                    </a:cubicBezTo>
                    <a:cubicBezTo>
                      <a:pt x="6901" y="25614"/>
                      <a:pt x="10287" y="27016"/>
                      <a:pt x="13817" y="2701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34" name="任意多边形: 形状 67233">
                <a:extLst>
                  <a:ext uri="{FF2B5EF4-FFF2-40B4-BE49-F238E27FC236}">
                    <a16:creationId xmlns:a16="http://schemas.microsoft.com/office/drawing/2014/main" id="{ACD1FBAF-DA4B-F093-7746-3D833D684240}"/>
                  </a:ext>
                </a:extLst>
              </p:cNvPr>
              <p:cNvSpPr/>
              <p:nvPr/>
            </p:nvSpPr>
            <p:spPr>
              <a:xfrm>
                <a:off x="7545662" y="4905946"/>
                <a:ext cx="26623" cy="26623"/>
              </a:xfrm>
              <a:custGeom>
                <a:avLst/>
                <a:gdLst>
                  <a:gd name="connsiteX0" fmla="*/ 13866 w 26623"/>
                  <a:gd name="connsiteY0" fmla="*/ 27036 h 26623"/>
                  <a:gd name="connsiteX1" fmla="*/ 23279 w 26623"/>
                  <a:gd name="connsiteY1" fmla="*/ 23137 h 26623"/>
                  <a:gd name="connsiteX2" fmla="*/ 27178 w 26623"/>
                  <a:gd name="connsiteY2" fmla="*/ 13725 h 26623"/>
                  <a:gd name="connsiteX3" fmla="*/ 23279 w 26623"/>
                  <a:gd name="connsiteY3" fmla="*/ 4312 h 26623"/>
                  <a:gd name="connsiteX4" fmla="*/ 13866 w 26623"/>
                  <a:gd name="connsiteY4" fmla="*/ 413 h 26623"/>
                  <a:gd name="connsiteX5" fmla="*/ 4454 w 26623"/>
                  <a:gd name="connsiteY5" fmla="*/ 4312 h 26623"/>
                  <a:gd name="connsiteX6" fmla="*/ 555 w 26623"/>
                  <a:gd name="connsiteY6" fmla="*/ 13725 h 26623"/>
                  <a:gd name="connsiteX7" fmla="*/ 4454 w 26623"/>
                  <a:gd name="connsiteY7" fmla="*/ 23137 h 26623"/>
                  <a:gd name="connsiteX8" fmla="*/ 13866 w 26623"/>
                  <a:gd name="connsiteY8" fmla="*/ 270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6" y="27036"/>
                    </a:moveTo>
                    <a:cubicBezTo>
                      <a:pt x="17397" y="27036"/>
                      <a:pt x="20783" y="25634"/>
                      <a:pt x="23279" y="23137"/>
                    </a:cubicBezTo>
                    <a:cubicBezTo>
                      <a:pt x="25775" y="20641"/>
                      <a:pt x="27178" y="17255"/>
                      <a:pt x="27178" y="13725"/>
                    </a:cubicBezTo>
                    <a:cubicBezTo>
                      <a:pt x="27178" y="10194"/>
                      <a:pt x="25775" y="6808"/>
                      <a:pt x="23279" y="4312"/>
                    </a:cubicBezTo>
                    <a:cubicBezTo>
                      <a:pt x="20783" y="1816"/>
                      <a:pt x="17397" y="413"/>
                      <a:pt x="13866" y="413"/>
                    </a:cubicBezTo>
                    <a:cubicBezTo>
                      <a:pt x="10336" y="413"/>
                      <a:pt x="6950" y="1816"/>
                      <a:pt x="4454" y="4312"/>
                    </a:cubicBezTo>
                    <a:cubicBezTo>
                      <a:pt x="1957" y="6808"/>
                      <a:pt x="555" y="10194"/>
                      <a:pt x="555" y="13725"/>
                    </a:cubicBezTo>
                    <a:cubicBezTo>
                      <a:pt x="555" y="17255"/>
                      <a:pt x="1957" y="20641"/>
                      <a:pt x="4454" y="23137"/>
                    </a:cubicBezTo>
                    <a:cubicBezTo>
                      <a:pt x="6950" y="25634"/>
                      <a:pt x="10336" y="27036"/>
                      <a:pt x="13866" y="270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35" name="任意多边形: 形状 67234">
                <a:extLst>
                  <a:ext uri="{FF2B5EF4-FFF2-40B4-BE49-F238E27FC236}">
                    <a16:creationId xmlns:a16="http://schemas.microsoft.com/office/drawing/2014/main" id="{10EF1338-9277-DB1A-C4EE-3BD5134C6858}"/>
                  </a:ext>
                </a:extLst>
              </p:cNvPr>
              <p:cNvSpPr/>
              <p:nvPr/>
            </p:nvSpPr>
            <p:spPr>
              <a:xfrm>
                <a:off x="4991801" y="3055141"/>
                <a:ext cx="26623" cy="26623"/>
              </a:xfrm>
              <a:custGeom>
                <a:avLst/>
                <a:gdLst>
                  <a:gd name="connsiteX0" fmla="*/ 13652 w 26623"/>
                  <a:gd name="connsiteY0" fmla="*/ 26881 h 26623"/>
                  <a:gd name="connsiteX1" fmla="*/ 23065 w 26623"/>
                  <a:gd name="connsiteY1" fmla="*/ 22982 h 26623"/>
                  <a:gd name="connsiteX2" fmla="*/ 26964 w 26623"/>
                  <a:gd name="connsiteY2" fmla="*/ 13569 h 26623"/>
                  <a:gd name="connsiteX3" fmla="*/ 23065 w 26623"/>
                  <a:gd name="connsiteY3" fmla="*/ 4157 h 26623"/>
                  <a:gd name="connsiteX4" fmla="*/ 13652 w 26623"/>
                  <a:gd name="connsiteY4" fmla="*/ 258 h 26623"/>
                  <a:gd name="connsiteX5" fmla="*/ 4239 w 26623"/>
                  <a:gd name="connsiteY5" fmla="*/ 4157 h 26623"/>
                  <a:gd name="connsiteX6" fmla="*/ 340 w 26623"/>
                  <a:gd name="connsiteY6" fmla="*/ 13569 h 26623"/>
                  <a:gd name="connsiteX7" fmla="*/ 4239 w 26623"/>
                  <a:gd name="connsiteY7" fmla="*/ 22982 h 26623"/>
                  <a:gd name="connsiteX8" fmla="*/ 13652 w 26623"/>
                  <a:gd name="connsiteY8" fmla="*/ 268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2" y="26881"/>
                    </a:moveTo>
                    <a:cubicBezTo>
                      <a:pt x="17182" y="26881"/>
                      <a:pt x="20568" y="25478"/>
                      <a:pt x="23065" y="22982"/>
                    </a:cubicBezTo>
                    <a:cubicBezTo>
                      <a:pt x="25561" y="20486"/>
                      <a:pt x="26964" y="17100"/>
                      <a:pt x="26964" y="13569"/>
                    </a:cubicBezTo>
                    <a:cubicBezTo>
                      <a:pt x="26964" y="10039"/>
                      <a:pt x="25561" y="6653"/>
                      <a:pt x="23065" y="4157"/>
                    </a:cubicBezTo>
                    <a:cubicBezTo>
                      <a:pt x="20568" y="1660"/>
                      <a:pt x="17182" y="258"/>
                      <a:pt x="13652" y="258"/>
                    </a:cubicBezTo>
                    <a:cubicBezTo>
                      <a:pt x="10122" y="258"/>
                      <a:pt x="6736" y="1660"/>
                      <a:pt x="4239" y="4157"/>
                    </a:cubicBezTo>
                    <a:cubicBezTo>
                      <a:pt x="1743" y="6653"/>
                      <a:pt x="340" y="10039"/>
                      <a:pt x="340" y="13569"/>
                    </a:cubicBezTo>
                    <a:cubicBezTo>
                      <a:pt x="340" y="17100"/>
                      <a:pt x="1743" y="20486"/>
                      <a:pt x="4239" y="22982"/>
                    </a:cubicBezTo>
                    <a:cubicBezTo>
                      <a:pt x="6736" y="25478"/>
                      <a:pt x="10122" y="26881"/>
                      <a:pt x="13652" y="2688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36" name="任意多边形: 形状 67235">
                <a:extLst>
                  <a:ext uri="{FF2B5EF4-FFF2-40B4-BE49-F238E27FC236}">
                    <a16:creationId xmlns:a16="http://schemas.microsoft.com/office/drawing/2014/main" id="{43FA97D4-4120-B2F5-3841-9241F9E78A81}"/>
                  </a:ext>
                </a:extLst>
              </p:cNvPr>
              <p:cNvSpPr/>
              <p:nvPr/>
            </p:nvSpPr>
            <p:spPr>
              <a:xfrm>
                <a:off x="6963313" y="4560401"/>
                <a:ext cx="26623" cy="26623"/>
              </a:xfrm>
              <a:custGeom>
                <a:avLst/>
                <a:gdLst>
                  <a:gd name="connsiteX0" fmla="*/ 13818 w 26623"/>
                  <a:gd name="connsiteY0" fmla="*/ 27007 h 26623"/>
                  <a:gd name="connsiteX1" fmla="*/ 23230 w 26623"/>
                  <a:gd name="connsiteY1" fmla="*/ 23108 h 26623"/>
                  <a:gd name="connsiteX2" fmla="*/ 27129 w 26623"/>
                  <a:gd name="connsiteY2" fmla="*/ 13696 h 26623"/>
                  <a:gd name="connsiteX3" fmla="*/ 23230 w 26623"/>
                  <a:gd name="connsiteY3" fmla="*/ 4283 h 26623"/>
                  <a:gd name="connsiteX4" fmla="*/ 13818 w 26623"/>
                  <a:gd name="connsiteY4" fmla="*/ 384 h 26623"/>
                  <a:gd name="connsiteX5" fmla="*/ 4405 w 26623"/>
                  <a:gd name="connsiteY5" fmla="*/ 4283 h 26623"/>
                  <a:gd name="connsiteX6" fmla="*/ 506 w 26623"/>
                  <a:gd name="connsiteY6" fmla="*/ 13696 h 26623"/>
                  <a:gd name="connsiteX7" fmla="*/ 4405 w 26623"/>
                  <a:gd name="connsiteY7" fmla="*/ 23108 h 26623"/>
                  <a:gd name="connsiteX8" fmla="*/ 13818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8" y="27007"/>
                    </a:moveTo>
                    <a:cubicBezTo>
                      <a:pt x="17348" y="27007"/>
                      <a:pt x="20734" y="25605"/>
                      <a:pt x="23230" y="23108"/>
                    </a:cubicBezTo>
                    <a:cubicBezTo>
                      <a:pt x="25727" y="20612"/>
                      <a:pt x="27129" y="17226"/>
                      <a:pt x="27129" y="13696"/>
                    </a:cubicBezTo>
                    <a:cubicBezTo>
                      <a:pt x="27129" y="10165"/>
                      <a:pt x="25727" y="6779"/>
                      <a:pt x="23230" y="4283"/>
                    </a:cubicBezTo>
                    <a:cubicBezTo>
                      <a:pt x="20734" y="1787"/>
                      <a:pt x="17348" y="384"/>
                      <a:pt x="13818" y="384"/>
                    </a:cubicBezTo>
                    <a:cubicBezTo>
                      <a:pt x="10287" y="384"/>
                      <a:pt x="6901" y="1787"/>
                      <a:pt x="4405" y="4283"/>
                    </a:cubicBezTo>
                    <a:cubicBezTo>
                      <a:pt x="1909" y="6779"/>
                      <a:pt x="506" y="10165"/>
                      <a:pt x="506" y="13696"/>
                    </a:cubicBezTo>
                    <a:cubicBezTo>
                      <a:pt x="506" y="17226"/>
                      <a:pt x="1909" y="20612"/>
                      <a:pt x="4405" y="23108"/>
                    </a:cubicBezTo>
                    <a:cubicBezTo>
                      <a:pt x="6901" y="25605"/>
                      <a:pt x="10287" y="27007"/>
                      <a:pt x="13818" y="270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37" name="任意多边形: 形状 67236">
                <a:extLst>
                  <a:ext uri="{FF2B5EF4-FFF2-40B4-BE49-F238E27FC236}">
                    <a16:creationId xmlns:a16="http://schemas.microsoft.com/office/drawing/2014/main" id="{9F72424C-F8A4-D47A-2E3A-D95DC6E113A9}"/>
                  </a:ext>
                </a:extLst>
              </p:cNvPr>
              <p:cNvSpPr/>
              <p:nvPr/>
            </p:nvSpPr>
            <p:spPr>
              <a:xfrm>
                <a:off x="4543887" y="2710455"/>
                <a:ext cx="26623" cy="26623"/>
              </a:xfrm>
              <a:custGeom>
                <a:avLst/>
                <a:gdLst>
                  <a:gd name="connsiteX0" fmla="*/ 13614 w 26623"/>
                  <a:gd name="connsiteY0" fmla="*/ 26852 h 26623"/>
                  <a:gd name="connsiteX1" fmla="*/ 23027 w 26623"/>
                  <a:gd name="connsiteY1" fmla="*/ 22953 h 26623"/>
                  <a:gd name="connsiteX2" fmla="*/ 26926 w 26623"/>
                  <a:gd name="connsiteY2" fmla="*/ 13540 h 26623"/>
                  <a:gd name="connsiteX3" fmla="*/ 23027 w 26623"/>
                  <a:gd name="connsiteY3" fmla="*/ 4128 h 26623"/>
                  <a:gd name="connsiteX4" fmla="*/ 13614 w 26623"/>
                  <a:gd name="connsiteY4" fmla="*/ 229 h 26623"/>
                  <a:gd name="connsiteX5" fmla="*/ 4202 w 26623"/>
                  <a:gd name="connsiteY5" fmla="*/ 4128 h 26623"/>
                  <a:gd name="connsiteX6" fmla="*/ 303 w 26623"/>
                  <a:gd name="connsiteY6" fmla="*/ 13540 h 26623"/>
                  <a:gd name="connsiteX7" fmla="*/ 4202 w 26623"/>
                  <a:gd name="connsiteY7" fmla="*/ 22953 h 26623"/>
                  <a:gd name="connsiteX8" fmla="*/ 13614 w 26623"/>
                  <a:gd name="connsiteY8" fmla="*/ 268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4" y="26852"/>
                    </a:moveTo>
                    <a:cubicBezTo>
                      <a:pt x="17145" y="26852"/>
                      <a:pt x="20531" y="25449"/>
                      <a:pt x="23027" y="22953"/>
                    </a:cubicBezTo>
                    <a:cubicBezTo>
                      <a:pt x="25523" y="20457"/>
                      <a:pt x="26926" y="17071"/>
                      <a:pt x="26926" y="13540"/>
                    </a:cubicBezTo>
                    <a:cubicBezTo>
                      <a:pt x="26926" y="10010"/>
                      <a:pt x="25523" y="6624"/>
                      <a:pt x="23027" y="4128"/>
                    </a:cubicBezTo>
                    <a:cubicBezTo>
                      <a:pt x="20531" y="1631"/>
                      <a:pt x="17145" y="229"/>
                      <a:pt x="13614" y="229"/>
                    </a:cubicBezTo>
                    <a:cubicBezTo>
                      <a:pt x="10084" y="229"/>
                      <a:pt x="6698" y="1631"/>
                      <a:pt x="4202" y="4128"/>
                    </a:cubicBezTo>
                    <a:cubicBezTo>
                      <a:pt x="1705" y="6624"/>
                      <a:pt x="303" y="10010"/>
                      <a:pt x="303" y="13540"/>
                    </a:cubicBezTo>
                    <a:cubicBezTo>
                      <a:pt x="303" y="17071"/>
                      <a:pt x="1705" y="20457"/>
                      <a:pt x="4202" y="22953"/>
                    </a:cubicBezTo>
                    <a:cubicBezTo>
                      <a:pt x="6698" y="25449"/>
                      <a:pt x="10084" y="26852"/>
                      <a:pt x="13614" y="268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38" name="任意多边形: 形状 67237">
                <a:extLst>
                  <a:ext uri="{FF2B5EF4-FFF2-40B4-BE49-F238E27FC236}">
                    <a16:creationId xmlns:a16="http://schemas.microsoft.com/office/drawing/2014/main" id="{DD5C45FC-F2AB-AA07-AC3F-E05035508BC4}"/>
                  </a:ext>
                </a:extLst>
              </p:cNvPr>
              <p:cNvSpPr/>
              <p:nvPr/>
            </p:nvSpPr>
            <p:spPr>
              <a:xfrm>
                <a:off x="7046871" y="4494914"/>
                <a:ext cx="26623" cy="26623"/>
              </a:xfrm>
              <a:custGeom>
                <a:avLst/>
                <a:gdLst>
                  <a:gd name="connsiteX0" fmla="*/ 13825 w 26623"/>
                  <a:gd name="connsiteY0" fmla="*/ 27002 h 26623"/>
                  <a:gd name="connsiteX1" fmla="*/ 23237 w 26623"/>
                  <a:gd name="connsiteY1" fmla="*/ 23103 h 26623"/>
                  <a:gd name="connsiteX2" fmla="*/ 27136 w 26623"/>
                  <a:gd name="connsiteY2" fmla="*/ 13690 h 26623"/>
                  <a:gd name="connsiteX3" fmla="*/ 23237 w 26623"/>
                  <a:gd name="connsiteY3" fmla="*/ 4278 h 26623"/>
                  <a:gd name="connsiteX4" fmla="*/ 13825 w 26623"/>
                  <a:gd name="connsiteY4" fmla="*/ 379 h 26623"/>
                  <a:gd name="connsiteX5" fmla="*/ 4412 w 26623"/>
                  <a:gd name="connsiteY5" fmla="*/ 4278 h 26623"/>
                  <a:gd name="connsiteX6" fmla="*/ 513 w 26623"/>
                  <a:gd name="connsiteY6" fmla="*/ 13690 h 26623"/>
                  <a:gd name="connsiteX7" fmla="*/ 4412 w 26623"/>
                  <a:gd name="connsiteY7" fmla="*/ 23103 h 26623"/>
                  <a:gd name="connsiteX8" fmla="*/ 13825 w 26623"/>
                  <a:gd name="connsiteY8" fmla="*/ 270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7002"/>
                    </a:moveTo>
                    <a:cubicBezTo>
                      <a:pt x="17355" y="27002"/>
                      <a:pt x="20741" y="25599"/>
                      <a:pt x="23237" y="23103"/>
                    </a:cubicBezTo>
                    <a:cubicBezTo>
                      <a:pt x="25734" y="20607"/>
                      <a:pt x="27136" y="17221"/>
                      <a:pt x="27136" y="13690"/>
                    </a:cubicBezTo>
                    <a:cubicBezTo>
                      <a:pt x="27136" y="10160"/>
                      <a:pt x="25734" y="6774"/>
                      <a:pt x="23237" y="4278"/>
                    </a:cubicBezTo>
                    <a:cubicBezTo>
                      <a:pt x="20741" y="1781"/>
                      <a:pt x="17355" y="379"/>
                      <a:pt x="13825" y="379"/>
                    </a:cubicBezTo>
                    <a:cubicBezTo>
                      <a:pt x="10294" y="379"/>
                      <a:pt x="6908" y="1781"/>
                      <a:pt x="4412" y="4278"/>
                    </a:cubicBezTo>
                    <a:cubicBezTo>
                      <a:pt x="1916" y="6774"/>
                      <a:pt x="513" y="10160"/>
                      <a:pt x="513" y="13690"/>
                    </a:cubicBezTo>
                    <a:cubicBezTo>
                      <a:pt x="513" y="17221"/>
                      <a:pt x="1916" y="20607"/>
                      <a:pt x="4412" y="23103"/>
                    </a:cubicBezTo>
                    <a:cubicBezTo>
                      <a:pt x="6908" y="25599"/>
                      <a:pt x="10294" y="27002"/>
                      <a:pt x="13825" y="2700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39" name="任意多边形: 形状 67238">
                <a:extLst>
                  <a:ext uri="{FF2B5EF4-FFF2-40B4-BE49-F238E27FC236}">
                    <a16:creationId xmlns:a16="http://schemas.microsoft.com/office/drawing/2014/main" id="{22D9EED3-0BB7-D163-90A1-0C0802F023E5}"/>
                  </a:ext>
                </a:extLst>
              </p:cNvPr>
              <p:cNvSpPr/>
              <p:nvPr/>
            </p:nvSpPr>
            <p:spPr>
              <a:xfrm>
                <a:off x="4541028" y="3576342"/>
                <a:ext cx="26623" cy="26623"/>
              </a:xfrm>
              <a:custGeom>
                <a:avLst/>
                <a:gdLst>
                  <a:gd name="connsiteX0" fmla="*/ 13614 w 26623"/>
                  <a:gd name="connsiteY0" fmla="*/ 26925 h 26623"/>
                  <a:gd name="connsiteX1" fmla="*/ 23027 w 26623"/>
                  <a:gd name="connsiteY1" fmla="*/ 23026 h 26623"/>
                  <a:gd name="connsiteX2" fmla="*/ 26926 w 26623"/>
                  <a:gd name="connsiteY2" fmla="*/ 13613 h 26623"/>
                  <a:gd name="connsiteX3" fmla="*/ 23027 w 26623"/>
                  <a:gd name="connsiteY3" fmla="*/ 4200 h 26623"/>
                  <a:gd name="connsiteX4" fmla="*/ 13614 w 26623"/>
                  <a:gd name="connsiteY4" fmla="*/ 301 h 26623"/>
                  <a:gd name="connsiteX5" fmla="*/ 4201 w 26623"/>
                  <a:gd name="connsiteY5" fmla="*/ 4200 h 26623"/>
                  <a:gd name="connsiteX6" fmla="*/ 303 w 26623"/>
                  <a:gd name="connsiteY6" fmla="*/ 13613 h 26623"/>
                  <a:gd name="connsiteX7" fmla="*/ 4201 w 26623"/>
                  <a:gd name="connsiteY7" fmla="*/ 23026 h 26623"/>
                  <a:gd name="connsiteX8" fmla="*/ 13614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4" y="26925"/>
                    </a:moveTo>
                    <a:cubicBezTo>
                      <a:pt x="17144" y="26925"/>
                      <a:pt x="20531" y="25522"/>
                      <a:pt x="23027" y="23026"/>
                    </a:cubicBezTo>
                    <a:cubicBezTo>
                      <a:pt x="25523" y="20530"/>
                      <a:pt x="26926" y="17143"/>
                      <a:pt x="26926" y="13613"/>
                    </a:cubicBezTo>
                    <a:cubicBezTo>
                      <a:pt x="26926" y="10083"/>
                      <a:pt x="25523" y="6697"/>
                      <a:pt x="23027" y="4200"/>
                    </a:cubicBezTo>
                    <a:cubicBezTo>
                      <a:pt x="20531" y="1704"/>
                      <a:pt x="17144" y="301"/>
                      <a:pt x="13614" y="301"/>
                    </a:cubicBezTo>
                    <a:cubicBezTo>
                      <a:pt x="10084" y="301"/>
                      <a:pt x="6698" y="1704"/>
                      <a:pt x="4201" y="4200"/>
                    </a:cubicBezTo>
                    <a:cubicBezTo>
                      <a:pt x="1705" y="6697"/>
                      <a:pt x="303" y="10083"/>
                      <a:pt x="303" y="13613"/>
                    </a:cubicBezTo>
                    <a:cubicBezTo>
                      <a:pt x="303" y="17143"/>
                      <a:pt x="1705" y="20530"/>
                      <a:pt x="4201" y="23026"/>
                    </a:cubicBezTo>
                    <a:cubicBezTo>
                      <a:pt x="6698" y="25522"/>
                      <a:pt x="10084" y="26925"/>
                      <a:pt x="13614" y="269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40" name="任意多边形: 形状 67239">
                <a:extLst>
                  <a:ext uri="{FF2B5EF4-FFF2-40B4-BE49-F238E27FC236}">
                    <a16:creationId xmlns:a16="http://schemas.microsoft.com/office/drawing/2014/main" id="{5FEF7C16-491C-B584-5451-5C610B3664AE}"/>
                  </a:ext>
                </a:extLst>
              </p:cNvPr>
              <p:cNvSpPr/>
              <p:nvPr/>
            </p:nvSpPr>
            <p:spPr>
              <a:xfrm>
                <a:off x="6276151" y="4728274"/>
                <a:ext cx="26623" cy="26623"/>
              </a:xfrm>
              <a:custGeom>
                <a:avLst/>
                <a:gdLst>
                  <a:gd name="connsiteX0" fmla="*/ 13760 w 26623"/>
                  <a:gd name="connsiteY0" fmla="*/ 27021 h 26623"/>
                  <a:gd name="connsiteX1" fmla="*/ 23173 w 26623"/>
                  <a:gd name="connsiteY1" fmla="*/ 23123 h 26623"/>
                  <a:gd name="connsiteX2" fmla="*/ 27071 w 26623"/>
                  <a:gd name="connsiteY2" fmla="*/ 13710 h 26623"/>
                  <a:gd name="connsiteX3" fmla="*/ 23173 w 26623"/>
                  <a:gd name="connsiteY3" fmla="*/ 4297 h 26623"/>
                  <a:gd name="connsiteX4" fmla="*/ 13760 w 26623"/>
                  <a:gd name="connsiteY4" fmla="*/ 398 h 26623"/>
                  <a:gd name="connsiteX5" fmla="*/ 4347 w 26623"/>
                  <a:gd name="connsiteY5" fmla="*/ 4297 h 26623"/>
                  <a:gd name="connsiteX6" fmla="*/ 448 w 26623"/>
                  <a:gd name="connsiteY6" fmla="*/ 13710 h 26623"/>
                  <a:gd name="connsiteX7" fmla="*/ 4347 w 26623"/>
                  <a:gd name="connsiteY7" fmla="*/ 23123 h 26623"/>
                  <a:gd name="connsiteX8" fmla="*/ 13760 w 26623"/>
                  <a:gd name="connsiteY8" fmla="*/ 270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7021"/>
                    </a:moveTo>
                    <a:cubicBezTo>
                      <a:pt x="17290" y="27021"/>
                      <a:pt x="20676" y="25619"/>
                      <a:pt x="23173" y="23123"/>
                    </a:cubicBezTo>
                    <a:cubicBezTo>
                      <a:pt x="25669" y="20626"/>
                      <a:pt x="27071" y="17240"/>
                      <a:pt x="27071" y="13710"/>
                    </a:cubicBezTo>
                    <a:cubicBezTo>
                      <a:pt x="27071" y="10180"/>
                      <a:pt x="25669" y="6793"/>
                      <a:pt x="23173" y="4297"/>
                    </a:cubicBezTo>
                    <a:cubicBezTo>
                      <a:pt x="20676" y="1801"/>
                      <a:pt x="17290" y="398"/>
                      <a:pt x="13760" y="398"/>
                    </a:cubicBezTo>
                    <a:cubicBezTo>
                      <a:pt x="10230" y="398"/>
                      <a:pt x="6843" y="1801"/>
                      <a:pt x="4347" y="4297"/>
                    </a:cubicBezTo>
                    <a:cubicBezTo>
                      <a:pt x="1851" y="6793"/>
                      <a:pt x="448" y="10180"/>
                      <a:pt x="448" y="13710"/>
                    </a:cubicBezTo>
                    <a:cubicBezTo>
                      <a:pt x="448" y="17240"/>
                      <a:pt x="1851" y="20626"/>
                      <a:pt x="4347" y="23123"/>
                    </a:cubicBezTo>
                    <a:cubicBezTo>
                      <a:pt x="6843" y="25619"/>
                      <a:pt x="10230" y="27021"/>
                      <a:pt x="13760" y="270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41" name="任意多边形: 形状 67240">
                <a:extLst>
                  <a:ext uri="{FF2B5EF4-FFF2-40B4-BE49-F238E27FC236}">
                    <a16:creationId xmlns:a16="http://schemas.microsoft.com/office/drawing/2014/main" id="{8CC66B51-3E0D-3ACA-5024-477E4837796E}"/>
                  </a:ext>
                </a:extLst>
              </p:cNvPr>
              <p:cNvSpPr/>
              <p:nvPr/>
            </p:nvSpPr>
            <p:spPr>
              <a:xfrm>
                <a:off x="7127022" y="4613370"/>
                <a:ext cx="26623" cy="26623"/>
              </a:xfrm>
              <a:custGeom>
                <a:avLst/>
                <a:gdLst>
                  <a:gd name="connsiteX0" fmla="*/ 13831 w 26623"/>
                  <a:gd name="connsiteY0" fmla="*/ 27012 h 26623"/>
                  <a:gd name="connsiteX1" fmla="*/ 23244 w 26623"/>
                  <a:gd name="connsiteY1" fmla="*/ 23113 h 26623"/>
                  <a:gd name="connsiteX2" fmla="*/ 27143 w 26623"/>
                  <a:gd name="connsiteY2" fmla="*/ 13700 h 26623"/>
                  <a:gd name="connsiteX3" fmla="*/ 23244 w 26623"/>
                  <a:gd name="connsiteY3" fmla="*/ 4287 h 26623"/>
                  <a:gd name="connsiteX4" fmla="*/ 13831 w 26623"/>
                  <a:gd name="connsiteY4" fmla="*/ 389 h 26623"/>
                  <a:gd name="connsiteX5" fmla="*/ 4419 w 26623"/>
                  <a:gd name="connsiteY5" fmla="*/ 4287 h 26623"/>
                  <a:gd name="connsiteX6" fmla="*/ 520 w 26623"/>
                  <a:gd name="connsiteY6" fmla="*/ 13700 h 26623"/>
                  <a:gd name="connsiteX7" fmla="*/ 4419 w 26623"/>
                  <a:gd name="connsiteY7" fmla="*/ 23113 h 26623"/>
                  <a:gd name="connsiteX8" fmla="*/ 13831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1" y="27012"/>
                    </a:moveTo>
                    <a:cubicBezTo>
                      <a:pt x="17362" y="27012"/>
                      <a:pt x="20748" y="25609"/>
                      <a:pt x="23244" y="23113"/>
                    </a:cubicBezTo>
                    <a:cubicBezTo>
                      <a:pt x="25740" y="20617"/>
                      <a:pt x="27143" y="17230"/>
                      <a:pt x="27143" y="13700"/>
                    </a:cubicBezTo>
                    <a:cubicBezTo>
                      <a:pt x="27143" y="10170"/>
                      <a:pt x="25740" y="6784"/>
                      <a:pt x="23244" y="4287"/>
                    </a:cubicBezTo>
                    <a:cubicBezTo>
                      <a:pt x="20748" y="1791"/>
                      <a:pt x="17362" y="389"/>
                      <a:pt x="13831" y="389"/>
                    </a:cubicBezTo>
                    <a:cubicBezTo>
                      <a:pt x="10301" y="389"/>
                      <a:pt x="6915" y="1791"/>
                      <a:pt x="4419" y="4287"/>
                    </a:cubicBezTo>
                    <a:cubicBezTo>
                      <a:pt x="1922" y="6784"/>
                      <a:pt x="520" y="10170"/>
                      <a:pt x="520" y="13700"/>
                    </a:cubicBezTo>
                    <a:cubicBezTo>
                      <a:pt x="520" y="17230"/>
                      <a:pt x="1922" y="20617"/>
                      <a:pt x="4419" y="23113"/>
                    </a:cubicBezTo>
                    <a:cubicBezTo>
                      <a:pt x="6915" y="25609"/>
                      <a:pt x="10301" y="27012"/>
                      <a:pt x="13831" y="270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42" name="任意多边形: 形状 67241">
                <a:extLst>
                  <a:ext uri="{FF2B5EF4-FFF2-40B4-BE49-F238E27FC236}">
                    <a16:creationId xmlns:a16="http://schemas.microsoft.com/office/drawing/2014/main" id="{6348281C-F21F-8847-EEE4-03E58EB5D1EA}"/>
                  </a:ext>
                </a:extLst>
              </p:cNvPr>
              <p:cNvSpPr/>
              <p:nvPr/>
            </p:nvSpPr>
            <p:spPr>
              <a:xfrm>
                <a:off x="6735080" y="4271808"/>
                <a:ext cx="26623" cy="26623"/>
              </a:xfrm>
              <a:custGeom>
                <a:avLst/>
                <a:gdLst>
                  <a:gd name="connsiteX0" fmla="*/ 13798 w 26623"/>
                  <a:gd name="connsiteY0" fmla="*/ 26983 h 26623"/>
                  <a:gd name="connsiteX1" fmla="*/ 23211 w 26623"/>
                  <a:gd name="connsiteY1" fmla="*/ 23084 h 26623"/>
                  <a:gd name="connsiteX2" fmla="*/ 27110 w 26623"/>
                  <a:gd name="connsiteY2" fmla="*/ 13671 h 26623"/>
                  <a:gd name="connsiteX3" fmla="*/ 23211 w 26623"/>
                  <a:gd name="connsiteY3" fmla="*/ 4259 h 26623"/>
                  <a:gd name="connsiteX4" fmla="*/ 13798 w 26623"/>
                  <a:gd name="connsiteY4" fmla="*/ 360 h 26623"/>
                  <a:gd name="connsiteX5" fmla="*/ 4386 w 26623"/>
                  <a:gd name="connsiteY5" fmla="*/ 4259 h 26623"/>
                  <a:gd name="connsiteX6" fmla="*/ 487 w 26623"/>
                  <a:gd name="connsiteY6" fmla="*/ 13671 h 26623"/>
                  <a:gd name="connsiteX7" fmla="*/ 4386 w 26623"/>
                  <a:gd name="connsiteY7" fmla="*/ 23084 h 26623"/>
                  <a:gd name="connsiteX8" fmla="*/ 13798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83"/>
                    </a:moveTo>
                    <a:cubicBezTo>
                      <a:pt x="17329" y="26983"/>
                      <a:pt x="20715" y="25580"/>
                      <a:pt x="23211" y="23084"/>
                    </a:cubicBezTo>
                    <a:cubicBezTo>
                      <a:pt x="25707" y="20588"/>
                      <a:pt x="27110" y="17202"/>
                      <a:pt x="27110" y="13671"/>
                    </a:cubicBezTo>
                    <a:cubicBezTo>
                      <a:pt x="27110" y="10141"/>
                      <a:pt x="25707" y="6755"/>
                      <a:pt x="23211" y="4259"/>
                    </a:cubicBezTo>
                    <a:cubicBezTo>
                      <a:pt x="20715" y="1762"/>
                      <a:pt x="17329" y="360"/>
                      <a:pt x="13798" y="360"/>
                    </a:cubicBezTo>
                    <a:cubicBezTo>
                      <a:pt x="10268" y="360"/>
                      <a:pt x="6882" y="1762"/>
                      <a:pt x="4386" y="4259"/>
                    </a:cubicBezTo>
                    <a:cubicBezTo>
                      <a:pt x="1889" y="6755"/>
                      <a:pt x="487" y="10141"/>
                      <a:pt x="487" y="13671"/>
                    </a:cubicBezTo>
                    <a:cubicBezTo>
                      <a:pt x="487" y="17202"/>
                      <a:pt x="1889" y="20588"/>
                      <a:pt x="4386" y="23084"/>
                    </a:cubicBezTo>
                    <a:cubicBezTo>
                      <a:pt x="6882" y="25580"/>
                      <a:pt x="10268" y="26983"/>
                      <a:pt x="13798" y="2698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43" name="任意多边形: 形状 67242">
                <a:extLst>
                  <a:ext uri="{FF2B5EF4-FFF2-40B4-BE49-F238E27FC236}">
                    <a16:creationId xmlns:a16="http://schemas.microsoft.com/office/drawing/2014/main" id="{8B6B49A3-55E3-B993-C996-C5B498571222}"/>
                  </a:ext>
                </a:extLst>
              </p:cNvPr>
              <p:cNvSpPr/>
              <p:nvPr/>
            </p:nvSpPr>
            <p:spPr>
              <a:xfrm>
                <a:off x="7283069" y="2389441"/>
                <a:ext cx="26623" cy="26623"/>
              </a:xfrm>
              <a:custGeom>
                <a:avLst/>
                <a:gdLst>
                  <a:gd name="connsiteX0" fmla="*/ 13844 w 26623"/>
                  <a:gd name="connsiteY0" fmla="*/ 26825 h 26623"/>
                  <a:gd name="connsiteX1" fmla="*/ 23257 w 26623"/>
                  <a:gd name="connsiteY1" fmla="*/ 22926 h 26623"/>
                  <a:gd name="connsiteX2" fmla="*/ 27156 w 26623"/>
                  <a:gd name="connsiteY2" fmla="*/ 13513 h 26623"/>
                  <a:gd name="connsiteX3" fmla="*/ 23257 w 26623"/>
                  <a:gd name="connsiteY3" fmla="*/ 4101 h 26623"/>
                  <a:gd name="connsiteX4" fmla="*/ 13844 w 26623"/>
                  <a:gd name="connsiteY4" fmla="*/ 202 h 26623"/>
                  <a:gd name="connsiteX5" fmla="*/ 4432 w 26623"/>
                  <a:gd name="connsiteY5" fmla="*/ 4101 h 26623"/>
                  <a:gd name="connsiteX6" fmla="*/ 533 w 26623"/>
                  <a:gd name="connsiteY6" fmla="*/ 13513 h 26623"/>
                  <a:gd name="connsiteX7" fmla="*/ 4432 w 26623"/>
                  <a:gd name="connsiteY7" fmla="*/ 22926 h 26623"/>
                  <a:gd name="connsiteX8" fmla="*/ 13844 w 26623"/>
                  <a:gd name="connsiteY8" fmla="*/ 268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4" y="26825"/>
                    </a:moveTo>
                    <a:cubicBezTo>
                      <a:pt x="17375" y="26825"/>
                      <a:pt x="20761" y="25422"/>
                      <a:pt x="23257" y="22926"/>
                    </a:cubicBezTo>
                    <a:cubicBezTo>
                      <a:pt x="25753" y="20430"/>
                      <a:pt x="27156" y="17044"/>
                      <a:pt x="27156" y="13513"/>
                    </a:cubicBezTo>
                    <a:cubicBezTo>
                      <a:pt x="27156" y="9983"/>
                      <a:pt x="25753" y="6597"/>
                      <a:pt x="23257" y="4101"/>
                    </a:cubicBezTo>
                    <a:cubicBezTo>
                      <a:pt x="20761" y="1604"/>
                      <a:pt x="17375" y="202"/>
                      <a:pt x="13844" y="202"/>
                    </a:cubicBezTo>
                    <a:cubicBezTo>
                      <a:pt x="10314" y="202"/>
                      <a:pt x="6928" y="1604"/>
                      <a:pt x="4432" y="4101"/>
                    </a:cubicBezTo>
                    <a:cubicBezTo>
                      <a:pt x="1935" y="6597"/>
                      <a:pt x="533" y="9983"/>
                      <a:pt x="533" y="13513"/>
                    </a:cubicBezTo>
                    <a:cubicBezTo>
                      <a:pt x="533" y="17044"/>
                      <a:pt x="1935" y="20430"/>
                      <a:pt x="4432" y="22926"/>
                    </a:cubicBezTo>
                    <a:cubicBezTo>
                      <a:pt x="6928" y="25422"/>
                      <a:pt x="10314" y="26825"/>
                      <a:pt x="13844" y="268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44" name="任意多边形: 形状 67243">
                <a:extLst>
                  <a:ext uri="{FF2B5EF4-FFF2-40B4-BE49-F238E27FC236}">
                    <a16:creationId xmlns:a16="http://schemas.microsoft.com/office/drawing/2014/main" id="{D040D786-8E02-D569-76D6-C14582B360C5}"/>
                  </a:ext>
                </a:extLst>
              </p:cNvPr>
              <p:cNvSpPr/>
              <p:nvPr/>
            </p:nvSpPr>
            <p:spPr>
              <a:xfrm>
                <a:off x="4968165" y="3738107"/>
                <a:ext cx="26623" cy="26623"/>
              </a:xfrm>
              <a:custGeom>
                <a:avLst/>
                <a:gdLst>
                  <a:gd name="connsiteX0" fmla="*/ 13650 w 26623"/>
                  <a:gd name="connsiteY0" fmla="*/ 26938 h 26623"/>
                  <a:gd name="connsiteX1" fmla="*/ 23063 w 26623"/>
                  <a:gd name="connsiteY1" fmla="*/ 23039 h 26623"/>
                  <a:gd name="connsiteX2" fmla="*/ 26962 w 26623"/>
                  <a:gd name="connsiteY2" fmla="*/ 13627 h 26623"/>
                  <a:gd name="connsiteX3" fmla="*/ 23063 w 26623"/>
                  <a:gd name="connsiteY3" fmla="*/ 4214 h 26623"/>
                  <a:gd name="connsiteX4" fmla="*/ 13650 w 26623"/>
                  <a:gd name="connsiteY4" fmla="*/ 315 h 26623"/>
                  <a:gd name="connsiteX5" fmla="*/ 4237 w 26623"/>
                  <a:gd name="connsiteY5" fmla="*/ 4214 h 26623"/>
                  <a:gd name="connsiteX6" fmla="*/ 338 w 26623"/>
                  <a:gd name="connsiteY6" fmla="*/ 13627 h 26623"/>
                  <a:gd name="connsiteX7" fmla="*/ 4237 w 26623"/>
                  <a:gd name="connsiteY7" fmla="*/ 23039 h 26623"/>
                  <a:gd name="connsiteX8" fmla="*/ 13650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0" y="26938"/>
                    </a:moveTo>
                    <a:cubicBezTo>
                      <a:pt x="17180" y="26938"/>
                      <a:pt x="20566" y="25536"/>
                      <a:pt x="23063" y="23039"/>
                    </a:cubicBezTo>
                    <a:cubicBezTo>
                      <a:pt x="25559" y="20543"/>
                      <a:pt x="26962" y="17157"/>
                      <a:pt x="26962" y="13627"/>
                    </a:cubicBezTo>
                    <a:cubicBezTo>
                      <a:pt x="26962" y="10096"/>
                      <a:pt x="25559" y="6710"/>
                      <a:pt x="23063" y="4214"/>
                    </a:cubicBezTo>
                    <a:cubicBezTo>
                      <a:pt x="20566" y="1718"/>
                      <a:pt x="17180" y="315"/>
                      <a:pt x="13650" y="315"/>
                    </a:cubicBezTo>
                    <a:cubicBezTo>
                      <a:pt x="10120" y="315"/>
                      <a:pt x="6734" y="1718"/>
                      <a:pt x="4237" y="4214"/>
                    </a:cubicBezTo>
                    <a:cubicBezTo>
                      <a:pt x="1741" y="6710"/>
                      <a:pt x="338" y="10096"/>
                      <a:pt x="338" y="13627"/>
                    </a:cubicBezTo>
                    <a:cubicBezTo>
                      <a:pt x="338" y="17157"/>
                      <a:pt x="1741" y="20543"/>
                      <a:pt x="4237" y="23039"/>
                    </a:cubicBezTo>
                    <a:cubicBezTo>
                      <a:pt x="6734" y="25536"/>
                      <a:pt x="10120" y="26938"/>
                      <a:pt x="13650" y="269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45" name="任意多边形: 形状 67244">
                <a:extLst>
                  <a:ext uri="{FF2B5EF4-FFF2-40B4-BE49-F238E27FC236}">
                    <a16:creationId xmlns:a16="http://schemas.microsoft.com/office/drawing/2014/main" id="{3625A861-25DB-95D7-67CB-5364A1A46E63}"/>
                  </a:ext>
                </a:extLst>
              </p:cNvPr>
              <p:cNvSpPr/>
              <p:nvPr/>
            </p:nvSpPr>
            <p:spPr>
              <a:xfrm>
                <a:off x="6135267" y="2666819"/>
                <a:ext cx="26623" cy="26623"/>
              </a:xfrm>
              <a:custGeom>
                <a:avLst/>
                <a:gdLst>
                  <a:gd name="connsiteX0" fmla="*/ 13748 w 26623"/>
                  <a:gd name="connsiteY0" fmla="*/ 26848 h 26623"/>
                  <a:gd name="connsiteX1" fmla="*/ 23161 w 26623"/>
                  <a:gd name="connsiteY1" fmla="*/ 22949 h 26623"/>
                  <a:gd name="connsiteX2" fmla="*/ 27060 w 26623"/>
                  <a:gd name="connsiteY2" fmla="*/ 13537 h 26623"/>
                  <a:gd name="connsiteX3" fmla="*/ 23161 w 26623"/>
                  <a:gd name="connsiteY3" fmla="*/ 4124 h 26623"/>
                  <a:gd name="connsiteX4" fmla="*/ 13748 w 26623"/>
                  <a:gd name="connsiteY4" fmla="*/ 225 h 26623"/>
                  <a:gd name="connsiteX5" fmla="*/ 4335 w 26623"/>
                  <a:gd name="connsiteY5" fmla="*/ 4124 h 26623"/>
                  <a:gd name="connsiteX6" fmla="*/ 436 w 26623"/>
                  <a:gd name="connsiteY6" fmla="*/ 13537 h 26623"/>
                  <a:gd name="connsiteX7" fmla="*/ 4335 w 26623"/>
                  <a:gd name="connsiteY7" fmla="*/ 22949 h 26623"/>
                  <a:gd name="connsiteX8" fmla="*/ 13748 w 26623"/>
                  <a:gd name="connsiteY8" fmla="*/ 268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6848"/>
                    </a:moveTo>
                    <a:cubicBezTo>
                      <a:pt x="17278" y="26848"/>
                      <a:pt x="20664" y="25446"/>
                      <a:pt x="23161" y="22949"/>
                    </a:cubicBezTo>
                    <a:cubicBezTo>
                      <a:pt x="25657" y="20453"/>
                      <a:pt x="27060" y="17067"/>
                      <a:pt x="27060" y="13537"/>
                    </a:cubicBezTo>
                    <a:cubicBezTo>
                      <a:pt x="27060" y="10006"/>
                      <a:pt x="25657" y="6620"/>
                      <a:pt x="23161" y="4124"/>
                    </a:cubicBezTo>
                    <a:cubicBezTo>
                      <a:pt x="20664" y="1628"/>
                      <a:pt x="17278" y="225"/>
                      <a:pt x="13748" y="225"/>
                    </a:cubicBezTo>
                    <a:cubicBezTo>
                      <a:pt x="10218" y="225"/>
                      <a:pt x="6832" y="1628"/>
                      <a:pt x="4335" y="4124"/>
                    </a:cubicBezTo>
                    <a:cubicBezTo>
                      <a:pt x="1839" y="6620"/>
                      <a:pt x="436" y="10006"/>
                      <a:pt x="436" y="13537"/>
                    </a:cubicBezTo>
                    <a:cubicBezTo>
                      <a:pt x="436" y="17067"/>
                      <a:pt x="1839" y="20453"/>
                      <a:pt x="4335" y="22949"/>
                    </a:cubicBezTo>
                    <a:cubicBezTo>
                      <a:pt x="6832" y="25446"/>
                      <a:pt x="10218" y="26848"/>
                      <a:pt x="13748" y="268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46" name="任意多边形: 形状 67245">
                <a:extLst>
                  <a:ext uri="{FF2B5EF4-FFF2-40B4-BE49-F238E27FC236}">
                    <a16:creationId xmlns:a16="http://schemas.microsoft.com/office/drawing/2014/main" id="{2F3E10DE-438F-9BAA-30BE-49BE1ABBE12E}"/>
                  </a:ext>
                </a:extLst>
              </p:cNvPr>
              <p:cNvSpPr/>
              <p:nvPr/>
            </p:nvSpPr>
            <p:spPr>
              <a:xfrm>
                <a:off x="7105461" y="2905644"/>
                <a:ext cx="26623" cy="26623"/>
              </a:xfrm>
              <a:custGeom>
                <a:avLst/>
                <a:gdLst>
                  <a:gd name="connsiteX0" fmla="*/ 13829 w 26623"/>
                  <a:gd name="connsiteY0" fmla="*/ 26868 h 26623"/>
                  <a:gd name="connsiteX1" fmla="*/ 23242 w 26623"/>
                  <a:gd name="connsiteY1" fmla="*/ 22969 h 26623"/>
                  <a:gd name="connsiteX2" fmla="*/ 27141 w 26623"/>
                  <a:gd name="connsiteY2" fmla="*/ 13557 h 26623"/>
                  <a:gd name="connsiteX3" fmla="*/ 23242 w 26623"/>
                  <a:gd name="connsiteY3" fmla="*/ 4144 h 26623"/>
                  <a:gd name="connsiteX4" fmla="*/ 13829 w 26623"/>
                  <a:gd name="connsiteY4" fmla="*/ 245 h 26623"/>
                  <a:gd name="connsiteX5" fmla="*/ 4417 w 26623"/>
                  <a:gd name="connsiteY5" fmla="*/ 4144 h 26623"/>
                  <a:gd name="connsiteX6" fmla="*/ 518 w 26623"/>
                  <a:gd name="connsiteY6" fmla="*/ 13557 h 26623"/>
                  <a:gd name="connsiteX7" fmla="*/ 4417 w 26623"/>
                  <a:gd name="connsiteY7" fmla="*/ 22969 h 26623"/>
                  <a:gd name="connsiteX8" fmla="*/ 13829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868"/>
                    </a:moveTo>
                    <a:cubicBezTo>
                      <a:pt x="17360" y="26868"/>
                      <a:pt x="20746" y="25466"/>
                      <a:pt x="23242" y="22969"/>
                    </a:cubicBezTo>
                    <a:cubicBezTo>
                      <a:pt x="25738" y="20473"/>
                      <a:pt x="27141" y="17087"/>
                      <a:pt x="27141" y="13557"/>
                    </a:cubicBezTo>
                    <a:cubicBezTo>
                      <a:pt x="27141" y="10026"/>
                      <a:pt x="25738" y="6640"/>
                      <a:pt x="23242" y="4144"/>
                    </a:cubicBezTo>
                    <a:cubicBezTo>
                      <a:pt x="20746" y="1648"/>
                      <a:pt x="17360" y="245"/>
                      <a:pt x="13829" y="245"/>
                    </a:cubicBezTo>
                    <a:cubicBezTo>
                      <a:pt x="10299" y="245"/>
                      <a:pt x="6913" y="1648"/>
                      <a:pt x="4417" y="4144"/>
                    </a:cubicBezTo>
                    <a:cubicBezTo>
                      <a:pt x="1920" y="6640"/>
                      <a:pt x="518" y="10026"/>
                      <a:pt x="518" y="13557"/>
                    </a:cubicBezTo>
                    <a:cubicBezTo>
                      <a:pt x="518" y="17087"/>
                      <a:pt x="1920" y="20473"/>
                      <a:pt x="4417" y="22969"/>
                    </a:cubicBezTo>
                    <a:cubicBezTo>
                      <a:pt x="6913" y="25466"/>
                      <a:pt x="10299" y="26868"/>
                      <a:pt x="13829" y="268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47" name="任意多边形: 形状 67246">
                <a:extLst>
                  <a:ext uri="{FF2B5EF4-FFF2-40B4-BE49-F238E27FC236}">
                    <a16:creationId xmlns:a16="http://schemas.microsoft.com/office/drawing/2014/main" id="{A072734B-9C91-25C3-8710-FDBB7F73C792}"/>
                  </a:ext>
                </a:extLst>
              </p:cNvPr>
              <p:cNvSpPr/>
              <p:nvPr/>
            </p:nvSpPr>
            <p:spPr>
              <a:xfrm>
                <a:off x="6870144" y="4609248"/>
                <a:ext cx="26623" cy="26623"/>
              </a:xfrm>
              <a:custGeom>
                <a:avLst/>
                <a:gdLst>
                  <a:gd name="connsiteX0" fmla="*/ 13810 w 26623"/>
                  <a:gd name="connsiteY0" fmla="*/ 27011 h 26623"/>
                  <a:gd name="connsiteX1" fmla="*/ 23222 w 26623"/>
                  <a:gd name="connsiteY1" fmla="*/ 23113 h 26623"/>
                  <a:gd name="connsiteX2" fmla="*/ 27121 w 26623"/>
                  <a:gd name="connsiteY2" fmla="*/ 13700 h 26623"/>
                  <a:gd name="connsiteX3" fmla="*/ 23222 w 26623"/>
                  <a:gd name="connsiteY3" fmla="*/ 4287 h 26623"/>
                  <a:gd name="connsiteX4" fmla="*/ 13810 w 26623"/>
                  <a:gd name="connsiteY4" fmla="*/ 388 h 26623"/>
                  <a:gd name="connsiteX5" fmla="*/ 4397 w 26623"/>
                  <a:gd name="connsiteY5" fmla="*/ 4287 h 26623"/>
                  <a:gd name="connsiteX6" fmla="*/ 498 w 26623"/>
                  <a:gd name="connsiteY6" fmla="*/ 13700 h 26623"/>
                  <a:gd name="connsiteX7" fmla="*/ 4397 w 26623"/>
                  <a:gd name="connsiteY7" fmla="*/ 23113 h 26623"/>
                  <a:gd name="connsiteX8" fmla="*/ 13810 w 26623"/>
                  <a:gd name="connsiteY8" fmla="*/ 270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7011"/>
                    </a:moveTo>
                    <a:cubicBezTo>
                      <a:pt x="17340" y="27011"/>
                      <a:pt x="20726" y="25609"/>
                      <a:pt x="23222" y="23113"/>
                    </a:cubicBezTo>
                    <a:cubicBezTo>
                      <a:pt x="25719" y="20616"/>
                      <a:pt x="27121" y="17230"/>
                      <a:pt x="27121" y="13700"/>
                    </a:cubicBezTo>
                    <a:cubicBezTo>
                      <a:pt x="27121" y="10170"/>
                      <a:pt x="25719" y="6783"/>
                      <a:pt x="23222" y="4287"/>
                    </a:cubicBezTo>
                    <a:cubicBezTo>
                      <a:pt x="20726" y="1791"/>
                      <a:pt x="17340" y="388"/>
                      <a:pt x="13810" y="388"/>
                    </a:cubicBezTo>
                    <a:cubicBezTo>
                      <a:pt x="10279" y="388"/>
                      <a:pt x="6893" y="1791"/>
                      <a:pt x="4397" y="4287"/>
                    </a:cubicBezTo>
                    <a:cubicBezTo>
                      <a:pt x="1901" y="6783"/>
                      <a:pt x="498" y="10170"/>
                      <a:pt x="498" y="13700"/>
                    </a:cubicBezTo>
                    <a:cubicBezTo>
                      <a:pt x="498" y="17230"/>
                      <a:pt x="1901" y="20616"/>
                      <a:pt x="4397" y="23113"/>
                    </a:cubicBezTo>
                    <a:cubicBezTo>
                      <a:pt x="6893" y="25609"/>
                      <a:pt x="10279" y="27011"/>
                      <a:pt x="13810" y="270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48" name="任意多边形: 形状 67247">
                <a:extLst>
                  <a:ext uri="{FF2B5EF4-FFF2-40B4-BE49-F238E27FC236}">
                    <a16:creationId xmlns:a16="http://schemas.microsoft.com/office/drawing/2014/main" id="{99E61FBA-B378-572B-1319-1E63A1FBAEBA}"/>
                  </a:ext>
                </a:extLst>
              </p:cNvPr>
              <p:cNvSpPr/>
              <p:nvPr/>
            </p:nvSpPr>
            <p:spPr>
              <a:xfrm>
                <a:off x="5018354" y="3091612"/>
                <a:ext cx="26623" cy="26623"/>
              </a:xfrm>
              <a:custGeom>
                <a:avLst/>
                <a:gdLst>
                  <a:gd name="connsiteX0" fmla="*/ 13654 w 26623"/>
                  <a:gd name="connsiteY0" fmla="*/ 26884 h 26623"/>
                  <a:gd name="connsiteX1" fmla="*/ 23067 w 26623"/>
                  <a:gd name="connsiteY1" fmla="*/ 22985 h 26623"/>
                  <a:gd name="connsiteX2" fmla="*/ 26966 w 26623"/>
                  <a:gd name="connsiteY2" fmla="*/ 13572 h 26623"/>
                  <a:gd name="connsiteX3" fmla="*/ 23067 w 26623"/>
                  <a:gd name="connsiteY3" fmla="*/ 4160 h 26623"/>
                  <a:gd name="connsiteX4" fmla="*/ 13654 w 26623"/>
                  <a:gd name="connsiteY4" fmla="*/ 261 h 26623"/>
                  <a:gd name="connsiteX5" fmla="*/ 4241 w 26623"/>
                  <a:gd name="connsiteY5" fmla="*/ 4160 h 26623"/>
                  <a:gd name="connsiteX6" fmla="*/ 343 w 26623"/>
                  <a:gd name="connsiteY6" fmla="*/ 13572 h 26623"/>
                  <a:gd name="connsiteX7" fmla="*/ 4241 w 26623"/>
                  <a:gd name="connsiteY7" fmla="*/ 22985 h 26623"/>
                  <a:gd name="connsiteX8" fmla="*/ 13654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4" y="26884"/>
                    </a:moveTo>
                    <a:cubicBezTo>
                      <a:pt x="17184" y="26884"/>
                      <a:pt x="20571" y="25481"/>
                      <a:pt x="23067" y="22985"/>
                    </a:cubicBezTo>
                    <a:cubicBezTo>
                      <a:pt x="25563" y="20489"/>
                      <a:pt x="26966" y="17103"/>
                      <a:pt x="26966" y="13572"/>
                    </a:cubicBezTo>
                    <a:cubicBezTo>
                      <a:pt x="26966" y="10042"/>
                      <a:pt x="25563" y="6656"/>
                      <a:pt x="23067" y="4160"/>
                    </a:cubicBezTo>
                    <a:cubicBezTo>
                      <a:pt x="20571" y="1663"/>
                      <a:pt x="17184" y="261"/>
                      <a:pt x="13654" y="261"/>
                    </a:cubicBezTo>
                    <a:cubicBezTo>
                      <a:pt x="10124" y="261"/>
                      <a:pt x="6738" y="1663"/>
                      <a:pt x="4241" y="4160"/>
                    </a:cubicBezTo>
                    <a:cubicBezTo>
                      <a:pt x="1745" y="6656"/>
                      <a:pt x="343" y="10042"/>
                      <a:pt x="343" y="13572"/>
                    </a:cubicBezTo>
                    <a:cubicBezTo>
                      <a:pt x="343" y="17103"/>
                      <a:pt x="1745" y="20489"/>
                      <a:pt x="4241" y="22985"/>
                    </a:cubicBezTo>
                    <a:cubicBezTo>
                      <a:pt x="6738" y="25481"/>
                      <a:pt x="10124" y="26884"/>
                      <a:pt x="13654" y="2688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49" name="任意多边形: 形状 67248">
                <a:extLst>
                  <a:ext uri="{FF2B5EF4-FFF2-40B4-BE49-F238E27FC236}">
                    <a16:creationId xmlns:a16="http://schemas.microsoft.com/office/drawing/2014/main" id="{E16FAC61-5E30-0B13-B851-803B1B19D307}"/>
                  </a:ext>
                </a:extLst>
              </p:cNvPr>
              <p:cNvSpPr/>
              <p:nvPr/>
            </p:nvSpPr>
            <p:spPr>
              <a:xfrm>
                <a:off x="4778160" y="2971248"/>
                <a:ext cx="26623" cy="26623"/>
              </a:xfrm>
              <a:custGeom>
                <a:avLst/>
                <a:gdLst>
                  <a:gd name="connsiteX0" fmla="*/ 13634 w 26623"/>
                  <a:gd name="connsiteY0" fmla="*/ 26874 h 26623"/>
                  <a:gd name="connsiteX1" fmla="*/ 23047 w 26623"/>
                  <a:gd name="connsiteY1" fmla="*/ 22975 h 26623"/>
                  <a:gd name="connsiteX2" fmla="*/ 26946 w 26623"/>
                  <a:gd name="connsiteY2" fmla="*/ 13562 h 26623"/>
                  <a:gd name="connsiteX3" fmla="*/ 23047 w 26623"/>
                  <a:gd name="connsiteY3" fmla="*/ 4150 h 26623"/>
                  <a:gd name="connsiteX4" fmla="*/ 13634 w 26623"/>
                  <a:gd name="connsiteY4" fmla="*/ 251 h 26623"/>
                  <a:gd name="connsiteX5" fmla="*/ 4221 w 26623"/>
                  <a:gd name="connsiteY5" fmla="*/ 4150 h 26623"/>
                  <a:gd name="connsiteX6" fmla="*/ 322 w 26623"/>
                  <a:gd name="connsiteY6" fmla="*/ 13562 h 26623"/>
                  <a:gd name="connsiteX7" fmla="*/ 4221 w 26623"/>
                  <a:gd name="connsiteY7" fmla="*/ 22975 h 26623"/>
                  <a:gd name="connsiteX8" fmla="*/ 13634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4" y="26874"/>
                    </a:moveTo>
                    <a:cubicBezTo>
                      <a:pt x="17164" y="26874"/>
                      <a:pt x="20550" y="25471"/>
                      <a:pt x="23047" y="22975"/>
                    </a:cubicBezTo>
                    <a:cubicBezTo>
                      <a:pt x="25543" y="20479"/>
                      <a:pt x="26946" y="17093"/>
                      <a:pt x="26946" y="13562"/>
                    </a:cubicBezTo>
                    <a:cubicBezTo>
                      <a:pt x="26946" y="10032"/>
                      <a:pt x="25543" y="6646"/>
                      <a:pt x="23047" y="4150"/>
                    </a:cubicBezTo>
                    <a:cubicBezTo>
                      <a:pt x="20550" y="1653"/>
                      <a:pt x="17164" y="251"/>
                      <a:pt x="13634" y="251"/>
                    </a:cubicBezTo>
                    <a:cubicBezTo>
                      <a:pt x="10104" y="251"/>
                      <a:pt x="6718" y="1653"/>
                      <a:pt x="4221" y="4150"/>
                    </a:cubicBezTo>
                    <a:cubicBezTo>
                      <a:pt x="1725" y="6646"/>
                      <a:pt x="322" y="10032"/>
                      <a:pt x="322" y="13562"/>
                    </a:cubicBezTo>
                    <a:cubicBezTo>
                      <a:pt x="322" y="17093"/>
                      <a:pt x="1725" y="20479"/>
                      <a:pt x="4221" y="22975"/>
                    </a:cubicBezTo>
                    <a:cubicBezTo>
                      <a:pt x="6718" y="25471"/>
                      <a:pt x="10104" y="26874"/>
                      <a:pt x="13634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50" name="任意多边形: 形状 67249">
                <a:extLst>
                  <a:ext uri="{FF2B5EF4-FFF2-40B4-BE49-F238E27FC236}">
                    <a16:creationId xmlns:a16="http://schemas.microsoft.com/office/drawing/2014/main" id="{74B6EFAE-EAB6-F24F-BE57-92B324B15616}"/>
                  </a:ext>
                </a:extLst>
              </p:cNvPr>
              <p:cNvSpPr/>
              <p:nvPr/>
            </p:nvSpPr>
            <p:spPr>
              <a:xfrm>
                <a:off x="6936671" y="4850453"/>
                <a:ext cx="26623" cy="26623"/>
              </a:xfrm>
              <a:custGeom>
                <a:avLst/>
                <a:gdLst>
                  <a:gd name="connsiteX0" fmla="*/ 13815 w 26623"/>
                  <a:gd name="connsiteY0" fmla="*/ 27032 h 26623"/>
                  <a:gd name="connsiteX1" fmla="*/ 23228 w 26623"/>
                  <a:gd name="connsiteY1" fmla="*/ 23133 h 26623"/>
                  <a:gd name="connsiteX2" fmla="*/ 27127 w 26623"/>
                  <a:gd name="connsiteY2" fmla="*/ 13720 h 26623"/>
                  <a:gd name="connsiteX3" fmla="*/ 23228 w 26623"/>
                  <a:gd name="connsiteY3" fmla="*/ 4307 h 26623"/>
                  <a:gd name="connsiteX4" fmla="*/ 13815 w 26623"/>
                  <a:gd name="connsiteY4" fmla="*/ 409 h 26623"/>
                  <a:gd name="connsiteX5" fmla="*/ 4403 w 26623"/>
                  <a:gd name="connsiteY5" fmla="*/ 4307 h 26623"/>
                  <a:gd name="connsiteX6" fmla="*/ 504 w 26623"/>
                  <a:gd name="connsiteY6" fmla="*/ 13720 h 26623"/>
                  <a:gd name="connsiteX7" fmla="*/ 4403 w 26623"/>
                  <a:gd name="connsiteY7" fmla="*/ 23133 h 26623"/>
                  <a:gd name="connsiteX8" fmla="*/ 13815 w 26623"/>
                  <a:gd name="connsiteY8" fmla="*/ 270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7032"/>
                    </a:moveTo>
                    <a:cubicBezTo>
                      <a:pt x="17346" y="27032"/>
                      <a:pt x="20732" y="25629"/>
                      <a:pt x="23228" y="23133"/>
                    </a:cubicBezTo>
                    <a:cubicBezTo>
                      <a:pt x="25724" y="20637"/>
                      <a:pt x="27127" y="17250"/>
                      <a:pt x="27127" y="13720"/>
                    </a:cubicBezTo>
                    <a:cubicBezTo>
                      <a:pt x="27127" y="10190"/>
                      <a:pt x="25724" y="6804"/>
                      <a:pt x="23228" y="4307"/>
                    </a:cubicBezTo>
                    <a:cubicBezTo>
                      <a:pt x="20732" y="1811"/>
                      <a:pt x="17346" y="409"/>
                      <a:pt x="13815" y="409"/>
                    </a:cubicBezTo>
                    <a:cubicBezTo>
                      <a:pt x="10285" y="409"/>
                      <a:pt x="6899" y="1811"/>
                      <a:pt x="4403" y="4307"/>
                    </a:cubicBezTo>
                    <a:cubicBezTo>
                      <a:pt x="1906" y="6804"/>
                      <a:pt x="504" y="10190"/>
                      <a:pt x="504" y="13720"/>
                    </a:cubicBezTo>
                    <a:cubicBezTo>
                      <a:pt x="504" y="17250"/>
                      <a:pt x="1906" y="20637"/>
                      <a:pt x="4403" y="23133"/>
                    </a:cubicBezTo>
                    <a:cubicBezTo>
                      <a:pt x="6899" y="25629"/>
                      <a:pt x="10285" y="27032"/>
                      <a:pt x="13815" y="270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51" name="任意多边形: 形状 67250">
                <a:extLst>
                  <a:ext uri="{FF2B5EF4-FFF2-40B4-BE49-F238E27FC236}">
                    <a16:creationId xmlns:a16="http://schemas.microsoft.com/office/drawing/2014/main" id="{35BCFACF-7A31-CF55-9572-81551530C3EA}"/>
                  </a:ext>
                </a:extLst>
              </p:cNvPr>
              <p:cNvSpPr/>
              <p:nvPr/>
            </p:nvSpPr>
            <p:spPr>
              <a:xfrm>
                <a:off x="6800831" y="4659155"/>
                <a:ext cx="26623" cy="26623"/>
              </a:xfrm>
              <a:custGeom>
                <a:avLst/>
                <a:gdLst>
                  <a:gd name="connsiteX0" fmla="*/ 13804 w 26623"/>
                  <a:gd name="connsiteY0" fmla="*/ 27016 h 26623"/>
                  <a:gd name="connsiteX1" fmla="*/ 23217 w 26623"/>
                  <a:gd name="connsiteY1" fmla="*/ 23117 h 26623"/>
                  <a:gd name="connsiteX2" fmla="*/ 27116 w 26623"/>
                  <a:gd name="connsiteY2" fmla="*/ 13704 h 26623"/>
                  <a:gd name="connsiteX3" fmla="*/ 23217 w 26623"/>
                  <a:gd name="connsiteY3" fmla="*/ 4291 h 26623"/>
                  <a:gd name="connsiteX4" fmla="*/ 13804 w 26623"/>
                  <a:gd name="connsiteY4" fmla="*/ 392 h 26623"/>
                  <a:gd name="connsiteX5" fmla="*/ 4391 w 26623"/>
                  <a:gd name="connsiteY5" fmla="*/ 4291 h 26623"/>
                  <a:gd name="connsiteX6" fmla="*/ 492 w 26623"/>
                  <a:gd name="connsiteY6" fmla="*/ 13704 h 26623"/>
                  <a:gd name="connsiteX7" fmla="*/ 4391 w 26623"/>
                  <a:gd name="connsiteY7" fmla="*/ 23117 h 26623"/>
                  <a:gd name="connsiteX8" fmla="*/ 13804 w 26623"/>
                  <a:gd name="connsiteY8" fmla="*/ 270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7016"/>
                    </a:moveTo>
                    <a:cubicBezTo>
                      <a:pt x="17334" y="27016"/>
                      <a:pt x="20720" y="25613"/>
                      <a:pt x="23217" y="23117"/>
                    </a:cubicBezTo>
                    <a:cubicBezTo>
                      <a:pt x="25713" y="20620"/>
                      <a:pt x="27116" y="17234"/>
                      <a:pt x="27116" y="13704"/>
                    </a:cubicBezTo>
                    <a:cubicBezTo>
                      <a:pt x="27116" y="10174"/>
                      <a:pt x="25713" y="6788"/>
                      <a:pt x="23217" y="4291"/>
                    </a:cubicBezTo>
                    <a:cubicBezTo>
                      <a:pt x="20720" y="1795"/>
                      <a:pt x="17334" y="392"/>
                      <a:pt x="13804" y="392"/>
                    </a:cubicBezTo>
                    <a:cubicBezTo>
                      <a:pt x="10274" y="392"/>
                      <a:pt x="6887" y="1795"/>
                      <a:pt x="4391" y="4291"/>
                    </a:cubicBezTo>
                    <a:cubicBezTo>
                      <a:pt x="1895" y="6788"/>
                      <a:pt x="492" y="10174"/>
                      <a:pt x="492" y="13704"/>
                    </a:cubicBezTo>
                    <a:cubicBezTo>
                      <a:pt x="492" y="17234"/>
                      <a:pt x="1895" y="20620"/>
                      <a:pt x="4391" y="23117"/>
                    </a:cubicBezTo>
                    <a:cubicBezTo>
                      <a:pt x="6887" y="25613"/>
                      <a:pt x="10274" y="27016"/>
                      <a:pt x="13804" y="2701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52" name="任意多边形: 形状 67251">
                <a:extLst>
                  <a:ext uri="{FF2B5EF4-FFF2-40B4-BE49-F238E27FC236}">
                    <a16:creationId xmlns:a16="http://schemas.microsoft.com/office/drawing/2014/main" id="{1675A1E4-FE38-2A38-96FA-48E66B363D1F}"/>
                  </a:ext>
                </a:extLst>
              </p:cNvPr>
              <p:cNvSpPr/>
              <p:nvPr/>
            </p:nvSpPr>
            <p:spPr>
              <a:xfrm>
                <a:off x="6831043" y="4205503"/>
                <a:ext cx="26623" cy="26623"/>
              </a:xfrm>
              <a:custGeom>
                <a:avLst/>
                <a:gdLst>
                  <a:gd name="connsiteX0" fmla="*/ 13806 w 26623"/>
                  <a:gd name="connsiteY0" fmla="*/ 26978 h 26623"/>
                  <a:gd name="connsiteX1" fmla="*/ 23219 w 26623"/>
                  <a:gd name="connsiteY1" fmla="*/ 23079 h 26623"/>
                  <a:gd name="connsiteX2" fmla="*/ 27118 w 26623"/>
                  <a:gd name="connsiteY2" fmla="*/ 13666 h 26623"/>
                  <a:gd name="connsiteX3" fmla="*/ 23219 w 26623"/>
                  <a:gd name="connsiteY3" fmla="*/ 4253 h 26623"/>
                  <a:gd name="connsiteX4" fmla="*/ 13806 w 26623"/>
                  <a:gd name="connsiteY4" fmla="*/ 354 h 26623"/>
                  <a:gd name="connsiteX5" fmla="*/ 4394 w 26623"/>
                  <a:gd name="connsiteY5" fmla="*/ 4253 h 26623"/>
                  <a:gd name="connsiteX6" fmla="*/ 495 w 26623"/>
                  <a:gd name="connsiteY6" fmla="*/ 13666 h 26623"/>
                  <a:gd name="connsiteX7" fmla="*/ 4394 w 26623"/>
                  <a:gd name="connsiteY7" fmla="*/ 23079 h 26623"/>
                  <a:gd name="connsiteX8" fmla="*/ 13806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978"/>
                    </a:moveTo>
                    <a:cubicBezTo>
                      <a:pt x="17337" y="26978"/>
                      <a:pt x="20723" y="25575"/>
                      <a:pt x="23219" y="23079"/>
                    </a:cubicBezTo>
                    <a:cubicBezTo>
                      <a:pt x="25715" y="20582"/>
                      <a:pt x="27118" y="17196"/>
                      <a:pt x="27118" y="13666"/>
                    </a:cubicBezTo>
                    <a:cubicBezTo>
                      <a:pt x="27118" y="10136"/>
                      <a:pt x="25715" y="6749"/>
                      <a:pt x="23219" y="4253"/>
                    </a:cubicBezTo>
                    <a:cubicBezTo>
                      <a:pt x="20723" y="1757"/>
                      <a:pt x="17337" y="354"/>
                      <a:pt x="13806" y="354"/>
                    </a:cubicBezTo>
                    <a:cubicBezTo>
                      <a:pt x="10276" y="354"/>
                      <a:pt x="6890" y="1757"/>
                      <a:pt x="4394" y="4253"/>
                    </a:cubicBezTo>
                    <a:cubicBezTo>
                      <a:pt x="1897" y="6749"/>
                      <a:pt x="495" y="10136"/>
                      <a:pt x="495" y="13666"/>
                    </a:cubicBezTo>
                    <a:cubicBezTo>
                      <a:pt x="495" y="17196"/>
                      <a:pt x="1897" y="20582"/>
                      <a:pt x="4394" y="23079"/>
                    </a:cubicBezTo>
                    <a:cubicBezTo>
                      <a:pt x="6890" y="25575"/>
                      <a:pt x="10276" y="26978"/>
                      <a:pt x="13806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53" name="任意多边形: 形状 67252">
                <a:extLst>
                  <a:ext uri="{FF2B5EF4-FFF2-40B4-BE49-F238E27FC236}">
                    <a16:creationId xmlns:a16="http://schemas.microsoft.com/office/drawing/2014/main" id="{0D1C09AF-EED4-D196-2D3C-79BAF87D1477}"/>
                  </a:ext>
                </a:extLst>
              </p:cNvPr>
              <p:cNvSpPr/>
              <p:nvPr/>
            </p:nvSpPr>
            <p:spPr>
              <a:xfrm>
                <a:off x="6879829" y="3018778"/>
                <a:ext cx="26623" cy="26623"/>
              </a:xfrm>
              <a:custGeom>
                <a:avLst/>
                <a:gdLst>
                  <a:gd name="connsiteX0" fmla="*/ 13811 w 26623"/>
                  <a:gd name="connsiteY0" fmla="*/ 26878 h 26623"/>
                  <a:gd name="connsiteX1" fmla="*/ 23223 w 26623"/>
                  <a:gd name="connsiteY1" fmla="*/ 22979 h 26623"/>
                  <a:gd name="connsiteX2" fmla="*/ 27122 w 26623"/>
                  <a:gd name="connsiteY2" fmla="*/ 13566 h 26623"/>
                  <a:gd name="connsiteX3" fmla="*/ 23223 w 26623"/>
                  <a:gd name="connsiteY3" fmla="*/ 4154 h 26623"/>
                  <a:gd name="connsiteX4" fmla="*/ 13811 w 26623"/>
                  <a:gd name="connsiteY4" fmla="*/ 255 h 26623"/>
                  <a:gd name="connsiteX5" fmla="*/ 4398 w 26623"/>
                  <a:gd name="connsiteY5" fmla="*/ 4154 h 26623"/>
                  <a:gd name="connsiteX6" fmla="*/ 499 w 26623"/>
                  <a:gd name="connsiteY6" fmla="*/ 13566 h 26623"/>
                  <a:gd name="connsiteX7" fmla="*/ 4398 w 26623"/>
                  <a:gd name="connsiteY7" fmla="*/ 22979 h 26623"/>
                  <a:gd name="connsiteX8" fmla="*/ 13811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878"/>
                    </a:moveTo>
                    <a:cubicBezTo>
                      <a:pt x="17341" y="26878"/>
                      <a:pt x="20727" y="25475"/>
                      <a:pt x="23223" y="22979"/>
                    </a:cubicBezTo>
                    <a:cubicBezTo>
                      <a:pt x="25720" y="20483"/>
                      <a:pt x="27122" y="17097"/>
                      <a:pt x="27122" y="13566"/>
                    </a:cubicBezTo>
                    <a:cubicBezTo>
                      <a:pt x="27122" y="10036"/>
                      <a:pt x="25720" y="6650"/>
                      <a:pt x="23223" y="4154"/>
                    </a:cubicBezTo>
                    <a:cubicBezTo>
                      <a:pt x="20727" y="1657"/>
                      <a:pt x="17341" y="255"/>
                      <a:pt x="13811" y="255"/>
                    </a:cubicBezTo>
                    <a:cubicBezTo>
                      <a:pt x="10280" y="255"/>
                      <a:pt x="6894" y="1657"/>
                      <a:pt x="4398" y="4154"/>
                    </a:cubicBezTo>
                    <a:cubicBezTo>
                      <a:pt x="1902" y="6650"/>
                      <a:pt x="499" y="10036"/>
                      <a:pt x="499" y="13566"/>
                    </a:cubicBezTo>
                    <a:cubicBezTo>
                      <a:pt x="499" y="17097"/>
                      <a:pt x="1902" y="20483"/>
                      <a:pt x="4398" y="22979"/>
                    </a:cubicBezTo>
                    <a:cubicBezTo>
                      <a:pt x="6894" y="25475"/>
                      <a:pt x="10280" y="26878"/>
                      <a:pt x="13811" y="268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54" name="任意多边形: 形状 67253">
                <a:extLst>
                  <a:ext uri="{FF2B5EF4-FFF2-40B4-BE49-F238E27FC236}">
                    <a16:creationId xmlns:a16="http://schemas.microsoft.com/office/drawing/2014/main" id="{3510E231-804A-CEE5-7115-A89F408FB9A9}"/>
                  </a:ext>
                </a:extLst>
              </p:cNvPr>
              <p:cNvSpPr/>
              <p:nvPr/>
            </p:nvSpPr>
            <p:spPr>
              <a:xfrm>
                <a:off x="5901768" y="3770460"/>
                <a:ext cx="26623" cy="26623"/>
              </a:xfrm>
              <a:custGeom>
                <a:avLst/>
                <a:gdLst>
                  <a:gd name="connsiteX0" fmla="*/ 13728 w 26623"/>
                  <a:gd name="connsiteY0" fmla="*/ 26941 h 26623"/>
                  <a:gd name="connsiteX1" fmla="*/ 23141 w 26623"/>
                  <a:gd name="connsiteY1" fmla="*/ 23042 h 26623"/>
                  <a:gd name="connsiteX2" fmla="*/ 27040 w 26623"/>
                  <a:gd name="connsiteY2" fmla="*/ 13629 h 26623"/>
                  <a:gd name="connsiteX3" fmla="*/ 23141 w 26623"/>
                  <a:gd name="connsiteY3" fmla="*/ 4217 h 26623"/>
                  <a:gd name="connsiteX4" fmla="*/ 13728 w 26623"/>
                  <a:gd name="connsiteY4" fmla="*/ 318 h 26623"/>
                  <a:gd name="connsiteX5" fmla="*/ 4316 w 26623"/>
                  <a:gd name="connsiteY5" fmla="*/ 4217 h 26623"/>
                  <a:gd name="connsiteX6" fmla="*/ 417 w 26623"/>
                  <a:gd name="connsiteY6" fmla="*/ 13629 h 26623"/>
                  <a:gd name="connsiteX7" fmla="*/ 4316 w 26623"/>
                  <a:gd name="connsiteY7" fmla="*/ 23042 h 26623"/>
                  <a:gd name="connsiteX8" fmla="*/ 13728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8" y="26941"/>
                    </a:moveTo>
                    <a:cubicBezTo>
                      <a:pt x="17259" y="26941"/>
                      <a:pt x="20645" y="25538"/>
                      <a:pt x="23141" y="23042"/>
                    </a:cubicBezTo>
                    <a:cubicBezTo>
                      <a:pt x="25637" y="20546"/>
                      <a:pt x="27040" y="17160"/>
                      <a:pt x="27040" y="13629"/>
                    </a:cubicBezTo>
                    <a:cubicBezTo>
                      <a:pt x="27040" y="10099"/>
                      <a:pt x="25637" y="6713"/>
                      <a:pt x="23141" y="4217"/>
                    </a:cubicBezTo>
                    <a:cubicBezTo>
                      <a:pt x="20645" y="1720"/>
                      <a:pt x="17259" y="318"/>
                      <a:pt x="13728" y="318"/>
                    </a:cubicBezTo>
                    <a:cubicBezTo>
                      <a:pt x="10198" y="318"/>
                      <a:pt x="6812" y="1720"/>
                      <a:pt x="4316" y="4217"/>
                    </a:cubicBezTo>
                    <a:cubicBezTo>
                      <a:pt x="1819" y="6713"/>
                      <a:pt x="417" y="10099"/>
                      <a:pt x="417" y="13629"/>
                    </a:cubicBezTo>
                    <a:cubicBezTo>
                      <a:pt x="417" y="17160"/>
                      <a:pt x="1819" y="20546"/>
                      <a:pt x="4316" y="23042"/>
                    </a:cubicBezTo>
                    <a:cubicBezTo>
                      <a:pt x="6812" y="25538"/>
                      <a:pt x="10198" y="26941"/>
                      <a:pt x="13728" y="269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55" name="任意多边形: 形状 67254">
                <a:extLst>
                  <a:ext uri="{FF2B5EF4-FFF2-40B4-BE49-F238E27FC236}">
                    <a16:creationId xmlns:a16="http://schemas.microsoft.com/office/drawing/2014/main" id="{1C9DD063-2B11-5F27-4970-BEA9CD28348E}"/>
                  </a:ext>
                </a:extLst>
              </p:cNvPr>
              <p:cNvSpPr/>
              <p:nvPr/>
            </p:nvSpPr>
            <p:spPr>
              <a:xfrm>
                <a:off x="4301391" y="3769575"/>
                <a:ext cx="26623" cy="26623"/>
              </a:xfrm>
              <a:custGeom>
                <a:avLst/>
                <a:gdLst>
                  <a:gd name="connsiteX0" fmla="*/ 13594 w 26623"/>
                  <a:gd name="connsiteY0" fmla="*/ 26941 h 26623"/>
                  <a:gd name="connsiteX1" fmla="*/ 23007 w 26623"/>
                  <a:gd name="connsiteY1" fmla="*/ 23042 h 26623"/>
                  <a:gd name="connsiteX2" fmla="*/ 26906 w 26623"/>
                  <a:gd name="connsiteY2" fmla="*/ 13629 h 26623"/>
                  <a:gd name="connsiteX3" fmla="*/ 23007 w 26623"/>
                  <a:gd name="connsiteY3" fmla="*/ 4217 h 26623"/>
                  <a:gd name="connsiteX4" fmla="*/ 13594 w 26623"/>
                  <a:gd name="connsiteY4" fmla="*/ 318 h 26623"/>
                  <a:gd name="connsiteX5" fmla="*/ 4181 w 26623"/>
                  <a:gd name="connsiteY5" fmla="*/ 4217 h 26623"/>
                  <a:gd name="connsiteX6" fmla="*/ 282 w 26623"/>
                  <a:gd name="connsiteY6" fmla="*/ 13629 h 26623"/>
                  <a:gd name="connsiteX7" fmla="*/ 4181 w 26623"/>
                  <a:gd name="connsiteY7" fmla="*/ 23042 h 26623"/>
                  <a:gd name="connsiteX8" fmla="*/ 13594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4" y="26941"/>
                    </a:moveTo>
                    <a:cubicBezTo>
                      <a:pt x="17124" y="26941"/>
                      <a:pt x="20510" y="25538"/>
                      <a:pt x="23007" y="23042"/>
                    </a:cubicBezTo>
                    <a:cubicBezTo>
                      <a:pt x="25503" y="20546"/>
                      <a:pt x="26906" y="17160"/>
                      <a:pt x="26906" y="13629"/>
                    </a:cubicBezTo>
                    <a:cubicBezTo>
                      <a:pt x="26906" y="10099"/>
                      <a:pt x="25503" y="6713"/>
                      <a:pt x="23007" y="4217"/>
                    </a:cubicBezTo>
                    <a:cubicBezTo>
                      <a:pt x="20510" y="1720"/>
                      <a:pt x="17124" y="318"/>
                      <a:pt x="13594" y="318"/>
                    </a:cubicBezTo>
                    <a:cubicBezTo>
                      <a:pt x="10064" y="318"/>
                      <a:pt x="6678" y="1720"/>
                      <a:pt x="4181" y="4217"/>
                    </a:cubicBezTo>
                    <a:cubicBezTo>
                      <a:pt x="1685" y="6713"/>
                      <a:pt x="282" y="10099"/>
                      <a:pt x="282" y="13629"/>
                    </a:cubicBezTo>
                    <a:cubicBezTo>
                      <a:pt x="282" y="17160"/>
                      <a:pt x="1685" y="20546"/>
                      <a:pt x="4181" y="23042"/>
                    </a:cubicBezTo>
                    <a:cubicBezTo>
                      <a:pt x="6678" y="25538"/>
                      <a:pt x="10064" y="26941"/>
                      <a:pt x="13594" y="269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56" name="任意多边形: 形状 67255">
                <a:extLst>
                  <a:ext uri="{FF2B5EF4-FFF2-40B4-BE49-F238E27FC236}">
                    <a16:creationId xmlns:a16="http://schemas.microsoft.com/office/drawing/2014/main" id="{544BE9FE-BF96-75D7-6BCB-368997305659}"/>
                  </a:ext>
                </a:extLst>
              </p:cNvPr>
              <p:cNvSpPr/>
              <p:nvPr/>
            </p:nvSpPr>
            <p:spPr>
              <a:xfrm>
                <a:off x="7214463" y="3988000"/>
                <a:ext cx="26623" cy="26623"/>
              </a:xfrm>
              <a:custGeom>
                <a:avLst/>
                <a:gdLst>
                  <a:gd name="connsiteX0" fmla="*/ 13839 w 26623"/>
                  <a:gd name="connsiteY0" fmla="*/ 26959 h 26623"/>
                  <a:gd name="connsiteX1" fmla="*/ 23251 w 26623"/>
                  <a:gd name="connsiteY1" fmla="*/ 23060 h 26623"/>
                  <a:gd name="connsiteX2" fmla="*/ 27150 w 26623"/>
                  <a:gd name="connsiteY2" fmla="*/ 13648 h 26623"/>
                  <a:gd name="connsiteX3" fmla="*/ 23251 w 26623"/>
                  <a:gd name="connsiteY3" fmla="*/ 4235 h 26623"/>
                  <a:gd name="connsiteX4" fmla="*/ 13839 w 26623"/>
                  <a:gd name="connsiteY4" fmla="*/ 336 h 26623"/>
                  <a:gd name="connsiteX5" fmla="*/ 4426 w 26623"/>
                  <a:gd name="connsiteY5" fmla="*/ 4235 h 26623"/>
                  <a:gd name="connsiteX6" fmla="*/ 527 w 26623"/>
                  <a:gd name="connsiteY6" fmla="*/ 13648 h 26623"/>
                  <a:gd name="connsiteX7" fmla="*/ 4426 w 26623"/>
                  <a:gd name="connsiteY7" fmla="*/ 23060 h 26623"/>
                  <a:gd name="connsiteX8" fmla="*/ 13839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9" y="26959"/>
                    </a:moveTo>
                    <a:cubicBezTo>
                      <a:pt x="17369" y="26959"/>
                      <a:pt x="20755" y="25557"/>
                      <a:pt x="23251" y="23060"/>
                    </a:cubicBezTo>
                    <a:cubicBezTo>
                      <a:pt x="25748" y="20564"/>
                      <a:pt x="27150" y="17178"/>
                      <a:pt x="27150" y="13648"/>
                    </a:cubicBezTo>
                    <a:cubicBezTo>
                      <a:pt x="27150" y="10117"/>
                      <a:pt x="25748" y="6731"/>
                      <a:pt x="23251" y="4235"/>
                    </a:cubicBezTo>
                    <a:cubicBezTo>
                      <a:pt x="20755" y="1739"/>
                      <a:pt x="17369" y="336"/>
                      <a:pt x="13839" y="336"/>
                    </a:cubicBezTo>
                    <a:cubicBezTo>
                      <a:pt x="10308" y="336"/>
                      <a:pt x="6922" y="1739"/>
                      <a:pt x="4426" y="4235"/>
                    </a:cubicBezTo>
                    <a:cubicBezTo>
                      <a:pt x="1930" y="6731"/>
                      <a:pt x="527" y="10117"/>
                      <a:pt x="527" y="13648"/>
                    </a:cubicBezTo>
                    <a:cubicBezTo>
                      <a:pt x="527" y="17178"/>
                      <a:pt x="1930" y="20564"/>
                      <a:pt x="4426" y="23060"/>
                    </a:cubicBezTo>
                    <a:cubicBezTo>
                      <a:pt x="6922" y="25557"/>
                      <a:pt x="10308" y="26959"/>
                      <a:pt x="13839" y="2695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57" name="任意多边形: 形状 67256">
                <a:extLst>
                  <a:ext uri="{FF2B5EF4-FFF2-40B4-BE49-F238E27FC236}">
                    <a16:creationId xmlns:a16="http://schemas.microsoft.com/office/drawing/2014/main" id="{79A9E2CA-5D26-3B61-D845-FAE16707C71A}"/>
                  </a:ext>
                </a:extLst>
              </p:cNvPr>
              <p:cNvSpPr/>
              <p:nvPr/>
            </p:nvSpPr>
            <p:spPr>
              <a:xfrm>
                <a:off x="4732667" y="2973405"/>
                <a:ext cx="26623" cy="26623"/>
              </a:xfrm>
              <a:custGeom>
                <a:avLst/>
                <a:gdLst>
                  <a:gd name="connsiteX0" fmla="*/ 13630 w 26623"/>
                  <a:gd name="connsiteY0" fmla="*/ 26874 h 26623"/>
                  <a:gd name="connsiteX1" fmla="*/ 23043 w 26623"/>
                  <a:gd name="connsiteY1" fmla="*/ 22975 h 26623"/>
                  <a:gd name="connsiteX2" fmla="*/ 26942 w 26623"/>
                  <a:gd name="connsiteY2" fmla="*/ 13562 h 26623"/>
                  <a:gd name="connsiteX3" fmla="*/ 23043 w 26623"/>
                  <a:gd name="connsiteY3" fmla="*/ 4150 h 26623"/>
                  <a:gd name="connsiteX4" fmla="*/ 13630 w 26623"/>
                  <a:gd name="connsiteY4" fmla="*/ 251 h 26623"/>
                  <a:gd name="connsiteX5" fmla="*/ 4217 w 26623"/>
                  <a:gd name="connsiteY5" fmla="*/ 4150 h 26623"/>
                  <a:gd name="connsiteX6" fmla="*/ 319 w 26623"/>
                  <a:gd name="connsiteY6" fmla="*/ 13562 h 26623"/>
                  <a:gd name="connsiteX7" fmla="*/ 4217 w 26623"/>
                  <a:gd name="connsiteY7" fmla="*/ 22975 h 26623"/>
                  <a:gd name="connsiteX8" fmla="*/ 13630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0" y="26874"/>
                    </a:moveTo>
                    <a:cubicBezTo>
                      <a:pt x="17160" y="26874"/>
                      <a:pt x="20547" y="25471"/>
                      <a:pt x="23043" y="22975"/>
                    </a:cubicBezTo>
                    <a:cubicBezTo>
                      <a:pt x="25539" y="20479"/>
                      <a:pt x="26942" y="17093"/>
                      <a:pt x="26942" y="13562"/>
                    </a:cubicBezTo>
                    <a:cubicBezTo>
                      <a:pt x="26942" y="10032"/>
                      <a:pt x="25539" y="6646"/>
                      <a:pt x="23043" y="4150"/>
                    </a:cubicBezTo>
                    <a:cubicBezTo>
                      <a:pt x="20547" y="1653"/>
                      <a:pt x="17160" y="251"/>
                      <a:pt x="13630" y="251"/>
                    </a:cubicBezTo>
                    <a:cubicBezTo>
                      <a:pt x="10100" y="251"/>
                      <a:pt x="6714" y="1653"/>
                      <a:pt x="4217" y="4150"/>
                    </a:cubicBezTo>
                    <a:cubicBezTo>
                      <a:pt x="1721" y="6646"/>
                      <a:pt x="319" y="10032"/>
                      <a:pt x="319" y="13562"/>
                    </a:cubicBezTo>
                    <a:cubicBezTo>
                      <a:pt x="319" y="17093"/>
                      <a:pt x="1721" y="20479"/>
                      <a:pt x="4217" y="22975"/>
                    </a:cubicBezTo>
                    <a:cubicBezTo>
                      <a:pt x="6714" y="25471"/>
                      <a:pt x="10100" y="26874"/>
                      <a:pt x="13630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58" name="任意多边形: 形状 67257">
                <a:extLst>
                  <a:ext uri="{FF2B5EF4-FFF2-40B4-BE49-F238E27FC236}">
                    <a16:creationId xmlns:a16="http://schemas.microsoft.com/office/drawing/2014/main" id="{33A19ADC-097F-CAA0-9702-B72AEFCF8B25}"/>
                  </a:ext>
                </a:extLst>
              </p:cNvPr>
              <p:cNvSpPr/>
              <p:nvPr/>
            </p:nvSpPr>
            <p:spPr>
              <a:xfrm>
                <a:off x="6398129" y="4073760"/>
                <a:ext cx="26623" cy="26623"/>
              </a:xfrm>
              <a:custGeom>
                <a:avLst/>
                <a:gdLst>
                  <a:gd name="connsiteX0" fmla="*/ 13770 w 26623"/>
                  <a:gd name="connsiteY0" fmla="*/ 26966 h 26623"/>
                  <a:gd name="connsiteX1" fmla="*/ 23183 w 26623"/>
                  <a:gd name="connsiteY1" fmla="*/ 23068 h 26623"/>
                  <a:gd name="connsiteX2" fmla="*/ 27082 w 26623"/>
                  <a:gd name="connsiteY2" fmla="*/ 13655 h 26623"/>
                  <a:gd name="connsiteX3" fmla="*/ 23183 w 26623"/>
                  <a:gd name="connsiteY3" fmla="*/ 4242 h 26623"/>
                  <a:gd name="connsiteX4" fmla="*/ 13770 w 26623"/>
                  <a:gd name="connsiteY4" fmla="*/ 343 h 26623"/>
                  <a:gd name="connsiteX5" fmla="*/ 4357 w 26623"/>
                  <a:gd name="connsiteY5" fmla="*/ 4242 h 26623"/>
                  <a:gd name="connsiteX6" fmla="*/ 458 w 26623"/>
                  <a:gd name="connsiteY6" fmla="*/ 13655 h 26623"/>
                  <a:gd name="connsiteX7" fmla="*/ 4357 w 26623"/>
                  <a:gd name="connsiteY7" fmla="*/ 23068 h 26623"/>
                  <a:gd name="connsiteX8" fmla="*/ 13770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0" y="26966"/>
                    </a:moveTo>
                    <a:cubicBezTo>
                      <a:pt x="17300" y="26966"/>
                      <a:pt x="20687" y="25564"/>
                      <a:pt x="23183" y="23068"/>
                    </a:cubicBezTo>
                    <a:cubicBezTo>
                      <a:pt x="25679" y="20571"/>
                      <a:pt x="27082" y="17185"/>
                      <a:pt x="27082" y="13655"/>
                    </a:cubicBezTo>
                    <a:cubicBezTo>
                      <a:pt x="27082" y="10125"/>
                      <a:pt x="25679" y="6738"/>
                      <a:pt x="23183" y="4242"/>
                    </a:cubicBezTo>
                    <a:cubicBezTo>
                      <a:pt x="20687" y="1746"/>
                      <a:pt x="17300" y="343"/>
                      <a:pt x="13770" y="343"/>
                    </a:cubicBezTo>
                    <a:cubicBezTo>
                      <a:pt x="10240" y="343"/>
                      <a:pt x="6854" y="1746"/>
                      <a:pt x="4357" y="4242"/>
                    </a:cubicBezTo>
                    <a:cubicBezTo>
                      <a:pt x="1861" y="6738"/>
                      <a:pt x="458" y="10125"/>
                      <a:pt x="458" y="13655"/>
                    </a:cubicBezTo>
                    <a:cubicBezTo>
                      <a:pt x="458" y="17185"/>
                      <a:pt x="1861" y="20571"/>
                      <a:pt x="4357" y="23068"/>
                    </a:cubicBezTo>
                    <a:cubicBezTo>
                      <a:pt x="6854" y="25564"/>
                      <a:pt x="10240" y="26966"/>
                      <a:pt x="13770" y="269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59" name="任意多边形: 形状 67258">
                <a:extLst>
                  <a:ext uri="{FF2B5EF4-FFF2-40B4-BE49-F238E27FC236}">
                    <a16:creationId xmlns:a16="http://schemas.microsoft.com/office/drawing/2014/main" id="{8A95931F-6E2E-19DC-0FAD-8C61D9178E48}"/>
                  </a:ext>
                </a:extLst>
              </p:cNvPr>
              <p:cNvSpPr/>
              <p:nvPr/>
            </p:nvSpPr>
            <p:spPr>
              <a:xfrm>
                <a:off x="5312122" y="4238993"/>
                <a:ext cx="26623" cy="26623"/>
              </a:xfrm>
              <a:custGeom>
                <a:avLst/>
                <a:gdLst>
                  <a:gd name="connsiteX0" fmla="*/ 13679 w 26623"/>
                  <a:gd name="connsiteY0" fmla="*/ 26980 h 26623"/>
                  <a:gd name="connsiteX1" fmla="*/ 23092 w 26623"/>
                  <a:gd name="connsiteY1" fmla="*/ 23081 h 26623"/>
                  <a:gd name="connsiteX2" fmla="*/ 26990 w 26623"/>
                  <a:gd name="connsiteY2" fmla="*/ 13669 h 26623"/>
                  <a:gd name="connsiteX3" fmla="*/ 23092 w 26623"/>
                  <a:gd name="connsiteY3" fmla="*/ 4256 h 26623"/>
                  <a:gd name="connsiteX4" fmla="*/ 13679 w 26623"/>
                  <a:gd name="connsiteY4" fmla="*/ 357 h 26623"/>
                  <a:gd name="connsiteX5" fmla="*/ 4266 w 26623"/>
                  <a:gd name="connsiteY5" fmla="*/ 4256 h 26623"/>
                  <a:gd name="connsiteX6" fmla="*/ 367 w 26623"/>
                  <a:gd name="connsiteY6" fmla="*/ 13669 h 26623"/>
                  <a:gd name="connsiteX7" fmla="*/ 4266 w 26623"/>
                  <a:gd name="connsiteY7" fmla="*/ 23081 h 26623"/>
                  <a:gd name="connsiteX8" fmla="*/ 13679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980"/>
                    </a:moveTo>
                    <a:cubicBezTo>
                      <a:pt x="17209" y="26980"/>
                      <a:pt x="20595" y="25578"/>
                      <a:pt x="23092" y="23081"/>
                    </a:cubicBezTo>
                    <a:cubicBezTo>
                      <a:pt x="25588" y="20585"/>
                      <a:pt x="26990" y="17199"/>
                      <a:pt x="26990" y="13669"/>
                    </a:cubicBezTo>
                    <a:cubicBezTo>
                      <a:pt x="26990" y="10138"/>
                      <a:pt x="25588" y="6752"/>
                      <a:pt x="23092" y="4256"/>
                    </a:cubicBezTo>
                    <a:cubicBezTo>
                      <a:pt x="20595" y="1760"/>
                      <a:pt x="17209" y="357"/>
                      <a:pt x="13679" y="357"/>
                    </a:cubicBezTo>
                    <a:cubicBezTo>
                      <a:pt x="10149" y="357"/>
                      <a:pt x="6762" y="1760"/>
                      <a:pt x="4266" y="4256"/>
                    </a:cubicBezTo>
                    <a:cubicBezTo>
                      <a:pt x="1770" y="6752"/>
                      <a:pt x="367" y="10138"/>
                      <a:pt x="367" y="13669"/>
                    </a:cubicBezTo>
                    <a:cubicBezTo>
                      <a:pt x="367" y="17199"/>
                      <a:pt x="1770" y="20585"/>
                      <a:pt x="4266" y="23081"/>
                    </a:cubicBezTo>
                    <a:cubicBezTo>
                      <a:pt x="6762" y="25578"/>
                      <a:pt x="10149" y="26980"/>
                      <a:pt x="13679" y="269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60" name="任意多边形: 形状 67259">
                <a:extLst>
                  <a:ext uri="{FF2B5EF4-FFF2-40B4-BE49-F238E27FC236}">
                    <a16:creationId xmlns:a16="http://schemas.microsoft.com/office/drawing/2014/main" id="{70086F45-D9B8-063D-45AB-B5E13066B9F0}"/>
                  </a:ext>
                </a:extLst>
              </p:cNvPr>
              <p:cNvSpPr/>
              <p:nvPr/>
            </p:nvSpPr>
            <p:spPr>
              <a:xfrm>
                <a:off x="4260930" y="3573185"/>
                <a:ext cx="26623" cy="26623"/>
              </a:xfrm>
              <a:custGeom>
                <a:avLst/>
                <a:gdLst>
                  <a:gd name="connsiteX0" fmla="*/ 13591 w 26623"/>
                  <a:gd name="connsiteY0" fmla="*/ 26924 h 26623"/>
                  <a:gd name="connsiteX1" fmla="*/ 23003 w 26623"/>
                  <a:gd name="connsiteY1" fmla="*/ 23026 h 26623"/>
                  <a:gd name="connsiteX2" fmla="*/ 26902 w 26623"/>
                  <a:gd name="connsiteY2" fmla="*/ 13613 h 26623"/>
                  <a:gd name="connsiteX3" fmla="*/ 23003 w 26623"/>
                  <a:gd name="connsiteY3" fmla="*/ 4200 h 26623"/>
                  <a:gd name="connsiteX4" fmla="*/ 13591 w 26623"/>
                  <a:gd name="connsiteY4" fmla="*/ 301 h 26623"/>
                  <a:gd name="connsiteX5" fmla="*/ 4178 w 26623"/>
                  <a:gd name="connsiteY5" fmla="*/ 4200 h 26623"/>
                  <a:gd name="connsiteX6" fmla="*/ 279 w 26623"/>
                  <a:gd name="connsiteY6" fmla="*/ 13613 h 26623"/>
                  <a:gd name="connsiteX7" fmla="*/ 4178 w 26623"/>
                  <a:gd name="connsiteY7" fmla="*/ 23026 h 26623"/>
                  <a:gd name="connsiteX8" fmla="*/ 13591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1" y="26924"/>
                    </a:moveTo>
                    <a:cubicBezTo>
                      <a:pt x="17121" y="26924"/>
                      <a:pt x="20507" y="25522"/>
                      <a:pt x="23003" y="23026"/>
                    </a:cubicBezTo>
                    <a:cubicBezTo>
                      <a:pt x="25500" y="20529"/>
                      <a:pt x="26902" y="17143"/>
                      <a:pt x="26902" y="13613"/>
                    </a:cubicBezTo>
                    <a:cubicBezTo>
                      <a:pt x="26902" y="10083"/>
                      <a:pt x="25500" y="6696"/>
                      <a:pt x="23003" y="4200"/>
                    </a:cubicBezTo>
                    <a:cubicBezTo>
                      <a:pt x="20507" y="1704"/>
                      <a:pt x="17121" y="301"/>
                      <a:pt x="13591" y="301"/>
                    </a:cubicBezTo>
                    <a:cubicBezTo>
                      <a:pt x="10060" y="301"/>
                      <a:pt x="6674" y="1704"/>
                      <a:pt x="4178" y="4200"/>
                    </a:cubicBezTo>
                    <a:cubicBezTo>
                      <a:pt x="1682" y="6696"/>
                      <a:pt x="279" y="10083"/>
                      <a:pt x="279" y="13613"/>
                    </a:cubicBezTo>
                    <a:cubicBezTo>
                      <a:pt x="279" y="17143"/>
                      <a:pt x="1682" y="20529"/>
                      <a:pt x="4178" y="23026"/>
                    </a:cubicBezTo>
                    <a:cubicBezTo>
                      <a:pt x="6674" y="25522"/>
                      <a:pt x="10060" y="26924"/>
                      <a:pt x="13591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61" name="任意多边形: 形状 67260">
                <a:extLst>
                  <a:ext uri="{FF2B5EF4-FFF2-40B4-BE49-F238E27FC236}">
                    <a16:creationId xmlns:a16="http://schemas.microsoft.com/office/drawing/2014/main" id="{E9EB2304-1FA9-79A7-FC45-1EB1A1245CC6}"/>
                  </a:ext>
                </a:extLst>
              </p:cNvPr>
              <p:cNvSpPr/>
              <p:nvPr/>
            </p:nvSpPr>
            <p:spPr>
              <a:xfrm>
                <a:off x="4101024" y="3666651"/>
                <a:ext cx="26623" cy="26623"/>
              </a:xfrm>
              <a:custGeom>
                <a:avLst/>
                <a:gdLst>
                  <a:gd name="connsiteX0" fmla="*/ 13577 w 26623"/>
                  <a:gd name="connsiteY0" fmla="*/ 26932 h 26623"/>
                  <a:gd name="connsiteX1" fmla="*/ 22990 w 26623"/>
                  <a:gd name="connsiteY1" fmla="*/ 23033 h 26623"/>
                  <a:gd name="connsiteX2" fmla="*/ 26889 w 26623"/>
                  <a:gd name="connsiteY2" fmla="*/ 13621 h 26623"/>
                  <a:gd name="connsiteX3" fmla="*/ 22990 w 26623"/>
                  <a:gd name="connsiteY3" fmla="*/ 4208 h 26623"/>
                  <a:gd name="connsiteX4" fmla="*/ 13577 w 26623"/>
                  <a:gd name="connsiteY4" fmla="*/ 309 h 26623"/>
                  <a:gd name="connsiteX5" fmla="*/ 4164 w 26623"/>
                  <a:gd name="connsiteY5" fmla="*/ 4208 h 26623"/>
                  <a:gd name="connsiteX6" fmla="*/ 266 w 26623"/>
                  <a:gd name="connsiteY6" fmla="*/ 13621 h 26623"/>
                  <a:gd name="connsiteX7" fmla="*/ 4164 w 26623"/>
                  <a:gd name="connsiteY7" fmla="*/ 23033 h 26623"/>
                  <a:gd name="connsiteX8" fmla="*/ 13577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7" y="26932"/>
                    </a:moveTo>
                    <a:cubicBezTo>
                      <a:pt x="17107" y="26932"/>
                      <a:pt x="20494" y="25530"/>
                      <a:pt x="22990" y="23033"/>
                    </a:cubicBezTo>
                    <a:cubicBezTo>
                      <a:pt x="25486" y="20537"/>
                      <a:pt x="26889" y="17151"/>
                      <a:pt x="26889" y="13621"/>
                    </a:cubicBezTo>
                    <a:cubicBezTo>
                      <a:pt x="26889" y="10090"/>
                      <a:pt x="25486" y="6704"/>
                      <a:pt x="22990" y="4208"/>
                    </a:cubicBezTo>
                    <a:cubicBezTo>
                      <a:pt x="20494" y="1712"/>
                      <a:pt x="17107" y="309"/>
                      <a:pt x="13577" y="309"/>
                    </a:cubicBezTo>
                    <a:cubicBezTo>
                      <a:pt x="10047" y="309"/>
                      <a:pt x="6661" y="1712"/>
                      <a:pt x="4164" y="4208"/>
                    </a:cubicBezTo>
                    <a:cubicBezTo>
                      <a:pt x="1668" y="6704"/>
                      <a:pt x="266" y="10090"/>
                      <a:pt x="266" y="13621"/>
                    </a:cubicBezTo>
                    <a:cubicBezTo>
                      <a:pt x="266" y="17151"/>
                      <a:pt x="1668" y="20537"/>
                      <a:pt x="4164" y="23033"/>
                    </a:cubicBezTo>
                    <a:cubicBezTo>
                      <a:pt x="6661" y="25530"/>
                      <a:pt x="10047" y="26932"/>
                      <a:pt x="13577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62" name="任意多边形: 形状 67261">
                <a:extLst>
                  <a:ext uri="{FF2B5EF4-FFF2-40B4-BE49-F238E27FC236}">
                    <a16:creationId xmlns:a16="http://schemas.microsoft.com/office/drawing/2014/main" id="{8CD75BD0-4CA1-EB34-6C88-1520CF40F97C}"/>
                  </a:ext>
                </a:extLst>
              </p:cNvPr>
              <p:cNvSpPr/>
              <p:nvPr/>
            </p:nvSpPr>
            <p:spPr>
              <a:xfrm>
                <a:off x="7113759" y="2107089"/>
                <a:ext cx="26623" cy="26623"/>
              </a:xfrm>
              <a:custGeom>
                <a:avLst/>
                <a:gdLst>
                  <a:gd name="connsiteX0" fmla="*/ 13830 w 26623"/>
                  <a:gd name="connsiteY0" fmla="*/ 26801 h 26623"/>
                  <a:gd name="connsiteX1" fmla="*/ 23243 w 26623"/>
                  <a:gd name="connsiteY1" fmla="*/ 22902 h 26623"/>
                  <a:gd name="connsiteX2" fmla="*/ 27142 w 26623"/>
                  <a:gd name="connsiteY2" fmla="*/ 13490 h 26623"/>
                  <a:gd name="connsiteX3" fmla="*/ 23243 w 26623"/>
                  <a:gd name="connsiteY3" fmla="*/ 4077 h 26623"/>
                  <a:gd name="connsiteX4" fmla="*/ 13830 w 26623"/>
                  <a:gd name="connsiteY4" fmla="*/ 178 h 26623"/>
                  <a:gd name="connsiteX5" fmla="*/ 4417 w 26623"/>
                  <a:gd name="connsiteY5" fmla="*/ 4077 h 26623"/>
                  <a:gd name="connsiteX6" fmla="*/ 519 w 26623"/>
                  <a:gd name="connsiteY6" fmla="*/ 13490 h 26623"/>
                  <a:gd name="connsiteX7" fmla="*/ 4417 w 26623"/>
                  <a:gd name="connsiteY7" fmla="*/ 22902 h 26623"/>
                  <a:gd name="connsiteX8" fmla="*/ 13830 w 26623"/>
                  <a:gd name="connsiteY8" fmla="*/ 268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0" y="26801"/>
                    </a:moveTo>
                    <a:cubicBezTo>
                      <a:pt x="17360" y="26801"/>
                      <a:pt x="20747" y="25399"/>
                      <a:pt x="23243" y="22902"/>
                    </a:cubicBezTo>
                    <a:cubicBezTo>
                      <a:pt x="25739" y="20406"/>
                      <a:pt x="27142" y="17020"/>
                      <a:pt x="27142" y="13490"/>
                    </a:cubicBezTo>
                    <a:cubicBezTo>
                      <a:pt x="27142" y="9959"/>
                      <a:pt x="25739" y="6573"/>
                      <a:pt x="23243" y="4077"/>
                    </a:cubicBezTo>
                    <a:cubicBezTo>
                      <a:pt x="20747" y="1581"/>
                      <a:pt x="17360" y="178"/>
                      <a:pt x="13830" y="178"/>
                    </a:cubicBezTo>
                    <a:cubicBezTo>
                      <a:pt x="10300" y="178"/>
                      <a:pt x="6914" y="1581"/>
                      <a:pt x="4417" y="4077"/>
                    </a:cubicBezTo>
                    <a:cubicBezTo>
                      <a:pt x="1921" y="6573"/>
                      <a:pt x="519" y="9959"/>
                      <a:pt x="519" y="13490"/>
                    </a:cubicBezTo>
                    <a:cubicBezTo>
                      <a:pt x="519" y="17020"/>
                      <a:pt x="1921" y="20406"/>
                      <a:pt x="4417" y="22902"/>
                    </a:cubicBezTo>
                    <a:cubicBezTo>
                      <a:pt x="6914" y="25399"/>
                      <a:pt x="10300" y="26801"/>
                      <a:pt x="13830" y="268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63" name="任意多边形: 形状 67262">
                <a:extLst>
                  <a:ext uri="{FF2B5EF4-FFF2-40B4-BE49-F238E27FC236}">
                    <a16:creationId xmlns:a16="http://schemas.microsoft.com/office/drawing/2014/main" id="{1C127A5B-6827-20D3-8847-203FEF03A70E}"/>
                  </a:ext>
                </a:extLst>
              </p:cNvPr>
              <p:cNvSpPr/>
              <p:nvPr/>
            </p:nvSpPr>
            <p:spPr>
              <a:xfrm>
                <a:off x="5402265" y="3626540"/>
                <a:ext cx="26623" cy="26623"/>
              </a:xfrm>
              <a:custGeom>
                <a:avLst/>
                <a:gdLst>
                  <a:gd name="connsiteX0" fmla="*/ 13686 w 26623"/>
                  <a:gd name="connsiteY0" fmla="*/ 26929 h 26623"/>
                  <a:gd name="connsiteX1" fmla="*/ 23099 w 26623"/>
                  <a:gd name="connsiteY1" fmla="*/ 23030 h 26623"/>
                  <a:gd name="connsiteX2" fmla="*/ 26998 w 26623"/>
                  <a:gd name="connsiteY2" fmla="*/ 13617 h 26623"/>
                  <a:gd name="connsiteX3" fmla="*/ 23099 w 26623"/>
                  <a:gd name="connsiteY3" fmla="*/ 4205 h 26623"/>
                  <a:gd name="connsiteX4" fmla="*/ 13686 w 26623"/>
                  <a:gd name="connsiteY4" fmla="*/ 306 h 26623"/>
                  <a:gd name="connsiteX5" fmla="*/ 4274 w 26623"/>
                  <a:gd name="connsiteY5" fmla="*/ 4205 h 26623"/>
                  <a:gd name="connsiteX6" fmla="*/ 375 w 26623"/>
                  <a:gd name="connsiteY6" fmla="*/ 13617 h 26623"/>
                  <a:gd name="connsiteX7" fmla="*/ 4274 w 26623"/>
                  <a:gd name="connsiteY7" fmla="*/ 23030 h 26623"/>
                  <a:gd name="connsiteX8" fmla="*/ 13686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6929"/>
                    </a:moveTo>
                    <a:cubicBezTo>
                      <a:pt x="17217" y="26929"/>
                      <a:pt x="20603" y="25526"/>
                      <a:pt x="23099" y="23030"/>
                    </a:cubicBezTo>
                    <a:cubicBezTo>
                      <a:pt x="25595" y="20534"/>
                      <a:pt x="26998" y="17148"/>
                      <a:pt x="26998" y="13617"/>
                    </a:cubicBezTo>
                    <a:cubicBezTo>
                      <a:pt x="26998" y="10087"/>
                      <a:pt x="25595" y="6701"/>
                      <a:pt x="23099" y="4205"/>
                    </a:cubicBezTo>
                    <a:cubicBezTo>
                      <a:pt x="20603" y="1708"/>
                      <a:pt x="17217" y="306"/>
                      <a:pt x="13686" y="306"/>
                    </a:cubicBezTo>
                    <a:cubicBezTo>
                      <a:pt x="10156" y="306"/>
                      <a:pt x="6770" y="1708"/>
                      <a:pt x="4274" y="4205"/>
                    </a:cubicBezTo>
                    <a:cubicBezTo>
                      <a:pt x="1777" y="6701"/>
                      <a:pt x="375" y="10087"/>
                      <a:pt x="375" y="13617"/>
                    </a:cubicBezTo>
                    <a:cubicBezTo>
                      <a:pt x="375" y="17148"/>
                      <a:pt x="1777" y="20534"/>
                      <a:pt x="4274" y="23030"/>
                    </a:cubicBezTo>
                    <a:cubicBezTo>
                      <a:pt x="6770" y="25526"/>
                      <a:pt x="10156" y="26929"/>
                      <a:pt x="13686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64" name="任意多边形: 形状 67263">
                <a:extLst>
                  <a:ext uri="{FF2B5EF4-FFF2-40B4-BE49-F238E27FC236}">
                    <a16:creationId xmlns:a16="http://schemas.microsoft.com/office/drawing/2014/main" id="{A04238F6-CA75-2EE4-0FDD-1ED7B8EA5AC0}"/>
                  </a:ext>
                </a:extLst>
              </p:cNvPr>
              <p:cNvSpPr/>
              <p:nvPr/>
            </p:nvSpPr>
            <p:spPr>
              <a:xfrm>
                <a:off x="5201464" y="4389602"/>
                <a:ext cx="26623" cy="26623"/>
              </a:xfrm>
              <a:custGeom>
                <a:avLst/>
                <a:gdLst>
                  <a:gd name="connsiteX0" fmla="*/ 13670 w 26623"/>
                  <a:gd name="connsiteY0" fmla="*/ 26993 h 26623"/>
                  <a:gd name="connsiteX1" fmla="*/ 23082 w 26623"/>
                  <a:gd name="connsiteY1" fmla="*/ 23094 h 26623"/>
                  <a:gd name="connsiteX2" fmla="*/ 26981 w 26623"/>
                  <a:gd name="connsiteY2" fmla="*/ 13681 h 26623"/>
                  <a:gd name="connsiteX3" fmla="*/ 23082 w 26623"/>
                  <a:gd name="connsiteY3" fmla="*/ 4269 h 26623"/>
                  <a:gd name="connsiteX4" fmla="*/ 13670 w 26623"/>
                  <a:gd name="connsiteY4" fmla="*/ 370 h 26623"/>
                  <a:gd name="connsiteX5" fmla="*/ 4257 w 26623"/>
                  <a:gd name="connsiteY5" fmla="*/ 4269 h 26623"/>
                  <a:gd name="connsiteX6" fmla="*/ 358 w 26623"/>
                  <a:gd name="connsiteY6" fmla="*/ 13681 h 26623"/>
                  <a:gd name="connsiteX7" fmla="*/ 4257 w 26623"/>
                  <a:gd name="connsiteY7" fmla="*/ 23094 h 26623"/>
                  <a:gd name="connsiteX8" fmla="*/ 13670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6993"/>
                    </a:moveTo>
                    <a:cubicBezTo>
                      <a:pt x="17200" y="26993"/>
                      <a:pt x="20586" y="25590"/>
                      <a:pt x="23082" y="23094"/>
                    </a:cubicBezTo>
                    <a:cubicBezTo>
                      <a:pt x="25579" y="20598"/>
                      <a:pt x="26981" y="17212"/>
                      <a:pt x="26981" y="13681"/>
                    </a:cubicBezTo>
                    <a:cubicBezTo>
                      <a:pt x="26981" y="10151"/>
                      <a:pt x="25579" y="6765"/>
                      <a:pt x="23082" y="4269"/>
                    </a:cubicBezTo>
                    <a:cubicBezTo>
                      <a:pt x="20586" y="1772"/>
                      <a:pt x="17200" y="370"/>
                      <a:pt x="13670" y="370"/>
                    </a:cubicBezTo>
                    <a:cubicBezTo>
                      <a:pt x="10139" y="370"/>
                      <a:pt x="6753" y="1772"/>
                      <a:pt x="4257" y="4269"/>
                    </a:cubicBezTo>
                    <a:cubicBezTo>
                      <a:pt x="1761" y="6765"/>
                      <a:pt x="358" y="10151"/>
                      <a:pt x="358" y="13681"/>
                    </a:cubicBezTo>
                    <a:cubicBezTo>
                      <a:pt x="358" y="17212"/>
                      <a:pt x="1761" y="20598"/>
                      <a:pt x="4257" y="23094"/>
                    </a:cubicBezTo>
                    <a:cubicBezTo>
                      <a:pt x="6753" y="25590"/>
                      <a:pt x="10139" y="26993"/>
                      <a:pt x="13670" y="269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65" name="任意多边形: 形状 67264">
                <a:extLst>
                  <a:ext uri="{FF2B5EF4-FFF2-40B4-BE49-F238E27FC236}">
                    <a16:creationId xmlns:a16="http://schemas.microsoft.com/office/drawing/2014/main" id="{815FCE9A-6915-1419-97FE-262C2EF38578}"/>
                  </a:ext>
                </a:extLst>
              </p:cNvPr>
              <p:cNvSpPr/>
              <p:nvPr/>
            </p:nvSpPr>
            <p:spPr>
              <a:xfrm>
                <a:off x="4630536" y="3124606"/>
                <a:ext cx="26623" cy="26623"/>
              </a:xfrm>
              <a:custGeom>
                <a:avLst/>
                <a:gdLst>
                  <a:gd name="connsiteX0" fmla="*/ 13622 w 26623"/>
                  <a:gd name="connsiteY0" fmla="*/ 26887 h 26623"/>
                  <a:gd name="connsiteX1" fmla="*/ 23034 w 26623"/>
                  <a:gd name="connsiteY1" fmla="*/ 22988 h 26623"/>
                  <a:gd name="connsiteX2" fmla="*/ 26933 w 26623"/>
                  <a:gd name="connsiteY2" fmla="*/ 13575 h 26623"/>
                  <a:gd name="connsiteX3" fmla="*/ 23034 w 26623"/>
                  <a:gd name="connsiteY3" fmla="*/ 4162 h 26623"/>
                  <a:gd name="connsiteX4" fmla="*/ 13622 w 26623"/>
                  <a:gd name="connsiteY4" fmla="*/ 264 h 26623"/>
                  <a:gd name="connsiteX5" fmla="*/ 4209 w 26623"/>
                  <a:gd name="connsiteY5" fmla="*/ 4162 h 26623"/>
                  <a:gd name="connsiteX6" fmla="*/ 310 w 26623"/>
                  <a:gd name="connsiteY6" fmla="*/ 13575 h 26623"/>
                  <a:gd name="connsiteX7" fmla="*/ 4209 w 26623"/>
                  <a:gd name="connsiteY7" fmla="*/ 22988 h 26623"/>
                  <a:gd name="connsiteX8" fmla="*/ 13622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2" y="26887"/>
                    </a:moveTo>
                    <a:cubicBezTo>
                      <a:pt x="17152" y="26887"/>
                      <a:pt x="20538" y="25484"/>
                      <a:pt x="23034" y="22988"/>
                    </a:cubicBezTo>
                    <a:cubicBezTo>
                      <a:pt x="25531" y="20492"/>
                      <a:pt x="26933" y="17105"/>
                      <a:pt x="26933" y="13575"/>
                    </a:cubicBezTo>
                    <a:cubicBezTo>
                      <a:pt x="26933" y="10045"/>
                      <a:pt x="25531" y="6659"/>
                      <a:pt x="23034" y="4162"/>
                    </a:cubicBezTo>
                    <a:cubicBezTo>
                      <a:pt x="20538" y="1666"/>
                      <a:pt x="17152" y="264"/>
                      <a:pt x="13622" y="264"/>
                    </a:cubicBezTo>
                    <a:cubicBezTo>
                      <a:pt x="10091" y="264"/>
                      <a:pt x="6705" y="1666"/>
                      <a:pt x="4209" y="4162"/>
                    </a:cubicBezTo>
                    <a:cubicBezTo>
                      <a:pt x="1713" y="6659"/>
                      <a:pt x="310" y="10045"/>
                      <a:pt x="310" y="13575"/>
                    </a:cubicBezTo>
                    <a:cubicBezTo>
                      <a:pt x="310" y="17105"/>
                      <a:pt x="1713" y="20492"/>
                      <a:pt x="4209" y="22988"/>
                    </a:cubicBezTo>
                    <a:cubicBezTo>
                      <a:pt x="6705" y="25484"/>
                      <a:pt x="10091" y="26887"/>
                      <a:pt x="13622" y="2688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66" name="任意多边形: 形状 67265">
                <a:extLst>
                  <a:ext uri="{FF2B5EF4-FFF2-40B4-BE49-F238E27FC236}">
                    <a16:creationId xmlns:a16="http://schemas.microsoft.com/office/drawing/2014/main" id="{DE809619-66EC-6D1B-4DBC-C02E9A93DCE6}"/>
                  </a:ext>
                </a:extLst>
              </p:cNvPr>
              <p:cNvSpPr/>
              <p:nvPr/>
            </p:nvSpPr>
            <p:spPr>
              <a:xfrm>
                <a:off x="5197282" y="4806262"/>
                <a:ext cx="26623" cy="26623"/>
              </a:xfrm>
              <a:custGeom>
                <a:avLst/>
                <a:gdLst>
                  <a:gd name="connsiteX0" fmla="*/ 13669 w 26623"/>
                  <a:gd name="connsiteY0" fmla="*/ 27028 h 26623"/>
                  <a:gd name="connsiteX1" fmla="*/ 23082 w 26623"/>
                  <a:gd name="connsiteY1" fmla="*/ 23129 h 26623"/>
                  <a:gd name="connsiteX2" fmla="*/ 26981 w 26623"/>
                  <a:gd name="connsiteY2" fmla="*/ 13716 h 26623"/>
                  <a:gd name="connsiteX3" fmla="*/ 23082 w 26623"/>
                  <a:gd name="connsiteY3" fmla="*/ 4304 h 26623"/>
                  <a:gd name="connsiteX4" fmla="*/ 13669 w 26623"/>
                  <a:gd name="connsiteY4" fmla="*/ 405 h 26623"/>
                  <a:gd name="connsiteX5" fmla="*/ 4257 w 26623"/>
                  <a:gd name="connsiteY5" fmla="*/ 4304 h 26623"/>
                  <a:gd name="connsiteX6" fmla="*/ 358 w 26623"/>
                  <a:gd name="connsiteY6" fmla="*/ 13716 h 26623"/>
                  <a:gd name="connsiteX7" fmla="*/ 4257 w 26623"/>
                  <a:gd name="connsiteY7" fmla="*/ 23129 h 26623"/>
                  <a:gd name="connsiteX8" fmla="*/ 13669 w 26623"/>
                  <a:gd name="connsiteY8" fmla="*/ 270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9" y="27028"/>
                    </a:moveTo>
                    <a:cubicBezTo>
                      <a:pt x="17200" y="27028"/>
                      <a:pt x="20586" y="25625"/>
                      <a:pt x="23082" y="23129"/>
                    </a:cubicBezTo>
                    <a:cubicBezTo>
                      <a:pt x="25578" y="20633"/>
                      <a:pt x="26981" y="17247"/>
                      <a:pt x="26981" y="13716"/>
                    </a:cubicBezTo>
                    <a:cubicBezTo>
                      <a:pt x="26981" y="10186"/>
                      <a:pt x="25578" y="6800"/>
                      <a:pt x="23082" y="4304"/>
                    </a:cubicBezTo>
                    <a:cubicBezTo>
                      <a:pt x="20586" y="1807"/>
                      <a:pt x="17200" y="405"/>
                      <a:pt x="13669" y="405"/>
                    </a:cubicBezTo>
                    <a:cubicBezTo>
                      <a:pt x="10139" y="405"/>
                      <a:pt x="6753" y="1807"/>
                      <a:pt x="4257" y="4304"/>
                    </a:cubicBezTo>
                    <a:cubicBezTo>
                      <a:pt x="1760" y="6800"/>
                      <a:pt x="358" y="10186"/>
                      <a:pt x="358" y="13716"/>
                    </a:cubicBezTo>
                    <a:cubicBezTo>
                      <a:pt x="358" y="17247"/>
                      <a:pt x="1760" y="20633"/>
                      <a:pt x="4257" y="23129"/>
                    </a:cubicBezTo>
                    <a:cubicBezTo>
                      <a:pt x="6753" y="25625"/>
                      <a:pt x="10139" y="27028"/>
                      <a:pt x="13669" y="270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67" name="任意多边形: 形状 67266">
                <a:extLst>
                  <a:ext uri="{FF2B5EF4-FFF2-40B4-BE49-F238E27FC236}">
                    <a16:creationId xmlns:a16="http://schemas.microsoft.com/office/drawing/2014/main" id="{4DB843B5-DA19-2978-578D-85635B41472E}"/>
                  </a:ext>
                </a:extLst>
              </p:cNvPr>
              <p:cNvSpPr/>
              <p:nvPr/>
            </p:nvSpPr>
            <p:spPr>
              <a:xfrm>
                <a:off x="5205245" y="4083697"/>
                <a:ext cx="26623" cy="26623"/>
              </a:xfrm>
              <a:custGeom>
                <a:avLst/>
                <a:gdLst>
                  <a:gd name="connsiteX0" fmla="*/ 13670 w 26623"/>
                  <a:gd name="connsiteY0" fmla="*/ 26967 h 26623"/>
                  <a:gd name="connsiteX1" fmla="*/ 23083 w 26623"/>
                  <a:gd name="connsiteY1" fmla="*/ 23068 h 26623"/>
                  <a:gd name="connsiteX2" fmla="*/ 26981 w 26623"/>
                  <a:gd name="connsiteY2" fmla="*/ 13656 h 26623"/>
                  <a:gd name="connsiteX3" fmla="*/ 23083 w 26623"/>
                  <a:gd name="connsiteY3" fmla="*/ 4243 h 26623"/>
                  <a:gd name="connsiteX4" fmla="*/ 13670 w 26623"/>
                  <a:gd name="connsiteY4" fmla="*/ 344 h 26623"/>
                  <a:gd name="connsiteX5" fmla="*/ 4257 w 26623"/>
                  <a:gd name="connsiteY5" fmla="*/ 4243 h 26623"/>
                  <a:gd name="connsiteX6" fmla="*/ 358 w 26623"/>
                  <a:gd name="connsiteY6" fmla="*/ 13656 h 26623"/>
                  <a:gd name="connsiteX7" fmla="*/ 4257 w 26623"/>
                  <a:gd name="connsiteY7" fmla="*/ 23068 h 26623"/>
                  <a:gd name="connsiteX8" fmla="*/ 13670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6967"/>
                    </a:moveTo>
                    <a:cubicBezTo>
                      <a:pt x="17200" y="26967"/>
                      <a:pt x="20586" y="25565"/>
                      <a:pt x="23083" y="23068"/>
                    </a:cubicBezTo>
                    <a:cubicBezTo>
                      <a:pt x="25579" y="20572"/>
                      <a:pt x="26981" y="17186"/>
                      <a:pt x="26981" y="13656"/>
                    </a:cubicBezTo>
                    <a:cubicBezTo>
                      <a:pt x="26981" y="10125"/>
                      <a:pt x="25579" y="6739"/>
                      <a:pt x="23083" y="4243"/>
                    </a:cubicBezTo>
                    <a:cubicBezTo>
                      <a:pt x="20586" y="1747"/>
                      <a:pt x="17200" y="344"/>
                      <a:pt x="13670" y="344"/>
                    </a:cubicBezTo>
                    <a:cubicBezTo>
                      <a:pt x="10140" y="344"/>
                      <a:pt x="6753" y="1747"/>
                      <a:pt x="4257" y="4243"/>
                    </a:cubicBezTo>
                    <a:cubicBezTo>
                      <a:pt x="1761" y="6739"/>
                      <a:pt x="358" y="10125"/>
                      <a:pt x="358" y="13656"/>
                    </a:cubicBezTo>
                    <a:cubicBezTo>
                      <a:pt x="358" y="17186"/>
                      <a:pt x="1761" y="20572"/>
                      <a:pt x="4257" y="23068"/>
                    </a:cubicBezTo>
                    <a:cubicBezTo>
                      <a:pt x="6753" y="25565"/>
                      <a:pt x="10140" y="26967"/>
                      <a:pt x="13670" y="269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68" name="任意多边形: 形状 67267">
                <a:extLst>
                  <a:ext uri="{FF2B5EF4-FFF2-40B4-BE49-F238E27FC236}">
                    <a16:creationId xmlns:a16="http://schemas.microsoft.com/office/drawing/2014/main" id="{263ED0F1-490A-3A01-5B7D-276839BDBFD2}"/>
                  </a:ext>
                </a:extLst>
              </p:cNvPr>
              <p:cNvSpPr/>
              <p:nvPr/>
            </p:nvSpPr>
            <p:spPr>
              <a:xfrm>
                <a:off x="8271160" y="3456175"/>
                <a:ext cx="26623" cy="26623"/>
              </a:xfrm>
              <a:custGeom>
                <a:avLst/>
                <a:gdLst>
                  <a:gd name="connsiteX0" fmla="*/ 13927 w 26623"/>
                  <a:gd name="connsiteY0" fmla="*/ 26915 h 26623"/>
                  <a:gd name="connsiteX1" fmla="*/ 23340 w 26623"/>
                  <a:gd name="connsiteY1" fmla="*/ 23016 h 26623"/>
                  <a:gd name="connsiteX2" fmla="*/ 27239 w 26623"/>
                  <a:gd name="connsiteY2" fmla="*/ 13603 h 26623"/>
                  <a:gd name="connsiteX3" fmla="*/ 23340 w 26623"/>
                  <a:gd name="connsiteY3" fmla="*/ 4190 h 26623"/>
                  <a:gd name="connsiteX4" fmla="*/ 13927 w 26623"/>
                  <a:gd name="connsiteY4" fmla="*/ 291 h 26623"/>
                  <a:gd name="connsiteX5" fmla="*/ 4515 w 26623"/>
                  <a:gd name="connsiteY5" fmla="*/ 4190 h 26623"/>
                  <a:gd name="connsiteX6" fmla="*/ 616 w 26623"/>
                  <a:gd name="connsiteY6" fmla="*/ 13603 h 26623"/>
                  <a:gd name="connsiteX7" fmla="*/ 4515 w 26623"/>
                  <a:gd name="connsiteY7" fmla="*/ 23016 h 26623"/>
                  <a:gd name="connsiteX8" fmla="*/ 13927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7" y="26915"/>
                    </a:moveTo>
                    <a:cubicBezTo>
                      <a:pt x="17458" y="26915"/>
                      <a:pt x="20844" y="25512"/>
                      <a:pt x="23340" y="23016"/>
                    </a:cubicBezTo>
                    <a:cubicBezTo>
                      <a:pt x="25836" y="20519"/>
                      <a:pt x="27239" y="17133"/>
                      <a:pt x="27239" y="13603"/>
                    </a:cubicBezTo>
                    <a:cubicBezTo>
                      <a:pt x="27239" y="10073"/>
                      <a:pt x="25836" y="6687"/>
                      <a:pt x="23340" y="4190"/>
                    </a:cubicBezTo>
                    <a:cubicBezTo>
                      <a:pt x="20844" y="1694"/>
                      <a:pt x="17458" y="291"/>
                      <a:pt x="13927" y="291"/>
                    </a:cubicBezTo>
                    <a:cubicBezTo>
                      <a:pt x="10397" y="291"/>
                      <a:pt x="7011" y="1694"/>
                      <a:pt x="4515" y="4190"/>
                    </a:cubicBezTo>
                    <a:cubicBezTo>
                      <a:pt x="2018" y="6687"/>
                      <a:pt x="616" y="10073"/>
                      <a:pt x="616" y="13603"/>
                    </a:cubicBezTo>
                    <a:cubicBezTo>
                      <a:pt x="616" y="17133"/>
                      <a:pt x="2018" y="20519"/>
                      <a:pt x="4515" y="23016"/>
                    </a:cubicBezTo>
                    <a:cubicBezTo>
                      <a:pt x="7011" y="25512"/>
                      <a:pt x="10397" y="26915"/>
                      <a:pt x="13927" y="269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69" name="任意多边形: 形状 67268">
                <a:extLst>
                  <a:ext uri="{FF2B5EF4-FFF2-40B4-BE49-F238E27FC236}">
                    <a16:creationId xmlns:a16="http://schemas.microsoft.com/office/drawing/2014/main" id="{B0ED2578-F27E-1A6B-BB5D-538927FEA440}"/>
                  </a:ext>
                </a:extLst>
              </p:cNvPr>
              <p:cNvSpPr/>
              <p:nvPr/>
            </p:nvSpPr>
            <p:spPr>
              <a:xfrm>
                <a:off x="5900716" y="4634797"/>
                <a:ext cx="26623" cy="26623"/>
              </a:xfrm>
              <a:custGeom>
                <a:avLst/>
                <a:gdLst>
                  <a:gd name="connsiteX0" fmla="*/ 13728 w 26623"/>
                  <a:gd name="connsiteY0" fmla="*/ 27014 h 26623"/>
                  <a:gd name="connsiteX1" fmla="*/ 23141 w 26623"/>
                  <a:gd name="connsiteY1" fmla="*/ 23115 h 26623"/>
                  <a:gd name="connsiteX2" fmla="*/ 27040 w 26623"/>
                  <a:gd name="connsiteY2" fmla="*/ 13702 h 26623"/>
                  <a:gd name="connsiteX3" fmla="*/ 23141 w 26623"/>
                  <a:gd name="connsiteY3" fmla="*/ 4289 h 26623"/>
                  <a:gd name="connsiteX4" fmla="*/ 13728 w 26623"/>
                  <a:gd name="connsiteY4" fmla="*/ 390 h 26623"/>
                  <a:gd name="connsiteX5" fmla="*/ 4316 w 26623"/>
                  <a:gd name="connsiteY5" fmla="*/ 4289 h 26623"/>
                  <a:gd name="connsiteX6" fmla="*/ 417 w 26623"/>
                  <a:gd name="connsiteY6" fmla="*/ 13702 h 26623"/>
                  <a:gd name="connsiteX7" fmla="*/ 4316 w 26623"/>
                  <a:gd name="connsiteY7" fmla="*/ 23115 h 26623"/>
                  <a:gd name="connsiteX8" fmla="*/ 13728 w 26623"/>
                  <a:gd name="connsiteY8" fmla="*/ 270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8" y="27014"/>
                    </a:moveTo>
                    <a:cubicBezTo>
                      <a:pt x="17259" y="27014"/>
                      <a:pt x="20645" y="25611"/>
                      <a:pt x="23141" y="23115"/>
                    </a:cubicBezTo>
                    <a:cubicBezTo>
                      <a:pt x="25637" y="20618"/>
                      <a:pt x="27040" y="17232"/>
                      <a:pt x="27040" y="13702"/>
                    </a:cubicBezTo>
                    <a:cubicBezTo>
                      <a:pt x="27040" y="10172"/>
                      <a:pt x="25637" y="6786"/>
                      <a:pt x="23141" y="4289"/>
                    </a:cubicBezTo>
                    <a:cubicBezTo>
                      <a:pt x="20645" y="1793"/>
                      <a:pt x="17259" y="390"/>
                      <a:pt x="13728" y="390"/>
                    </a:cubicBezTo>
                    <a:cubicBezTo>
                      <a:pt x="10198" y="390"/>
                      <a:pt x="6812" y="1793"/>
                      <a:pt x="4316" y="4289"/>
                    </a:cubicBezTo>
                    <a:cubicBezTo>
                      <a:pt x="1819" y="6786"/>
                      <a:pt x="417" y="10172"/>
                      <a:pt x="417" y="13702"/>
                    </a:cubicBezTo>
                    <a:cubicBezTo>
                      <a:pt x="417" y="17232"/>
                      <a:pt x="1819" y="20618"/>
                      <a:pt x="4316" y="23115"/>
                    </a:cubicBezTo>
                    <a:cubicBezTo>
                      <a:pt x="6812" y="25611"/>
                      <a:pt x="10198" y="27014"/>
                      <a:pt x="13728" y="2701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70" name="任意多边形: 形状 67269">
                <a:extLst>
                  <a:ext uri="{FF2B5EF4-FFF2-40B4-BE49-F238E27FC236}">
                    <a16:creationId xmlns:a16="http://schemas.microsoft.com/office/drawing/2014/main" id="{687189CF-50A9-C90B-D19B-ABD691BB5CFE}"/>
                  </a:ext>
                </a:extLst>
              </p:cNvPr>
              <p:cNvSpPr/>
              <p:nvPr/>
            </p:nvSpPr>
            <p:spPr>
              <a:xfrm>
                <a:off x="7244324" y="5383933"/>
                <a:ext cx="26623" cy="26623"/>
              </a:xfrm>
              <a:custGeom>
                <a:avLst/>
                <a:gdLst>
                  <a:gd name="connsiteX0" fmla="*/ 13841 w 26623"/>
                  <a:gd name="connsiteY0" fmla="*/ 27076 h 26623"/>
                  <a:gd name="connsiteX1" fmla="*/ 23254 w 26623"/>
                  <a:gd name="connsiteY1" fmla="*/ 23178 h 26623"/>
                  <a:gd name="connsiteX2" fmla="*/ 27153 w 26623"/>
                  <a:gd name="connsiteY2" fmla="*/ 13765 h 26623"/>
                  <a:gd name="connsiteX3" fmla="*/ 23254 w 26623"/>
                  <a:gd name="connsiteY3" fmla="*/ 4352 h 26623"/>
                  <a:gd name="connsiteX4" fmla="*/ 13841 w 26623"/>
                  <a:gd name="connsiteY4" fmla="*/ 453 h 26623"/>
                  <a:gd name="connsiteX5" fmla="*/ 4428 w 26623"/>
                  <a:gd name="connsiteY5" fmla="*/ 4352 h 26623"/>
                  <a:gd name="connsiteX6" fmla="*/ 530 w 26623"/>
                  <a:gd name="connsiteY6" fmla="*/ 13765 h 26623"/>
                  <a:gd name="connsiteX7" fmla="*/ 4428 w 26623"/>
                  <a:gd name="connsiteY7" fmla="*/ 23178 h 26623"/>
                  <a:gd name="connsiteX8" fmla="*/ 13841 w 26623"/>
                  <a:gd name="connsiteY8" fmla="*/ 270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7076"/>
                    </a:moveTo>
                    <a:cubicBezTo>
                      <a:pt x="17371" y="27076"/>
                      <a:pt x="20758" y="25674"/>
                      <a:pt x="23254" y="23178"/>
                    </a:cubicBezTo>
                    <a:cubicBezTo>
                      <a:pt x="25750" y="20681"/>
                      <a:pt x="27153" y="17295"/>
                      <a:pt x="27153" y="13765"/>
                    </a:cubicBezTo>
                    <a:cubicBezTo>
                      <a:pt x="27153" y="10235"/>
                      <a:pt x="25750" y="6848"/>
                      <a:pt x="23254" y="4352"/>
                    </a:cubicBezTo>
                    <a:cubicBezTo>
                      <a:pt x="20758" y="1856"/>
                      <a:pt x="17371" y="453"/>
                      <a:pt x="13841" y="453"/>
                    </a:cubicBezTo>
                    <a:cubicBezTo>
                      <a:pt x="10311" y="453"/>
                      <a:pt x="6925" y="1856"/>
                      <a:pt x="4428" y="4352"/>
                    </a:cubicBezTo>
                    <a:cubicBezTo>
                      <a:pt x="1932" y="6848"/>
                      <a:pt x="530" y="10235"/>
                      <a:pt x="530" y="13765"/>
                    </a:cubicBezTo>
                    <a:cubicBezTo>
                      <a:pt x="530" y="17295"/>
                      <a:pt x="1932" y="20681"/>
                      <a:pt x="4428" y="23178"/>
                    </a:cubicBezTo>
                    <a:cubicBezTo>
                      <a:pt x="6925" y="25674"/>
                      <a:pt x="10311" y="27076"/>
                      <a:pt x="13841" y="270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71" name="任意多边形: 形状 67270">
                <a:extLst>
                  <a:ext uri="{FF2B5EF4-FFF2-40B4-BE49-F238E27FC236}">
                    <a16:creationId xmlns:a16="http://schemas.microsoft.com/office/drawing/2014/main" id="{794E4457-3683-4862-A8A5-AB4B28719B22}"/>
                  </a:ext>
                </a:extLst>
              </p:cNvPr>
              <p:cNvSpPr/>
              <p:nvPr/>
            </p:nvSpPr>
            <p:spPr>
              <a:xfrm>
                <a:off x="6663808" y="2749304"/>
                <a:ext cx="26623" cy="26623"/>
              </a:xfrm>
              <a:custGeom>
                <a:avLst/>
                <a:gdLst>
                  <a:gd name="connsiteX0" fmla="*/ 13792 w 26623"/>
                  <a:gd name="connsiteY0" fmla="*/ 26855 h 26623"/>
                  <a:gd name="connsiteX1" fmla="*/ 23205 w 26623"/>
                  <a:gd name="connsiteY1" fmla="*/ 22956 h 26623"/>
                  <a:gd name="connsiteX2" fmla="*/ 27104 w 26623"/>
                  <a:gd name="connsiteY2" fmla="*/ 13544 h 26623"/>
                  <a:gd name="connsiteX3" fmla="*/ 23205 w 26623"/>
                  <a:gd name="connsiteY3" fmla="*/ 4131 h 26623"/>
                  <a:gd name="connsiteX4" fmla="*/ 13792 w 26623"/>
                  <a:gd name="connsiteY4" fmla="*/ 232 h 26623"/>
                  <a:gd name="connsiteX5" fmla="*/ 4380 w 26623"/>
                  <a:gd name="connsiteY5" fmla="*/ 4131 h 26623"/>
                  <a:gd name="connsiteX6" fmla="*/ 481 w 26623"/>
                  <a:gd name="connsiteY6" fmla="*/ 13544 h 26623"/>
                  <a:gd name="connsiteX7" fmla="*/ 4380 w 26623"/>
                  <a:gd name="connsiteY7" fmla="*/ 22956 h 26623"/>
                  <a:gd name="connsiteX8" fmla="*/ 13792 w 26623"/>
                  <a:gd name="connsiteY8" fmla="*/ 268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855"/>
                    </a:moveTo>
                    <a:cubicBezTo>
                      <a:pt x="17323" y="26855"/>
                      <a:pt x="20709" y="25453"/>
                      <a:pt x="23205" y="22956"/>
                    </a:cubicBezTo>
                    <a:cubicBezTo>
                      <a:pt x="25701" y="20460"/>
                      <a:pt x="27104" y="17074"/>
                      <a:pt x="27104" y="13544"/>
                    </a:cubicBezTo>
                    <a:cubicBezTo>
                      <a:pt x="27104" y="10013"/>
                      <a:pt x="25701" y="6627"/>
                      <a:pt x="23205" y="4131"/>
                    </a:cubicBezTo>
                    <a:cubicBezTo>
                      <a:pt x="20709" y="1635"/>
                      <a:pt x="17323" y="232"/>
                      <a:pt x="13792" y="232"/>
                    </a:cubicBezTo>
                    <a:cubicBezTo>
                      <a:pt x="10262" y="232"/>
                      <a:pt x="6876" y="1635"/>
                      <a:pt x="4380" y="4131"/>
                    </a:cubicBezTo>
                    <a:cubicBezTo>
                      <a:pt x="1883" y="6627"/>
                      <a:pt x="481" y="10013"/>
                      <a:pt x="481" y="13544"/>
                    </a:cubicBezTo>
                    <a:cubicBezTo>
                      <a:pt x="481" y="17074"/>
                      <a:pt x="1883" y="20460"/>
                      <a:pt x="4380" y="22956"/>
                    </a:cubicBezTo>
                    <a:cubicBezTo>
                      <a:pt x="6876" y="25453"/>
                      <a:pt x="10262" y="26855"/>
                      <a:pt x="13792" y="2685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72" name="任意多边形: 形状 67271">
                <a:extLst>
                  <a:ext uri="{FF2B5EF4-FFF2-40B4-BE49-F238E27FC236}">
                    <a16:creationId xmlns:a16="http://schemas.microsoft.com/office/drawing/2014/main" id="{F55964FF-0583-48FF-3C1B-21AE6527D935}"/>
                  </a:ext>
                </a:extLst>
              </p:cNvPr>
              <p:cNvSpPr/>
              <p:nvPr/>
            </p:nvSpPr>
            <p:spPr>
              <a:xfrm>
                <a:off x="7110539" y="2518378"/>
                <a:ext cx="26623" cy="26623"/>
              </a:xfrm>
              <a:custGeom>
                <a:avLst/>
                <a:gdLst>
                  <a:gd name="connsiteX0" fmla="*/ 13830 w 26623"/>
                  <a:gd name="connsiteY0" fmla="*/ 26836 h 26623"/>
                  <a:gd name="connsiteX1" fmla="*/ 23243 w 26623"/>
                  <a:gd name="connsiteY1" fmla="*/ 22937 h 26623"/>
                  <a:gd name="connsiteX2" fmla="*/ 27142 w 26623"/>
                  <a:gd name="connsiteY2" fmla="*/ 13524 h 26623"/>
                  <a:gd name="connsiteX3" fmla="*/ 23243 w 26623"/>
                  <a:gd name="connsiteY3" fmla="*/ 4112 h 26623"/>
                  <a:gd name="connsiteX4" fmla="*/ 13830 w 26623"/>
                  <a:gd name="connsiteY4" fmla="*/ 213 h 26623"/>
                  <a:gd name="connsiteX5" fmla="*/ 4417 w 26623"/>
                  <a:gd name="connsiteY5" fmla="*/ 4112 h 26623"/>
                  <a:gd name="connsiteX6" fmla="*/ 518 w 26623"/>
                  <a:gd name="connsiteY6" fmla="*/ 13524 h 26623"/>
                  <a:gd name="connsiteX7" fmla="*/ 4417 w 26623"/>
                  <a:gd name="connsiteY7" fmla="*/ 22937 h 26623"/>
                  <a:gd name="connsiteX8" fmla="*/ 13830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0" y="26836"/>
                    </a:moveTo>
                    <a:cubicBezTo>
                      <a:pt x="17360" y="26836"/>
                      <a:pt x="20746" y="25433"/>
                      <a:pt x="23243" y="22937"/>
                    </a:cubicBezTo>
                    <a:cubicBezTo>
                      <a:pt x="25739" y="20441"/>
                      <a:pt x="27142" y="17055"/>
                      <a:pt x="27142" y="13524"/>
                    </a:cubicBezTo>
                    <a:cubicBezTo>
                      <a:pt x="27142" y="9994"/>
                      <a:pt x="25739" y="6608"/>
                      <a:pt x="23243" y="4112"/>
                    </a:cubicBezTo>
                    <a:cubicBezTo>
                      <a:pt x="20746" y="1615"/>
                      <a:pt x="17360" y="213"/>
                      <a:pt x="13830" y="213"/>
                    </a:cubicBezTo>
                    <a:cubicBezTo>
                      <a:pt x="10300" y="213"/>
                      <a:pt x="6913" y="1615"/>
                      <a:pt x="4417" y="4112"/>
                    </a:cubicBezTo>
                    <a:cubicBezTo>
                      <a:pt x="1921" y="6608"/>
                      <a:pt x="518" y="9994"/>
                      <a:pt x="518" y="13524"/>
                    </a:cubicBezTo>
                    <a:cubicBezTo>
                      <a:pt x="518" y="17055"/>
                      <a:pt x="1921" y="20441"/>
                      <a:pt x="4417" y="22937"/>
                    </a:cubicBezTo>
                    <a:cubicBezTo>
                      <a:pt x="6913" y="25433"/>
                      <a:pt x="10300" y="26836"/>
                      <a:pt x="13830" y="268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73" name="任意多边形: 形状 67272">
                <a:extLst>
                  <a:ext uri="{FF2B5EF4-FFF2-40B4-BE49-F238E27FC236}">
                    <a16:creationId xmlns:a16="http://schemas.microsoft.com/office/drawing/2014/main" id="{9F7962F1-F908-A4D4-3999-BBB460500352}"/>
                  </a:ext>
                </a:extLst>
              </p:cNvPr>
              <p:cNvSpPr/>
              <p:nvPr/>
            </p:nvSpPr>
            <p:spPr>
              <a:xfrm>
                <a:off x="4572452" y="2711643"/>
                <a:ext cx="26623" cy="26623"/>
              </a:xfrm>
              <a:custGeom>
                <a:avLst/>
                <a:gdLst>
                  <a:gd name="connsiteX0" fmla="*/ 13617 w 26623"/>
                  <a:gd name="connsiteY0" fmla="*/ 26852 h 26623"/>
                  <a:gd name="connsiteX1" fmla="*/ 23029 w 26623"/>
                  <a:gd name="connsiteY1" fmla="*/ 22953 h 26623"/>
                  <a:gd name="connsiteX2" fmla="*/ 26928 w 26623"/>
                  <a:gd name="connsiteY2" fmla="*/ 13540 h 26623"/>
                  <a:gd name="connsiteX3" fmla="*/ 23029 w 26623"/>
                  <a:gd name="connsiteY3" fmla="*/ 4128 h 26623"/>
                  <a:gd name="connsiteX4" fmla="*/ 13617 w 26623"/>
                  <a:gd name="connsiteY4" fmla="*/ 229 h 26623"/>
                  <a:gd name="connsiteX5" fmla="*/ 4204 w 26623"/>
                  <a:gd name="connsiteY5" fmla="*/ 4128 h 26623"/>
                  <a:gd name="connsiteX6" fmla="*/ 305 w 26623"/>
                  <a:gd name="connsiteY6" fmla="*/ 13540 h 26623"/>
                  <a:gd name="connsiteX7" fmla="*/ 4204 w 26623"/>
                  <a:gd name="connsiteY7" fmla="*/ 22953 h 26623"/>
                  <a:gd name="connsiteX8" fmla="*/ 13617 w 26623"/>
                  <a:gd name="connsiteY8" fmla="*/ 268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7" y="26852"/>
                    </a:moveTo>
                    <a:cubicBezTo>
                      <a:pt x="17147" y="26852"/>
                      <a:pt x="20533" y="25449"/>
                      <a:pt x="23029" y="22953"/>
                    </a:cubicBezTo>
                    <a:cubicBezTo>
                      <a:pt x="25526" y="20457"/>
                      <a:pt x="26928" y="17071"/>
                      <a:pt x="26928" y="13540"/>
                    </a:cubicBezTo>
                    <a:cubicBezTo>
                      <a:pt x="26928" y="10010"/>
                      <a:pt x="25526" y="6624"/>
                      <a:pt x="23029" y="4128"/>
                    </a:cubicBezTo>
                    <a:cubicBezTo>
                      <a:pt x="20533" y="1631"/>
                      <a:pt x="17147" y="229"/>
                      <a:pt x="13617" y="229"/>
                    </a:cubicBezTo>
                    <a:cubicBezTo>
                      <a:pt x="10086" y="229"/>
                      <a:pt x="6700" y="1631"/>
                      <a:pt x="4204" y="4128"/>
                    </a:cubicBezTo>
                    <a:cubicBezTo>
                      <a:pt x="1708" y="6624"/>
                      <a:pt x="305" y="10010"/>
                      <a:pt x="305" y="13540"/>
                    </a:cubicBezTo>
                    <a:cubicBezTo>
                      <a:pt x="305" y="17071"/>
                      <a:pt x="1708" y="20457"/>
                      <a:pt x="4204" y="22953"/>
                    </a:cubicBezTo>
                    <a:cubicBezTo>
                      <a:pt x="6700" y="25449"/>
                      <a:pt x="10086" y="26852"/>
                      <a:pt x="13617" y="268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74" name="任意多边形: 形状 67273">
                <a:extLst>
                  <a:ext uri="{FF2B5EF4-FFF2-40B4-BE49-F238E27FC236}">
                    <a16:creationId xmlns:a16="http://schemas.microsoft.com/office/drawing/2014/main" id="{4E2F8F6D-7778-6EB8-87B8-8C889C98C39F}"/>
                  </a:ext>
                </a:extLst>
              </p:cNvPr>
              <p:cNvSpPr/>
              <p:nvPr/>
            </p:nvSpPr>
            <p:spPr>
              <a:xfrm>
                <a:off x="4298608" y="3773321"/>
                <a:ext cx="26623" cy="26623"/>
              </a:xfrm>
              <a:custGeom>
                <a:avLst/>
                <a:gdLst>
                  <a:gd name="connsiteX0" fmla="*/ 13594 w 26623"/>
                  <a:gd name="connsiteY0" fmla="*/ 26941 h 26623"/>
                  <a:gd name="connsiteX1" fmla="*/ 23006 w 26623"/>
                  <a:gd name="connsiteY1" fmla="*/ 23042 h 26623"/>
                  <a:gd name="connsiteX2" fmla="*/ 26905 w 26623"/>
                  <a:gd name="connsiteY2" fmla="*/ 13630 h 26623"/>
                  <a:gd name="connsiteX3" fmla="*/ 23006 w 26623"/>
                  <a:gd name="connsiteY3" fmla="*/ 4217 h 26623"/>
                  <a:gd name="connsiteX4" fmla="*/ 13594 w 26623"/>
                  <a:gd name="connsiteY4" fmla="*/ 318 h 26623"/>
                  <a:gd name="connsiteX5" fmla="*/ 4181 w 26623"/>
                  <a:gd name="connsiteY5" fmla="*/ 4217 h 26623"/>
                  <a:gd name="connsiteX6" fmla="*/ 282 w 26623"/>
                  <a:gd name="connsiteY6" fmla="*/ 13630 h 26623"/>
                  <a:gd name="connsiteX7" fmla="*/ 4181 w 26623"/>
                  <a:gd name="connsiteY7" fmla="*/ 23042 h 26623"/>
                  <a:gd name="connsiteX8" fmla="*/ 13594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4" y="26941"/>
                    </a:moveTo>
                    <a:cubicBezTo>
                      <a:pt x="17124" y="26941"/>
                      <a:pt x="20510" y="25539"/>
                      <a:pt x="23006" y="23042"/>
                    </a:cubicBezTo>
                    <a:cubicBezTo>
                      <a:pt x="25503" y="20546"/>
                      <a:pt x="26905" y="17160"/>
                      <a:pt x="26905" y="13630"/>
                    </a:cubicBezTo>
                    <a:cubicBezTo>
                      <a:pt x="26905" y="10099"/>
                      <a:pt x="25503" y="6713"/>
                      <a:pt x="23006" y="4217"/>
                    </a:cubicBezTo>
                    <a:cubicBezTo>
                      <a:pt x="20510" y="1721"/>
                      <a:pt x="17124" y="318"/>
                      <a:pt x="13594" y="318"/>
                    </a:cubicBezTo>
                    <a:cubicBezTo>
                      <a:pt x="10063" y="318"/>
                      <a:pt x="6677" y="1721"/>
                      <a:pt x="4181" y="4217"/>
                    </a:cubicBezTo>
                    <a:cubicBezTo>
                      <a:pt x="1685" y="6713"/>
                      <a:pt x="282" y="10099"/>
                      <a:pt x="282" y="13630"/>
                    </a:cubicBezTo>
                    <a:cubicBezTo>
                      <a:pt x="282" y="17160"/>
                      <a:pt x="1685" y="20546"/>
                      <a:pt x="4181" y="23042"/>
                    </a:cubicBezTo>
                    <a:cubicBezTo>
                      <a:pt x="6677" y="25539"/>
                      <a:pt x="10063" y="26941"/>
                      <a:pt x="13594" y="269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75" name="任意多边形: 形状 67274">
                <a:extLst>
                  <a:ext uri="{FF2B5EF4-FFF2-40B4-BE49-F238E27FC236}">
                    <a16:creationId xmlns:a16="http://schemas.microsoft.com/office/drawing/2014/main" id="{CB50CF89-F468-2792-E185-DE22C69D2E7A}"/>
                  </a:ext>
                </a:extLst>
              </p:cNvPr>
              <p:cNvSpPr/>
              <p:nvPr/>
            </p:nvSpPr>
            <p:spPr>
              <a:xfrm>
                <a:off x="6802868" y="4544847"/>
                <a:ext cx="26623" cy="26623"/>
              </a:xfrm>
              <a:custGeom>
                <a:avLst/>
                <a:gdLst>
                  <a:gd name="connsiteX0" fmla="*/ 13804 w 26623"/>
                  <a:gd name="connsiteY0" fmla="*/ 27006 h 26623"/>
                  <a:gd name="connsiteX1" fmla="*/ 23217 w 26623"/>
                  <a:gd name="connsiteY1" fmla="*/ 23107 h 26623"/>
                  <a:gd name="connsiteX2" fmla="*/ 27116 w 26623"/>
                  <a:gd name="connsiteY2" fmla="*/ 13694 h 26623"/>
                  <a:gd name="connsiteX3" fmla="*/ 23217 w 26623"/>
                  <a:gd name="connsiteY3" fmla="*/ 4282 h 26623"/>
                  <a:gd name="connsiteX4" fmla="*/ 13804 w 26623"/>
                  <a:gd name="connsiteY4" fmla="*/ 383 h 26623"/>
                  <a:gd name="connsiteX5" fmla="*/ 4391 w 26623"/>
                  <a:gd name="connsiteY5" fmla="*/ 4282 h 26623"/>
                  <a:gd name="connsiteX6" fmla="*/ 492 w 26623"/>
                  <a:gd name="connsiteY6" fmla="*/ 13694 h 26623"/>
                  <a:gd name="connsiteX7" fmla="*/ 4391 w 26623"/>
                  <a:gd name="connsiteY7" fmla="*/ 23107 h 26623"/>
                  <a:gd name="connsiteX8" fmla="*/ 13804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7006"/>
                    </a:moveTo>
                    <a:cubicBezTo>
                      <a:pt x="17334" y="27006"/>
                      <a:pt x="20721" y="25603"/>
                      <a:pt x="23217" y="23107"/>
                    </a:cubicBezTo>
                    <a:cubicBezTo>
                      <a:pt x="25713" y="20611"/>
                      <a:pt x="27116" y="17225"/>
                      <a:pt x="27116" y="13694"/>
                    </a:cubicBezTo>
                    <a:cubicBezTo>
                      <a:pt x="27116" y="10164"/>
                      <a:pt x="25713" y="6778"/>
                      <a:pt x="23217" y="4282"/>
                    </a:cubicBezTo>
                    <a:cubicBezTo>
                      <a:pt x="20721" y="1785"/>
                      <a:pt x="17334" y="383"/>
                      <a:pt x="13804" y="383"/>
                    </a:cubicBezTo>
                    <a:cubicBezTo>
                      <a:pt x="10274" y="383"/>
                      <a:pt x="6888" y="1785"/>
                      <a:pt x="4391" y="4282"/>
                    </a:cubicBezTo>
                    <a:cubicBezTo>
                      <a:pt x="1895" y="6778"/>
                      <a:pt x="492" y="10164"/>
                      <a:pt x="492" y="13694"/>
                    </a:cubicBezTo>
                    <a:cubicBezTo>
                      <a:pt x="492" y="17225"/>
                      <a:pt x="1895" y="20611"/>
                      <a:pt x="4391" y="23107"/>
                    </a:cubicBezTo>
                    <a:cubicBezTo>
                      <a:pt x="6888" y="25603"/>
                      <a:pt x="10274" y="27006"/>
                      <a:pt x="13804" y="270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76" name="任意多边形: 形状 67275">
                <a:extLst>
                  <a:ext uri="{FF2B5EF4-FFF2-40B4-BE49-F238E27FC236}">
                    <a16:creationId xmlns:a16="http://schemas.microsoft.com/office/drawing/2014/main" id="{C655318E-541E-38A3-28CD-04AC4D20198C}"/>
                  </a:ext>
                </a:extLst>
              </p:cNvPr>
              <p:cNvSpPr/>
              <p:nvPr/>
            </p:nvSpPr>
            <p:spPr>
              <a:xfrm>
                <a:off x="6871443" y="2993432"/>
                <a:ext cx="26623" cy="26623"/>
              </a:xfrm>
              <a:custGeom>
                <a:avLst/>
                <a:gdLst>
                  <a:gd name="connsiteX0" fmla="*/ 13810 w 26623"/>
                  <a:gd name="connsiteY0" fmla="*/ 26876 h 26623"/>
                  <a:gd name="connsiteX1" fmla="*/ 23223 w 26623"/>
                  <a:gd name="connsiteY1" fmla="*/ 22977 h 26623"/>
                  <a:gd name="connsiteX2" fmla="*/ 27121 w 26623"/>
                  <a:gd name="connsiteY2" fmla="*/ 13564 h 26623"/>
                  <a:gd name="connsiteX3" fmla="*/ 23223 w 26623"/>
                  <a:gd name="connsiteY3" fmla="*/ 4151 h 26623"/>
                  <a:gd name="connsiteX4" fmla="*/ 13810 w 26623"/>
                  <a:gd name="connsiteY4" fmla="*/ 253 h 26623"/>
                  <a:gd name="connsiteX5" fmla="*/ 4397 w 26623"/>
                  <a:gd name="connsiteY5" fmla="*/ 4151 h 26623"/>
                  <a:gd name="connsiteX6" fmla="*/ 498 w 26623"/>
                  <a:gd name="connsiteY6" fmla="*/ 13564 h 26623"/>
                  <a:gd name="connsiteX7" fmla="*/ 4397 w 26623"/>
                  <a:gd name="connsiteY7" fmla="*/ 22977 h 26623"/>
                  <a:gd name="connsiteX8" fmla="*/ 13810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6876"/>
                    </a:moveTo>
                    <a:cubicBezTo>
                      <a:pt x="17340" y="26876"/>
                      <a:pt x="20726" y="25473"/>
                      <a:pt x="23223" y="22977"/>
                    </a:cubicBezTo>
                    <a:cubicBezTo>
                      <a:pt x="25719" y="20481"/>
                      <a:pt x="27121" y="17094"/>
                      <a:pt x="27121" y="13564"/>
                    </a:cubicBezTo>
                    <a:cubicBezTo>
                      <a:pt x="27121" y="10034"/>
                      <a:pt x="25719" y="6648"/>
                      <a:pt x="23223" y="4151"/>
                    </a:cubicBezTo>
                    <a:cubicBezTo>
                      <a:pt x="20726" y="1655"/>
                      <a:pt x="17340" y="253"/>
                      <a:pt x="13810" y="253"/>
                    </a:cubicBezTo>
                    <a:cubicBezTo>
                      <a:pt x="10280" y="253"/>
                      <a:pt x="6893" y="1655"/>
                      <a:pt x="4397" y="4151"/>
                    </a:cubicBezTo>
                    <a:cubicBezTo>
                      <a:pt x="1901" y="6648"/>
                      <a:pt x="498" y="10034"/>
                      <a:pt x="498" y="13564"/>
                    </a:cubicBezTo>
                    <a:cubicBezTo>
                      <a:pt x="498" y="17094"/>
                      <a:pt x="1901" y="20481"/>
                      <a:pt x="4397" y="22977"/>
                    </a:cubicBezTo>
                    <a:cubicBezTo>
                      <a:pt x="6893" y="25473"/>
                      <a:pt x="10280" y="26876"/>
                      <a:pt x="13810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77" name="任意多边形: 形状 67276">
                <a:extLst>
                  <a:ext uri="{FF2B5EF4-FFF2-40B4-BE49-F238E27FC236}">
                    <a16:creationId xmlns:a16="http://schemas.microsoft.com/office/drawing/2014/main" id="{F7E6B75A-7EC2-85EF-07BB-30DC0C9386D9}"/>
                  </a:ext>
                </a:extLst>
              </p:cNvPr>
              <p:cNvSpPr/>
              <p:nvPr/>
            </p:nvSpPr>
            <p:spPr>
              <a:xfrm>
                <a:off x="6358837" y="4067976"/>
                <a:ext cx="26623" cy="26623"/>
              </a:xfrm>
              <a:custGeom>
                <a:avLst/>
                <a:gdLst>
                  <a:gd name="connsiteX0" fmla="*/ 13767 w 26623"/>
                  <a:gd name="connsiteY0" fmla="*/ 26966 h 26623"/>
                  <a:gd name="connsiteX1" fmla="*/ 23179 w 26623"/>
                  <a:gd name="connsiteY1" fmla="*/ 23067 h 26623"/>
                  <a:gd name="connsiteX2" fmla="*/ 27078 w 26623"/>
                  <a:gd name="connsiteY2" fmla="*/ 13654 h 26623"/>
                  <a:gd name="connsiteX3" fmla="*/ 23179 w 26623"/>
                  <a:gd name="connsiteY3" fmla="*/ 4242 h 26623"/>
                  <a:gd name="connsiteX4" fmla="*/ 13767 w 26623"/>
                  <a:gd name="connsiteY4" fmla="*/ 343 h 26623"/>
                  <a:gd name="connsiteX5" fmla="*/ 4354 w 26623"/>
                  <a:gd name="connsiteY5" fmla="*/ 4242 h 26623"/>
                  <a:gd name="connsiteX6" fmla="*/ 455 w 26623"/>
                  <a:gd name="connsiteY6" fmla="*/ 13654 h 26623"/>
                  <a:gd name="connsiteX7" fmla="*/ 4354 w 26623"/>
                  <a:gd name="connsiteY7" fmla="*/ 23067 h 26623"/>
                  <a:gd name="connsiteX8" fmla="*/ 13767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7" y="26966"/>
                    </a:moveTo>
                    <a:cubicBezTo>
                      <a:pt x="17297" y="26966"/>
                      <a:pt x="20683" y="25563"/>
                      <a:pt x="23179" y="23067"/>
                    </a:cubicBezTo>
                    <a:cubicBezTo>
                      <a:pt x="25676" y="20571"/>
                      <a:pt x="27078" y="17185"/>
                      <a:pt x="27078" y="13654"/>
                    </a:cubicBezTo>
                    <a:cubicBezTo>
                      <a:pt x="27078" y="10124"/>
                      <a:pt x="25676" y="6738"/>
                      <a:pt x="23179" y="4242"/>
                    </a:cubicBezTo>
                    <a:cubicBezTo>
                      <a:pt x="20683" y="1745"/>
                      <a:pt x="17297" y="343"/>
                      <a:pt x="13767" y="343"/>
                    </a:cubicBezTo>
                    <a:cubicBezTo>
                      <a:pt x="10237" y="343"/>
                      <a:pt x="6850" y="1745"/>
                      <a:pt x="4354" y="4242"/>
                    </a:cubicBezTo>
                    <a:cubicBezTo>
                      <a:pt x="1858" y="6738"/>
                      <a:pt x="455" y="10124"/>
                      <a:pt x="455" y="13654"/>
                    </a:cubicBezTo>
                    <a:cubicBezTo>
                      <a:pt x="455" y="17185"/>
                      <a:pt x="1858" y="20571"/>
                      <a:pt x="4354" y="23067"/>
                    </a:cubicBezTo>
                    <a:cubicBezTo>
                      <a:pt x="6850" y="25563"/>
                      <a:pt x="10237" y="26966"/>
                      <a:pt x="13767" y="269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78" name="任意多边形: 形状 67277">
                <a:extLst>
                  <a:ext uri="{FF2B5EF4-FFF2-40B4-BE49-F238E27FC236}">
                    <a16:creationId xmlns:a16="http://schemas.microsoft.com/office/drawing/2014/main" id="{54D554EF-2F7E-B539-B7F5-38B09F0D0572}"/>
                  </a:ext>
                </a:extLst>
              </p:cNvPr>
              <p:cNvSpPr/>
              <p:nvPr/>
            </p:nvSpPr>
            <p:spPr>
              <a:xfrm>
                <a:off x="4178958" y="2851795"/>
                <a:ext cx="26623" cy="26623"/>
              </a:xfrm>
              <a:custGeom>
                <a:avLst/>
                <a:gdLst>
                  <a:gd name="connsiteX0" fmla="*/ 13584 w 26623"/>
                  <a:gd name="connsiteY0" fmla="*/ 26864 h 26623"/>
                  <a:gd name="connsiteX1" fmla="*/ 22996 w 26623"/>
                  <a:gd name="connsiteY1" fmla="*/ 22965 h 26623"/>
                  <a:gd name="connsiteX2" fmla="*/ 26895 w 26623"/>
                  <a:gd name="connsiteY2" fmla="*/ 13552 h 26623"/>
                  <a:gd name="connsiteX3" fmla="*/ 22996 w 26623"/>
                  <a:gd name="connsiteY3" fmla="*/ 4140 h 26623"/>
                  <a:gd name="connsiteX4" fmla="*/ 13584 w 26623"/>
                  <a:gd name="connsiteY4" fmla="*/ 241 h 26623"/>
                  <a:gd name="connsiteX5" fmla="*/ 4171 w 26623"/>
                  <a:gd name="connsiteY5" fmla="*/ 4140 h 26623"/>
                  <a:gd name="connsiteX6" fmla="*/ 272 w 26623"/>
                  <a:gd name="connsiteY6" fmla="*/ 13552 h 26623"/>
                  <a:gd name="connsiteX7" fmla="*/ 4171 w 26623"/>
                  <a:gd name="connsiteY7" fmla="*/ 22965 h 26623"/>
                  <a:gd name="connsiteX8" fmla="*/ 13584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864"/>
                    </a:moveTo>
                    <a:cubicBezTo>
                      <a:pt x="17114" y="26864"/>
                      <a:pt x="20500" y="25461"/>
                      <a:pt x="22996" y="22965"/>
                    </a:cubicBezTo>
                    <a:cubicBezTo>
                      <a:pt x="25493" y="20469"/>
                      <a:pt x="26895" y="17083"/>
                      <a:pt x="26895" y="13552"/>
                    </a:cubicBezTo>
                    <a:cubicBezTo>
                      <a:pt x="26895" y="10022"/>
                      <a:pt x="25493" y="6636"/>
                      <a:pt x="22996" y="4140"/>
                    </a:cubicBezTo>
                    <a:cubicBezTo>
                      <a:pt x="20500" y="1643"/>
                      <a:pt x="17114" y="241"/>
                      <a:pt x="13584" y="241"/>
                    </a:cubicBezTo>
                    <a:cubicBezTo>
                      <a:pt x="10053" y="241"/>
                      <a:pt x="6667" y="1643"/>
                      <a:pt x="4171" y="4140"/>
                    </a:cubicBezTo>
                    <a:cubicBezTo>
                      <a:pt x="1675" y="6636"/>
                      <a:pt x="272" y="10022"/>
                      <a:pt x="272" y="13552"/>
                    </a:cubicBezTo>
                    <a:cubicBezTo>
                      <a:pt x="272" y="17083"/>
                      <a:pt x="1675" y="20469"/>
                      <a:pt x="4171" y="22965"/>
                    </a:cubicBezTo>
                    <a:cubicBezTo>
                      <a:pt x="6667" y="25461"/>
                      <a:pt x="10053" y="26864"/>
                      <a:pt x="13584" y="268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79" name="任意多边形: 形状 67278">
                <a:extLst>
                  <a:ext uri="{FF2B5EF4-FFF2-40B4-BE49-F238E27FC236}">
                    <a16:creationId xmlns:a16="http://schemas.microsoft.com/office/drawing/2014/main" id="{CF161332-4878-5221-E524-C2127653B202}"/>
                  </a:ext>
                </a:extLst>
              </p:cNvPr>
              <p:cNvSpPr/>
              <p:nvPr/>
            </p:nvSpPr>
            <p:spPr>
              <a:xfrm>
                <a:off x="4451799" y="3569284"/>
                <a:ext cx="26623" cy="26623"/>
              </a:xfrm>
              <a:custGeom>
                <a:avLst/>
                <a:gdLst>
                  <a:gd name="connsiteX0" fmla="*/ 13607 w 26623"/>
                  <a:gd name="connsiteY0" fmla="*/ 26924 h 26623"/>
                  <a:gd name="connsiteX1" fmla="*/ 23019 w 26623"/>
                  <a:gd name="connsiteY1" fmla="*/ 23025 h 26623"/>
                  <a:gd name="connsiteX2" fmla="*/ 26918 w 26623"/>
                  <a:gd name="connsiteY2" fmla="*/ 13612 h 26623"/>
                  <a:gd name="connsiteX3" fmla="*/ 23019 w 26623"/>
                  <a:gd name="connsiteY3" fmla="*/ 4200 h 26623"/>
                  <a:gd name="connsiteX4" fmla="*/ 13607 w 26623"/>
                  <a:gd name="connsiteY4" fmla="*/ 301 h 26623"/>
                  <a:gd name="connsiteX5" fmla="*/ 4194 w 26623"/>
                  <a:gd name="connsiteY5" fmla="*/ 4200 h 26623"/>
                  <a:gd name="connsiteX6" fmla="*/ 295 w 26623"/>
                  <a:gd name="connsiteY6" fmla="*/ 13612 h 26623"/>
                  <a:gd name="connsiteX7" fmla="*/ 4194 w 26623"/>
                  <a:gd name="connsiteY7" fmla="*/ 23025 h 26623"/>
                  <a:gd name="connsiteX8" fmla="*/ 13607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7" y="26924"/>
                    </a:moveTo>
                    <a:cubicBezTo>
                      <a:pt x="17137" y="26924"/>
                      <a:pt x="20523" y="25521"/>
                      <a:pt x="23019" y="23025"/>
                    </a:cubicBezTo>
                    <a:cubicBezTo>
                      <a:pt x="25516" y="20529"/>
                      <a:pt x="26918" y="17143"/>
                      <a:pt x="26918" y="13612"/>
                    </a:cubicBezTo>
                    <a:cubicBezTo>
                      <a:pt x="26918" y="10082"/>
                      <a:pt x="25516" y="6696"/>
                      <a:pt x="23019" y="4200"/>
                    </a:cubicBezTo>
                    <a:cubicBezTo>
                      <a:pt x="20523" y="1703"/>
                      <a:pt x="17137" y="301"/>
                      <a:pt x="13607" y="301"/>
                    </a:cubicBezTo>
                    <a:cubicBezTo>
                      <a:pt x="10076" y="301"/>
                      <a:pt x="6690" y="1703"/>
                      <a:pt x="4194" y="4200"/>
                    </a:cubicBezTo>
                    <a:cubicBezTo>
                      <a:pt x="1698" y="6696"/>
                      <a:pt x="295" y="10082"/>
                      <a:pt x="295" y="13612"/>
                    </a:cubicBezTo>
                    <a:cubicBezTo>
                      <a:pt x="295" y="17143"/>
                      <a:pt x="1698" y="20529"/>
                      <a:pt x="4194" y="23025"/>
                    </a:cubicBezTo>
                    <a:cubicBezTo>
                      <a:pt x="6690" y="25521"/>
                      <a:pt x="10076" y="26924"/>
                      <a:pt x="13607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80" name="任意多边形: 形状 67279">
                <a:extLst>
                  <a:ext uri="{FF2B5EF4-FFF2-40B4-BE49-F238E27FC236}">
                    <a16:creationId xmlns:a16="http://schemas.microsoft.com/office/drawing/2014/main" id="{FE9EBFEE-86D3-FA09-9A84-B3C4D3324334}"/>
                  </a:ext>
                </a:extLst>
              </p:cNvPr>
              <p:cNvSpPr/>
              <p:nvPr/>
            </p:nvSpPr>
            <p:spPr>
              <a:xfrm>
                <a:off x="4875302" y="3384933"/>
                <a:ext cx="26623" cy="26623"/>
              </a:xfrm>
              <a:custGeom>
                <a:avLst/>
                <a:gdLst>
                  <a:gd name="connsiteX0" fmla="*/ 13642 w 26623"/>
                  <a:gd name="connsiteY0" fmla="*/ 26909 h 26623"/>
                  <a:gd name="connsiteX1" fmla="*/ 23055 w 26623"/>
                  <a:gd name="connsiteY1" fmla="*/ 23010 h 26623"/>
                  <a:gd name="connsiteX2" fmla="*/ 26954 w 26623"/>
                  <a:gd name="connsiteY2" fmla="*/ 13597 h 26623"/>
                  <a:gd name="connsiteX3" fmla="*/ 23055 w 26623"/>
                  <a:gd name="connsiteY3" fmla="*/ 4184 h 26623"/>
                  <a:gd name="connsiteX4" fmla="*/ 13642 w 26623"/>
                  <a:gd name="connsiteY4" fmla="*/ 285 h 26623"/>
                  <a:gd name="connsiteX5" fmla="*/ 4229 w 26623"/>
                  <a:gd name="connsiteY5" fmla="*/ 4184 h 26623"/>
                  <a:gd name="connsiteX6" fmla="*/ 331 w 26623"/>
                  <a:gd name="connsiteY6" fmla="*/ 13597 h 26623"/>
                  <a:gd name="connsiteX7" fmla="*/ 4229 w 26623"/>
                  <a:gd name="connsiteY7" fmla="*/ 23010 h 26623"/>
                  <a:gd name="connsiteX8" fmla="*/ 13642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2" y="26909"/>
                    </a:moveTo>
                    <a:cubicBezTo>
                      <a:pt x="17172" y="26909"/>
                      <a:pt x="20559" y="25506"/>
                      <a:pt x="23055" y="23010"/>
                    </a:cubicBezTo>
                    <a:cubicBezTo>
                      <a:pt x="25551" y="20513"/>
                      <a:pt x="26954" y="17127"/>
                      <a:pt x="26954" y="13597"/>
                    </a:cubicBezTo>
                    <a:cubicBezTo>
                      <a:pt x="26954" y="10067"/>
                      <a:pt x="25551" y="6681"/>
                      <a:pt x="23055" y="4184"/>
                    </a:cubicBezTo>
                    <a:cubicBezTo>
                      <a:pt x="20559" y="1688"/>
                      <a:pt x="17172" y="285"/>
                      <a:pt x="13642" y="285"/>
                    </a:cubicBezTo>
                    <a:cubicBezTo>
                      <a:pt x="10112" y="285"/>
                      <a:pt x="6726" y="1688"/>
                      <a:pt x="4229" y="4184"/>
                    </a:cubicBezTo>
                    <a:cubicBezTo>
                      <a:pt x="1733" y="6681"/>
                      <a:pt x="331" y="10067"/>
                      <a:pt x="331" y="13597"/>
                    </a:cubicBezTo>
                    <a:cubicBezTo>
                      <a:pt x="331" y="17127"/>
                      <a:pt x="1733" y="20513"/>
                      <a:pt x="4229" y="23010"/>
                    </a:cubicBezTo>
                    <a:cubicBezTo>
                      <a:pt x="6726" y="25506"/>
                      <a:pt x="10112" y="26909"/>
                      <a:pt x="13642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81" name="任意多边形: 形状 67280">
                <a:extLst>
                  <a:ext uri="{FF2B5EF4-FFF2-40B4-BE49-F238E27FC236}">
                    <a16:creationId xmlns:a16="http://schemas.microsoft.com/office/drawing/2014/main" id="{EE5BE408-CF16-1F85-A0B1-2C13EFE97FAE}"/>
                  </a:ext>
                </a:extLst>
              </p:cNvPr>
              <p:cNvSpPr/>
              <p:nvPr/>
            </p:nvSpPr>
            <p:spPr>
              <a:xfrm>
                <a:off x="4773465" y="2993712"/>
                <a:ext cx="26623" cy="26623"/>
              </a:xfrm>
              <a:custGeom>
                <a:avLst/>
                <a:gdLst>
                  <a:gd name="connsiteX0" fmla="*/ 13634 w 26623"/>
                  <a:gd name="connsiteY0" fmla="*/ 26876 h 26623"/>
                  <a:gd name="connsiteX1" fmla="*/ 23046 w 26623"/>
                  <a:gd name="connsiteY1" fmla="*/ 22977 h 26623"/>
                  <a:gd name="connsiteX2" fmla="*/ 26945 w 26623"/>
                  <a:gd name="connsiteY2" fmla="*/ 13564 h 26623"/>
                  <a:gd name="connsiteX3" fmla="*/ 23046 w 26623"/>
                  <a:gd name="connsiteY3" fmla="*/ 4151 h 26623"/>
                  <a:gd name="connsiteX4" fmla="*/ 13634 w 26623"/>
                  <a:gd name="connsiteY4" fmla="*/ 253 h 26623"/>
                  <a:gd name="connsiteX5" fmla="*/ 4221 w 26623"/>
                  <a:gd name="connsiteY5" fmla="*/ 4151 h 26623"/>
                  <a:gd name="connsiteX6" fmla="*/ 322 w 26623"/>
                  <a:gd name="connsiteY6" fmla="*/ 13564 h 26623"/>
                  <a:gd name="connsiteX7" fmla="*/ 4221 w 26623"/>
                  <a:gd name="connsiteY7" fmla="*/ 22977 h 26623"/>
                  <a:gd name="connsiteX8" fmla="*/ 13634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4" y="26876"/>
                    </a:moveTo>
                    <a:cubicBezTo>
                      <a:pt x="17164" y="26876"/>
                      <a:pt x="20550" y="25473"/>
                      <a:pt x="23046" y="22977"/>
                    </a:cubicBezTo>
                    <a:cubicBezTo>
                      <a:pt x="25543" y="20481"/>
                      <a:pt x="26945" y="17094"/>
                      <a:pt x="26945" y="13564"/>
                    </a:cubicBezTo>
                    <a:cubicBezTo>
                      <a:pt x="26945" y="10034"/>
                      <a:pt x="25543" y="6648"/>
                      <a:pt x="23046" y="4151"/>
                    </a:cubicBezTo>
                    <a:cubicBezTo>
                      <a:pt x="20550" y="1655"/>
                      <a:pt x="17164" y="253"/>
                      <a:pt x="13634" y="253"/>
                    </a:cubicBezTo>
                    <a:cubicBezTo>
                      <a:pt x="10103" y="253"/>
                      <a:pt x="6717" y="1655"/>
                      <a:pt x="4221" y="4151"/>
                    </a:cubicBezTo>
                    <a:cubicBezTo>
                      <a:pt x="1725" y="6648"/>
                      <a:pt x="322" y="10034"/>
                      <a:pt x="322" y="13564"/>
                    </a:cubicBezTo>
                    <a:cubicBezTo>
                      <a:pt x="322" y="17094"/>
                      <a:pt x="1725" y="20481"/>
                      <a:pt x="4221" y="22977"/>
                    </a:cubicBezTo>
                    <a:cubicBezTo>
                      <a:pt x="6717" y="25473"/>
                      <a:pt x="10103" y="26876"/>
                      <a:pt x="13634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82" name="任意多边形: 形状 67281">
                <a:extLst>
                  <a:ext uri="{FF2B5EF4-FFF2-40B4-BE49-F238E27FC236}">
                    <a16:creationId xmlns:a16="http://schemas.microsoft.com/office/drawing/2014/main" id="{9E9E3627-6DC6-C925-D68B-567F685D670F}"/>
                  </a:ext>
                </a:extLst>
              </p:cNvPr>
              <p:cNvSpPr/>
              <p:nvPr/>
            </p:nvSpPr>
            <p:spPr>
              <a:xfrm>
                <a:off x="4892477" y="3652156"/>
                <a:ext cx="26623" cy="26623"/>
              </a:xfrm>
              <a:custGeom>
                <a:avLst/>
                <a:gdLst>
                  <a:gd name="connsiteX0" fmla="*/ 13644 w 26623"/>
                  <a:gd name="connsiteY0" fmla="*/ 26931 h 26623"/>
                  <a:gd name="connsiteX1" fmla="*/ 23056 w 26623"/>
                  <a:gd name="connsiteY1" fmla="*/ 23032 h 26623"/>
                  <a:gd name="connsiteX2" fmla="*/ 26955 w 26623"/>
                  <a:gd name="connsiteY2" fmla="*/ 13619 h 26623"/>
                  <a:gd name="connsiteX3" fmla="*/ 23056 w 26623"/>
                  <a:gd name="connsiteY3" fmla="*/ 4207 h 26623"/>
                  <a:gd name="connsiteX4" fmla="*/ 13644 w 26623"/>
                  <a:gd name="connsiteY4" fmla="*/ 308 h 26623"/>
                  <a:gd name="connsiteX5" fmla="*/ 4231 w 26623"/>
                  <a:gd name="connsiteY5" fmla="*/ 4207 h 26623"/>
                  <a:gd name="connsiteX6" fmla="*/ 332 w 26623"/>
                  <a:gd name="connsiteY6" fmla="*/ 13619 h 26623"/>
                  <a:gd name="connsiteX7" fmla="*/ 4231 w 26623"/>
                  <a:gd name="connsiteY7" fmla="*/ 23032 h 26623"/>
                  <a:gd name="connsiteX8" fmla="*/ 13644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4" y="26931"/>
                    </a:moveTo>
                    <a:cubicBezTo>
                      <a:pt x="17174" y="26931"/>
                      <a:pt x="20560" y="25528"/>
                      <a:pt x="23056" y="23032"/>
                    </a:cubicBezTo>
                    <a:cubicBezTo>
                      <a:pt x="25553" y="20536"/>
                      <a:pt x="26955" y="17150"/>
                      <a:pt x="26955" y="13619"/>
                    </a:cubicBezTo>
                    <a:cubicBezTo>
                      <a:pt x="26955" y="10089"/>
                      <a:pt x="25553" y="6703"/>
                      <a:pt x="23056" y="4207"/>
                    </a:cubicBezTo>
                    <a:cubicBezTo>
                      <a:pt x="20560" y="1710"/>
                      <a:pt x="17174" y="308"/>
                      <a:pt x="13644" y="308"/>
                    </a:cubicBezTo>
                    <a:cubicBezTo>
                      <a:pt x="10113" y="308"/>
                      <a:pt x="6727" y="1710"/>
                      <a:pt x="4231" y="4207"/>
                    </a:cubicBezTo>
                    <a:cubicBezTo>
                      <a:pt x="1735" y="6703"/>
                      <a:pt x="332" y="10089"/>
                      <a:pt x="332" y="13619"/>
                    </a:cubicBezTo>
                    <a:cubicBezTo>
                      <a:pt x="332" y="17150"/>
                      <a:pt x="1735" y="20536"/>
                      <a:pt x="4231" y="23032"/>
                    </a:cubicBezTo>
                    <a:cubicBezTo>
                      <a:pt x="6727" y="25528"/>
                      <a:pt x="10113" y="26931"/>
                      <a:pt x="13644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83" name="任意多边形: 形状 67282">
                <a:extLst>
                  <a:ext uri="{FF2B5EF4-FFF2-40B4-BE49-F238E27FC236}">
                    <a16:creationId xmlns:a16="http://schemas.microsoft.com/office/drawing/2014/main" id="{927F4745-BF2A-B165-705A-4421E04FE804}"/>
                  </a:ext>
                </a:extLst>
              </p:cNvPr>
              <p:cNvSpPr/>
              <p:nvPr/>
            </p:nvSpPr>
            <p:spPr>
              <a:xfrm>
                <a:off x="6952382" y="4522598"/>
                <a:ext cx="26623" cy="26623"/>
              </a:xfrm>
              <a:custGeom>
                <a:avLst/>
                <a:gdLst>
                  <a:gd name="connsiteX0" fmla="*/ 13817 w 26623"/>
                  <a:gd name="connsiteY0" fmla="*/ 27004 h 26623"/>
                  <a:gd name="connsiteX1" fmla="*/ 23229 w 26623"/>
                  <a:gd name="connsiteY1" fmla="*/ 23105 h 26623"/>
                  <a:gd name="connsiteX2" fmla="*/ 27128 w 26623"/>
                  <a:gd name="connsiteY2" fmla="*/ 13693 h 26623"/>
                  <a:gd name="connsiteX3" fmla="*/ 23229 w 26623"/>
                  <a:gd name="connsiteY3" fmla="*/ 4280 h 26623"/>
                  <a:gd name="connsiteX4" fmla="*/ 13817 w 26623"/>
                  <a:gd name="connsiteY4" fmla="*/ 381 h 26623"/>
                  <a:gd name="connsiteX5" fmla="*/ 4404 w 26623"/>
                  <a:gd name="connsiteY5" fmla="*/ 4280 h 26623"/>
                  <a:gd name="connsiteX6" fmla="*/ 505 w 26623"/>
                  <a:gd name="connsiteY6" fmla="*/ 13693 h 26623"/>
                  <a:gd name="connsiteX7" fmla="*/ 4404 w 26623"/>
                  <a:gd name="connsiteY7" fmla="*/ 23105 h 26623"/>
                  <a:gd name="connsiteX8" fmla="*/ 13817 w 26623"/>
                  <a:gd name="connsiteY8" fmla="*/ 270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7004"/>
                    </a:moveTo>
                    <a:cubicBezTo>
                      <a:pt x="17347" y="27004"/>
                      <a:pt x="20733" y="25602"/>
                      <a:pt x="23229" y="23105"/>
                    </a:cubicBezTo>
                    <a:cubicBezTo>
                      <a:pt x="25726" y="20609"/>
                      <a:pt x="27128" y="17223"/>
                      <a:pt x="27128" y="13693"/>
                    </a:cubicBezTo>
                    <a:cubicBezTo>
                      <a:pt x="27128" y="10162"/>
                      <a:pt x="25726" y="6776"/>
                      <a:pt x="23229" y="4280"/>
                    </a:cubicBezTo>
                    <a:cubicBezTo>
                      <a:pt x="20733" y="1784"/>
                      <a:pt x="17347" y="381"/>
                      <a:pt x="13817" y="381"/>
                    </a:cubicBezTo>
                    <a:cubicBezTo>
                      <a:pt x="10286" y="381"/>
                      <a:pt x="6900" y="1784"/>
                      <a:pt x="4404" y="4280"/>
                    </a:cubicBezTo>
                    <a:cubicBezTo>
                      <a:pt x="1908" y="6776"/>
                      <a:pt x="505" y="10162"/>
                      <a:pt x="505" y="13693"/>
                    </a:cubicBezTo>
                    <a:cubicBezTo>
                      <a:pt x="505" y="17223"/>
                      <a:pt x="1908" y="20609"/>
                      <a:pt x="4404" y="23105"/>
                    </a:cubicBezTo>
                    <a:cubicBezTo>
                      <a:pt x="6900" y="25602"/>
                      <a:pt x="10286" y="27004"/>
                      <a:pt x="13817" y="270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84" name="任意多边形: 形状 67283">
                <a:extLst>
                  <a:ext uri="{FF2B5EF4-FFF2-40B4-BE49-F238E27FC236}">
                    <a16:creationId xmlns:a16="http://schemas.microsoft.com/office/drawing/2014/main" id="{DC0A0D33-1F90-3DEB-2B63-767903365777}"/>
                  </a:ext>
                </a:extLst>
              </p:cNvPr>
              <p:cNvSpPr/>
              <p:nvPr/>
            </p:nvSpPr>
            <p:spPr>
              <a:xfrm>
                <a:off x="5488717" y="4245397"/>
                <a:ext cx="26623" cy="26623"/>
              </a:xfrm>
              <a:custGeom>
                <a:avLst/>
                <a:gdLst>
                  <a:gd name="connsiteX0" fmla="*/ 13694 w 26623"/>
                  <a:gd name="connsiteY0" fmla="*/ 26981 h 26623"/>
                  <a:gd name="connsiteX1" fmla="*/ 23106 w 26623"/>
                  <a:gd name="connsiteY1" fmla="*/ 23082 h 26623"/>
                  <a:gd name="connsiteX2" fmla="*/ 27005 w 26623"/>
                  <a:gd name="connsiteY2" fmla="*/ 13669 h 26623"/>
                  <a:gd name="connsiteX3" fmla="*/ 23106 w 26623"/>
                  <a:gd name="connsiteY3" fmla="*/ 4257 h 26623"/>
                  <a:gd name="connsiteX4" fmla="*/ 13694 w 26623"/>
                  <a:gd name="connsiteY4" fmla="*/ 358 h 26623"/>
                  <a:gd name="connsiteX5" fmla="*/ 4281 w 26623"/>
                  <a:gd name="connsiteY5" fmla="*/ 4257 h 26623"/>
                  <a:gd name="connsiteX6" fmla="*/ 382 w 26623"/>
                  <a:gd name="connsiteY6" fmla="*/ 13669 h 26623"/>
                  <a:gd name="connsiteX7" fmla="*/ 4281 w 26623"/>
                  <a:gd name="connsiteY7" fmla="*/ 23082 h 26623"/>
                  <a:gd name="connsiteX8" fmla="*/ 13694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4" y="26981"/>
                    </a:moveTo>
                    <a:cubicBezTo>
                      <a:pt x="17224" y="26981"/>
                      <a:pt x="20610" y="25578"/>
                      <a:pt x="23106" y="23082"/>
                    </a:cubicBezTo>
                    <a:cubicBezTo>
                      <a:pt x="25603" y="20586"/>
                      <a:pt x="27005" y="17200"/>
                      <a:pt x="27005" y="13669"/>
                    </a:cubicBezTo>
                    <a:cubicBezTo>
                      <a:pt x="27005" y="10139"/>
                      <a:pt x="25603" y="6753"/>
                      <a:pt x="23106" y="4257"/>
                    </a:cubicBezTo>
                    <a:cubicBezTo>
                      <a:pt x="20610" y="1760"/>
                      <a:pt x="17224" y="358"/>
                      <a:pt x="13694" y="358"/>
                    </a:cubicBezTo>
                    <a:cubicBezTo>
                      <a:pt x="10163" y="358"/>
                      <a:pt x="6777" y="1760"/>
                      <a:pt x="4281" y="4257"/>
                    </a:cubicBezTo>
                    <a:cubicBezTo>
                      <a:pt x="1785" y="6753"/>
                      <a:pt x="382" y="10139"/>
                      <a:pt x="382" y="13669"/>
                    </a:cubicBezTo>
                    <a:cubicBezTo>
                      <a:pt x="382" y="17200"/>
                      <a:pt x="1785" y="20586"/>
                      <a:pt x="4281" y="23082"/>
                    </a:cubicBezTo>
                    <a:cubicBezTo>
                      <a:pt x="6777" y="25578"/>
                      <a:pt x="10163" y="26981"/>
                      <a:pt x="13694" y="2698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85" name="任意多边形: 形状 67284">
                <a:extLst>
                  <a:ext uri="{FF2B5EF4-FFF2-40B4-BE49-F238E27FC236}">
                    <a16:creationId xmlns:a16="http://schemas.microsoft.com/office/drawing/2014/main" id="{24FC25D6-CCDF-A557-E8F1-40D8C9F8650A}"/>
                  </a:ext>
                </a:extLst>
              </p:cNvPr>
              <p:cNvSpPr/>
              <p:nvPr/>
            </p:nvSpPr>
            <p:spPr>
              <a:xfrm>
                <a:off x="6015945" y="3648267"/>
                <a:ext cx="26623" cy="26623"/>
              </a:xfrm>
              <a:custGeom>
                <a:avLst/>
                <a:gdLst>
                  <a:gd name="connsiteX0" fmla="*/ 13738 w 26623"/>
                  <a:gd name="connsiteY0" fmla="*/ 26931 h 26623"/>
                  <a:gd name="connsiteX1" fmla="*/ 23151 w 26623"/>
                  <a:gd name="connsiteY1" fmla="*/ 23032 h 26623"/>
                  <a:gd name="connsiteX2" fmla="*/ 27050 w 26623"/>
                  <a:gd name="connsiteY2" fmla="*/ 13619 h 26623"/>
                  <a:gd name="connsiteX3" fmla="*/ 23151 w 26623"/>
                  <a:gd name="connsiteY3" fmla="*/ 4206 h 26623"/>
                  <a:gd name="connsiteX4" fmla="*/ 13738 w 26623"/>
                  <a:gd name="connsiteY4" fmla="*/ 308 h 26623"/>
                  <a:gd name="connsiteX5" fmla="*/ 4325 w 26623"/>
                  <a:gd name="connsiteY5" fmla="*/ 4206 h 26623"/>
                  <a:gd name="connsiteX6" fmla="*/ 426 w 26623"/>
                  <a:gd name="connsiteY6" fmla="*/ 13619 h 26623"/>
                  <a:gd name="connsiteX7" fmla="*/ 4325 w 26623"/>
                  <a:gd name="connsiteY7" fmla="*/ 23032 h 26623"/>
                  <a:gd name="connsiteX8" fmla="*/ 13738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931"/>
                    </a:moveTo>
                    <a:cubicBezTo>
                      <a:pt x="17268" y="26931"/>
                      <a:pt x="20654" y="25528"/>
                      <a:pt x="23151" y="23032"/>
                    </a:cubicBezTo>
                    <a:cubicBezTo>
                      <a:pt x="25647" y="20536"/>
                      <a:pt x="27050" y="17149"/>
                      <a:pt x="27050" y="13619"/>
                    </a:cubicBezTo>
                    <a:cubicBezTo>
                      <a:pt x="27050" y="10089"/>
                      <a:pt x="25647" y="6703"/>
                      <a:pt x="23151" y="4206"/>
                    </a:cubicBezTo>
                    <a:cubicBezTo>
                      <a:pt x="20654" y="1710"/>
                      <a:pt x="17268" y="308"/>
                      <a:pt x="13738" y="308"/>
                    </a:cubicBezTo>
                    <a:cubicBezTo>
                      <a:pt x="10208" y="308"/>
                      <a:pt x="6822" y="1710"/>
                      <a:pt x="4325" y="4206"/>
                    </a:cubicBezTo>
                    <a:cubicBezTo>
                      <a:pt x="1829" y="6703"/>
                      <a:pt x="426" y="10089"/>
                      <a:pt x="426" y="13619"/>
                    </a:cubicBezTo>
                    <a:cubicBezTo>
                      <a:pt x="426" y="17149"/>
                      <a:pt x="1829" y="20536"/>
                      <a:pt x="4325" y="23032"/>
                    </a:cubicBezTo>
                    <a:cubicBezTo>
                      <a:pt x="6822" y="25528"/>
                      <a:pt x="10208" y="26931"/>
                      <a:pt x="13738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86" name="任意多边形: 形状 67285">
                <a:extLst>
                  <a:ext uri="{FF2B5EF4-FFF2-40B4-BE49-F238E27FC236}">
                    <a16:creationId xmlns:a16="http://schemas.microsoft.com/office/drawing/2014/main" id="{D3B5F25D-5988-8190-985B-1C3A483F7D34}"/>
                  </a:ext>
                </a:extLst>
              </p:cNvPr>
              <p:cNvSpPr/>
              <p:nvPr/>
            </p:nvSpPr>
            <p:spPr>
              <a:xfrm>
                <a:off x="4915727" y="3066296"/>
                <a:ext cx="26623" cy="26623"/>
              </a:xfrm>
              <a:custGeom>
                <a:avLst/>
                <a:gdLst>
                  <a:gd name="connsiteX0" fmla="*/ 13646 w 26623"/>
                  <a:gd name="connsiteY0" fmla="*/ 26882 h 26623"/>
                  <a:gd name="connsiteX1" fmla="*/ 23058 w 26623"/>
                  <a:gd name="connsiteY1" fmla="*/ 22983 h 26623"/>
                  <a:gd name="connsiteX2" fmla="*/ 26957 w 26623"/>
                  <a:gd name="connsiteY2" fmla="*/ 13570 h 26623"/>
                  <a:gd name="connsiteX3" fmla="*/ 23058 w 26623"/>
                  <a:gd name="connsiteY3" fmla="*/ 4158 h 26623"/>
                  <a:gd name="connsiteX4" fmla="*/ 13646 w 26623"/>
                  <a:gd name="connsiteY4" fmla="*/ 259 h 26623"/>
                  <a:gd name="connsiteX5" fmla="*/ 4233 w 26623"/>
                  <a:gd name="connsiteY5" fmla="*/ 4158 h 26623"/>
                  <a:gd name="connsiteX6" fmla="*/ 334 w 26623"/>
                  <a:gd name="connsiteY6" fmla="*/ 13570 h 26623"/>
                  <a:gd name="connsiteX7" fmla="*/ 4233 w 26623"/>
                  <a:gd name="connsiteY7" fmla="*/ 22983 h 26623"/>
                  <a:gd name="connsiteX8" fmla="*/ 13646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6" y="26882"/>
                    </a:moveTo>
                    <a:cubicBezTo>
                      <a:pt x="17176" y="26882"/>
                      <a:pt x="20562" y="25479"/>
                      <a:pt x="23058" y="22983"/>
                    </a:cubicBezTo>
                    <a:cubicBezTo>
                      <a:pt x="25555" y="20487"/>
                      <a:pt x="26957" y="17101"/>
                      <a:pt x="26957" y="13570"/>
                    </a:cubicBezTo>
                    <a:cubicBezTo>
                      <a:pt x="26957" y="10040"/>
                      <a:pt x="25555" y="6654"/>
                      <a:pt x="23058" y="4158"/>
                    </a:cubicBezTo>
                    <a:cubicBezTo>
                      <a:pt x="20562" y="1661"/>
                      <a:pt x="17176" y="259"/>
                      <a:pt x="13646" y="259"/>
                    </a:cubicBezTo>
                    <a:cubicBezTo>
                      <a:pt x="10115" y="259"/>
                      <a:pt x="6729" y="1661"/>
                      <a:pt x="4233" y="4158"/>
                    </a:cubicBezTo>
                    <a:cubicBezTo>
                      <a:pt x="1737" y="6654"/>
                      <a:pt x="334" y="10040"/>
                      <a:pt x="334" y="13570"/>
                    </a:cubicBezTo>
                    <a:cubicBezTo>
                      <a:pt x="334" y="17101"/>
                      <a:pt x="1737" y="20487"/>
                      <a:pt x="4233" y="22983"/>
                    </a:cubicBezTo>
                    <a:cubicBezTo>
                      <a:pt x="6729" y="25479"/>
                      <a:pt x="10115" y="26882"/>
                      <a:pt x="13646" y="268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87" name="任意多边形: 形状 67286">
                <a:extLst>
                  <a:ext uri="{FF2B5EF4-FFF2-40B4-BE49-F238E27FC236}">
                    <a16:creationId xmlns:a16="http://schemas.microsoft.com/office/drawing/2014/main" id="{BFF5BDE4-9BDD-FA2E-BB79-381956B4160B}"/>
                  </a:ext>
                </a:extLst>
              </p:cNvPr>
              <p:cNvSpPr/>
              <p:nvPr/>
            </p:nvSpPr>
            <p:spPr>
              <a:xfrm>
                <a:off x="6460413" y="3978054"/>
                <a:ext cx="26623" cy="26623"/>
              </a:xfrm>
              <a:custGeom>
                <a:avLst/>
                <a:gdLst>
                  <a:gd name="connsiteX0" fmla="*/ 13775 w 26623"/>
                  <a:gd name="connsiteY0" fmla="*/ 26958 h 26623"/>
                  <a:gd name="connsiteX1" fmla="*/ 23188 w 26623"/>
                  <a:gd name="connsiteY1" fmla="*/ 23060 h 26623"/>
                  <a:gd name="connsiteX2" fmla="*/ 27087 w 26623"/>
                  <a:gd name="connsiteY2" fmla="*/ 13647 h 26623"/>
                  <a:gd name="connsiteX3" fmla="*/ 23188 w 26623"/>
                  <a:gd name="connsiteY3" fmla="*/ 4234 h 26623"/>
                  <a:gd name="connsiteX4" fmla="*/ 13775 w 26623"/>
                  <a:gd name="connsiteY4" fmla="*/ 335 h 26623"/>
                  <a:gd name="connsiteX5" fmla="*/ 4363 w 26623"/>
                  <a:gd name="connsiteY5" fmla="*/ 4234 h 26623"/>
                  <a:gd name="connsiteX6" fmla="*/ 464 w 26623"/>
                  <a:gd name="connsiteY6" fmla="*/ 13647 h 26623"/>
                  <a:gd name="connsiteX7" fmla="*/ 4363 w 26623"/>
                  <a:gd name="connsiteY7" fmla="*/ 23060 h 26623"/>
                  <a:gd name="connsiteX8" fmla="*/ 13775 w 26623"/>
                  <a:gd name="connsiteY8" fmla="*/ 269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958"/>
                    </a:moveTo>
                    <a:cubicBezTo>
                      <a:pt x="17306" y="26958"/>
                      <a:pt x="20692" y="25556"/>
                      <a:pt x="23188" y="23060"/>
                    </a:cubicBezTo>
                    <a:cubicBezTo>
                      <a:pt x="25684" y="20563"/>
                      <a:pt x="27087" y="17177"/>
                      <a:pt x="27087" y="13647"/>
                    </a:cubicBezTo>
                    <a:cubicBezTo>
                      <a:pt x="27087" y="10117"/>
                      <a:pt x="25684" y="6730"/>
                      <a:pt x="23188" y="4234"/>
                    </a:cubicBezTo>
                    <a:cubicBezTo>
                      <a:pt x="20692" y="1738"/>
                      <a:pt x="17306" y="335"/>
                      <a:pt x="13775" y="335"/>
                    </a:cubicBezTo>
                    <a:cubicBezTo>
                      <a:pt x="10245" y="335"/>
                      <a:pt x="6859" y="1738"/>
                      <a:pt x="4363" y="4234"/>
                    </a:cubicBezTo>
                    <a:cubicBezTo>
                      <a:pt x="1866" y="6730"/>
                      <a:pt x="464" y="10117"/>
                      <a:pt x="464" y="13647"/>
                    </a:cubicBezTo>
                    <a:cubicBezTo>
                      <a:pt x="464" y="17177"/>
                      <a:pt x="1866" y="20563"/>
                      <a:pt x="4363" y="23060"/>
                    </a:cubicBezTo>
                    <a:cubicBezTo>
                      <a:pt x="6859" y="25556"/>
                      <a:pt x="10245" y="26958"/>
                      <a:pt x="13775" y="269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88" name="任意多边形: 形状 67287">
                <a:extLst>
                  <a:ext uri="{FF2B5EF4-FFF2-40B4-BE49-F238E27FC236}">
                    <a16:creationId xmlns:a16="http://schemas.microsoft.com/office/drawing/2014/main" id="{0F6336BA-C51D-8E7D-A5FF-B5BC1D75AF07}"/>
                  </a:ext>
                </a:extLst>
              </p:cNvPr>
              <p:cNvSpPr/>
              <p:nvPr/>
            </p:nvSpPr>
            <p:spPr>
              <a:xfrm>
                <a:off x="4521045" y="3710155"/>
                <a:ext cx="26623" cy="26623"/>
              </a:xfrm>
              <a:custGeom>
                <a:avLst/>
                <a:gdLst>
                  <a:gd name="connsiteX0" fmla="*/ 13612 w 26623"/>
                  <a:gd name="connsiteY0" fmla="*/ 26936 h 26623"/>
                  <a:gd name="connsiteX1" fmla="*/ 23025 w 26623"/>
                  <a:gd name="connsiteY1" fmla="*/ 23037 h 26623"/>
                  <a:gd name="connsiteX2" fmla="*/ 26924 w 26623"/>
                  <a:gd name="connsiteY2" fmla="*/ 13624 h 26623"/>
                  <a:gd name="connsiteX3" fmla="*/ 23025 w 26623"/>
                  <a:gd name="connsiteY3" fmla="*/ 4212 h 26623"/>
                  <a:gd name="connsiteX4" fmla="*/ 13612 w 26623"/>
                  <a:gd name="connsiteY4" fmla="*/ 313 h 26623"/>
                  <a:gd name="connsiteX5" fmla="*/ 4200 w 26623"/>
                  <a:gd name="connsiteY5" fmla="*/ 4212 h 26623"/>
                  <a:gd name="connsiteX6" fmla="*/ 301 w 26623"/>
                  <a:gd name="connsiteY6" fmla="*/ 13624 h 26623"/>
                  <a:gd name="connsiteX7" fmla="*/ 4200 w 26623"/>
                  <a:gd name="connsiteY7" fmla="*/ 23037 h 26623"/>
                  <a:gd name="connsiteX8" fmla="*/ 13612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2" y="26936"/>
                    </a:moveTo>
                    <a:cubicBezTo>
                      <a:pt x="17143" y="26936"/>
                      <a:pt x="20529" y="25533"/>
                      <a:pt x="23025" y="23037"/>
                    </a:cubicBezTo>
                    <a:cubicBezTo>
                      <a:pt x="25521" y="20541"/>
                      <a:pt x="26924" y="17155"/>
                      <a:pt x="26924" y="13624"/>
                    </a:cubicBezTo>
                    <a:cubicBezTo>
                      <a:pt x="26924" y="10094"/>
                      <a:pt x="25521" y="6708"/>
                      <a:pt x="23025" y="4212"/>
                    </a:cubicBezTo>
                    <a:cubicBezTo>
                      <a:pt x="20529" y="1715"/>
                      <a:pt x="17143" y="313"/>
                      <a:pt x="13612" y="313"/>
                    </a:cubicBezTo>
                    <a:cubicBezTo>
                      <a:pt x="10082" y="313"/>
                      <a:pt x="6696" y="1715"/>
                      <a:pt x="4200" y="4212"/>
                    </a:cubicBezTo>
                    <a:cubicBezTo>
                      <a:pt x="1703" y="6708"/>
                      <a:pt x="301" y="10094"/>
                      <a:pt x="301" y="13624"/>
                    </a:cubicBezTo>
                    <a:cubicBezTo>
                      <a:pt x="301" y="17155"/>
                      <a:pt x="1703" y="20541"/>
                      <a:pt x="4200" y="23037"/>
                    </a:cubicBezTo>
                    <a:cubicBezTo>
                      <a:pt x="6696" y="25533"/>
                      <a:pt x="10082" y="26936"/>
                      <a:pt x="13612" y="269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89" name="任意多边形: 形状 67288">
                <a:extLst>
                  <a:ext uri="{FF2B5EF4-FFF2-40B4-BE49-F238E27FC236}">
                    <a16:creationId xmlns:a16="http://schemas.microsoft.com/office/drawing/2014/main" id="{FCAE7552-CDFA-F9D5-4C72-23A1C2650B92}"/>
                  </a:ext>
                </a:extLst>
              </p:cNvPr>
              <p:cNvSpPr/>
              <p:nvPr/>
            </p:nvSpPr>
            <p:spPr>
              <a:xfrm>
                <a:off x="5139068" y="2775567"/>
                <a:ext cx="26623" cy="26623"/>
              </a:xfrm>
              <a:custGeom>
                <a:avLst/>
                <a:gdLst>
                  <a:gd name="connsiteX0" fmla="*/ 13664 w 26623"/>
                  <a:gd name="connsiteY0" fmla="*/ 26857 h 26623"/>
                  <a:gd name="connsiteX1" fmla="*/ 23077 w 26623"/>
                  <a:gd name="connsiteY1" fmla="*/ 22959 h 26623"/>
                  <a:gd name="connsiteX2" fmla="*/ 26976 w 26623"/>
                  <a:gd name="connsiteY2" fmla="*/ 13546 h 26623"/>
                  <a:gd name="connsiteX3" fmla="*/ 23077 w 26623"/>
                  <a:gd name="connsiteY3" fmla="*/ 4133 h 26623"/>
                  <a:gd name="connsiteX4" fmla="*/ 13664 w 26623"/>
                  <a:gd name="connsiteY4" fmla="*/ 234 h 26623"/>
                  <a:gd name="connsiteX5" fmla="*/ 4252 w 26623"/>
                  <a:gd name="connsiteY5" fmla="*/ 4133 h 26623"/>
                  <a:gd name="connsiteX6" fmla="*/ 353 w 26623"/>
                  <a:gd name="connsiteY6" fmla="*/ 13546 h 26623"/>
                  <a:gd name="connsiteX7" fmla="*/ 4252 w 26623"/>
                  <a:gd name="connsiteY7" fmla="*/ 22959 h 26623"/>
                  <a:gd name="connsiteX8" fmla="*/ 13664 w 26623"/>
                  <a:gd name="connsiteY8" fmla="*/ 268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6857"/>
                    </a:moveTo>
                    <a:cubicBezTo>
                      <a:pt x="17195" y="26857"/>
                      <a:pt x="20581" y="25455"/>
                      <a:pt x="23077" y="22959"/>
                    </a:cubicBezTo>
                    <a:cubicBezTo>
                      <a:pt x="25573" y="20462"/>
                      <a:pt x="26976" y="17076"/>
                      <a:pt x="26976" y="13546"/>
                    </a:cubicBezTo>
                    <a:cubicBezTo>
                      <a:pt x="26976" y="10016"/>
                      <a:pt x="25573" y="6629"/>
                      <a:pt x="23077" y="4133"/>
                    </a:cubicBezTo>
                    <a:cubicBezTo>
                      <a:pt x="20581" y="1637"/>
                      <a:pt x="17195" y="234"/>
                      <a:pt x="13664" y="234"/>
                    </a:cubicBezTo>
                    <a:cubicBezTo>
                      <a:pt x="10134" y="234"/>
                      <a:pt x="6748" y="1637"/>
                      <a:pt x="4252" y="4133"/>
                    </a:cubicBezTo>
                    <a:cubicBezTo>
                      <a:pt x="1755" y="6629"/>
                      <a:pt x="353" y="10016"/>
                      <a:pt x="353" y="13546"/>
                    </a:cubicBezTo>
                    <a:cubicBezTo>
                      <a:pt x="353" y="17076"/>
                      <a:pt x="1755" y="20462"/>
                      <a:pt x="4252" y="22959"/>
                    </a:cubicBezTo>
                    <a:cubicBezTo>
                      <a:pt x="6748" y="25455"/>
                      <a:pt x="10134" y="26857"/>
                      <a:pt x="13664" y="2685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90" name="任意多边形: 形状 67289">
                <a:extLst>
                  <a:ext uri="{FF2B5EF4-FFF2-40B4-BE49-F238E27FC236}">
                    <a16:creationId xmlns:a16="http://schemas.microsoft.com/office/drawing/2014/main" id="{FE30B2B3-1FFD-8A7A-15ED-434EDF0F753E}"/>
                  </a:ext>
                </a:extLst>
              </p:cNvPr>
              <p:cNvSpPr/>
              <p:nvPr/>
            </p:nvSpPr>
            <p:spPr>
              <a:xfrm>
                <a:off x="6863375" y="4525500"/>
                <a:ext cx="26623" cy="26623"/>
              </a:xfrm>
              <a:custGeom>
                <a:avLst/>
                <a:gdLst>
                  <a:gd name="connsiteX0" fmla="*/ 13809 w 26623"/>
                  <a:gd name="connsiteY0" fmla="*/ 27004 h 26623"/>
                  <a:gd name="connsiteX1" fmla="*/ 23222 w 26623"/>
                  <a:gd name="connsiteY1" fmla="*/ 23106 h 26623"/>
                  <a:gd name="connsiteX2" fmla="*/ 27121 w 26623"/>
                  <a:gd name="connsiteY2" fmla="*/ 13693 h 26623"/>
                  <a:gd name="connsiteX3" fmla="*/ 23222 w 26623"/>
                  <a:gd name="connsiteY3" fmla="*/ 4280 h 26623"/>
                  <a:gd name="connsiteX4" fmla="*/ 13809 w 26623"/>
                  <a:gd name="connsiteY4" fmla="*/ 381 h 26623"/>
                  <a:gd name="connsiteX5" fmla="*/ 4396 w 26623"/>
                  <a:gd name="connsiteY5" fmla="*/ 4280 h 26623"/>
                  <a:gd name="connsiteX6" fmla="*/ 498 w 26623"/>
                  <a:gd name="connsiteY6" fmla="*/ 13693 h 26623"/>
                  <a:gd name="connsiteX7" fmla="*/ 4396 w 26623"/>
                  <a:gd name="connsiteY7" fmla="*/ 23106 h 26623"/>
                  <a:gd name="connsiteX8" fmla="*/ 13809 w 26623"/>
                  <a:gd name="connsiteY8" fmla="*/ 270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7004"/>
                    </a:moveTo>
                    <a:cubicBezTo>
                      <a:pt x="17339" y="27004"/>
                      <a:pt x="20726" y="25602"/>
                      <a:pt x="23222" y="23106"/>
                    </a:cubicBezTo>
                    <a:cubicBezTo>
                      <a:pt x="25718" y="20609"/>
                      <a:pt x="27121" y="17223"/>
                      <a:pt x="27121" y="13693"/>
                    </a:cubicBezTo>
                    <a:cubicBezTo>
                      <a:pt x="27121" y="10163"/>
                      <a:pt x="25718" y="6776"/>
                      <a:pt x="23222" y="4280"/>
                    </a:cubicBezTo>
                    <a:cubicBezTo>
                      <a:pt x="20726" y="1784"/>
                      <a:pt x="17339" y="381"/>
                      <a:pt x="13809" y="381"/>
                    </a:cubicBezTo>
                    <a:cubicBezTo>
                      <a:pt x="10279" y="381"/>
                      <a:pt x="6893" y="1784"/>
                      <a:pt x="4396" y="4280"/>
                    </a:cubicBezTo>
                    <a:cubicBezTo>
                      <a:pt x="1900" y="6776"/>
                      <a:pt x="498" y="10163"/>
                      <a:pt x="498" y="13693"/>
                    </a:cubicBezTo>
                    <a:cubicBezTo>
                      <a:pt x="498" y="17223"/>
                      <a:pt x="1900" y="20609"/>
                      <a:pt x="4396" y="23106"/>
                    </a:cubicBezTo>
                    <a:cubicBezTo>
                      <a:pt x="6893" y="25602"/>
                      <a:pt x="10279" y="27004"/>
                      <a:pt x="13809" y="270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91" name="任意多边形: 形状 67290">
                <a:extLst>
                  <a:ext uri="{FF2B5EF4-FFF2-40B4-BE49-F238E27FC236}">
                    <a16:creationId xmlns:a16="http://schemas.microsoft.com/office/drawing/2014/main" id="{914953AA-3B5C-639A-4018-C48A9477D16D}"/>
                  </a:ext>
                </a:extLst>
              </p:cNvPr>
              <p:cNvSpPr/>
              <p:nvPr/>
            </p:nvSpPr>
            <p:spPr>
              <a:xfrm>
                <a:off x="6214070" y="4735814"/>
                <a:ext cx="26623" cy="26623"/>
              </a:xfrm>
              <a:custGeom>
                <a:avLst/>
                <a:gdLst>
                  <a:gd name="connsiteX0" fmla="*/ 13755 w 26623"/>
                  <a:gd name="connsiteY0" fmla="*/ 27022 h 26623"/>
                  <a:gd name="connsiteX1" fmla="*/ 23167 w 26623"/>
                  <a:gd name="connsiteY1" fmla="*/ 23123 h 26623"/>
                  <a:gd name="connsiteX2" fmla="*/ 27066 w 26623"/>
                  <a:gd name="connsiteY2" fmla="*/ 13710 h 26623"/>
                  <a:gd name="connsiteX3" fmla="*/ 23167 w 26623"/>
                  <a:gd name="connsiteY3" fmla="*/ 4298 h 26623"/>
                  <a:gd name="connsiteX4" fmla="*/ 13755 w 26623"/>
                  <a:gd name="connsiteY4" fmla="*/ 399 h 26623"/>
                  <a:gd name="connsiteX5" fmla="*/ 4342 w 26623"/>
                  <a:gd name="connsiteY5" fmla="*/ 4298 h 26623"/>
                  <a:gd name="connsiteX6" fmla="*/ 443 w 26623"/>
                  <a:gd name="connsiteY6" fmla="*/ 13710 h 26623"/>
                  <a:gd name="connsiteX7" fmla="*/ 4342 w 26623"/>
                  <a:gd name="connsiteY7" fmla="*/ 23123 h 26623"/>
                  <a:gd name="connsiteX8" fmla="*/ 13755 w 26623"/>
                  <a:gd name="connsiteY8" fmla="*/ 270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5" y="27022"/>
                    </a:moveTo>
                    <a:cubicBezTo>
                      <a:pt x="17285" y="27022"/>
                      <a:pt x="20671" y="25619"/>
                      <a:pt x="23167" y="23123"/>
                    </a:cubicBezTo>
                    <a:cubicBezTo>
                      <a:pt x="25664" y="20627"/>
                      <a:pt x="27066" y="17241"/>
                      <a:pt x="27066" y="13710"/>
                    </a:cubicBezTo>
                    <a:cubicBezTo>
                      <a:pt x="27066" y="10180"/>
                      <a:pt x="25664" y="6794"/>
                      <a:pt x="23167" y="4298"/>
                    </a:cubicBezTo>
                    <a:cubicBezTo>
                      <a:pt x="20671" y="1801"/>
                      <a:pt x="17285" y="399"/>
                      <a:pt x="13755" y="399"/>
                    </a:cubicBezTo>
                    <a:cubicBezTo>
                      <a:pt x="10224" y="399"/>
                      <a:pt x="6838" y="1801"/>
                      <a:pt x="4342" y="4298"/>
                    </a:cubicBezTo>
                    <a:cubicBezTo>
                      <a:pt x="1846" y="6794"/>
                      <a:pt x="443" y="10180"/>
                      <a:pt x="443" y="13710"/>
                    </a:cubicBezTo>
                    <a:cubicBezTo>
                      <a:pt x="443" y="17241"/>
                      <a:pt x="1846" y="20627"/>
                      <a:pt x="4342" y="23123"/>
                    </a:cubicBezTo>
                    <a:cubicBezTo>
                      <a:pt x="6838" y="25619"/>
                      <a:pt x="10224" y="27022"/>
                      <a:pt x="13755" y="270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92" name="任意多边形: 形状 67291">
                <a:extLst>
                  <a:ext uri="{FF2B5EF4-FFF2-40B4-BE49-F238E27FC236}">
                    <a16:creationId xmlns:a16="http://schemas.microsoft.com/office/drawing/2014/main" id="{6B1073FD-B349-2624-86A3-E7FD4D2F9D9F}"/>
                  </a:ext>
                </a:extLst>
              </p:cNvPr>
              <p:cNvSpPr/>
              <p:nvPr/>
            </p:nvSpPr>
            <p:spPr>
              <a:xfrm>
                <a:off x="5492244" y="4417100"/>
                <a:ext cx="26623" cy="26623"/>
              </a:xfrm>
              <a:custGeom>
                <a:avLst/>
                <a:gdLst>
                  <a:gd name="connsiteX0" fmla="*/ 13694 w 26623"/>
                  <a:gd name="connsiteY0" fmla="*/ 26995 h 26623"/>
                  <a:gd name="connsiteX1" fmla="*/ 23107 w 26623"/>
                  <a:gd name="connsiteY1" fmla="*/ 23096 h 26623"/>
                  <a:gd name="connsiteX2" fmla="*/ 27006 w 26623"/>
                  <a:gd name="connsiteY2" fmla="*/ 13684 h 26623"/>
                  <a:gd name="connsiteX3" fmla="*/ 23107 w 26623"/>
                  <a:gd name="connsiteY3" fmla="*/ 4271 h 26623"/>
                  <a:gd name="connsiteX4" fmla="*/ 13694 w 26623"/>
                  <a:gd name="connsiteY4" fmla="*/ 372 h 26623"/>
                  <a:gd name="connsiteX5" fmla="*/ 4281 w 26623"/>
                  <a:gd name="connsiteY5" fmla="*/ 4271 h 26623"/>
                  <a:gd name="connsiteX6" fmla="*/ 382 w 26623"/>
                  <a:gd name="connsiteY6" fmla="*/ 13684 h 26623"/>
                  <a:gd name="connsiteX7" fmla="*/ 4281 w 26623"/>
                  <a:gd name="connsiteY7" fmla="*/ 23096 h 26623"/>
                  <a:gd name="connsiteX8" fmla="*/ 13694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4" y="26995"/>
                    </a:moveTo>
                    <a:cubicBezTo>
                      <a:pt x="17224" y="26995"/>
                      <a:pt x="20610" y="25593"/>
                      <a:pt x="23107" y="23096"/>
                    </a:cubicBezTo>
                    <a:cubicBezTo>
                      <a:pt x="25603" y="20600"/>
                      <a:pt x="27006" y="17214"/>
                      <a:pt x="27006" y="13684"/>
                    </a:cubicBezTo>
                    <a:cubicBezTo>
                      <a:pt x="27006" y="10153"/>
                      <a:pt x="25603" y="6767"/>
                      <a:pt x="23107" y="4271"/>
                    </a:cubicBezTo>
                    <a:cubicBezTo>
                      <a:pt x="20610" y="1775"/>
                      <a:pt x="17224" y="372"/>
                      <a:pt x="13694" y="372"/>
                    </a:cubicBezTo>
                    <a:cubicBezTo>
                      <a:pt x="10164" y="372"/>
                      <a:pt x="6778" y="1775"/>
                      <a:pt x="4281" y="4271"/>
                    </a:cubicBezTo>
                    <a:cubicBezTo>
                      <a:pt x="1785" y="6767"/>
                      <a:pt x="382" y="10153"/>
                      <a:pt x="382" y="13684"/>
                    </a:cubicBezTo>
                    <a:cubicBezTo>
                      <a:pt x="382" y="17214"/>
                      <a:pt x="1785" y="20600"/>
                      <a:pt x="4281" y="23096"/>
                    </a:cubicBezTo>
                    <a:cubicBezTo>
                      <a:pt x="6778" y="25593"/>
                      <a:pt x="10164" y="26995"/>
                      <a:pt x="13694" y="269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93" name="任意多边形: 形状 67292">
                <a:extLst>
                  <a:ext uri="{FF2B5EF4-FFF2-40B4-BE49-F238E27FC236}">
                    <a16:creationId xmlns:a16="http://schemas.microsoft.com/office/drawing/2014/main" id="{8E990BD9-1BDF-D88C-B50F-5077DFC3B430}"/>
                  </a:ext>
                </a:extLst>
              </p:cNvPr>
              <p:cNvSpPr/>
              <p:nvPr/>
            </p:nvSpPr>
            <p:spPr>
              <a:xfrm>
                <a:off x="8392240" y="3455659"/>
                <a:ext cx="26623" cy="26623"/>
              </a:xfrm>
              <a:custGeom>
                <a:avLst/>
                <a:gdLst>
                  <a:gd name="connsiteX0" fmla="*/ 13938 w 26623"/>
                  <a:gd name="connsiteY0" fmla="*/ 26915 h 26623"/>
                  <a:gd name="connsiteX1" fmla="*/ 23350 w 26623"/>
                  <a:gd name="connsiteY1" fmla="*/ 23016 h 26623"/>
                  <a:gd name="connsiteX2" fmla="*/ 27249 w 26623"/>
                  <a:gd name="connsiteY2" fmla="*/ 13603 h 26623"/>
                  <a:gd name="connsiteX3" fmla="*/ 23350 w 26623"/>
                  <a:gd name="connsiteY3" fmla="*/ 4190 h 26623"/>
                  <a:gd name="connsiteX4" fmla="*/ 13938 w 26623"/>
                  <a:gd name="connsiteY4" fmla="*/ 291 h 26623"/>
                  <a:gd name="connsiteX5" fmla="*/ 4525 w 26623"/>
                  <a:gd name="connsiteY5" fmla="*/ 4190 h 26623"/>
                  <a:gd name="connsiteX6" fmla="*/ 626 w 26623"/>
                  <a:gd name="connsiteY6" fmla="*/ 13603 h 26623"/>
                  <a:gd name="connsiteX7" fmla="*/ 4525 w 26623"/>
                  <a:gd name="connsiteY7" fmla="*/ 23016 h 26623"/>
                  <a:gd name="connsiteX8" fmla="*/ 13938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8" y="26915"/>
                    </a:moveTo>
                    <a:cubicBezTo>
                      <a:pt x="17468" y="26915"/>
                      <a:pt x="20854" y="25512"/>
                      <a:pt x="23350" y="23016"/>
                    </a:cubicBezTo>
                    <a:cubicBezTo>
                      <a:pt x="25847" y="20519"/>
                      <a:pt x="27249" y="17133"/>
                      <a:pt x="27249" y="13603"/>
                    </a:cubicBezTo>
                    <a:cubicBezTo>
                      <a:pt x="27249" y="10073"/>
                      <a:pt x="25847" y="6687"/>
                      <a:pt x="23350" y="4190"/>
                    </a:cubicBezTo>
                    <a:cubicBezTo>
                      <a:pt x="20854" y="1694"/>
                      <a:pt x="17468" y="291"/>
                      <a:pt x="13938" y="291"/>
                    </a:cubicBezTo>
                    <a:cubicBezTo>
                      <a:pt x="10407" y="291"/>
                      <a:pt x="7021" y="1694"/>
                      <a:pt x="4525" y="4190"/>
                    </a:cubicBezTo>
                    <a:cubicBezTo>
                      <a:pt x="2029" y="6687"/>
                      <a:pt x="626" y="10073"/>
                      <a:pt x="626" y="13603"/>
                    </a:cubicBezTo>
                    <a:cubicBezTo>
                      <a:pt x="626" y="17133"/>
                      <a:pt x="2029" y="20519"/>
                      <a:pt x="4525" y="23016"/>
                    </a:cubicBezTo>
                    <a:cubicBezTo>
                      <a:pt x="7021" y="25512"/>
                      <a:pt x="10407" y="26915"/>
                      <a:pt x="13938" y="269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94" name="任意多边形: 形状 67293">
                <a:extLst>
                  <a:ext uri="{FF2B5EF4-FFF2-40B4-BE49-F238E27FC236}">
                    <a16:creationId xmlns:a16="http://schemas.microsoft.com/office/drawing/2014/main" id="{C12536CA-B9F9-DC7C-102E-EF763C34EEA7}"/>
                  </a:ext>
                </a:extLst>
              </p:cNvPr>
              <p:cNvSpPr/>
              <p:nvPr/>
            </p:nvSpPr>
            <p:spPr>
              <a:xfrm>
                <a:off x="4836329" y="3694244"/>
                <a:ext cx="26623" cy="26623"/>
              </a:xfrm>
              <a:custGeom>
                <a:avLst/>
                <a:gdLst>
                  <a:gd name="connsiteX0" fmla="*/ 13639 w 26623"/>
                  <a:gd name="connsiteY0" fmla="*/ 26935 h 26623"/>
                  <a:gd name="connsiteX1" fmla="*/ 23052 w 26623"/>
                  <a:gd name="connsiteY1" fmla="*/ 23036 h 26623"/>
                  <a:gd name="connsiteX2" fmla="*/ 26951 w 26623"/>
                  <a:gd name="connsiteY2" fmla="*/ 13623 h 26623"/>
                  <a:gd name="connsiteX3" fmla="*/ 23052 w 26623"/>
                  <a:gd name="connsiteY3" fmla="*/ 4210 h 26623"/>
                  <a:gd name="connsiteX4" fmla="*/ 13639 w 26623"/>
                  <a:gd name="connsiteY4" fmla="*/ 311 h 26623"/>
                  <a:gd name="connsiteX5" fmla="*/ 4226 w 26623"/>
                  <a:gd name="connsiteY5" fmla="*/ 4210 h 26623"/>
                  <a:gd name="connsiteX6" fmla="*/ 327 w 26623"/>
                  <a:gd name="connsiteY6" fmla="*/ 13623 h 26623"/>
                  <a:gd name="connsiteX7" fmla="*/ 4226 w 26623"/>
                  <a:gd name="connsiteY7" fmla="*/ 23036 h 26623"/>
                  <a:gd name="connsiteX8" fmla="*/ 13639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9" y="26935"/>
                    </a:moveTo>
                    <a:cubicBezTo>
                      <a:pt x="17169" y="26935"/>
                      <a:pt x="20555" y="25532"/>
                      <a:pt x="23052" y="23036"/>
                    </a:cubicBezTo>
                    <a:cubicBezTo>
                      <a:pt x="25548" y="20539"/>
                      <a:pt x="26951" y="17153"/>
                      <a:pt x="26951" y="13623"/>
                    </a:cubicBezTo>
                    <a:cubicBezTo>
                      <a:pt x="26951" y="10093"/>
                      <a:pt x="25548" y="6707"/>
                      <a:pt x="23052" y="4210"/>
                    </a:cubicBezTo>
                    <a:cubicBezTo>
                      <a:pt x="20555" y="1714"/>
                      <a:pt x="17169" y="311"/>
                      <a:pt x="13639" y="311"/>
                    </a:cubicBezTo>
                    <a:cubicBezTo>
                      <a:pt x="10109" y="311"/>
                      <a:pt x="6722" y="1714"/>
                      <a:pt x="4226" y="4210"/>
                    </a:cubicBezTo>
                    <a:cubicBezTo>
                      <a:pt x="1730" y="6707"/>
                      <a:pt x="327" y="10093"/>
                      <a:pt x="327" y="13623"/>
                    </a:cubicBezTo>
                    <a:cubicBezTo>
                      <a:pt x="327" y="17153"/>
                      <a:pt x="1730" y="20539"/>
                      <a:pt x="4226" y="23036"/>
                    </a:cubicBezTo>
                    <a:cubicBezTo>
                      <a:pt x="6722" y="25532"/>
                      <a:pt x="10109" y="26935"/>
                      <a:pt x="13639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95" name="任意多边形: 形状 67294">
                <a:extLst>
                  <a:ext uri="{FF2B5EF4-FFF2-40B4-BE49-F238E27FC236}">
                    <a16:creationId xmlns:a16="http://schemas.microsoft.com/office/drawing/2014/main" id="{30860087-7566-75E7-F3D9-5B15BF934F97}"/>
                  </a:ext>
                </a:extLst>
              </p:cNvPr>
              <p:cNvSpPr/>
              <p:nvPr/>
            </p:nvSpPr>
            <p:spPr>
              <a:xfrm>
                <a:off x="5342993" y="4345333"/>
                <a:ext cx="26623" cy="26623"/>
              </a:xfrm>
              <a:custGeom>
                <a:avLst/>
                <a:gdLst>
                  <a:gd name="connsiteX0" fmla="*/ 13681 w 26623"/>
                  <a:gd name="connsiteY0" fmla="*/ 26989 h 26623"/>
                  <a:gd name="connsiteX1" fmla="*/ 23094 w 26623"/>
                  <a:gd name="connsiteY1" fmla="*/ 23090 h 26623"/>
                  <a:gd name="connsiteX2" fmla="*/ 26993 w 26623"/>
                  <a:gd name="connsiteY2" fmla="*/ 13678 h 26623"/>
                  <a:gd name="connsiteX3" fmla="*/ 23094 w 26623"/>
                  <a:gd name="connsiteY3" fmla="*/ 4265 h 26623"/>
                  <a:gd name="connsiteX4" fmla="*/ 13681 w 26623"/>
                  <a:gd name="connsiteY4" fmla="*/ 366 h 26623"/>
                  <a:gd name="connsiteX5" fmla="*/ 4269 w 26623"/>
                  <a:gd name="connsiteY5" fmla="*/ 4265 h 26623"/>
                  <a:gd name="connsiteX6" fmla="*/ 370 w 26623"/>
                  <a:gd name="connsiteY6" fmla="*/ 13678 h 26623"/>
                  <a:gd name="connsiteX7" fmla="*/ 4269 w 26623"/>
                  <a:gd name="connsiteY7" fmla="*/ 23090 h 26623"/>
                  <a:gd name="connsiteX8" fmla="*/ 13681 w 26623"/>
                  <a:gd name="connsiteY8" fmla="*/ 269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989"/>
                    </a:moveTo>
                    <a:cubicBezTo>
                      <a:pt x="17212" y="26989"/>
                      <a:pt x="20598" y="25587"/>
                      <a:pt x="23094" y="23090"/>
                    </a:cubicBezTo>
                    <a:cubicBezTo>
                      <a:pt x="25590" y="20594"/>
                      <a:pt x="26993" y="17208"/>
                      <a:pt x="26993" y="13678"/>
                    </a:cubicBezTo>
                    <a:cubicBezTo>
                      <a:pt x="26993" y="10147"/>
                      <a:pt x="25590" y="6761"/>
                      <a:pt x="23094" y="4265"/>
                    </a:cubicBezTo>
                    <a:cubicBezTo>
                      <a:pt x="20598" y="1769"/>
                      <a:pt x="17212" y="366"/>
                      <a:pt x="13681" y="366"/>
                    </a:cubicBezTo>
                    <a:cubicBezTo>
                      <a:pt x="10151" y="366"/>
                      <a:pt x="6765" y="1769"/>
                      <a:pt x="4269" y="4265"/>
                    </a:cubicBezTo>
                    <a:cubicBezTo>
                      <a:pt x="1772" y="6761"/>
                      <a:pt x="370" y="10147"/>
                      <a:pt x="370" y="13678"/>
                    </a:cubicBezTo>
                    <a:cubicBezTo>
                      <a:pt x="370" y="17208"/>
                      <a:pt x="1772" y="20594"/>
                      <a:pt x="4269" y="23090"/>
                    </a:cubicBezTo>
                    <a:cubicBezTo>
                      <a:pt x="6765" y="25587"/>
                      <a:pt x="10151" y="26989"/>
                      <a:pt x="13681" y="269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96" name="任意多边形: 形状 67295">
                <a:extLst>
                  <a:ext uri="{FF2B5EF4-FFF2-40B4-BE49-F238E27FC236}">
                    <a16:creationId xmlns:a16="http://schemas.microsoft.com/office/drawing/2014/main" id="{D9757B5B-0628-B9A8-8549-635620D0FD95}"/>
                  </a:ext>
                </a:extLst>
              </p:cNvPr>
              <p:cNvSpPr/>
              <p:nvPr/>
            </p:nvSpPr>
            <p:spPr>
              <a:xfrm>
                <a:off x="5103617" y="4288296"/>
                <a:ext cx="26623" cy="26623"/>
              </a:xfrm>
              <a:custGeom>
                <a:avLst/>
                <a:gdLst>
                  <a:gd name="connsiteX0" fmla="*/ 13661 w 26623"/>
                  <a:gd name="connsiteY0" fmla="*/ 26984 h 26623"/>
                  <a:gd name="connsiteX1" fmla="*/ 23074 w 26623"/>
                  <a:gd name="connsiteY1" fmla="*/ 23086 h 26623"/>
                  <a:gd name="connsiteX2" fmla="*/ 26973 w 26623"/>
                  <a:gd name="connsiteY2" fmla="*/ 13673 h 26623"/>
                  <a:gd name="connsiteX3" fmla="*/ 23074 w 26623"/>
                  <a:gd name="connsiteY3" fmla="*/ 4260 h 26623"/>
                  <a:gd name="connsiteX4" fmla="*/ 13661 w 26623"/>
                  <a:gd name="connsiteY4" fmla="*/ 361 h 26623"/>
                  <a:gd name="connsiteX5" fmla="*/ 4249 w 26623"/>
                  <a:gd name="connsiteY5" fmla="*/ 4260 h 26623"/>
                  <a:gd name="connsiteX6" fmla="*/ 350 w 26623"/>
                  <a:gd name="connsiteY6" fmla="*/ 13673 h 26623"/>
                  <a:gd name="connsiteX7" fmla="*/ 4249 w 26623"/>
                  <a:gd name="connsiteY7" fmla="*/ 23086 h 26623"/>
                  <a:gd name="connsiteX8" fmla="*/ 13661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1" y="26984"/>
                    </a:moveTo>
                    <a:cubicBezTo>
                      <a:pt x="17192" y="26984"/>
                      <a:pt x="20578" y="25582"/>
                      <a:pt x="23074" y="23086"/>
                    </a:cubicBezTo>
                    <a:cubicBezTo>
                      <a:pt x="25570" y="20589"/>
                      <a:pt x="26973" y="17203"/>
                      <a:pt x="26973" y="13673"/>
                    </a:cubicBezTo>
                    <a:cubicBezTo>
                      <a:pt x="26973" y="10143"/>
                      <a:pt x="25570" y="6756"/>
                      <a:pt x="23074" y="4260"/>
                    </a:cubicBezTo>
                    <a:cubicBezTo>
                      <a:pt x="20578" y="1764"/>
                      <a:pt x="17192" y="361"/>
                      <a:pt x="13661" y="361"/>
                    </a:cubicBezTo>
                    <a:cubicBezTo>
                      <a:pt x="10131" y="361"/>
                      <a:pt x="6745" y="1764"/>
                      <a:pt x="4249" y="4260"/>
                    </a:cubicBezTo>
                    <a:cubicBezTo>
                      <a:pt x="1752" y="6756"/>
                      <a:pt x="350" y="10143"/>
                      <a:pt x="350" y="13673"/>
                    </a:cubicBezTo>
                    <a:cubicBezTo>
                      <a:pt x="350" y="17203"/>
                      <a:pt x="1752" y="20589"/>
                      <a:pt x="4249" y="23086"/>
                    </a:cubicBezTo>
                    <a:cubicBezTo>
                      <a:pt x="6745" y="25582"/>
                      <a:pt x="10131" y="26984"/>
                      <a:pt x="13661" y="2698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97" name="任意多边形: 形状 67296">
                <a:extLst>
                  <a:ext uri="{FF2B5EF4-FFF2-40B4-BE49-F238E27FC236}">
                    <a16:creationId xmlns:a16="http://schemas.microsoft.com/office/drawing/2014/main" id="{0BD9A0EB-5CD6-144C-0DC1-1FC855EFB484}"/>
                  </a:ext>
                </a:extLst>
              </p:cNvPr>
              <p:cNvSpPr/>
              <p:nvPr/>
            </p:nvSpPr>
            <p:spPr>
              <a:xfrm>
                <a:off x="6873638" y="4558799"/>
                <a:ext cx="26623" cy="26623"/>
              </a:xfrm>
              <a:custGeom>
                <a:avLst/>
                <a:gdLst>
                  <a:gd name="connsiteX0" fmla="*/ 13810 w 26623"/>
                  <a:gd name="connsiteY0" fmla="*/ 27007 h 26623"/>
                  <a:gd name="connsiteX1" fmla="*/ 23223 w 26623"/>
                  <a:gd name="connsiteY1" fmla="*/ 23108 h 26623"/>
                  <a:gd name="connsiteX2" fmla="*/ 27122 w 26623"/>
                  <a:gd name="connsiteY2" fmla="*/ 13696 h 26623"/>
                  <a:gd name="connsiteX3" fmla="*/ 23223 w 26623"/>
                  <a:gd name="connsiteY3" fmla="*/ 4283 h 26623"/>
                  <a:gd name="connsiteX4" fmla="*/ 13810 w 26623"/>
                  <a:gd name="connsiteY4" fmla="*/ 384 h 26623"/>
                  <a:gd name="connsiteX5" fmla="*/ 4397 w 26623"/>
                  <a:gd name="connsiteY5" fmla="*/ 4283 h 26623"/>
                  <a:gd name="connsiteX6" fmla="*/ 498 w 26623"/>
                  <a:gd name="connsiteY6" fmla="*/ 13696 h 26623"/>
                  <a:gd name="connsiteX7" fmla="*/ 4397 w 26623"/>
                  <a:gd name="connsiteY7" fmla="*/ 23108 h 26623"/>
                  <a:gd name="connsiteX8" fmla="*/ 13810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7007"/>
                    </a:moveTo>
                    <a:cubicBezTo>
                      <a:pt x="17340" y="27007"/>
                      <a:pt x="20726" y="25605"/>
                      <a:pt x="23223" y="23108"/>
                    </a:cubicBezTo>
                    <a:cubicBezTo>
                      <a:pt x="25719" y="20612"/>
                      <a:pt x="27122" y="17226"/>
                      <a:pt x="27122" y="13696"/>
                    </a:cubicBezTo>
                    <a:cubicBezTo>
                      <a:pt x="27122" y="10165"/>
                      <a:pt x="25719" y="6779"/>
                      <a:pt x="23223" y="4283"/>
                    </a:cubicBezTo>
                    <a:cubicBezTo>
                      <a:pt x="20726" y="1787"/>
                      <a:pt x="17340" y="384"/>
                      <a:pt x="13810" y="384"/>
                    </a:cubicBezTo>
                    <a:cubicBezTo>
                      <a:pt x="10280" y="384"/>
                      <a:pt x="6894" y="1787"/>
                      <a:pt x="4397" y="4283"/>
                    </a:cubicBezTo>
                    <a:cubicBezTo>
                      <a:pt x="1901" y="6779"/>
                      <a:pt x="498" y="10165"/>
                      <a:pt x="498" y="13696"/>
                    </a:cubicBezTo>
                    <a:cubicBezTo>
                      <a:pt x="498" y="17226"/>
                      <a:pt x="1901" y="20612"/>
                      <a:pt x="4397" y="23108"/>
                    </a:cubicBezTo>
                    <a:cubicBezTo>
                      <a:pt x="6894" y="25605"/>
                      <a:pt x="10280" y="27007"/>
                      <a:pt x="13810" y="270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98" name="任意多边形: 形状 67297">
                <a:extLst>
                  <a:ext uri="{FF2B5EF4-FFF2-40B4-BE49-F238E27FC236}">
                    <a16:creationId xmlns:a16="http://schemas.microsoft.com/office/drawing/2014/main" id="{12B4EAE1-1B57-3B68-8F8E-21A335BBE7A1}"/>
                  </a:ext>
                </a:extLst>
              </p:cNvPr>
              <p:cNvSpPr/>
              <p:nvPr/>
            </p:nvSpPr>
            <p:spPr>
              <a:xfrm>
                <a:off x="8596378" y="3269478"/>
                <a:ext cx="26623" cy="26623"/>
              </a:xfrm>
              <a:custGeom>
                <a:avLst/>
                <a:gdLst>
                  <a:gd name="connsiteX0" fmla="*/ 13955 w 26623"/>
                  <a:gd name="connsiteY0" fmla="*/ 26899 h 26623"/>
                  <a:gd name="connsiteX1" fmla="*/ 23367 w 26623"/>
                  <a:gd name="connsiteY1" fmla="*/ 23000 h 26623"/>
                  <a:gd name="connsiteX2" fmla="*/ 27266 w 26623"/>
                  <a:gd name="connsiteY2" fmla="*/ 13587 h 26623"/>
                  <a:gd name="connsiteX3" fmla="*/ 23367 w 26623"/>
                  <a:gd name="connsiteY3" fmla="*/ 4175 h 26623"/>
                  <a:gd name="connsiteX4" fmla="*/ 13955 w 26623"/>
                  <a:gd name="connsiteY4" fmla="*/ 276 h 26623"/>
                  <a:gd name="connsiteX5" fmla="*/ 4542 w 26623"/>
                  <a:gd name="connsiteY5" fmla="*/ 4175 h 26623"/>
                  <a:gd name="connsiteX6" fmla="*/ 643 w 26623"/>
                  <a:gd name="connsiteY6" fmla="*/ 13587 h 26623"/>
                  <a:gd name="connsiteX7" fmla="*/ 4542 w 26623"/>
                  <a:gd name="connsiteY7" fmla="*/ 23000 h 26623"/>
                  <a:gd name="connsiteX8" fmla="*/ 13955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5" y="26899"/>
                    </a:moveTo>
                    <a:cubicBezTo>
                      <a:pt x="17485" y="26899"/>
                      <a:pt x="20871" y="25496"/>
                      <a:pt x="23367" y="23000"/>
                    </a:cubicBezTo>
                    <a:cubicBezTo>
                      <a:pt x="25864" y="20504"/>
                      <a:pt x="27266" y="17118"/>
                      <a:pt x="27266" y="13587"/>
                    </a:cubicBezTo>
                    <a:cubicBezTo>
                      <a:pt x="27266" y="10057"/>
                      <a:pt x="25864" y="6671"/>
                      <a:pt x="23367" y="4175"/>
                    </a:cubicBezTo>
                    <a:cubicBezTo>
                      <a:pt x="20871" y="1678"/>
                      <a:pt x="17485" y="276"/>
                      <a:pt x="13955" y="276"/>
                    </a:cubicBezTo>
                    <a:cubicBezTo>
                      <a:pt x="10424" y="276"/>
                      <a:pt x="7038" y="1678"/>
                      <a:pt x="4542" y="4175"/>
                    </a:cubicBezTo>
                    <a:cubicBezTo>
                      <a:pt x="2046" y="6671"/>
                      <a:pt x="643" y="10057"/>
                      <a:pt x="643" y="13587"/>
                    </a:cubicBezTo>
                    <a:cubicBezTo>
                      <a:pt x="643" y="17118"/>
                      <a:pt x="2046" y="20504"/>
                      <a:pt x="4542" y="23000"/>
                    </a:cubicBezTo>
                    <a:cubicBezTo>
                      <a:pt x="7038" y="25496"/>
                      <a:pt x="10424" y="26899"/>
                      <a:pt x="13955" y="268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99" name="任意多边形: 形状 67298">
                <a:extLst>
                  <a:ext uri="{FF2B5EF4-FFF2-40B4-BE49-F238E27FC236}">
                    <a16:creationId xmlns:a16="http://schemas.microsoft.com/office/drawing/2014/main" id="{2200597B-F49B-FD04-8BCF-6FDD0D88EBB8}"/>
                  </a:ext>
                </a:extLst>
              </p:cNvPr>
              <p:cNvSpPr/>
              <p:nvPr/>
            </p:nvSpPr>
            <p:spPr>
              <a:xfrm>
                <a:off x="6793692" y="4216765"/>
                <a:ext cx="26623" cy="26623"/>
              </a:xfrm>
              <a:custGeom>
                <a:avLst/>
                <a:gdLst>
                  <a:gd name="connsiteX0" fmla="*/ 13803 w 26623"/>
                  <a:gd name="connsiteY0" fmla="*/ 26978 h 26623"/>
                  <a:gd name="connsiteX1" fmla="*/ 23216 w 26623"/>
                  <a:gd name="connsiteY1" fmla="*/ 23080 h 26623"/>
                  <a:gd name="connsiteX2" fmla="*/ 27115 w 26623"/>
                  <a:gd name="connsiteY2" fmla="*/ 13667 h 26623"/>
                  <a:gd name="connsiteX3" fmla="*/ 23216 w 26623"/>
                  <a:gd name="connsiteY3" fmla="*/ 4254 h 26623"/>
                  <a:gd name="connsiteX4" fmla="*/ 13803 w 26623"/>
                  <a:gd name="connsiteY4" fmla="*/ 355 h 26623"/>
                  <a:gd name="connsiteX5" fmla="*/ 4391 w 26623"/>
                  <a:gd name="connsiteY5" fmla="*/ 4254 h 26623"/>
                  <a:gd name="connsiteX6" fmla="*/ 492 w 26623"/>
                  <a:gd name="connsiteY6" fmla="*/ 13667 h 26623"/>
                  <a:gd name="connsiteX7" fmla="*/ 4391 w 26623"/>
                  <a:gd name="connsiteY7" fmla="*/ 23080 h 26623"/>
                  <a:gd name="connsiteX8" fmla="*/ 13803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978"/>
                    </a:moveTo>
                    <a:cubicBezTo>
                      <a:pt x="17334" y="26978"/>
                      <a:pt x="20720" y="25576"/>
                      <a:pt x="23216" y="23080"/>
                    </a:cubicBezTo>
                    <a:cubicBezTo>
                      <a:pt x="25712" y="20583"/>
                      <a:pt x="27115" y="17197"/>
                      <a:pt x="27115" y="13667"/>
                    </a:cubicBezTo>
                    <a:cubicBezTo>
                      <a:pt x="27115" y="10137"/>
                      <a:pt x="25712" y="6750"/>
                      <a:pt x="23216" y="4254"/>
                    </a:cubicBezTo>
                    <a:cubicBezTo>
                      <a:pt x="20720" y="1758"/>
                      <a:pt x="17334" y="355"/>
                      <a:pt x="13803" y="355"/>
                    </a:cubicBezTo>
                    <a:cubicBezTo>
                      <a:pt x="10273" y="355"/>
                      <a:pt x="6887" y="1758"/>
                      <a:pt x="4391" y="4254"/>
                    </a:cubicBezTo>
                    <a:cubicBezTo>
                      <a:pt x="1894" y="6750"/>
                      <a:pt x="492" y="10137"/>
                      <a:pt x="492" y="13667"/>
                    </a:cubicBezTo>
                    <a:cubicBezTo>
                      <a:pt x="492" y="17197"/>
                      <a:pt x="1894" y="20583"/>
                      <a:pt x="4391" y="23080"/>
                    </a:cubicBezTo>
                    <a:cubicBezTo>
                      <a:pt x="6887" y="25576"/>
                      <a:pt x="10273" y="26978"/>
                      <a:pt x="13803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00" name="任意多边形: 形状 67299">
                <a:extLst>
                  <a:ext uri="{FF2B5EF4-FFF2-40B4-BE49-F238E27FC236}">
                    <a16:creationId xmlns:a16="http://schemas.microsoft.com/office/drawing/2014/main" id="{A86389DC-5568-DE83-6777-B87F1B359297}"/>
                  </a:ext>
                </a:extLst>
              </p:cNvPr>
              <p:cNvSpPr/>
              <p:nvPr/>
            </p:nvSpPr>
            <p:spPr>
              <a:xfrm>
                <a:off x="5443559" y="4589195"/>
                <a:ext cx="26623" cy="26623"/>
              </a:xfrm>
              <a:custGeom>
                <a:avLst/>
                <a:gdLst>
                  <a:gd name="connsiteX0" fmla="*/ 13690 w 26623"/>
                  <a:gd name="connsiteY0" fmla="*/ 27010 h 26623"/>
                  <a:gd name="connsiteX1" fmla="*/ 23103 w 26623"/>
                  <a:gd name="connsiteY1" fmla="*/ 23111 h 26623"/>
                  <a:gd name="connsiteX2" fmla="*/ 27002 w 26623"/>
                  <a:gd name="connsiteY2" fmla="*/ 13698 h 26623"/>
                  <a:gd name="connsiteX3" fmla="*/ 23103 w 26623"/>
                  <a:gd name="connsiteY3" fmla="*/ 4285 h 26623"/>
                  <a:gd name="connsiteX4" fmla="*/ 13690 w 26623"/>
                  <a:gd name="connsiteY4" fmla="*/ 387 h 26623"/>
                  <a:gd name="connsiteX5" fmla="*/ 4277 w 26623"/>
                  <a:gd name="connsiteY5" fmla="*/ 4285 h 26623"/>
                  <a:gd name="connsiteX6" fmla="*/ 378 w 26623"/>
                  <a:gd name="connsiteY6" fmla="*/ 13698 h 26623"/>
                  <a:gd name="connsiteX7" fmla="*/ 4277 w 26623"/>
                  <a:gd name="connsiteY7" fmla="*/ 23111 h 26623"/>
                  <a:gd name="connsiteX8" fmla="*/ 13690 w 26623"/>
                  <a:gd name="connsiteY8" fmla="*/ 270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7010"/>
                    </a:moveTo>
                    <a:cubicBezTo>
                      <a:pt x="17220" y="27010"/>
                      <a:pt x="20606" y="25607"/>
                      <a:pt x="23103" y="23111"/>
                    </a:cubicBezTo>
                    <a:cubicBezTo>
                      <a:pt x="25599" y="20615"/>
                      <a:pt x="27002" y="17228"/>
                      <a:pt x="27002" y="13698"/>
                    </a:cubicBezTo>
                    <a:cubicBezTo>
                      <a:pt x="27002" y="10168"/>
                      <a:pt x="25599" y="6782"/>
                      <a:pt x="23103" y="4285"/>
                    </a:cubicBezTo>
                    <a:cubicBezTo>
                      <a:pt x="20606" y="1789"/>
                      <a:pt x="17220" y="387"/>
                      <a:pt x="13690" y="387"/>
                    </a:cubicBezTo>
                    <a:cubicBezTo>
                      <a:pt x="10160" y="387"/>
                      <a:pt x="6773" y="1789"/>
                      <a:pt x="4277" y="4285"/>
                    </a:cubicBezTo>
                    <a:cubicBezTo>
                      <a:pt x="1781" y="6782"/>
                      <a:pt x="378" y="10168"/>
                      <a:pt x="378" y="13698"/>
                    </a:cubicBezTo>
                    <a:cubicBezTo>
                      <a:pt x="378" y="17228"/>
                      <a:pt x="1781" y="20615"/>
                      <a:pt x="4277" y="23111"/>
                    </a:cubicBezTo>
                    <a:cubicBezTo>
                      <a:pt x="6773" y="25607"/>
                      <a:pt x="10160" y="27010"/>
                      <a:pt x="13690" y="270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01" name="任意多边形: 形状 67300">
                <a:extLst>
                  <a:ext uri="{FF2B5EF4-FFF2-40B4-BE49-F238E27FC236}">
                    <a16:creationId xmlns:a16="http://schemas.microsoft.com/office/drawing/2014/main" id="{1BE84674-F029-72A4-2D9D-ADAFF9658CCF}"/>
                  </a:ext>
                </a:extLst>
              </p:cNvPr>
              <p:cNvSpPr/>
              <p:nvPr/>
            </p:nvSpPr>
            <p:spPr>
              <a:xfrm>
                <a:off x="4610238" y="3899996"/>
                <a:ext cx="26623" cy="26623"/>
              </a:xfrm>
              <a:custGeom>
                <a:avLst/>
                <a:gdLst>
                  <a:gd name="connsiteX0" fmla="*/ 13620 w 26623"/>
                  <a:gd name="connsiteY0" fmla="*/ 26952 h 26623"/>
                  <a:gd name="connsiteX1" fmla="*/ 23033 w 26623"/>
                  <a:gd name="connsiteY1" fmla="*/ 23053 h 26623"/>
                  <a:gd name="connsiteX2" fmla="*/ 26932 w 26623"/>
                  <a:gd name="connsiteY2" fmla="*/ 13640 h 26623"/>
                  <a:gd name="connsiteX3" fmla="*/ 23033 w 26623"/>
                  <a:gd name="connsiteY3" fmla="*/ 4228 h 26623"/>
                  <a:gd name="connsiteX4" fmla="*/ 13620 w 26623"/>
                  <a:gd name="connsiteY4" fmla="*/ 329 h 26623"/>
                  <a:gd name="connsiteX5" fmla="*/ 4207 w 26623"/>
                  <a:gd name="connsiteY5" fmla="*/ 4228 h 26623"/>
                  <a:gd name="connsiteX6" fmla="*/ 308 w 26623"/>
                  <a:gd name="connsiteY6" fmla="*/ 13640 h 26623"/>
                  <a:gd name="connsiteX7" fmla="*/ 4207 w 26623"/>
                  <a:gd name="connsiteY7" fmla="*/ 23053 h 26623"/>
                  <a:gd name="connsiteX8" fmla="*/ 13620 w 26623"/>
                  <a:gd name="connsiteY8" fmla="*/ 269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0" y="26952"/>
                    </a:moveTo>
                    <a:cubicBezTo>
                      <a:pt x="17150" y="26952"/>
                      <a:pt x="20536" y="25549"/>
                      <a:pt x="23033" y="23053"/>
                    </a:cubicBezTo>
                    <a:cubicBezTo>
                      <a:pt x="25529" y="20557"/>
                      <a:pt x="26932" y="17171"/>
                      <a:pt x="26932" y="13640"/>
                    </a:cubicBezTo>
                    <a:cubicBezTo>
                      <a:pt x="26932" y="10110"/>
                      <a:pt x="25529" y="6724"/>
                      <a:pt x="23033" y="4228"/>
                    </a:cubicBezTo>
                    <a:cubicBezTo>
                      <a:pt x="20536" y="1731"/>
                      <a:pt x="17150" y="329"/>
                      <a:pt x="13620" y="329"/>
                    </a:cubicBezTo>
                    <a:cubicBezTo>
                      <a:pt x="10090" y="329"/>
                      <a:pt x="6703" y="1731"/>
                      <a:pt x="4207" y="4228"/>
                    </a:cubicBezTo>
                    <a:cubicBezTo>
                      <a:pt x="1711" y="6724"/>
                      <a:pt x="308" y="10110"/>
                      <a:pt x="308" y="13640"/>
                    </a:cubicBezTo>
                    <a:cubicBezTo>
                      <a:pt x="308" y="17171"/>
                      <a:pt x="1711" y="20557"/>
                      <a:pt x="4207" y="23053"/>
                    </a:cubicBezTo>
                    <a:cubicBezTo>
                      <a:pt x="6703" y="25549"/>
                      <a:pt x="10090" y="26952"/>
                      <a:pt x="13620" y="269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02" name="任意多边形: 形状 67301">
                <a:extLst>
                  <a:ext uri="{FF2B5EF4-FFF2-40B4-BE49-F238E27FC236}">
                    <a16:creationId xmlns:a16="http://schemas.microsoft.com/office/drawing/2014/main" id="{3D25FFF9-784F-9513-37B3-71BD0C43E050}"/>
                  </a:ext>
                </a:extLst>
              </p:cNvPr>
              <p:cNvSpPr/>
              <p:nvPr/>
            </p:nvSpPr>
            <p:spPr>
              <a:xfrm>
                <a:off x="5060814" y="1038897"/>
                <a:ext cx="26623" cy="26623"/>
              </a:xfrm>
              <a:custGeom>
                <a:avLst/>
                <a:gdLst>
                  <a:gd name="connsiteX0" fmla="*/ 13658 w 26623"/>
                  <a:gd name="connsiteY0" fmla="*/ 26712 h 26623"/>
                  <a:gd name="connsiteX1" fmla="*/ 23070 w 26623"/>
                  <a:gd name="connsiteY1" fmla="*/ 22813 h 26623"/>
                  <a:gd name="connsiteX2" fmla="*/ 26969 w 26623"/>
                  <a:gd name="connsiteY2" fmla="*/ 13400 h 26623"/>
                  <a:gd name="connsiteX3" fmla="*/ 23070 w 26623"/>
                  <a:gd name="connsiteY3" fmla="*/ 3987 h 26623"/>
                  <a:gd name="connsiteX4" fmla="*/ 13658 w 26623"/>
                  <a:gd name="connsiteY4" fmla="*/ 88 h 26623"/>
                  <a:gd name="connsiteX5" fmla="*/ 4245 w 26623"/>
                  <a:gd name="connsiteY5" fmla="*/ 3987 h 26623"/>
                  <a:gd name="connsiteX6" fmla="*/ 346 w 26623"/>
                  <a:gd name="connsiteY6" fmla="*/ 13400 h 26623"/>
                  <a:gd name="connsiteX7" fmla="*/ 4245 w 26623"/>
                  <a:gd name="connsiteY7" fmla="*/ 22813 h 26623"/>
                  <a:gd name="connsiteX8" fmla="*/ 13658 w 26623"/>
                  <a:gd name="connsiteY8" fmla="*/ 267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712"/>
                    </a:moveTo>
                    <a:cubicBezTo>
                      <a:pt x="17188" y="26712"/>
                      <a:pt x="20574" y="25309"/>
                      <a:pt x="23070" y="22813"/>
                    </a:cubicBezTo>
                    <a:cubicBezTo>
                      <a:pt x="25567" y="20316"/>
                      <a:pt x="26969" y="16930"/>
                      <a:pt x="26969" y="13400"/>
                    </a:cubicBezTo>
                    <a:cubicBezTo>
                      <a:pt x="26969" y="9870"/>
                      <a:pt x="25567" y="6484"/>
                      <a:pt x="23070" y="3987"/>
                    </a:cubicBezTo>
                    <a:cubicBezTo>
                      <a:pt x="20574" y="1491"/>
                      <a:pt x="17188" y="88"/>
                      <a:pt x="13658" y="88"/>
                    </a:cubicBezTo>
                    <a:cubicBezTo>
                      <a:pt x="10127" y="88"/>
                      <a:pt x="6741" y="1491"/>
                      <a:pt x="4245" y="3987"/>
                    </a:cubicBezTo>
                    <a:cubicBezTo>
                      <a:pt x="1749" y="6484"/>
                      <a:pt x="346" y="9870"/>
                      <a:pt x="346" y="13400"/>
                    </a:cubicBezTo>
                    <a:cubicBezTo>
                      <a:pt x="346" y="16930"/>
                      <a:pt x="1749" y="20316"/>
                      <a:pt x="4245" y="22813"/>
                    </a:cubicBezTo>
                    <a:cubicBezTo>
                      <a:pt x="6741" y="25309"/>
                      <a:pt x="10127" y="26712"/>
                      <a:pt x="13658" y="267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03" name="任意多边形: 形状 67302">
                <a:extLst>
                  <a:ext uri="{FF2B5EF4-FFF2-40B4-BE49-F238E27FC236}">
                    <a16:creationId xmlns:a16="http://schemas.microsoft.com/office/drawing/2014/main" id="{76025102-2F4F-EDAD-ED15-5086433E1237}"/>
                  </a:ext>
                </a:extLst>
              </p:cNvPr>
              <p:cNvSpPr/>
              <p:nvPr/>
            </p:nvSpPr>
            <p:spPr>
              <a:xfrm>
                <a:off x="6607029" y="3886484"/>
                <a:ext cx="26623" cy="26623"/>
              </a:xfrm>
              <a:custGeom>
                <a:avLst/>
                <a:gdLst>
                  <a:gd name="connsiteX0" fmla="*/ 13788 w 26623"/>
                  <a:gd name="connsiteY0" fmla="*/ 26951 h 26623"/>
                  <a:gd name="connsiteX1" fmla="*/ 23200 w 26623"/>
                  <a:gd name="connsiteY1" fmla="*/ 23052 h 26623"/>
                  <a:gd name="connsiteX2" fmla="*/ 27099 w 26623"/>
                  <a:gd name="connsiteY2" fmla="*/ 13639 h 26623"/>
                  <a:gd name="connsiteX3" fmla="*/ 23200 w 26623"/>
                  <a:gd name="connsiteY3" fmla="*/ 4226 h 26623"/>
                  <a:gd name="connsiteX4" fmla="*/ 13788 w 26623"/>
                  <a:gd name="connsiteY4" fmla="*/ 328 h 26623"/>
                  <a:gd name="connsiteX5" fmla="*/ 4375 w 26623"/>
                  <a:gd name="connsiteY5" fmla="*/ 4226 h 26623"/>
                  <a:gd name="connsiteX6" fmla="*/ 476 w 26623"/>
                  <a:gd name="connsiteY6" fmla="*/ 13639 h 26623"/>
                  <a:gd name="connsiteX7" fmla="*/ 4375 w 26623"/>
                  <a:gd name="connsiteY7" fmla="*/ 23052 h 26623"/>
                  <a:gd name="connsiteX8" fmla="*/ 13788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8" y="26951"/>
                    </a:moveTo>
                    <a:cubicBezTo>
                      <a:pt x="17318" y="26951"/>
                      <a:pt x="20704" y="25548"/>
                      <a:pt x="23200" y="23052"/>
                    </a:cubicBezTo>
                    <a:cubicBezTo>
                      <a:pt x="25697" y="20556"/>
                      <a:pt x="27099" y="17169"/>
                      <a:pt x="27099" y="13639"/>
                    </a:cubicBezTo>
                    <a:cubicBezTo>
                      <a:pt x="27099" y="10109"/>
                      <a:pt x="25697" y="6723"/>
                      <a:pt x="23200" y="4226"/>
                    </a:cubicBezTo>
                    <a:cubicBezTo>
                      <a:pt x="20704" y="1730"/>
                      <a:pt x="17318" y="328"/>
                      <a:pt x="13788" y="328"/>
                    </a:cubicBezTo>
                    <a:cubicBezTo>
                      <a:pt x="10257" y="328"/>
                      <a:pt x="6871" y="1730"/>
                      <a:pt x="4375" y="4226"/>
                    </a:cubicBezTo>
                    <a:cubicBezTo>
                      <a:pt x="1879" y="6723"/>
                      <a:pt x="476" y="10109"/>
                      <a:pt x="476" y="13639"/>
                    </a:cubicBezTo>
                    <a:cubicBezTo>
                      <a:pt x="476" y="17169"/>
                      <a:pt x="1879" y="20556"/>
                      <a:pt x="4375" y="23052"/>
                    </a:cubicBezTo>
                    <a:cubicBezTo>
                      <a:pt x="6871" y="25548"/>
                      <a:pt x="10257" y="26951"/>
                      <a:pt x="13788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04" name="任意多边形: 形状 67303">
                <a:extLst>
                  <a:ext uri="{FF2B5EF4-FFF2-40B4-BE49-F238E27FC236}">
                    <a16:creationId xmlns:a16="http://schemas.microsoft.com/office/drawing/2014/main" id="{8E0845D0-84BE-286F-AD1F-64D6E6B815A8}"/>
                  </a:ext>
                </a:extLst>
              </p:cNvPr>
              <p:cNvSpPr/>
              <p:nvPr/>
            </p:nvSpPr>
            <p:spPr>
              <a:xfrm>
                <a:off x="5519450" y="4065051"/>
                <a:ext cx="26623" cy="26623"/>
              </a:xfrm>
              <a:custGeom>
                <a:avLst/>
                <a:gdLst>
                  <a:gd name="connsiteX0" fmla="*/ 13696 w 26623"/>
                  <a:gd name="connsiteY0" fmla="*/ 26966 h 26623"/>
                  <a:gd name="connsiteX1" fmla="*/ 23109 w 26623"/>
                  <a:gd name="connsiteY1" fmla="*/ 23067 h 26623"/>
                  <a:gd name="connsiteX2" fmla="*/ 27008 w 26623"/>
                  <a:gd name="connsiteY2" fmla="*/ 13654 h 26623"/>
                  <a:gd name="connsiteX3" fmla="*/ 23109 w 26623"/>
                  <a:gd name="connsiteY3" fmla="*/ 4241 h 26623"/>
                  <a:gd name="connsiteX4" fmla="*/ 13696 w 26623"/>
                  <a:gd name="connsiteY4" fmla="*/ 343 h 26623"/>
                  <a:gd name="connsiteX5" fmla="*/ 4284 w 26623"/>
                  <a:gd name="connsiteY5" fmla="*/ 4241 h 26623"/>
                  <a:gd name="connsiteX6" fmla="*/ 385 w 26623"/>
                  <a:gd name="connsiteY6" fmla="*/ 13654 h 26623"/>
                  <a:gd name="connsiteX7" fmla="*/ 4284 w 26623"/>
                  <a:gd name="connsiteY7" fmla="*/ 23067 h 26623"/>
                  <a:gd name="connsiteX8" fmla="*/ 13696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6" y="26966"/>
                    </a:moveTo>
                    <a:cubicBezTo>
                      <a:pt x="17227" y="26966"/>
                      <a:pt x="20613" y="25563"/>
                      <a:pt x="23109" y="23067"/>
                    </a:cubicBezTo>
                    <a:cubicBezTo>
                      <a:pt x="25605" y="20571"/>
                      <a:pt x="27008" y="17184"/>
                      <a:pt x="27008" y="13654"/>
                    </a:cubicBezTo>
                    <a:cubicBezTo>
                      <a:pt x="27008" y="10124"/>
                      <a:pt x="25605" y="6738"/>
                      <a:pt x="23109" y="4241"/>
                    </a:cubicBezTo>
                    <a:cubicBezTo>
                      <a:pt x="20613" y="1745"/>
                      <a:pt x="17227" y="343"/>
                      <a:pt x="13696" y="343"/>
                    </a:cubicBezTo>
                    <a:cubicBezTo>
                      <a:pt x="10166" y="343"/>
                      <a:pt x="6780" y="1745"/>
                      <a:pt x="4284" y="4241"/>
                    </a:cubicBezTo>
                    <a:cubicBezTo>
                      <a:pt x="1787" y="6738"/>
                      <a:pt x="385" y="10124"/>
                      <a:pt x="385" y="13654"/>
                    </a:cubicBezTo>
                    <a:cubicBezTo>
                      <a:pt x="385" y="17184"/>
                      <a:pt x="1787" y="20571"/>
                      <a:pt x="4284" y="23067"/>
                    </a:cubicBezTo>
                    <a:cubicBezTo>
                      <a:pt x="6780" y="25563"/>
                      <a:pt x="10166" y="26966"/>
                      <a:pt x="13696" y="269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05" name="任意多边形: 形状 67304">
                <a:extLst>
                  <a:ext uri="{FF2B5EF4-FFF2-40B4-BE49-F238E27FC236}">
                    <a16:creationId xmlns:a16="http://schemas.microsoft.com/office/drawing/2014/main" id="{D10A438D-54A6-347B-50C8-2EFA61131C02}"/>
                  </a:ext>
                </a:extLst>
              </p:cNvPr>
              <p:cNvSpPr/>
              <p:nvPr/>
            </p:nvSpPr>
            <p:spPr>
              <a:xfrm>
                <a:off x="4539492" y="2710164"/>
                <a:ext cx="26623" cy="26623"/>
              </a:xfrm>
              <a:custGeom>
                <a:avLst/>
                <a:gdLst>
                  <a:gd name="connsiteX0" fmla="*/ 13614 w 26623"/>
                  <a:gd name="connsiteY0" fmla="*/ 26852 h 26623"/>
                  <a:gd name="connsiteX1" fmla="*/ 23027 w 26623"/>
                  <a:gd name="connsiteY1" fmla="*/ 22953 h 26623"/>
                  <a:gd name="connsiteX2" fmla="*/ 26926 w 26623"/>
                  <a:gd name="connsiteY2" fmla="*/ 13540 h 26623"/>
                  <a:gd name="connsiteX3" fmla="*/ 23027 w 26623"/>
                  <a:gd name="connsiteY3" fmla="*/ 4128 h 26623"/>
                  <a:gd name="connsiteX4" fmla="*/ 13614 w 26623"/>
                  <a:gd name="connsiteY4" fmla="*/ 229 h 26623"/>
                  <a:gd name="connsiteX5" fmla="*/ 4201 w 26623"/>
                  <a:gd name="connsiteY5" fmla="*/ 4128 h 26623"/>
                  <a:gd name="connsiteX6" fmla="*/ 302 w 26623"/>
                  <a:gd name="connsiteY6" fmla="*/ 13540 h 26623"/>
                  <a:gd name="connsiteX7" fmla="*/ 4201 w 26623"/>
                  <a:gd name="connsiteY7" fmla="*/ 22953 h 26623"/>
                  <a:gd name="connsiteX8" fmla="*/ 13614 w 26623"/>
                  <a:gd name="connsiteY8" fmla="*/ 268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4" y="26852"/>
                    </a:moveTo>
                    <a:cubicBezTo>
                      <a:pt x="17144" y="26852"/>
                      <a:pt x="20530" y="25449"/>
                      <a:pt x="23027" y="22953"/>
                    </a:cubicBezTo>
                    <a:cubicBezTo>
                      <a:pt x="25523" y="20457"/>
                      <a:pt x="26926" y="17071"/>
                      <a:pt x="26926" y="13540"/>
                    </a:cubicBezTo>
                    <a:cubicBezTo>
                      <a:pt x="26926" y="10010"/>
                      <a:pt x="25523" y="6624"/>
                      <a:pt x="23027" y="4128"/>
                    </a:cubicBezTo>
                    <a:cubicBezTo>
                      <a:pt x="20530" y="1631"/>
                      <a:pt x="17144" y="229"/>
                      <a:pt x="13614" y="229"/>
                    </a:cubicBezTo>
                    <a:cubicBezTo>
                      <a:pt x="10084" y="229"/>
                      <a:pt x="6698" y="1631"/>
                      <a:pt x="4201" y="4128"/>
                    </a:cubicBezTo>
                    <a:cubicBezTo>
                      <a:pt x="1705" y="6624"/>
                      <a:pt x="302" y="10010"/>
                      <a:pt x="302" y="13540"/>
                    </a:cubicBezTo>
                    <a:cubicBezTo>
                      <a:pt x="302" y="17071"/>
                      <a:pt x="1705" y="20457"/>
                      <a:pt x="4201" y="22953"/>
                    </a:cubicBezTo>
                    <a:cubicBezTo>
                      <a:pt x="6698" y="25449"/>
                      <a:pt x="10084" y="26852"/>
                      <a:pt x="13614" y="268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06" name="任意多边形: 形状 67305">
                <a:extLst>
                  <a:ext uri="{FF2B5EF4-FFF2-40B4-BE49-F238E27FC236}">
                    <a16:creationId xmlns:a16="http://schemas.microsoft.com/office/drawing/2014/main" id="{B4655297-250F-9990-0DE5-B523EC75A7CC}"/>
                  </a:ext>
                </a:extLst>
              </p:cNvPr>
              <p:cNvSpPr/>
              <p:nvPr/>
            </p:nvSpPr>
            <p:spPr>
              <a:xfrm>
                <a:off x="5093424" y="4178966"/>
                <a:ext cx="26623" cy="26623"/>
              </a:xfrm>
              <a:custGeom>
                <a:avLst/>
                <a:gdLst>
                  <a:gd name="connsiteX0" fmla="*/ 13661 w 26623"/>
                  <a:gd name="connsiteY0" fmla="*/ 26975 h 26623"/>
                  <a:gd name="connsiteX1" fmla="*/ 23073 w 26623"/>
                  <a:gd name="connsiteY1" fmla="*/ 23076 h 26623"/>
                  <a:gd name="connsiteX2" fmla="*/ 26972 w 26623"/>
                  <a:gd name="connsiteY2" fmla="*/ 13664 h 26623"/>
                  <a:gd name="connsiteX3" fmla="*/ 23073 w 26623"/>
                  <a:gd name="connsiteY3" fmla="*/ 4251 h 26623"/>
                  <a:gd name="connsiteX4" fmla="*/ 13661 w 26623"/>
                  <a:gd name="connsiteY4" fmla="*/ 352 h 26623"/>
                  <a:gd name="connsiteX5" fmla="*/ 4248 w 26623"/>
                  <a:gd name="connsiteY5" fmla="*/ 4251 h 26623"/>
                  <a:gd name="connsiteX6" fmla="*/ 349 w 26623"/>
                  <a:gd name="connsiteY6" fmla="*/ 13664 h 26623"/>
                  <a:gd name="connsiteX7" fmla="*/ 4248 w 26623"/>
                  <a:gd name="connsiteY7" fmla="*/ 23076 h 26623"/>
                  <a:gd name="connsiteX8" fmla="*/ 13661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1" y="26975"/>
                    </a:moveTo>
                    <a:cubicBezTo>
                      <a:pt x="17191" y="26975"/>
                      <a:pt x="20577" y="25573"/>
                      <a:pt x="23073" y="23076"/>
                    </a:cubicBezTo>
                    <a:cubicBezTo>
                      <a:pt x="25570" y="20580"/>
                      <a:pt x="26972" y="17194"/>
                      <a:pt x="26972" y="13664"/>
                    </a:cubicBezTo>
                    <a:cubicBezTo>
                      <a:pt x="26972" y="10133"/>
                      <a:pt x="25570" y="6747"/>
                      <a:pt x="23073" y="4251"/>
                    </a:cubicBezTo>
                    <a:cubicBezTo>
                      <a:pt x="20577" y="1755"/>
                      <a:pt x="17191" y="352"/>
                      <a:pt x="13661" y="352"/>
                    </a:cubicBezTo>
                    <a:cubicBezTo>
                      <a:pt x="10130" y="352"/>
                      <a:pt x="6744" y="1755"/>
                      <a:pt x="4248" y="4251"/>
                    </a:cubicBezTo>
                    <a:cubicBezTo>
                      <a:pt x="1752" y="6747"/>
                      <a:pt x="349" y="10133"/>
                      <a:pt x="349" y="13664"/>
                    </a:cubicBezTo>
                    <a:cubicBezTo>
                      <a:pt x="349" y="17194"/>
                      <a:pt x="1752" y="20580"/>
                      <a:pt x="4248" y="23076"/>
                    </a:cubicBezTo>
                    <a:cubicBezTo>
                      <a:pt x="6744" y="25573"/>
                      <a:pt x="10130" y="26975"/>
                      <a:pt x="13661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07" name="任意多边形: 形状 67306">
                <a:extLst>
                  <a:ext uri="{FF2B5EF4-FFF2-40B4-BE49-F238E27FC236}">
                    <a16:creationId xmlns:a16="http://schemas.microsoft.com/office/drawing/2014/main" id="{8B45CE28-D0AC-7DE8-FD08-43058E7734B0}"/>
                  </a:ext>
                </a:extLst>
              </p:cNvPr>
              <p:cNvSpPr/>
              <p:nvPr/>
            </p:nvSpPr>
            <p:spPr>
              <a:xfrm>
                <a:off x="4700489" y="2976754"/>
                <a:ext cx="26623" cy="26623"/>
              </a:xfrm>
              <a:custGeom>
                <a:avLst/>
                <a:gdLst>
                  <a:gd name="connsiteX0" fmla="*/ 13628 w 26623"/>
                  <a:gd name="connsiteY0" fmla="*/ 26874 h 26623"/>
                  <a:gd name="connsiteX1" fmla="*/ 23040 w 26623"/>
                  <a:gd name="connsiteY1" fmla="*/ 22975 h 26623"/>
                  <a:gd name="connsiteX2" fmla="*/ 26939 w 26623"/>
                  <a:gd name="connsiteY2" fmla="*/ 13563 h 26623"/>
                  <a:gd name="connsiteX3" fmla="*/ 23040 w 26623"/>
                  <a:gd name="connsiteY3" fmla="*/ 4150 h 26623"/>
                  <a:gd name="connsiteX4" fmla="*/ 13628 w 26623"/>
                  <a:gd name="connsiteY4" fmla="*/ 251 h 26623"/>
                  <a:gd name="connsiteX5" fmla="*/ 4215 w 26623"/>
                  <a:gd name="connsiteY5" fmla="*/ 4150 h 26623"/>
                  <a:gd name="connsiteX6" fmla="*/ 316 w 26623"/>
                  <a:gd name="connsiteY6" fmla="*/ 13563 h 26623"/>
                  <a:gd name="connsiteX7" fmla="*/ 4215 w 26623"/>
                  <a:gd name="connsiteY7" fmla="*/ 22975 h 26623"/>
                  <a:gd name="connsiteX8" fmla="*/ 13628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6874"/>
                    </a:moveTo>
                    <a:cubicBezTo>
                      <a:pt x="17158" y="26874"/>
                      <a:pt x="20544" y="25472"/>
                      <a:pt x="23040" y="22975"/>
                    </a:cubicBezTo>
                    <a:cubicBezTo>
                      <a:pt x="25537" y="20479"/>
                      <a:pt x="26939" y="17093"/>
                      <a:pt x="26939" y="13563"/>
                    </a:cubicBezTo>
                    <a:cubicBezTo>
                      <a:pt x="26939" y="10032"/>
                      <a:pt x="25537" y="6646"/>
                      <a:pt x="23040" y="4150"/>
                    </a:cubicBezTo>
                    <a:cubicBezTo>
                      <a:pt x="20544" y="1654"/>
                      <a:pt x="17158" y="251"/>
                      <a:pt x="13628" y="251"/>
                    </a:cubicBezTo>
                    <a:cubicBezTo>
                      <a:pt x="10097" y="251"/>
                      <a:pt x="6711" y="1654"/>
                      <a:pt x="4215" y="4150"/>
                    </a:cubicBezTo>
                    <a:cubicBezTo>
                      <a:pt x="1719" y="6646"/>
                      <a:pt x="316" y="10032"/>
                      <a:pt x="316" y="13563"/>
                    </a:cubicBezTo>
                    <a:cubicBezTo>
                      <a:pt x="316" y="17093"/>
                      <a:pt x="1719" y="20479"/>
                      <a:pt x="4215" y="22975"/>
                    </a:cubicBezTo>
                    <a:cubicBezTo>
                      <a:pt x="6711" y="25472"/>
                      <a:pt x="10097" y="26874"/>
                      <a:pt x="13628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08" name="任意多边形: 形状 67307">
                <a:extLst>
                  <a:ext uri="{FF2B5EF4-FFF2-40B4-BE49-F238E27FC236}">
                    <a16:creationId xmlns:a16="http://schemas.microsoft.com/office/drawing/2014/main" id="{3FE0BC64-1A2A-9874-053B-5AD8DA852065}"/>
                  </a:ext>
                </a:extLst>
              </p:cNvPr>
              <p:cNvSpPr/>
              <p:nvPr/>
            </p:nvSpPr>
            <p:spPr>
              <a:xfrm>
                <a:off x="5362123" y="3302636"/>
                <a:ext cx="26623" cy="26623"/>
              </a:xfrm>
              <a:custGeom>
                <a:avLst/>
                <a:gdLst>
                  <a:gd name="connsiteX0" fmla="*/ 13683 w 26623"/>
                  <a:gd name="connsiteY0" fmla="*/ 26902 h 26623"/>
                  <a:gd name="connsiteX1" fmla="*/ 23096 w 26623"/>
                  <a:gd name="connsiteY1" fmla="*/ 23003 h 26623"/>
                  <a:gd name="connsiteX2" fmla="*/ 26995 w 26623"/>
                  <a:gd name="connsiteY2" fmla="*/ 13590 h 26623"/>
                  <a:gd name="connsiteX3" fmla="*/ 23096 w 26623"/>
                  <a:gd name="connsiteY3" fmla="*/ 4177 h 26623"/>
                  <a:gd name="connsiteX4" fmla="*/ 13683 w 26623"/>
                  <a:gd name="connsiteY4" fmla="*/ 279 h 26623"/>
                  <a:gd name="connsiteX5" fmla="*/ 4270 w 26623"/>
                  <a:gd name="connsiteY5" fmla="*/ 4177 h 26623"/>
                  <a:gd name="connsiteX6" fmla="*/ 371 w 26623"/>
                  <a:gd name="connsiteY6" fmla="*/ 13590 h 26623"/>
                  <a:gd name="connsiteX7" fmla="*/ 4270 w 26623"/>
                  <a:gd name="connsiteY7" fmla="*/ 23003 h 26623"/>
                  <a:gd name="connsiteX8" fmla="*/ 13683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3" y="26902"/>
                    </a:moveTo>
                    <a:cubicBezTo>
                      <a:pt x="17213" y="26902"/>
                      <a:pt x="20600" y="25499"/>
                      <a:pt x="23096" y="23003"/>
                    </a:cubicBezTo>
                    <a:cubicBezTo>
                      <a:pt x="25592" y="20507"/>
                      <a:pt x="26995" y="17120"/>
                      <a:pt x="26995" y="13590"/>
                    </a:cubicBezTo>
                    <a:cubicBezTo>
                      <a:pt x="26995" y="10060"/>
                      <a:pt x="25592" y="6674"/>
                      <a:pt x="23096" y="4177"/>
                    </a:cubicBezTo>
                    <a:cubicBezTo>
                      <a:pt x="20600" y="1681"/>
                      <a:pt x="17213" y="279"/>
                      <a:pt x="13683" y="279"/>
                    </a:cubicBezTo>
                    <a:cubicBezTo>
                      <a:pt x="10153" y="279"/>
                      <a:pt x="6767" y="1681"/>
                      <a:pt x="4270" y="4177"/>
                    </a:cubicBezTo>
                    <a:cubicBezTo>
                      <a:pt x="1774" y="6674"/>
                      <a:pt x="371" y="10060"/>
                      <a:pt x="371" y="13590"/>
                    </a:cubicBezTo>
                    <a:cubicBezTo>
                      <a:pt x="371" y="17120"/>
                      <a:pt x="1774" y="20507"/>
                      <a:pt x="4270" y="23003"/>
                    </a:cubicBezTo>
                    <a:cubicBezTo>
                      <a:pt x="6767" y="25499"/>
                      <a:pt x="10153" y="26902"/>
                      <a:pt x="13683" y="2690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09" name="任意多边形: 形状 67308">
                <a:extLst>
                  <a:ext uri="{FF2B5EF4-FFF2-40B4-BE49-F238E27FC236}">
                    <a16:creationId xmlns:a16="http://schemas.microsoft.com/office/drawing/2014/main" id="{A273F486-2A1B-6C66-92DD-222A0A0F8638}"/>
                  </a:ext>
                </a:extLst>
              </p:cNvPr>
              <p:cNvSpPr/>
              <p:nvPr/>
            </p:nvSpPr>
            <p:spPr>
              <a:xfrm>
                <a:off x="6416521" y="4849703"/>
                <a:ext cx="26623" cy="26623"/>
              </a:xfrm>
              <a:custGeom>
                <a:avLst/>
                <a:gdLst>
                  <a:gd name="connsiteX0" fmla="*/ 13772 w 26623"/>
                  <a:gd name="connsiteY0" fmla="*/ 27032 h 26623"/>
                  <a:gd name="connsiteX1" fmla="*/ 23184 w 26623"/>
                  <a:gd name="connsiteY1" fmla="*/ 23133 h 26623"/>
                  <a:gd name="connsiteX2" fmla="*/ 27083 w 26623"/>
                  <a:gd name="connsiteY2" fmla="*/ 13720 h 26623"/>
                  <a:gd name="connsiteX3" fmla="*/ 23184 w 26623"/>
                  <a:gd name="connsiteY3" fmla="*/ 4307 h 26623"/>
                  <a:gd name="connsiteX4" fmla="*/ 13772 w 26623"/>
                  <a:gd name="connsiteY4" fmla="*/ 408 h 26623"/>
                  <a:gd name="connsiteX5" fmla="*/ 4359 w 26623"/>
                  <a:gd name="connsiteY5" fmla="*/ 4307 h 26623"/>
                  <a:gd name="connsiteX6" fmla="*/ 460 w 26623"/>
                  <a:gd name="connsiteY6" fmla="*/ 13720 h 26623"/>
                  <a:gd name="connsiteX7" fmla="*/ 4359 w 26623"/>
                  <a:gd name="connsiteY7" fmla="*/ 23133 h 26623"/>
                  <a:gd name="connsiteX8" fmla="*/ 13772 w 26623"/>
                  <a:gd name="connsiteY8" fmla="*/ 270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2" y="27032"/>
                    </a:moveTo>
                    <a:cubicBezTo>
                      <a:pt x="17302" y="27032"/>
                      <a:pt x="20688" y="25629"/>
                      <a:pt x="23184" y="23133"/>
                    </a:cubicBezTo>
                    <a:cubicBezTo>
                      <a:pt x="25681" y="20636"/>
                      <a:pt x="27083" y="17250"/>
                      <a:pt x="27083" y="13720"/>
                    </a:cubicBezTo>
                    <a:cubicBezTo>
                      <a:pt x="27083" y="10190"/>
                      <a:pt x="25681" y="6804"/>
                      <a:pt x="23184" y="4307"/>
                    </a:cubicBezTo>
                    <a:cubicBezTo>
                      <a:pt x="20688" y="1811"/>
                      <a:pt x="17302" y="408"/>
                      <a:pt x="13772" y="408"/>
                    </a:cubicBezTo>
                    <a:cubicBezTo>
                      <a:pt x="10241" y="408"/>
                      <a:pt x="6855" y="1811"/>
                      <a:pt x="4359" y="4307"/>
                    </a:cubicBezTo>
                    <a:cubicBezTo>
                      <a:pt x="1863" y="6804"/>
                      <a:pt x="460" y="10190"/>
                      <a:pt x="460" y="13720"/>
                    </a:cubicBezTo>
                    <a:cubicBezTo>
                      <a:pt x="460" y="17250"/>
                      <a:pt x="1863" y="20636"/>
                      <a:pt x="4359" y="23133"/>
                    </a:cubicBezTo>
                    <a:cubicBezTo>
                      <a:pt x="6855" y="25629"/>
                      <a:pt x="10241" y="27032"/>
                      <a:pt x="13772" y="270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10" name="任意多边形: 形状 67309">
                <a:extLst>
                  <a:ext uri="{FF2B5EF4-FFF2-40B4-BE49-F238E27FC236}">
                    <a16:creationId xmlns:a16="http://schemas.microsoft.com/office/drawing/2014/main" id="{BDC1AC03-729B-842A-CAE7-961787C2EF26}"/>
                  </a:ext>
                </a:extLst>
              </p:cNvPr>
              <p:cNvSpPr/>
              <p:nvPr/>
            </p:nvSpPr>
            <p:spPr>
              <a:xfrm>
                <a:off x="5442885" y="4600489"/>
                <a:ext cx="26623" cy="26623"/>
              </a:xfrm>
              <a:custGeom>
                <a:avLst/>
                <a:gdLst>
                  <a:gd name="connsiteX0" fmla="*/ 13690 w 26623"/>
                  <a:gd name="connsiteY0" fmla="*/ 27011 h 26623"/>
                  <a:gd name="connsiteX1" fmla="*/ 23103 w 26623"/>
                  <a:gd name="connsiteY1" fmla="*/ 23112 h 26623"/>
                  <a:gd name="connsiteX2" fmla="*/ 27001 w 26623"/>
                  <a:gd name="connsiteY2" fmla="*/ 13699 h 26623"/>
                  <a:gd name="connsiteX3" fmla="*/ 23103 w 26623"/>
                  <a:gd name="connsiteY3" fmla="*/ 4286 h 26623"/>
                  <a:gd name="connsiteX4" fmla="*/ 13690 w 26623"/>
                  <a:gd name="connsiteY4" fmla="*/ 388 h 26623"/>
                  <a:gd name="connsiteX5" fmla="*/ 4277 w 26623"/>
                  <a:gd name="connsiteY5" fmla="*/ 4286 h 26623"/>
                  <a:gd name="connsiteX6" fmla="*/ 378 w 26623"/>
                  <a:gd name="connsiteY6" fmla="*/ 13699 h 26623"/>
                  <a:gd name="connsiteX7" fmla="*/ 4277 w 26623"/>
                  <a:gd name="connsiteY7" fmla="*/ 23112 h 26623"/>
                  <a:gd name="connsiteX8" fmla="*/ 13690 w 26623"/>
                  <a:gd name="connsiteY8" fmla="*/ 270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7011"/>
                    </a:moveTo>
                    <a:cubicBezTo>
                      <a:pt x="17220" y="27011"/>
                      <a:pt x="20606" y="25608"/>
                      <a:pt x="23103" y="23112"/>
                    </a:cubicBezTo>
                    <a:cubicBezTo>
                      <a:pt x="25599" y="20616"/>
                      <a:pt x="27001" y="17229"/>
                      <a:pt x="27001" y="13699"/>
                    </a:cubicBezTo>
                    <a:cubicBezTo>
                      <a:pt x="27001" y="10169"/>
                      <a:pt x="25599" y="6783"/>
                      <a:pt x="23103" y="4286"/>
                    </a:cubicBezTo>
                    <a:cubicBezTo>
                      <a:pt x="20606" y="1790"/>
                      <a:pt x="17220" y="388"/>
                      <a:pt x="13690" y="388"/>
                    </a:cubicBezTo>
                    <a:cubicBezTo>
                      <a:pt x="10160" y="388"/>
                      <a:pt x="6773" y="1790"/>
                      <a:pt x="4277" y="4286"/>
                    </a:cubicBezTo>
                    <a:cubicBezTo>
                      <a:pt x="1781" y="6783"/>
                      <a:pt x="378" y="10169"/>
                      <a:pt x="378" y="13699"/>
                    </a:cubicBezTo>
                    <a:cubicBezTo>
                      <a:pt x="378" y="17229"/>
                      <a:pt x="1781" y="20616"/>
                      <a:pt x="4277" y="23112"/>
                    </a:cubicBezTo>
                    <a:cubicBezTo>
                      <a:pt x="6773" y="25608"/>
                      <a:pt x="10160" y="27011"/>
                      <a:pt x="13690" y="270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11" name="任意多边形: 形状 67310">
                <a:extLst>
                  <a:ext uri="{FF2B5EF4-FFF2-40B4-BE49-F238E27FC236}">
                    <a16:creationId xmlns:a16="http://schemas.microsoft.com/office/drawing/2014/main" id="{3ABB6868-709D-EAE4-58FC-0FB6DC360F66}"/>
                  </a:ext>
                </a:extLst>
              </p:cNvPr>
              <p:cNvSpPr/>
              <p:nvPr/>
            </p:nvSpPr>
            <p:spPr>
              <a:xfrm>
                <a:off x="5719303" y="4116760"/>
                <a:ext cx="26623" cy="26623"/>
              </a:xfrm>
              <a:custGeom>
                <a:avLst/>
                <a:gdLst>
                  <a:gd name="connsiteX0" fmla="*/ 13713 w 26623"/>
                  <a:gd name="connsiteY0" fmla="*/ 26970 h 26623"/>
                  <a:gd name="connsiteX1" fmla="*/ 23126 w 26623"/>
                  <a:gd name="connsiteY1" fmla="*/ 23071 h 26623"/>
                  <a:gd name="connsiteX2" fmla="*/ 27025 w 26623"/>
                  <a:gd name="connsiteY2" fmla="*/ 13658 h 26623"/>
                  <a:gd name="connsiteX3" fmla="*/ 23126 w 26623"/>
                  <a:gd name="connsiteY3" fmla="*/ 4246 h 26623"/>
                  <a:gd name="connsiteX4" fmla="*/ 13713 w 26623"/>
                  <a:gd name="connsiteY4" fmla="*/ 347 h 26623"/>
                  <a:gd name="connsiteX5" fmla="*/ 4300 w 26623"/>
                  <a:gd name="connsiteY5" fmla="*/ 4246 h 26623"/>
                  <a:gd name="connsiteX6" fmla="*/ 401 w 26623"/>
                  <a:gd name="connsiteY6" fmla="*/ 13658 h 26623"/>
                  <a:gd name="connsiteX7" fmla="*/ 4300 w 26623"/>
                  <a:gd name="connsiteY7" fmla="*/ 23071 h 26623"/>
                  <a:gd name="connsiteX8" fmla="*/ 13713 w 26623"/>
                  <a:gd name="connsiteY8" fmla="*/ 269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970"/>
                    </a:moveTo>
                    <a:cubicBezTo>
                      <a:pt x="17243" y="26970"/>
                      <a:pt x="20630" y="25567"/>
                      <a:pt x="23126" y="23071"/>
                    </a:cubicBezTo>
                    <a:cubicBezTo>
                      <a:pt x="25622" y="20575"/>
                      <a:pt x="27025" y="17189"/>
                      <a:pt x="27025" y="13658"/>
                    </a:cubicBezTo>
                    <a:cubicBezTo>
                      <a:pt x="27025" y="10128"/>
                      <a:pt x="25622" y="6742"/>
                      <a:pt x="23126" y="4246"/>
                    </a:cubicBezTo>
                    <a:cubicBezTo>
                      <a:pt x="20630" y="1749"/>
                      <a:pt x="17243" y="347"/>
                      <a:pt x="13713" y="347"/>
                    </a:cubicBezTo>
                    <a:cubicBezTo>
                      <a:pt x="10183" y="347"/>
                      <a:pt x="6797" y="1749"/>
                      <a:pt x="4300" y="4246"/>
                    </a:cubicBezTo>
                    <a:cubicBezTo>
                      <a:pt x="1804" y="6742"/>
                      <a:pt x="401" y="10128"/>
                      <a:pt x="401" y="13658"/>
                    </a:cubicBezTo>
                    <a:cubicBezTo>
                      <a:pt x="401" y="17189"/>
                      <a:pt x="1804" y="20575"/>
                      <a:pt x="4300" y="23071"/>
                    </a:cubicBezTo>
                    <a:cubicBezTo>
                      <a:pt x="6797" y="25567"/>
                      <a:pt x="10183" y="26970"/>
                      <a:pt x="13713" y="2697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12" name="任意多边形: 形状 67311">
                <a:extLst>
                  <a:ext uri="{FF2B5EF4-FFF2-40B4-BE49-F238E27FC236}">
                    <a16:creationId xmlns:a16="http://schemas.microsoft.com/office/drawing/2014/main" id="{6A747114-EFF4-9B0A-7BE5-8F9769939EDF}"/>
                  </a:ext>
                </a:extLst>
              </p:cNvPr>
              <p:cNvSpPr/>
              <p:nvPr/>
            </p:nvSpPr>
            <p:spPr>
              <a:xfrm>
                <a:off x="6974120" y="4515746"/>
                <a:ext cx="26623" cy="26623"/>
              </a:xfrm>
              <a:custGeom>
                <a:avLst/>
                <a:gdLst>
                  <a:gd name="connsiteX0" fmla="*/ 13818 w 26623"/>
                  <a:gd name="connsiteY0" fmla="*/ 27004 h 26623"/>
                  <a:gd name="connsiteX1" fmla="*/ 23231 w 26623"/>
                  <a:gd name="connsiteY1" fmla="*/ 23105 h 26623"/>
                  <a:gd name="connsiteX2" fmla="*/ 27130 w 26623"/>
                  <a:gd name="connsiteY2" fmla="*/ 13692 h 26623"/>
                  <a:gd name="connsiteX3" fmla="*/ 23231 w 26623"/>
                  <a:gd name="connsiteY3" fmla="*/ 4279 h 26623"/>
                  <a:gd name="connsiteX4" fmla="*/ 13818 w 26623"/>
                  <a:gd name="connsiteY4" fmla="*/ 380 h 26623"/>
                  <a:gd name="connsiteX5" fmla="*/ 4406 w 26623"/>
                  <a:gd name="connsiteY5" fmla="*/ 4279 h 26623"/>
                  <a:gd name="connsiteX6" fmla="*/ 507 w 26623"/>
                  <a:gd name="connsiteY6" fmla="*/ 13692 h 26623"/>
                  <a:gd name="connsiteX7" fmla="*/ 4406 w 26623"/>
                  <a:gd name="connsiteY7" fmla="*/ 23105 h 26623"/>
                  <a:gd name="connsiteX8" fmla="*/ 13818 w 26623"/>
                  <a:gd name="connsiteY8" fmla="*/ 270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8" y="27004"/>
                    </a:moveTo>
                    <a:cubicBezTo>
                      <a:pt x="17349" y="27004"/>
                      <a:pt x="20735" y="25601"/>
                      <a:pt x="23231" y="23105"/>
                    </a:cubicBezTo>
                    <a:cubicBezTo>
                      <a:pt x="25727" y="20608"/>
                      <a:pt x="27130" y="17222"/>
                      <a:pt x="27130" y="13692"/>
                    </a:cubicBezTo>
                    <a:cubicBezTo>
                      <a:pt x="27130" y="10162"/>
                      <a:pt x="25727" y="6776"/>
                      <a:pt x="23231" y="4279"/>
                    </a:cubicBezTo>
                    <a:cubicBezTo>
                      <a:pt x="20735" y="1783"/>
                      <a:pt x="17349" y="380"/>
                      <a:pt x="13818" y="380"/>
                    </a:cubicBezTo>
                    <a:cubicBezTo>
                      <a:pt x="10288" y="380"/>
                      <a:pt x="6902" y="1783"/>
                      <a:pt x="4406" y="4279"/>
                    </a:cubicBezTo>
                    <a:cubicBezTo>
                      <a:pt x="1909" y="6776"/>
                      <a:pt x="507" y="10162"/>
                      <a:pt x="507" y="13692"/>
                    </a:cubicBezTo>
                    <a:cubicBezTo>
                      <a:pt x="507" y="17222"/>
                      <a:pt x="1909" y="20608"/>
                      <a:pt x="4406" y="23105"/>
                    </a:cubicBezTo>
                    <a:cubicBezTo>
                      <a:pt x="6902" y="25601"/>
                      <a:pt x="10288" y="27004"/>
                      <a:pt x="13818" y="270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13" name="任意多边形: 形状 67312">
                <a:extLst>
                  <a:ext uri="{FF2B5EF4-FFF2-40B4-BE49-F238E27FC236}">
                    <a16:creationId xmlns:a16="http://schemas.microsoft.com/office/drawing/2014/main" id="{D5549CD9-39DE-540C-DDC9-38DD0784037A}"/>
                  </a:ext>
                </a:extLst>
              </p:cNvPr>
              <p:cNvSpPr/>
              <p:nvPr/>
            </p:nvSpPr>
            <p:spPr>
              <a:xfrm>
                <a:off x="6757029" y="3255322"/>
                <a:ext cx="26623" cy="26623"/>
              </a:xfrm>
              <a:custGeom>
                <a:avLst/>
                <a:gdLst>
                  <a:gd name="connsiteX0" fmla="*/ 13800 w 26623"/>
                  <a:gd name="connsiteY0" fmla="*/ 26898 h 26623"/>
                  <a:gd name="connsiteX1" fmla="*/ 23213 w 26623"/>
                  <a:gd name="connsiteY1" fmla="*/ 22999 h 26623"/>
                  <a:gd name="connsiteX2" fmla="*/ 27112 w 26623"/>
                  <a:gd name="connsiteY2" fmla="*/ 13586 h 26623"/>
                  <a:gd name="connsiteX3" fmla="*/ 23213 w 26623"/>
                  <a:gd name="connsiteY3" fmla="*/ 4173 h 26623"/>
                  <a:gd name="connsiteX4" fmla="*/ 13800 w 26623"/>
                  <a:gd name="connsiteY4" fmla="*/ 275 h 26623"/>
                  <a:gd name="connsiteX5" fmla="*/ 4388 w 26623"/>
                  <a:gd name="connsiteY5" fmla="*/ 4173 h 26623"/>
                  <a:gd name="connsiteX6" fmla="*/ 489 w 26623"/>
                  <a:gd name="connsiteY6" fmla="*/ 13586 h 26623"/>
                  <a:gd name="connsiteX7" fmla="*/ 4388 w 26623"/>
                  <a:gd name="connsiteY7" fmla="*/ 22999 h 26623"/>
                  <a:gd name="connsiteX8" fmla="*/ 13800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898"/>
                    </a:moveTo>
                    <a:cubicBezTo>
                      <a:pt x="17331" y="26898"/>
                      <a:pt x="20717" y="25495"/>
                      <a:pt x="23213" y="22999"/>
                    </a:cubicBezTo>
                    <a:cubicBezTo>
                      <a:pt x="25709" y="20503"/>
                      <a:pt x="27112" y="17116"/>
                      <a:pt x="27112" y="13586"/>
                    </a:cubicBezTo>
                    <a:cubicBezTo>
                      <a:pt x="27112" y="10056"/>
                      <a:pt x="25709" y="6670"/>
                      <a:pt x="23213" y="4173"/>
                    </a:cubicBezTo>
                    <a:cubicBezTo>
                      <a:pt x="20717" y="1677"/>
                      <a:pt x="17331" y="275"/>
                      <a:pt x="13800" y="275"/>
                    </a:cubicBezTo>
                    <a:cubicBezTo>
                      <a:pt x="10270" y="275"/>
                      <a:pt x="6884" y="1677"/>
                      <a:pt x="4388" y="4173"/>
                    </a:cubicBezTo>
                    <a:cubicBezTo>
                      <a:pt x="1891" y="6670"/>
                      <a:pt x="489" y="10056"/>
                      <a:pt x="489" y="13586"/>
                    </a:cubicBezTo>
                    <a:cubicBezTo>
                      <a:pt x="489" y="17116"/>
                      <a:pt x="1891" y="20503"/>
                      <a:pt x="4388" y="22999"/>
                    </a:cubicBezTo>
                    <a:cubicBezTo>
                      <a:pt x="6884" y="25495"/>
                      <a:pt x="10270" y="26898"/>
                      <a:pt x="13800" y="268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14" name="任意多边形: 形状 67313">
                <a:extLst>
                  <a:ext uri="{FF2B5EF4-FFF2-40B4-BE49-F238E27FC236}">
                    <a16:creationId xmlns:a16="http://schemas.microsoft.com/office/drawing/2014/main" id="{DBFA0C62-FFD4-23B8-087F-8762350A0070}"/>
                  </a:ext>
                </a:extLst>
              </p:cNvPr>
              <p:cNvSpPr/>
              <p:nvPr/>
            </p:nvSpPr>
            <p:spPr>
              <a:xfrm>
                <a:off x="5735208" y="4070514"/>
                <a:ext cx="26623" cy="26623"/>
              </a:xfrm>
              <a:custGeom>
                <a:avLst/>
                <a:gdLst>
                  <a:gd name="connsiteX0" fmla="*/ 13714 w 26623"/>
                  <a:gd name="connsiteY0" fmla="*/ 26966 h 26623"/>
                  <a:gd name="connsiteX1" fmla="*/ 23127 w 26623"/>
                  <a:gd name="connsiteY1" fmla="*/ 23067 h 26623"/>
                  <a:gd name="connsiteX2" fmla="*/ 27026 w 26623"/>
                  <a:gd name="connsiteY2" fmla="*/ 13655 h 26623"/>
                  <a:gd name="connsiteX3" fmla="*/ 23127 w 26623"/>
                  <a:gd name="connsiteY3" fmla="*/ 4242 h 26623"/>
                  <a:gd name="connsiteX4" fmla="*/ 13714 w 26623"/>
                  <a:gd name="connsiteY4" fmla="*/ 343 h 26623"/>
                  <a:gd name="connsiteX5" fmla="*/ 4302 w 26623"/>
                  <a:gd name="connsiteY5" fmla="*/ 4242 h 26623"/>
                  <a:gd name="connsiteX6" fmla="*/ 403 w 26623"/>
                  <a:gd name="connsiteY6" fmla="*/ 13655 h 26623"/>
                  <a:gd name="connsiteX7" fmla="*/ 4302 w 26623"/>
                  <a:gd name="connsiteY7" fmla="*/ 23067 h 26623"/>
                  <a:gd name="connsiteX8" fmla="*/ 13714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4" y="26966"/>
                    </a:moveTo>
                    <a:cubicBezTo>
                      <a:pt x="17245" y="26966"/>
                      <a:pt x="20631" y="25564"/>
                      <a:pt x="23127" y="23067"/>
                    </a:cubicBezTo>
                    <a:cubicBezTo>
                      <a:pt x="25623" y="20571"/>
                      <a:pt x="27026" y="17185"/>
                      <a:pt x="27026" y="13655"/>
                    </a:cubicBezTo>
                    <a:cubicBezTo>
                      <a:pt x="27026" y="10124"/>
                      <a:pt x="25623" y="6738"/>
                      <a:pt x="23127" y="4242"/>
                    </a:cubicBezTo>
                    <a:cubicBezTo>
                      <a:pt x="20631" y="1746"/>
                      <a:pt x="17245" y="343"/>
                      <a:pt x="13714" y="343"/>
                    </a:cubicBezTo>
                    <a:cubicBezTo>
                      <a:pt x="10184" y="343"/>
                      <a:pt x="6798" y="1746"/>
                      <a:pt x="4302" y="4242"/>
                    </a:cubicBezTo>
                    <a:cubicBezTo>
                      <a:pt x="1805" y="6738"/>
                      <a:pt x="403" y="10124"/>
                      <a:pt x="403" y="13655"/>
                    </a:cubicBezTo>
                    <a:cubicBezTo>
                      <a:pt x="403" y="17185"/>
                      <a:pt x="1805" y="20571"/>
                      <a:pt x="4302" y="23067"/>
                    </a:cubicBezTo>
                    <a:cubicBezTo>
                      <a:pt x="6798" y="25564"/>
                      <a:pt x="10184" y="26966"/>
                      <a:pt x="13714" y="269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15" name="任意多边形: 形状 67314">
                <a:extLst>
                  <a:ext uri="{FF2B5EF4-FFF2-40B4-BE49-F238E27FC236}">
                    <a16:creationId xmlns:a16="http://schemas.microsoft.com/office/drawing/2014/main" id="{81217ED3-BC93-2B37-3877-2F397F20C6DE}"/>
                  </a:ext>
                </a:extLst>
              </p:cNvPr>
              <p:cNvSpPr/>
              <p:nvPr/>
            </p:nvSpPr>
            <p:spPr>
              <a:xfrm>
                <a:off x="5955525" y="3561010"/>
                <a:ext cx="26623" cy="26623"/>
              </a:xfrm>
              <a:custGeom>
                <a:avLst/>
                <a:gdLst>
                  <a:gd name="connsiteX0" fmla="*/ 13733 w 26623"/>
                  <a:gd name="connsiteY0" fmla="*/ 26923 h 26623"/>
                  <a:gd name="connsiteX1" fmla="*/ 23146 w 26623"/>
                  <a:gd name="connsiteY1" fmla="*/ 23025 h 26623"/>
                  <a:gd name="connsiteX2" fmla="*/ 27045 w 26623"/>
                  <a:gd name="connsiteY2" fmla="*/ 13612 h 26623"/>
                  <a:gd name="connsiteX3" fmla="*/ 23146 w 26623"/>
                  <a:gd name="connsiteY3" fmla="*/ 4199 h 26623"/>
                  <a:gd name="connsiteX4" fmla="*/ 13733 w 26623"/>
                  <a:gd name="connsiteY4" fmla="*/ 300 h 26623"/>
                  <a:gd name="connsiteX5" fmla="*/ 4320 w 26623"/>
                  <a:gd name="connsiteY5" fmla="*/ 4199 h 26623"/>
                  <a:gd name="connsiteX6" fmla="*/ 421 w 26623"/>
                  <a:gd name="connsiteY6" fmla="*/ 13612 h 26623"/>
                  <a:gd name="connsiteX7" fmla="*/ 4320 w 26623"/>
                  <a:gd name="connsiteY7" fmla="*/ 23025 h 26623"/>
                  <a:gd name="connsiteX8" fmla="*/ 13733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6923"/>
                    </a:moveTo>
                    <a:cubicBezTo>
                      <a:pt x="17263" y="26923"/>
                      <a:pt x="20649" y="25521"/>
                      <a:pt x="23146" y="23025"/>
                    </a:cubicBezTo>
                    <a:cubicBezTo>
                      <a:pt x="25642" y="20528"/>
                      <a:pt x="27045" y="17142"/>
                      <a:pt x="27045" y="13612"/>
                    </a:cubicBezTo>
                    <a:cubicBezTo>
                      <a:pt x="27045" y="10082"/>
                      <a:pt x="25642" y="6695"/>
                      <a:pt x="23146" y="4199"/>
                    </a:cubicBezTo>
                    <a:cubicBezTo>
                      <a:pt x="20649" y="1703"/>
                      <a:pt x="17263" y="300"/>
                      <a:pt x="13733" y="300"/>
                    </a:cubicBezTo>
                    <a:cubicBezTo>
                      <a:pt x="10203" y="300"/>
                      <a:pt x="6816" y="1703"/>
                      <a:pt x="4320" y="4199"/>
                    </a:cubicBezTo>
                    <a:cubicBezTo>
                      <a:pt x="1824" y="6695"/>
                      <a:pt x="421" y="10082"/>
                      <a:pt x="421" y="13612"/>
                    </a:cubicBezTo>
                    <a:cubicBezTo>
                      <a:pt x="421" y="17142"/>
                      <a:pt x="1824" y="20528"/>
                      <a:pt x="4320" y="23025"/>
                    </a:cubicBezTo>
                    <a:cubicBezTo>
                      <a:pt x="6816" y="25521"/>
                      <a:pt x="10203" y="26923"/>
                      <a:pt x="13733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16" name="任意多边形: 形状 67315">
                <a:extLst>
                  <a:ext uri="{FF2B5EF4-FFF2-40B4-BE49-F238E27FC236}">
                    <a16:creationId xmlns:a16="http://schemas.microsoft.com/office/drawing/2014/main" id="{35E9C00F-17E0-CEBF-CE42-AD581611AC77}"/>
                  </a:ext>
                </a:extLst>
              </p:cNvPr>
              <p:cNvSpPr/>
              <p:nvPr/>
            </p:nvSpPr>
            <p:spPr>
              <a:xfrm>
                <a:off x="5335450" y="4190684"/>
                <a:ext cx="26623" cy="26623"/>
              </a:xfrm>
              <a:custGeom>
                <a:avLst/>
                <a:gdLst>
                  <a:gd name="connsiteX0" fmla="*/ 13681 w 26623"/>
                  <a:gd name="connsiteY0" fmla="*/ 26976 h 26623"/>
                  <a:gd name="connsiteX1" fmla="*/ 23094 w 26623"/>
                  <a:gd name="connsiteY1" fmla="*/ 23077 h 26623"/>
                  <a:gd name="connsiteX2" fmla="*/ 26992 w 26623"/>
                  <a:gd name="connsiteY2" fmla="*/ 13665 h 26623"/>
                  <a:gd name="connsiteX3" fmla="*/ 23094 w 26623"/>
                  <a:gd name="connsiteY3" fmla="*/ 4252 h 26623"/>
                  <a:gd name="connsiteX4" fmla="*/ 13681 w 26623"/>
                  <a:gd name="connsiteY4" fmla="*/ 353 h 26623"/>
                  <a:gd name="connsiteX5" fmla="*/ 4268 w 26623"/>
                  <a:gd name="connsiteY5" fmla="*/ 4252 h 26623"/>
                  <a:gd name="connsiteX6" fmla="*/ 369 w 26623"/>
                  <a:gd name="connsiteY6" fmla="*/ 13665 h 26623"/>
                  <a:gd name="connsiteX7" fmla="*/ 4268 w 26623"/>
                  <a:gd name="connsiteY7" fmla="*/ 23077 h 26623"/>
                  <a:gd name="connsiteX8" fmla="*/ 13681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976"/>
                    </a:moveTo>
                    <a:cubicBezTo>
                      <a:pt x="17211" y="26976"/>
                      <a:pt x="20597" y="25574"/>
                      <a:pt x="23094" y="23077"/>
                    </a:cubicBezTo>
                    <a:cubicBezTo>
                      <a:pt x="25590" y="20581"/>
                      <a:pt x="26992" y="17195"/>
                      <a:pt x="26992" y="13665"/>
                    </a:cubicBezTo>
                    <a:cubicBezTo>
                      <a:pt x="26992" y="10134"/>
                      <a:pt x="25590" y="6748"/>
                      <a:pt x="23094" y="4252"/>
                    </a:cubicBezTo>
                    <a:cubicBezTo>
                      <a:pt x="20597" y="1756"/>
                      <a:pt x="17211" y="353"/>
                      <a:pt x="13681" y="353"/>
                    </a:cubicBezTo>
                    <a:cubicBezTo>
                      <a:pt x="10151" y="353"/>
                      <a:pt x="6764" y="1756"/>
                      <a:pt x="4268" y="4252"/>
                    </a:cubicBezTo>
                    <a:cubicBezTo>
                      <a:pt x="1772" y="6748"/>
                      <a:pt x="369" y="10134"/>
                      <a:pt x="369" y="13665"/>
                    </a:cubicBezTo>
                    <a:cubicBezTo>
                      <a:pt x="369" y="17195"/>
                      <a:pt x="1772" y="20581"/>
                      <a:pt x="4268" y="23077"/>
                    </a:cubicBezTo>
                    <a:cubicBezTo>
                      <a:pt x="6764" y="25574"/>
                      <a:pt x="10151" y="26976"/>
                      <a:pt x="13681" y="269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17" name="任意多边形: 形状 67316">
                <a:extLst>
                  <a:ext uri="{FF2B5EF4-FFF2-40B4-BE49-F238E27FC236}">
                    <a16:creationId xmlns:a16="http://schemas.microsoft.com/office/drawing/2014/main" id="{82FA2F4A-F956-FA54-3444-9E59CB57F56E}"/>
                  </a:ext>
                </a:extLst>
              </p:cNvPr>
              <p:cNvSpPr/>
              <p:nvPr/>
            </p:nvSpPr>
            <p:spPr>
              <a:xfrm>
                <a:off x="5147807" y="4406215"/>
                <a:ext cx="26623" cy="26623"/>
              </a:xfrm>
              <a:custGeom>
                <a:avLst/>
                <a:gdLst>
                  <a:gd name="connsiteX0" fmla="*/ 13665 w 26623"/>
                  <a:gd name="connsiteY0" fmla="*/ 26994 h 26623"/>
                  <a:gd name="connsiteX1" fmla="*/ 23078 w 26623"/>
                  <a:gd name="connsiteY1" fmla="*/ 23095 h 26623"/>
                  <a:gd name="connsiteX2" fmla="*/ 26977 w 26623"/>
                  <a:gd name="connsiteY2" fmla="*/ 13683 h 26623"/>
                  <a:gd name="connsiteX3" fmla="*/ 23078 w 26623"/>
                  <a:gd name="connsiteY3" fmla="*/ 4270 h 26623"/>
                  <a:gd name="connsiteX4" fmla="*/ 13665 w 26623"/>
                  <a:gd name="connsiteY4" fmla="*/ 371 h 26623"/>
                  <a:gd name="connsiteX5" fmla="*/ 4252 w 26623"/>
                  <a:gd name="connsiteY5" fmla="*/ 4270 h 26623"/>
                  <a:gd name="connsiteX6" fmla="*/ 353 w 26623"/>
                  <a:gd name="connsiteY6" fmla="*/ 13683 h 26623"/>
                  <a:gd name="connsiteX7" fmla="*/ 4252 w 26623"/>
                  <a:gd name="connsiteY7" fmla="*/ 23095 h 26623"/>
                  <a:gd name="connsiteX8" fmla="*/ 13665 w 26623"/>
                  <a:gd name="connsiteY8" fmla="*/ 269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5" y="26994"/>
                    </a:moveTo>
                    <a:cubicBezTo>
                      <a:pt x="17195" y="26994"/>
                      <a:pt x="20582" y="25592"/>
                      <a:pt x="23078" y="23095"/>
                    </a:cubicBezTo>
                    <a:cubicBezTo>
                      <a:pt x="25574" y="20599"/>
                      <a:pt x="26977" y="17213"/>
                      <a:pt x="26977" y="13683"/>
                    </a:cubicBezTo>
                    <a:cubicBezTo>
                      <a:pt x="26977" y="10153"/>
                      <a:pt x="25574" y="6766"/>
                      <a:pt x="23078" y="4270"/>
                    </a:cubicBezTo>
                    <a:cubicBezTo>
                      <a:pt x="20582" y="1774"/>
                      <a:pt x="17195" y="371"/>
                      <a:pt x="13665" y="371"/>
                    </a:cubicBezTo>
                    <a:cubicBezTo>
                      <a:pt x="10135" y="371"/>
                      <a:pt x="6749" y="1774"/>
                      <a:pt x="4252" y="4270"/>
                    </a:cubicBezTo>
                    <a:cubicBezTo>
                      <a:pt x="1756" y="6766"/>
                      <a:pt x="353" y="10153"/>
                      <a:pt x="353" y="13683"/>
                    </a:cubicBezTo>
                    <a:cubicBezTo>
                      <a:pt x="353" y="17213"/>
                      <a:pt x="1756" y="20599"/>
                      <a:pt x="4252" y="23095"/>
                    </a:cubicBezTo>
                    <a:cubicBezTo>
                      <a:pt x="6749" y="25592"/>
                      <a:pt x="10135" y="26994"/>
                      <a:pt x="13665" y="269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18" name="任意多边形: 形状 67317">
                <a:extLst>
                  <a:ext uri="{FF2B5EF4-FFF2-40B4-BE49-F238E27FC236}">
                    <a16:creationId xmlns:a16="http://schemas.microsoft.com/office/drawing/2014/main" id="{A2F7A3CE-E875-E469-0AC2-D1F4D3E25D37}"/>
                  </a:ext>
                </a:extLst>
              </p:cNvPr>
              <p:cNvSpPr/>
              <p:nvPr/>
            </p:nvSpPr>
            <p:spPr>
              <a:xfrm>
                <a:off x="6731415" y="4756460"/>
                <a:ext cx="26623" cy="26623"/>
              </a:xfrm>
              <a:custGeom>
                <a:avLst/>
                <a:gdLst>
                  <a:gd name="connsiteX0" fmla="*/ 13798 w 26623"/>
                  <a:gd name="connsiteY0" fmla="*/ 27024 h 26623"/>
                  <a:gd name="connsiteX1" fmla="*/ 23211 w 26623"/>
                  <a:gd name="connsiteY1" fmla="*/ 23125 h 26623"/>
                  <a:gd name="connsiteX2" fmla="*/ 27110 w 26623"/>
                  <a:gd name="connsiteY2" fmla="*/ 13712 h 26623"/>
                  <a:gd name="connsiteX3" fmla="*/ 23211 w 26623"/>
                  <a:gd name="connsiteY3" fmla="*/ 4299 h 26623"/>
                  <a:gd name="connsiteX4" fmla="*/ 13798 w 26623"/>
                  <a:gd name="connsiteY4" fmla="*/ 401 h 26623"/>
                  <a:gd name="connsiteX5" fmla="*/ 4385 w 26623"/>
                  <a:gd name="connsiteY5" fmla="*/ 4299 h 26623"/>
                  <a:gd name="connsiteX6" fmla="*/ 486 w 26623"/>
                  <a:gd name="connsiteY6" fmla="*/ 13712 h 26623"/>
                  <a:gd name="connsiteX7" fmla="*/ 4385 w 26623"/>
                  <a:gd name="connsiteY7" fmla="*/ 23125 h 26623"/>
                  <a:gd name="connsiteX8" fmla="*/ 13798 w 26623"/>
                  <a:gd name="connsiteY8" fmla="*/ 270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7024"/>
                    </a:moveTo>
                    <a:cubicBezTo>
                      <a:pt x="17328" y="27024"/>
                      <a:pt x="20715" y="25621"/>
                      <a:pt x="23211" y="23125"/>
                    </a:cubicBezTo>
                    <a:cubicBezTo>
                      <a:pt x="25707" y="20629"/>
                      <a:pt x="27110" y="17242"/>
                      <a:pt x="27110" y="13712"/>
                    </a:cubicBezTo>
                    <a:cubicBezTo>
                      <a:pt x="27110" y="10182"/>
                      <a:pt x="25707" y="6796"/>
                      <a:pt x="23211" y="4299"/>
                    </a:cubicBezTo>
                    <a:cubicBezTo>
                      <a:pt x="20715" y="1803"/>
                      <a:pt x="17328" y="401"/>
                      <a:pt x="13798" y="401"/>
                    </a:cubicBezTo>
                    <a:cubicBezTo>
                      <a:pt x="10268" y="401"/>
                      <a:pt x="6882" y="1803"/>
                      <a:pt x="4385" y="4299"/>
                    </a:cubicBezTo>
                    <a:cubicBezTo>
                      <a:pt x="1889" y="6796"/>
                      <a:pt x="486" y="10182"/>
                      <a:pt x="486" y="13712"/>
                    </a:cubicBezTo>
                    <a:cubicBezTo>
                      <a:pt x="486" y="17242"/>
                      <a:pt x="1889" y="20629"/>
                      <a:pt x="4385" y="23125"/>
                    </a:cubicBezTo>
                    <a:cubicBezTo>
                      <a:pt x="6882" y="25621"/>
                      <a:pt x="10268" y="27024"/>
                      <a:pt x="13798" y="270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19" name="任意多边形: 形状 67318">
                <a:extLst>
                  <a:ext uri="{FF2B5EF4-FFF2-40B4-BE49-F238E27FC236}">
                    <a16:creationId xmlns:a16="http://schemas.microsoft.com/office/drawing/2014/main" id="{10BACB4B-33ED-4354-D1F7-3C1C3AA29BFC}"/>
                  </a:ext>
                </a:extLst>
              </p:cNvPr>
              <p:cNvSpPr/>
              <p:nvPr/>
            </p:nvSpPr>
            <p:spPr>
              <a:xfrm>
                <a:off x="6580277" y="4179970"/>
                <a:ext cx="26623" cy="26623"/>
              </a:xfrm>
              <a:custGeom>
                <a:avLst/>
                <a:gdLst>
                  <a:gd name="connsiteX0" fmla="*/ 13785 w 26623"/>
                  <a:gd name="connsiteY0" fmla="*/ 26975 h 26623"/>
                  <a:gd name="connsiteX1" fmla="*/ 23198 w 26623"/>
                  <a:gd name="connsiteY1" fmla="*/ 23076 h 26623"/>
                  <a:gd name="connsiteX2" fmla="*/ 27097 w 26623"/>
                  <a:gd name="connsiteY2" fmla="*/ 13664 h 26623"/>
                  <a:gd name="connsiteX3" fmla="*/ 23198 w 26623"/>
                  <a:gd name="connsiteY3" fmla="*/ 4251 h 26623"/>
                  <a:gd name="connsiteX4" fmla="*/ 13785 w 26623"/>
                  <a:gd name="connsiteY4" fmla="*/ 352 h 26623"/>
                  <a:gd name="connsiteX5" fmla="*/ 4373 w 26623"/>
                  <a:gd name="connsiteY5" fmla="*/ 4251 h 26623"/>
                  <a:gd name="connsiteX6" fmla="*/ 474 w 26623"/>
                  <a:gd name="connsiteY6" fmla="*/ 13664 h 26623"/>
                  <a:gd name="connsiteX7" fmla="*/ 4373 w 26623"/>
                  <a:gd name="connsiteY7" fmla="*/ 23076 h 26623"/>
                  <a:gd name="connsiteX8" fmla="*/ 13785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5" y="26975"/>
                    </a:moveTo>
                    <a:cubicBezTo>
                      <a:pt x="17316" y="26975"/>
                      <a:pt x="20702" y="25573"/>
                      <a:pt x="23198" y="23076"/>
                    </a:cubicBezTo>
                    <a:cubicBezTo>
                      <a:pt x="25694" y="20580"/>
                      <a:pt x="27097" y="17194"/>
                      <a:pt x="27097" y="13664"/>
                    </a:cubicBezTo>
                    <a:cubicBezTo>
                      <a:pt x="27097" y="10134"/>
                      <a:pt x="25694" y="6747"/>
                      <a:pt x="23198" y="4251"/>
                    </a:cubicBezTo>
                    <a:cubicBezTo>
                      <a:pt x="20702" y="1755"/>
                      <a:pt x="17316" y="352"/>
                      <a:pt x="13785" y="352"/>
                    </a:cubicBezTo>
                    <a:cubicBezTo>
                      <a:pt x="10255" y="352"/>
                      <a:pt x="6869" y="1755"/>
                      <a:pt x="4373" y="4251"/>
                    </a:cubicBezTo>
                    <a:cubicBezTo>
                      <a:pt x="1876" y="6747"/>
                      <a:pt x="474" y="10134"/>
                      <a:pt x="474" y="13664"/>
                    </a:cubicBezTo>
                    <a:cubicBezTo>
                      <a:pt x="474" y="17194"/>
                      <a:pt x="1876" y="20580"/>
                      <a:pt x="4373" y="23076"/>
                    </a:cubicBezTo>
                    <a:cubicBezTo>
                      <a:pt x="6869" y="25573"/>
                      <a:pt x="10255" y="26975"/>
                      <a:pt x="13785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20" name="任意多边形: 形状 67319">
                <a:extLst>
                  <a:ext uri="{FF2B5EF4-FFF2-40B4-BE49-F238E27FC236}">
                    <a16:creationId xmlns:a16="http://schemas.microsoft.com/office/drawing/2014/main" id="{9B59AC9E-58E7-ED90-27B0-326F4E974217}"/>
                  </a:ext>
                </a:extLst>
              </p:cNvPr>
              <p:cNvSpPr/>
              <p:nvPr/>
            </p:nvSpPr>
            <p:spPr>
              <a:xfrm>
                <a:off x="6879652" y="3156226"/>
                <a:ext cx="26623" cy="26623"/>
              </a:xfrm>
              <a:custGeom>
                <a:avLst/>
                <a:gdLst>
                  <a:gd name="connsiteX0" fmla="*/ 13811 w 26623"/>
                  <a:gd name="connsiteY0" fmla="*/ 26889 h 26623"/>
                  <a:gd name="connsiteX1" fmla="*/ 23223 w 26623"/>
                  <a:gd name="connsiteY1" fmla="*/ 22991 h 26623"/>
                  <a:gd name="connsiteX2" fmla="*/ 27122 w 26623"/>
                  <a:gd name="connsiteY2" fmla="*/ 13578 h 26623"/>
                  <a:gd name="connsiteX3" fmla="*/ 23223 w 26623"/>
                  <a:gd name="connsiteY3" fmla="*/ 4165 h 26623"/>
                  <a:gd name="connsiteX4" fmla="*/ 13811 w 26623"/>
                  <a:gd name="connsiteY4" fmla="*/ 266 h 26623"/>
                  <a:gd name="connsiteX5" fmla="*/ 4398 w 26623"/>
                  <a:gd name="connsiteY5" fmla="*/ 4165 h 26623"/>
                  <a:gd name="connsiteX6" fmla="*/ 499 w 26623"/>
                  <a:gd name="connsiteY6" fmla="*/ 13578 h 26623"/>
                  <a:gd name="connsiteX7" fmla="*/ 4398 w 26623"/>
                  <a:gd name="connsiteY7" fmla="*/ 22991 h 26623"/>
                  <a:gd name="connsiteX8" fmla="*/ 13811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889"/>
                    </a:moveTo>
                    <a:cubicBezTo>
                      <a:pt x="17341" y="26889"/>
                      <a:pt x="20727" y="25487"/>
                      <a:pt x="23223" y="22991"/>
                    </a:cubicBezTo>
                    <a:cubicBezTo>
                      <a:pt x="25720" y="20494"/>
                      <a:pt x="27122" y="17108"/>
                      <a:pt x="27122" y="13578"/>
                    </a:cubicBezTo>
                    <a:cubicBezTo>
                      <a:pt x="27122" y="10048"/>
                      <a:pt x="25720" y="6661"/>
                      <a:pt x="23223" y="4165"/>
                    </a:cubicBezTo>
                    <a:cubicBezTo>
                      <a:pt x="20727" y="1669"/>
                      <a:pt x="17341" y="266"/>
                      <a:pt x="13811" y="266"/>
                    </a:cubicBezTo>
                    <a:cubicBezTo>
                      <a:pt x="10280" y="266"/>
                      <a:pt x="6894" y="1669"/>
                      <a:pt x="4398" y="4165"/>
                    </a:cubicBezTo>
                    <a:cubicBezTo>
                      <a:pt x="1902" y="6661"/>
                      <a:pt x="499" y="10048"/>
                      <a:pt x="499" y="13578"/>
                    </a:cubicBezTo>
                    <a:cubicBezTo>
                      <a:pt x="499" y="17108"/>
                      <a:pt x="1902" y="20494"/>
                      <a:pt x="4398" y="22991"/>
                    </a:cubicBezTo>
                    <a:cubicBezTo>
                      <a:pt x="6894" y="25487"/>
                      <a:pt x="10280" y="26889"/>
                      <a:pt x="13811" y="268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21" name="任意多边形: 形状 67320">
                <a:extLst>
                  <a:ext uri="{FF2B5EF4-FFF2-40B4-BE49-F238E27FC236}">
                    <a16:creationId xmlns:a16="http://schemas.microsoft.com/office/drawing/2014/main" id="{F2B9B3AD-B594-5E05-FFFA-D07CE259E82E}"/>
                  </a:ext>
                </a:extLst>
              </p:cNvPr>
              <p:cNvSpPr/>
              <p:nvPr/>
            </p:nvSpPr>
            <p:spPr>
              <a:xfrm>
                <a:off x="5180809" y="4289718"/>
                <a:ext cx="26623" cy="26623"/>
              </a:xfrm>
              <a:custGeom>
                <a:avLst/>
                <a:gdLst>
                  <a:gd name="connsiteX0" fmla="*/ 13668 w 26623"/>
                  <a:gd name="connsiteY0" fmla="*/ 26985 h 26623"/>
                  <a:gd name="connsiteX1" fmla="*/ 23081 w 26623"/>
                  <a:gd name="connsiteY1" fmla="*/ 23086 h 26623"/>
                  <a:gd name="connsiteX2" fmla="*/ 26979 w 26623"/>
                  <a:gd name="connsiteY2" fmla="*/ 13673 h 26623"/>
                  <a:gd name="connsiteX3" fmla="*/ 23081 w 26623"/>
                  <a:gd name="connsiteY3" fmla="*/ 4260 h 26623"/>
                  <a:gd name="connsiteX4" fmla="*/ 13668 w 26623"/>
                  <a:gd name="connsiteY4" fmla="*/ 361 h 26623"/>
                  <a:gd name="connsiteX5" fmla="*/ 4255 w 26623"/>
                  <a:gd name="connsiteY5" fmla="*/ 4260 h 26623"/>
                  <a:gd name="connsiteX6" fmla="*/ 356 w 26623"/>
                  <a:gd name="connsiteY6" fmla="*/ 13673 h 26623"/>
                  <a:gd name="connsiteX7" fmla="*/ 4255 w 26623"/>
                  <a:gd name="connsiteY7" fmla="*/ 23086 h 26623"/>
                  <a:gd name="connsiteX8" fmla="*/ 13668 w 26623"/>
                  <a:gd name="connsiteY8" fmla="*/ 269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8" y="26985"/>
                    </a:moveTo>
                    <a:cubicBezTo>
                      <a:pt x="17198" y="26985"/>
                      <a:pt x="20584" y="25582"/>
                      <a:pt x="23081" y="23086"/>
                    </a:cubicBezTo>
                    <a:cubicBezTo>
                      <a:pt x="25577" y="20589"/>
                      <a:pt x="26979" y="17203"/>
                      <a:pt x="26979" y="13673"/>
                    </a:cubicBezTo>
                    <a:cubicBezTo>
                      <a:pt x="26979" y="10143"/>
                      <a:pt x="25577" y="6757"/>
                      <a:pt x="23081" y="4260"/>
                    </a:cubicBezTo>
                    <a:cubicBezTo>
                      <a:pt x="20584" y="1764"/>
                      <a:pt x="17198" y="361"/>
                      <a:pt x="13668" y="361"/>
                    </a:cubicBezTo>
                    <a:cubicBezTo>
                      <a:pt x="10138" y="361"/>
                      <a:pt x="6751" y="1764"/>
                      <a:pt x="4255" y="4260"/>
                    </a:cubicBezTo>
                    <a:cubicBezTo>
                      <a:pt x="1759" y="6757"/>
                      <a:pt x="356" y="10143"/>
                      <a:pt x="356" y="13673"/>
                    </a:cubicBezTo>
                    <a:cubicBezTo>
                      <a:pt x="356" y="17203"/>
                      <a:pt x="1759" y="20589"/>
                      <a:pt x="4255" y="23086"/>
                    </a:cubicBezTo>
                    <a:cubicBezTo>
                      <a:pt x="6751" y="25582"/>
                      <a:pt x="10138" y="26985"/>
                      <a:pt x="13668" y="269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22" name="任意多边形: 形状 67321">
                <a:extLst>
                  <a:ext uri="{FF2B5EF4-FFF2-40B4-BE49-F238E27FC236}">
                    <a16:creationId xmlns:a16="http://schemas.microsoft.com/office/drawing/2014/main" id="{9B212E98-5BF7-F91B-F607-B64BC5F5336C}"/>
                  </a:ext>
                </a:extLst>
              </p:cNvPr>
              <p:cNvSpPr/>
              <p:nvPr/>
            </p:nvSpPr>
            <p:spPr>
              <a:xfrm>
                <a:off x="6062336" y="3885460"/>
                <a:ext cx="26623" cy="26623"/>
              </a:xfrm>
              <a:custGeom>
                <a:avLst/>
                <a:gdLst>
                  <a:gd name="connsiteX0" fmla="*/ 13742 w 26623"/>
                  <a:gd name="connsiteY0" fmla="*/ 26951 h 26623"/>
                  <a:gd name="connsiteX1" fmla="*/ 23155 w 26623"/>
                  <a:gd name="connsiteY1" fmla="*/ 23052 h 26623"/>
                  <a:gd name="connsiteX2" fmla="*/ 27053 w 26623"/>
                  <a:gd name="connsiteY2" fmla="*/ 13639 h 26623"/>
                  <a:gd name="connsiteX3" fmla="*/ 23155 w 26623"/>
                  <a:gd name="connsiteY3" fmla="*/ 4226 h 26623"/>
                  <a:gd name="connsiteX4" fmla="*/ 13742 w 26623"/>
                  <a:gd name="connsiteY4" fmla="*/ 327 h 26623"/>
                  <a:gd name="connsiteX5" fmla="*/ 4329 w 26623"/>
                  <a:gd name="connsiteY5" fmla="*/ 4226 h 26623"/>
                  <a:gd name="connsiteX6" fmla="*/ 430 w 26623"/>
                  <a:gd name="connsiteY6" fmla="*/ 13639 h 26623"/>
                  <a:gd name="connsiteX7" fmla="*/ 4329 w 26623"/>
                  <a:gd name="connsiteY7" fmla="*/ 23052 h 26623"/>
                  <a:gd name="connsiteX8" fmla="*/ 13742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2" y="26951"/>
                    </a:moveTo>
                    <a:cubicBezTo>
                      <a:pt x="17272" y="26951"/>
                      <a:pt x="20658" y="25548"/>
                      <a:pt x="23155" y="23052"/>
                    </a:cubicBezTo>
                    <a:cubicBezTo>
                      <a:pt x="25651" y="20555"/>
                      <a:pt x="27053" y="17169"/>
                      <a:pt x="27053" y="13639"/>
                    </a:cubicBezTo>
                    <a:cubicBezTo>
                      <a:pt x="27053" y="10109"/>
                      <a:pt x="25651" y="6723"/>
                      <a:pt x="23155" y="4226"/>
                    </a:cubicBezTo>
                    <a:cubicBezTo>
                      <a:pt x="20658" y="1730"/>
                      <a:pt x="17272" y="327"/>
                      <a:pt x="13742" y="327"/>
                    </a:cubicBezTo>
                    <a:cubicBezTo>
                      <a:pt x="10212" y="327"/>
                      <a:pt x="6825" y="1730"/>
                      <a:pt x="4329" y="4226"/>
                    </a:cubicBezTo>
                    <a:cubicBezTo>
                      <a:pt x="1833" y="6723"/>
                      <a:pt x="430" y="10109"/>
                      <a:pt x="430" y="13639"/>
                    </a:cubicBezTo>
                    <a:cubicBezTo>
                      <a:pt x="430" y="17169"/>
                      <a:pt x="1833" y="20555"/>
                      <a:pt x="4329" y="23052"/>
                    </a:cubicBezTo>
                    <a:cubicBezTo>
                      <a:pt x="6825" y="25548"/>
                      <a:pt x="10212" y="26951"/>
                      <a:pt x="13742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23" name="任意多边形: 形状 67322">
                <a:extLst>
                  <a:ext uri="{FF2B5EF4-FFF2-40B4-BE49-F238E27FC236}">
                    <a16:creationId xmlns:a16="http://schemas.microsoft.com/office/drawing/2014/main" id="{9CC8DA72-4DCE-ED68-22E5-0BA8754405E7}"/>
                  </a:ext>
                </a:extLst>
              </p:cNvPr>
              <p:cNvSpPr/>
              <p:nvPr/>
            </p:nvSpPr>
            <p:spPr>
              <a:xfrm>
                <a:off x="6344569" y="3572106"/>
                <a:ext cx="26623" cy="26623"/>
              </a:xfrm>
              <a:custGeom>
                <a:avLst/>
                <a:gdLst>
                  <a:gd name="connsiteX0" fmla="*/ 13766 w 26623"/>
                  <a:gd name="connsiteY0" fmla="*/ 26924 h 26623"/>
                  <a:gd name="connsiteX1" fmla="*/ 23178 w 26623"/>
                  <a:gd name="connsiteY1" fmla="*/ 23025 h 26623"/>
                  <a:gd name="connsiteX2" fmla="*/ 27077 w 26623"/>
                  <a:gd name="connsiteY2" fmla="*/ 13613 h 26623"/>
                  <a:gd name="connsiteX3" fmla="*/ 23178 w 26623"/>
                  <a:gd name="connsiteY3" fmla="*/ 4200 h 26623"/>
                  <a:gd name="connsiteX4" fmla="*/ 13766 w 26623"/>
                  <a:gd name="connsiteY4" fmla="*/ 301 h 26623"/>
                  <a:gd name="connsiteX5" fmla="*/ 4353 w 26623"/>
                  <a:gd name="connsiteY5" fmla="*/ 4200 h 26623"/>
                  <a:gd name="connsiteX6" fmla="*/ 454 w 26623"/>
                  <a:gd name="connsiteY6" fmla="*/ 13613 h 26623"/>
                  <a:gd name="connsiteX7" fmla="*/ 4353 w 26623"/>
                  <a:gd name="connsiteY7" fmla="*/ 23025 h 26623"/>
                  <a:gd name="connsiteX8" fmla="*/ 13766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6924"/>
                    </a:moveTo>
                    <a:cubicBezTo>
                      <a:pt x="17296" y="26924"/>
                      <a:pt x="20682" y="25522"/>
                      <a:pt x="23178" y="23025"/>
                    </a:cubicBezTo>
                    <a:cubicBezTo>
                      <a:pt x="25675" y="20529"/>
                      <a:pt x="27077" y="17143"/>
                      <a:pt x="27077" y="13613"/>
                    </a:cubicBezTo>
                    <a:cubicBezTo>
                      <a:pt x="27077" y="10082"/>
                      <a:pt x="25675" y="6696"/>
                      <a:pt x="23178" y="4200"/>
                    </a:cubicBezTo>
                    <a:cubicBezTo>
                      <a:pt x="20682" y="1704"/>
                      <a:pt x="17296" y="301"/>
                      <a:pt x="13766" y="301"/>
                    </a:cubicBezTo>
                    <a:cubicBezTo>
                      <a:pt x="10235" y="301"/>
                      <a:pt x="6849" y="1704"/>
                      <a:pt x="4353" y="4200"/>
                    </a:cubicBezTo>
                    <a:cubicBezTo>
                      <a:pt x="1857" y="6696"/>
                      <a:pt x="454" y="10082"/>
                      <a:pt x="454" y="13613"/>
                    </a:cubicBezTo>
                    <a:cubicBezTo>
                      <a:pt x="454" y="17143"/>
                      <a:pt x="1857" y="20529"/>
                      <a:pt x="4353" y="23025"/>
                    </a:cubicBezTo>
                    <a:cubicBezTo>
                      <a:pt x="6849" y="25522"/>
                      <a:pt x="10235" y="26924"/>
                      <a:pt x="13766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24" name="任意多边形: 形状 67323">
                <a:extLst>
                  <a:ext uri="{FF2B5EF4-FFF2-40B4-BE49-F238E27FC236}">
                    <a16:creationId xmlns:a16="http://schemas.microsoft.com/office/drawing/2014/main" id="{0E78F6F2-4D36-029C-72AC-96D09C4C526D}"/>
                  </a:ext>
                </a:extLst>
              </p:cNvPr>
              <p:cNvSpPr/>
              <p:nvPr/>
            </p:nvSpPr>
            <p:spPr>
              <a:xfrm>
                <a:off x="7563674" y="2003257"/>
                <a:ext cx="26623" cy="26623"/>
              </a:xfrm>
              <a:custGeom>
                <a:avLst/>
                <a:gdLst>
                  <a:gd name="connsiteX0" fmla="*/ 13868 w 26623"/>
                  <a:gd name="connsiteY0" fmla="*/ 26793 h 26623"/>
                  <a:gd name="connsiteX1" fmla="*/ 23281 w 26623"/>
                  <a:gd name="connsiteY1" fmla="*/ 22894 h 26623"/>
                  <a:gd name="connsiteX2" fmla="*/ 27180 w 26623"/>
                  <a:gd name="connsiteY2" fmla="*/ 13481 h 26623"/>
                  <a:gd name="connsiteX3" fmla="*/ 23281 w 26623"/>
                  <a:gd name="connsiteY3" fmla="*/ 4068 h 26623"/>
                  <a:gd name="connsiteX4" fmla="*/ 13868 w 26623"/>
                  <a:gd name="connsiteY4" fmla="*/ 169 h 26623"/>
                  <a:gd name="connsiteX5" fmla="*/ 4455 w 26623"/>
                  <a:gd name="connsiteY5" fmla="*/ 4068 h 26623"/>
                  <a:gd name="connsiteX6" fmla="*/ 556 w 26623"/>
                  <a:gd name="connsiteY6" fmla="*/ 13481 h 26623"/>
                  <a:gd name="connsiteX7" fmla="*/ 4455 w 26623"/>
                  <a:gd name="connsiteY7" fmla="*/ 22894 h 26623"/>
                  <a:gd name="connsiteX8" fmla="*/ 13868 w 26623"/>
                  <a:gd name="connsiteY8" fmla="*/ 267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8" y="26793"/>
                    </a:moveTo>
                    <a:cubicBezTo>
                      <a:pt x="17398" y="26793"/>
                      <a:pt x="20784" y="25390"/>
                      <a:pt x="23281" y="22894"/>
                    </a:cubicBezTo>
                    <a:cubicBezTo>
                      <a:pt x="25777" y="20397"/>
                      <a:pt x="27180" y="17011"/>
                      <a:pt x="27180" y="13481"/>
                    </a:cubicBezTo>
                    <a:cubicBezTo>
                      <a:pt x="27180" y="9951"/>
                      <a:pt x="25777" y="6565"/>
                      <a:pt x="23281" y="4068"/>
                    </a:cubicBezTo>
                    <a:cubicBezTo>
                      <a:pt x="20784" y="1572"/>
                      <a:pt x="17398" y="169"/>
                      <a:pt x="13868" y="169"/>
                    </a:cubicBezTo>
                    <a:cubicBezTo>
                      <a:pt x="10338" y="169"/>
                      <a:pt x="6952" y="1572"/>
                      <a:pt x="4455" y="4068"/>
                    </a:cubicBezTo>
                    <a:cubicBezTo>
                      <a:pt x="1959" y="6565"/>
                      <a:pt x="556" y="9951"/>
                      <a:pt x="556" y="13481"/>
                    </a:cubicBezTo>
                    <a:cubicBezTo>
                      <a:pt x="556" y="17011"/>
                      <a:pt x="1959" y="20397"/>
                      <a:pt x="4455" y="22894"/>
                    </a:cubicBezTo>
                    <a:cubicBezTo>
                      <a:pt x="6952" y="25390"/>
                      <a:pt x="10338" y="26793"/>
                      <a:pt x="13868" y="267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25" name="任意多边形: 形状 67324">
                <a:extLst>
                  <a:ext uri="{FF2B5EF4-FFF2-40B4-BE49-F238E27FC236}">
                    <a16:creationId xmlns:a16="http://schemas.microsoft.com/office/drawing/2014/main" id="{43202973-5347-4BF9-F8F3-F176771EE333}"/>
                  </a:ext>
                </a:extLst>
              </p:cNvPr>
              <p:cNvSpPr/>
              <p:nvPr/>
            </p:nvSpPr>
            <p:spPr>
              <a:xfrm>
                <a:off x="6478258" y="4023009"/>
                <a:ext cx="26623" cy="26623"/>
              </a:xfrm>
              <a:custGeom>
                <a:avLst/>
                <a:gdLst>
                  <a:gd name="connsiteX0" fmla="*/ 13777 w 26623"/>
                  <a:gd name="connsiteY0" fmla="*/ 26962 h 26623"/>
                  <a:gd name="connsiteX1" fmla="*/ 23190 w 26623"/>
                  <a:gd name="connsiteY1" fmla="*/ 23063 h 26623"/>
                  <a:gd name="connsiteX2" fmla="*/ 27088 w 26623"/>
                  <a:gd name="connsiteY2" fmla="*/ 13651 h 26623"/>
                  <a:gd name="connsiteX3" fmla="*/ 23190 w 26623"/>
                  <a:gd name="connsiteY3" fmla="*/ 4238 h 26623"/>
                  <a:gd name="connsiteX4" fmla="*/ 13777 w 26623"/>
                  <a:gd name="connsiteY4" fmla="*/ 339 h 26623"/>
                  <a:gd name="connsiteX5" fmla="*/ 4364 w 26623"/>
                  <a:gd name="connsiteY5" fmla="*/ 4238 h 26623"/>
                  <a:gd name="connsiteX6" fmla="*/ 465 w 26623"/>
                  <a:gd name="connsiteY6" fmla="*/ 13651 h 26623"/>
                  <a:gd name="connsiteX7" fmla="*/ 4364 w 26623"/>
                  <a:gd name="connsiteY7" fmla="*/ 23063 h 26623"/>
                  <a:gd name="connsiteX8" fmla="*/ 13777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962"/>
                    </a:moveTo>
                    <a:cubicBezTo>
                      <a:pt x="17307" y="26962"/>
                      <a:pt x="20693" y="25560"/>
                      <a:pt x="23190" y="23063"/>
                    </a:cubicBezTo>
                    <a:cubicBezTo>
                      <a:pt x="25686" y="20567"/>
                      <a:pt x="27088" y="17181"/>
                      <a:pt x="27088" y="13651"/>
                    </a:cubicBezTo>
                    <a:cubicBezTo>
                      <a:pt x="27088" y="10120"/>
                      <a:pt x="25686" y="6734"/>
                      <a:pt x="23190" y="4238"/>
                    </a:cubicBezTo>
                    <a:cubicBezTo>
                      <a:pt x="20693" y="1742"/>
                      <a:pt x="17307" y="339"/>
                      <a:pt x="13777" y="339"/>
                    </a:cubicBezTo>
                    <a:cubicBezTo>
                      <a:pt x="10247" y="339"/>
                      <a:pt x="6860" y="1742"/>
                      <a:pt x="4364" y="4238"/>
                    </a:cubicBezTo>
                    <a:cubicBezTo>
                      <a:pt x="1868" y="6734"/>
                      <a:pt x="465" y="10120"/>
                      <a:pt x="465" y="13651"/>
                    </a:cubicBezTo>
                    <a:cubicBezTo>
                      <a:pt x="465" y="17181"/>
                      <a:pt x="1868" y="20567"/>
                      <a:pt x="4364" y="23063"/>
                    </a:cubicBezTo>
                    <a:cubicBezTo>
                      <a:pt x="6860" y="25560"/>
                      <a:pt x="10247" y="26962"/>
                      <a:pt x="13777" y="269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26" name="任意多边形: 形状 67325">
                <a:extLst>
                  <a:ext uri="{FF2B5EF4-FFF2-40B4-BE49-F238E27FC236}">
                    <a16:creationId xmlns:a16="http://schemas.microsoft.com/office/drawing/2014/main" id="{E02F3785-DBEA-0366-B890-34402F9B3E41}"/>
                  </a:ext>
                </a:extLst>
              </p:cNvPr>
              <p:cNvSpPr/>
              <p:nvPr/>
            </p:nvSpPr>
            <p:spPr>
              <a:xfrm>
                <a:off x="4329953" y="3447165"/>
                <a:ext cx="26623" cy="26623"/>
              </a:xfrm>
              <a:custGeom>
                <a:avLst/>
                <a:gdLst>
                  <a:gd name="connsiteX0" fmla="*/ 13596 w 26623"/>
                  <a:gd name="connsiteY0" fmla="*/ 26914 h 26623"/>
                  <a:gd name="connsiteX1" fmla="*/ 23009 w 26623"/>
                  <a:gd name="connsiteY1" fmla="*/ 23015 h 26623"/>
                  <a:gd name="connsiteX2" fmla="*/ 26908 w 26623"/>
                  <a:gd name="connsiteY2" fmla="*/ 13602 h 26623"/>
                  <a:gd name="connsiteX3" fmla="*/ 23009 w 26623"/>
                  <a:gd name="connsiteY3" fmla="*/ 4190 h 26623"/>
                  <a:gd name="connsiteX4" fmla="*/ 13596 w 26623"/>
                  <a:gd name="connsiteY4" fmla="*/ 291 h 26623"/>
                  <a:gd name="connsiteX5" fmla="*/ 4184 w 26623"/>
                  <a:gd name="connsiteY5" fmla="*/ 4190 h 26623"/>
                  <a:gd name="connsiteX6" fmla="*/ 285 w 26623"/>
                  <a:gd name="connsiteY6" fmla="*/ 13602 h 26623"/>
                  <a:gd name="connsiteX7" fmla="*/ 4184 w 26623"/>
                  <a:gd name="connsiteY7" fmla="*/ 23015 h 26623"/>
                  <a:gd name="connsiteX8" fmla="*/ 13596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6" y="26914"/>
                    </a:moveTo>
                    <a:cubicBezTo>
                      <a:pt x="17127" y="26914"/>
                      <a:pt x="20513" y="25511"/>
                      <a:pt x="23009" y="23015"/>
                    </a:cubicBezTo>
                    <a:cubicBezTo>
                      <a:pt x="25505" y="20519"/>
                      <a:pt x="26908" y="17133"/>
                      <a:pt x="26908" y="13602"/>
                    </a:cubicBezTo>
                    <a:cubicBezTo>
                      <a:pt x="26908" y="10072"/>
                      <a:pt x="25505" y="6686"/>
                      <a:pt x="23009" y="4190"/>
                    </a:cubicBezTo>
                    <a:cubicBezTo>
                      <a:pt x="20513" y="1693"/>
                      <a:pt x="17127" y="291"/>
                      <a:pt x="13596" y="291"/>
                    </a:cubicBezTo>
                    <a:cubicBezTo>
                      <a:pt x="10066" y="291"/>
                      <a:pt x="6680" y="1693"/>
                      <a:pt x="4184" y="4190"/>
                    </a:cubicBezTo>
                    <a:cubicBezTo>
                      <a:pt x="1687" y="6686"/>
                      <a:pt x="285" y="10072"/>
                      <a:pt x="285" y="13602"/>
                    </a:cubicBezTo>
                    <a:cubicBezTo>
                      <a:pt x="285" y="17133"/>
                      <a:pt x="1687" y="20519"/>
                      <a:pt x="4184" y="23015"/>
                    </a:cubicBezTo>
                    <a:cubicBezTo>
                      <a:pt x="6680" y="25511"/>
                      <a:pt x="10066" y="26914"/>
                      <a:pt x="13596" y="2691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27" name="任意多边形: 形状 67326">
                <a:extLst>
                  <a:ext uri="{FF2B5EF4-FFF2-40B4-BE49-F238E27FC236}">
                    <a16:creationId xmlns:a16="http://schemas.microsoft.com/office/drawing/2014/main" id="{D256DA6C-80DA-96A5-01CB-C321C16CE807}"/>
                  </a:ext>
                </a:extLst>
              </p:cNvPr>
              <p:cNvSpPr/>
              <p:nvPr/>
            </p:nvSpPr>
            <p:spPr>
              <a:xfrm>
                <a:off x="7574032" y="3708049"/>
                <a:ext cx="26623" cy="26623"/>
              </a:xfrm>
              <a:custGeom>
                <a:avLst/>
                <a:gdLst>
                  <a:gd name="connsiteX0" fmla="*/ 13869 w 26623"/>
                  <a:gd name="connsiteY0" fmla="*/ 26936 h 26623"/>
                  <a:gd name="connsiteX1" fmla="*/ 23282 w 26623"/>
                  <a:gd name="connsiteY1" fmla="*/ 23037 h 26623"/>
                  <a:gd name="connsiteX2" fmla="*/ 27180 w 26623"/>
                  <a:gd name="connsiteY2" fmla="*/ 13624 h 26623"/>
                  <a:gd name="connsiteX3" fmla="*/ 23282 w 26623"/>
                  <a:gd name="connsiteY3" fmla="*/ 4211 h 26623"/>
                  <a:gd name="connsiteX4" fmla="*/ 13869 w 26623"/>
                  <a:gd name="connsiteY4" fmla="*/ 313 h 26623"/>
                  <a:gd name="connsiteX5" fmla="*/ 4456 w 26623"/>
                  <a:gd name="connsiteY5" fmla="*/ 4211 h 26623"/>
                  <a:gd name="connsiteX6" fmla="*/ 557 w 26623"/>
                  <a:gd name="connsiteY6" fmla="*/ 13624 h 26623"/>
                  <a:gd name="connsiteX7" fmla="*/ 4456 w 26623"/>
                  <a:gd name="connsiteY7" fmla="*/ 23037 h 26623"/>
                  <a:gd name="connsiteX8" fmla="*/ 13869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9" y="26936"/>
                    </a:moveTo>
                    <a:cubicBezTo>
                      <a:pt x="17399" y="26936"/>
                      <a:pt x="20785" y="25533"/>
                      <a:pt x="23282" y="23037"/>
                    </a:cubicBezTo>
                    <a:cubicBezTo>
                      <a:pt x="25778" y="20541"/>
                      <a:pt x="27180" y="17154"/>
                      <a:pt x="27180" y="13624"/>
                    </a:cubicBezTo>
                    <a:cubicBezTo>
                      <a:pt x="27180" y="10094"/>
                      <a:pt x="25778" y="6708"/>
                      <a:pt x="23282" y="4211"/>
                    </a:cubicBezTo>
                    <a:cubicBezTo>
                      <a:pt x="20785" y="1715"/>
                      <a:pt x="17399" y="313"/>
                      <a:pt x="13869" y="313"/>
                    </a:cubicBezTo>
                    <a:cubicBezTo>
                      <a:pt x="10339" y="313"/>
                      <a:pt x="6952" y="1715"/>
                      <a:pt x="4456" y="4211"/>
                    </a:cubicBezTo>
                    <a:cubicBezTo>
                      <a:pt x="1960" y="6708"/>
                      <a:pt x="557" y="10094"/>
                      <a:pt x="557" y="13624"/>
                    </a:cubicBezTo>
                    <a:cubicBezTo>
                      <a:pt x="557" y="17154"/>
                      <a:pt x="1960" y="20541"/>
                      <a:pt x="4456" y="23037"/>
                    </a:cubicBezTo>
                    <a:cubicBezTo>
                      <a:pt x="6952" y="25533"/>
                      <a:pt x="10339" y="26936"/>
                      <a:pt x="13869" y="269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28" name="任意多边形: 形状 67327">
                <a:extLst>
                  <a:ext uri="{FF2B5EF4-FFF2-40B4-BE49-F238E27FC236}">
                    <a16:creationId xmlns:a16="http://schemas.microsoft.com/office/drawing/2014/main" id="{1CD4CF2E-3D78-806F-30D6-E7E0321A28F4}"/>
                  </a:ext>
                </a:extLst>
              </p:cNvPr>
              <p:cNvSpPr/>
              <p:nvPr/>
            </p:nvSpPr>
            <p:spPr>
              <a:xfrm>
                <a:off x="7841808" y="2684962"/>
                <a:ext cx="26623" cy="26623"/>
              </a:xfrm>
              <a:custGeom>
                <a:avLst/>
                <a:gdLst>
                  <a:gd name="connsiteX0" fmla="*/ 13891 w 26623"/>
                  <a:gd name="connsiteY0" fmla="*/ 26850 h 26623"/>
                  <a:gd name="connsiteX1" fmla="*/ 23304 w 26623"/>
                  <a:gd name="connsiteY1" fmla="*/ 22951 h 26623"/>
                  <a:gd name="connsiteX2" fmla="*/ 27203 w 26623"/>
                  <a:gd name="connsiteY2" fmla="*/ 13538 h 26623"/>
                  <a:gd name="connsiteX3" fmla="*/ 23304 w 26623"/>
                  <a:gd name="connsiteY3" fmla="*/ 4126 h 26623"/>
                  <a:gd name="connsiteX4" fmla="*/ 13891 w 26623"/>
                  <a:gd name="connsiteY4" fmla="*/ 227 h 26623"/>
                  <a:gd name="connsiteX5" fmla="*/ 4479 w 26623"/>
                  <a:gd name="connsiteY5" fmla="*/ 4126 h 26623"/>
                  <a:gd name="connsiteX6" fmla="*/ 580 w 26623"/>
                  <a:gd name="connsiteY6" fmla="*/ 13538 h 26623"/>
                  <a:gd name="connsiteX7" fmla="*/ 4479 w 26623"/>
                  <a:gd name="connsiteY7" fmla="*/ 22951 h 26623"/>
                  <a:gd name="connsiteX8" fmla="*/ 13891 w 26623"/>
                  <a:gd name="connsiteY8" fmla="*/ 268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1" y="26850"/>
                    </a:moveTo>
                    <a:cubicBezTo>
                      <a:pt x="17422" y="26850"/>
                      <a:pt x="20808" y="25447"/>
                      <a:pt x="23304" y="22951"/>
                    </a:cubicBezTo>
                    <a:cubicBezTo>
                      <a:pt x="25800" y="20455"/>
                      <a:pt x="27203" y="17068"/>
                      <a:pt x="27203" y="13538"/>
                    </a:cubicBezTo>
                    <a:cubicBezTo>
                      <a:pt x="27203" y="10008"/>
                      <a:pt x="25800" y="6622"/>
                      <a:pt x="23304" y="4126"/>
                    </a:cubicBezTo>
                    <a:cubicBezTo>
                      <a:pt x="20808" y="1629"/>
                      <a:pt x="17422" y="227"/>
                      <a:pt x="13891" y="227"/>
                    </a:cubicBezTo>
                    <a:cubicBezTo>
                      <a:pt x="10361" y="227"/>
                      <a:pt x="6975" y="1629"/>
                      <a:pt x="4479" y="4126"/>
                    </a:cubicBezTo>
                    <a:cubicBezTo>
                      <a:pt x="1982" y="6622"/>
                      <a:pt x="580" y="10008"/>
                      <a:pt x="580" y="13538"/>
                    </a:cubicBezTo>
                    <a:cubicBezTo>
                      <a:pt x="580" y="17068"/>
                      <a:pt x="1982" y="20455"/>
                      <a:pt x="4479" y="22951"/>
                    </a:cubicBezTo>
                    <a:cubicBezTo>
                      <a:pt x="6975" y="25447"/>
                      <a:pt x="10361" y="26850"/>
                      <a:pt x="13891" y="268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29" name="任意多边形: 形状 67328">
                <a:extLst>
                  <a:ext uri="{FF2B5EF4-FFF2-40B4-BE49-F238E27FC236}">
                    <a16:creationId xmlns:a16="http://schemas.microsoft.com/office/drawing/2014/main" id="{D7950310-3FFF-1F94-37AE-B2E2F170E0CE}"/>
                  </a:ext>
                </a:extLst>
              </p:cNvPr>
              <p:cNvSpPr/>
              <p:nvPr/>
            </p:nvSpPr>
            <p:spPr>
              <a:xfrm>
                <a:off x="8265498" y="4210883"/>
                <a:ext cx="26623" cy="26623"/>
              </a:xfrm>
              <a:custGeom>
                <a:avLst/>
                <a:gdLst>
                  <a:gd name="connsiteX0" fmla="*/ 13927 w 26623"/>
                  <a:gd name="connsiteY0" fmla="*/ 26978 h 26623"/>
                  <a:gd name="connsiteX1" fmla="*/ 23340 w 26623"/>
                  <a:gd name="connsiteY1" fmla="*/ 23079 h 26623"/>
                  <a:gd name="connsiteX2" fmla="*/ 27239 w 26623"/>
                  <a:gd name="connsiteY2" fmla="*/ 13666 h 26623"/>
                  <a:gd name="connsiteX3" fmla="*/ 23340 w 26623"/>
                  <a:gd name="connsiteY3" fmla="*/ 4254 h 26623"/>
                  <a:gd name="connsiteX4" fmla="*/ 13927 w 26623"/>
                  <a:gd name="connsiteY4" fmla="*/ 355 h 26623"/>
                  <a:gd name="connsiteX5" fmla="*/ 4514 w 26623"/>
                  <a:gd name="connsiteY5" fmla="*/ 4254 h 26623"/>
                  <a:gd name="connsiteX6" fmla="*/ 615 w 26623"/>
                  <a:gd name="connsiteY6" fmla="*/ 13666 h 26623"/>
                  <a:gd name="connsiteX7" fmla="*/ 4514 w 26623"/>
                  <a:gd name="connsiteY7" fmla="*/ 23079 h 26623"/>
                  <a:gd name="connsiteX8" fmla="*/ 13927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7" y="26978"/>
                    </a:moveTo>
                    <a:cubicBezTo>
                      <a:pt x="17457" y="26978"/>
                      <a:pt x="20843" y="25575"/>
                      <a:pt x="23340" y="23079"/>
                    </a:cubicBezTo>
                    <a:cubicBezTo>
                      <a:pt x="25836" y="20583"/>
                      <a:pt x="27239" y="17197"/>
                      <a:pt x="27239" y="13666"/>
                    </a:cubicBezTo>
                    <a:cubicBezTo>
                      <a:pt x="27239" y="10136"/>
                      <a:pt x="25836" y="6750"/>
                      <a:pt x="23340" y="4254"/>
                    </a:cubicBezTo>
                    <a:cubicBezTo>
                      <a:pt x="20843" y="1757"/>
                      <a:pt x="17457" y="355"/>
                      <a:pt x="13927" y="355"/>
                    </a:cubicBezTo>
                    <a:cubicBezTo>
                      <a:pt x="10397" y="355"/>
                      <a:pt x="7010" y="1757"/>
                      <a:pt x="4514" y="4254"/>
                    </a:cubicBezTo>
                    <a:cubicBezTo>
                      <a:pt x="2018" y="6750"/>
                      <a:pt x="615" y="10136"/>
                      <a:pt x="615" y="13666"/>
                    </a:cubicBezTo>
                    <a:cubicBezTo>
                      <a:pt x="615" y="17197"/>
                      <a:pt x="2018" y="20583"/>
                      <a:pt x="4514" y="23079"/>
                    </a:cubicBezTo>
                    <a:cubicBezTo>
                      <a:pt x="7010" y="25575"/>
                      <a:pt x="10397" y="26978"/>
                      <a:pt x="13927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30" name="任意多边形: 形状 67329">
                <a:extLst>
                  <a:ext uri="{FF2B5EF4-FFF2-40B4-BE49-F238E27FC236}">
                    <a16:creationId xmlns:a16="http://schemas.microsoft.com/office/drawing/2014/main" id="{A48B5FDB-8621-CDB6-B0C6-9BC8A5FF5849}"/>
                  </a:ext>
                </a:extLst>
              </p:cNvPr>
              <p:cNvSpPr/>
              <p:nvPr/>
            </p:nvSpPr>
            <p:spPr>
              <a:xfrm>
                <a:off x="5992336" y="2809742"/>
                <a:ext cx="26623" cy="26623"/>
              </a:xfrm>
              <a:custGeom>
                <a:avLst/>
                <a:gdLst>
                  <a:gd name="connsiteX0" fmla="*/ 13736 w 26623"/>
                  <a:gd name="connsiteY0" fmla="*/ 26860 h 26623"/>
                  <a:gd name="connsiteX1" fmla="*/ 23149 w 26623"/>
                  <a:gd name="connsiteY1" fmla="*/ 22961 h 26623"/>
                  <a:gd name="connsiteX2" fmla="*/ 27048 w 26623"/>
                  <a:gd name="connsiteY2" fmla="*/ 13549 h 26623"/>
                  <a:gd name="connsiteX3" fmla="*/ 23149 w 26623"/>
                  <a:gd name="connsiteY3" fmla="*/ 4136 h 26623"/>
                  <a:gd name="connsiteX4" fmla="*/ 13736 w 26623"/>
                  <a:gd name="connsiteY4" fmla="*/ 237 h 26623"/>
                  <a:gd name="connsiteX5" fmla="*/ 4323 w 26623"/>
                  <a:gd name="connsiteY5" fmla="*/ 4136 h 26623"/>
                  <a:gd name="connsiteX6" fmla="*/ 424 w 26623"/>
                  <a:gd name="connsiteY6" fmla="*/ 13549 h 26623"/>
                  <a:gd name="connsiteX7" fmla="*/ 4323 w 26623"/>
                  <a:gd name="connsiteY7" fmla="*/ 22961 h 26623"/>
                  <a:gd name="connsiteX8" fmla="*/ 13736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6" y="26860"/>
                    </a:moveTo>
                    <a:cubicBezTo>
                      <a:pt x="17266" y="26860"/>
                      <a:pt x="20652" y="25458"/>
                      <a:pt x="23149" y="22961"/>
                    </a:cubicBezTo>
                    <a:cubicBezTo>
                      <a:pt x="25645" y="20465"/>
                      <a:pt x="27048" y="17079"/>
                      <a:pt x="27048" y="13549"/>
                    </a:cubicBezTo>
                    <a:cubicBezTo>
                      <a:pt x="27048" y="10018"/>
                      <a:pt x="25645" y="6632"/>
                      <a:pt x="23149" y="4136"/>
                    </a:cubicBezTo>
                    <a:cubicBezTo>
                      <a:pt x="20652" y="1640"/>
                      <a:pt x="17266" y="237"/>
                      <a:pt x="13736" y="237"/>
                    </a:cubicBezTo>
                    <a:cubicBezTo>
                      <a:pt x="10206" y="237"/>
                      <a:pt x="6820" y="1640"/>
                      <a:pt x="4323" y="4136"/>
                    </a:cubicBezTo>
                    <a:cubicBezTo>
                      <a:pt x="1827" y="6632"/>
                      <a:pt x="424" y="10018"/>
                      <a:pt x="424" y="13549"/>
                    </a:cubicBezTo>
                    <a:cubicBezTo>
                      <a:pt x="424" y="17079"/>
                      <a:pt x="1827" y="20465"/>
                      <a:pt x="4323" y="22961"/>
                    </a:cubicBezTo>
                    <a:cubicBezTo>
                      <a:pt x="6820" y="25458"/>
                      <a:pt x="10206" y="26860"/>
                      <a:pt x="13736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31" name="任意多边形: 形状 67330">
                <a:extLst>
                  <a:ext uri="{FF2B5EF4-FFF2-40B4-BE49-F238E27FC236}">
                    <a16:creationId xmlns:a16="http://schemas.microsoft.com/office/drawing/2014/main" id="{7C62E7DF-8D55-EBFF-CD9F-34CA142A3222}"/>
                  </a:ext>
                </a:extLst>
              </p:cNvPr>
              <p:cNvSpPr/>
              <p:nvPr/>
            </p:nvSpPr>
            <p:spPr>
              <a:xfrm>
                <a:off x="7689870" y="2512954"/>
                <a:ext cx="26623" cy="26623"/>
              </a:xfrm>
              <a:custGeom>
                <a:avLst/>
                <a:gdLst>
                  <a:gd name="connsiteX0" fmla="*/ 13879 w 26623"/>
                  <a:gd name="connsiteY0" fmla="*/ 26835 h 26623"/>
                  <a:gd name="connsiteX1" fmla="*/ 23291 w 26623"/>
                  <a:gd name="connsiteY1" fmla="*/ 22936 h 26623"/>
                  <a:gd name="connsiteX2" fmla="*/ 27190 w 26623"/>
                  <a:gd name="connsiteY2" fmla="*/ 13524 h 26623"/>
                  <a:gd name="connsiteX3" fmla="*/ 23291 w 26623"/>
                  <a:gd name="connsiteY3" fmla="*/ 4111 h 26623"/>
                  <a:gd name="connsiteX4" fmla="*/ 13879 w 26623"/>
                  <a:gd name="connsiteY4" fmla="*/ 212 h 26623"/>
                  <a:gd name="connsiteX5" fmla="*/ 4466 w 26623"/>
                  <a:gd name="connsiteY5" fmla="*/ 4111 h 26623"/>
                  <a:gd name="connsiteX6" fmla="*/ 567 w 26623"/>
                  <a:gd name="connsiteY6" fmla="*/ 13524 h 26623"/>
                  <a:gd name="connsiteX7" fmla="*/ 4466 w 26623"/>
                  <a:gd name="connsiteY7" fmla="*/ 22936 h 26623"/>
                  <a:gd name="connsiteX8" fmla="*/ 13879 w 26623"/>
                  <a:gd name="connsiteY8" fmla="*/ 268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9" y="26835"/>
                    </a:moveTo>
                    <a:cubicBezTo>
                      <a:pt x="17409" y="26835"/>
                      <a:pt x="20795" y="25433"/>
                      <a:pt x="23291" y="22936"/>
                    </a:cubicBezTo>
                    <a:cubicBezTo>
                      <a:pt x="25788" y="20440"/>
                      <a:pt x="27190" y="17054"/>
                      <a:pt x="27190" y="13524"/>
                    </a:cubicBezTo>
                    <a:cubicBezTo>
                      <a:pt x="27190" y="9993"/>
                      <a:pt x="25788" y="6607"/>
                      <a:pt x="23291" y="4111"/>
                    </a:cubicBezTo>
                    <a:cubicBezTo>
                      <a:pt x="20795" y="1615"/>
                      <a:pt x="17409" y="212"/>
                      <a:pt x="13879" y="212"/>
                    </a:cubicBezTo>
                    <a:cubicBezTo>
                      <a:pt x="10348" y="212"/>
                      <a:pt x="6962" y="1615"/>
                      <a:pt x="4466" y="4111"/>
                    </a:cubicBezTo>
                    <a:cubicBezTo>
                      <a:pt x="1970" y="6607"/>
                      <a:pt x="567" y="9993"/>
                      <a:pt x="567" y="13524"/>
                    </a:cubicBezTo>
                    <a:cubicBezTo>
                      <a:pt x="567" y="17054"/>
                      <a:pt x="1970" y="20440"/>
                      <a:pt x="4466" y="22936"/>
                    </a:cubicBezTo>
                    <a:cubicBezTo>
                      <a:pt x="6962" y="25433"/>
                      <a:pt x="10348" y="26835"/>
                      <a:pt x="13879" y="268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32" name="任意多边形: 形状 67331">
                <a:extLst>
                  <a:ext uri="{FF2B5EF4-FFF2-40B4-BE49-F238E27FC236}">
                    <a16:creationId xmlns:a16="http://schemas.microsoft.com/office/drawing/2014/main" id="{245E7697-CAC9-F5E1-1203-5F9912F05A4F}"/>
                  </a:ext>
                </a:extLst>
              </p:cNvPr>
              <p:cNvSpPr/>
              <p:nvPr/>
            </p:nvSpPr>
            <p:spPr>
              <a:xfrm>
                <a:off x="4273855" y="3831662"/>
                <a:ext cx="26623" cy="26623"/>
              </a:xfrm>
              <a:custGeom>
                <a:avLst/>
                <a:gdLst>
                  <a:gd name="connsiteX0" fmla="*/ 13592 w 26623"/>
                  <a:gd name="connsiteY0" fmla="*/ 26946 h 26623"/>
                  <a:gd name="connsiteX1" fmla="*/ 23004 w 26623"/>
                  <a:gd name="connsiteY1" fmla="*/ 23047 h 26623"/>
                  <a:gd name="connsiteX2" fmla="*/ 26903 w 26623"/>
                  <a:gd name="connsiteY2" fmla="*/ 13635 h 26623"/>
                  <a:gd name="connsiteX3" fmla="*/ 23004 w 26623"/>
                  <a:gd name="connsiteY3" fmla="*/ 4222 h 26623"/>
                  <a:gd name="connsiteX4" fmla="*/ 13592 w 26623"/>
                  <a:gd name="connsiteY4" fmla="*/ 323 h 26623"/>
                  <a:gd name="connsiteX5" fmla="*/ 4179 w 26623"/>
                  <a:gd name="connsiteY5" fmla="*/ 4222 h 26623"/>
                  <a:gd name="connsiteX6" fmla="*/ 280 w 26623"/>
                  <a:gd name="connsiteY6" fmla="*/ 13635 h 26623"/>
                  <a:gd name="connsiteX7" fmla="*/ 4179 w 26623"/>
                  <a:gd name="connsiteY7" fmla="*/ 23047 h 26623"/>
                  <a:gd name="connsiteX8" fmla="*/ 13592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2" y="26946"/>
                    </a:moveTo>
                    <a:cubicBezTo>
                      <a:pt x="17122" y="26946"/>
                      <a:pt x="20508" y="25544"/>
                      <a:pt x="23004" y="23047"/>
                    </a:cubicBezTo>
                    <a:cubicBezTo>
                      <a:pt x="25501" y="20551"/>
                      <a:pt x="26903" y="17165"/>
                      <a:pt x="26903" y="13635"/>
                    </a:cubicBezTo>
                    <a:cubicBezTo>
                      <a:pt x="26903" y="10104"/>
                      <a:pt x="25501" y="6718"/>
                      <a:pt x="23004" y="4222"/>
                    </a:cubicBezTo>
                    <a:cubicBezTo>
                      <a:pt x="20508" y="1726"/>
                      <a:pt x="17122" y="323"/>
                      <a:pt x="13592" y="323"/>
                    </a:cubicBezTo>
                    <a:cubicBezTo>
                      <a:pt x="10061" y="323"/>
                      <a:pt x="6675" y="1726"/>
                      <a:pt x="4179" y="4222"/>
                    </a:cubicBezTo>
                    <a:cubicBezTo>
                      <a:pt x="1683" y="6718"/>
                      <a:pt x="280" y="10104"/>
                      <a:pt x="280" y="13635"/>
                    </a:cubicBezTo>
                    <a:cubicBezTo>
                      <a:pt x="280" y="17165"/>
                      <a:pt x="1683" y="20551"/>
                      <a:pt x="4179" y="23047"/>
                    </a:cubicBezTo>
                    <a:cubicBezTo>
                      <a:pt x="6675" y="25544"/>
                      <a:pt x="10061" y="26946"/>
                      <a:pt x="13592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33" name="任意多边形: 形状 67332">
                <a:extLst>
                  <a:ext uri="{FF2B5EF4-FFF2-40B4-BE49-F238E27FC236}">
                    <a16:creationId xmlns:a16="http://schemas.microsoft.com/office/drawing/2014/main" id="{A6924A5A-E36F-98FC-6167-38A00E1E46AD}"/>
                  </a:ext>
                </a:extLst>
              </p:cNvPr>
              <p:cNvSpPr/>
              <p:nvPr/>
            </p:nvSpPr>
            <p:spPr>
              <a:xfrm>
                <a:off x="6684828" y="4141302"/>
                <a:ext cx="26623" cy="26623"/>
              </a:xfrm>
              <a:custGeom>
                <a:avLst/>
                <a:gdLst>
                  <a:gd name="connsiteX0" fmla="*/ 13794 w 26623"/>
                  <a:gd name="connsiteY0" fmla="*/ 26972 h 26623"/>
                  <a:gd name="connsiteX1" fmla="*/ 23207 w 26623"/>
                  <a:gd name="connsiteY1" fmla="*/ 23073 h 26623"/>
                  <a:gd name="connsiteX2" fmla="*/ 27106 w 26623"/>
                  <a:gd name="connsiteY2" fmla="*/ 13661 h 26623"/>
                  <a:gd name="connsiteX3" fmla="*/ 23207 w 26623"/>
                  <a:gd name="connsiteY3" fmla="*/ 4248 h 26623"/>
                  <a:gd name="connsiteX4" fmla="*/ 13794 w 26623"/>
                  <a:gd name="connsiteY4" fmla="*/ 349 h 26623"/>
                  <a:gd name="connsiteX5" fmla="*/ 4381 w 26623"/>
                  <a:gd name="connsiteY5" fmla="*/ 4248 h 26623"/>
                  <a:gd name="connsiteX6" fmla="*/ 483 w 26623"/>
                  <a:gd name="connsiteY6" fmla="*/ 13661 h 26623"/>
                  <a:gd name="connsiteX7" fmla="*/ 4381 w 26623"/>
                  <a:gd name="connsiteY7" fmla="*/ 23073 h 26623"/>
                  <a:gd name="connsiteX8" fmla="*/ 13794 w 26623"/>
                  <a:gd name="connsiteY8" fmla="*/ 269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72"/>
                    </a:moveTo>
                    <a:cubicBezTo>
                      <a:pt x="17324" y="26972"/>
                      <a:pt x="20711" y="25570"/>
                      <a:pt x="23207" y="23073"/>
                    </a:cubicBezTo>
                    <a:cubicBezTo>
                      <a:pt x="25703" y="20577"/>
                      <a:pt x="27106" y="17191"/>
                      <a:pt x="27106" y="13661"/>
                    </a:cubicBezTo>
                    <a:cubicBezTo>
                      <a:pt x="27106" y="10130"/>
                      <a:pt x="25703" y="6744"/>
                      <a:pt x="23207" y="4248"/>
                    </a:cubicBezTo>
                    <a:cubicBezTo>
                      <a:pt x="20711" y="1752"/>
                      <a:pt x="17324" y="349"/>
                      <a:pt x="13794" y="349"/>
                    </a:cubicBezTo>
                    <a:cubicBezTo>
                      <a:pt x="10264" y="349"/>
                      <a:pt x="6878" y="1752"/>
                      <a:pt x="4381" y="4248"/>
                    </a:cubicBezTo>
                    <a:cubicBezTo>
                      <a:pt x="1885" y="6744"/>
                      <a:pt x="483" y="10130"/>
                      <a:pt x="483" y="13661"/>
                    </a:cubicBezTo>
                    <a:cubicBezTo>
                      <a:pt x="483" y="17191"/>
                      <a:pt x="1885" y="20577"/>
                      <a:pt x="4381" y="23073"/>
                    </a:cubicBezTo>
                    <a:cubicBezTo>
                      <a:pt x="6878" y="25570"/>
                      <a:pt x="10264" y="26972"/>
                      <a:pt x="13794" y="269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34" name="任意多边形: 形状 67333">
                <a:extLst>
                  <a:ext uri="{FF2B5EF4-FFF2-40B4-BE49-F238E27FC236}">
                    <a16:creationId xmlns:a16="http://schemas.microsoft.com/office/drawing/2014/main" id="{8A7055FE-374E-2E66-C62C-47144CA3ACC3}"/>
                  </a:ext>
                </a:extLst>
              </p:cNvPr>
              <p:cNvSpPr/>
              <p:nvPr/>
            </p:nvSpPr>
            <p:spPr>
              <a:xfrm>
                <a:off x="7396218" y="4640349"/>
                <a:ext cx="26623" cy="26623"/>
              </a:xfrm>
              <a:custGeom>
                <a:avLst/>
                <a:gdLst>
                  <a:gd name="connsiteX0" fmla="*/ 13854 w 26623"/>
                  <a:gd name="connsiteY0" fmla="*/ 27014 h 26623"/>
                  <a:gd name="connsiteX1" fmla="*/ 23267 w 26623"/>
                  <a:gd name="connsiteY1" fmla="*/ 23115 h 26623"/>
                  <a:gd name="connsiteX2" fmla="*/ 27166 w 26623"/>
                  <a:gd name="connsiteY2" fmla="*/ 13702 h 26623"/>
                  <a:gd name="connsiteX3" fmla="*/ 23267 w 26623"/>
                  <a:gd name="connsiteY3" fmla="*/ 4290 h 26623"/>
                  <a:gd name="connsiteX4" fmla="*/ 13854 w 26623"/>
                  <a:gd name="connsiteY4" fmla="*/ 391 h 26623"/>
                  <a:gd name="connsiteX5" fmla="*/ 4441 w 26623"/>
                  <a:gd name="connsiteY5" fmla="*/ 4290 h 26623"/>
                  <a:gd name="connsiteX6" fmla="*/ 542 w 26623"/>
                  <a:gd name="connsiteY6" fmla="*/ 13702 h 26623"/>
                  <a:gd name="connsiteX7" fmla="*/ 4441 w 26623"/>
                  <a:gd name="connsiteY7" fmla="*/ 23115 h 26623"/>
                  <a:gd name="connsiteX8" fmla="*/ 13854 w 26623"/>
                  <a:gd name="connsiteY8" fmla="*/ 270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4" y="27014"/>
                    </a:moveTo>
                    <a:cubicBezTo>
                      <a:pt x="17384" y="27014"/>
                      <a:pt x="20770" y="25611"/>
                      <a:pt x="23267" y="23115"/>
                    </a:cubicBezTo>
                    <a:cubicBezTo>
                      <a:pt x="25763" y="20619"/>
                      <a:pt x="27166" y="17233"/>
                      <a:pt x="27166" y="13702"/>
                    </a:cubicBezTo>
                    <a:cubicBezTo>
                      <a:pt x="27166" y="10172"/>
                      <a:pt x="25763" y="6786"/>
                      <a:pt x="23267" y="4290"/>
                    </a:cubicBezTo>
                    <a:cubicBezTo>
                      <a:pt x="20770" y="1793"/>
                      <a:pt x="17384" y="391"/>
                      <a:pt x="13854" y="391"/>
                    </a:cubicBezTo>
                    <a:cubicBezTo>
                      <a:pt x="10324" y="391"/>
                      <a:pt x="6937" y="1793"/>
                      <a:pt x="4441" y="4290"/>
                    </a:cubicBezTo>
                    <a:cubicBezTo>
                      <a:pt x="1945" y="6786"/>
                      <a:pt x="542" y="10172"/>
                      <a:pt x="542" y="13702"/>
                    </a:cubicBezTo>
                    <a:cubicBezTo>
                      <a:pt x="542" y="17233"/>
                      <a:pt x="1945" y="20619"/>
                      <a:pt x="4441" y="23115"/>
                    </a:cubicBezTo>
                    <a:cubicBezTo>
                      <a:pt x="6937" y="25611"/>
                      <a:pt x="10324" y="27014"/>
                      <a:pt x="13854" y="2701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35" name="任意多边形: 形状 67334">
                <a:extLst>
                  <a:ext uri="{FF2B5EF4-FFF2-40B4-BE49-F238E27FC236}">
                    <a16:creationId xmlns:a16="http://schemas.microsoft.com/office/drawing/2014/main" id="{62DF78FB-259B-623E-DB7C-946961641CC3}"/>
                  </a:ext>
                </a:extLst>
              </p:cNvPr>
              <p:cNvSpPr/>
              <p:nvPr/>
            </p:nvSpPr>
            <p:spPr>
              <a:xfrm>
                <a:off x="6290948" y="3957785"/>
                <a:ext cx="26623" cy="26623"/>
              </a:xfrm>
              <a:custGeom>
                <a:avLst/>
                <a:gdLst>
                  <a:gd name="connsiteX0" fmla="*/ 13761 w 26623"/>
                  <a:gd name="connsiteY0" fmla="*/ 26957 h 26623"/>
                  <a:gd name="connsiteX1" fmla="*/ 23174 w 26623"/>
                  <a:gd name="connsiteY1" fmla="*/ 23058 h 26623"/>
                  <a:gd name="connsiteX2" fmla="*/ 27073 w 26623"/>
                  <a:gd name="connsiteY2" fmla="*/ 13645 h 26623"/>
                  <a:gd name="connsiteX3" fmla="*/ 23174 w 26623"/>
                  <a:gd name="connsiteY3" fmla="*/ 4232 h 26623"/>
                  <a:gd name="connsiteX4" fmla="*/ 13761 w 26623"/>
                  <a:gd name="connsiteY4" fmla="*/ 334 h 26623"/>
                  <a:gd name="connsiteX5" fmla="*/ 4348 w 26623"/>
                  <a:gd name="connsiteY5" fmla="*/ 4232 h 26623"/>
                  <a:gd name="connsiteX6" fmla="*/ 449 w 26623"/>
                  <a:gd name="connsiteY6" fmla="*/ 13645 h 26623"/>
                  <a:gd name="connsiteX7" fmla="*/ 4348 w 26623"/>
                  <a:gd name="connsiteY7" fmla="*/ 23058 h 26623"/>
                  <a:gd name="connsiteX8" fmla="*/ 13761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1" y="26957"/>
                    </a:moveTo>
                    <a:cubicBezTo>
                      <a:pt x="17291" y="26957"/>
                      <a:pt x="20678" y="25554"/>
                      <a:pt x="23174" y="23058"/>
                    </a:cubicBezTo>
                    <a:cubicBezTo>
                      <a:pt x="25670" y="20562"/>
                      <a:pt x="27073" y="17175"/>
                      <a:pt x="27073" y="13645"/>
                    </a:cubicBezTo>
                    <a:cubicBezTo>
                      <a:pt x="27073" y="10115"/>
                      <a:pt x="25670" y="6729"/>
                      <a:pt x="23174" y="4232"/>
                    </a:cubicBezTo>
                    <a:cubicBezTo>
                      <a:pt x="20678" y="1736"/>
                      <a:pt x="17291" y="334"/>
                      <a:pt x="13761" y="334"/>
                    </a:cubicBezTo>
                    <a:cubicBezTo>
                      <a:pt x="10231" y="334"/>
                      <a:pt x="6845" y="1736"/>
                      <a:pt x="4348" y="4232"/>
                    </a:cubicBezTo>
                    <a:cubicBezTo>
                      <a:pt x="1852" y="6729"/>
                      <a:pt x="449" y="10115"/>
                      <a:pt x="449" y="13645"/>
                    </a:cubicBezTo>
                    <a:cubicBezTo>
                      <a:pt x="449" y="17175"/>
                      <a:pt x="1852" y="20562"/>
                      <a:pt x="4348" y="23058"/>
                    </a:cubicBezTo>
                    <a:cubicBezTo>
                      <a:pt x="6845" y="25554"/>
                      <a:pt x="10231" y="26957"/>
                      <a:pt x="13761" y="2695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36" name="任意多边形: 形状 67335">
                <a:extLst>
                  <a:ext uri="{FF2B5EF4-FFF2-40B4-BE49-F238E27FC236}">
                    <a16:creationId xmlns:a16="http://schemas.microsoft.com/office/drawing/2014/main" id="{489E5E50-6B6E-F4E9-B0C1-177CC6391776}"/>
                  </a:ext>
                </a:extLst>
              </p:cNvPr>
              <p:cNvSpPr/>
              <p:nvPr/>
            </p:nvSpPr>
            <p:spPr>
              <a:xfrm>
                <a:off x="7819483" y="4943788"/>
                <a:ext cx="26623" cy="26623"/>
              </a:xfrm>
              <a:custGeom>
                <a:avLst/>
                <a:gdLst>
                  <a:gd name="connsiteX0" fmla="*/ 13889 w 26623"/>
                  <a:gd name="connsiteY0" fmla="*/ 27040 h 26623"/>
                  <a:gd name="connsiteX1" fmla="*/ 23302 w 26623"/>
                  <a:gd name="connsiteY1" fmla="*/ 23141 h 26623"/>
                  <a:gd name="connsiteX2" fmla="*/ 27201 w 26623"/>
                  <a:gd name="connsiteY2" fmla="*/ 13728 h 26623"/>
                  <a:gd name="connsiteX3" fmla="*/ 23302 w 26623"/>
                  <a:gd name="connsiteY3" fmla="*/ 4315 h 26623"/>
                  <a:gd name="connsiteX4" fmla="*/ 13889 w 26623"/>
                  <a:gd name="connsiteY4" fmla="*/ 416 h 26623"/>
                  <a:gd name="connsiteX5" fmla="*/ 4477 w 26623"/>
                  <a:gd name="connsiteY5" fmla="*/ 4315 h 26623"/>
                  <a:gd name="connsiteX6" fmla="*/ 578 w 26623"/>
                  <a:gd name="connsiteY6" fmla="*/ 13728 h 26623"/>
                  <a:gd name="connsiteX7" fmla="*/ 4477 w 26623"/>
                  <a:gd name="connsiteY7" fmla="*/ 23141 h 26623"/>
                  <a:gd name="connsiteX8" fmla="*/ 13889 w 26623"/>
                  <a:gd name="connsiteY8" fmla="*/ 270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9" y="27040"/>
                    </a:moveTo>
                    <a:cubicBezTo>
                      <a:pt x="17420" y="27040"/>
                      <a:pt x="20806" y="25637"/>
                      <a:pt x="23302" y="23141"/>
                    </a:cubicBezTo>
                    <a:cubicBezTo>
                      <a:pt x="25798" y="20644"/>
                      <a:pt x="27201" y="17258"/>
                      <a:pt x="27201" y="13728"/>
                    </a:cubicBezTo>
                    <a:cubicBezTo>
                      <a:pt x="27201" y="10198"/>
                      <a:pt x="25798" y="6812"/>
                      <a:pt x="23302" y="4315"/>
                    </a:cubicBezTo>
                    <a:cubicBezTo>
                      <a:pt x="20806" y="1819"/>
                      <a:pt x="17420" y="416"/>
                      <a:pt x="13889" y="416"/>
                    </a:cubicBezTo>
                    <a:cubicBezTo>
                      <a:pt x="10359" y="416"/>
                      <a:pt x="6973" y="1819"/>
                      <a:pt x="4477" y="4315"/>
                    </a:cubicBezTo>
                    <a:cubicBezTo>
                      <a:pt x="1980" y="6812"/>
                      <a:pt x="578" y="10198"/>
                      <a:pt x="578" y="13728"/>
                    </a:cubicBezTo>
                    <a:cubicBezTo>
                      <a:pt x="578" y="17258"/>
                      <a:pt x="1980" y="20644"/>
                      <a:pt x="4477" y="23141"/>
                    </a:cubicBezTo>
                    <a:cubicBezTo>
                      <a:pt x="6973" y="25637"/>
                      <a:pt x="10359" y="27040"/>
                      <a:pt x="13889" y="270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37" name="任意多边形: 形状 67336">
                <a:extLst>
                  <a:ext uri="{FF2B5EF4-FFF2-40B4-BE49-F238E27FC236}">
                    <a16:creationId xmlns:a16="http://schemas.microsoft.com/office/drawing/2014/main" id="{94651723-2F63-8FA3-40A4-2F4043F59FA6}"/>
                  </a:ext>
                </a:extLst>
              </p:cNvPr>
              <p:cNvSpPr/>
              <p:nvPr/>
            </p:nvSpPr>
            <p:spPr>
              <a:xfrm>
                <a:off x="6932929" y="4713155"/>
                <a:ext cx="26623" cy="26623"/>
              </a:xfrm>
              <a:custGeom>
                <a:avLst/>
                <a:gdLst>
                  <a:gd name="connsiteX0" fmla="*/ 13815 w 26623"/>
                  <a:gd name="connsiteY0" fmla="*/ 27020 h 26623"/>
                  <a:gd name="connsiteX1" fmla="*/ 23228 w 26623"/>
                  <a:gd name="connsiteY1" fmla="*/ 23121 h 26623"/>
                  <a:gd name="connsiteX2" fmla="*/ 27127 w 26623"/>
                  <a:gd name="connsiteY2" fmla="*/ 13709 h 26623"/>
                  <a:gd name="connsiteX3" fmla="*/ 23228 w 26623"/>
                  <a:gd name="connsiteY3" fmla="*/ 4296 h 26623"/>
                  <a:gd name="connsiteX4" fmla="*/ 13815 w 26623"/>
                  <a:gd name="connsiteY4" fmla="*/ 397 h 26623"/>
                  <a:gd name="connsiteX5" fmla="*/ 4402 w 26623"/>
                  <a:gd name="connsiteY5" fmla="*/ 4296 h 26623"/>
                  <a:gd name="connsiteX6" fmla="*/ 503 w 26623"/>
                  <a:gd name="connsiteY6" fmla="*/ 13709 h 26623"/>
                  <a:gd name="connsiteX7" fmla="*/ 4402 w 26623"/>
                  <a:gd name="connsiteY7" fmla="*/ 23121 h 26623"/>
                  <a:gd name="connsiteX8" fmla="*/ 13815 w 26623"/>
                  <a:gd name="connsiteY8" fmla="*/ 270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7020"/>
                    </a:moveTo>
                    <a:cubicBezTo>
                      <a:pt x="17345" y="27020"/>
                      <a:pt x="20731" y="25618"/>
                      <a:pt x="23228" y="23121"/>
                    </a:cubicBezTo>
                    <a:cubicBezTo>
                      <a:pt x="25724" y="20625"/>
                      <a:pt x="27127" y="17239"/>
                      <a:pt x="27127" y="13709"/>
                    </a:cubicBezTo>
                    <a:cubicBezTo>
                      <a:pt x="27127" y="10178"/>
                      <a:pt x="25724" y="6792"/>
                      <a:pt x="23228" y="4296"/>
                    </a:cubicBezTo>
                    <a:cubicBezTo>
                      <a:pt x="20731" y="1800"/>
                      <a:pt x="17345" y="397"/>
                      <a:pt x="13815" y="397"/>
                    </a:cubicBezTo>
                    <a:cubicBezTo>
                      <a:pt x="10285" y="397"/>
                      <a:pt x="6899" y="1800"/>
                      <a:pt x="4402" y="4296"/>
                    </a:cubicBezTo>
                    <a:cubicBezTo>
                      <a:pt x="1906" y="6792"/>
                      <a:pt x="503" y="10178"/>
                      <a:pt x="503" y="13709"/>
                    </a:cubicBezTo>
                    <a:cubicBezTo>
                      <a:pt x="503" y="17239"/>
                      <a:pt x="1906" y="20625"/>
                      <a:pt x="4402" y="23121"/>
                    </a:cubicBezTo>
                    <a:cubicBezTo>
                      <a:pt x="6899" y="25618"/>
                      <a:pt x="10285" y="27020"/>
                      <a:pt x="13815" y="270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38" name="任意多边形: 形状 67337">
                <a:extLst>
                  <a:ext uri="{FF2B5EF4-FFF2-40B4-BE49-F238E27FC236}">
                    <a16:creationId xmlns:a16="http://schemas.microsoft.com/office/drawing/2014/main" id="{9D2AC0D9-169F-DEF1-8C5F-CF7BDA6E4E01}"/>
                  </a:ext>
                </a:extLst>
              </p:cNvPr>
              <p:cNvSpPr/>
              <p:nvPr/>
            </p:nvSpPr>
            <p:spPr>
              <a:xfrm>
                <a:off x="7427668" y="2685979"/>
                <a:ext cx="26623" cy="26623"/>
              </a:xfrm>
              <a:custGeom>
                <a:avLst/>
                <a:gdLst>
                  <a:gd name="connsiteX0" fmla="*/ 13857 w 26623"/>
                  <a:gd name="connsiteY0" fmla="*/ 26850 h 26623"/>
                  <a:gd name="connsiteX1" fmla="*/ 23269 w 26623"/>
                  <a:gd name="connsiteY1" fmla="*/ 22951 h 26623"/>
                  <a:gd name="connsiteX2" fmla="*/ 27168 w 26623"/>
                  <a:gd name="connsiteY2" fmla="*/ 13538 h 26623"/>
                  <a:gd name="connsiteX3" fmla="*/ 23269 w 26623"/>
                  <a:gd name="connsiteY3" fmla="*/ 4126 h 26623"/>
                  <a:gd name="connsiteX4" fmla="*/ 13857 w 26623"/>
                  <a:gd name="connsiteY4" fmla="*/ 227 h 26623"/>
                  <a:gd name="connsiteX5" fmla="*/ 4444 w 26623"/>
                  <a:gd name="connsiteY5" fmla="*/ 4126 h 26623"/>
                  <a:gd name="connsiteX6" fmla="*/ 545 w 26623"/>
                  <a:gd name="connsiteY6" fmla="*/ 13538 h 26623"/>
                  <a:gd name="connsiteX7" fmla="*/ 4444 w 26623"/>
                  <a:gd name="connsiteY7" fmla="*/ 22951 h 26623"/>
                  <a:gd name="connsiteX8" fmla="*/ 13857 w 26623"/>
                  <a:gd name="connsiteY8" fmla="*/ 268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7" y="26850"/>
                    </a:moveTo>
                    <a:cubicBezTo>
                      <a:pt x="17387" y="26850"/>
                      <a:pt x="20773" y="25447"/>
                      <a:pt x="23269" y="22951"/>
                    </a:cubicBezTo>
                    <a:cubicBezTo>
                      <a:pt x="25766" y="20455"/>
                      <a:pt x="27168" y="17069"/>
                      <a:pt x="27168" y="13538"/>
                    </a:cubicBezTo>
                    <a:cubicBezTo>
                      <a:pt x="27168" y="10008"/>
                      <a:pt x="25766" y="6622"/>
                      <a:pt x="23269" y="4126"/>
                    </a:cubicBezTo>
                    <a:cubicBezTo>
                      <a:pt x="20773" y="1629"/>
                      <a:pt x="17387" y="227"/>
                      <a:pt x="13857" y="227"/>
                    </a:cubicBezTo>
                    <a:cubicBezTo>
                      <a:pt x="10326" y="227"/>
                      <a:pt x="6940" y="1629"/>
                      <a:pt x="4444" y="4126"/>
                    </a:cubicBezTo>
                    <a:cubicBezTo>
                      <a:pt x="1948" y="6622"/>
                      <a:pt x="545" y="10008"/>
                      <a:pt x="545" y="13538"/>
                    </a:cubicBezTo>
                    <a:cubicBezTo>
                      <a:pt x="545" y="17069"/>
                      <a:pt x="1948" y="20455"/>
                      <a:pt x="4444" y="22951"/>
                    </a:cubicBezTo>
                    <a:cubicBezTo>
                      <a:pt x="6940" y="25447"/>
                      <a:pt x="10326" y="26850"/>
                      <a:pt x="13857" y="268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39" name="任意多边形: 形状 67338">
                <a:extLst>
                  <a:ext uri="{FF2B5EF4-FFF2-40B4-BE49-F238E27FC236}">
                    <a16:creationId xmlns:a16="http://schemas.microsoft.com/office/drawing/2014/main" id="{E264C9B5-74F4-BEF8-E023-0ED18F52F054}"/>
                  </a:ext>
                </a:extLst>
              </p:cNvPr>
              <p:cNvSpPr/>
              <p:nvPr/>
            </p:nvSpPr>
            <p:spPr>
              <a:xfrm>
                <a:off x="6168098" y="3775502"/>
                <a:ext cx="26623" cy="26623"/>
              </a:xfrm>
              <a:custGeom>
                <a:avLst/>
                <a:gdLst>
                  <a:gd name="connsiteX0" fmla="*/ 13751 w 26623"/>
                  <a:gd name="connsiteY0" fmla="*/ 26941 h 26623"/>
                  <a:gd name="connsiteX1" fmla="*/ 23163 w 26623"/>
                  <a:gd name="connsiteY1" fmla="*/ 23043 h 26623"/>
                  <a:gd name="connsiteX2" fmla="*/ 27062 w 26623"/>
                  <a:gd name="connsiteY2" fmla="*/ 13630 h 26623"/>
                  <a:gd name="connsiteX3" fmla="*/ 23163 w 26623"/>
                  <a:gd name="connsiteY3" fmla="*/ 4217 h 26623"/>
                  <a:gd name="connsiteX4" fmla="*/ 13751 w 26623"/>
                  <a:gd name="connsiteY4" fmla="*/ 318 h 26623"/>
                  <a:gd name="connsiteX5" fmla="*/ 4338 w 26623"/>
                  <a:gd name="connsiteY5" fmla="*/ 4217 h 26623"/>
                  <a:gd name="connsiteX6" fmla="*/ 439 w 26623"/>
                  <a:gd name="connsiteY6" fmla="*/ 13630 h 26623"/>
                  <a:gd name="connsiteX7" fmla="*/ 4338 w 26623"/>
                  <a:gd name="connsiteY7" fmla="*/ 23043 h 26623"/>
                  <a:gd name="connsiteX8" fmla="*/ 13751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941"/>
                    </a:moveTo>
                    <a:cubicBezTo>
                      <a:pt x="17281" y="26941"/>
                      <a:pt x="20667" y="25539"/>
                      <a:pt x="23163" y="23043"/>
                    </a:cubicBezTo>
                    <a:cubicBezTo>
                      <a:pt x="25660" y="20546"/>
                      <a:pt x="27062" y="17160"/>
                      <a:pt x="27062" y="13630"/>
                    </a:cubicBezTo>
                    <a:cubicBezTo>
                      <a:pt x="27062" y="10100"/>
                      <a:pt x="25660" y="6713"/>
                      <a:pt x="23163" y="4217"/>
                    </a:cubicBezTo>
                    <a:cubicBezTo>
                      <a:pt x="20667" y="1721"/>
                      <a:pt x="17281" y="318"/>
                      <a:pt x="13751" y="318"/>
                    </a:cubicBezTo>
                    <a:cubicBezTo>
                      <a:pt x="10220" y="318"/>
                      <a:pt x="6834" y="1721"/>
                      <a:pt x="4338" y="4217"/>
                    </a:cubicBezTo>
                    <a:cubicBezTo>
                      <a:pt x="1842" y="6713"/>
                      <a:pt x="439" y="10100"/>
                      <a:pt x="439" y="13630"/>
                    </a:cubicBezTo>
                    <a:cubicBezTo>
                      <a:pt x="439" y="17160"/>
                      <a:pt x="1842" y="20546"/>
                      <a:pt x="4338" y="23043"/>
                    </a:cubicBezTo>
                    <a:cubicBezTo>
                      <a:pt x="6834" y="25539"/>
                      <a:pt x="10220" y="26941"/>
                      <a:pt x="13751" y="269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40" name="任意多边形: 形状 67339">
                <a:extLst>
                  <a:ext uri="{FF2B5EF4-FFF2-40B4-BE49-F238E27FC236}">
                    <a16:creationId xmlns:a16="http://schemas.microsoft.com/office/drawing/2014/main" id="{BF6A50C4-234E-6846-4710-4BB17D967253}"/>
                  </a:ext>
                </a:extLst>
              </p:cNvPr>
              <p:cNvSpPr/>
              <p:nvPr/>
            </p:nvSpPr>
            <p:spPr>
              <a:xfrm>
                <a:off x="6307103" y="2592815"/>
                <a:ext cx="26623" cy="26623"/>
              </a:xfrm>
              <a:custGeom>
                <a:avLst/>
                <a:gdLst>
                  <a:gd name="connsiteX0" fmla="*/ 13762 w 26623"/>
                  <a:gd name="connsiteY0" fmla="*/ 26842 h 26623"/>
                  <a:gd name="connsiteX1" fmla="*/ 23175 w 26623"/>
                  <a:gd name="connsiteY1" fmla="*/ 22943 h 26623"/>
                  <a:gd name="connsiteX2" fmla="*/ 27074 w 26623"/>
                  <a:gd name="connsiteY2" fmla="*/ 13530 h 26623"/>
                  <a:gd name="connsiteX3" fmla="*/ 23175 w 26623"/>
                  <a:gd name="connsiteY3" fmla="*/ 4118 h 26623"/>
                  <a:gd name="connsiteX4" fmla="*/ 13762 w 26623"/>
                  <a:gd name="connsiteY4" fmla="*/ 219 h 26623"/>
                  <a:gd name="connsiteX5" fmla="*/ 4350 w 26623"/>
                  <a:gd name="connsiteY5" fmla="*/ 4118 h 26623"/>
                  <a:gd name="connsiteX6" fmla="*/ 451 w 26623"/>
                  <a:gd name="connsiteY6" fmla="*/ 13530 h 26623"/>
                  <a:gd name="connsiteX7" fmla="*/ 4350 w 26623"/>
                  <a:gd name="connsiteY7" fmla="*/ 22943 h 26623"/>
                  <a:gd name="connsiteX8" fmla="*/ 13762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842"/>
                    </a:moveTo>
                    <a:cubicBezTo>
                      <a:pt x="17293" y="26842"/>
                      <a:pt x="20679" y="25439"/>
                      <a:pt x="23175" y="22943"/>
                    </a:cubicBezTo>
                    <a:cubicBezTo>
                      <a:pt x="25671" y="20447"/>
                      <a:pt x="27074" y="17061"/>
                      <a:pt x="27074" y="13530"/>
                    </a:cubicBezTo>
                    <a:cubicBezTo>
                      <a:pt x="27074" y="10000"/>
                      <a:pt x="25671" y="6614"/>
                      <a:pt x="23175" y="4118"/>
                    </a:cubicBezTo>
                    <a:cubicBezTo>
                      <a:pt x="20679" y="1621"/>
                      <a:pt x="17293" y="219"/>
                      <a:pt x="13762" y="219"/>
                    </a:cubicBezTo>
                    <a:cubicBezTo>
                      <a:pt x="10232" y="219"/>
                      <a:pt x="6846" y="1621"/>
                      <a:pt x="4350" y="4118"/>
                    </a:cubicBezTo>
                    <a:cubicBezTo>
                      <a:pt x="1853" y="6614"/>
                      <a:pt x="451" y="10000"/>
                      <a:pt x="451" y="13530"/>
                    </a:cubicBezTo>
                    <a:cubicBezTo>
                      <a:pt x="451" y="17061"/>
                      <a:pt x="1853" y="20447"/>
                      <a:pt x="4350" y="22943"/>
                    </a:cubicBezTo>
                    <a:cubicBezTo>
                      <a:pt x="6846" y="25439"/>
                      <a:pt x="10232" y="26842"/>
                      <a:pt x="13762" y="268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41" name="任意多边形: 形状 67340">
                <a:extLst>
                  <a:ext uri="{FF2B5EF4-FFF2-40B4-BE49-F238E27FC236}">
                    <a16:creationId xmlns:a16="http://schemas.microsoft.com/office/drawing/2014/main" id="{30F609CB-5298-7258-AA06-75E81977FF0F}"/>
                  </a:ext>
                </a:extLst>
              </p:cNvPr>
              <p:cNvSpPr/>
              <p:nvPr/>
            </p:nvSpPr>
            <p:spPr>
              <a:xfrm>
                <a:off x="4705549" y="3725738"/>
                <a:ext cx="26623" cy="26623"/>
              </a:xfrm>
              <a:custGeom>
                <a:avLst/>
                <a:gdLst>
                  <a:gd name="connsiteX0" fmla="*/ 13628 w 26623"/>
                  <a:gd name="connsiteY0" fmla="*/ 26937 h 26623"/>
                  <a:gd name="connsiteX1" fmla="*/ 23041 w 26623"/>
                  <a:gd name="connsiteY1" fmla="*/ 23038 h 26623"/>
                  <a:gd name="connsiteX2" fmla="*/ 26940 w 26623"/>
                  <a:gd name="connsiteY2" fmla="*/ 13626 h 26623"/>
                  <a:gd name="connsiteX3" fmla="*/ 23041 w 26623"/>
                  <a:gd name="connsiteY3" fmla="*/ 4213 h 26623"/>
                  <a:gd name="connsiteX4" fmla="*/ 13628 w 26623"/>
                  <a:gd name="connsiteY4" fmla="*/ 314 h 26623"/>
                  <a:gd name="connsiteX5" fmla="*/ 4215 w 26623"/>
                  <a:gd name="connsiteY5" fmla="*/ 4213 h 26623"/>
                  <a:gd name="connsiteX6" fmla="*/ 316 w 26623"/>
                  <a:gd name="connsiteY6" fmla="*/ 13626 h 26623"/>
                  <a:gd name="connsiteX7" fmla="*/ 4215 w 26623"/>
                  <a:gd name="connsiteY7" fmla="*/ 23038 h 26623"/>
                  <a:gd name="connsiteX8" fmla="*/ 13628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6937"/>
                    </a:moveTo>
                    <a:cubicBezTo>
                      <a:pt x="17158" y="26937"/>
                      <a:pt x="20544" y="25535"/>
                      <a:pt x="23041" y="23038"/>
                    </a:cubicBezTo>
                    <a:cubicBezTo>
                      <a:pt x="25537" y="20542"/>
                      <a:pt x="26940" y="17156"/>
                      <a:pt x="26940" y="13626"/>
                    </a:cubicBezTo>
                    <a:cubicBezTo>
                      <a:pt x="26940" y="10095"/>
                      <a:pt x="25537" y="6709"/>
                      <a:pt x="23041" y="4213"/>
                    </a:cubicBezTo>
                    <a:cubicBezTo>
                      <a:pt x="20544" y="1717"/>
                      <a:pt x="17158" y="314"/>
                      <a:pt x="13628" y="314"/>
                    </a:cubicBezTo>
                    <a:cubicBezTo>
                      <a:pt x="10098" y="314"/>
                      <a:pt x="6711" y="1717"/>
                      <a:pt x="4215" y="4213"/>
                    </a:cubicBezTo>
                    <a:cubicBezTo>
                      <a:pt x="1719" y="6709"/>
                      <a:pt x="316" y="10095"/>
                      <a:pt x="316" y="13626"/>
                    </a:cubicBezTo>
                    <a:cubicBezTo>
                      <a:pt x="316" y="17156"/>
                      <a:pt x="1719" y="20542"/>
                      <a:pt x="4215" y="23038"/>
                    </a:cubicBezTo>
                    <a:cubicBezTo>
                      <a:pt x="6711" y="25535"/>
                      <a:pt x="10098" y="26937"/>
                      <a:pt x="13628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42" name="任意多边形: 形状 67341">
                <a:extLst>
                  <a:ext uri="{FF2B5EF4-FFF2-40B4-BE49-F238E27FC236}">
                    <a16:creationId xmlns:a16="http://schemas.microsoft.com/office/drawing/2014/main" id="{B2E925FB-678A-9AA7-490A-C949205D8DD5}"/>
                  </a:ext>
                </a:extLst>
              </p:cNvPr>
              <p:cNvSpPr/>
              <p:nvPr/>
            </p:nvSpPr>
            <p:spPr>
              <a:xfrm>
                <a:off x="8392992" y="3577202"/>
                <a:ext cx="26623" cy="26623"/>
              </a:xfrm>
              <a:custGeom>
                <a:avLst/>
                <a:gdLst>
                  <a:gd name="connsiteX0" fmla="*/ 13938 w 26623"/>
                  <a:gd name="connsiteY0" fmla="*/ 26925 h 26623"/>
                  <a:gd name="connsiteX1" fmla="*/ 23350 w 26623"/>
                  <a:gd name="connsiteY1" fmla="*/ 23026 h 26623"/>
                  <a:gd name="connsiteX2" fmla="*/ 27249 w 26623"/>
                  <a:gd name="connsiteY2" fmla="*/ 13613 h 26623"/>
                  <a:gd name="connsiteX3" fmla="*/ 23350 w 26623"/>
                  <a:gd name="connsiteY3" fmla="*/ 4200 h 26623"/>
                  <a:gd name="connsiteX4" fmla="*/ 13938 w 26623"/>
                  <a:gd name="connsiteY4" fmla="*/ 302 h 26623"/>
                  <a:gd name="connsiteX5" fmla="*/ 4525 w 26623"/>
                  <a:gd name="connsiteY5" fmla="*/ 4200 h 26623"/>
                  <a:gd name="connsiteX6" fmla="*/ 626 w 26623"/>
                  <a:gd name="connsiteY6" fmla="*/ 13613 h 26623"/>
                  <a:gd name="connsiteX7" fmla="*/ 4525 w 26623"/>
                  <a:gd name="connsiteY7" fmla="*/ 23026 h 26623"/>
                  <a:gd name="connsiteX8" fmla="*/ 13938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8" y="26925"/>
                    </a:moveTo>
                    <a:cubicBezTo>
                      <a:pt x="17468" y="26925"/>
                      <a:pt x="20854" y="25522"/>
                      <a:pt x="23350" y="23026"/>
                    </a:cubicBezTo>
                    <a:cubicBezTo>
                      <a:pt x="25847" y="20530"/>
                      <a:pt x="27249" y="17143"/>
                      <a:pt x="27249" y="13613"/>
                    </a:cubicBezTo>
                    <a:cubicBezTo>
                      <a:pt x="27249" y="10083"/>
                      <a:pt x="25847" y="6697"/>
                      <a:pt x="23350" y="4200"/>
                    </a:cubicBezTo>
                    <a:cubicBezTo>
                      <a:pt x="20854" y="1704"/>
                      <a:pt x="17468" y="302"/>
                      <a:pt x="13938" y="302"/>
                    </a:cubicBezTo>
                    <a:cubicBezTo>
                      <a:pt x="10407" y="302"/>
                      <a:pt x="7021" y="1704"/>
                      <a:pt x="4525" y="4200"/>
                    </a:cubicBezTo>
                    <a:cubicBezTo>
                      <a:pt x="2029" y="6697"/>
                      <a:pt x="626" y="10083"/>
                      <a:pt x="626" y="13613"/>
                    </a:cubicBezTo>
                    <a:cubicBezTo>
                      <a:pt x="626" y="17143"/>
                      <a:pt x="2029" y="20530"/>
                      <a:pt x="4525" y="23026"/>
                    </a:cubicBezTo>
                    <a:cubicBezTo>
                      <a:pt x="7021" y="25522"/>
                      <a:pt x="10407" y="26925"/>
                      <a:pt x="13938" y="269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43" name="任意多边形: 形状 67342">
                <a:extLst>
                  <a:ext uri="{FF2B5EF4-FFF2-40B4-BE49-F238E27FC236}">
                    <a16:creationId xmlns:a16="http://schemas.microsoft.com/office/drawing/2014/main" id="{32BBCA5F-FB9A-5191-D5B6-D616233B7110}"/>
                  </a:ext>
                </a:extLst>
              </p:cNvPr>
              <p:cNvSpPr/>
              <p:nvPr/>
            </p:nvSpPr>
            <p:spPr>
              <a:xfrm>
                <a:off x="5939104" y="3567041"/>
                <a:ext cx="26623" cy="26623"/>
              </a:xfrm>
              <a:custGeom>
                <a:avLst/>
                <a:gdLst>
                  <a:gd name="connsiteX0" fmla="*/ 13732 w 26623"/>
                  <a:gd name="connsiteY0" fmla="*/ 26924 h 26623"/>
                  <a:gd name="connsiteX1" fmla="*/ 23144 w 26623"/>
                  <a:gd name="connsiteY1" fmla="*/ 23025 h 26623"/>
                  <a:gd name="connsiteX2" fmla="*/ 27043 w 26623"/>
                  <a:gd name="connsiteY2" fmla="*/ 13612 h 26623"/>
                  <a:gd name="connsiteX3" fmla="*/ 23144 w 26623"/>
                  <a:gd name="connsiteY3" fmla="*/ 4200 h 26623"/>
                  <a:gd name="connsiteX4" fmla="*/ 13732 w 26623"/>
                  <a:gd name="connsiteY4" fmla="*/ 301 h 26623"/>
                  <a:gd name="connsiteX5" fmla="*/ 4319 w 26623"/>
                  <a:gd name="connsiteY5" fmla="*/ 4200 h 26623"/>
                  <a:gd name="connsiteX6" fmla="*/ 420 w 26623"/>
                  <a:gd name="connsiteY6" fmla="*/ 13612 h 26623"/>
                  <a:gd name="connsiteX7" fmla="*/ 4319 w 26623"/>
                  <a:gd name="connsiteY7" fmla="*/ 23025 h 26623"/>
                  <a:gd name="connsiteX8" fmla="*/ 13732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2" y="26924"/>
                    </a:moveTo>
                    <a:cubicBezTo>
                      <a:pt x="17262" y="26924"/>
                      <a:pt x="20648" y="25521"/>
                      <a:pt x="23144" y="23025"/>
                    </a:cubicBezTo>
                    <a:cubicBezTo>
                      <a:pt x="25641" y="20529"/>
                      <a:pt x="27043" y="17143"/>
                      <a:pt x="27043" y="13612"/>
                    </a:cubicBezTo>
                    <a:cubicBezTo>
                      <a:pt x="27043" y="10082"/>
                      <a:pt x="25641" y="6696"/>
                      <a:pt x="23144" y="4200"/>
                    </a:cubicBezTo>
                    <a:cubicBezTo>
                      <a:pt x="20648" y="1703"/>
                      <a:pt x="17262" y="301"/>
                      <a:pt x="13732" y="301"/>
                    </a:cubicBezTo>
                    <a:cubicBezTo>
                      <a:pt x="10201" y="301"/>
                      <a:pt x="6815" y="1703"/>
                      <a:pt x="4319" y="4200"/>
                    </a:cubicBezTo>
                    <a:cubicBezTo>
                      <a:pt x="1823" y="6696"/>
                      <a:pt x="420" y="10082"/>
                      <a:pt x="420" y="13612"/>
                    </a:cubicBezTo>
                    <a:cubicBezTo>
                      <a:pt x="420" y="17143"/>
                      <a:pt x="1823" y="20529"/>
                      <a:pt x="4319" y="23025"/>
                    </a:cubicBezTo>
                    <a:cubicBezTo>
                      <a:pt x="6815" y="25521"/>
                      <a:pt x="10201" y="26924"/>
                      <a:pt x="13732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44" name="任意多边形: 形状 67343">
                <a:extLst>
                  <a:ext uri="{FF2B5EF4-FFF2-40B4-BE49-F238E27FC236}">
                    <a16:creationId xmlns:a16="http://schemas.microsoft.com/office/drawing/2014/main" id="{327A29E3-0A0E-24DD-124D-268D0FE9757C}"/>
                  </a:ext>
                </a:extLst>
              </p:cNvPr>
              <p:cNvSpPr/>
              <p:nvPr/>
            </p:nvSpPr>
            <p:spPr>
              <a:xfrm>
                <a:off x="6131114" y="4076617"/>
                <a:ext cx="26623" cy="26623"/>
              </a:xfrm>
              <a:custGeom>
                <a:avLst/>
                <a:gdLst>
                  <a:gd name="connsiteX0" fmla="*/ 13748 w 26623"/>
                  <a:gd name="connsiteY0" fmla="*/ 26967 h 26623"/>
                  <a:gd name="connsiteX1" fmla="*/ 23160 w 26623"/>
                  <a:gd name="connsiteY1" fmla="*/ 23068 h 26623"/>
                  <a:gd name="connsiteX2" fmla="*/ 27059 w 26623"/>
                  <a:gd name="connsiteY2" fmla="*/ 13655 h 26623"/>
                  <a:gd name="connsiteX3" fmla="*/ 23160 w 26623"/>
                  <a:gd name="connsiteY3" fmla="*/ 4242 h 26623"/>
                  <a:gd name="connsiteX4" fmla="*/ 13748 w 26623"/>
                  <a:gd name="connsiteY4" fmla="*/ 344 h 26623"/>
                  <a:gd name="connsiteX5" fmla="*/ 4335 w 26623"/>
                  <a:gd name="connsiteY5" fmla="*/ 4242 h 26623"/>
                  <a:gd name="connsiteX6" fmla="*/ 436 w 26623"/>
                  <a:gd name="connsiteY6" fmla="*/ 13655 h 26623"/>
                  <a:gd name="connsiteX7" fmla="*/ 4335 w 26623"/>
                  <a:gd name="connsiteY7" fmla="*/ 23068 h 26623"/>
                  <a:gd name="connsiteX8" fmla="*/ 13748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6967"/>
                    </a:moveTo>
                    <a:cubicBezTo>
                      <a:pt x="17278" y="26967"/>
                      <a:pt x="20664" y="25564"/>
                      <a:pt x="23160" y="23068"/>
                    </a:cubicBezTo>
                    <a:cubicBezTo>
                      <a:pt x="25657" y="20572"/>
                      <a:pt x="27059" y="17185"/>
                      <a:pt x="27059" y="13655"/>
                    </a:cubicBezTo>
                    <a:cubicBezTo>
                      <a:pt x="27059" y="10125"/>
                      <a:pt x="25657" y="6739"/>
                      <a:pt x="23160" y="4242"/>
                    </a:cubicBezTo>
                    <a:cubicBezTo>
                      <a:pt x="20664" y="1746"/>
                      <a:pt x="17278" y="344"/>
                      <a:pt x="13748" y="344"/>
                    </a:cubicBezTo>
                    <a:cubicBezTo>
                      <a:pt x="10217" y="344"/>
                      <a:pt x="6831" y="1746"/>
                      <a:pt x="4335" y="4242"/>
                    </a:cubicBezTo>
                    <a:cubicBezTo>
                      <a:pt x="1839" y="6739"/>
                      <a:pt x="436" y="10125"/>
                      <a:pt x="436" y="13655"/>
                    </a:cubicBezTo>
                    <a:cubicBezTo>
                      <a:pt x="436" y="17185"/>
                      <a:pt x="1839" y="20572"/>
                      <a:pt x="4335" y="23068"/>
                    </a:cubicBezTo>
                    <a:cubicBezTo>
                      <a:pt x="6831" y="25564"/>
                      <a:pt x="10217" y="26967"/>
                      <a:pt x="13748" y="269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45" name="任意多边形: 形状 67344">
                <a:extLst>
                  <a:ext uri="{FF2B5EF4-FFF2-40B4-BE49-F238E27FC236}">
                    <a16:creationId xmlns:a16="http://schemas.microsoft.com/office/drawing/2014/main" id="{578DD8F2-7E37-F3FE-752D-751641F2D971}"/>
                  </a:ext>
                </a:extLst>
              </p:cNvPr>
              <p:cNvSpPr/>
              <p:nvPr/>
            </p:nvSpPr>
            <p:spPr>
              <a:xfrm>
                <a:off x="6198486" y="2568006"/>
                <a:ext cx="26623" cy="26623"/>
              </a:xfrm>
              <a:custGeom>
                <a:avLst/>
                <a:gdLst>
                  <a:gd name="connsiteX0" fmla="*/ 13753 w 26623"/>
                  <a:gd name="connsiteY0" fmla="*/ 26840 h 26623"/>
                  <a:gd name="connsiteX1" fmla="*/ 23166 w 26623"/>
                  <a:gd name="connsiteY1" fmla="*/ 22941 h 26623"/>
                  <a:gd name="connsiteX2" fmla="*/ 27065 w 26623"/>
                  <a:gd name="connsiteY2" fmla="*/ 13528 h 26623"/>
                  <a:gd name="connsiteX3" fmla="*/ 23166 w 26623"/>
                  <a:gd name="connsiteY3" fmla="*/ 4116 h 26623"/>
                  <a:gd name="connsiteX4" fmla="*/ 13753 w 26623"/>
                  <a:gd name="connsiteY4" fmla="*/ 217 h 26623"/>
                  <a:gd name="connsiteX5" fmla="*/ 4341 w 26623"/>
                  <a:gd name="connsiteY5" fmla="*/ 4116 h 26623"/>
                  <a:gd name="connsiteX6" fmla="*/ 442 w 26623"/>
                  <a:gd name="connsiteY6" fmla="*/ 13528 h 26623"/>
                  <a:gd name="connsiteX7" fmla="*/ 4341 w 26623"/>
                  <a:gd name="connsiteY7" fmla="*/ 22941 h 26623"/>
                  <a:gd name="connsiteX8" fmla="*/ 13753 w 26623"/>
                  <a:gd name="connsiteY8" fmla="*/ 268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3" y="26840"/>
                    </a:moveTo>
                    <a:cubicBezTo>
                      <a:pt x="17284" y="26840"/>
                      <a:pt x="20670" y="25437"/>
                      <a:pt x="23166" y="22941"/>
                    </a:cubicBezTo>
                    <a:cubicBezTo>
                      <a:pt x="25662" y="20445"/>
                      <a:pt x="27065" y="17059"/>
                      <a:pt x="27065" y="13528"/>
                    </a:cubicBezTo>
                    <a:cubicBezTo>
                      <a:pt x="27065" y="9998"/>
                      <a:pt x="25662" y="6612"/>
                      <a:pt x="23166" y="4116"/>
                    </a:cubicBezTo>
                    <a:cubicBezTo>
                      <a:pt x="20670" y="1619"/>
                      <a:pt x="17284" y="217"/>
                      <a:pt x="13753" y="217"/>
                    </a:cubicBezTo>
                    <a:cubicBezTo>
                      <a:pt x="10223" y="217"/>
                      <a:pt x="6837" y="1619"/>
                      <a:pt x="4341" y="4116"/>
                    </a:cubicBezTo>
                    <a:cubicBezTo>
                      <a:pt x="1844" y="6612"/>
                      <a:pt x="442" y="9998"/>
                      <a:pt x="442" y="13528"/>
                    </a:cubicBezTo>
                    <a:cubicBezTo>
                      <a:pt x="442" y="17059"/>
                      <a:pt x="1844" y="20445"/>
                      <a:pt x="4341" y="22941"/>
                    </a:cubicBezTo>
                    <a:cubicBezTo>
                      <a:pt x="6837" y="25437"/>
                      <a:pt x="10223" y="26840"/>
                      <a:pt x="13753" y="268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46" name="任意多边形: 形状 67345">
                <a:extLst>
                  <a:ext uri="{FF2B5EF4-FFF2-40B4-BE49-F238E27FC236}">
                    <a16:creationId xmlns:a16="http://schemas.microsoft.com/office/drawing/2014/main" id="{624CD8E7-96DD-693B-BA4F-10216C4B430B}"/>
                  </a:ext>
                </a:extLst>
              </p:cNvPr>
              <p:cNvSpPr/>
              <p:nvPr/>
            </p:nvSpPr>
            <p:spPr>
              <a:xfrm>
                <a:off x="7212631" y="5181935"/>
                <a:ext cx="26623" cy="26623"/>
              </a:xfrm>
              <a:custGeom>
                <a:avLst/>
                <a:gdLst>
                  <a:gd name="connsiteX0" fmla="*/ 13838 w 26623"/>
                  <a:gd name="connsiteY0" fmla="*/ 27060 h 26623"/>
                  <a:gd name="connsiteX1" fmla="*/ 23251 w 26623"/>
                  <a:gd name="connsiteY1" fmla="*/ 23161 h 26623"/>
                  <a:gd name="connsiteX2" fmla="*/ 27150 w 26623"/>
                  <a:gd name="connsiteY2" fmla="*/ 13748 h 26623"/>
                  <a:gd name="connsiteX3" fmla="*/ 23251 w 26623"/>
                  <a:gd name="connsiteY3" fmla="*/ 4335 h 26623"/>
                  <a:gd name="connsiteX4" fmla="*/ 13838 w 26623"/>
                  <a:gd name="connsiteY4" fmla="*/ 436 h 26623"/>
                  <a:gd name="connsiteX5" fmla="*/ 4426 w 26623"/>
                  <a:gd name="connsiteY5" fmla="*/ 4335 h 26623"/>
                  <a:gd name="connsiteX6" fmla="*/ 527 w 26623"/>
                  <a:gd name="connsiteY6" fmla="*/ 13748 h 26623"/>
                  <a:gd name="connsiteX7" fmla="*/ 4426 w 26623"/>
                  <a:gd name="connsiteY7" fmla="*/ 23161 h 26623"/>
                  <a:gd name="connsiteX8" fmla="*/ 13838 w 26623"/>
                  <a:gd name="connsiteY8" fmla="*/ 270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7060"/>
                    </a:moveTo>
                    <a:cubicBezTo>
                      <a:pt x="17369" y="27060"/>
                      <a:pt x="20755" y="25657"/>
                      <a:pt x="23251" y="23161"/>
                    </a:cubicBezTo>
                    <a:cubicBezTo>
                      <a:pt x="25747" y="20664"/>
                      <a:pt x="27150" y="17278"/>
                      <a:pt x="27150" y="13748"/>
                    </a:cubicBezTo>
                    <a:cubicBezTo>
                      <a:pt x="27150" y="10218"/>
                      <a:pt x="25747" y="6832"/>
                      <a:pt x="23251" y="4335"/>
                    </a:cubicBezTo>
                    <a:cubicBezTo>
                      <a:pt x="20755" y="1839"/>
                      <a:pt x="17369" y="436"/>
                      <a:pt x="13838" y="436"/>
                    </a:cubicBezTo>
                    <a:cubicBezTo>
                      <a:pt x="10308" y="436"/>
                      <a:pt x="6922" y="1839"/>
                      <a:pt x="4426" y="4335"/>
                    </a:cubicBezTo>
                    <a:cubicBezTo>
                      <a:pt x="1929" y="6832"/>
                      <a:pt x="527" y="10218"/>
                      <a:pt x="527" y="13748"/>
                    </a:cubicBezTo>
                    <a:cubicBezTo>
                      <a:pt x="527" y="17278"/>
                      <a:pt x="1929" y="20664"/>
                      <a:pt x="4426" y="23161"/>
                    </a:cubicBezTo>
                    <a:cubicBezTo>
                      <a:pt x="6922" y="25657"/>
                      <a:pt x="10308" y="27060"/>
                      <a:pt x="13838" y="270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47" name="任意多边形: 形状 67346">
                <a:extLst>
                  <a:ext uri="{FF2B5EF4-FFF2-40B4-BE49-F238E27FC236}">
                    <a16:creationId xmlns:a16="http://schemas.microsoft.com/office/drawing/2014/main" id="{FF356781-C9FF-2835-FCA8-3E540E5688F8}"/>
                  </a:ext>
                </a:extLst>
              </p:cNvPr>
              <p:cNvSpPr/>
              <p:nvPr/>
            </p:nvSpPr>
            <p:spPr>
              <a:xfrm>
                <a:off x="7355256" y="4616564"/>
                <a:ext cx="26623" cy="26623"/>
              </a:xfrm>
              <a:custGeom>
                <a:avLst/>
                <a:gdLst>
                  <a:gd name="connsiteX0" fmla="*/ 13850 w 26623"/>
                  <a:gd name="connsiteY0" fmla="*/ 27012 h 26623"/>
                  <a:gd name="connsiteX1" fmla="*/ 23263 w 26623"/>
                  <a:gd name="connsiteY1" fmla="*/ 23113 h 26623"/>
                  <a:gd name="connsiteX2" fmla="*/ 27162 w 26623"/>
                  <a:gd name="connsiteY2" fmla="*/ 13700 h 26623"/>
                  <a:gd name="connsiteX3" fmla="*/ 23263 w 26623"/>
                  <a:gd name="connsiteY3" fmla="*/ 4288 h 26623"/>
                  <a:gd name="connsiteX4" fmla="*/ 13850 w 26623"/>
                  <a:gd name="connsiteY4" fmla="*/ 389 h 26623"/>
                  <a:gd name="connsiteX5" fmla="*/ 4438 w 26623"/>
                  <a:gd name="connsiteY5" fmla="*/ 4288 h 26623"/>
                  <a:gd name="connsiteX6" fmla="*/ 539 w 26623"/>
                  <a:gd name="connsiteY6" fmla="*/ 13700 h 26623"/>
                  <a:gd name="connsiteX7" fmla="*/ 4438 w 26623"/>
                  <a:gd name="connsiteY7" fmla="*/ 23113 h 26623"/>
                  <a:gd name="connsiteX8" fmla="*/ 13850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0" y="27012"/>
                    </a:moveTo>
                    <a:cubicBezTo>
                      <a:pt x="17381" y="27012"/>
                      <a:pt x="20767" y="25609"/>
                      <a:pt x="23263" y="23113"/>
                    </a:cubicBezTo>
                    <a:cubicBezTo>
                      <a:pt x="25759" y="20617"/>
                      <a:pt x="27162" y="17231"/>
                      <a:pt x="27162" y="13700"/>
                    </a:cubicBezTo>
                    <a:cubicBezTo>
                      <a:pt x="27162" y="10170"/>
                      <a:pt x="25759" y="6784"/>
                      <a:pt x="23263" y="4288"/>
                    </a:cubicBezTo>
                    <a:cubicBezTo>
                      <a:pt x="20767" y="1791"/>
                      <a:pt x="17381" y="389"/>
                      <a:pt x="13850" y="389"/>
                    </a:cubicBezTo>
                    <a:cubicBezTo>
                      <a:pt x="10320" y="389"/>
                      <a:pt x="6934" y="1791"/>
                      <a:pt x="4438" y="4288"/>
                    </a:cubicBezTo>
                    <a:cubicBezTo>
                      <a:pt x="1941" y="6784"/>
                      <a:pt x="539" y="10170"/>
                      <a:pt x="539" y="13700"/>
                    </a:cubicBezTo>
                    <a:cubicBezTo>
                      <a:pt x="539" y="17231"/>
                      <a:pt x="1941" y="20617"/>
                      <a:pt x="4438" y="23113"/>
                    </a:cubicBezTo>
                    <a:cubicBezTo>
                      <a:pt x="6934" y="25609"/>
                      <a:pt x="10320" y="27012"/>
                      <a:pt x="13850" y="270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48" name="任意多边形: 形状 67347">
                <a:extLst>
                  <a:ext uri="{FF2B5EF4-FFF2-40B4-BE49-F238E27FC236}">
                    <a16:creationId xmlns:a16="http://schemas.microsoft.com/office/drawing/2014/main" id="{5B16BAE3-48A0-C2B4-8C1B-A60ECE674967}"/>
                  </a:ext>
                </a:extLst>
              </p:cNvPr>
              <p:cNvSpPr/>
              <p:nvPr/>
            </p:nvSpPr>
            <p:spPr>
              <a:xfrm>
                <a:off x="7355776" y="4632008"/>
                <a:ext cx="26623" cy="26623"/>
              </a:xfrm>
              <a:custGeom>
                <a:avLst/>
                <a:gdLst>
                  <a:gd name="connsiteX0" fmla="*/ 13851 w 26623"/>
                  <a:gd name="connsiteY0" fmla="*/ 27013 h 26623"/>
                  <a:gd name="connsiteX1" fmla="*/ 23263 w 26623"/>
                  <a:gd name="connsiteY1" fmla="*/ 23114 h 26623"/>
                  <a:gd name="connsiteX2" fmla="*/ 27162 w 26623"/>
                  <a:gd name="connsiteY2" fmla="*/ 13702 h 26623"/>
                  <a:gd name="connsiteX3" fmla="*/ 23263 w 26623"/>
                  <a:gd name="connsiteY3" fmla="*/ 4289 h 26623"/>
                  <a:gd name="connsiteX4" fmla="*/ 13851 w 26623"/>
                  <a:gd name="connsiteY4" fmla="*/ 390 h 26623"/>
                  <a:gd name="connsiteX5" fmla="*/ 4438 w 26623"/>
                  <a:gd name="connsiteY5" fmla="*/ 4289 h 26623"/>
                  <a:gd name="connsiteX6" fmla="*/ 539 w 26623"/>
                  <a:gd name="connsiteY6" fmla="*/ 13702 h 26623"/>
                  <a:gd name="connsiteX7" fmla="*/ 4438 w 26623"/>
                  <a:gd name="connsiteY7" fmla="*/ 23114 h 26623"/>
                  <a:gd name="connsiteX8" fmla="*/ 13851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1" y="27013"/>
                    </a:moveTo>
                    <a:cubicBezTo>
                      <a:pt x="17381" y="27013"/>
                      <a:pt x="20767" y="25611"/>
                      <a:pt x="23263" y="23114"/>
                    </a:cubicBezTo>
                    <a:cubicBezTo>
                      <a:pt x="25760" y="20618"/>
                      <a:pt x="27162" y="17232"/>
                      <a:pt x="27162" y="13702"/>
                    </a:cubicBezTo>
                    <a:cubicBezTo>
                      <a:pt x="27162" y="10171"/>
                      <a:pt x="25760" y="6785"/>
                      <a:pt x="23263" y="4289"/>
                    </a:cubicBezTo>
                    <a:cubicBezTo>
                      <a:pt x="20767" y="1793"/>
                      <a:pt x="17381" y="390"/>
                      <a:pt x="13851" y="390"/>
                    </a:cubicBezTo>
                    <a:cubicBezTo>
                      <a:pt x="10320" y="390"/>
                      <a:pt x="6934" y="1793"/>
                      <a:pt x="4438" y="4289"/>
                    </a:cubicBezTo>
                    <a:cubicBezTo>
                      <a:pt x="1942" y="6785"/>
                      <a:pt x="539" y="10171"/>
                      <a:pt x="539" y="13702"/>
                    </a:cubicBezTo>
                    <a:cubicBezTo>
                      <a:pt x="539" y="17232"/>
                      <a:pt x="1942" y="20618"/>
                      <a:pt x="4438" y="23114"/>
                    </a:cubicBezTo>
                    <a:cubicBezTo>
                      <a:pt x="6934" y="25611"/>
                      <a:pt x="10320" y="27013"/>
                      <a:pt x="13851" y="270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49" name="任意多边形: 形状 67348">
                <a:extLst>
                  <a:ext uri="{FF2B5EF4-FFF2-40B4-BE49-F238E27FC236}">
                    <a16:creationId xmlns:a16="http://schemas.microsoft.com/office/drawing/2014/main" id="{2EAF5A69-FA2B-81D9-2033-A544947B15F5}"/>
                  </a:ext>
                </a:extLst>
              </p:cNvPr>
              <p:cNvSpPr/>
              <p:nvPr/>
            </p:nvSpPr>
            <p:spPr>
              <a:xfrm>
                <a:off x="4248985" y="3569612"/>
                <a:ext cx="26623" cy="26623"/>
              </a:xfrm>
              <a:custGeom>
                <a:avLst/>
                <a:gdLst>
                  <a:gd name="connsiteX0" fmla="*/ 13590 w 26623"/>
                  <a:gd name="connsiteY0" fmla="*/ 26924 h 26623"/>
                  <a:gd name="connsiteX1" fmla="*/ 23002 w 26623"/>
                  <a:gd name="connsiteY1" fmla="*/ 23025 h 26623"/>
                  <a:gd name="connsiteX2" fmla="*/ 26901 w 26623"/>
                  <a:gd name="connsiteY2" fmla="*/ 13613 h 26623"/>
                  <a:gd name="connsiteX3" fmla="*/ 23002 w 26623"/>
                  <a:gd name="connsiteY3" fmla="*/ 4200 h 26623"/>
                  <a:gd name="connsiteX4" fmla="*/ 13590 w 26623"/>
                  <a:gd name="connsiteY4" fmla="*/ 301 h 26623"/>
                  <a:gd name="connsiteX5" fmla="*/ 4177 w 26623"/>
                  <a:gd name="connsiteY5" fmla="*/ 4200 h 26623"/>
                  <a:gd name="connsiteX6" fmla="*/ 278 w 26623"/>
                  <a:gd name="connsiteY6" fmla="*/ 13613 h 26623"/>
                  <a:gd name="connsiteX7" fmla="*/ 4177 w 26623"/>
                  <a:gd name="connsiteY7" fmla="*/ 23025 h 26623"/>
                  <a:gd name="connsiteX8" fmla="*/ 13590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0" y="26924"/>
                    </a:moveTo>
                    <a:cubicBezTo>
                      <a:pt x="17120" y="26924"/>
                      <a:pt x="20506" y="25522"/>
                      <a:pt x="23002" y="23025"/>
                    </a:cubicBezTo>
                    <a:cubicBezTo>
                      <a:pt x="25499" y="20529"/>
                      <a:pt x="26901" y="17143"/>
                      <a:pt x="26901" y="13613"/>
                    </a:cubicBezTo>
                    <a:cubicBezTo>
                      <a:pt x="26901" y="10082"/>
                      <a:pt x="25499" y="6696"/>
                      <a:pt x="23002" y="4200"/>
                    </a:cubicBezTo>
                    <a:cubicBezTo>
                      <a:pt x="20506" y="1704"/>
                      <a:pt x="17120" y="301"/>
                      <a:pt x="13590" y="301"/>
                    </a:cubicBezTo>
                    <a:cubicBezTo>
                      <a:pt x="10059" y="301"/>
                      <a:pt x="6673" y="1704"/>
                      <a:pt x="4177" y="4200"/>
                    </a:cubicBezTo>
                    <a:cubicBezTo>
                      <a:pt x="1681" y="6696"/>
                      <a:pt x="278" y="10082"/>
                      <a:pt x="278" y="13613"/>
                    </a:cubicBezTo>
                    <a:cubicBezTo>
                      <a:pt x="278" y="17143"/>
                      <a:pt x="1681" y="20529"/>
                      <a:pt x="4177" y="23025"/>
                    </a:cubicBezTo>
                    <a:cubicBezTo>
                      <a:pt x="6673" y="25522"/>
                      <a:pt x="10059" y="26924"/>
                      <a:pt x="13590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50" name="任意多边形: 形状 67349">
                <a:extLst>
                  <a:ext uri="{FF2B5EF4-FFF2-40B4-BE49-F238E27FC236}">
                    <a16:creationId xmlns:a16="http://schemas.microsoft.com/office/drawing/2014/main" id="{140F8989-3FDA-1E3A-5A18-359016B7749E}"/>
                  </a:ext>
                </a:extLst>
              </p:cNvPr>
              <p:cNvSpPr/>
              <p:nvPr/>
            </p:nvSpPr>
            <p:spPr>
              <a:xfrm>
                <a:off x="6974323" y="3665114"/>
                <a:ext cx="26623" cy="26623"/>
              </a:xfrm>
              <a:custGeom>
                <a:avLst/>
                <a:gdLst>
                  <a:gd name="connsiteX0" fmla="*/ 13818 w 26623"/>
                  <a:gd name="connsiteY0" fmla="*/ 26932 h 26623"/>
                  <a:gd name="connsiteX1" fmla="*/ 23231 w 26623"/>
                  <a:gd name="connsiteY1" fmla="*/ 23033 h 26623"/>
                  <a:gd name="connsiteX2" fmla="*/ 27130 w 26623"/>
                  <a:gd name="connsiteY2" fmla="*/ 13621 h 26623"/>
                  <a:gd name="connsiteX3" fmla="*/ 23231 w 26623"/>
                  <a:gd name="connsiteY3" fmla="*/ 4208 h 26623"/>
                  <a:gd name="connsiteX4" fmla="*/ 13818 w 26623"/>
                  <a:gd name="connsiteY4" fmla="*/ 309 h 26623"/>
                  <a:gd name="connsiteX5" fmla="*/ 4406 w 26623"/>
                  <a:gd name="connsiteY5" fmla="*/ 4208 h 26623"/>
                  <a:gd name="connsiteX6" fmla="*/ 507 w 26623"/>
                  <a:gd name="connsiteY6" fmla="*/ 13621 h 26623"/>
                  <a:gd name="connsiteX7" fmla="*/ 4406 w 26623"/>
                  <a:gd name="connsiteY7" fmla="*/ 23033 h 26623"/>
                  <a:gd name="connsiteX8" fmla="*/ 13818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8" y="26932"/>
                    </a:moveTo>
                    <a:cubicBezTo>
                      <a:pt x="17349" y="26932"/>
                      <a:pt x="20735" y="25530"/>
                      <a:pt x="23231" y="23033"/>
                    </a:cubicBezTo>
                    <a:cubicBezTo>
                      <a:pt x="25727" y="20537"/>
                      <a:pt x="27130" y="17151"/>
                      <a:pt x="27130" y="13621"/>
                    </a:cubicBezTo>
                    <a:cubicBezTo>
                      <a:pt x="27130" y="10090"/>
                      <a:pt x="25727" y="6704"/>
                      <a:pt x="23231" y="4208"/>
                    </a:cubicBezTo>
                    <a:cubicBezTo>
                      <a:pt x="20735" y="1712"/>
                      <a:pt x="17349" y="309"/>
                      <a:pt x="13818" y="309"/>
                    </a:cubicBezTo>
                    <a:cubicBezTo>
                      <a:pt x="10288" y="309"/>
                      <a:pt x="6902" y="1712"/>
                      <a:pt x="4406" y="4208"/>
                    </a:cubicBezTo>
                    <a:cubicBezTo>
                      <a:pt x="1909" y="6704"/>
                      <a:pt x="507" y="10090"/>
                      <a:pt x="507" y="13621"/>
                    </a:cubicBezTo>
                    <a:cubicBezTo>
                      <a:pt x="507" y="17151"/>
                      <a:pt x="1909" y="20537"/>
                      <a:pt x="4406" y="23033"/>
                    </a:cubicBezTo>
                    <a:cubicBezTo>
                      <a:pt x="6902" y="25530"/>
                      <a:pt x="10288" y="26932"/>
                      <a:pt x="13818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51" name="任意多边形: 形状 67350">
                <a:extLst>
                  <a:ext uri="{FF2B5EF4-FFF2-40B4-BE49-F238E27FC236}">
                    <a16:creationId xmlns:a16="http://schemas.microsoft.com/office/drawing/2014/main" id="{F1568C08-9655-35D0-CF30-692D042FDD30}"/>
                  </a:ext>
                </a:extLst>
              </p:cNvPr>
              <p:cNvSpPr/>
              <p:nvPr/>
            </p:nvSpPr>
            <p:spPr>
              <a:xfrm>
                <a:off x="4958788" y="3673757"/>
                <a:ext cx="26623" cy="26623"/>
              </a:xfrm>
              <a:custGeom>
                <a:avLst/>
                <a:gdLst>
                  <a:gd name="connsiteX0" fmla="*/ 13649 w 26623"/>
                  <a:gd name="connsiteY0" fmla="*/ 26933 h 26623"/>
                  <a:gd name="connsiteX1" fmla="*/ 23062 w 26623"/>
                  <a:gd name="connsiteY1" fmla="*/ 23034 h 26623"/>
                  <a:gd name="connsiteX2" fmla="*/ 26961 w 26623"/>
                  <a:gd name="connsiteY2" fmla="*/ 13621 h 26623"/>
                  <a:gd name="connsiteX3" fmla="*/ 23062 w 26623"/>
                  <a:gd name="connsiteY3" fmla="*/ 4209 h 26623"/>
                  <a:gd name="connsiteX4" fmla="*/ 13649 w 26623"/>
                  <a:gd name="connsiteY4" fmla="*/ 310 h 26623"/>
                  <a:gd name="connsiteX5" fmla="*/ 4236 w 26623"/>
                  <a:gd name="connsiteY5" fmla="*/ 4209 h 26623"/>
                  <a:gd name="connsiteX6" fmla="*/ 338 w 26623"/>
                  <a:gd name="connsiteY6" fmla="*/ 13621 h 26623"/>
                  <a:gd name="connsiteX7" fmla="*/ 4236 w 26623"/>
                  <a:gd name="connsiteY7" fmla="*/ 23034 h 26623"/>
                  <a:gd name="connsiteX8" fmla="*/ 13649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9" y="26933"/>
                    </a:moveTo>
                    <a:cubicBezTo>
                      <a:pt x="17179" y="26933"/>
                      <a:pt x="20566" y="25530"/>
                      <a:pt x="23062" y="23034"/>
                    </a:cubicBezTo>
                    <a:cubicBezTo>
                      <a:pt x="25558" y="20538"/>
                      <a:pt x="26961" y="17152"/>
                      <a:pt x="26961" y="13621"/>
                    </a:cubicBezTo>
                    <a:cubicBezTo>
                      <a:pt x="26961" y="10091"/>
                      <a:pt x="25558" y="6705"/>
                      <a:pt x="23062" y="4209"/>
                    </a:cubicBezTo>
                    <a:cubicBezTo>
                      <a:pt x="20566" y="1712"/>
                      <a:pt x="17179" y="310"/>
                      <a:pt x="13649" y="310"/>
                    </a:cubicBezTo>
                    <a:cubicBezTo>
                      <a:pt x="10119" y="310"/>
                      <a:pt x="6733" y="1712"/>
                      <a:pt x="4236" y="4209"/>
                    </a:cubicBezTo>
                    <a:cubicBezTo>
                      <a:pt x="1740" y="6705"/>
                      <a:pt x="338" y="10091"/>
                      <a:pt x="338" y="13621"/>
                    </a:cubicBezTo>
                    <a:cubicBezTo>
                      <a:pt x="338" y="17152"/>
                      <a:pt x="1740" y="20538"/>
                      <a:pt x="4236" y="23034"/>
                    </a:cubicBezTo>
                    <a:cubicBezTo>
                      <a:pt x="6733" y="25530"/>
                      <a:pt x="10119" y="26933"/>
                      <a:pt x="13649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52" name="任意多边形: 形状 67351">
                <a:extLst>
                  <a:ext uri="{FF2B5EF4-FFF2-40B4-BE49-F238E27FC236}">
                    <a16:creationId xmlns:a16="http://schemas.microsoft.com/office/drawing/2014/main" id="{5ACFEBFD-0356-EEFC-3378-C95FC75137BF}"/>
                  </a:ext>
                </a:extLst>
              </p:cNvPr>
              <p:cNvSpPr/>
              <p:nvPr/>
            </p:nvSpPr>
            <p:spPr>
              <a:xfrm>
                <a:off x="6398521" y="4007101"/>
                <a:ext cx="26623" cy="26623"/>
              </a:xfrm>
              <a:custGeom>
                <a:avLst/>
                <a:gdLst>
                  <a:gd name="connsiteX0" fmla="*/ 13770 w 26623"/>
                  <a:gd name="connsiteY0" fmla="*/ 26961 h 26623"/>
                  <a:gd name="connsiteX1" fmla="*/ 23183 w 26623"/>
                  <a:gd name="connsiteY1" fmla="*/ 23062 h 26623"/>
                  <a:gd name="connsiteX2" fmla="*/ 27082 w 26623"/>
                  <a:gd name="connsiteY2" fmla="*/ 13649 h 26623"/>
                  <a:gd name="connsiteX3" fmla="*/ 23183 w 26623"/>
                  <a:gd name="connsiteY3" fmla="*/ 4237 h 26623"/>
                  <a:gd name="connsiteX4" fmla="*/ 13770 w 26623"/>
                  <a:gd name="connsiteY4" fmla="*/ 338 h 26623"/>
                  <a:gd name="connsiteX5" fmla="*/ 4357 w 26623"/>
                  <a:gd name="connsiteY5" fmla="*/ 4237 h 26623"/>
                  <a:gd name="connsiteX6" fmla="*/ 459 w 26623"/>
                  <a:gd name="connsiteY6" fmla="*/ 13649 h 26623"/>
                  <a:gd name="connsiteX7" fmla="*/ 4357 w 26623"/>
                  <a:gd name="connsiteY7" fmla="*/ 23062 h 26623"/>
                  <a:gd name="connsiteX8" fmla="*/ 13770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0" y="26961"/>
                    </a:moveTo>
                    <a:cubicBezTo>
                      <a:pt x="17300" y="26961"/>
                      <a:pt x="20687" y="25558"/>
                      <a:pt x="23183" y="23062"/>
                    </a:cubicBezTo>
                    <a:cubicBezTo>
                      <a:pt x="25679" y="20566"/>
                      <a:pt x="27082" y="17180"/>
                      <a:pt x="27082" y="13649"/>
                    </a:cubicBezTo>
                    <a:cubicBezTo>
                      <a:pt x="27082" y="10119"/>
                      <a:pt x="25679" y="6733"/>
                      <a:pt x="23183" y="4237"/>
                    </a:cubicBezTo>
                    <a:cubicBezTo>
                      <a:pt x="20687" y="1740"/>
                      <a:pt x="17300" y="338"/>
                      <a:pt x="13770" y="338"/>
                    </a:cubicBezTo>
                    <a:cubicBezTo>
                      <a:pt x="10240" y="338"/>
                      <a:pt x="6854" y="1740"/>
                      <a:pt x="4357" y="4237"/>
                    </a:cubicBezTo>
                    <a:cubicBezTo>
                      <a:pt x="1861" y="6733"/>
                      <a:pt x="459" y="10119"/>
                      <a:pt x="459" y="13649"/>
                    </a:cubicBezTo>
                    <a:cubicBezTo>
                      <a:pt x="459" y="17180"/>
                      <a:pt x="1861" y="20566"/>
                      <a:pt x="4357" y="23062"/>
                    </a:cubicBezTo>
                    <a:cubicBezTo>
                      <a:pt x="6854" y="25558"/>
                      <a:pt x="10240" y="26961"/>
                      <a:pt x="13770" y="269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53" name="任意多边形: 形状 67352">
                <a:extLst>
                  <a:ext uri="{FF2B5EF4-FFF2-40B4-BE49-F238E27FC236}">
                    <a16:creationId xmlns:a16="http://schemas.microsoft.com/office/drawing/2014/main" id="{B737046D-1DCA-A6E5-5CC2-1B21AE439FB8}"/>
                  </a:ext>
                </a:extLst>
              </p:cNvPr>
              <p:cNvSpPr/>
              <p:nvPr/>
            </p:nvSpPr>
            <p:spPr>
              <a:xfrm>
                <a:off x="5159078" y="3791655"/>
                <a:ext cx="26623" cy="26623"/>
              </a:xfrm>
              <a:custGeom>
                <a:avLst/>
                <a:gdLst>
                  <a:gd name="connsiteX0" fmla="*/ 13666 w 26623"/>
                  <a:gd name="connsiteY0" fmla="*/ 26943 h 26623"/>
                  <a:gd name="connsiteX1" fmla="*/ 23079 w 26623"/>
                  <a:gd name="connsiteY1" fmla="*/ 23044 h 26623"/>
                  <a:gd name="connsiteX2" fmla="*/ 26978 w 26623"/>
                  <a:gd name="connsiteY2" fmla="*/ 13631 h 26623"/>
                  <a:gd name="connsiteX3" fmla="*/ 23079 w 26623"/>
                  <a:gd name="connsiteY3" fmla="*/ 4218 h 26623"/>
                  <a:gd name="connsiteX4" fmla="*/ 13666 w 26623"/>
                  <a:gd name="connsiteY4" fmla="*/ 320 h 26623"/>
                  <a:gd name="connsiteX5" fmla="*/ 4253 w 26623"/>
                  <a:gd name="connsiteY5" fmla="*/ 4218 h 26623"/>
                  <a:gd name="connsiteX6" fmla="*/ 354 w 26623"/>
                  <a:gd name="connsiteY6" fmla="*/ 13631 h 26623"/>
                  <a:gd name="connsiteX7" fmla="*/ 4253 w 26623"/>
                  <a:gd name="connsiteY7" fmla="*/ 23044 h 26623"/>
                  <a:gd name="connsiteX8" fmla="*/ 13666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6" y="26943"/>
                    </a:moveTo>
                    <a:cubicBezTo>
                      <a:pt x="17196" y="26943"/>
                      <a:pt x="20582" y="25540"/>
                      <a:pt x="23079" y="23044"/>
                    </a:cubicBezTo>
                    <a:cubicBezTo>
                      <a:pt x="25575" y="20548"/>
                      <a:pt x="26978" y="17161"/>
                      <a:pt x="26978" y="13631"/>
                    </a:cubicBezTo>
                    <a:cubicBezTo>
                      <a:pt x="26978" y="10101"/>
                      <a:pt x="25575" y="6715"/>
                      <a:pt x="23079" y="4218"/>
                    </a:cubicBezTo>
                    <a:cubicBezTo>
                      <a:pt x="20582" y="1722"/>
                      <a:pt x="17196" y="320"/>
                      <a:pt x="13666" y="320"/>
                    </a:cubicBezTo>
                    <a:cubicBezTo>
                      <a:pt x="10136" y="320"/>
                      <a:pt x="6750" y="1722"/>
                      <a:pt x="4253" y="4218"/>
                    </a:cubicBezTo>
                    <a:cubicBezTo>
                      <a:pt x="1757" y="6715"/>
                      <a:pt x="354" y="10101"/>
                      <a:pt x="354" y="13631"/>
                    </a:cubicBezTo>
                    <a:cubicBezTo>
                      <a:pt x="354" y="17161"/>
                      <a:pt x="1757" y="20548"/>
                      <a:pt x="4253" y="23044"/>
                    </a:cubicBezTo>
                    <a:cubicBezTo>
                      <a:pt x="6750" y="25540"/>
                      <a:pt x="10136" y="26943"/>
                      <a:pt x="13666" y="269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54" name="任意多边形: 形状 67353">
                <a:extLst>
                  <a:ext uri="{FF2B5EF4-FFF2-40B4-BE49-F238E27FC236}">
                    <a16:creationId xmlns:a16="http://schemas.microsoft.com/office/drawing/2014/main" id="{1E0A5A58-F5C4-CC53-B6B5-EBC62C1571AC}"/>
                  </a:ext>
                </a:extLst>
              </p:cNvPr>
              <p:cNvSpPr/>
              <p:nvPr/>
            </p:nvSpPr>
            <p:spPr>
              <a:xfrm>
                <a:off x="6127897" y="2654651"/>
                <a:ext cx="26623" cy="26623"/>
              </a:xfrm>
              <a:custGeom>
                <a:avLst/>
                <a:gdLst>
                  <a:gd name="connsiteX0" fmla="*/ 13747 w 26623"/>
                  <a:gd name="connsiteY0" fmla="*/ 26847 h 26623"/>
                  <a:gd name="connsiteX1" fmla="*/ 23160 w 26623"/>
                  <a:gd name="connsiteY1" fmla="*/ 22948 h 26623"/>
                  <a:gd name="connsiteX2" fmla="*/ 27059 w 26623"/>
                  <a:gd name="connsiteY2" fmla="*/ 13536 h 26623"/>
                  <a:gd name="connsiteX3" fmla="*/ 23160 w 26623"/>
                  <a:gd name="connsiteY3" fmla="*/ 4123 h 26623"/>
                  <a:gd name="connsiteX4" fmla="*/ 13747 w 26623"/>
                  <a:gd name="connsiteY4" fmla="*/ 224 h 26623"/>
                  <a:gd name="connsiteX5" fmla="*/ 4335 w 26623"/>
                  <a:gd name="connsiteY5" fmla="*/ 4123 h 26623"/>
                  <a:gd name="connsiteX6" fmla="*/ 436 w 26623"/>
                  <a:gd name="connsiteY6" fmla="*/ 13536 h 26623"/>
                  <a:gd name="connsiteX7" fmla="*/ 4335 w 26623"/>
                  <a:gd name="connsiteY7" fmla="*/ 22948 h 26623"/>
                  <a:gd name="connsiteX8" fmla="*/ 13747 w 26623"/>
                  <a:gd name="connsiteY8" fmla="*/ 268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6847"/>
                    </a:moveTo>
                    <a:cubicBezTo>
                      <a:pt x="17278" y="26847"/>
                      <a:pt x="20664" y="25445"/>
                      <a:pt x="23160" y="22948"/>
                    </a:cubicBezTo>
                    <a:cubicBezTo>
                      <a:pt x="25656" y="20452"/>
                      <a:pt x="27059" y="17066"/>
                      <a:pt x="27059" y="13536"/>
                    </a:cubicBezTo>
                    <a:cubicBezTo>
                      <a:pt x="27059" y="10005"/>
                      <a:pt x="25656" y="6619"/>
                      <a:pt x="23160" y="4123"/>
                    </a:cubicBezTo>
                    <a:cubicBezTo>
                      <a:pt x="20664" y="1627"/>
                      <a:pt x="17278" y="224"/>
                      <a:pt x="13747" y="224"/>
                    </a:cubicBezTo>
                    <a:cubicBezTo>
                      <a:pt x="10217" y="224"/>
                      <a:pt x="6831" y="1627"/>
                      <a:pt x="4335" y="4123"/>
                    </a:cubicBezTo>
                    <a:cubicBezTo>
                      <a:pt x="1838" y="6619"/>
                      <a:pt x="436" y="10005"/>
                      <a:pt x="436" y="13536"/>
                    </a:cubicBezTo>
                    <a:cubicBezTo>
                      <a:pt x="436" y="17066"/>
                      <a:pt x="1838" y="20452"/>
                      <a:pt x="4335" y="22948"/>
                    </a:cubicBezTo>
                    <a:cubicBezTo>
                      <a:pt x="6831" y="25445"/>
                      <a:pt x="10217" y="26847"/>
                      <a:pt x="13747" y="268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55" name="任意多边形: 形状 67354">
                <a:extLst>
                  <a:ext uri="{FF2B5EF4-FFF2-40B4-BE49-F238E27FC236}">
                    <a16:creationId xmlns:a16="http://schemas.microsoft.com/office/drawing/2014/main" id="{3F50D53A-FD13-9EED-3A1D-AF221AE889F2}"/>
                  </a:ext>
                </a:extLst>
              </p:cNvPr>
              <p:cNvSpPr/>
              <p:nvPr/>
            </p:nvSpPr>
            <p:spPr>
              <a:xfrm>
                <a:off x="5361519" y="4307002"/>
                <a:ext cx="26623" cy="26623"/>
              </a:xfrm>
              <a:custGeom>
                <a:avLst/>
                <a:gdLst>
                  <a:gd name="connsiteX0" fmla="*/ 13683 w 26623"/>
                  <a:gd name="connsiteY0" fmla="*/ 26986 h 26623"/>
                  <a:gd name="connsiteX1" fmla="*/ 23096 w 26623"/>
                  <a:gd name="connsiteY1" fmla="*/ 23087 h 26623"/>
                  <a:gd name="connsiteX2" fmla="*/ 26995 w 26623"/>
                  <a:gd name="connsiteY2" fmla="*/ 13674 h 26623"/>
                  <a:gd name="connsiteX3" fmla="*/ 23096 w 26623"/>
                  <a:gd name="connsiteY3" fmla="*/ 4262 h 26623"/>
                  <a:gd name="connsiteX4" fmla="*/ 13683 w 26623"/>
                  <a:gd name="connsiteY4" fmla="*/ 363 h 26623"/>
                  <a:gd name="connsiteX5" fmla="*/ 4270 w 26623"/>
                  <a:gd name="connsiteY5" fmla="*/ 4262 h 26623"/>
                  <a:gd name="connsiteX6" fmla="*/ 371 w 26623"/>
                  <a:gd name="connsiteY6" fmla="*/ 13674 h 26623"/>
                  <a:gd name="connsiteX7" fmla="*/ 4270 w 26623"/>
                  <a:gd name="connsiteY7" fmla="*/ 23087 h 26623"/>
                  <a:gd name="connsiteX8" fmla="*/ 13683 w 26623"/>
                  <a:gd name="connsiteY8" fmla="*/ 269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3" y="26986"/>
                    </a:moveTo>
                    <a:cubicBezTo>
                      <a:pt x="17213" y="26986"/>
                      <a:pt x="20599" y="25583"/>
                      <a:pt x="23096" y="23087"/>
                    </a:cubicBezTo>
                    <a:cubicBezTo>
                      <a:pt x="25592" y="20591"/>
                      <a:pt x="26995" y="17205"/>
                      <a:pt x="26995" y="13674"/>
                    </a:cubicBezTo>
                    <a:cubicBezTo>
                      <a:pt x="26995" y="10144"/>
                      <a:pt x="25592" y="6758"/>
                      <a:pt x="23096" y="4262"/>
                    </a:cubicBezTo>
                    <a:cubicBezTo>
                      <a:pt x="20599" y="1765"/>
                      <a:pt x="17213" y="363"/>
                      <a:pt x="13683" y="363"/>
                    </a:cubicBezTo>
                    <a:cubicBezTo>
                      <a:pt x="10153" y="363"/>
                      <a:pt x="6767" y="1765"/>
                      <a:pt x="4270" y="4262"/>
                    </a:cubicBezTo>
                    <a:cubicBezTo>
                      <a:pt x="1774" y="6758"/>
                      <a:pt x="371" y="10144"/>
                      <a:pt x="371" y="13674"/>
                    </a:cubicBezTo>
                    <a:cubicBezTo>
                      <a:pt x="371" y="17205"/>
                      <a:pt x="1774" y="20591"/>
                      <a:pt x="4270" y="23087"/>
                    </a:cubicBezTo>
                    <a:cubicBezTo>
                      <a:pt x="6767" y="25583"/>
                      <a:pt x="10153" y="26986"/>
                      <a:pt x="13683" y="269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56" name="任意多边形: 形状 67355">
                <a:extLst>
                  <a:ext uri="{FF2B5EF4-FFF2-40B4-BE49-F238E27FC236}">
                    <a16:creationId xmlns:a16="http://schemas.microsoft.com/office/drawing/2014/main" id="{511C3BEF-1DA4-A8C5-6031-13FD76130140}"/>
                  </a:ext>
                </a:extLst>
              </p:cNvPr>
              <p:cNvSpPr/>
              <p:nvPr/>
            </p:nvSpPr>
            <p:spPr>
              <a:xfrm>
                <a:off x="4824841" y="3609450"/>
                <a:ext cx="26623" cy="26623"/>
              </a:xfrm>
              <a:custGeom>
                <a:avLst/>
                <a:gdLst>
                  <a:gd name="connsiteX0" fmla="*/ 13638 w 26623"/>
                  <a:gd name="connsiteY0" fmla="*/ 26927 h 26623"/>
                  <a:gd name="connsiteX1" fmla="*/ 23051 w 26623"/>
                  <a:gd name="connsiteY1" fmla="*/ 23029 h 26623"/>
                  <a:gd name="connsiteX2" fmla="*/ 26950 w 26623"/>
                  <a:gd name="connsiteY2" fmla="*/ 13616 h 26623"/>
                  <a:gd name="connsiteX3" fmla="*/ 23051 w 26623"/>
                  <a:gd name="connsiteY3" fmla="*/ 4203 h 26623"/>
                  <a:gd name="connsiteX4" fmla="*/ 13638 w 26623"/>
                  <a:gd name="connsiteY4" fmla="*/ 304 h 26623"/>
                  <a:gd name="connsiteX5" fmla="*/ 4225 w 26623"/>
                  <a:gd name="connsiteY5" fmla="*/ 4203 h 26623"/>
                  <a:gd name="connsiteX6" fmla="*/ 326 w 26623"/>
                  <a:gd name="connsiteY6" fmla="*/ 13616 h 26623"/>
                  <a:gd name="connsiteX7" fmla="*/ 4225 w 26623"/>
                  <a:gd name="connsiteY7" fmla="*/ 23029 h 26623"/>
                  <a:gd name="connsiteX8" fmla="*/ 13638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8" y="26927"/>
                    </a:moveTo>
                    <a:cubicBezTo>
                      <a:pt x="17168" y="26927"/>
                      <a:pt x="20554" y="25525"/>
                      <a:pt x="23051" y="23029"/>
                    </a:cubicBezTo>
                    <a:cubicBezTo>
                      <a:pt x="25547" y="20532"/>
                      <a:pt x="26950" y="17146"/>
                      <a:pt x="26950" y="13616"/>
                    </a:cubicBezTo>
                    <a:cubicBezTo>
                      <a:pt x="26950" y="10086"/>
                      <a:pt x="25547" y="6699"/>
                      <a:pt x="23051" y="4203"/>
                    </a:cubicBezTo>
                    <a:cubicBezTo>
                      <a:pt x="20554" y="1707"/>
                      <a:pt x="17168" y="304"/>
                      <a:pt x="13638" y="304"/>
                    </a:cubicBezTo>
                    <a:cubicBezTo>
                      <a:pt x="10108" y="304"/>
                      <a:pt x="6722" y="1707"/>
                      <a:pt x="4225" y="4203"/>
                    </a:cubicBezTo>
                    <a:cubicBezTo>
                      <a:pt x="1729" y="6699"/>
                      <a:pt x="326" y="10086"/>
                      <a:pt x="326" y="13616"/>
                    </a:cubicBezTo>
                    <a:cubicBezTo>
                      <a:pt x="326" y="17146"/>
                      <a:pt x="1729" y="20532"/>
                      <a:pt x="4225" y="23029"/>
                    </a:cubicBezTo>
                    <a:cubicBezTo>
                      <a:pt x="6722" y="25525"/>
                      <a:pt x="10108" y="26927"/>
                      <a:pt x="13638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57" name="任意多边形: 形状 67356">
                <a:extLst>
                  <a:ext uri="{FF2B5EF4-FFF2-40B4-BE49-F238E27FC236}">
                    <a16:creationId xmlns:a16="http://schemas.microsoft.com/office/drawing/2014/main" id="{9920D0CC-A4D5-894A-8B2F-8BE40BCB0E58}"/>
                  </a:ext>
                </a:extLst>
              </p:cNvPr>
              <p:cNvSpPr/>
              <p:nvPr/>
            </p:nvSpPr>
            <p:spPr>
              <a:xfrm>
                <a:off x="5833606" y="4038517"/>
                <a:ext cx="26623" cy="26623"/>
              </a:xfrm>
              <a:custGeom>
                <a:avLst/>
                <a:gdLst>
                  <a:gd name="connsiteX0" fmla="*/ 13723 w 26623"/>
                  <a:gd name="connsiteY0" fmla="*/ 26963 h 26623"/>
                  <a:gd name="connsiteX1" fmla="*/ 23135 w 26623"/>
                  <a:gd name="connsiteY1" fmla="*/ 23065 h 26623"/>
                  <a:gd name="connsiteX2" fmla="*/ 27034 w 26623"/>
                  <a:gd name="connsiteY2" fmla="*/ 13652 h 26623"/>
                  <a:gd name="connsiteX3" fmla="*/ 23135 w 26623"/>
                  <a:gd name="connsiteY3" fmla="*/ 4239 h 26623"/>
                  <a:gd name="connsiteX4" fmla="*/ 13723 w 26623"/>
                  <a:gd name="connsiteY4" fmla="*/ 340 h 26623"/>
                  <a:gd name="connsiteX5" fmla="*/ 4310 w 26623"/>
                  <a:gd name="connsiteY5" fmla="*/ 4239 h 26623"/>
                  <a:gd name="connsiteX6" fmla="*/ 411 w 26623"/>
                  <a:gd name="connsiteY6" fmla="*/ 13652 h 26623"/>
                  <a:gd name="connsiteX7" fmla="*/ 4310 w 26623"/>
                  <a:gd name="connsiteY7" fmla="*/ 23065 h 26623"/>
                  <a:gd name="connsiteX8" fmla="*/ 13723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963"/>
                    </a:moveTo>
                    <a:cubicBezTo>
                      <a:pt x="17253" y="26963"/>
                      <a:pt x="20639" y="25561"/>
                      <a:pt x="23135" y="23065"/>
                    </a:cubicBezTo>
                    <a:cubicBezTo>
                      <a:pt x="25632" y="20568"/>
                      <a:pt x="27034" y="17182"/>
                      <a:pt x="27034" y="13652"/>
                    </a:cubicBezTo>
                    <a:cubicBezTo>
                      <a:pt x="27034" y="10122"/>
                      <a:pt x="25632" y="6735"/>
                      <a:pt x="23135" y="4239"/>
                    </a:cubicBezTo>
                    <a:cubicBezTo>
                      <a:pt x="20639" y="1743"/>
                      <a:pt x="17253" y="340"/>
                      <a:pt x="13723" y="340"/>
                    </a:cubicBezTo>
                    <a:cubicBezTo>
                      <a:pt x="10192" y="340"/>
                      <a:pt x="6806" y="1743"/>
                      <a:pt x="4310" y="4239"/>
                    </a:cubicBezTo>
                    <a:cubicBezTo>
                      <a:pt x="1814" y="6735"/>
                      <a:pt x="411" y="10122"/>
                      <a:pt x="411" y="13652"/>
                    </a:cubicBezTo>
                    <a:cubicBezTo>
                      <a:pt x="411" y="17182"/>
                      <a:pt x="1814" y="20568"/>
                      <a:pt x="4310" y="23065"/>
                    </a:cubicBezTo>
                    <a:cubicBezTo>
                      <a:pt x="6806" y="25561"/>
                      <a:pt x="10192" y="26963"/>
                      <a:pt x="13723" y="269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58" name="任意多边形: 形状 67357">
                <a:extLst>
                  <a:ext uri="{FF2B5EF4-FFF2-40B4-BE49-F238E27FC236}">
                    <a16:creationId xmlns:a16="http://schemas.microsoft.com/office/drawing/2014/main" id="{2E7DF00F-A9BB-7BA3-9433-7474A896A056}"/>
                  </a:ext>
                </a:extLst>
              </p:cNvPr>
              <p:cNvSpPr/>
              <p:nvPr/>
            </p:nvSpPr>
            <p:spPr>
              <a:xfrm>
                <a:off x="6622008" y="3950302"/>
                <a:ext cx="26623" cy="26623"/>
              </a:xfrm>
              <a:custGeom>
                <a:avLst/>
                <a:gdLst>
                  <a:gd name="connsiteX0" fmla="*/ 13789 w 26623"/>
                  <a:gd name="connsiteY0" fmla="*/ 26956 h 26623"/>
                  <a:gd name="connsiteX1" fmla="*/ 23202 w 26623"/>
                  <a:gd name="connsiteY1" fmla="*/ 23057 h 26623"/>
                  <a:gd name="connsiteX2" fmla="*/ 27100 w 26623"/>
                  <a:gd name="connsiteY2" fmla="*/ 13644 h 26623"/>
                  <a:gd name="connsiteX3" fmla="*/ 23202 w 26623"/>
                  <a:gd name="connsiteY3" fmla="*/ 4232 h 26623"/>
                  <a:gd name="connsiteX4" fmla="*/ 13789 w 26623"/>
                  <a:gd name="connsiteY4" fmla="*/ 333 h 26623"/>
                  <a:gd name="connsiteX5" fmla="*/ 4376 w 26623"/>
                  <a:gd name="connsiteY5" fmla="*/ 4232 h 26623"/>
                  <a:gd name="connsiteX6" fmla="*/ 477 w 26623"/>
                  <a:gd name="connsiteY6" fmla="*/ 13644 h 26623"/>
                  <a:gd name="connsiteX7" fmla="*/ 4376 w 26623"/>
                  <a:gd name="connsiteY7" fmla="*/ 23057 h 26623"/>
                  <a:gd name="connsiteX8" fmla="*/ 13789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956"/>
                    </a:moveTo>
                    <a:cubicBezTo>
                      <a:pt x="17319" y="26956"/>
                      <a:pt x="20705" y="25553"/>
                      <a:pt x="23202" y="23057"/>
                    </a:cubicBezTo>
                    <a:cubicBezTo>
                      <a:pt x="25698" y="20561"/>
                      <a:pt x="27100" y="17175"/>
                      <a:pt x="27100" y="13644"/>
                    </a:cubicBezTo>
                    <a:cubicBezTo>
                      <a:pt x="27100" y="10114"/>
                      <a:pt x="25698" y="6728"/>
                      <a:pt x="23202" y="4232"/>
                    </a:cubicBezTo>
                    <a:cubicBezTo>
                      <a:pt x="20705" y="1735"/>
                      <a:pt x="17319" y="333"/>
                      <a:pt x="13789" y="333"/>
                    </a:cubicBezTo>
                    <a:cubicBezTo>
                      <a:pt x="10259" y="333"/>
                      <a:pt x="6872" y="1735"/>
                      <a:pt x="4376" y="4232"/>
                    </a:cubicBezTo>
                    <a:cubicBezTo>
                      <a:pt x="1880" y="6728"/>
                      <a:pt x="477" y="10114"/>
                      <a:pt x="477" y="13644"/>
                    </a:cubicBezTo>
                    <a:cubicBezTo>
                      <a:pt x="477" y="17175"/>
                      <a:pt x="1880" y="20561"/>
                      <a:pt x="4376" y="23057"/>
                    </a:cubicBezTo>
                    <a:cubicBezTo>
                      <a:pt x="6872" y="25553"/>
                      <a:pt x="10259" y="26956"/>
                      <a:pt x="13789" y="269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59" name="任意多边形: 形状 67358">
                <a:extLst>
                  <a:ext uri="{FF2B5EF4-FFF2-40B4-BE49-F238E27FC236}">
                    <a16:creationId xmlns:a16="http://schemas.microsoft.com/office/drawing/2014/main" id="{B09D806A-0FA8-54F0-33BF-B439E6579D65}"/>
                  </a:ext>
                </a:extLst>
              </p:cNvPr>
              <p:cNvSpPr/>
              <p:nvPr/>
            </p:nvSpPr>
            <p:spPr>
              <a:xfrm>
                <a:off x="8380402" y="3560016"/>
                <a:ext cx="26623" cy="26623"/>
              </a:xfrm>
              <a:custGeom>
                <a:avLst/>
                <a:gdLst>
                  <a:gd name="connsiteX0" fmla="*/ 13937 w 26623"/>
                  <a:gd name="connsiteY0" fmla="*/ 26923 h 26623"/>
                  <a:gd name="connsiteX1" fmla="*/ 23349 w 26623"/>
                  <a:gd name="connsiteY1" fmla="*/ 23024 h 26623"/>
                  <a:gd name="connsiteX2" fmla="*/ 27248 w 26623"/>
                  <a:gd name="connsiteY2" fmla="*/ 13612 h 26623"/>
                  <a:gd name="connsiteX3" fmla="*/ 23349 w 26623"/>
                  <a:gd name="connsiteY3" fmla="*/ 4199 h 26623"/>
                  <a:gd name="connsiteX4" fmla="*/ 13937 w 26623"/>
                  <a:gd name="connsiteY4" fmla="*/ 300 h 26623"/>
                  <a:gd name="connsiteX5" fmla="*/ 4524 w 26623"/>
                  <a:gd name="connsiteY5" fmla="*/ 4199 h 26623"/>
                  <a:gd name="connsiteX6" fmla="*/ 625 w 26623"/>
                  <a:gd name="connsiteY6" fmla="*/ 13612 h 26623"/>
                  <a:gd name="connsiteX7" fmla="*/ 4524 w 26623"/>
                  <a:gd name="connsiteY7" fmla="*/ 23024 h 26623"/>
                  <a:gd name="connsiteX8" fmla="*/ 13937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7" y="26923"/>
                    </a:moveTo>
                    <a:cubicBezTo>
                      <a:pt x="17467" y="26923"/>
                      <a:pt x="20853" y="25521"/>
                      <a:pt x="23349" y="23024"/>
                    </a:cubicBezTo>
                    <a:cubicBezTo>
                      <a:pt x="25846" y="20528"/>
                      <a:pt x="27248" y="17142"/>
                      <a:pt x="27248" y="13612"/>
                    </a:cubicBezTo>
                    <a:cubicBezTo>
                      <a:pt x="27248" y="10081"/>
                      <a:pt x="25846" y="6695"/>
                      <a:pt x="23349" y="4199"/>
                    </a:cubicBezTo>
                    <a:cubicBezTo>
                      <a:pt x="20853" y="1703"/>
                      <a:pt x="17467" y="300"/>
                      <a:pt x="13937" y="300"/>
                    </a:cubicBezTo>
                    <a:cubicBezTo>
                      <a:pt x="10406" y="300"/>
                      <a:pt x="7020" y="1703"/>
                      <a:pt x="4524" y="4199"/>
                    </a:cubicBezTo>
                    <a:cubicBezTo>
                      <a:pt x="2028" y="6695"/>
                      <a:pt x="625" y="10081"/>
                      <a:pt x="625" y="13612"/>
                    </a:cubicBezTo>
                    <a:cubicBezTo>
                      <a:pt x="625" y="17142"/>
                      <a:pt x="2028" y="20528"/>
                      <a:pt x="4524" y="23024"/>
                    </a:cubicBezTo>
                    <a:cubicBezTo>
                      <a:pt x="7020" y="25521"/>
                      <a:pt x="10406" y="26923"/>
                      <a:pt x="13937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60" name="任意多边形: 形状 67359">
                <a:extLst>
                  <a:ext uri="{FF2B5EF4-FFF2-40B4-BE49-F238E27FC236}">
                    <a16:creationId xmlns:a16="http://schemas.microsoft.com/office/drawing/2014/main" id="{ABE885A7-C9F2-C843-4C87-D932184C4D62}"/>
                  </a:ext>
                </a:extLst>
              </p:cNvPr>
              <p:cNvSpPr/>
              <p:nvPr/>
            </p:nvSpPr>
            <p:spPr>
              <a:xfrm>
                <a:off x="6516804" y="3578105"/>
                <a:ext cx="26623" cy="26623"/>
              </a:xfrm>
              <a:custGeom>
                <a:avLst/>
                <a:gdLst>
                  <a:gd name="connsiteX0" fmla="*/ 13780 w 26623"/>
                  <a:gd name="connsiteY0" fmla="*/ 26925 h 26623"/>
                  <a:gd name="connsiteX1" fmla="*/ 23193 w 26623"/>
                  <a:gd name="connsiteY1" fmla="*/ 23026 h 26623"/>
                  <a:gd name="connsiteX2" fmla="*/ 27092 w 26623"/>
                  <a:gd name="connsiteY2" fmla="*/ 13613 h 26623"/>
                  <a:gd name="connsiteX3" fmla="*/ 23193 w 26623"/>
                  <a:gd name="connsiteY3" fmla="*/ 4201 h 26623"/>
                  <a:gd name="connsiteX4" fmla="*/ 13780 w 26623"/>
                  <a:gd name="connsiteY4" fmla="*/ 302 h 26623"/>
                  <a:gd name="connsiteX5" fmla="*/ 4367 w 26623"/>
                  <a:gd name="connsiteY5" fmla="*/ 4201 h 26623"/>
                  <a:gd name="connsiteX6" fmla="*/ 468 w 26623"/>
                  <a:gd name="connsiteY6" fmla="*/ 13613 h 26623"/>
                  <a:gd name="connsiteX7" fmla="*/ 4367 w 26623"/>
                  <a:gd name="connsiteY7" fmla="*/ 23026 h 26623"/>
                  <a:gd name="connsiteX8" fmla="*/ 13780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0" y="26925"/>
                    </a:moveTo>
                    <a:cubicBezTo>
                      <a:pt x="17310" y="26925"/>
                      <a:pt x="20696" y="25522"/>
                      <a:pt x="23193" y="23026"/>
                    </a:cubicBezTo>
                    <a:cubicBezTo>
                      <a:pt x="25689" y="20530"/>
                      <a:pt x="27092" y="17144"/>
                      <a:pt x="27092" y="13613"/>
                    </a:cubicBezTo>
                    <a:cubicBezTo>
                      <a:pt x="27092" y="10083"/>
                      <a:pt x="25689" y="6697"/>
                      <a:pt x="23193" y="4201"/>
                    </a:cubicBezTo>
                    <a:cubicBezTo>
                      <a:pt x="20696" y="1704"/>
                      <a:pt x="17310" y="302"/>
                      <a:pt x="13780" y="302"/>
                    </a:cubicBezTo>
                    <a:cubicBezTo>
                      <a:pt x="10250" y="302"/>
                      <a:pt x="6864" y="1704"/>
                      <a:pt x="4367" y="4201"/>
                    </a:cubicBezTo>
                    <a:cubicBezTo>
                      <a:pt x="1871" y="6697"/>
                      <a:pt x="468" y="10083"/>
                      <a:pt x="468" y="13613"/>
                    </a:cubicBezTo>
                    <a:cubicBezTo>
                      <a:pt x="468" y="17144"/>
                      <a:pt x="1871" y="20530"/>
                      <a:pt x="4367" y="23026"/>
                    </a:cubicBezTo>
                    <a:cubicBezTo>
                      <a:pt x="6864" y="25522"/>
                      <a:pt x="10250" y="26925"/>
                      <a:pt x="13780" y="269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61" name="任意多边形: 形状 67360">
                <a:extLst>
                  <a:ext uri="{FF2B5EF4-FFF2-40B4-BE49-F238E27FC236}">
                    <a16:creationId xmlns:a16="http://schemas.microsoft.com/office/drawing/2014/main" id="{50A846E5-A971-A0FD-2CF8-831BF1BF3CEF}"/>
                  </a:ext>
                </a:extLst>
              </p:cNvPr>
              <p:cNvSpPr/>
              <p:nvPr/>
            </p:nvSpPr>
            <p:spPr>
              <a:xfrm>
                <a:off x="6945367" y="4866150"/>
                <a:ext cx="26623" cy="26623"/>
              </a:xfrm>
              <a:custGeom>
                <a:avLst/>
                <a:gdLst>
                  <a:gd name="connsiteX0" fmla="*/ 13816 w 26623"/>
                  <a:gd name="connsiteY0" fmla="*/ 27033 h 26623"/>
                  <a:gd name="connsiteX1" fmla="*/ 23229 w 26623"/>
                  <a:gd name="connsiteY1" fmla="*/ 23134 h 26623"/>
                  <a:gd name="connsiteX2" fmla="*/ 27128 w 26623"/>
                  <a:gd name="connsiteY2" fmla="*/ 13721 h 26623"/>
                  <a:gd name="connsiteX3" fmla="*/ 23229 w 26623"/>
                  <a:gd name="connsiteY3" fmla="*/ 4309 h 26623"/>
                  <a:gd name="connsiteX4" fmla="*/ 13816 w 26623"/>
                  <a:gd name="connsiteY4" fmla="*/ 410 h 26623"/>
                  <a:gd name="connsiteX5" fmla="*/ 4403 w 26623"/>
                  <a:gd name="connsiteY5" fmla="*/ 4309 h 26623"/>
                  <a:gd name="connsiteX6" fmla="*/ 504 w 26623"/>
                  <a:gd name="connsiteY6" fmla="*/ 13721 h 26623"/>
                  <a:gd name="connsiteX7" fmla="*/ 4403 w 26623"/>
                  <a:gd name="connsiteY7" fmla="*/ 23134 h 26623"/>
                  <a:gd name="connsiteX8" fmla="*/ 13816 w 26623"/>
                  <a:gd name="connsiteY8" fmla="*/ 270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7033"/>
                    </a:moveTo>
                    <a:cubicBezTo>
                      <a:pt x="17346" y="27033"/>
                      <a:pt x="20732" y="25630"/>
                      <a:pt x="23229" y="23134"/>
                    </a:cubicBezTo>
                    <a:cubicBezTo>
                      <a:pt x="25725" y="20638"/>
                      <a:pt x="27128" y="17252"/>
                      <a:pt x="27128" y="13721"/>
                    </a:cubicBezTo>
                    <a:cubicBezTo>
                      <a:pt x="27128" y="10191"/>
                      <a:pt x="25725" y="6805"/>
                      <a:pt x="23229" y="4309"/>
                    </a:cubicBezTo>
                    <a:cubicBezTo>
                      <a:pt x="20732" y="1812"/>
                      <a:pt x="17346" y="410"/>
                      <a:pt x="13816" y="410"/>
                    </a:cubicBezTo>
                    <a:cubicBezTo>
                      <a:pt x="10286" y="410"/>
                      <a:pt x="6900" y="1812"/>
                      <a:pt x="4403" y="4309"/>
                    </a:cubicBezTo>
                    <a:cubicBezTo>
                      <a:pt x="1907" y="6805"/>
                      <a:pt x="504" y="10191"/>
                      <a:pt x="504" y="13721"/>
                    </a:cubicBezTo>
                    <a:cubicBezTo>
                      <a:pt x="504" y="17252"/>
                      <a:pt x="1907" y="20638"/>
                      <a:pt x="4403" y="23134"/>
                    </a:cubicBezTo>
                    <a:cubicBezTo>
                      <a:pt x="6900" y="25630"/>
                      <a:pt x="10286" y="27033"/>
                      <a:pt x="13816" y="270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62" name="任意多边形: 形状 67361">
                <a:extLst>
                  <a:ext uri="{FF2B5EF4-FFF2-40B4-BE49-F238E27FC236}">
                    <a16:creationId xmlns:a16="http://schemas.microsoft.com/office/drawing/2014/main" id="{C34CA61F-4A3F-A0D5-6BF5-FC4139E2859D}"/>
                  </a:ext>
                </a:extLst>
              </p:cNvPr>
              <p:cNvSpPr/>
              <p:nvPr/>
            </p:nvSpPr>
            <p:spPr>
              <a:xfrm>
                <a:off x="5564464" y="4035511"/>
                <a:ext cx="26623" cy="26623"/>
              </a:xfrm>
              <a:custGeom>
                <a:avLst/>
                <a:gdLst>
                  <a:gd name="connsiteX0" fmla="*/ 13700 w 26623"/>
                  <a:gd name="connsiteY0" fmla="*/ 26963 h 26623"/>
                  <a:gd name="connsiteX1" fmla="*/ 23113 w 26623"/>
                  <a:gd name="connsiteY1" fmla="*/ 23064 h 26623"/>
                  <a:gd name="connsiteX2" fmla="*/ 27012 w 26623"/>
                  <a:gd name="connsiteY2" fmla="*/ 13652 h 26623"/>
                  <a:gd name="connsiteX3" fmla="*/ 23113 w 26623"/>
                  <a:gd name="connsiteY3" fmla="*/ 4239 h 26623"/>
                  <a:gd name="connsiteX4" fmla="*/ 13700 w 26623"/>
                  <a:gd name="connsiteY4" fmla="*/ 340 h 26623"/>
                  <a:gd name="connsiteX5" fmla="*/ 4287 w 26623"/>
                  <a:gd name="connsiteY5" fmla="*/ 4239 h 26623"/>
                  <a:gd name="connsiteX6" fmla="*/ 388 w 26623"/>
                  <a:gd name="connsiteY6" fmla="*/ 13652 h 26623"/>
                  <a:gd name="connsiteX7" fmla="*/ 4287 w 26623"/>
                  <a:gd name="connsiteY7" fmla="*/ 23064 h 26623"/>
                  <a:gd name="connsiteX8" fmla="*/ 13700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63"/>
                    </a:moveTo>
                    <a:cubicBezTo>
                      <a:pt x="17230" y="26963"/>
                      <a:pt x="20617" y="25561"/>
                      <a:pt x="23113" y="23064"/>
                    </a:cubicBezTo>
                    <a:cubicBezTo>
                      <a:pt x="25609" y="20568"/>
                      <a:pt x="27012" y="17182"/>
                      <a:pt x="27012" y="13652"/>
                    </a:cubicBezTo>
                    <a:cubicBezTo>
                      <a:pt x="27012" y="10121"/>
                      <a:pt x="25609" y="6735"/>
                      <a:pt x="23113" y="4239"/>
                    </a:cubicBezTo>
                    <a:cubicBezTo>
                      <a:pt x="20617" y="1743"/>
                      <a:pt x="17230" y="340"/>
                      <a:pt x="13700" y="340"/>
                    </a:cubicBezTo>
                    <a:cubicBezTo>
                      <a:pt x="10170" y="340"/>
                      <a:pt x="6784" y="1743"/>
                      <a:pt x="4287" y="4239"/>
                    </a:cubicBezTo>
                    <a:cubicBezTo>
                      <a:pt x="1791" y="6735"/>
                      <a:pt x="388" y="10121"/>
                      <a:pt x="388" y="13652"/>
                    </a:cubicBezTo>
                    <a:cubicBezTo>
                      <a:pt x="388" y="17182"/>
                      <a:pt x="1791" y="20568"/>
                      <a:pt x="4287" y="23064"/>
                    </a:cubicBezTo>
                    <a:cubicBezTo>
                      <a:pt x="6784" y="25561"/>
                      <a:pt x="10170" y="26963"/>
                      <a:pt x="13700" y="269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63" name="任意多边形: 形状 67362">
                <a:extLst>
                  <a:ext uri="{FF2B5EF4-FFF2-40B4-BE49-F238E27FC236}">
                    <a16:creationId xmlns:a16="http://schemas.microsoft.com/office/drawing/2014/main" id="{A92A0C35-5017-E88F-3716-FB9D7B9A580F}"/>
                  </a:ext>
                </a:extLst>
              </p:cNvPr>
              <p:cNvSpPr/>
              <p:nvPr/>
            </p:nvSpPr>
            <p:spPr>
              <a:xfrm>
                <a:off x="5091376" y="3638314"/>
                <a:ext cx="26623" cy="26623"/>
              </a:xfrm>
              <a:custGeom>
                <a:avLst/>
                <a:gdLst>
                  <a:gd name="connsiteX0" fmla="*/ 13660 w 26623"/>
                  <a:gd name="connsiteY0" fmla="*/ 26930 h 26623"/>
                  <a:gd name="connsiteX1" fmla="*/ 23073 w 26623"/>
                  <a:gd name="connsiteY1" fmla="*/ 23031 h 26623"/>
                  <a:gd name="connsiteX2" fmla="*/ 26972 w 26623"/>
                  <a:gd name="connsiteY2" fmla="*/ 13618 h 26623"/>
                  <a:gd name="connsiteX3" fmla="*/ 23073 w 26623"/>
                  <a:gd name="connsiteY3" fmla="*/ 4206 h 26623"/>
                  <a:gd name="connsiteX4" fmla="*/ 13660 w 26623"/>
                  <a:gd name="connsiteY4" fmla="*/ 307 h 26623"/>
                  <a:gd name="connsiteX5" fmla="*/ 4248 w 26623"/>
                  <a:gd name="connsiteY5" fmla="*/ 4206 h 26623"/>
                  <a:gd name="connsiteX6" fmla="*/ 349 w 26623"/>
                  <a:gd name="connsiteY6" fmla="*/ 13618 h 26623"/>
                  <a:gd name="connsiteX7" fmla="*/ 4248 w 26623"/>
                  <a:gd name="connsiteY7" fmla="*/ 23031 h 26623"/>
                  <a:gd name="connsiteX8" fmla="*/ 13660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0" y="26930"/>
                    </a:moveTo>
                    <a:cubicBezTo>
                      <a:pt x="17191" y="26930"/>
                      <a:pt x="20577" y="25527"/>
                      <a:pt x="23073" y="23031"/>
                    </a:cubicBezTo>
                    <a:cubicBezTo>
                      <a:pt x="25569" y="20535"/>
                      <a:pt x="26972" y="17149"/>
                      <a:pt x="26972" y="13618"/>
                    </a:cubicBezTo>
                    <a:cubicBezTo>
                      <a:pt x="26972" y="10088"/>
                      <a:pt x="25569" y="6702"/>
                      <a:pt x="23073" y="4206"/>
                    </a:cubicBezTo>
                    <a:cubicBezTo>
                      <a:pt x="20577" y="1709"/>
                      <a:pt x="17191" y="307"/>
                      <a:pt x="13660" y="307"/>
                    </a:cubicBezTo>
                    <a:cubicBezTo>
                      <a:pt x="10130" y="307"/>
                      <a:pt x="6744" y="1709"/>
                      <a:pt x="4248" y="4206"/>
                    </a:cubicBezTo>
                    <a:cubicBezTo>
                      <a:pt x="1751" y="6702"/>
                      <a:pt x="349" y="10088"/>
                      <a:pt x="349" y="13618"/>
                    </a:cubicBezTo>
                    <a:cubicBezTo>
                      <a:pt x="349" y="17149"/>
                      <a:pt x="1751" y="20535"/>
                      <a:pt x="4248" y="23031"/>
                    </a:cubicBezTo>
                    <a:cubicBezTo>
                      <a:pt x="6744" y="25527"/>
                      <a:pt x="10130" y="26930"/>
                      <a:pt x="13660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64" name="任意多边形: 形状 67363">
                <a:extLst>
                  <a:ext uri="{FF2B5EF4-FFF2-40B4-BE49-F238E27FC236}">
                    <a16:creationId xmlns:a16="http://schemas.microsoft.com/office/drawing/2014/main" id="{1AD4657C-6587-1CCB-FEF6-E2FAE4850281}"/>
                  </a:ext>
                </a:extLst>
              </p:cNvPr>
              <p:cNvSpPr/>
              <p:nvPr/>
            </p:nvSpPr>
            <p:spPr>
              <a:xfrm>
                <a:off x="5557611" y="4585648"/>
                <a:ext cx="26623" cy="26623"/>
              </a:xfrm>
              <a:custGeom>
                <a:avLst/>
                <a:gdLst>
                  <a:gd name="connsiteX0" fmla="*/ 13699 w 26623"/>
                  <a:gd name="connsiteY0" fmla="*/ 27009 h 26623"/>
                  <a:gd name="connsiteX1" fmla="*/ 23112 w 26623"/>
                  <a:gd name="connsiteY1" fmla="*/ 23111 h 26623"/>
                  <a:gd name="connsiteX2" fmla="*/ 27011 w 26623"/>
                  <a:gd name="connsiteY2" fmla="*/ 13698 h 26623"/>
                  <a:gd name="connsiteX3" fmla="*/ 23112 w 26623"/>
                  <a:gd name="connsiteY3" fmla="*/ 4285 h 26623"/>
                  <a:gd name="connsiteX4" fmla="*/ 13699 w 26623"/>
                  <a:gd name="connsiteY4" fmla="*/ 386 h 26623"/>
                  <a:gd name="connsiteX5" fmla="*/ 4287 w 26623"/>
                  <a:gd name="connsiteY5" fmla="*/ 4285 h 26623"/>
                  <a:gd name="connsiteX6" fmla="*/ 388 w 26623"/>
                  <a:gd name="connsiteY6" fmla="*/ 13698 h 26623"/>
                  <a:gd name="connsiteX7" fmla="*/ 4287 w 26623"/>
                  <a:gd name="connsiteY7" fmla="*/ 23111 h 26623"/>
                  <a:gd name="connsiteX8" fmla="*/ 13699 w 26623"/>
                  <a:gd name="connsiteY8" fmla="*/ 270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7009"/>
                    </a:moveTo>
                    <a:cubicBezTo>
                      <a:pt x="17230" y="27009"/>
                      <a:pt x="20616" y="25607"/>
                      <a:pt x="23112" y="23111"/>
                    </a:cubicBezTo>
                    <a:cubicBezTo>
                      <a:pt x="25608" y="20614"/>
                      <a:pt x="27011" y="17228"/>
                      <a:pt x="27011" y="13698"/>
                    </a:cubicBezTo>
                    <a:cubicBezTo>
                      <a:pt x="27011" y="10168"/>
                      <a:pt x="25608" y="6781"/>
                      <a:pt x="23112" y="4285"/>
                    </a:cubicBezTo>
                    <a:cubicBezTo>
                      <a:pt x="20616" y="1789"/>
                      <a:pt x="17230" y="386"/>
                      <a:pt x="13699" y="386"/>
                    </a:cubicBezTo>
                    <a:cubicBezTo>
                      <a:pt x="10169" y="386"/>
                      <a:pt x="6783" y="1789"/>
                      <a:pt x="4287" y="4285"/>
                    </a:cubicBezTo>
                    <a:cubicBezTo>
                      <a:pt x="1790" y="6781"/>
                      <a:pt x="388" y="10168"/>
                      <a:pt x="388" y="13698"/>
                    </a:cubicBezTo>
                    <a:cubicBezTo>
                      <a:pt x="388" y="17228"/>
                      <a:pt x="1790" y="20614"/>
                      <a:pt x="4287" y="23111"/>
                    </a:cubicBezTo>
                    <a:cubicBezTo>
                      <a:pt x="6783" y="25607"/>
                      <a:pt x="10169" y="27009"/>
                      <a:pt x="13699" y="270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65" name="任意多边形: 形状 67364">
                <a:extLst>
                  <a:ext uri="{FF2B5EF4-FFF2-40B4-BE49-F238E27FC236}">
                    <a16:creationId xmlns:a16="http://schemas.microsoft.com/office/drawing/2014/main" id="{A94AD601-E61D-8C65-F3AD-325F25B7B05F}"/>
                  </a:ext>
                </a:extLst>
              </p:cNvPr>
              <p:cNvSpPr/>
              <p:nvPr/>
            </p:nvSpPr>
            <p:spPr>
              <a:xfrm>
                <a:off x="4716147" y="3890823"/>
                <a:ext cx="26623" cy="26623"/>
              </a:xfrm>
              <a:custGeom>
                <a:avLst/>
                <a:gdLst>
                  <a:gd name="connsiteX0" fmla="*/ 13629 w 26623"/>
                  <a:gd name="connsiteY0" fmla="*/ 26951 h 26623"/>
                  <a:gd name="connsiteX1" fmla="*/ 23042 w 26623"/>
                  <a:gd name="connsiteY1" fmla="*/ 23052 h 26623"/>
                  <a:gd name="connsiteX2" fmla="*/ 26940 w 26623"/>
                  <a:gd name="connsiteY2" fmla="*/ 13639 h 26623"/>
                  <a:gd name="connsiteX3" fmla="*/ 23042 w 26623"/>
                  <a:gd name="connsiteY3" fmla="*/ 4227 h 26623"/>
                  <a:gd name="connsiteX4" fmla="*/ 13629 w 26623"/>
                  <a:gd name="connsiteY4" fmla="*/ 328 h 26623"/>
                  <a:gd name="connsiteX5" fmla="*/ 4216 w 26623"/>
                  <a:gd name="connsiteY5" fmla="*/ 4227 h 26623"/>
                  <a:gd name="connsiteX6" fmla="*/ 317 w 26623"/>
                  <a:gd name="connsiteY6" fmla="*/ 13639 h 26623"/>
                  <a:gd name="connsiteX7" fmla="*/ 4216 w 26623"/>
                  <a:gd name="connsiteY7" fmla="*/ 23052 h 26623"/>
                  <a:gd name="connsiteX8" fmla="*/ 13629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9" y="26951"/>
                    </a:moveTo>
                    <a:cubicBezTo>
                      <a:pt x="17159" y="26951"/>
                      <a:pt x="20545" y="25549"/>
                      <a:pt x="23042" y="23052"/>
                    </a:cubicBezTo>
                    <a:cubicBezTo>
                      <a:pt x="25538" y="20556"/>
                      <a:pt x="26940" y="17170"/>
                      <a:pt x="26940" y="13639"/>
                    </a:cubicBezTo>
                    <a:cubicBezTo>
                      <a:pt x="26940" y="10109"/>
                      <a:pt x="25538" y="6723"/>
                      <a:pt x="23042" y="4227"/>
                    </a:cubicBezTo>
                    <a:cubicBezTo>
                      <a:pt x="20545" y="1730"/>
                      <a:pt x="17159" y="328"/>
                      <a:pt x="13629" y="328"/>
                    </a:cubicBezTo>
                    <a:cubicBezTo>
                      <a:pt x="10099" y="328"/>
                      <a:pt x="6712" y="1730"/>
                      <a:pt x="4216" y="4227"/>
                    </a:cubicBezTo>
                    <a:cubicBezTo>
                      <a:pt x="1720" y="6723"/>
                      <a:pt x="317" y="10109"/>
                      <a:pt x="317" y="13639"/>
                    </a:cubicBezTo>
                    <a:cubicBezTo>
                      <a:pt x="317" y="17170"/>
                      <a:pt x="1720" y="20556"/>
                      <a:pt x="4216" y="23052"/>
                    </a:cubicBezTo>
                    <a:cubicBezTo>
                      <a:pt x="6712" y="25549"/>
                      <a:pt x="10099" y="26951"/>
                      <a:pt x="13629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66" name="任意多边形: 形状 67365">
                <a:extLst>
                  <a:ext uri="{FF2B5EF4-FFF2-40B4-BE49-F238E27FC236}">
                    <a16:creationId xmlns:a16="http://schemas.microsoft.com/office/drawing/2014/main" id="{DFA490C3-A455-3F29-69E0-8A09C6E5461F}"/>
                  </a:ext>
                </a:extLst>
              </p:cNvPr>
              <p:cNvSpPr/>
              <p:nvPr/>
            </p:nvSpPr>
            <p:spPr>
              <a:xfrm>
                <a:off x="5078865" y="3765506"/>
                <a:ext cx="26623" cy="26623"/>
              </a:xfrm>
              <a:custGeom>
                <a:avLst/>
                <a:gdLst>
                  <a:gd name="connsiteX0" fmla="*/ 13659 w 26623"/>
                  <a:gd name="connsiteY0" fmla="*/ 26941 h 26623"/>
                  <a:gd name="connsiteX1" fmla="*/ 23072 w 26623"/>
                  <a:gd name="connsiteY1" fmla="*/ 23042 h 26623"/>
                  <a:gd name="connsiteX2" fmla="*/ 26971 w 26623"/>
                  <a:gd name="connsiteY2" fmla="*/ 13629 h 26623"/>
                  <a:gd name="connsiteX3" fmla="*/ 23072 w 26623"/>
                  <a:gd name="connsiteY3" fmla="*/ 4216 h 26623"/>
                  <a:gd name="connsiteX4" fmla="*/ 13659 w 26623"/>
                  <a:gd name="connsiteY4" fmla="*/ 317 h 26623"/>
                  <a:gd name="connsiteX5" fmla="*/ 4247 w 26623"/>
                  <a:gd name="connsiteY5" fmla="*/ 4216 h 26623"/>
                  <a:gd name="connsiteX6" fmla="*/ 348 w 26623"/>
                  <a:gd name="connsiteY6" fmla="*/ 13629 h 26623"/>
                  <a:gd name="connsiteX7" fmla="*/ 4247 w 26623"/>
                  <a:gd name="connsiteY7" fmla="*/ 23042 h 26623"/>
                  <a:gd name="connsiteX8" fmla="*/ 13659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41"/>
                    </a:moveTo>
                    <a:cubicBezTo>
                      <a:pt x="17190" y="26941"/>
                      <a:pt x="20576" y="25538"/>
                      <a:pt x="23072" y="23042"/>
                    </a:cubicBezTo>
                    <a:cubicBezTo>
                      <a:pt x="25568" y="20545"/>
                      <a:pt x="26971" y="17159"/>
                      <a:pt x="26971" y="13629"/>
                    </a:cubicBezTo>
                    <a:cubicBezTo>
                      <a:pt x="26971" y="10099"/>
                      <a:pt x="25568" y="6713"/>
                      <a:pt x="23072" y="4216"/>
                    </a:cubicBezTo>
                    <a:cubicBezTo>
                      <a:pt x="20576" y="1720"/>
                      <a:pt x="17190" y="317"/>
                      <a:pt x="13659" y="317"/>
                    </a:cubicBezTo>
                    <a:cubicBezTo>
                      <a:pt x="10129" y="317"/>
                      <a:pt x="6743" y="1720"/>
                      <a:pt x="4247" y="4216"/>
                    </a:cubicBezTo>
                    <a:cubicBezTo>
                      <a:pt x="1750" y="6713"/>
                      <a:pt x="348" y="10099"/>
                      <a:pt x="348" y="13629"/>
                    </a:cubicBezTo>
                    <a:cubicBezTo>
                      <a:pt x="348" y="17159"/>
                      <a:pt x="1750" y="20545"/>
                      <a:pt x="4247" y="23042"/>
                    </a:cubicBezTo>
                    <a:cubicBezTo>
                      <a:pt x="6743" y="25538"/>
                      <a:pt x="10129" y="26941"/>
                      <a:pt x="13659" y="269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67" name="任意多边形: 形状 67366">
                <a:extLst>
                  <a:ext uri="{FF2B5EF4-FFF2-40B4-BE49-F238E27FC236}">
                    <a16:creationId xmlns:a16="http://schemas.microsoft.com/office/drawing/2014/main" id="{C6C4BB12-041E-DE52-F5B1-67EC27902ABA}"/>
                  </a:ext>
                </a:extLst>
              </p:cNvPr>
              <p:cNvSpPr/>
              <p:nvPr/>
            </p:nvSpPr>
            <p:spPr>
              <a:xfrm>
                <a:off x="5575321" y="4422818"/>
                <a:ext cx="26623" cy="26623"/>
              </a:xfrm>
              <a:custGeom>
                <a:avLst/>
                <a:gdLst>
                  <a:gd name="connsiteX0" fmla="*/ 13701 w 26623"/>
                  <a:gd name="connsiteY0" fmla="*/ 26996 h 26623"/>
                  <a:gd name="connsiteX1" fmla="*/ 23114 w 26623"/>
                  <a:gd name="connsiteY1" fmla="*/ 23097 h 26623"/>
                  <a:gd name="connsiteX2" fmla="*/ 27013 w 26623"/>
                  <a:gd name="connsiteY2" fmla="*/ 13684 h 26623"/>
                  <a:gd name="connsiteX3" fmla="*/ 23114 w 26623"/>
                  <a:gd name="connsiteY3" fmla="*/ 4271 h 26623"/>
                  <a:gd name="connsiteX4" fmla="*/ 13701 w 26623"/>
                  <a:gd name="connsiteY4" fmla="*/ 373 h 26623"/>
                  <a:gd name="connsiteX5" fmla="*/ 4288 w 26623"/>
                  <a:gd name="connsiteY5" fmla="*/ 4271 h 26623"/>
                  <a:gd name="connsiteX6" fmla="*/ 389 w 26623"/>
                  <a:gd name="connsiteY6" fmla="*/ 13684 h 26623"/>
                  <a:gd name="connsiteX7" fmla="*/ 4288 w 26623"/>
                  <a:gd name="connsiteY7" fmla="*/ 23097 h 26623"/>
                  <a:gd name="connsiteX8" fmla="*/ 13701 w 26623"/>
                  <a:gd name="connsiteY8" fmla="*/ 269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1" y="26996"/>
                    </a:moveTo>
                    <a:cubicBezTo>
                      <a:pt x="17231" y="26996"/>
                      <a:pt x="20617" y="25593"/>
                      <a:pt x="23114" y="23097"/>
                    </a:cubicBezTo>
                    <a:cubicBezTo>
                      <a:pt x="25610" y="20601"/>
                      <a:pt x="27013" y="17214"/>
                      <a:pt x="27013" y="13684"/>
                    </a:cubicBezTo>
                    <a:cubicBezTo>
                      <a:pt x="27013" y="10154"/>
                      <a:pt x="25610" y="6768"/>
                      <a:pt x="23114" y="4271"/>
                    </a:cubicBezTo>
                    <a:cubicBezTo>
                      <a:pt x="20617" y="1775"/>
                      <a:pt x="17231" y="373"/>
                      <a:pt x="13701" y="373"/>
                    </a:cubicBezTo>
                    <a:cubicBezTo>
                      <a:pt x="10171" y="373"/>
                      <a:pt x="6785" y="1775"/>
                      <a:pt x="4288" y="4271"/>
                    </a:cubicBezTo>
                    <a:cubicBezTo>
                      <a:pt x="1792" y="6768"/>
                      <a:pt x="389" y="10154"/>
                      <a:pt x="389" y="13684"/>
                    </a:cubicBezTo>
                    <a:cubicBezTo>
                      <a:pt x="389" y="17214"/>
                      <a:pt x="1792" y="20601"/>
                      <a:pt x="4288" y="23097"/>
                    </a:cubicBezTo>
                    <a:cubicBezTo>
                      <a:pt x="6785" y="25593"/>
                      <a:pt x="10171" y="26996"/>
                      <a:pt x="13701" y="2699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68" name="任意多边形: 形状 67367">
                <a:extLst>
                  <a:ext uri="{FF2B5EF4-FFF2-40B4-BE49-F238E27FC236}">
                    <a16:creationId xmlns:a16="http://schemas.microsoft.com/office/drawing/2014/main" id="{1DF0D3E9-13A4-E0F1-CF8F-46A0E4ECB677}"/>
                  </a:ext>
                </a:extLst>
              </p:cNvPr>
              <p:cNvSpPr/>
              <p:nvPr/>
            </p:nvSpPr>
            <p:spPr>
              <a:xfrm>
                <a:off x="7507986" y="4856470"/>
                <a:ext cx="26623" cy="26623"/>
              </a:xfrm>
              <a:custGeom>
                <a:avLst/>
                <a:gdLst>
                  <a:gd name="connsiteX0" fmla="*/ 13863 w 26623"/>
                  <a:gd name="connsiteY0" fmla="*/ 27032 h 26623"/>
                  <a:gd name="connsiteX1" fmla="*/ 23276 w 26623"/>
                  <a:gd name="connsiteY1" fmla="*/ 23133 h 26623"/>
                  <a:gd name="connsiteX2" fmla="*/ 27175 w 26623"/>
                  <a:gd name="connsiteY2" fmla="*/ 13721 h 26623"/>
                  <a:gd name="connsiteX3" fmla="*/ 23276 w 26623"/>
                  <a:gd name="connsiteY3" fmla="*/ 4308 h 26623"/>
                  <a:gd name="connsiteX4" fmla="*/ 13863 w 26623"/>
                  <a:gd name="connsiteY4" fmla="*/ 409 h 26623"/>
                  <a:gd name="connsiteX5" fmla="*/ 4451 w 26623"/>
                  <a:gd name="connsiteY5" fmla="*/ 4308 h 26623"/>
                  <a:gd name="connsiteX6" fmla="*/ 552 w 26623"/>
                  <a:gd name="connsiteY6" fmla="*/ 13721 h 26623"/>
                  <a:gd name="connsiteX7" fmla="*/ 4451 w 26623"/>
                  <a:gd name="connsiteY7" fmla="*/ 23133 h 26623"/>
                  <a:gd name="connsiteX8" fmla="*/ 13863 w 26623"/>
                  <a:gd name="connsiteY8" fmla="*/ 270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3" y="27032"/>
                    </a:moveTo>
                    <a:cubicBezTo>
                      <a:pt x="17394" y="27032"/>
                      <a:pt x="20780" y="25630"/>
                      <a:pt x="23276" y="23133"/>
                    </a:cubicBezTo>
                    <a:cubicBezTo>
                      <a:pt x="25772" y="20637"/>
                      <a:pt x="27175" y="17251"/>
                      <a:pt x="27175" y="13721"/>
                    </a:cubicBezTo>
                    <a:cubicBezTo>
                      <a:pt x="27175" y="10190"/>
                      <a:pt x="25772" y="6804"/>
                      <a:pt x="23276" y="4308"/>
                    </a:cubicBezTo>
                    <a:cubicBezTo>
                      <a:pt x="20780" y="1812"/>
                      <a:pt x="17394" y="409"/>
                      <a:pt x="13863" y="409"/>
                    </a:cubicBezTo>
                    <a:cubicBezTo>
                      <a:pt x="10333" y="409"/>
                      <a:pt x="6947" y="1812"/>
                      <a:pt x="4451" y="4308"/>
                    </a:cubicBezTo>
                    <a:cubicBezTo>
                      <a:pt x="1954" y="6804"/>
                      <a:pt x="552" y="10190"/>
                      <a:pt x="552" y="13721"/>
                    </a:cubicBezTo>
                    <a:cubicBezTo>
                      <a:pt x="552" y="17251"/>
                      <a:pt x="1954" y="20637"/>
                      <a:pt x="4451" y="23133"/>
                    </a:cubicBezTo>
                    <a:cubicBezTo>
                      <a:pt x="6947" y="25630"/>
                      <a:pt x="10333" y="27032"/>
                      <a:pt x="13863" y="270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69" name="任意多边形: 形状 67368">
                <a:extLst>
                  <a:ext uri="{FF2B5EF4-FFF2-40B4-BE49-F238E27FC236}">
                    <a16:creationId xmlns:a16="http://schemas.microsoft.com/office/drawing/2014/main" id="{4C0A87CF-7B97-AEE2-51DD-9E98DCB1C479}"/>
                  </a:ext>
                </a:extLst>
              </p:cNvPr>
              <p:cNvSpPr/>
              <p:nvPr/>
            </p:nvSpPr>
            <p:spPr>
              <a:xfrm>
                <a:off x="6348876" y="2923692"/>
                <a:ext cx="26623" cy="26623"/>
              </a:xfrm>
              <a:custGeom>
                <a:avLst/>
                <a:gdLst>
                  <a:gd name="connsiteX0" fmla="*/ 13766 w 26623"/>
                  <a:gd name="connsiteY0" fmla="*/ 26870 h 26623"/>
                  <a:gd name="connsiteX1" fmla="*/ 23179 w 26623"/>
                  <a:gd name="connsiteY1" fmla="*/ 22971 h 26623"/>
                  <a:gd name="connsiteX2" fmla="*/ 27078 w 26623"/>
                  <a:gd name="connsiteY2" fmla="*/ 13558 h 26623"/>
                  <a:gd name="connsiteX3" fmla="*/ 23179 w 26623"/>
                  <a:gd name="connsiteY3" fmla="*/ 4146 h 26623"/>
                  <a:gd name="connsiteX4" fmla="*/ 13766 w 26623"/>
                  <a:gd name="connsiteY4" fmla="*/ 247 h 26623"/>
                  <a:gd name="connsiteX5" fmla="*/ 4353 w 26623"/>
                  <a:gd name="connsiteY5" fmla="*/ 4146 h 26623"/>
                  <a:gd name="connsiteX6" fmla="*/ 454 w 26623"/>
                  <a:gd name="connsiteY6" fmla="*/ 13558 h 26623"/>
                  <a:gd name="connsiteX7" fmla="*/ 4353 w 26623"/>
                  <a:gd name="connsiteY7" fmla="*/ 22971 h 26623"/>
                  <a:gd name="connsiteX8" fmla="*/ 13766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6870"/>
                    </a:moveTo>
                    <a:cubicBezTo>
                      <a:pt x="17296" y="26870"/>
                      <a:pt x="20682" y="25467"/>
                      <a:pt x="23179" y="22971"/>
                    </a:cubicBezTo>
                    <a:cubicBezTo>
                      <a:pt x="25675" y="20475"/>
                      <a:pt x="27078" y="17089"/>
                      <a:pt x="27078" y="13558"/>
                    </a:cubicBezTo>
                    <a:cubicBezTo>
                      <a:pt x="27078" y="10028"/>
                      <a:pt x="25675" y="6642"/>
                      <a:pt x="23179" y="4146"/>
                    </a:cubicBezTo>
                    <a:cubicBezTo>
                      <a:pt x="20682" y="1649"/>
                      <a:pt x="17296" y="247"/>
                      <a:pt x="13766" y="247"/>
                    </a:cubicBezTo>
                    <a:cubicBezTo>
                      <a:pt x="10236" y="247"/>
                      <a:pt x="6850" y="1649"/>
                      <a:pt x="4353" y="4146"/>
                    </a:cubicBezTo>
                    <a:cubicBezTo>
                      <a:pt x="1857" y="6642"/>
                      <a:pt x="454" y="10028"/>
                      <a:pt x="454" y="13558"/>
                    </a:cubicBezTo>
                    <a:cubicBezTo>
                      <a:pt x="454" y="17089"/>
                      <a:pt x="1857" y="20475"/>
                      <a:pt x="4353" y="22971"/>
                    </a:cubicBezTo>
                    <a:cubicBezTo>
                      <a:pt x="6850" y="25467"/>
                      <a:pt x="10236" y="26870"/>
                      <a:pt x="13766" y="2687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70" name="任意多边形: 形状 67369">
                <a:extLst>
                  <a:ext uri="{FF2B5EF4-FFF2-40B4-BE49-F238E27FC236}">
                    <a16:creationId xmlns:a16="http://schemas.microsoft.com/office/drawing/2014/main" id="{4A9CBA87-C65B-99AA-65D3-C446FA2CEC6C}"/>
                  </a:ext>
                </a:extLst>
              </p:cNvPr>
              <p:cNvSpPr/>
              <p:nvPr/>
            </p:nvSpPr>
            <p:spPr>
              <a:xfrm>
                <a:off x="5636284" y="4374339"/>
                <a:ext cx="26623" cy="26623"/>
              </a:xfrm>
              <a:custGeom>
                <a:avLst/>
                <a:gdLst>
                  <a:gd name="connsiteX0" fmla="*/ 13706 w 26623"/>
                  <a:gd name="connsiteY0" fmla="*/ 26992 h 26623"/>
                  <a:gd name="connsiteX1" fmla="*/ 23119 w 26623"/>
                  <a:gd name="connsiteY1" fmla="*/ 23093 h 26623"/>
                  <a:gd name="connsiteX2" fmla="*/ 27018 w 26623"/>
                  <a:gd name="connsiteY2" fmla="*/ 13680 h 26623"/>
                  <a:gd name="connsiteX3" fmla="*/ 23119 w 26623"/>
                  <a:gd name="connsiteY3" fmla="*/ 4267 h 26623"/>
                  <a:gd name="connsiteX4" fmla="*/ 13706 w 26623"/>
                  <a:gd name="connsiteY4" fmla="*/ 369 h 26623"/>
                  <a:gd name="connsiteX5" fmla="*/ 4293 w 26623"/>
                  <a:gd name="connsiteY5" fmla="*/ 4267 h 26623"/>
                  <a:gd name="connsiteX6" fmla="*/ 395 w 26623"/>
                  <a:gd name="connsiteY6" fmla="*/ 13680 h 26623"/>
                  <a:gd name="connsiteX7" fmla="*/ 4293 w 26623"/>
                  <a:gd name="connsiteY7" fmla="*/ 23093 h 26623"/>
                  <a:gd name="connsiteX8" fmla="*/ 13706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992"/>
                    </a:moveTo>
                    <a:cubicBezTo>
                      <a:pt x="17236" y="26992"/>
                      <a:pt x="20623" y="25589"/>
                      <a:pt x="23119" y="23093"/>
                    </a:cubicBezTo>
                    <a:cubicBezTo>
                      <a:pt x="25615" y="20597"/>
                      <a:pt x="27018" y="17210"/>
                      <a:pt x="27018" y="13680"/>
                    </a:cubicBezTo>
                    <a:cubicBezTo>
                      <a:pt x="27018" y="10150"/>
                      <a:pt x="25615" y="6764"/>
                      <a:pt x="23119" y="4267"/>
                    </a:cubicBezTo>
                    <a:cubicBezTo>
                      <a:pt x="20623" y="1771"/>
                      <a:pt x="17236" y="369"/>
                      <a:pt x="13706" y="369"/>
                    </a:cubicBezTo>
                    <a:cubicBezTo>
                      <a:pt x="10176" y="369"/>
                      <a:pt x="6790" y="1771"/>
                      <a:pt x="4293" y="4267"/>
                    </a:cubicBezTo>
                    <a:cubicBezTo>
                      <a:pt x="1797" y="6764"/>
                      <a:pt x="395" y="10150"/>
                      <a:pt x="395" y="13680"/>
                    </a:cubicBezTo>
                    <a:cubicBezTo>
                      <a:pt x="395" y="17210"/>
                      <a:pt x="1797" y="20597"/>
                      <a:pt x="4293" y="23093"/>
                    </a:cubicBezTo>
                    <a:cubicBezTo>
                      <a:pt x="6790" y="25589"/>
                      <a:pt x="10176" y="26992"/>
                      <a:pt x="13706" y="269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71" name="任意多边形: 形状 67370">
                <a:extLst>
                  <a:ext uri="{FF2B5EF4-FFF2-40B4-BE49-F238E27FC236}">
                    <a16:creationId xmlns:a16="http://schemas.microsoft.com/office/drawing/2014/main" id="{CCB7BD21-3DD4-8628-D502-D408073C88A4}"/>
                  </a:ext>
                </a:extLst>
              </p:cNvPr>
              <p:cNvSpPr/>
              <p:nvPr/>
            </p:nvSpPr>
            <p:spPr>
              <a:xfrm>
                <a:off x="5424131" y="4500446"/>
                <a:ext cx="26623" cy="26623"/>
              </a:xfrm>
              <a:custGeom>
                <a:avLst/>
                <a:gdLst>
                  <a:gd name="connsiteX0" fmla="*/ 13688 w 26623"/>
                  <a:gd name="connsiteY0" fmla="*/ 27002 h 26623"/>
                  <a:gd name="connsiteX1" fmla="*/ 23101 w 26623"/>
                  <a:gd name="connsiteY1" fmla="*/ 23103 h 26623"/>
                  <a:gd name="connsiteX2" fmla="*/ 27000 w 26623"/>
                  <a:gd name="connsiteY2" fmla="*/ 13691 h 26623"/>
                  <a:gd name="connsiteX3" fmla="*/ 23101 w 26623"/>
                  <a:gd name="connsiteY3" fmla="*/ 4278 h 26623"/>
                  <a:gd name="connsiteX4" fmla="*/ 13688 w 26623"/>
                  <a:gd name="connsiteY4" fmla="*/ 379 h 26623"/>
                  <a:gd name="connsiteX5" fmla="*/ 4276 w 26623"/>
                  <a:gd name="connsiteY5" fmla="*/ 4278 h 26623"/>
                  <a:gd name="connsiteX6" fmla="*/ 377 w 26623"/>
                  <a:gd name="connsiteY6" fmla="*/ 13691 h 26623"/>
                  <a:gd name="connsiteX7" fmla="*/ 4276 w 26623"/>
                  <a:gd name="connsiteY7" fmla="*/ 23103 h 26623"/>
                  <a:gd name="connsiteX8" fmla="*/ 13688 w 26623"/>
                  <a:gd name="connsiteY8" fmla="*/ 270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8" y="27002"/>
                    </a:moveTo>
                    <a:cubicBezTo>
                      <a:pt x="17219" y="27002"/>
                      <a:pt x="20605" y="25600"/>
                      <a:pt x="23101" y="23103"/>
                    </a:cubicBezTo>
                    <a:cubicBezTo>
                      <a:pt x="25597" y="20607"/>
                      <a:pt x="27000" y="17221"/>
                      <a:pt x="27000" y="13691"/>
                    </a:cubicBezTo>
                    <a:cubicBezTo>
                      <a:pt x="27000" y="10160"/>
                      <a:pt x="25597" y="6774"/>
                      <a:pt x="23101" y="4278"/>
                    </a:cubicBezTo>
                    <a:cubicBezTo>
                      <a:pt x="20605" y="1782"/>
                      <a:pt x="17219" y="379"/>
                      <a:pt x="13688" y="379"/>
                    </a:cubicBezTo>
                    <a:cubicBezTo>
                      <a:pt x="10158" y="379"/>
                      <a:pt x="6772" y="1782"/>
                      <a:pt x="4276" y="4278"/>
                    </a:cubicBezTo>
                    <a:cubicBezTo>
                      <a:pt x="1779" y="6774"/>
                      <a:pt x="377" y="10160"/>
                      <a:pt x="377" y="13691"/>
                    </a:cubicBezTo>
                    <a:cubicBezTo>
                      <a:pt x="377" y="17221"/>
                      <a:pt x="1779" y="20607"/>
                      <a:pt x="4276" y="23103"/>
                    </a:cubicBezTo>
                    <a:cubicBezTo>
                      <a:pt x="6772" y="25600"/>
                      <a:pt x="10158" y="27002"/>
                      <a:pt x="13688" y="2700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72" name="任意多边形: 形状 67371">
                <a:extLst>
                  <a:ext uri="{FF2B5EF4-FFF2-40B4-BE49-F238E27FC236}">
                    <a16:creationId xmlns:a16="http://schemas.microsoft.com/office/drawing/2014/main" id="{D5455C00-2465-EDBC-B36D-46C7951CB55E}"/>
                  </a:ext>
                </a:extLst>
              </p:cNvPr>
              <p:cNvSpPr/>
              <p:nvPr/>
            </p:nvSpPr>
            <p:spPr>
              <a:xfrm>
                <a:off x="5044650" y="2871484"/>
                <a:ext cx="26623" cy="26623"/>
              </a:xfrm>
              <a:custGeom>
                <a:avLst/>
                <a:gdLst>
                  <a:gd name="connsiteX0" fmla="*/ 13656 w 26623"/>
                  <a:gd name="connsiteY0" fmla="*/ 26865 h 26623"/>
                  <a:gd name="connsiteX1" fmla="*/ 23069 w 26623"/>
                  <a:gd name="connsiteY1" fmla="*/ 22967 h 26623"/>
                  <a:gd name="connsiteX2" fmla="*/ 26968 w 26623"/>
                  <a:gd name="connsiteY2" fmla="*/ 13554 h 26623"/>
                  <a:gd name="connsiteX3" fmla="*/ 23069 w 26623"/>
                  <a:gd name="connsiteY3" fmla="*/ 4141 h 26623"/>
                  <a:gd name="connsiteX4" fmla="*/ 13656 w 26623"/>
                  <a:gd name="connsiteY4" fmla="*/ 242 h 26623"/>
                  <a:gd name="connsiteX5" fmla="*/ 4244 w 26623"/>
                  <a:gd name="connsiteY5" fmla="*/ 4141 h 26623"/>
                  <a:gd name="connsiteX6" fmla="*/ 345 w 26623"/>
                  <a:gd name="connsiteY6" fmla="*/ 13554 h 26623"/>
                  <a:gd name="connsiteX7" fmla="*/ 4244 w 26623"/>
                  <a:gd name="connsiteY7" fmla="*/ 22967 h 26623"/>
                  <a:gd name="connsiteX8" fmla="*/ 13656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6" y="26865"/>
                    </a:moveTo>
                    <a:cubicBezTo>
                      <a:pt x="17187" y="26865"/>
                      <a:pt x="20573" y="25463"/>
                      <a:pt x="23069" y="22967"/>
                    </a:cubicBezTo>
                    <a:cubicBezTo>
                      <a:pt x="25565" y="20470"/>
                      <a:pt x="26968" y="17084"/>
                      <a:pt x="26968" y="13554"/>
                    </a:cubicBezTo>
                    <a:cubicBezTo>
                      <a:pt x="26968" y="10024"/>
                      <a:pt x="25565" y="6637"/>
                      <a:pt x="23069" y="4141"/>
                    </a:cubicBezTo>
                    <a:cubicBezTo>
                      <a:pt x="20573" y="1645"/>
                      <a:pt x="17187" y="242"/>
                      <a:pt x="13656" y="242"/>
                    </a:cubicBezTo>
                    <a:cubicBezTo>
                      <a:pt x="10126" y="242"/>
                      <a:pt x="6740" y="1645"/>
                      <a:pt x="4244" y="4141"/>
                    </a:cubicBezTo>
                    <a:cubicBezTo>
                      <a:pt x="1747" y="6637"/>
                      <a:pt x="345" y="10024"/>
                      <a:pt x="345" y="13554"/>
                    </a:cubicBezTo>
                    <a:cubicBezTo>
                      <a:pt x="345" y="17084"/>
                      <a:pt x="1747" y="20470"/>
                      <a:pt x="4244" y="22967"/>
                    </a:cubicBezTo>
                    <a:cubicBezTo>
                      <a:pt x="6740" y="25463"/>
                      <a:pt x="10126" y="26865"/>
                      <a:pt x="13656" y="2686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73" name="任意多边形: 形状 67372">
                <a:extLst>
                  <a:ext uri="{FF2B5EF4-FFF2-40B4-BE49-F238E27FC236}">
                    <a16:creationId xmlns:a16="http://schemas.microsoft.com/office/drawing/2014/main" id="{16526EE1-56A1-0BDB-48FA-429D9954A2D2}"/>
                  </a:ext>
                </a:extLst>
              </p:cNvPr>
              <p:cNvSpPr/>
              <p:nvPr/>
            </p:nvSpPr>
            <p:spPr>
              <a:xfrm>
                <a:off x="6303065" y="4711594"/>
                <a:ext cx="26623" cy="26623"/>
              </a:xfrm>
              <a:custGeom>
                <a:avLst/>
                <a:gdLst>
                  <a:gd name="connsiteX0" fmla="*/ 13762 w 26623"/>
                  <a:gd name="connsiteY0" fmla="*/ 27020 h 26623"/>
                  <a:gd name="connsiteX1" fmla="*/ 23175 w 26623"/>
                  <a:gd name="connsiteY1" fmla="*/ 23121 h 26623"/>
                  <a:gd name="connsiteX2" fmla="*/ 27074 w 26623"/>
                  <a:gd name="connsiteY2" fmla="*/ 13708 h 26623"/>
                  <a:gd name="connsiteX3" fmla="*/ 23175 w 26623"/>
                  <a:gd name="connsiteY3" fmla="*/ 4296 h 26623"/>
                  <a:gd name="connsiteX4" fmla="*/ 13762 w 26623"/>
                  <a:gd name="connsiteY4" fmla="*/ 397 h 26623"/>
                  <a:gd name="connsiteX5" fmla="*/ 4349 w 26623"/>
                  <a:gd name="connsiteY5" fmla="*/ 4296 h 26623"/>
                  <a:gd name="connsiteX6" fmla="*/ 451 w 26623"/>
                  <a:gd name="connsiteY6" fmla="*/ 13708 h 26623"/>
                  <a:gd name="connsiteX7" fmla="*/ 4349 w 26623"/>
                  <a:gd name="connsiteY7" fmla="*/ 23121 h 26623"/>
                  <a:gd name="connsiteX8" fmla="*/ 13762 w 26623"/>
                  <a:gd name="connsiteY8" fmla="*/ 270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7020"/>
                    </a:moveTo>
                    <a:cubicBezTo>
                      <a:pt x="17292" y="27020"/>
                      <a:pt x="20679" y="25617"/>
                      <a:pt x="23175" y="23121"/>
                    </a:cubicBezTo>
                    <a:cubicBezTo>
                      <a:pt x="25671" y="20625"/>
                      <a:pt x="27074" y="17239"/>
                      <a:pt x="27074" y="13708"/>
                    </a:cubicBezTo>
                    <a:cubicBezTo>
                      <a:pt x="27074" y="10178"/>
                      <a:pt x="25671" y="6792"/>
                      <a:pt x="23175" y="4296"/>
                    </a:cubicBezTo>
                    <a:cubicBezTo>
                      <a:pt x="20679" y="1799"/>
                      <a:pt x="17292" y="397"/>
                      <a:pt x="13762" y="397"/>
                    </a:cubicBezTo>
                    <a:cubicBezTo>
                      <a:pt x="10232" y="397"/>
                      <a:pt x="6846" y="1799"/>
                      <a:pt x="4349" y="4296"/>
                    </a:cubicBezTo>
                    <a:cubicBezTo>
                      <a:pt x="1853" y="6792"/>
                      <a:pt x="451" y="10178"/>
                      <a:pt x="451" y="13708"/>
                    </a:cubicBezTo>
                    <a:cubicBezTo>
                      <a:pt x="451" y="17239"/>
                      <a:pt x="1853" y="20625"/>
                      <a:pt x="4349" y="23121"/>
                    </a:cubicBezTo>
                    <a:cubicBezTo>
                      <a:pt x="6846" y="25617"/>
                      <a:pt x="10232" y="27020"/>
                      <a:pt x="13762" y="270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74" name="任意多边形: 形状 67373">
                <a:extLst>
                  <a:ext uri="{FF2B5EF4-FFF2-40B4-BE49-F238E27FC236}">
                    <a16:creationId xmlns:a16="http://schemas.microsoft.com/office/drawing/2014/main" id="{A622A45C-EF57-10AB-BBE5-6751CD8527F2}"/>
                  </a:ext>
                </a:extLst>
              </p:cNvPr>
              <p:cNvSpPr/>
              <p:nvPr/>
            </p:nvSpPr>
            <p:spPr>
              <a:xfrm>
                <a:off x="5029058" y="2831748"/>
                <a:ext cx="26623" cy="26623"/>
              </a:xfrm>
              <a:custGeom>
                <a:avLst/>
                <a:gdLst>
                  <a:gd name="connsiteX0" fmla="*/ 13655 w 26623"/>
                  <a:gd name="connsiteY0" fmla="*/ 26862 h 26623"/>
                  <a:gd name="connsiteX1" fmla="*/ 23068 w 26623"/>
                  <a:gd name="connsiteY1" fmla="*/ 22963 h 26623"/>
                  <a:gd name="connsiteX2" fmla="*/ 26967 w 26623"/>
                  <a:gd name="connsiteY2" fmla="*/ 13551 h 26623"/>
                  <a:gd name="connsiteX3" fmla="*/ 23068 w 26623"/>
                  <a:gd name="connsiteY3" fmla="*/ 4138 h 26623"/>
                  <a:gd name="connsiteX4" fmla="*/ 13655 w 26623"/>
                  <a:gd name="connsiteY4" fmla="*/ 239 h 26623"/>
                  <a:gd name="connsiteX5" fmla="*/ 4242 w 26623"/>
                  <a:gd name="connsiteY5" fmla="*/ 4138 h 26623"/>
                  <a:gd name="connsiteX6" fmla="*/ 344 w 26623"/>
                  <a:gd name="connsiteY6" fmla="*/ 13551 h 26623"/>
                  <a:gd name="connsiteX7" fmla="*/ 4242 w 26623"/>
                  <a:gd name="connsiteY7" fmla="*/ 22963 h 26623"/>
                  <a:gd name="connsiteX8" fmla="*/ 13655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5" y="26862"/>
                    </a:moveTo>
                    <a:cubicBezTo>
                      <a:pt x="17185" y="26862"/>
                      <a:pt x="20572" y="25460"/>
                      <a:pt x="23068" y="22963"/>
                    </a:cubicBezTo>
                    <a:cubicBezTo>
                      <a:pt x="25564" y="20467"/>
                      <a:pt x="26967" y="17081"/>
                      <a:pt x="26967" y="13551"/>
                    </a:cubicBezTo>
                    <a:cubicBezTo>
                      <a:pt x="26967" y="10020"/>
                      <a:pt x="25564" y="6634"/>
                      <a:pt x="23068" y="4138"/>
                    </a:cubicBezTo>
                    <a:cubicBezTo>
                      <a:pt x="20572" y="1642"/>
                      <a:pt x="17185" y="239"/>
                      <a:pt x="13655" y="239"/>
                    </a:cubicBezTo>
                    <a:cubicBezTo>
                      <a:pt x="10125" y="239"/>
                      <a:pt x="6739" y="1642"/>
                      <a:pt x="4242" y="4138"/>
                    </a:cubicBezTo>
                    <a:cubicBezTo>
                      <a:pt x="1746" y="6634"/>
                      <a:pt x="344" y="10020"/>
                      <a:pt x="344" y="13551"/>
                    </a:cubicBezTo>
                    <a:cubicBezTo>
                      <a:pt x="344" y="17081"/>
                      <a:pt x="1746" y="20467"/>
                      <a:pt x="4242" y="22963"/>
                    </a:cubicBezTo>
                    <a:cubicBezTo>
                      <a:pt x="6739" y="25460"/>
                      <a:pt x="10125" y="26862"/>
                      <a:pt x="13655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75" name="任意多边形: 形状 67374">
                <a:extLst>
                  <a:ext uri="{FF2B5EF4-FFF2-40B4-BE49-F238E27FC236}">
                    <a16:creationId xmlns:a16="http://schemas.microsoft.com/office/drawing/2014/main" id="{ABA69188-E955-2BCB-DFD1-ECC27479B8EA}"/>
                  </a:ext>
                </a:extLst>
              </p:cNvPr>
              <p:cNvSpPr/>
              <p:nvPr/>
            </p:nvSpPr>
            <p:spPr>
              <a:xfrm>
                <a:off x="5055259" y="3720893"/>
                <a:ext cx="26623" cy="26623"/>
              </a:xfrm>
              <a:custGeom>
                <a:avLst/>
                <a:gdLst>
                  <a:gd name="connsiteX0" fmla="*/ 13657 w 26623"/>
                  <a:gd name="connsiteY0" fmla="*/ 26937 h 26623"/>
                  <a:gd name="connsiteX1" fmla="*/ 23070 w 26623"/>
                  <a:gd name="connsiteY1" fmla="*/ 23038 h 26623"/>
                  <a:gd name="connsiteX2" fmla="*/ 26969 w 26623"/>
                  <a:gd name="connsiteY2" fmla="*/ 13625 h 26623"/>
                  <a:gd name="connsiteX3" fmla="*/ 23070 w 26623"/>
                  <a:gd name="connsiteY3" fmla="*/ 4213 h 26623"/>
                  <a:gd name="connsiteX4" fmla="*/ 13657 w 26623"/>
                  <a:gd name="connsiteY4" fmla="*/ 314 h 26623"/>
                  <a:gd name="connsiteX5" fmla="*/ 4245 w 26623"/>
                  <a:gd name="connsiteY5" fmla="*/ 4213 h 26623"/>
                  <a:gd name="connsiteX6" fmla="*/ 346 w 26623"/>
                  <a:gd name="connsiteY6" fmla="*/ 13625 h 26623"/>
                  <a:gd name="connsiteX7" fmla="*/ 4245 w 26623"/>
                  <a:gd name="connsiteY7" fmla="*/ 23038 h 26623"/>
                  <a:gd name="connsiteX8" fmla="*/ 13657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7" y="26937"/>
                    </a:moveTo>
                    <a:cubicBezTo>
                      <a:pt x="17188" y="26937"/>
                      <a:pt x="20574" y="25534"/>
                      <a:pt x="23070" y="23038"/>
                    </a:cubicBezTo>
                    <a:cubicBezTo>
                      <a:pt x="25566" y="20542"/>
                      <a:pt x="26969" y="17156"/>
                      <a:pt x="26969" y="13625"/>
                    </a:cubicBezTo>
                    <a:cubicBezTo>
                      <a:pt x="26969" y="10095"/>
                      <a:pt x="25566" y="6709"/>
                      <a:pt x="23070" y="4213"/>
                    </a:cubicBezTo>
                    <a:cubicBezTo>
                      <a:pt x="20574" y="1716"/>
                      <a:pt x="17188" y="314"/>
                      <a:pt x="13657" y="314"/>
                    </a:cubicBezTo>
                    <a:cubicBezTo>
                      <a:pt x="10127" y="314"/>
                      <a:pt x="6741" y="1716"/>
                      <a:pt x="4245" y="4213"/>
                    </a:cubicBezTo>
                    <a:cubicBezTo>
                      <a:pt x="1748" y="6709"/>
                      <a:pt x="346" y="10095"/>
                      <a:pt x="346" y="13625"/>
                    </a:cubicBezTo>
                    <a:cubicBezTo>
                      <a:pt x="346" y="17156"/>
                      <a:pt x="1748" y="20542"/>
                      <a:pt x="4245" y="23038"/>
                    </a:cubicBezTo>
                    <a:cubicBezTo>
                      <a:pt x="6741" y="25534"/>
                      <a:pt x="10127" y="26937"/>
                      <a:pt x="13657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76" name="任意多边形: 形状 67375">
                <a:extLst>
                  <a:ext uri="{FF2B5EF4-FFF2-40B4-BE49-F238E27FC236}">
                    <a16:creationId xmlns:a16="http://schemas.microsoft.com/office/drawing/2014/main" id="{3BF5DD7A-1501-9744-7701-C2A33AE587D9}"/>
                  </a:ext>
                </a:extLst>
              </p:cNvPr>
              <p:cNvSpPr/>
              <p:nvPr/>
            </p:nvSpPr>
            <p:spPr>
              <a:xfrm>
                <a:off x="4345809" y="3612535"/>
                <a:ext cx="26623" cy="26623"/>
              </a:xfrm>
              <a:custGeom>
                <a:avLst/>
                <a:gdLst>
                  <a:gd name="connsiteX0" fmla="*/ 13598 w 26623"/>
                  <a:gd name="connsiteY0" fmla="*/ 26928 h 26623"/>
                  <a:gd name="connsiteX1" fmla="*/ 23010 w 26623"/>
                  <a:gd name="connsiteY1" fmla="*/ 23029 h 26623"/>
                  <a:gd name="connsiteX2" fmla="*/ 26909 w 26623"/>
                  <a:gd name="connsiteY2" fmla="*/ 13616 h 26623"/>
                  <a:gd name="connsiteX3" fmla="*/ 23010 w 26623"/>
                  <a:gd name="connsiteY3" fmla="*/ 4203 h 26623"/>
                  <a:gd name="connsiteX4" fmla="*/ 13598 w 26623"/>
                  <a:gd name="connsiteY4" fmla="*/ 305 h 26623"/>
                  <a:gd name="connsiteX5" fmla="*/ 4185 w 26623"/>
                  <a:gd name="connsiteY5" fmla="*/ 4203 h 26623"/>
                  <a:gd name="connsiteX6" fmla="*/ 286 w 26623"/>
                  <a:gd name="connsiteY6" fmla="*/ 13616 h 26623"/>
                  <a:gd name="connsiteX7" fmla="*/ 4185 w 26623"/>
                  <a:gd name="connsiteY7" fmla="*/ 23029 h 26623"/>
                  <a:gd name="connsiteX8" fmla="*/ 13598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8" y="26928"/>
                    </a:moveTo>
                    <a:cubicBezTo>
                      <a:pt x="17128" y="26928"/>
                      <a:pt x="20514" y="25525"/>
                      <a:pt x="23010" y="23029"/>
                    </a:cubicBezTo>
                    <a:cubicBezTo>
                      <a:pt x="25507" y="20533"/>
                      <a:pt x="26909" y="17146"/>
                      <a:pt x="26909" y="13616"/>
                    </a:cubicBezTo>
                    <a:cubicBezTo>
                      <a:pt x="26909" y="10086"/>
                      <a:pt x="25507" y="6700"/>
                      <a:pt x="23010" y="4203"/>
                    </a:cubicBezTo>
                    <a:cubicBezTo>
                      <a:pt x="20514" y="1707"/>
                      <a:pt x="17128" y="305"/>
                      <a:pt x="13598" y="305"/>
                    </a:cubicBezTo>
                    <a:cubicBezTo>
                      <a:pt x="10067" y="305"/>
                      <a:pt x="6681" y="1707"/>
                      <a:pt x="4185" y="4203"/>
                    </a:cubicBezTo>
                    <a:cubicBezTo>
                      <a:pt x="1689" y="6700"/>
                      <a:pt x="286" y="10086"/>
                      <a:pt x="286" y="13616"/>
                    </a:cubicBezTo>
                    <a:cubicBezTo>
                      <a:pt x="286" y="17146"/>
                      <a:pt x="1689" y="20533"/>
                      <a:pt x="4185" y="23029"/>
                    </a:cubicBezTo>
                    <a:cubicBezTo>
                      <a:pt x="6681" y="25525"/>
                      <a:pt x="10067" y="26928"/>
                      <a:pt x="13598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77" name="任意多边形: 形状 67376">
                <a:extLst>
                  <a:ext uri="{FF2B5EF4-FFF2-40B4-BE49-F238E27FC236}">
                    <a16:creationId xmlns:a16="http://schemas.microsoft.com/office/drawing/2014/main" id="{357EF853-9C77-8471-B230-E82768718A3F}"/>
                  </a:ext>
                </a:extLst>
              </p:cNvPr>
              <p:cNvSpPr/>
              <p:nvPr/>
            </p:nvSpPr>
            <p:spPr>
              <a:xfrm>
                <a:off x="6755256" y="4438161"/>
                <a:ext cx="26623" cy="26623"/>
              </a:xfrm>
              <a:custGeom>
                <a:avLst/>
                <a:gdLst>
                  <a:gd name="connsiteX0" fmla="*/ 13800 w 26623"/>
                  <a:gd name="connsiteY0" fmla="*/ 26997 h 26623"/>
                  <a:gd name="connsiteX1" fmla="*/ 23213 w 26623"/>
                  <a:gd name="connsiteY1" fmla="*/ 23098 h 26623"/>
                  <a:gd name="connsiteX2" fmla="*/ 27112 w 26623"/>
                  <a:gd name="connsiteY2" fmla="*/ 13685 h 26623"/>
                  <a:gd name="connsiteX3" fmla="*/ 23213 w 26623"/>
                  <a:gd name="connsiteY3" fmla="*/ 4273 h 26623"/>
                  <a:gd name="connsiteX4" fmla="*/ 13800 w 26623"/>
                  <a:gd name="connsiteY4" fmla="*/ 374 h 26623"/>
                  <a:gd name="connsiteX5" fmla="*/ 4387 w 26623"/>
                  <a:gd name="connsiteY5" fmla="*/ 4273 h 26623"/>
                  <a:gd name="connsiteX6" fmla="*/ 488 w 26623"/>
                  <a:gd name="connsiteY6" fmla="*/ 13685 h 26623"/>
                  <a:gd name="connsiteX7" fmla="*/ 4387 w 26623"/>
                  <a:gd name="connsiteY7" fmla="*/ 23098 h 26623"/>
                  <a:gd name="connsiteX8" fmla="*/ 13800 w 26623"/>
                  <a:gd name="connsiteY8" fmla="*/ 269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997"/>
                    </a:moveTo>
                    <a:cubicBezTo>
                      <a:pt x="17330" y="26997"/>
                      <a:pt x="20717" y="25594"/>
                      <a:pt x="23213" y="23098"/>
                    </a:cubicBezTo>
                    <a:cubicBezTo>
                      <a:pt x="25709" y="20602"/>
                      <a:pt x="27112" y="17216"/>
                      <a:pt x="27112" y="13685"/>
                    </a:cubicBezTo>
                    <a:cubicBezTo>
                      <a:pt x="27112" y="10155"/>
                      <a:pt x="25709" y="6769"/>
                      <a:pt x="23213" y="4273"/>
                    </a:cubicBezTo>
                    <a:cubicBezTo>
                      <a:pt x="20717" y="1776"/>
                      <a:pt x="17330" y="374"/>
                      <a:pt x="13800" y="374"/>
                    </a:cubicBezTo>
                    <a:cubicBezTo>
                      <a:pt x="10270" y="374"/>
                      <a:pt x="6884" y="1776"/>
                      <a:pt x="4387" y="4273"/>
                    </a:cubicBezTo>
                    <a:cubicBezTo>
                      <a:pt x="1891" y="6769"/>
                      <a:pt x="488" y="10155"/>
                      <a:pt x="488" y="13685"/>
                    </a:cubicBezTo>
                    <a:cubicBezTo>
                      <a:pt x="488" y="17216"/>
                      <a:pt x="1891" y="20602"/>
                      <a:pt x="4387" y="23098"/>
                    </a:cubicBezTo>
                    <a:cubicBezTo>
                      <a:pt x="6884" y="25594"/>
                      <a:pt x="10270" y="26997"/>
                      <a:pt x="13800" y="269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78" name="任意多边形: 形状 67377">
                <a:extLst>
                  <a:ext uri="{FF2B5EF4-FFF2-40B4-BE49-F238E27FC236}">
                    <a16:creationId xmlns:a16="http://schemas.microsoft.com/office/drawing/2014/main" id="{2311823B-F1ED-709B-F91D-ECE2371D1D91}"/>
                  </a:ext>
                </a:extLst>
              </p:cNvPr>
              <p:cNvSpPr/>
              <p:nvPr/>
            </p:nvSpPr>
            <p:spPr>
              <a:xfrm>
                <a:off x="4624538" y="3937411"/>
                <a:ext cx="26623" cy="26623"/>
              </a:xfrm>
              <a:custGeom>
                <a:avLst/>
                <a:gdLst>
                  <a:gd name="connsiteX0" fmla="*/ 13621 w 26623"/>
                  <a:gd name="connsiteY0" fmla="*/ 26955 h 26623"/>
                  <a:gd name="connsiteX1" fmla="*/ 23034 w 26623"/>
                  <a:gd name="connsiteY1" fmla="*/ 23056 h 26623"/>
                  <a:gd name="connsiteX2" fmla="*/ 26933 w 26623"/>
                  <a:gd name="connsiteY2" fmla="*/ 13643 h 26623"/>
                  <a:gd name="connsiteX3" fmla="*/ 23034 w 26623"/>
                  <a:gd name="connsiteY3" fmla="*/ 4231 h 26623"/>
                  <a:gd name="connsiteX4" fmla="*/ 13621 w 26623"/>
                  <a:gd name="connsiteY4" fmla="*/ 332 h 26623"/>
                  <a:gd name="connsiteX5" fmla="*/ 4208 w 26623"/>
                  <a:gd name="connsiteY5" fmla="*/ 4231 h 26623"/>
                  <a:gd name="connsiteX6" fmla="*/ 310 w 26623"/>
                  <a:gd name="connsiteY6" fmla="*/ 13643 h 26623"/>
                  <a:gd name="connsiteX7" fmla="*/ 4208 w 26623"/>
                  <a:gd name="connsiteY7" fmla="*/ 23056 h 26623"/>
                  <a:gd name="connsiteX8" fmla="*/ 13621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1" y="26955"/>
                    </a:moveTo>
                    <a:cubicBezTo>
                      <a:pt x="17151" y="26955"/>
                      <a:pt x="20538" y="25552"/>
                      <a:pt x="23034" y="23056"/>
                    </a:cubicBezTo>
                    <a:cubicBezTo>
                      <a:pt x="25530" y="20560"/>
                      <a:pt x="26933" y="17174"/>
                      <a:pt x="26933" y="13643"/>
                    </a:cubicBezTo>
                    <a:cubicBezTo>
                      <a:pt x="26933" y="10113"/>
                      <a:pt x="25530" y="6727"/>
                      <a:pt x="23034" y="4231"/>
                    </a:cubicBezTo>
                    <a:cubicBezTo>
                      <a:pt x="20538" y="1734"/>
                      <a:pt x="17151" y="332"/>
                      <a:pt x="13621" y="332"/>
                    </a:cubicBezTo>
                    <a:cubicBezTo>
                      <a:pt x="10091" y="332"/>
                      <a:pt x="6705" y="1734"/>
                      <a:pt x="4208" y="4231"/>
                    </a:cubicBezTo>
                    <a:cubicBezTo>
                      <a:pt x="1712" y="6727"/>
                      <a:pt x="310" y="10113"/>
                      <a:pt x="310" y="13643"/>
                    </a:cubicBezTo>
                    <a:cubicBezTo>
                      <a:pt x="310" y="17174"/>
                      <a:pt x="1712" y="20560"/>
                      <a:pt x="4208" y="23056"/>
                    </a:cubicBezTo>
                    <a:cubicBezTo>
                      <a:pt x="6705" y="25552"/>
                      <a:pt x="10091" y="26955"/>
                      <a:pt x="13621" y="2695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79" name="任意多边形: 形状 67378">
                <a:extLst>
                  <a:ext uri="{FF2B5EF4-FFF2-40B4-BE49-F238E27FC236}">
                    <a16:creationId xmlns:a16="http://schemas.microsoft.com/office/drawing/2014/main" id="{1B2BADAE-A52C-4DEB-E9D6-79527BB24230}"/>
                  </a:ext>
                </a:extLst>
              </p:cNvPr>
              <p:cNvSpPr/>
              <p:nvPr/>
            </p:nvSpPr>
            <p:spPr>
              <a:xfrm>
                <a:off x="6151385" y="3873338"/>
                <a:ext cx="26623" cy="26623"/>
              </a:xfrm>
              <a:custGeom>
                <a:avLst/>
                <a:gdLst>
                  <a:gd name="connsiteX0" fmla="*/ 13749 w 26623"/>
                  <a:gd name="connsiteY0" fmla="*/ 26950 h 26623"/>
                  <a:gd name="connsiteX1" fmla="*/ 23162 w 26623"/>
                  <a:gd name="connsiteY1" fmla="*/ 23051 h 26623"/>
                  <a:gd name="connsiteX2" fmla="*/ 27061 w 26623"/>
                  <a:gd name="connsiteY2" fmla="*/ 13638 h 26623"/>
                  <a:gd name="connsiteX3" fmla="*/ 23162 w 26623"/>
                  <a:gd name="connsiteY3" fmla="*/ 4225 h 26623"/>
                  <a:gd name="connsiteX4" fmla="*/ 13749 w 26623"/>
                  <a:gd name="connsiteY4" fmla="*/ 326 h 26623"/>
                  <a:gd name="connsiteX5" fmla="*/ 4337 w 26623"/>
                  <a:gd name="connsiteY5" fmla="*/ 4225 h 26623"/>
                  <a:gd name="connsiteX6" fmla="*/ 438 w 26623"/>
                  <a:gd name="connsiteY6" fmla="*/ 13638 h 26623"/>
                  <a:gd name="connsiteX7" fmla="*/ 4337 w 26623"/>
                  <a:gd name="connsiteY7" fmla="*/ 23051 h 26623"/>
                  <a:gd name="connsiteX8" fmla="*/ 13749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950"/>
                    </a:moveTo>
                    <a:cubicBezTo>
                      <a:pt x="17280" y="26950"/>
                      <a:pt x="20666" y="25547"/>
                      <a:pt x="23162" y="23051"/>
                    </a:cubicBezTo>
                    <a:cubicBezTo>
                      <a:pt x="25658" y="20554"/>
                      <a:pt x="27061" y="17168"/>
                      <a:pt x="27061" y="13638"/>
                    </a:cubicBezTo>
                    <a:cubicBezTo>
                      <a:pt x="27061" y="10108"/>
                      <a:pt x="25658" y="6722"/>
                      <a:pt x="23162" y="4225"/>
                    </a:cubicBezTo>
                    <a:cubicBezTo>
                      <a:pt x="20666" y="1729"/>
                      <a:pt x="17280" y="326"/>
                      <a:pt x="13749" y="326"/>
                    </a:cubicBezTo>
                    <a:cubicBezTo>
                      <a:pt x="10219" y="326"/>
                      <a:pt x="6833" y="1729"/>
                      <a:pt x="4337" y="4225"/>
                    </a:cubicBezTo>
                    <a:cubicBezTo>
                      <a:pt x="1840" y="6722"/>
                      <a:pt x="438" y="10108"/>
                      <a:pt x="438" y="13638"/>
                    </a:cubicBezTo>
                    <a:cubicBezTo>
                      <a:pt x="438" y="17168"/>
                      <a:pt x="1840" y="20554"/>
                      <a:pt x="4337" y="23051"/>
                    </a:cubicBezTo>
                    <a:cubicBezTo>
                      <a:pt x="6833" y="25547"/>
                      <a:pt x="10219" y="26950"/>
                      <a:pt x="13749" y="269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80" name="任意多边形: 形状 67379">
                <a:extLst>
                  <a:ext uri="{FF2B5EF4-FFF2-40B4-BE49-F238E27FC236}">
                    <a16:creationId xmlns:a16="http://schemas.microsoft.com/office/drawing/2014/main" id="{DB7290EF-E926-695D-AC99-FB8208AA21F5}"/>
                  </a:ext>
                </a:extLst>
              </p:cNvPr>
              <p:cNvSpPr/>
              <p:nvPr/>
            </p:nvSpPr>
            <p:spPr>
              <a:xfrm>
                <a:off x="5636577" y="4160075"/>
                <a:ext cx="26623" cy="26623"/>
              </a:xfrm>
              <a:custGeom>
                <a:avLst/>
                <a:gdLst>
                  <a:gd name="connsiteX0" fmla="*/ 13706 w 26623"/>
                  <a:gd name="connsiteY0" fmla="*/ 26974 h 26623"/>
                  <a:gd name="connsiteX1" fmla="*/ 23119 w 26623"/>
                  <a:gd name="connsiteY1" fmla="*/ 23075 h 26623"/>
                  <a:gd name="connsiteX2" fmla="*/ 27018 w 26623"/>
                  <a:gd name="connsiteY2" fmla="*/ 13662 h 26623"/>
                  <a:gd name="connsiteX3" fmla="*/ 23119 w 26623"/>
                  <a:gd name="connsiteY3" fmla="*/ 4249 h 26623"/>
                  <a:gd name="connsiteX4" fmla="*/ 13706 w 26623"/>
                  <a:gd name="connsiteY4" fmla="*/ 351 h 26623"/>
                  <a:gd name="connsiteX5" fmla="*/ 4293 w 26623"/>
                  <a:gd name="connsiteY5" fmla="*/ 4249 h 26623"/>
                  <a:gd name="connsiteX6" fmla="*/ 395 w 26623"/>
                  <a:gd name="connsiteY6" fmla="*/ 13662 h 26623"/>
                  <a:gd name="connsiteX7" fmla="*/ 4293 w 26623"/>
                  <a:gd name="connsiteY7" fmla="*/ 23075 h 26623"/>
                  <a:gd name="connsiteX8" fmla="*/ 13706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974"/>
                    </a:moveTo>
                    <a:cubicBezTo>
                      <a:pt x="17236" y="26974"/>
                      <a:pt x="20623" y="25571"/>
                      <a:pt x="23119" y="23075"/>
                    </a:cubicBezTo>
                    <a:cubicBezTo>
                      <a:pt x="25615" y="20579"/>
                      <a:pt x="27018" y="17192"/>
                      <a:pt x="27018" y="13662"/>
                    </a:cubicBezTo>
                    <a:cubicBezTo>
                      <a:pt x="27018" y="10132"/>
                      <a:pt x="25615" y="6746"/>
                      <a:pt x="23119" y="4249"/>
                    </a:cubicBezTo>
                    <a:cubicBezTo>
                      <a:pt x="20623" y="1753"/>
                      <a:pt x="17236" y="351"/>
                      <a:pt x="13706" y="351"/>
                    </a:cubicBezTo>
                    <a:cubicBezTo>
                      <a:pt x="10176" y="351"/>
                      <a:pt x="6790" y="1753"/>
                      <a:pt x="4293" y="4249"/>
                    </a:cubicBezTo>
                    <a:cubicBezTo>
                      <a:pt x="1797" y="6746"/>
                      <a:pt x="395" y="10132"/>
                      <a:pt x="395" y="13662"/>
                    </a:cubicBezTo>
                    <a:cubicBezTo>
                      <a:pt x="395" y="17192"/>
                      <a:pt x="1797" y="20579"/>
                      <a:pt x="4293" y="23075"/>
                    </a:cubicBezTo>
                    <a:cubicBezTo>
                      <a:pt x="6790" y="25571"/>
                      <a:pt x="10176" y="26974"/>
                      <a:pt x="13706" y="269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81" name="任意多边形: 形状 67380">
                <a:extLst>
                  <a:ext uri="{FF2B5EF4-FFF2-40B4-BE49-F238E27FC236}">
                    <a16:creationId xmlns:a16="http://schemas.microsoft.com/office/drawing/2014/main" id="{714CA43D-8DAE-75B1-0E35-20A6F88DF58A}"/>
                  </a:ext>
                </a:extLst>
              </p:cNvPr>
              <p:cNvSpPr/>
              <p:nvPr/>
            </p:nvSpPr>
            <p:spPr>
              <a:xfrm>
                <a:off x="5084522" y="2778600"/>
                <a:ext cx="26623" cy="26623"/>
              </a:xfrm>
              <a:custGeom>
                <a:avLst/>
                <a:gdLst>
                  <a:gd name="connsiteX0" fmla="*/ 13660 w 26623"/>
                  <a:gd name="connsiteY0" fmla="*/ 26858 h 26623"/>
                  <a:gd name="connsiteX1" fmla="*/ 23072 w 26623"/>
                  <a:gd name="connsiteY1" fmla="*/ 22959 h 26623"/>
                  <a:gd name="connsiteX2" fmla="*/ 26971 w 26623"/>
                  <a:gd name="connsiteY2" fmla="*/ 13546 h 26623"/>
                  <a:gd name="connsiteX3" fmla="*/ 23072 w 26623"/>
                  <a:gd name="connsiteY3" fmla="*/ 4133 h 26623"/>
                  <a:gd name="connsiteX4" fmla="*/ 13660 w 26623"/>
                  <a:gd name="connsiteY4" fmla="*/ 234 h 26623"/>
                  <a:gd name="connsiteX5" fmla="*/ 4247 w 26623"/>
                  <a:gd name="connsiteY5" fmla="*/ 4133 h 26623"/>
                  <a:gd name="connsiteX6" fmla="*/ 348 w 26623"/>
                  <a:gd name="connsiteY6" fmla="*/ 13546 h 26623"/>
                  <a:gd name="connsiteX7" fmla="*/ 4247 w 26623"/>
                  <a:gd name="connsiteY7" fmla="*/ 22959 h 26623"/>
                  <a:gd name="connsiteX8" fmla="*/ 13660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0" y="26858"/>
                    </a:moveTo>
                    <a:cubicBezTo>
                      <a:pt x="17190" y="26858"/>
                      <a:pt x="20576" y="25455"/>
                      <a:pt x="23072" y="22959"/>
                    </a:cubicBezTo>
                    <a:cubicBezTo>
                      <a:pt x="25569" y="20463"/>
                      <a:pt x="26971" y="17076"/>
                      <a:pt x="26971" y="13546"/>
                    </a:cubicBezTo>
                    <a:cubicBezTo>
                      <a:pt x="26971" y="10016"/>
                      <a:pt x="25569" y="6630"/>
                      <a:pt x="23072" y="4133"/>
                    </a:cubicBezTo>
                    <a:cubicBezTo>
                      <a:pt x="20576" y="1637"/>
                      <a:pt x="17190" y="234"/>
                      <a:pt x="13660" y="234"/>
                    </a:cubicBezTo>
                    <a:cubicBezTo>
                      <a:pt x="10129" y="234"/>
                      <a:pt x="6743" y="1637"/>
                      <a:pt x="4247" y="4133"/>
                    </a:cubicBezTo>
                    <a:cubicBezTo>
                      <a:pt x="1751" y="6630"/>
                      <a:pt x="348" y="10016"/>
                      <a:pt x="348" y="13546"/>
                    </a:cubicBezTo>
                    <a:cubicBezTo>
                      <a:pt x="348" y="17076"/>
                      <a:pt x="1751" y="20463"/>
                      <a:pt x="4247" y="22959"/>
                    </a:cubicBezTo>
                    <a:cubicBezTo>
                      <a:pt x="6743" y="25455"/>
                      <a:pt x="10129" y="26858"/>
                      <a:pt x="13660" y="268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82" name="任意多边形: 形状 67381">
                <a:extLst>
                  <a:ext uri="{FF2B5EF4-FFF2-40B4-BE49-F238E27FC236}">
                    <a16:creationId xmlns:a16="http://schemas.microsoft.com/office/drawing/2014/main" id="{9FF537DF-B643-B92A-C7C7-212FF3B76AFD}"/>
                  </a:ext>
                </a:extLst>
              </p:cNvPr>
              <p:cNvSpPr/>
              <p:nvPr/>
            </p:nvSpPr>
            <p:spPr>
              <a:xfrm>
                <a:off x="6862668" y="4193802"/>
                <a:ext cx="26623" cy="26623"/>
              </a:xfrm>
              <a:custGeom>
                <a:avLst/>
                <a:gdLst>
                  <a:gd name="connsiteX0" fmla="*/ 13809 w 26623"/>
                  <a:gd name="connsiteY0" fmla="*/ 26977 h 26623"/>
                  <a:gd name="connsiteX1" fmla="*/ 23222 w 26623"/>
                  <a:gd name="connsiteY1" fmla="*/ 23078 h 26623"/>
                  <a:gd name="connsiteX2" fmla="*/ 27121 w 26623"/>
                  <a:gd name="connsiteY2" fmla="*/ 13665 h 26623"/>
                  <a:gd name="connsiteX3" fmla="*/ 23222 w 26623"/>
                  <a:gd name="connsiteY3" fmla="*/ 4252 h 26623"/>
                  <a:gd name="connsiteX4" fmla="*/ 13809 w 26623"/>
                  <a:gd name="connsiteY4" fmla="*/ 353 h 26623"/>
                  <a:gd name="connsiteX5" fmla="*/ 4396 w 26623"/>
                  <a:gd name="connsiteY5" fmla="*/ 4252 h 26623"/>
                  <a:gd name="connsiteX6" fmla="*/ 498 w 26623"/>
                  <a:gd name="connsiteY6" fmla="*/ 13665 h 26623"/>
                  <a:gd name="connsiteX7" fmla="*/ 4396 w 26623"/>
                  <a:gd name="connsiteY7" fmla="*/ 23078 h 26623"/>
                  <a:gd name="connsiteX8" fmla="*/ 13809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77"/>
                    </a:moveTo>
                    <a:cubicBezTo>
                      <a:pt x="17339" y="26977"/>
                      <a:pt x="20726" y="25574"/>
                      <a:pt x="23222" y="23078"/>
                    </a:cubicBezTo>
                    <a:cubicBezTo>
                      <a:pt x="25718" y="20581"/>
                      <a:pt x="27121" y="17195"/>
                      <a:pt x="27121" y="13665"/>
                    </a:cubicBezTo>
                    <a:cubicBezTo>
                      <a:pt x="27121" y="10135"/>
                      <a:pt x="25718" y="6749"/>
                      <a:pt x="23222" y="4252"/>
                    </a:cubicBezTo>
                    <a:cubicBezTo>
                      <a:pt x="20726" y="1756"/>
                      <a:pt x="17339" y="353"/>
                      <a:pt x="13809" y="353"/>
                    </a:cubicBezTo>
                    <a:cubicBezTo>
                      <a:pt x="10279" y="353"/>
                      <a:pt x="6893" y="1756"/>
                      <a:pt x="4396" y="4252"/>
                    </a:cubicBezTo>
                    <a:cubicBezTo>
                      <a:pt x="1900" y="6749"/>
                      <a:pt x="498" y="10135"/>
                      <a:pt x="498" y="13665"/>
                    </a:cubicBezTo>
                    <a:cubicBezTo>
                      <a:pt x="498" y="17195"/>
                      <a:pt x="1900" y="20581"/>
                      <a:pt x="4396" y="23078"/>
                    </a:cubicBezTo>
                    <a:cubicBezTo>
                      <a:pt x="6893" y="25574"/>
                      <a:pt x="10279" y="26977"/>
                      <a:pt x="13809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83" name="任意多边形: 形状 67382">
                <a:extLst>
                  <a:ext uri="{FF2B5EF4-FFF2-40B4-BE49-F238E27FC236}">
                    <a16:creationId xmlns:a16="http://schemas.microsoft.com/office/drawing/2014/main" id="{D02732A5-1D72-7394-8B51-632E08C41D50}"/>
                  </a:ext>
                </a:extLst>
              </p:cNvPr>
              <p:cNvSpPr/>
              <p:nvPr/>
            </p:nvSpPr>
            <p:spPr>
              <a:xfrm>
                <a:off x="6456941" y="2754102"/>
                <a:ext cx="26623" cy="26623"/>
              </a:xfrm>
              <a:custGeom>
                <a:avLst/>
                <a:gdLst>
                  <a:gd name="connsiteX0" fmla="*/ 13775 w 26623"/>
                  <a:gd name="connsiteY0" fmla="*/ 26856 h 26623"/>
                  <a:gd name="connsiteX1" fmla="*/ 23188 w 26623"/>
                  <a:gd name="connsiteY1" fmla="*/ 22957 h 26623"/>
                  <a:gd name="connsiteX2" fmla="*/ 27087 w 26623"/>
                  <a:gd name="connsiteY2" fmla="*/ 13544 h 26623"/>
                  <a:gd name="connsiteX3" fmla="*/ 23188 w 26623"/>
                  <a:gd name="connsiteY3" fmla="*/ 4131 h 26623"/>
                  <a:gd name="connsiteX4" fmla="*/ 13775 w 26623"/>
                  <a:gd name="connsiteY4" fmla="*/ 232 h 26623"/>
                  <a:gd name="connsiteX5" fmla="*/ 4362 w 26623"/>
                  <a:gd name="connsiteY5" fmla="*/ 4131 h 26623"/>
                  <a:gd name="connsiteX6" fmla="*/ 463 w 26623"/>
                  <a:gd name="connsiteY6" fmla="*/ 13544 h 26623"/>
                  <a:gd name="connsiteX7" fmla="*/ 4362 w 26623"/>
                  <a:gd name="connsiteY7" fmla="*/ 22957 h 26623"/>
                  <a:gd name="connsiteX8" fmla="*/ 13775 w 26623"/>
                  <a:gd name="connsiteY8" fmla="*/ 268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856"/>
                    </a:moveTo>
                    <a:cubicBezTo>
                      <a:pt x="17305" y="26856"/>
                      <a:pt x="20691" y="25453"/>
                      <a:pt x="23188" y="22957"/>
                    </a:cubicBezTo>
                    <a:cubicBezTo>
                      <a:pt x="25684" y="20460"/>
                      <a:pt x="27087" y="17074"/>
                      <a:pt x="27087" y="13544"/>
                    </a:cubicBezTo>
                    <a:cubicBezTo>
                      <a:pt x="27087" y="10014"/>
                      <a:pt x="25684" y="6628"/>
                      <a:pt x="23188" y="4131"/>
                    </a:cubicBezTo>
                    <a:cubicBezTo>
                      <a:pt x="20691" y="1635"/>
                      <a:pt x="17305" y="232"/>
                      <a:pt x="13775" y="232"/>
                    </a:cubicBezTo>
                    <a:cubicBezTo>
                      <a:pt x="10245" y="232"/>
                      <a:pt x="6859" y="1635"/>
                      <a:pt x="4362" y="4131"/>
                    </a:cubicBezTo>
                    <a:cubicBezTo>
                      <a:pt x="1866" y="6628"/>
                      <a:pt x="463" y="10014"/>
                      <a:pt x="463" y="13544"/>
                    </a:cubicBezTo>
                    <a:cubicBezTo>
                      <a:pt x="463" y="17074"/>
                      <a:pt x="1866" y="20460"/>
                      <a:pt x="4362" y="22957"/>
                    </a:cubicBezTo>
                    <a:cubicBezTo>
                      <a:pt x="6859" y="25453"/>
                      <a:pt x="10245" y="26856"/>
                      <a:pt x="13775" y="268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84" name="任意多边形: 形状 67383">
                <a:extLst>
                  <a:ext uri="{FF2B5EF4-FFF2-40B4-BE49-F238E27FC236}">
                    <a16:creationId xmlns:a16="http://schemas.microsoft.com/office/drawing/2014/main" id="{89F53610-B253-8A0C-2808-2BF04B5B3CBD}"/>
                  </a:ext>
                </a:extLst>
              </p:cNvPr>
              <p:cNvSpPr/>
              <p:nvPr/>
            </p:nvSpPr>
            <p:spPr>
              <a:xfrm>
                <a:off x="7461061" y="4685602"/>
                <a:ext cx="26623" cy="26623"/>
              </a:xfrm>
              <a:custGeom>
                <a:avLst/>
                <a:gdLst>
                  <a:gd name="connsiteX0" fmla="*/ 13859 w 26623"/>
                  <a:gd name="connsiteY0" fmla="*/ 27018 h 26623"/>
                  <a:gd name="connsiteX1" fmla="*/ 23272 w 26623"/>
                  <a:gd name="connsiteY1" fmla="*/ 23119 h 26623"/>
                  <a:gd name="connsiteX2" fmla="*/ 27171 w 26623"/>
                  <a:gd name="connsiteY2" fmla="*/ 13706 h 26623"/>
                  <a:gd name="connsiteX3" fmla="*/ 23272 w 26623"/>
                  <a:gd name="connsiteY3" fmla="*/ 4294 h 26623"/>
                  <a:gd name="connsiteX4" fmla="*/ 13859 w 26623"/>
                  <a:gd name="connsiteY4" fmla="*/ 395 h 26623"/>
                  <a:gd name="connsiteX5" fmla="*/ 4447 w 26623"/>
                  <a:gd name="connsiteY5" fmla="*/ 4294 h 26623"/>
                  <a:gd name="connsiteX6" fmla="*/ 548 w 26623"/>
                  <a:gd name="connsiteY6" fmla="*/ 13706 h 26623"/>
                  <a:gd name="connsiteX7" fmla="*/ 4447 w 26623"/>
                  <a:gd name="connsiteY7" fmla="*/ 23119 h 26623"/>
                  <a:gd name="connsiteX8" fmla="*/ 13859 w 26623"/>
                  <a:gd name="connsiteY8" fmla="*/ 270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9" y="27018"/>
                    </a:moveTo>
                    <a:cubicBezTo>
                      <a:pt x="17390" y="27018"/>
                      <a:pt x="20776" y="25615"/>
                      <a:pt x="23272" y="23119"/>
                    </a:cubicBezTo>
                    <a:cubicBezTo>
                      <a:pt x="25768" y="20623"/>
                      <a:pt x="27171" y="17237"/>
                      <a:pt x="27171" y="13706"/>
                    </a:cubicBezTo>
                    <a:cubicBezTo>
                      <a:pt x="27171" y="10176"/>
                      <a:pt x="25768" y="6790"/>
                      <a:pt x="23272" y="4294"/>
                    </a:cubicBezTo>
                    <a:cubicBezTo>
                      <a:pt x="20776" y="1797"/>
                      <a:pt x="17390" y="395"/>
                      <a:pt x="13859" y="395"/>
                    </a:cubicBezTo>
                    <a:cubicBezTo>
                      <a:pt x="10329" y="395"/>
                      <a:pt x="6943" y="1797"/>
                      <a:pt x="4447" y="4294"/>
                    </a:cubicBezTo>
                    <a:cubicBezTo>
                      <a:pt x="1950" y="6790"/>
                      <a:pt x="548" y="10176"/>
                      <a:pt x="548" y="13706"/>
                    </a:cubicBezTo>
                    <a:cubicBezTo>
                      <a:pt x="548" y="17237"/>
                      <a:pt x="1950" y="20623"/>
                      <a:pt x="4447" y="23119"/>
                    </a:cubicBezTo>
                    <a:cubicBezTo>
                      <a:pt x="6943" y="25615"/>
                      <a:pt x="10329" y="27018"/>
                      <a:pt x="13859" y="270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85" name="任意多边形: 形状 67384">
                <a:extLst>
                  <a:ext uri="{FF2B5EF4-FFF2-40B4-BE49-F238E27FC236}">
                    <a16:creationId xmlns:a16="http://schemas.microsoft.com/office/drawing/2014/main" id="{C4CFBDB2-0CF7-A6B5-3B6E-0CFD11612BF7}"/>
                  </a:ext>
                </a:extLst>
              </p:cNvPr>
              <p:cNvSpPr/>
              <p:nvPr/>
            </p:nvSpPr>
            <p:spPr>
              <a:xfrm>
                <a:off x="6795248" y="4694444"/>
                <a:ext cx="26623" cy="26623"/>
              </a:xfrm>
              <a:custGeom>
                <a:avLst/>
                <a:gdLst>
                  <a:gd name="connsiteX0" fmla="*/ 13803 w 26623"/>
                  <a:gd name="connsiteY0" fmla="*/ 27019 h 26623"/>
                  <a:gd name="connsiteX1" fmla="*/ 23216 w 26623"/>
                  <a:gd name="connsiteY1" fmla="*/ 23120 h 26623"/>
                  <a:gd name="connsiteX2" fmla="*/ 27115 w 26623"/>
                  <a:gd name="connsiteY2" fmla="*/ 13707 h 26623"/>
                  <a:gd name="connsiteX3" fmla="*/ 23216 w 26623"/>
                  <a:gd name="connsiteY3" fmla="*/ 4294 h 26623"/>
                  <a:gd name="connsiteX4" fmla="*/ 13803 w 26623"/>
                  <a:gd name="connsiteY4" fmla="*/ 395 h 26623"/>
                  <a:gd name="connsiteX5" fmla="*/ 4391 w 26623"/>
                  <a:gd name="connsiteY5" fmla="*/ 4294 h 26623"/>
                  <a:gd name="connsiteX6" fmla="*/ 492 w 26623"/>
                  <a:gd name="connsiteY6" fmla="*/ 13707 h 26623"/>
                  <a:gd name="connsiteX7" fmla="*/ 4391 w 26623"/>
                  <a:gd name="connsiteY7" fmla="*/ 23120 h 26623"/>
                  <a:gd name="connsiteX8" fmla="*/ 13803 w 26623"/>
                  <a:gd name="connsiteY8" fmla="*/ 270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7019"/>
                    </a:moveTo>
                    <a:cubicBezTo>
                      <a:pt x="17334" y="27019"/>
                      <a:pt x="20720" y="25616"/>
                      <a:pt x="23216" y="23120"/>
                    </a:cubicBezTo>
                    <a:cubicBezTo>
                      <a:pt x="25712" y="20623"/>
                      <a:pt x="27115" y="17237"/>
                      <a:pt x="27115" y="13707"/>
                    </a:cubicBezTo>
                    <a:cubicBezTo>
                      <a:pt x="27115" y="10177"/>
                      <a:pt x="25712" y="6791"/>
                      <a:pt x="23216" y="4294"/>
                    </a:cubicBezTo>
                    <a:cubicBezTo>
                      <a:pt x="20720" y="1798"/>
                      <a:pt x="17334" y="395"/>
                      <a:pt x="13803" y="395"/>
                    </a:cubicBezTo>
                    <a:cubicBezTo>
                      <a:pt x="10273" y="395"/>
                      <a:pt x="6887" y="1798"/>
                      <a:pt x="4391" y="4294"/>
                    </a:cubicBezTo>
                    <a:cubicBezTo>
                      <a:pt x="1894" y="6791"/>
                      <a:pt x="492" y="10177"/>
                      <a:pt x="492" y="13707"/>
                    </a:cubicBezTo>
                    <a:cubicBezTo>
                      <a:pt x="492" y="17237"/>
                      <a:pt x="1894" y="20623"/>
                      <a:pt x="4391" y="23120"/>
                    </a:cubicBezTo>
                    <a:cubicBezTo>
                      <a:pt x="6887" y="25616"/>
                      <a:pt x="10273" y="27019"/>
                      <a:pt x="13803" y="270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86" name="任意多边形: 形状 67385">
                <a:extLst>
                  <a:ext uri="{FF2B5EF4-FFF2-40B4-BE49-F238E27FC236}">
                    <a16:creationId xmlns:a16="http://schemas.microsoft.com/office/drawing/2014/main" id="{AA9AD46A-AC8E-A6F3-DC9B-3A22EFFFB68B}"/>
                  </a:ext>
                </a:extLst>
              </p:cNvPr>
              <p:cNvSpPr/>
              <p:nvPr/>
            </p:nvSpPr>
            <p:spPr>
              <a:xfrm>
                <a:off x="4796558" y="2963511"/>
                <a:ext cx="26623" cy="26623"/>
              </a:xfrm>
              <a:custGeom>
                <a:avLst/>
                <a:gdLst>
                  <a:gd name="connsiteX0" fmla="*/ 13636 w 26623"/>
                  <a:gd name="connsiteY0" fmla="*/ 26873 h 26623"/>
                  <a:gd name="connsiteX1" fmla="*/ 23048 w 26623"/>
                  <a:gd name="connsiteY1" fmla="*/ 22974 h 26623"/>
                  <a:gd name="connsiteX2" fmla="*/ 26947 w 26623"/>
                  <a:gd name="connsiteY2" fmla="*/ 13562 h 26623"/>
                  <a:gd name="connsiteX3" fmla="*/ 23048 w 26623"/>
                  <a:gd name="connsiteY3" fmla="*/ 4149 h 26623"/>
                  <a:gd name="connsiteX4" fmla="*/ 13636 w 26623"/>
                  <a:gd name="connsiteY4" fmla="*/ 250 h 26623"/>
                  <a:gd name="connsiteX5" fmla="*/ 4223 w 26623"/>
                  <a:gd name="connsiteY5" fmla="*/ 4149 h 26623"/>
                  <a:gd name="connsiteX6" fmla="*/ 324 w 26623"/>
                  <a:gd name="connsiteY6" fmla="*/ 13562 h 26623"/>
                  <a:gd name="connsiteX7" fmla="*/ 4223 w 26623"/>
                  <a:gd name="connsiteY7" fmla="*/ 22974 h 26623"/>
                  <a:gd name="connsiteX8" fmla="*/ 13636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6" y="26873"/>
                    </a:moveTo>
                    <a:cubicBezTo>
                      <a:pt x="17166" y="26873"/>
                      <a:pt x="20552" y="25471"/>
                      <a:pt x="23048" y="22974"/>
                    </a:cubicBezTo>
                    <a:cubicBezTo>
                      <a:pt x="25545" y="20478"/>
                      <a:pt x="26947" y="17092"/>
                      <a:pt x="26947" y="13562"/>
                    </a:cubicBezTo>
                    <a:cubicBezTo>
                      <a:pt x="26947" y="10031"/>
                      <a:pt x="25545" y="6645"/>
                      <a:pt x="23048" y="4149"/>
                    </a:cubicBezTo>
                    <a:cubicBezTo>
                      <a:pt x="20552" y="1653"/>
                      <a:pt x="17166" y="250"/>
                      <a:pt x="13636" y="250"/>
                    </a:cubicBezTo>
                    <a:cubicBezTo>
                      <a:pt x="10105" y="250"/>
                      <a:pt x="6719" y="1653"/>
                      <a:pt x="4223" y="4149"/>
                    </a:cubicBezTo>
                    <a:cubicBezTo>
                      <a:pt x="1727" y="6645"/>
                      <a:pt x="324" y="10031"/>
                      <a:pt x="324" y="13562"/>
                    </a:cubicBezTo>
                    <a:cubicBezTo>
                      <a:pt x="324" y="17092"/>
                      <a:pt x="1727" y="20478"/>
                      <a:pt x="4223" y="22974"/>
                    </a:cubicBezTo>
                    <a:cubicBezTo>
                      <a:pt x="6719" y="25471"/>
                      <a:pt x="10105" y="26873"/>
                      <a:pt x="13636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87" name="任意多边形: 形状 67386">
                <a:extLst>
                  <a:ext uri="{FF2B5EF4-FFF2-40B4-BE49-F238E27FC236}">
                    <a16:creationId xmlns:a16="http://schemas.microsoft.com/office/drawing/2014/main" id="{BC07E826-BA06-FC0E-E710-0B6ADC014B43}"/>
                  </a:ext>
                </a:extLst>
              </p:cNvPr>
              <p:cNvSpPr/>
              <p:nvPr/>
            </p:nvSpPr>
            <p:spPr>
              <a:xfrm>
                <a:off x="6909708" y="3684647"/>
                <a:ext cx="26623" cy="26623"/>
              </a:xfrm>
              <a:custGeom>
                <a:avLst/>
                <a:gdLst>
                  <a:gd name="connsiteX0" fmla="*/ 13813 w 26623"/>
                  <a:gd name="connsiteY0" fmla="*/ 26934 h 26623"/>
                  <a:gd name="connsiteX1" fmla="*/ 23226 w 26623"/>
                  <a:gd name="connsiteY1" fmla="*/ 23035 h 26623"/>
                  <a:gd name="connsiteX2" fmla="*/ 27125 w 26623"/>
                  <a:gd name="connsiteY2" fmla="*/ 13622 h 26623"/>
                  <a:gd name="connsiteX3" fmla="*/ 23226 w 26623"/>
                  <a:gd name="connsiteY3" fmla="*/ 4209 h 26623"/>
                  <a:gd name="connsiteX4" fmla="*/ 13813 w 26623"/>
                  <a:gd name="connsiteY4" fmla="*/ 311 h 26623"/>
                  <a:gd name="connsiteX5" fmla="*/ 4400 w 26623"/>
                  <a:gd name="connsiteY5" fmla="*/ 4209 h 26623"/>
                  <a:gd name="connsiteX6" fmla="*/ 501 w 26623"/>
                  <a:gd name="connsiteY6" fmla="*/ 13622 h 26623"/>
                  <a:gd name="connsiteX7" fmla="*/ 4400 w 26623"/>
                  <a:gd name="connsiteY7" fmla="*/ 23035 h 26623"/>
                  <a:gd name="connsiteX8" fmla="*/ 13813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934"/>
                    </a:moveTo>
                    <a:cubicBezTo>
                      <a:pt x="17343" y="26934"/>
                      <a:pt x="20729" y="25531"/>
                      <a:pt x="23226" y="23035"/>
                    </a:cubicBezTo>
                    <a:cubicBezTo>
                      <a:pt x="25722" y="20539"/>
                      <a:pt x="27125" y="17152"/>
                      <a:pt x="27125" y="13622"/>
                    </a:cubicBezTo>
                    <a:cubicBezTo>
                      <a:pt x="27125" y="10092"/>
                      <a:pt x="25722" y="6706"/>
                      <a:pt x="23226" y="4209"/>
                    </a:cubicBezTo>
                    <a:cubicBezTo>
                      <a:pt x="20729" y="1713"/>
                      <a:pt x="17343" y="311"/>
                      <a:pt x="13813" y="311"/>
                    </a:cubicBezTo>
                    <a:cubicBezTo>
                      <a:pt x="10283" y="311"/>
                      <a:pt x="6897" y="1713"/>
                      <a:pt x="4400" y="4209"/>
                    </a:cubicBezTo>
                    <a:cubicBezTo>
                      <a:pt x="1904" y="6706"/>
                      <a:pt x="501" y="10092"/>
                      <a:pt x="501" y="13622"/>
                    </a:cubicBezTo>
                    <a:cubicBezTo>
                      <a:pt x="501" y="17152"/>
                      <a:pt x="1904" y="20539"/>
                      <a:pt x="4400" y="23035"/>
                    </a:cubicBezTo>
                    <a:cubicBezTo>
                      <a:pt x="6897" y="25531"/>
                      <a:pt x="10283" y="26934"/>
                      <a:pt x="13813" y="269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88" name="任意多边形: 形状 67387">
                <a:extLst>
                  <a:ext uri="{FF2B5EF4-FFF2-40B4-BE49-F238E27FC236}">
                    <a16:creationId xmlns:a16="http://schemas.microsoft.com/office/drawing/2014/main" id="{81F6B27F-3AD0-C9CA-48CA-DCC19A7BEEB1}"/>
                  </a:ext>
                </a:extLst>
              </p:cNvPr>
              <p:cNvSpPr/>
              <p:nvPr/>
            </p:nvSpPr>
            <p:spPr>
              <a:xfrm>
                <a:off x="4718362" y="3652541"/>
                <a:ext cx="26623" cy="26623"/>
              </a:xfrm>
              <a:custGeom>
                <a:avLst/>
                <a:gdLst>
                  <a:gd name="connsiteX0" fmla="*/ 13629 w 26623"/>
                  <a:gd name="connsiteY0" fmla="*/ 26931 h 26623"/>
                  <a:gd name="connsiteX1" fmla="*/ 23042 w 26623"/>
                  <a:gd name="connsiteY1" fmla="*/ 23032 h 26623"/>
                  <a:gd name="connsiteX2" fmla="*/ 26941 w 26623"/>
                  <a:gd name="connsiteY2" fmla="*/ 13619 h 26623"/>
                  <a:gd name="connsiteX3" fmla="*/ 23042 w 26623"/>
                  <a:gd name="connsiteY3" fmla="*/ 4207 h 26623"/>
                  <a:gd name="connsiteX4" fmla="*/ 13629 w 26623"/>
                  <a:gd name="connsiteY4" fmla="*/ 308 h 26623"/>
                  <a:gd name="connsiteX5" fmla="*/ 4216 w 26623"/>
                  <a:gd name="connsiteY5" fmla="*/ 4207 h 26623"/>
                  <a:gd name="connsiteX6" fmla="*/ 317 w 26623"/>
                  <a:gd name="connsiteY6" fmla="*/ 13619 h 26623"/>
                  <a:gd name="connsiteX7" fmla="*/ 4216 w 26623"/>
                  <a:gd name="connsiteY7" fmla="*/ 23032 h 26623"/>
                  <a:gd name="connsiteX8" fmla="*/ 13629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9" y="26931"/>
                    </a:moveTo>
                    <a:cubicBezTo>
                      <a:pt x="17159" y="26931"/>
                      <a:pt x="20545" y="25528"/>
                      <a:pt x="23042" y="23032"/>
                    </a:cubicBezTo>
                    <a:cubicBezTo>
                      <a:pt x="25538" y="20536"/>
                      <a:pt x="26941" y="17150"/>
                      <a:pt x="26941" y="13619"/>
                    </a:cubicBezTo>
                    <a:cubicBezTo>
                      <a:pt x="26941" y="10089"/>
                      <a:pt x="25538" y="6703"/>
                      <a:pt x="23042" y="4207"/>
                    </a:cubicBezTo>
                    <a:cubicBezTo>
                      <a:pt x="20545" y="1710"/>
                      <a:pt x="17159" y="308"/>
                      <a:pt x="13629" y="308"/>
                    </a:cubicBezTo>
                    <a:cubicBezTo>
                      <a:pt x="10099" y="308"/>
                      <a:pt x="6713" y="1710"/>
                      <a:pt x="4216" y="4207"/>
                    </a:cubicBezTo>
                    <a:cubicBezTo>
                      <a:pt x="1720" y="6703"/>
                      <a:pt x="317" y="10089"/>
                      <a:pt x="317" y="13619"/>
                    </a:cubicBezTo>
                    <a:cubicBezTo>
                      <a:pt x="317" y="17150"/>
                      <a:pt x="1720" y="20536"/>
                      <a:pt x="4216" y="23032"/>
                    </a:cubicBezTo>
                    <a:cubicBezTo>
                      <a:pt x="6713" y="25528"/>
                      <a:pt x="10099" y="26931"/>
                      <a:pt x="13629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89" name="任意多边形: 形状 67388">
                <a:extLst>
                  <a:ext uri="{FF2B5EF4-FFF2-40B4-BE49-F238E27FC236}">
                    <a16:creationId xmlns:a16="http://schemas.microsoft.com/office/drawing/2014/main" id="{6759A96F-5323-DE84-1F0A-208906B341D2}"/>
                  </a:ext>
                </a:extLst>
              </p:cNvPr>
              <p:cNvSpPr/>
              <p:nvPr/>
            </p:nvSpPr>
            <p:spPr>
              <a:xfrm>
                <a:off x="7838428" y="4959082"/>
                <a:ext cx="26623" cy="26623"/>
              </a:xfrm>
              <a:custGeom>
                <a:avLst/>
                <a:gdLst>
                  <a:gd name="connsiteX0" fmla="*/ 13891 w 26623"/>
                  <a:gd name="connsiteY0" fmla="*/ 27041 h 26623"/>
                  <a:gd name="connsiteX1" fmla="*/ 23304 w 26623"/>
                  <a:gd name="connsiteY1" fmla="*/ 23142 h 26623"/>
                  <a:gd name="connsiteX2" fmla="*/ 27203 w 26623"/>
                  <a:gd name="connsiteY2" fmla="*/ 13729 h 26623"/>
                  <a:gd name="connsiteX3" fmla="*/ 23304 w 26623"/>
                  <a:gd name="connsiteY3" fmla="*/ 4317 h 26623"/>
                  <a:gd name="connsiteX4" fmla="*/ 13891 w 26623"/>
                  <a:gd name="connsiteY4" fmla="*/ 418 h 26623"/>
                  <a:gd name="connsiteX5" fmla="*/ 4478 w 26623"/>
                  <a:gd name="connsiteY5" fmla="*/ 4317 h 26623"/>
                  <a:gd name="connsiteX6" fmla="*/ 579 w 26623"/>
                  <a:gd name="connsiteY6" fmla="*/ 13729 h 26623"/>
                  <a:gd name="connsiteX7" fmla="*/ 4478 w 26623"/>
                  <a:gd name="connsiteY7" fmla="*/ 23142 h 26623"/>
                  <a:gd name="connsiteX8" fmla="*/ 13891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1" y="27041"/>
                    </a:moveTo>
                    <a:cubicBezTo>
                      <a:pt x="17421" y="27041"/>
                      <a:pt x="20807" y="25638"/>
                      <a:pt x="23304" y="23142"/>
                    </a:cubicBezTo>
                    <a:cubicBezTo>
                      <a:pt x="25800" y="20646"/>
                      <a:pt x="27203" y="17259"/>
                      <a:pt x="27203" y="13729"/>
                    </a:cubicBezTo>
                    <a:cubicBezTo>
                      <a:pt x="27203" y="10199"/>
                      <a:pt x="25800" y="6813"/>
                      <a:pt x="23304" y="4317"/>
                    </a:cubicBezTo>
                    <a:cubicBezTo>
                      <a:pt x="20807" y="1820"/>
                      <a:pt x="17421" y="418"/>
                      <a:pt x="13891" y="418"/>
                    </a:cubicBezTo>
                    <a:cubicBezTo>
                      <a:pt x="10361" y="418"/>
                      <a:pt x="6975" y="1820"/>
                      <a:pt x="4478" y="4317"/>
                    </a:cubicBezTo>
                    <a:cubicBezTo>
                      <a:pt x="1982" y="6813"/>
                      <a:pt x="579" y="10199"/>
                      <a:pt x="579" y="13729"/>
                    </a:cubicBezTo>
                    <a:cubicBezTo>
                      <a:pt x="579" y="17259"/>
                      <a:pt x="1982" y="20646"/>
                      <a:pt x="4478" y="23142"/>
                    </a:cubicBezTo>
                    <a:cubicBezTo>
                      <a:pt x="6975" y="25638"/>
                      <a:pt x="10361" y="27041"/>
                      <a:pt x="13891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90" name="任意多边形: 形状 67389">
                <a:extLst>
                  <a:ext uri="{FF2B5EF4-FFF2-40B4-BE49-F238E27FC236}">
                    <a16:creationId xmlns:a16="http://schemas.microsoft.com/office/drawing/2014/main" id="{C14EE472-B431-CBB7-952F-8EEA92FB2BEC}"/>
                  </a:ext>
                </a:extLst>
              </p:cNvPr>
              <p:cNvSpPr/>
              <p:nvPr/>
            </p:nvSpPr>
            <p:spPr>
              <a:xfrm>
                <a:off x="6245904" y="3876590"/>
                <a:ext cx="26623" cy="26623"/>
              </a:xfrm>
              <a:custGeom>
                <a:avLst/>
                <a:gdLst>
                  <a:gd name="connsiteX0" fmla="*/ 13757 w 26623"/>
                  <a:gd name="connsiteY0" fmla="*/ 26950 h 26623"/>
                  <a:gd name="connsiteX1" fmla="*/ 23170 w 26623"/>
                  <a:gd name="connsiteY1" fmla="*/ 23051 h 26623"/>
                  <a:gd name="connsiteX2" fmla="*/ 27069 w 26623"/>
                  <a:gd name="connsiteY2" fmla="*/ 13638 h 26623"/>
                  <a:gd name="connsiteX3" fmla="*/ 23170 w 26623"/>
                  <a:gd name="connsiteY3" fmla="*/ 4226 h 26623"/>
                  <a:gd name="connsiteX4" fmla="*/ 13757 w 26623"/>
                  <a:gd name="connsiteY4" fmla="*/ 327 h 26623"/>
                  <a:gd name="connsiteX5" fmla="*/ 4345 w 26623"/>
                  <a:gd name="connsiteY5" fmla="*/ 4226 h 26623"/>
                  <a:gd name="connsiteX6" fmla="*/ 446 w 26623"/>
                  <a:gd name="connsiteY6" fmla="*/ 13638 h 26623"/>
                  <a:gd name="connsiteX7" fmla="*/ 4345 w 26623"/>
                  <a:gd name="connsiteY7" fmla="*/ 23051 h 26623"/>
                  <a:gd name="connsiteX8" fmla="*/ 13757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50"/>
                    </a:moveTo>
                    <a:cubicBezTo>
                      <a:pt x="17288" y="26950"/>
                      <a:pt x="20674" y="25547"/>
                      <a:pt x="23170" y="23051"/>
                    </a:cubicBezTo>
                    <a:cubicBezTo>
                      <a:pt x="25666" y="20555"/>
                      <a:pt x="27069" y="17169"/>
                      <a:pt x="27069" y="13638"/>
                    </a:cubicBezTo>
                    <a:cubicBezTo>
                      <a:pt x="27069" y="10108"/>
                      <a:pt x="25666" y="6722"/>
                      <a:pt x="23170" y="4226"/>
                    </a:cubicBezTo>
                    <a:cubicBezTo>
                      <a:pt x="20674" y="1729"/>
                      <a:pt x="17288" y="327"/>
                      <a:pt x="13757" y="327"/>
                    </a:cubicBezTo>
                    <a:cubicBezTo>
                      <a:pt x="10227" y="327"/>
                      <a:pt x="6841" y="1729"/>
                      <a:pt x="4345" y="4226"/>
                    </a:cubicBezTo>
                    <a:cubicBezTo>
                      <a:pt x="1848" y="6722"/>
                      <a:pt x="446" y="10108"/>
                      <a:pt x="446" y="13638"/>
                    </a:cubicBezTo>
                    <a:cubicBezTo>
                      <a:pt x="446" y="17169"/>
                      <a:pt x="1848" y="20555"/>
                      <a:pt x="4345" y="23051"/>
                    </a:cubicBezTo>
                    <a:cubicBezTo>
                      <a:pt x="6841" y="25547"/>
                      <a:pt x="10227" y="26950"/>
                      <a:pt x="13757" y="269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91" name="任意多边形: 形状 67390">
                <a:extLst>
                  <a:ext uri="{FF2B5EF4-FFF2-40B4-BE49-F238E27FC236}">
                    <a16:creationId xmlns:a16="http://schemas.microsoft.com/office/drawing/2014/main" id="{D58C6BD3-1362-750B-0A89-1370CDA3DF46}"/>
                  </a:ext>
                </a:extLst>
              </p:cNvPr>
              <p:cNvSpPr/>
              <p:nvPr/>
            </p:nvSpPr>
            <p:spPr>
              <a:xfrm>
                <a:off x="4668489" y="3915261"/>
                <a:ext cx="26623" cy="26623"/>
              </a:xfrm>
              <a:custGeom>
                <a:avLst/>
                <a:gdLst>
                  <a:gd name="connsiteX0" fmla="*/ 13625 w 26623"/>
                  <a:gd name="connsiteY0" fmla="*/ 26953 h 26623"/>
                  <a:gd name="connsiteX1" fmla="*/ 23038 w 26623"/>
                  <a:gd name="connsiteY1" fmla="*/ 23054 h 26623"/>
                  <a:gd name="connsiteX2" fmla="*/ 26936 w 26623"/>
                  <a:gd name="connsiteY2" fmla="*/ 13642 h 26623"/>
                  <a:gd name="connsiteX3" fmla="*/ 23038 w 26623"/>
                  <a:gd name="connsiteY3" fmla="*/ 4229 h 26623"/>
                  <a:gd name="connsiteX4" fmla="*/ 13625 w 26623"/>
                  <a:gd name="connsiteY4" fmla="*/ 330 h 26623"/>
                  <a:gd name="connsiteX5" fmla="*/ 4212 w 26623"/>
                  <a:gd name="connsiteY5" fmla="*/ 4229 h 26623"/>
                  <a:gd name="connsiteX6" fmla="*/ 313 w 26623"/>
                  <a:gd name="connsiteY6" fmla="*/ 13642 h 26623"/>
                  <a:gd name="connsiteX7" fmla="*/ 4212 w 26623"/>
                  <a:gd name="connsiteY7" fmla="*/ 23054 h 26623"/>
                  <a:gd name="connsiteX8" fmla="*/ 13625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5" y="26953"/>
                    </a:moveTo>
                    <a:cubicBezTo>
                      <a:pt x="17155" y="26953"/>
                      <a:pt x="20541" y="25551"/>
                      <a:pt x="23038" y="23054"/>
                    </a:cubicBezTo>
                    <a:cubicBezTo>
                      <a:pt x="25534" y="20558"/>
                      <a:pt x="26936" y="17172"/>
                      <a:pt x="26936" y="13642"/>
                    </a:cubicBezTo>
                    <a:cubicBezTo>
                      <a:pt x="26936" y="10111"/>
                      <a:pt x="25534" y="6725"/>
                      <a:pt x="23038" y="4229"/>
                    </a:cubicBezTo>
                    <a:cubicBezTo>
                      <a:pt x="20541" y="1733"/>
                      <a:pt x="17155" y="330"/>
                      <a:pt x="13625" y="330"/>
                    </a:cubicBezTo>
                    <a:cubicBezTo>
                      <a:pt x="10095" y="330"/>
                      <a:pt x="6708" y="1733"/>
                      <a:pt x="4212" y="4229"/>
                    </a:cubicBezTo>
                    <a:cubicBezTo>
                      <a:pt x="1716" y="6725"/>
                      <a:pt x="313" y="10111"/>
                      <a:pt x="313" y="13642"/>
                    </a:cubicBezTo>
                    <a:cubicBezTo>
                      <a:pt x="313" y="17172"/>
                      <a:pt x="1716" y="20558"/>
                      <a:pt x="4212" y="23054"/>
                    </a:cubicBezTo>
                    <a:cubicBezTo>
                      <a:pt x="6708" y="25551"/>
                      <a:pt x="10095" y="26953"/>
                      <a:pt x="13625" y="2695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92" name="任意多边形: 形状 67391">
                <a:extLst>
                  <a:ext uri="{FF2B5EF4-FFF2-40B4-BE49-F238E27FC236}">
                    <a16:creationId xmlns:a16="http://schemas.microsoft.com/office/drawing/2014/main" id="{5B718C2E-9652-96AF-E508-3CB5D1CC7E17}"/>
                  </a:ext>
                </a:extLst>
              </p:cNvPr>
              <p:cNvSpPr/>
              <p:nvPr/>
            </p:nvSpPr>
            <p:spPr>
              <a:xfrm>
                <a:off x="6253694" y="3868591"/>
                <a:ext cx="26623" cy="26623"/>
              </a:xfrm>
              <a:custGeom>
                <a:avLst/>
                <a:gdLst>
                  <a:gd name="connsiteX0" fmla="*/ 13758 w 26623"/>
                  <a:gd name="connsiteY0" fmla="*/ 26949 h 26623"/>
                  <a:gd name="connsiteX1" fmla="*/ 23171 w 26623"/>
                  <a:gd name="connsiteY1" fmla="*/ 23050 h 26623"/>
                  <a:gd name="connsiteX2" fmla="*/ 27070 w 26623"/>
                  <a:gd name="connsiteY2" fmla="*/ 13638 h 26623"/>
                  <a:gd name="connsiteX3" fmla="*/ 23171 w 26623"/>
                  <a:gd name="connsiteY3" fmla="*/ 4225 h 26623"/>
                  <a:gd name="connsiteX4" fmla="*/ 13758 w 26623"/>
                  <a:gd name="connsiteY4" fmla="*/ 326 h 26623"/>
                  <a:gd name="connsiteX5" fmla="*/ 4345 w 26623"/>
                  <a:gd name="connsiteY5" fmla="*/ 4225 h 26623"/>
                  <a:gd name="connsiteX6" fmla="*/ 446 w 26623"/>
                  <a:gd name="connsiteY6" fmla="*/ 13638 h 26623"/>
                  <a:gd name="connsiteX7" fmla="*/ 4345 w 26623"/>
                  <a:gd name="connsiteY7" fmla="*/ 23050 h 26623"/>
                  <a:gd name="connsiteX8" fmla="*/ 13758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8" y="26949"/>
                    </a:moveTo>
                    <a:cubicBezTo>
                      <a:pt x="17288" y="26949"/>
                      <a:pt x="20674" y="25547"/>
                      <a:pt x="23171" y="23050"/>
                    </a:cubicBezTo>
                    <a:cubicBezTo>
                      <a:pt x="25667" y="20554"/>
                      <a:pt x="27070" y="17168"/>
                      <a:pt x="27070" y="13638"/>
                    </a:cubicBezTo>
                    <a:cubicBezTo>
                      <a:pt x="27070" y="10107"/>
                      <a:pt x="25667" y="6721"/>
                      <a:pt x="23171" y="4225"/>
                    </a:cubicBezTo>
                    <a:cubicBezTo>
                      <a:pt x="20674" y="1729"/>
                      <a:pt x="17288" y="326"/>
                      <a:pt x="13758" y="326"/>
                    </a:cubicBezTo>
                    <a:cubicBezTo>
                      <a:pt x="10228" y="326"/>
                      <a:pt x="6842" y="1729"/>
                      <a:pt x="4345" y="4225"/>
                    </a:cubicBezTo>
                    <a:cubicBezTo>
                      <a:pt x="1849" y="6721"/>
                      <a:pt x="446" y="10107"/>
                      <a:pt x="446" y="13638"/>
                    </a:cubicBezTo>
                    <a:cubicBezTo>
                      <a:pt x="446" y="17168"/>
                      <a:pt x="1849" y="20554"/>
                      <a:pt x="4345" y="23050"/>
                    </a:cubicBezTo>
                    <a:cubicBezTo>
                      <a:pt x="6842" y="25547"/>
                      <a:pt x="10228" y="26949"/>
                      <a:pt x="13758" y="2694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93" name="任意多边形: 形状 67392">
                <a:extLst>
                  <a:ext uri="{FF2B5EF4-FFF2-40B4-BE49-F238E27FC236}">
                    <a16:creationId xmlns:a16="http://schemas.microsoft.com/office/drawing/2014/main" id="{139C92CF-E45B-F973-116D-B006F6B02EBC}"/>
                  </a:ext>
                </a:extLst>
              </p:cNvPr>
              <p:cNvSpPr/>
              <p:nvPr/>
            </p:nvSpPr>
            <p:spPr>
              <a:xfrm>
                <a:off x="6908898" y="4709019"/>
                <a:ext cx="26623" cy="26623"/>
              </a:xfrm>
              <a:custGeom>
                <a:avLst/>
                <a:gdLst>
                  <a:gd name="connsiteX0" fmla="*/ 13813 w 26623"/>
                  <a:gd name="connsiteY0" fmla="*/ 27020 h 26623"/>
                  <a:gd name="connsiteX1" fmla="*/ 23226 w 26623"/>
                  <a:gd name="connsiteY1" fmla="*/ 23121 h 26623"/>
                  <a:gd name="connsiteX2" fmla="*/ 27125 w 26623"/>
                  <a:gd name="connsiteY2" fmla="*/ 13708 h 26623"/>
                  <a:gd name="connsiteX3" fmla="*/ 23226 w 26623"/>
                  <a:gd name="connsiteY3" fmla="*/ 4296 h 26623"/>
                  <a:gd name="connsiteX4" fmla="*/ 13813 w 26623"/>
                  <a:gd name="connsiteY4" fmla="*/ 397 h 26623"/>
                  <a:gd name="connsiteX5" fmla="*/ 4400 w 26623"/>
                  <a:gd name="connsiteY5" fmla="*/ 4296 h 26623"/>
                  <a:gd name="connsiteX6" fmla="*/ 501 w 26623"/>
                  <a:gd name="connsiteY6" fmla="*/ 13708 h 26623"/>
                  <a:gd name="connsiteX7" fmla="*/ 4400 w 26623"/>
                  <a:gd name="connsiteY7" fmla="*/ 23121 h 26623"/>
                  <a:gd name="connsiteX8" fmla="*/ 13813 w 26623"/>
                  <a:gd name="connsiteY8" fmla="*/ 270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7020"/>
                    </a:moveTo>
                    <a:cubicBezTo>
                      <a:pt x="17343" y="27020"/>
                      <a:pt x="20729" y="25617"/>
                      <a:pt x="23226" y="23121"/>
                    </a:cubicBezTo>
                    <a:cubicBezTo>
                      <a:pt x="25722" y="20625"/>
                      <a:pt x="27125" y="17238"/>
                      <a:pt x="27125" y="13708"/>
                    </a:cubicBezTo>
                    <a:cubicBezTo>
                      <a:pt x="27125" y="10178"/>
                      <a:pt x="25722" y="6792"/>
                      <a:pt x="23226" y="4296"/>
                    </a:cubicBezTo>
                    <a:cubicBezTo>
                      <a:pt x="20729" y="1799"/>
                      <a:pt x="17343" y="397"/>
                      <a:pt x="13813" y="397"/>
                    </a:cubicBezTo>
                    <a:cubicBezTo>
                      <a:pt x="10283" y="397"/>
                      <a:pt x="6897" y="1799"/>
                      <a:pt x="4400" y="4296"/>
                    </a:cubicBezTo>
                    <a:cubicBezTo>
                      <a:pt x="1904" y="6792"/>
                      <a:pt x="501" y="10178"/>
                      <a:pt x="501" y="13708"/>
                    </a:cubicBezTo>
                    <a:cubicBezTo>
                      <a:pt x="501" y="17238"/>
                      <a:pt x="1904" y="20625"/>
                      <a:pt x="4400" y="23121"/>
                    </a:cubicBezTo>
                    <a:cubicBezTo>
                      <a:pt x="6897" y="25617"/>
                      <a:pt x="10283" y="27020"/>
                      <a:pt x="13813" y="270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94" name="任意多边形: 形状 67393">
                <a:extLst>
                  <a:ext uri="{FF2B5EF4-FFF2-40B4-BE49-F238E27FC236}">
                    <a16:creationId xmlns:a16="http://schemas.microsoft.com/office/drawing/2014/main" id="{CC594702-DF82-0887-2318-526633711173}"/>
                  </a:ext>
                </a:extLst>
              </p:cNvPr>
              <p:cNvSpPr/>
              <p:nvPr/>
            </p:nvSpPr>
            <p:spPr>
              <a:xfrm>
                <a:off x="5474455" y="4625608"/>
                <a:ext cx="26623" cy="26623"/>
              </a:xfrm>
              <a:custGeom>
                <a:avLst/>
                <a:gdLst>
                  <a:gd name="connsiteX0" fmla="*/ 13693 w 26623"/>
                  <a:gd name="connsiteY0" fmla="*/ 27013 h 26623"/>
                  <a:gd name="connsiteX1" fmla="*/ 23105 w 26623"/>
                  <a:gd name="connsiteY1" fmla="*/ 23114 h 26623"/>
                  <a:gd name="connsiteX2" fmla="*/ 27004 w 26623"/>
                  <a:gd name="connsiteY2" fmla="*/ 13701 h 26623"/>
                  <a:gd name="connsiteX3" fmla="*/ 23105 w 26623"/>
                  <a:gd name="connsiteY3" fmla="*/ 4289 h 26623"/>
                  <a:gd name="connsiteX4" fmla="*/ 13693 w 26623"/>
                  <a:gd name="connsiteY4" fmla="*/ 390 h 26623"/>
                  <a:gd name="connsiteX5" fmla="*/ 4280 w 26623"/>
                  <a:gd name="connsiteY5" fmla="*/ 4289 h 26623"/>
                  <a:gd name="connsiteX6" fmla="*/ 381 w 26623"/>
                  <a:gd name="connsiteY6" fmla="*/ 13701 h 26623"/>
                  <a:gd name="connsiteX7" fmla="*/ 4280 w 26623"/>
                  <a:gd name="connsiteY7" fmla="*/ 23114 h 26623"/>
                  <a:gd name="connsiteX8" fmla="*/ 13693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3" y="27013"/>
                    </a:moveTo>
                    <a:cubicBezTo>
                      <a:pt x="17223" y="27013"/>
                      <a:pt x="20609" y="25610"/>
                      <a:pt x="23105" y="23114"/>
                    </a:cubicBezTo>
                    <a:cubicBezTo>
                      <a:pt x="25602" y="20618"/>
                      <a:pt x="27004" y="17231"/>
                      <a:pt x="27004" y="13701"/>
                    </a:cubicBezTo>
                    <a:cubicBezTo>
                      <a:pt x="27004" y="10171"/>
                      <a:pt x="25602" y="6785"/>
                      <a:pt x="23105" y="4289"/>
                    </a:cubicBezTo>
                    <a:cubicBezTo>
                      <a:pt x="20609" y="1792"/>
                      <a:pt x="17223" y="390"/>
                      <a:pt x="13693" y="390"/>
                    </a:cubicBezTo>
                    <a:cubicBezTo>
                      <a:pt x="10162" y="390"/>
                      <a:pt x="6776" y="1792"/>
                      <a:pt x="4280" y="4289"/>
                    </a:cubicBezTo>
                    <a:cubicBezTo>
                      <a:pt x="1784" y="6785"/>
                      <a:pt x="381" y="10171"/>
                      <a:pt x="381" y="13701"/>
                    </a:cubicBezTo>
                    <a:cubicBezTo>
                      <a:pt x="381" y="17231"/>
                      <a:pt x="1784" y="20618"/>
                      <a:pt x="4280" y="23114"/>
                    </a:cubicBezTo>
                    <a:cubicBezTo>
                      <a:pt x="6776" y="25610"/>
                      <a:pt x="10162" y="27013"/>
                      <a:pt x="13693" y="270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95" name="任意多边形: 形状 67394">
                <a:extLst>
                  <a:ext uri="{FF2B5EF4-FFF2-40B4-BE49-F238E27FC236}">
                    <a16:creationId xmlns:a16="http://schemas.microsoft.com/office/drawing/2014/main" id="{5484A51A-F4C1-4651-A781-58FDFA58E03D}"/>
                  </a:ext>
                </a:extLst>
              </p:cNvPr>
              <p:cNvSpPr/>
              <p:nvPr/>
            </p:nvSpPr>
            <p:spPr>
              <a:xfrm>
                <a:off x="7379272" y="4861791"/>
                <a:ext cx="26623" cy="26623"/>
              </a:xfrm>
              <a:custGeom>
                <a:avLst/>
                <a:gdLst>
                  <a:gd name="connsiteX0" fmla="*/ 13852 w 26623"/>
                  <a:gd name="connsiteY0" fmla="*/ 27033 h 26623"/>
                  <a:gd name="connsiteX1" fmla="*/ 23265 w 26623"/>
                  <a:gd name="connsiteY1" fmla="*/ 23134 h 26623"/>
                  <a:gd name="connsiteX2" fmla="*/ 27164 w 26623"/>
                  <a:gd name="connsiteY2" fmla="*/ 13721 h 26623"/>
                  <a:gd name="connsiteX3" fmla="*/ 23265 w 26623"/>
                  <a:gd name="connsiteY3" fmla="*/ 4308 h 26623"/>
                  <a:gd name="connsiteX4" fmla="*/ 13852 w 26623"/>
                  <a:gd name="connsiteY4" fmla="*/ 409 h 26623"/>
                  <a:gd name="connsiteX5" fmla="*/ 4440 w 26623"/>
                  <a:gd name="connsiteY5" fmla="*/ 4308 h 26623"/>
                  <a:gd name="connsiteX6" fmla="*/ 541 w 26623"/>
                  <a:gd name="connsiteY6" fmla="*/ 13721 h 26623"/>
                  <a:gd name="connsiteX7" fmla="*/ 4440 w 26623"/>
                  <a:gd name="connsiteY7" fmla="*/ 23134 h 26623"/>
                  <a:gd name="connsiteX8" fmla="*/ 13852 w 26623"/>
                  <a:gd name="connsiteY8" fmla="*/ 270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2" y="27033"/>
                    </a:moveTo>
                    <a:cubicBezTo>
                      <a:pt x="17383" y="27033"/>
                      <a:pt x="20769" y="25630"/>
                      <a:pt x="23265" y="23134"/>
                    </a:cubicBezTo>
                    <a:cubicBezTo>
                      <a:pt x="25761" y="20637"/>
                      <a:pt x="27164" y="17251"/>
                      <a:pt x="27164" y="13721"/>
                    </a:cubicBezTo>
                    <a:cubicBezTo>
                      <a:pt x="27164" y="10191"/>
                      <a:pt x="25761" y="6805"/>
                      <a:pt x="23265" y="4308"/>
                    </a:cubicBezTo>
                    <a:cubicBezTo>
                      <a:pt x="20769" y="1812"/>
                      <a:pt x="17383" y="409"/>
                      <a:pt x="13852" y="409"/>
                    </a:cubicBezTo>
                    <a:cubicBezTo>
                      <a:pt x="10322" y="409"/>
                      <a:pt x="6936" y="1812"/>
                      <a:pt x="4440" y="4308"/>
                    </a:cubicBezTo>
                    <a:cubicBezTo>
                      <a:pt x="1943" y="6805"/>
                      <a:pt x="541" y="10191"/>
                      <a:pt x="541" y="13721"/>
                    </a:cubicBezTo>
                    <a:cubicBezTo>
                      <a:pt x="541" y="17251"/>
                      <a:pt x="1943" y="20637"/>
                      <a:pt x="4440" y="23134"/>
                    </a:cubicBezTo>
                    <a:cubicBezTo>
                      <a:pt x="6936" y="25630"/>
                      <a:pt x="10322" y="27033"/>
                      <a:pt x="13852" y="270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96" name="任意多边形: 形状 67395">
                <a:extLst>
                  <a:ext uri="{FF2B5EF4-FFF2-40B4-BE49-F238E27FC236}">
                    <a16:creationId xmlns:a16="http://schemas.microsoft.com/office/drawing/2014/main" id="{A9197B11-B590-A839-2602-FD5173C8572A}"/>
                  </a:ext>
                </a:extLst>
              </p:cNvPr>
              <p:cNvSpPr/>
              <p:nvPr/>
            </p:nvSpPr>
            <p:spPr>
              <a:xfrm>
                <a:off x="4181332" y="2845542"/>
                <a:ext cx="26623" cy="26623"/>
              </a:xfrm>
              <a:custGeom>
                <a:avLst/>
                <a:gdLst>
                  <a:gd name="connsiteX0" fmla="*/ 13584 w 26623"/>
                  <a:gd name="connsiteY0" fmla="*/ 26863 h 26623"/>
                  <a:gd name="connsiteX1" fmla="*/ 22997 w 26623"/>
                  <a:gd name="connsiteY1" fmla="*/ 22964 h 26623"/>
                  <a:gd name="connsiteX2" fmla="*/ 26895 w 26623"/>
                  <a:gd name="connsiteY2" fmla="*/ 13552 h 26623"/>
                  <a:gd name="connsiteX3" fmla="*/ 22997 w 26623"/>
                  <a:gd name="connsiteY3" fmla="*/ 4139 h 26623"/>
                  <a:gd name="connsiteX4" fmla="*/ 13584 w 26623"/>
                  <a:gd name="connsiteY4" fmla="*/ 240 h 26623"/>
                  <a:gd name="connsiteX5" fmla="*/ 4171 w 26623"/>
                  <a:gd name="connsiteY5" fmla="*/ 4139 h 26623"/>
                  <a:gd name="connsiteX6" fmla="*/ 272 w 26623"/>
                  <a:gd name="connsiteY6" fmla="*/ 13552 h 26623"/>
                  <a:gd name="connsiteX7" fmla="*/ 4171 w 26623"/>
                  <a:gd name="connsiteY7" fmla="*/ 22964 h 26623"/>
                  <a:gd name="connsiteX8" fmla="*/ 13584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863"/>
                    </a:moveTo>
                    <a:cubicBezTo>
                      <a:pt x="17114" y="26863"/>
                      <a:pt x="20500" y="25461"/>
                      <a:pt x="22997" y="22964"/>
                    </a:cubicBezTo>
                    <a:cubicBezTo>
                      <a:pt x="25493" y="20468"/>
                      <a:pt x="26895" y="17082"/>
                      <a:pt x="26895" y="13552"/>
                    </a:cubicBezTo>
                    <a:cubicBezTo>
                      <a:pt x="26895" y="10021"/>
                      <a:pt x="25493" y="6635"/>
                      <a:pt x="22997" y="4139"/>
                    </a:cubicBezTo>
                    <a:cubicBezTo>
                      <a:pt x="20500" y="1643"/>
                      <a:pt x="17114" y="240"/>
                      <a:pt x="13584" y="240"/>
                    </a:cubicBezTo>
                    <a:cubicBezTo>
                      <a:pt x="10054" y="240"/>
                      <a:pt x="6667" y="1643"/>
                      <a:pt x="4171" y="4139"/>
                    </a:cubicBezTo>
                    <a:cubicBezTo>
                      <a:pt x="1675" y="6635"/>
                      <a:pt x="272" y="10021"/>
                      <a:pt x="272" y="13552"/>
                    </a:cubicBezTo>
                    <a:cubicBezTo>
                      <a:pt x="272" y="17082"/>
                      <a:pt x="1675" y="20468"/>
                      <a:pt x="4171" y="22964"/>
                    </a:cubicBezTo>
                    <a:cubicBezTo>
                      <a:pt x="6667" y="25461"/>
                      <a:pt x="10054" y="26863"/>
                      <a:pt x="13584" y="268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97" name="任意多边形: 形状 67396">
                <a:extLst>
                  <a:ext uri="{FF2B5EF4-FFF2-40B4-BE49-F238E27FC236}">
                    <a16:creationId xmlns:a16="http://schemas.microsoft.com/office/drawing/2014/main" id="{F5A6849C-0E5F-CA34-8063-3533A86B67D3}"/>
                  </a:ext>
                </a:extLst>
              </p:cNvPr>
              <p:cNvSpPr/>
              <p:nvPr/>
            </p:nvSpPr>
            <p:spPr>
              <a:xfrm>
                <a:off x="4188702" y="2872279"/>
                <a:ext cx="26623" cy="26623"/>
              </a:xfrm>
              <a:custGeom>
                <a:avLst/>
                <a:gdLst>
                  <a:gd name="connsiteX0" fmla="*/ 13585 w 26623"/>
                  <a:gd name="connsiteY0" fmla="*/ 26866 h 26623"/>
                  <a:gd name="connsiteX1" fmla="*/ 22997 w 26623"/>
                  <a:gd name="connsiteY1" fmla="*/ 22967 h 26623"/>
                  <a:gd name="connsiteX2" fmla="*/ 26896 w 26623"/>
                  <a:gd name="connsiteY2" fmla="*/ 13554 h 26623"/>
                  <a:gd name="connsiteX3" fmla="*/ 22997 w 26623"/>
                  <a:gd name="connsiteY3" fmla="*/ 4141 h 26623"/>
                  <a:gd name="connsiteX4" fmla="*/ 13585 w 26623"/>
                  <a:gd name="connsiteY4" fmla="*/ 242 h 26623"/>
                  <a:gd name="connsiteX5" fmla="*/ 4172 w 26623"/>
                  <a:gd name="connsiteY5" fmla="*/ 4141 h 26623"/>
                  <a:gd name="connsiteX6" fmla="*/ 273 w 26623"/>
                  <a:gd name="connsiteY6" fmla="*/ 13554 h 26623"/>
                  <a:gd name="connsiteX7" fmla="*/ 4172 w 26623"/>
                  <a:gd name="connsiteY7" fmla="*/ 22967 h 26623"/>
                  <a:gd name="connsiteX8" fmla="*/ 13585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5" y="26866"/>
                    </a:moveTo>
                    <a:cubicBezTo>
                      <a:pt x="17115" y="26866"/>
                      <a:pt x="20501" y="25463"/>
                      <a:pt x="22997" y="22967"/>
                    </a:cubicBezTo>
                    <a:cubicBezTo>
                      <a:pt x="25494" y="20470"/>
                      <a:pt x="26896" y="17084"/>
                      <a:pt x="26896" y="13554"/>
                    </a:cubicBezTo>
                    <a:cubicBezTo>
                      <a:pt x="26896" y="10024"/>
                      <a:pt x="25494" y="6638"/>
                      <a:pt x="22997" y="4141"/>
                    </a:cubicBezTo>
                    <a:cubicBezTo>
                      <a:pt x="20501" y="1645"/>
                      <a:pt x="17115" y="242"/>
                      <a:pt x="13585" y="242"/>
                    </a:cubicBezTo>
                    <a:cubicBezTo>
                      <a:pt x="10054" y="242"/>
                      <a:pt x="6668" y="1645"/>
                      <a:pt x="4172" y="4141"/>
                    </a:cubicBezTo>
                    <a:cubicBezTo>
                      <a:pt x="1676" y="6638"/>
                      <a:pt x="273" y="10024"/>
                      <a:pt x="273" y="13554"/>
                    </a:cubicBezTo>
                    <a:cubicBezTo>
                      <a:pt x="273" y="17084"/>
                      <a:pt x="1676" y="20470"/>
                      <a:pt x="4172" y="22967"/>
                    </a:cubicBezTo>
                    <a:cubicBezTo>
                      <a:pt x="6668" y="25463"/>
                      <a:pt x="10054" y="26866"/>
                      <a:pt x="13585" y="268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98" name="任意多边形: 形状 67397">
                <a:extLst>
                  <a:ext uri="{FF2B5EF4-FFF2-40B4-BE49-F238E27FC236}">
                    <a16:creationId xmlns:a16="http://schemas.microsoft.com/office/drawing/2014/main" id="{26959B16-3A8E-5C0E-5412-9BE280711B6D}"/>
                  </a:ext>
                </a:extLst>
              </p:cNvPr>
              <p:cNvSpPr/>
              <p:nvPr/>
            </p:nvSpPr>
            <p:spPr>
              <a:xfrm>
                <a:off x="5555917" y="4413999"/>
                <a:ext cx="26623" cy="26623"/>
              </a:xfrm>
              <a:custGeom>
                <a:avLst/>
                <a:gdLst>
                  <a:gd name="connsiteX0" fmla="*/ 13699 w 26623"/>
                  <a:gd name="connsiteY0" fmla="*/ 26995 h 26623"/>
                  <a:gd name="connsiteX1" fmla="*/ 23112 w 26623"/>
                  <a:gd name="connsiteY1" fmla="*/ 23096 h 26623"/>
                  <a:gd name="connsiteX2" fmla="*/ 27011 w 26623"/>
                  <a:gd name="connsiteY2" fmla="*/ 13683 h 26623"/>
                  <a:gd name="connsiteX3" fmla="*/ 23112 w 26623"/>
                  <a:gd name="connsiteY3" fmla="*/ 4271 h 26623"/>
                  <a:gd name="connsiteX4" fmla="*/ 13699 w 26623"/>
                  <a:gd name="connsiteY4" fmla="*/ 372 h 26623"/>
                  <a:gd name="connsiteX5" fmla="*/ 4287 w 26623"/>
                  <a:gd name="connsiteY5" fmla="*/ 4271 h 26623"/>
                  <a:gd name="connsiteX6" fmla="*/ 388 w 26623"/>
                  <a:gd name="connsiteY6" fmla="*/ 13683 h 26623"/>
                  <a:gd name="connsiteX7" fmla="*/ 4287 w 26623"/>
                  <a:gd name="connsiteY7" fmla="*/ 23096 h 26623"/>
                  <a:gd name="connsiteX8" fmla="*/ 13699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6995"/>
                    </a:moveTo>
                    <a:cubicBezTo>
                      <a:pt x="17230" y="26995"/>
                      <a:pt x="20616" y="25592"/>
                      <a:pt x="23112" y="23096"/>
                    </a:cubicBezTo>
                    <a:cubicBezTo>
                      <a:pt x="25608" y="20600"/>
                      <a:pt x="27011" y="17214"/>
                      <a:pt x="27011" y="13683"/>
                    </a:cubicBezTo>
                    <a:cubicBezTo>
                      <a:pt x="27011" y="10153"/>
                      <a:pt x="25608" y="6767"/>
                      <a:pt x="23112" y="4271"/>
                    </a:cubicBezTo>
                    <a:cubicBezTo>
                      <a:pt x="20616" y="1774"/>
                      <a:pt x="17230" y="372"/>
                      <a:pt x="13699" y="372"/>
                    </a:cubicBezTo>
                    <a:cubicBezTo>
                      <a:pt x="10169" y="372"/>
                      <a:pt x="6783" y="1774"/>
                      <a:pt x="4287" y="4271"/>
                    </a:cubicBezTo>
                    <a:cubicBezTo>
                      <a:pt x="1790" y="6767"/>
                      <a:pt x="388" y="10153"/>
                      <a:pt x="388" y="13683"/>
                    </a:cubicBezTo>
                    <a:cubicBezTo>
                      <a:pt x="388" y="17214"/>
                      <a:pt x="1790" y="20600"/>
                      <a:pt x="4287" y="23096"/>
                    </a:cubicBezTo>
                    <a:cubicBezTo>
                      <a:pt x="6783" y="25592"/>
                      <a:pt x="10169" y="26995"/>
                      <a:pt x="13699" y="269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99" name="任意多边形: 形状 67398">
                <a:extLst>
                  <a:ext uri="{FF2B5EF4-FFF2-40B4-BE49-F238E27FC236}">
                    <a16:creationId xmlns:a16="http://schemas.microsoft.com/office/drawing/2014/main" id="{755A48F0-C903-0C29-72D8-948B0EB0E76D}"/>
                  </a:ext>
                </a:extLst>
              </p:cNvPr>
              <p:cNvSpPr/>
              <p:nvPr/>
            </p:nvSpPr>
            <p:spPr>
              <a:xfrm>
                <a:off x="4677368" y="3918708"/>
                <a:ext cx="26623" cy="26623"/>
              </a:xfrm>
              <a:custGeom>
                <a:avLst/>
                <a:gdLst>
                  <a:gd name="connsiteX0" fmla="*/ 13626 w 26623"/>
                  <a:gd name="connsiteY0" fmla="*/ 26953 h 26623"/>
                  <a:gd name="connsiteX1" fmla="*/ 23038 w 26623"/>
                  <a:gd name="connsiteY1" fmla="*/ 23055 h 26623"/>
                  <a:gd name="connsiteX2" fmla="*/ 26937 w 26623"/>
                  <a:gd name="connsiteY2" fmla="*/ 13642 h 26623"/>
                  <a:gd name="connsiteX3" fmla="*/ 23038 w 26623"/>
                  <a:gd name="connsiteY3" fmla="*/ 4229 h 26623"/>
                  <a:gd name="connsiteX4" fmla="*/ 13626 w 26623"/>
                  <a:gd name="connsiteY4" fmla="*/ 330 h 26623"/>
                  <a:gd name="connsiteX5" fmla="*/ 4213 w 26623"/>
                  <a:gd name="connsiteY5" fmla="*/ 4229 h 26623"/>
                  <a:gd name="connsiteX6" fmla="*/ 314 w 26623"/>
                  <a:gd name="connsiteY6" fmla="*/ 13642 h 26623"/>
                  <a:gd name="connsiteX7" fmla="*/ 4213 w 26623"/>
                  <a:gd name="connsiteY7" fmla="*/ 23055 h 26623"/>
                  <a:gd name="connsiteX8" fmla="*/ 13626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6" y="26953"/>
                    </a:moveTo>
                    <a:cubicBezTo>
                      <a:pt x="17156" y="26953"/>
                      <a:pt x="20542" y="25551"/>
                      <a:pt x="23038" y="23055"/>
                    </a:cubicBezTo>
                    <a:cubicBezTo>
                      <a:pt x="25535" y="20558"/>
                      <a:pt x="26937" y="17172"/>
                      <a:pt x="26937" y="13642"/>
                    </a:cubicBezTo>
                    <a:cubicBezTo>
                      <a:pt x="26937" y="10112"/>
                      <a:pt x="25535" y="6725"/>
                      <a:pt x="23038" y="4229"/>
                    </a:cubicBezTo>
                    <a:cubicBezTo>
                      <a:pt x="20542" y="1733"/>
                      <a:pt x="17156" y="330"/>
                      <a:pt x="13626" y="330"/>
                    </a:cubicBezTo>
                    <a:cubicBezTo>
                      <a:pt x="10095" y="330"/>
                      <a:pt x="6709" y="1733"/>
                      <a:pt x="4213" y="4229"/>
                    </a:cubicBezTo>
                    <a:cubicBezTo>
                      <a:pt x="1717" y="6725"/>
                      <a:pt x="314" y="10112"/>
                      <a:pt x="314" y="13642"/>
                    </a:cubicBezTo>
                    <a:cubicBezTo>
                      <a:pt x="314" y="17172"/>
                      <a:pt x="1717" y="20558"/>
                      <a:pt x="4213" y="23055"/>
                    </a:cubicBezTo>
                    <a:cubicBezTo>
                      <a:pt x="6709" y="25551"/>
                      <a:pt x="10095" y="26953"/>
                      <a:pt x="13626" y="2695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00" name="任意多边形: 形状 67399">
                <a:extLst>
                  <a:ext uri="{FF2B5EF4-FFF2-40B4-BE49-F238E27FC236}">
                    <a16:creationId xmlns:a16="http://schemas.microsoft.com/office/drawing/2014/main" id="{3AFC35DA-802F-0C56-F467-3D764B24A4CC}"/>
                  </a:ext>
                </a:extLst>
              </p:cNvPr>
              <p:cNvSpPr/>
              <p:nvPr/>
            </p:nvSpPr>
            <p:spPr>
              <a:xfrm>
                <a:off x="4928137" y="2708785"/>
                <a:ext cx="26623" cy="26623"/>
              </a:xfrm>
              <a:custGeom>
                <a:avLst/>
                <a:gdLst>
                  <a:gd name="connsiteX0" fmla="*/ 13647 w 26623"/>
                  <a:gd name="connsiteY0" fmla="*/ 26852 h 26623"/>
                  <a:gd name="connsiteX1" fmla="*/ 23059 w 26623"/>
                  <a:gd name="connsiteY1" fmla="*/ 22953 h 26623"/>
                  <a:gd name="connsiteX2" fmla="*/ 26958 w 26623"/>
                  <a:gd name="connsiteY2" fmla="*/ 13540 h 26623"/>
                  <a:gd name="connsiteX3" fmla="*/ 23059 w 26623"/>
                  <a:gd name="connsiteY3" fmla="*/ 4128 h 26623"/>
                  <a:gd name="connsiteX4" fmla="*/ 13647 w 26623"/>
                  <a:gd name="connsiteY4" fmla="*/ 229 h 26623"/>
                  <a:gd name="connsiteX5" fmla="*/ 4234 w 26623"/>
                  <a:gd name="connsiteY5" fmla="*/ 4128 h 26623"/>
                  <a:gd name="connsiteX6" fmla="*/ 335 w 26623"/>
                  <a:gd name="connsiteY6" fmla="*/ 13540 h 26623"/>
                  <a:gd name="connsiteX7" fmla="*/ 4234 w 26623"/>
                  <a:gd name="connsiteY7" fmla="*/ 22953 h 26623"/>
                  <a:gd name="connsiteX8" fmla="*/ 13647 w 26623"/>
                  <a:gd name="connsiteY8" fmla="*/ 268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7" y="26852"/>
                    </a:moveTo>
                    <a:cubicBezTo>
                      <a:pt x="17177" y="26852"/>
                      <a:pt x="20563" y="25449"/>
                      <a:pt x="23059" y="22953"/>
                    </a:cubicBezTo>
                    <a:cubicBezTo>
                      <a:pt x="25556" y="20457"/>
                      <a:pt x="26958" y="17070"/>
                      <a:pt x="26958" y="13540"/>
                    </a:cubicBezTo>
                    <a:cubicBezTo>
                      <a:pt x="26958" y="10010"/>
                      <a:pt x="25556" y="6624"/>
                      <a:pt x="23059" y="4128"/>
                    </a:cubicBezTo>
                    <a:cubicBezTo>
                      <a:pt x="20563" y="1631"/>
                      <a:pt x="17177" y="229"/>
                      <a:pt x="13647" y="229"/>
                    </a:cubicBezTo>
                    <a:cubicBezTo>
                      <a:pt x="10116" y="229"/>
                      <a:pt x="6730" y="1631"/>
                      <a:pt x="4234" y="4128"/>
                    </a:cubicBezTo>
                    <a:cubicBezTo>
                      <a:pt x="1738" y="6624"/>
                      <a:pt x="335" y="10010"/>
                      <a:pt x="335" y="13540"/>
                    </a:cubicBezTo>
                    <a:cubicBezTo>
                      <a:pt x="335" y="17070"/>
                      <a:pt x="1738" y="20457"/>
                      <a:pt x="4234" y="22953"/>
                    </a:cubicBezTo>
                    <a:cubicBezTo>
                      <a:pt x="6730" y="25449"/>
                      <a:pt x="10116" y="26852"/>
                      <a:pt x="13647" y="268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01" name="任意多边形: 形状 67400">
                <a:extLst>
                  <a:ext uri="{FF2B5EF4-FFF2-40B4-BE49-F238E27FC236}">
                    <a16:creationId xmlns:a16="http://schemas.microsoft.com/office/drawing/2014/main" id="{FAE459B2-7B0D-A9F6-2320-7C58A800C3F6}"/>
                  </a:ext>
                </a:extLst>
              </p:cNvPr>
              <p:cNvSpPr/>
              <p:nvPr/>
            </p:nvSpPr>
            <p:spPr>
              <a:xfrm>
                <a:off x="6953733" y="4465677"/>
                <a:ext cx="26623" cy="26623"/>
              </a:xfrm>
              <a:custGeom>
                <a:avLst/>
                <a:gdLst>
                  <a:gd name="connsiteX0" fmla="*/ 13817 w 26623"/>
                  <a:gd name="connsiteY0" fmla="*/ 26999 h 26623"/>
                  <a:gd name="connsiteX1" fmla="*/ 23229 w 26623"/>
                  <a:gd name="connsiteY1" fmla="*/ 23100 h 26623"/>
                  <a:gd name="connsiteX2" fmla="*/ 27128 w 26623"/>
                  <a:gd name="connsiteY2" fmla="*/ 13688 h 26623"/>
                  <a:gd name="connsiteX3" fmla="*/ 23229 w 26623"/>
                  <a:gd name="connsiteY3" fmla="*/ 4275 h 26623"/>
                  <a:gd name="connsiteX4" fmla="*/ 13817 w 26623"/>
                  <a:gd name="connsiteY4" fmla="*/ 376 h 26623"/>
                  <a:gd name="connsiteX5" fmla="*/ 4404 w 26623"/>
                  <a:gd name="connsiteY5" fmla="*/ 4275 h 26623"/>
                  <a:gd name="connsiteX6" fmla="*/ 505 w 26623"/>
                  <a:gd name="connsiteY6" fmla="*/ 13688 h 26623"/>
                  <a:gd name="connsiteX7" fmla="*/ 4404 w 26623"/>
                  <a:gd name="connsiteY7" fmla="*/ 23100 h 26623"/>
                  <a:gd name="connsiteX8" fmla="*/ 13817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6999"/>
                    </a:moveTo>
                    <a:cubicBezTo>
                      <a:pt x="17347" y="26999"/>
                      <a:pt x="20733" y="25597"/>
                      <a:pt x="23229" y="23100"/>
                    </a:cubicBezTo>
                    <a:cubicBezTo>
                      <a:pt x="25726" y="20604"/>
                      <a:pt x="27128" y="17218"/>
                      <a:pt x="27128" y="13688"/>
                    </a:cubicBezTo>
                    <a:cubicBezTo>
                      <a:pt x="27128" y="10158"/>
                      <a:pt x="25726" y="6771"/>
                      <a:pt x="23229" y="4275"/>
                    </a:cubicBezTo>
                    <a:cubicBezTo>
                      <a:pt x="20733" y="1779"/>
                      <a:pt x="17347" y="376"/>
                      <a:pt x="13817" y="376"/>
                    </a:cubicBezTo>
                    <a:cubicBezTo>
                      <a:pt x="10286" y="376"/>
                      <a:pt x="6900" y="1779"/>
                      <a:pt x="4404" y="4275"/>
                    </a:cubicBezTo>
                    <a:cubicBezTo>
                      <a:pt x="1908" y="6771"/>
                      <a:pt x="505" y="10158"/>
                      <a:pt x="505" y="13688"/>
                    </a:cubicBezTo>
                    <a:cubicBezTo>
                      <a:pt x="505" y="17218"/>
                      <a:pt x="1908" y="20604"/>
                      <a:pt x="4404" y="23100"/>
                    </a:cubicBezTo>
                    <a:cubicBezTo>
                      <a:pt x="6900" y="25597"/>
                      <a:pt x="10286" y="26999"/>
                      <a:pt x="13817" y="269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02" name="任意多边形: 形状 67401">
                <a:extLst>
                  <a:ext uri="{FF2B5EF4-FFF2-40B4-BE49-F238E27FC236}">
                    <a16:creationId xmlns:a16="http://schemas.microsoft.com/office/drawing/2014/main" id="{27C744F9-F614-E50F-F5BC-BFF4B5DB49DD}"/>
                  </a:ext>
                </a:extLst>
              </p:cNvPr>
              <p:cNvSpPr/>
              <p:nvPr/>
            </p:nvSpPr>
            <p:spPr>
              <a:xfrm>
                <a:off x="4959868" y="3039914"/>
                <a:ext cx="26623" cy="26623"/>
              </a:xfrm>
              <a:custGeom>
                <a:avLst/>
                <a:gdLst>
                  <a:gd name="connsiteX0" fmla="*/ 13649 w 26623"/>
                  <a:gd name="connsiteY0" fmla="*/ 26880 h 26623"/>
                  <a:gd name="connsiteX1" fmla="*/ 23062 w 26623"/>
                  <a:gd name="connsiteY1" fmla="*/ 22981 h 26623"/>
                  <a:gd name="connsiteX2" fmla="*/ 26961 w 26623"/>
                  <a:gd name="connsiteY2" fmla="*/ 13568 h 26623"/>
                  <a:gd name="connsiteX3" fmla="*/ 23062 w 26623"/>
                  <a:gd name="connsiteY3" fmla="*/ 4155 h 26623"/>
                  <a:gd name="connsiteX4" fmla="*/ 13649 w 26623"/>
                  <a:gd name="connsiteY4" fmla="*/ 256 h 26623"/>
                  <a:gd name="connsiteX5" fmla="*/ 4237 w 26623"/>
                  <a:gd name="connsiteY5" fmla="*/ 4155 h 26623"/>
                  <a:gd name="connsiteX6" fmla="*/ 338 w 26623"/>
                  <a:gd name="connsiteY6" fmla="*/ 13568 h 26623"/>
                  <a:gd name="connsiteX7" fmla="*/ 4237 w 26623"/>
                  <a:gd name="connsiteY7" fmla="*/ 22981 h 26623"/>
                  <a:gd name="connsiteX8" fmla="*/ 13649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9" y="26880"/>
                    </a:moveTo>
                    <a:cubicBezTo>
                      <a:pt x="17180" y="26880"/>
                      <a:pt x="20566" y="25477"/>
                      <a:pt x="23062" y="22981"/>
                    </a:cubicBezTo>
                    <a:cubicBezTo>
                      <a:pt x="25558" y="20484"/>
                      <a:pt x="26961" y="17098"/>
                      <a:pt x="26961" y="13568"/>
                    </a:cubicBezTo>
                    <a:cubicBezTo>
                      <a:pt x="26961" y="10038"/>
                      <a:pt x="25558" y="6652"/>
                      <a:pt x="23062" y="4155"/>
                    </a:cubicBezTo>
                    <a:cubicBezTo>
                      <a:pt x="20566" y="1659"/>
                      <a:pt x="17180" y="256"/>
                      <a:pt x="13649" y="256"/>
                    </a:cubicBezTo>
                    <a:cubicBezTo>
                      <a:pt x="10119" y="256"/>
                      <a:pt x="6733" y="1659"/>
                      <a:pt x="4237" y="4155"/>
                    </a:cubicBezTo>
                    <a:cubicBezTo>
                      <a:pt x="1740" y="6652"/>
                      <a:pt x="338" y="10038"/>
                      <a:pt x="338" y="13568"/>
                    </a:cubicBezTo>
                    <a:cubicBezTo>
                      <a:pt x="338" y="17098"/>
                      <a:pt x="1740" y="20484"/>
                      <a:pt x="4237" y="22981"/>
                    </a:cubicBezTo>
                    <a:cubicBezTo>
                      <a:pt x="6733" y="25477"/>
                      <a:pt x="10119" y="26880"/>
                      <a:pt x="13649" y="268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03" name="任意多边形: 形状 67402">
                <a:extLst>
                  <a:ext uri="{FF2B5EF4-FFF2-40B4-BE49-F238E27FC236}">
                    <a16:creationId xmlns:a16="http://schemas.microsoft.com/office/drawing/2014/main" id="{BF813E52-51E9-4E0B-9FB2-5F7D476E22BB}"/>
                  </a:ext>
                </a:extLst>
              </p:cNvPr>
              <p:cNvSpPr/>
              <p:nvPr/>
            </p:nvSpPr>
            <p:spPr>
              <a:xfrm>
                <a:off x="6953913" y="3669521"/>
                <a:ext cx="26623" cy="26623"/>
              </a:xfrm>
              <a:custGeom>
                <a:avLst/>
                <a:gdLst>
                  <a:gd name="connsiteX0" fmla="*/ 13817 w 26623"/>
                  <a:gd name="connsiteY0" fmla="*/ 26933 h 26623"/>
                  <a:gd name="connsiteX1" fmla="*/ 23229 w 26623"/>
                  <a:gd name="connsiteY1" fmla="*/ 23034 h 26623"/>
                  <a:gd name="connsiteX2" fmla="*/ 27128 w 26623"/>
                  <a:gd name="connsiteY2" fmla="*/ 13621 h 26623"/>
                  <a:gd name="connsiteX3" fmla="*/ 23229 w 26623"/>
                  <a:gd name="connsiteY3" fmla="*/ 4208 h 26623"/>
                  <a:gd name="connsiteX4" fmla="*/ 13817 w 26623"/>
                  <a:gd name="connsiteY4" fmla="*/ 309 h 26623"/>
                  <a:gd name="connsiteX5" fmla="*/ 4404 w 26623"/>
                  <a:gd name="connsiteY5" fmla="*/ 4208 h 26623"/>
                  <a:gd name="connsiteX6" fmla="*/ 505 w 26623"/>
                  <a:gd name="connsiteY6" fmla="*/ 13621 h 26623"/>
                  <a:gd name="connsiteX7" fmla="*/ 4404 w 26623"/>
                  <a:gd name="connsiteY7" fmla="*/ 23034 h 26623"/>
                  <a:gd name="connsiteX8" fmla="*/ 13817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6933"/>
                    </a:moveTo>
                    <a:cubicBezTo>
                      <a:pt x="17347" y="26933"/>
                      <a:pt x="20733" y="25530"/>
                      <a:pt x="23229" y="23034"/>
                    </a:cubicBezTo>
                    <a:cubicBezTo>
                      <a:pt x="25726" y="20537"/>
                      <a:pt x="27128" y="17151"/>
                      <a:pt x="27128" y="13621"/>
                    </a:cubicBezTo>
                    <a:cubicBezTo>
                      <a:pt x="27128" y="10091"/>
                      <a:pt x="25726" y="6704"/>
                      <a:pt x="23229" y="4208"/>
                    </a:cubicBezTo>
                    <a:cubicBezTo>
                      <a:pt x="20733" y="1712"/>
                      <a:pt x="17347" y="309"/>
                      <a:pt x="13817" y="309"/>
                    </a:cubicBezTo>
                    <a:cubicBezTo>
                      <a:pt x="10286" y="309"/>
                      <a:pt x="6900" y="1712"/>
                      <a:pt x="4404" y="4208"/>
                    </a:cubicBezTo>
                    <a:cubicBezTo>
                      <a:pt x="1908" y="6704"/>
                      <a:pt x="505" y="10091"/>
                      <a:pt x="505" y="13621"/>
                    </a:cubicBezTo>
                    <a:cubicBezTo>
                      <a:pt x="505" y="17151"/>
                      <a:pt x="1908" y="20537"/>
                      <a:pt x="4404" y="23034"/>
                    </a:cubicBezTo>
                    <a:cubicBezTo>
                      <a:pt x="6900" y="25530"/>
                      <a:pt x="10286" y="26933"/>
                      <a:pt x="13817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04" name="任意多边形: 形状 67403">
                <a:extLst>
                  <a:ext uri="{FF2B5EF4-FFF2-40B4-BE49-F238E27FC236}">
                    <a16:creationId xmlns:a16="http://schemas.microsoft.com/office/drawing/2014/main" id="{B227CB31-26AB-5013-7BDB-DEF3EB0BA0B5}"/>
                  </a:ext>
                </a:extLst>
              </p:cNvPr>
              <p:cNvSpPr/>
              <p:nvPr/>
            </p:nvSpPr>
            <p:spPr>
              <a:xfrm>
                <a:off x="7883709" y="5001603"/>
                <a:ext cx="26623" cy="26623"/>
              </a:xfrm>
              <a:custGeom>
                <a:avLst/>
                <a:gdLst>
                  <a:gd name="connsiteX0" fmla="*/ 13895 w 26623"/>
                  <a:gd name="connsiteY0" fmla="*/ 27044 h 26623"/>
                  <a:gd name="connsiteX1" fmla="*/ 23308 w 26623"/>
                  <a:gd name="connsiteY1" fmla="*/ 23146 h 26623"/>
                  <a:gd name="connsiteX2" fmla="*/ 27206 w 26623"/>
                  <a:gd name="connsiteY2" fmla="*/ 13733 h 26623"/>
                  <a:gd name="connsiteX3" fmla="*/ 23308 w 26623"/>
                  <a:gd name="connsiteY3" fmla="*/ 4320 h 26623"/>
                  <a:gd name="connsiteX4" fmla="*/ 13895 w 26623"/>
                  <a:gd name="connsiteY4" fmla="*/ 421 h 26623"/>
                  <a:gd name="connsiteX5" fmla="*/ 4482 w 26623"/>
                  <a:gd name="connsiteY5" fmla="*/ 4320 h 26623"/>
                  <a:gd name="connsiteX6" fmla="*/ 583 w 26623"/>
                  <a:gd name="connsiteY6" fmla="*/ 13733 h 26623"/>
                  <a:gd name="connsiteX7" fmla="*/ 4482 w 26623"/>
                  <a:gd name="connsiteY7" fmla="*/ 23146 h 26623"/>
                  <a:gd name="connsiteX8" fmla="*/ 13895 w 26623"/>
                  <a:gd name="connsiteY8" fmla="*/ 270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5" y="27044"/>
                    </a:moveTo>
                    <a:cubicBezTo>
                      <a:pt x="17425" y="27044"/>
                      <a:pt x="20811" y="25642"/>
                      <a:pt x="23308" y="23146"/>
                    </a:cubicBezTo>
                    <a:cubicBezTo>
                      <a:pt x="25804" y="20649"/>
                      <a:pt x="27206" y="17263"/>
                      <a:pt x="27206" y="13733"/>
                    </a:cubicBezTo>
                    <a:cubicBezTo>
                      <a:pt x="27206" y="10203"/>
                      <a:pt x="25804" y="6816"/>
                      <a:pt x="23308" y="4320"/>
                    </a:cubicBezTo>
                    <a:cubicBezTo>
                      <a:pt x="20811" y="1824"/>
                      <a:pt x="17425" y="421"/>
                      <a:pt x="13895" y="421"/>
                    </a:cubicBezTo>
                    <a:cubicBezTo>
                      <a:pt x="10365" y="421"/>
                      <a:pt x="6978" y="1824"/>
                      <a:pt x="4482" y="4320"/>
                    </a:cubicBezTo>
                    <a:cubicBezTo>
                      <a:pt x="1986" y="6816"/>
                      <a:pt x="583" y="10203"/>
                      <a:pt x="583" y="13733"/>
                    </a:cubicBezTo>
                    <a:cubicBezTo>
                      <a:pt x="583" y="17263"/>
                      <a:pt x="1986" y="20649"/>
                      <a:pt x="4482" y="23146"/>
                    </a:cubicBezTo>
                    <a:cubicBezTo>
                      <a:pt x="6978" y="25642"/>
                      <a:pt x="10365" y="27044"/>
                      <a:pt x="13895" y="270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05" name="任意多边形: 形状 67404">
                <a:extLst>
                  <a:ext uri="{FF2B5EF4-FFF2-40B4-BE49-F238E27FC236}">
                    <a16:creationId xmlns:a16="http://schemas.microsoft.com/office/drawing/2014/main" id="{48661793-55B0-4493-173B-234F0F7DFC24}"/>
                  </a:ext>
                </a:extLst>
              </p:cNvPr>
              <p:cNvSpPr/>
              <p:nvPr/>
            </p:nvSpPr>
            <p:spPr>
              <a:xfrm>
                <a:off x="5449222" y="4178526"/>
                <a:ext cx="26623" cy="26623"/>
              </a:xfrm>
              <a:custGeom>
                <a:avLst/>
                <a:gdLst>
                  <a:gd name="connsiteX0" fmla="*/ 13690 w 26623"/>
                  <a:gd name="connsiteY0" fmla="*/ 26975 h 26623"/>
                  <a:gd name="connsiteX1" fmla="*/ 23103 w 26623"/>
                  <a:gd name="connsiteY1" fmla="*/ 23076 h 26623"/>
                  <a:gd name="connsiteX2" fmla="*/ 27002 w 26623"/>
                  <a:gd name="connsiteY2" fmla="*/ 13664 h 26623"/>
                  <a:gd name="connsiteX3" fmla="*/ 23103 w 26623"/>
                  <a:gd name="connsiteY3" fmla="*/ 4251 h 26623"/>
                  <a:gd name="connsiteX4" fmla="*/ 13690 w 26623"/>
                  <a:gd name="connsiteY4" fmla="*/ 352 h 26623"/>
                  <a:gd name="connsiteX5" fmla="*/ 4278 w 26623"/>
                  <a:gd name="connsiteY5" fmla="*/ 4251 h 26623"/>
                  <a:gd name="connsiteX6" fmla="*/ 379 w 26623"/>
                  <a:gd name="connsiteY6" fmla="*/ 13664 h 26623"/>
                  <a:gd name="connsiteX7" fmla="*/ 4278 w 26623"/>
                  <a:gd name="connsiteY7" fmla="*/ 23076 h 26623"/>
                  <a:gd name="connsiteX8" fmla="*/ 13690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975"/>
                    </a:moveTo>
                    <a:cubicBezTo>
                      <a:pt x="17221" y="26975"/>
                      <a:pt x="20607" y="25573"/>
                      <a:pt x="23103" y="23076"/>
                    </a:cubicBezTo>
                    <a:cubicBezTo>
                      <a:pt x="25599" y="20580"/>
                      <a:pt x="27002" y="17194"/>
                      <a:pt x="27002" y="13664"/>
                    </a:cubicBezTo>
                    <a:cubicBezTo>
                      <a:pt x="27002" y="10133"/>
                      <a:pt x="25599" y="6747"/>
                      <a:pt x="23103" y="4251"/>
                    </a:cubicBezTo>
                    <a:cubicBezTo>
                      <a:pt x="20607" y="1755"/>
                      <a:pt x="17221" y="352"/>
                      <a:pt x="13690" y="352"/>
                    </a:cubicBezTo>
                    <a:cubicBezTo>
                      <a:pt x="10160" y="352"/>
                      <a:pt x="6774" y="1755"/>
                      <a:pt x="4278" y="4251"/>
                    </a:cubicBezTo>
                    <a:cubicBezTo>
                      <a:pt x="1781" y="6747"/>
                      <a:pt x="379" y="10133"/>
                      <a:pt x="379" y="13664"/>
                    </a:cubicBezTo>
                    <a:cubicBezTo>
                      <a:pt x="379" y="17194"/>
                      <a:pt x="1781" y="20580"/>
                      <a:pt x="4278" y="23076"/>
                    </a:cubicBezTo>
                    <a:cubicBezTo>
                      <a:pt x="6774" y="25573"/>
                      <a:pt x="10160" y="26975"/>
                      <a:pt x="13690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06" name="任意多边形: 形状 67405">
                <a:extLst>
                  <a:ext uri="{FF2B5EF4-FFF2-40B4-BE49-F238E27FC236}">
                    <a16:creationId xmlns:a16="http://schemas.microsoft.com/office/drawing/2014/main" id="{91B62FD3-AFC9-B3DB-0CE1-75D2A97C3003}"/>
                  </a:ext>
                </a:extLst>
              </p:cNvPr>
              <p:cNvSpPr/>
              <p:nvPr/>
            </p:nvSpPr>
            <p:spPr>
              <a:xfrm>
                <a:off x="5311315" y="4290956"/>
                <a:ext cx="26623" cy="26623"/>
              </a:xfrm>
              <a:custGeom>
                <a:avLst/>
                <a:gdLst>
                  <a:gd name="connsiteX0" fmla="*/ 13679 w 26623"/>
                  <a:gd name="connsiteY0" fmla="*/ 26985 h 26623"/>
                  <a:gd name="connsiteX1" fmla="*/ 23092 w 26623"/>
                  <a:gd name="connsiteY1" fmla="*/ 23086 h 26623"/>
                  <a:gd name="connsiteX2" fmla="*/ 26990 w 26623"/>
                  <a:gd name="connsiteY2" fmla="*/ 13673 h 26623"/>
                  <a:gd name="connsiteX3" fmla="*/ 23092 w 26623"/>
                  <a:gd name="connsiteY3" fmla="*/ 4260 h 26623"/>
                  <a:gd name="connsiteX4" fmla="*/ 13679 w 26623"/>
                  <a:gd name="connsiteY4" fmla="*/ 362 h 26623"/>
                  <a:gd name="connsiteX5" fmla="*/ 4266 w 26623"/>
                  <a:gd name="connsiteY5" fmla="*/ 4260 h 26623"/>
                  <a:gd name="connsiteX6" fmla="*/ 367 w 26623"/>
                  <a:gd name="connsiteY6" fmla="*/ 13673 h 26623"/>
                  <a:gd name="connsiteX7" fmla="*/ 4266 w 26623"/>
                  <a:gd name="connsiteY7" fmla="*/ 23086 h 26623"/>
                  <a:gd name="connsiteX8" fmla="*/ 13679 w 26623"/>
                  <a:gd name="connsiteY8" fmla="*/ 269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985"/>
                    </a:moveTo>
                    <a:cubicBezTo>
                      <a:pt x="17209" y="26985"/>
                      <a:pt x="20595" y="25582"/>
                      <a:pt x="23092" y="23086"/>
                    </a:cubicBezTo>
                    <a:cubicBezTo>
                      <a:pt x="25588" y="20590"/>
                      <a:pt x="26990" y="17203"/>
                      <a:pt x="26990" y="13673"/>
                    </a:cubicBezTo>
                    <a:cubicBezTo>
                      <a:pt x="26990" y="10143"/>
                      <a:pt x="25588" y="6757"/>
                      <a:pt x="23092" y="4260"/>
                    </a:cubicBezTo>
                    <a:cubicBezTo>
                      <a:pt x="20595" y="1764"/>
                      <a:pt x="17209" y="362"/>
                      <a:pt x="13679" y="362"/>
                    </a:cubicBezTo>
                    <a:cubicBezTo>
                      <a:pt x="10149" y="362"/>
                      <a:pt x="6762" y="1764"/>
                      <a:pt x="4266" y="4260"/>
                    </a:cubicBezTo>
                    <a:cubicBezTo>
                      <a:pt x="1770" y="6757"/>
                      <a:pt x="367" y="10143"/>
                      <a:pt x="367" y="13673"/>
                    </a:cubicBezTo>
                    <a:cubicBezTo>
                      <a:pt x="367" y="17203"/>
                      <a:pt x="1770" y="20590"/>
                      <a:pt x="4266" y="23086"/>
                    </a:cubicBezTo>
                    <a:cubicBezTo>
                      <a:pt x="6762" y="25582"/>
                      <a:pt x="10149" y="26985"/>
                      <a:pt x="13679" y="269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07" name="任意多边形: 形状 67406">
                <a:extLst>
                  <a:ext uri="{FF2B5EF4-FFF2-40B4-BE49-F238E27FC236}">
                    <a16:creationId xmlns:a16="http://schemas.microsoft.com/office/drawing/2014/main" id="{932A2089-33CA-0224-64B2-44721C250F2F}"/>
                  </a:ext>
                </a:extLst>
              </p:cNvPr>
              <p:cNvSpPr/>
              <p:nvPr/>
            </p:nvSpPr>
            <p:spPr>
              <a:xfrm>
                <a:off x="5839187" y="4620036"/>
                <a:ext cx="26623" cy="26623"/>
              </a:xfrm>
              <a:custGeom>
                <a:avLst/>
                <a:gdLst>
                  <a:gd name="connsiteX0" fmla="*/ 13723 w 26623"/>
                  <a:gd name="connsiteY0" fmla="*/ 27012 h 26623"/>
                  <a:gd name="connsiteX1" fmla="*/ 23136 w 26623"/>
                  <a:gd name="connsiteY1" fmla="*/ 23113 h 26623"/>
                  <a:gd name="connsiteX2" fmla="*/ 27035 w 26623"/>
                  <a:gd name="connsiteY2" fmla="*/ 13701 h 26623"/>
                  <a:gd name="connsiteX3" fmla="*/ 23136 w 26623"/>
                  <a:gd name="connsiteY3" fmla="*/ 4288 h 26623"/>
                  <a:gd name="connsiteX4" fmla="*/ 13723 w 26623"/>
                  <a:gd name="connsiteY4" fmla="*/ 389 h 26623"/>
                  <a:gd name="connsiteX5" fmla="*/ 4310 w 26623"/>
                  <a:gd name="connsiteY5" fmla="*/ 4288 h 26623"/>
                  <a:gd name="connsiteX6" fmla="*/ 412 w 26623"/>
                  <a:gd name="connsiteY6" fmla="*/ 13701 h 26623"/>
                  <a:gd name="connsiteX7" fmla="*/ 4310 w 26623"/>
                  <a:gd name="connsiteY7" fmla="*/ 23113 h 26623"/>
                  <a:gd name="connsiteX8" fmla="*/ 13723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7012"/>
                    </a:moveTo>
                    <a:cubicBezTo>
                      <a:pt x="17253" y="27012"/>
                      <a:pt x="20640" y="25610"/>
                      <a:pt x="23136" y="23113"/>
                    </a:cubicBezTo>
                    <a:cubicBezTo>
                      <a:pt x="25632" y="20617"/>
                      <a:pt x="27035" y="17231"/>
                      <a:pt x="27035" y="13701"/>
                    </a:cubicBezTo>
                    <a:cubicBezTo>
                      <a:pt x="27035" y="10170"/>
                      <a:pt x="25632" y="6784"/>
                      <a:pt x="23136" y="4288"/>
                    </a:cubicBezTo>
                    <a:cubicBezTo>
                      <a:pt x="20640" y="1792"/>
                      <a:pt x="17253" y="389"/>
                      <a:pt x="13723" y="389"/>
                    </a:cubicBezTo>
                    <a:cubicBezTo>
                      <a:pt x="10193" y="389"/>
                      <a:pt x="6807" y="1792"/>
                      <a:pt x="4310" y="4288"/>
                    </a:cubicBezTo>
                    <a:cubicBezTo>
                      <a:pt x="1814" y="6784"/>
                      <a:pt x="412" y="10170"/>
                      <a:pt x="412" y="13701"/>
                    </a:cubicBezTo>
                    <a:cubicBezTo>
                      <a:pt x="412" y="17231"/>
                      <a:pt x="1814" y="20617"/>
                      <a:pt x="4310" y="23113"/>
                    </a:cubicBezTo>
                    <a:cubicBezTo>
                      <a:pt x="6807" y="25610"/>
                      <a:pt x="10193" y="27012"/>
                      <a:pt x="13723" y="270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08" name="任意多边形: 形状 67407">
                <a:extLst>
                  <a:ext uri="{FF2B5EF4-FFF2-40B4-BE49-F238E27FC236}">
                    <a16:creationId xmlns:a16="http://schemas.microsoft.com/office/drawing/2014/main" id="{8B6A75D2-4B9E-CC6B-6FB3-1B8E20DB94D7}"/>
                  </a:ext>
                </a:extLst>
              </p:cNvPr>
              <p:cNvSpPr/>
              <p:nvPr/>
            </p:nvSpPr>
            <p:spPr>
              <a:xfrm>
                <a:off x="5753659" y="3830541"/>
                <a:ext cx="26623" cy="26623"/>
              </a:xfrm>
              <a:custGeom>
                <a:avLst/>
                <a:gdLst>
                  <a:gd name="connsiteX0" fmla="*/ 13716 w 26623"/>
                  <a:gd name="connsiteY0" fmla="*/ 26946 h 26623"/>
                  <a:gd name="connsiteX1" fmla="*/ 23129 w 26623"/>
                  <a:gd name="connsiteY1" fmla="*/ 23047 h 26623"/>
                  <a:gd name="connsiteX2" fmla="*/ 27028 w 26623"/>
                  <a:gd name="connsiteY2" fmla="*/ 13634 h 26623"/>
                  <a:gd name="connsiteX3" fmla="*/ 23129 w 26623"/>
                  <a:gd name="connsiteY3" fmla="*/ 4222 h 26623"/>
                  <a:gd name="connsiteX4" fmla="*/ 13716 w 26623"/>
                  <a:gd name="connsiteY4" fmla="*/ 323 h 26623"/>
                  <a:gd name="connsiteX5" fmla="*/ 4303 w 26623"/>
                  <a:gd name="connsiteY5" fmla="*/ 4222 h 26623"/>
                  <a:gd name="connsiteX6" fmla="*/ 404 w 26623"/>
                  <a:gd name="connsiteY6" fmla="*/ 13634 h 26623"/>
                  <a:gd name="connsiteX7" fmla="*/ 4303 w 26623"/>
                  <a:gd name="connsiteY7" fmla="*/ 23047 h 26623"/>
                  <a:gd name="connsiteX8" fmla="*/ 13716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6946"/>
                    </a:moveTo>
                    <a:cubicBezTo>
                      <a:pt x="17246" y="26946"/>
                      <a:pt x="20632" y="25543"/>
                      <a:pt x="23129" y="23047"/>
                    </a:cubicBezTo>
                    <a:cubicBezTo>
                      <a:pt x="25625" y="20551"/>
                      <a:pt x="27028" y="17165"/>
                      <a:pt x="27028" y="13634"/>
                    </a:cubicBezTo>
                    <a:cubicBezTo>
                      <a:pt x="27028" y="10104"/>
                      <a:pt x="25625" y="6718"/>
                      <a:pt x="23129" y="4222"/>
                    </a:cubicBezTo>
                    <a:cubicBezTo>
                      <a:pt x="20632" y="1725"/>
                      <a:pt x="17246" y="323"/>
                      <a:pt x="13716" y="323"/>
                    </a:cubicBezTo>
                    <a:cubicBezTo>
                      <a:pt x="10186" y="323"/>
                      <a:pt x="6800" y="1725"/>
                      <a:pt x="4303" y="4222"/>
                    </a:cubicBezTo>
                    <a:cubicBezTo>
                      <a:pt x="1807" y="6718"/>
                      <a:pt x="404" y="10104"/>
                      <a:pt x="404" y="13634"/>
                    </a:cubicBezTo>
                    <a:cubicBezTo>
                      <a:pt x="404" y="17165"/>
                      <a:pt x="1807" y="20551"/>
                      <a:pt x="4303" y="23047"/>
                    </a:cubicBezTo>
                    <a:cubicBezTo>
                      <a:pt x="6800" y="25543"/>
                      <a:pt x="10186" y="26946"/>
                      <a:pt x="13716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09" name="任意多边形: 形状 67408">
                <a:extLst>
                  <a:ext uri="{FF2B5EF4-FFF2-40B4-BE49-F238E27FC236}">
                    <a16:creationId xmlns:a16="http://schemas.microsoft.com/office/drawing/2014/main" id="{7F5B5488-A456-534F-8CBE-1FD989DD24FA}"/>
                  </a:ext>
                </a:extLst>
              </p:cNvPr>
              <p:cNvSpPr/>
              <p:nvPr/>
            </p:nvSpPr>
            <p:spPr>
              <a:xfrm>
                <a:off x="6099677" y="3842857"/>
                <a:ext cx="26623" cy="26623"/>
              </a:xfrm>
              <a:custGeom>
                <a:avLst/>
                <a:gdLst>
                  <a:gd name="connsiteX0" fmla="*/ 13745 w 26623"/>
                  <a:gd name="connsiteY0" fmla="*/ 26947 h 26623"/>
                  <a:gd name="connsiteX1" fmla="*/ 23158 w 26623"/>
                  <a:gd name="connsiteY1" fmla="*/ 23048 h 26623"/>
                  <a:gd name="connsiteX2" fmla="*/ 27057 w 26623"/>
                  <a:gd name="connsiteY2" fmla="*/ 13635 h 26623"/>
                  <a:gd name="connsiteX3" fmla="*/ 23158 w 26623"/>
                  <a:gd name="connsiteY3" fmla="*/ 4223 h 26623"/>
                  <a:gd name="connsiteX4" fmla="*/ 13745 w 26623"/>
                  <a:gd name="connsiteY4" fmla="*/ 324 h 26623"/>
                  <a:gd name="connsiteX5" fmla="*/ 4332 w 26623"/>
                  <a:gd name="connsiteY5" fmla="*/ 4223 h 26623"/>
                  <a:gd name="connsiteX6" fmla="*/ 433 w 26623"/>
                  <a:gd name="connsiteY6" fmla="*/ 13635 h 26623"/>
                  <a:gd name="connsiteX7" fmla="*/ 4332 w 26623"/>
                  <a:gd name="connsiteY7" fmla="*/ 23048 h 26623"/>
                  <a:gd name="connsiteX8" fmla="*/ 13745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6947"/>
                    </a:moveTo>
                    <a:cubicBezTo>
                      <a:pt x="17275" y="26947"/>
                      <a:pt x="20661" y="25544"/>
                      <a:pt x="23158" y="23048"/>
                    </a:cubicBezTo>
                    <a:cubicBezTo>
                      <a:pt x="25654" y="20552"/>
                      <a:pt x="27057" y="17166"/>
                      <a:pt x="27057" y="13635"/>
                    </a:cubicBezTo>
                    <a:cubicBezTo>
                      <a:pt x="27057" y="10105"/>
                      <a:pt x="25654" y="6719"/>
                      <a:pt x="23158" y="4223"/>
                    </a:cubicBezTo>
                    <a:cubicBezTo>
                      <a:pt x="20661" y="1726"/>
                      <a:pt x="17275" y="324"/>
                      <a:pt x="13745" y="324"/>
                    </a:cubicBezTo>
                    <a:cubicBezTo>
                      <a:pt x="10215" y="324"/>
                      <a:pt x="6829" y="1726"/>
                      <a:pt x="4332" y="4223"/>
                    </a:cubicBezTo>
                    <a:cubicBezTo>
                      <a:pt x="1836" y="6719"/>
                      <a:pt x="433" y="10105"/>
                      <a:pt x="433" y="13635"/>
                    </a:cubicBezTo>
                    <a:cubicBezTo>
                      <a:pt x="433" y="17166"/>
                      <a:pt x="1836" y="20552"/>
                      <a:pt x="4332" y="23048"/>
                    </a:cubicBezTo>
                    <a:cubicBezTo>
                      <a:pt x="6829" y="25544"/>
                      <a:pt x="10215" y="26947"/>
                      <a:pt x="13745" y="269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10" name="任意多边形: 形状 67409">
                <a:extLst>
                  <a:ext uri="{FF2B5EF4-FFF2-40B4-BE49-F238E27FC236}">
                    <a16:creationId xmlns:a16="http://schemas.microsoft.com/office/drawing/2014/main" id="{918FDC79-55CD-BFEC-2F1E-6615AE7E9960}"/>
                  </a:ext>
                </a:extLst>
              </p:cNvPr>
              <p:cNvSpPr/>
              <p:nvPr/>
            </p:nvSpPr>
            <p:spPr>
              <a:xfrm>
                <a:off x="7072590" y="4634836"/>
                <a:ext cx="26623" cy="26623"/>
              </a:xfrm>
              <a:custGeom>
                <a:avLst/>
                <a:gdLst>
                  <a:gd name="connsiteX0" fmla="*/ 13827 w 26623"/>
                  <a:gd name="connsiteY0" fmla="*/ 27014 h 26623"/>
                  <a:gd name="connsiteX1" fmla="*/ 23239 w 26623"/>
                  <a:gd name="connsiteY1" fmla="*/ 23115 h 26623"/>
                  <a:gd name="connsiteX2" fmla="*/ 27138 w 26623"/>
                  <a:gd name="connsiteY2" fmla="*/ 13702 h 26623"/>
                  <a:gd name="connsiteX3" fmla="*/ 23239 w 26623"/>
                  <a:gd name="connsiteY3" fmla="*/ 4289 h 26623"/>
                  <a:gd name="connsiteX4" fmla="*/ 13827 w 26623"/>
                  <a:gd name="connsiteY4" fmla="*/ 390 h 26623"/>
                  <a:gd name="connsiteX5" fmla="*/ 4414 w 26623"/>
                  <a:gd name="connsiteY5" fmla="*/ 4289 h 26623"/>
                  <a:gd name="connsiteX6" fmla="*/ 515 w 26623"/>
                  <a:gd name="connsiteY6" fmla="*/ 13702 h 26623"/>
                  <a:gd name="connsiteX7" fmla="*/ 4414 w 26623"/>
                  <a:gd name="connsiteY7" fmla="*/ 23115 h 26623"/>
                  <a:gd name="connsiteX8" fmla="*/ 13827 w 26623"/>
                  <a:gd name="connsiteY8" fmla="*/ 270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7" y="27014"/>
                    </a:moveTo>
                    <a:cubicBezTo>
                      <a:pt x="17357" y="27014"/>
                      <a:pt x="20743" y="25611"/>
                      <a:pt x="23239" y="23115"/>
                    </a:cubicBezTo>
                    <a:cubicBezTo>
                      <a:pt x="25736" y="20618"/>
                      <a:pt x="27138" y="17232"/>
                      <a:pt x="27138" y="13702"/>
                    </a:cubicBezTo>
                    <a:cubicBezTo>
                      <a:pt x="27138" y="10172"/>
                      <a:pt x="25736" y="6786"/>
                      <a:pt x="23239" y="4289"/>
                    </a:cubicBezTo>
                    <a:cubicBezTo>
                      <a:pt x="20743" y="1793"/>
                      <a:pt x="17357" y="390"/>
                      <a:pt x="13827" y="390"/>
                    </a:cubicBezTo>
                    <a:cubicBezTo>
                      <a:pt x="10296" y="390"/>
                      <a:pt x="6910" y="1793"/>
                      <a:pt x="4414" y="4289"/>
                    </a:cubicBezTo>
                    <a:cubicBezTo>
                      <a:pt x="1918" y="6786"/>
                      <a:pt x="515" y="10172"/>
                      <a:pt x="515" y="13702"/>
                    </a:cubicBezTo>
                    <a:cubicBezTo>
                      <a:pt x="515" y="17232"/>
                      <a:pt x="1918" y="20618"/>
                      <a:pt x="4414" y="23115"/>
                    </a:cubicBezTo>
                    <a:cubicBezTo>
                      <a:pt x="6910" y="25611"/>
                      <a:pt x="10296" y="27014"/>
                      <a:pt x="13827" y="2701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11" name="任意多边形: 形状 67410">
                <a:extLst>
                  <a:ext uri="{FF2B5EF4-FFF2-40B4-BE49-F238E27FC236}">
                    <a16:creationId xmlns:a16="http://schemas.microsoft.com/office/drawing/2014/main" id="{AC5565FD-7DEB-4749-4A65-40A1ACAF182C}"/>
                  </a:ext>
                </a:extLst>
              </p:cNvPr>
              <p:cNvSpPr/>
              <p:nvPr/>
            </p:nvSpPr>
            <p:spPr>
              <a:xfrm>
                <a:off x="5376398" y="4302121"/>
                <a:ext cx="26623" cy="26623"/>
              </a:xfrm>
              <a:custGeom>
                <a:avLst/>
                <a:gdLst>
                  <a:gd name="connsiteX0" fmla="*/ 13684 w 26623"/>
                  <a:gd name="connsiteY0" fmla="*/ 26986 h 26623"/>
                  <a:gd name="connsiteX1" fmla="*/ 23097 w 26623"/>
                  <a:gd name="connsiteY1" fmla="*/ 23087 h 26623"/>
                  <a:gd name="connsiteX2" fmla="*/ 26996 w 26623"/>
                  <a:gd name="connsiteY2" fmla="*/ 13674 h 26623"/>
                  <a:gd name="connsiteX3" fmla="*/ 23097 w 26623"/>
                  <a:gd name="connsiteY3" fmla="*/ 4261 h 26623"/>
                  <a:gd name="connsiteX4" fmla="*/ 13684 w 26623"/>
                  <a:gd name="connsiteY4" fmla="*/ 362 h 26623"/>
                  <a:gd name="connsiteX5" fmla="*/ 4272 w 26623"/>
                  <a:gd name="connsiteY5" fmla="*/ 4261 h 26623"/>
                  <a:gd name="connsiteX6" fmla="*/ 373 w 26623"/>
                  <a:gd name="connsiteY6" fmla="*/ 13674 h 26623"/>
                  <a:gd name="connsiteX7" fmla="*/ 4272 w 26623"/>
                  <a:gd name="connsiteY7" fmla="*/ 23087 h 26623"/>
                  <a:gd name="connsiteX8" fmla="*/ 13684 w 26623"/>
                  <a:gd name="connsiteY8" fmla="*/ 269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4" y="26986"/>
                    </a:moveTo>
                    <a:cubicBezTo>
                      <a:pt x="17215" y="26986"/>
                      <a:pt x="20601" y="25583"/>
                      <a:pt x="23097" y="23087"/>
                    </a:cubicBezTo>
                    <a:cubicBezTo>
                      <a:pt x="25593" y="20590"/>
                      <a:pt x="26996" y="17204"/>
                      <a:pt x="26996" y="13674"/>
                    </a:cubicBezTo>
                    <a:cubicBezTo>
                      <a:pt x="26996" y="10144"/>
                      <a:pt x="25593" y="6758"/>
                      <a:pt x="23097" y="4261"/>
                    </a:cubicBezTo>
                    <a:cubicBezTo>
                      <a:pt x="20601" y="1765"/>
                      <a:pt x="17215" y="362"/>
                      <a:pt x="13684" y="362"/>
                    </a:cubicBezTo>
                    <a:cubicBezTo>
                      <a:pt x="10154" y="362"/>
                      <a:pt x="6768" y="1765"/>
                      <a:pt x="4272" y="4261"/>
                    </a:cubicBezTo>
                    <a:cubicBezTo>
                      <a:pt x="1775" y="6758"/>
                      <a:pt x="373" y="10144"/>
                      <a:pt x="373" y="13674"/>
                    </a:cubicBezTo>
                    <a:cubicBezTo>
                      <a:pt x="373" y="17204"/>
                      <a:pt x="1775" y="20590"/>
                      <a:pt x="4272" y="23087"/>
                    </a:cubicBezTo>
                    <a:cubicBezTo>
                      <a:pt x="6768" y="25583"/>
                      <a:pt x="10154" y="26986"/>
                      <a:pt x="13684" y="269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12" name="任意多边形: 形状 67411">
                <a:extLst>
                  <a:ext uri="{FF2B5EF4-FFF2-40B4-BE49-F238E27FC236}">
                    <a16:creationId xmlns:a16="http://schemas.microsoft.com/office/drawing/2014/main" id="{9CADA402-540B-1041-8117-5A1FBFC67E7C}"/>
                  </a:ext>
                </a:extLst>
              </p:cNvPr>
              <p:cNvSpPr/>
              <p:nvPr/>
            </p:nvSpPr>
            <p:spPr>
              <a:xfrm>
                <a:off x="6959777" y="4694939"/>
                <a:ext cx="26623" cy="26623"/>
              </a:xfrm>
              <a:custGeom>
                <a:avLst/>
                <a:gdLst>
                  <a:gd name="connsiteX0" fmla="*/ 13817 w 26623"/>
                  <a:gd name="connsiteY0" fmla="*/ 27019 h 26623"/>
                  <a:gd name="connsiteX1" fmla="*/ 23230 w 26623"/>
                  <a:gd name="connsiteY1" fmla="*/ 23120 h 26623"/>
                  <a:gd name="connsiteX2" fmla="*/ 27129 w 26623"/>
                  <a:gd name="connsiteY2" fmla="*/ 13707 h 26623"/>
                  <a:gd name="connsiteX3" fmla="*/ 23230 w 26623"/>
                  <a:gd name="connsiteY3" fmla="*/ 4294 h 26623"/>
                  <a:gd name="connsiteX4" fmla="*/ 13817 w 26623"/>
                  <a:gd name="connsiteY4" fmla="*/ 395 h 26623"/>
                  <a:gd name="connsiteX5" fmla="*/ 4405 w 26623"/>
                  <a:gd name="connsiteY5" fmla="*/ 4294 h 26623"/>
                  <a:gd name="connsiteX6" fmla="*/ 506 w 26623"/>
                  <a:gd name="connsiteY6" fmla="*/ 13707 h 26623"/>
                  <a:gd name="connsiteX7" fmla="*/ 4405 w 26623"/>
                  <a:gd name="connsiteY7" fmla="*/ 23120 h 26623"/>
                  <a:gd name="connsiteX8" fmla="*/ 13817 w 26623"/>
                  <a:gd name="connsiteY8" fmla="*/ 270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7019"/>
                    </a:moveTo>
                    <a:cubicBezTo>
                      <a:pt x="17348" y="27019"/>
                      <a:pt x="20734" y="25616"/>
                      <a:pt x="23230" y="23120"/>
                    </a:cubicBezTo>
                    <a:cubicBezTo>
                      <a:pt x="25726" y="20623"/>
                      <a:pt x="27129" y="17237"/>
                      <a:pt x="27129" y="13707"/>
                    </a:cubicBezTo>
                    <a:cubicBezTo>
                      <a:pt x="27129" y="10177"/>
                      <a:pt x="25726" y="6791"/>
                      <a:pt x="23230" y="4294"/>
                    </a:cubicBezTo>
                    <a:cubicBezTo>
                      <a:pt x="20734" y="1798"/>
                      <a:pt x="17348" y="395"/>
                      <a:pt x="13817" y="395"/>
                    </a:cubicBezTo>
                    <a:cubicBezTo>
                      <a:pt x="10287" y="395"/>
                      <a:pt x="6901" y="1798"/>
                      <a:pt x="4405" y="4294"/>
                    </a:cubicBezTo>
                    <a:cubicBezTo>
                      <a:pt x="1908" y="6791"/>
                      <a:pt x="506" y="10177"/>
                      <a:pt x="506" y="13707"/>
                    </a:cubicBezTo>
                    <a:cubicBezTo>
                      <a:pt x="506" y="17237"/>
                      <a:pt x="1908" y="20623"/>
                      <a:pt x="4405" y="23120"/>
                    </a:cubicBezTo>
                    <a:cubicBezTo>
                      <a:pt x="6901" y="25616"/>
                      <a:pt x="10287" y="27019"/>
                      <a:pt x="13817" y="270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13" name="任意多边形: 形状 67412">
                <a:extLst>
                  <a:ext uri="{FF2B5EF4-FFF2-40B4-BE49-F238E27FC236}">
                    <a16:creationId xmlns:a16="http://schemas.microsoft.com/office/drawing/2014/main" id="{44A78CA5-B5FE-214F-2858-4680F6281321}"/>
                  </a:ext>
                </a:extLst>
              </p:cNvPr>
              <p:cNvSpPr/>
              <p:nvPr/>
            </p:nvSpPr>
            <p:spPr>
              <a:xfrm>
                <a:off x="6506460" y="3343730"/>
                <a:ext cx="26623" cy="26623"/>
              </a:xfrm>
              <a:custGeom>
                <a:avLst/>
                <a:gdLst>
                  <a:gd name="connsiteX0" fmla="*/ 13779 w 26623"/>
                  <a:gd name="connsiteY0" fmla="*/ 26905 h 26623"/>
                  <a:gd name="connsiteX1" fmla="*/ 23192 w 26623"/>
                  <a:gd name="connsiteY1" fmla="*/ 23006 h 26623"/>
                  <a:gd name="connsiteX2" fmla="*/ 27091 w 26623"/>
                  <a:gd name="connsiteY2" fmla="*/ 13594 h 26623"/>
                  <a:gd name="connsiteX3" fmla="*/ 23192 w 26623"/>
                  <a:gd name="connsiteY3" fmla="*/ 4181 h 26623"/>
                  <a:gd name="connsiteX4" fmla="*/ 13779 w 26623"/>
                  <a:gd name="connsiteY4" fmla="*/ 282 h 26623"/>
                  <a:gd name="connsiteX5" fmla="*/ 4366 w 26623"/>
                  <a:gd name="connsiteY5" fmla="*/ 4181 h 26623"/>
                  <a:gd name="connsiteX6" fmla="*/ 468 w 26623"/>
                  <a:gd name="connsiteY6" fmla="*/ 13594 h 26623"/>
                  <a:gd name="connsiteX7" fmla="*/ 4366 w 26623"/>
                  <a:gd name="connsiteY7" fmla="*/ 23006 h 26623"/>
                  <a:gd name="connsiteX8" fmla="*/ 13779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905"/>
                    </a:moveTo>
                    <a:cubicBezTo>
                      <a:pt x="17309" y="26905"/>
                      <a:pt x="20696" y="25503"/>
                      <a:pt x="23192" y="23006"/>
                    </a:cubicBezTo>
                    <a:cubicBezTo>
                      <a:pt x="25688" y="20510"/>
                      <a:pt x="27091" y="17124"/>
                      <a:pt x="27091" y="13594"/>
                    </a:cubicBezTo>
                    <a:cubicBezTo>
                      <a:pt x="27091" y="10063"/>
                      <a:pt x="25688" y="6677"/>
                      <a:pt x="23192" y="4181"/>
                    </a:cubicBezTo>
                    <a:cubicBezTo>
                      <a:pt x="20696" y="1685"/>
                      <a:pt x="17309" y="282"/>
                      <a:pt x="13779" y="282"/>
                    </a:cubicBezTo>
                    <a:cubicBezTo>
                      <a:pt x="10249" y="282"/>
                      <a:pt x="6863" y="1685"/>
                      <a:pt x="4366" y="4181"/>
                    </a:cubicBezTo>
                    <a:cubicBezTo>
                      <a:pt x="1870" y="6677"/>
                      <a:pt x="468" y="10063"/>
                      <a:pt x="468" y="13594"/>
                    </a:cubicBezTo>
                    <a:cubicBezTo>
                      <a:pt x="468" y="17124"/>
                      <a:pt x="1870" y="20510"/>
                      <a:pt x="4366" y="23006"/>
                    </a:cubicBezTo>
                    <a:cubicBezTo>
                      <a:pt x="6863" y="25503"/>
                      <a:pt x="10249" y="26905"/>
                      <a:pt x="13779" y="269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14" name="任意多边形: 形状 67413">
                <a:extLst>
                  <a:ext uri="{FF2B5EF4-FFF2-40B4-BE49-F238E27FC236}">
                    <a16:creationId xmlns:a16="http://schemas.microsoft.com/office/drawing/2014/main" id="{9B947D59-436C-91F5-1DDB-FCC760A0D6CD}"/>
                  </a:ext>
                </a:extLst>
              </p:cNvPr>
              <p:cNvSpPr/>
              <p:nvPr/>
            </p:nvSpPr>
            <p:spPr>
              <a:xfrm>
                <a:off x="5166058" y="3803499"/>
                <a:ext cx="26623" cy="26623"/>
              </a:xfrm>
              <a:custGeom>
                <a:avLst/>
                <a:gdLst>
                  <a:gd name="connsiteX0" fmla="*/ 13667 w 26623"/>
                  <a:gd name="connsiteY0" fmla="*/ 26944 h 26623"/>
                  <a:gd name="connsiteX1" fmla="*/ 23079 w 26623"/>
                  <a:gd name="connsiteY1" fmla="*/ 23045 h 26623"/>
                  <a:gd name="connsiteX2" fmla="*/ 26978 w 26623"/>
                  <a:gd name="connsiteY2" fmla="*/ 13632 h 26623"/>
                  <a:gd name="connsiteX3" fmla="*/ 23079 w 26623"/>
                  <a:gd name="connsiteY3" fmla="*/ 4219 h 26623"/>
                  <a:gd name="connsiteX4" fmla="*/ 13667 w 26623"/>
                  <a:gd name="connsiteY4" fmla="*/ 321 h 26623"/>
                  <a:gd name="connsiteX5" fmla="*/ 4254 w 26623"/>
                  <a:gd name="connsiteY5" fmla="*/ 4219 h 26623"/>
                  <a:gd name="connsiteX6" fmla="*/ 355 w 26623"/>
                  <a:gd name="connsiteY6" fmla="*/ 13632 h 26623"/>
                  <a:gd name="connsiteX7" fmla="*/ 4254 w 26623"/>
                  <a:gd name="connsiteY7" fmla="*/ 23045 h 26623"/>
                  <a:gd name="connsiteX8" fmla="*/ 13667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7" y="26944"/>
                    </a:moveTo>
                    <a:cubicBezTo>
                      <a:pt x="17197" y="26944"/>
                      <a:pt x="20583" y="25541"/>
                      <a:pt x="23079" y="23045"/>
                    </a:cubicBezTo>
                    <a:cubicBezTo>
                      <a:pt x="25576" y="20549"/>
                      <a:pt x="26978" y="17162"/>
                      <a:pt x="26978" y="13632"/>
                    </a:cubicBezTo>
                    <a:cubicBezTo>
                      <a:pt x="26978" y="10102"/>
                      <a:pt x="25576" y="6716"/>
                      <a:pt x="23079" y="4219"/>
                    </a:cubicBezTo>
                    <a:cubicBezTo>
                      <a:pt x="20583" y="1723"/>
                      <a:pt x="17197" y="321"/>
                      <a:pt x="13667" y="321"/>
                    </a:cubicBezTo>
                    <a:cubicBezTo>
                      <a:pt x="10136" y="321"/>
                      <a:pt x="6750" y="1723"/>
                      <a:pt x="4254" y="4219"/>
                    </a:cubicBezTo>
                    <a:cubicBezTo>
                      <a:pt x="1758" y="6716"/>
                      <a:pt x="355" y="10102"/>
                      <a:pt x="355" y="13632"/>
                    </a:cubicBezTo>
                    <a:cubicBezTo>
                      <a:pt x="355" y="17162"/>
                      <a:pt x="1758" y="20549"/>
                      <a:pt x="4254" y="23045"/>
                    </a:cubicBezTo>
                    <a:cubicBezTo>
                      <a:pt x="6750" y="25541"/>
                      <a:pt x="10136" y="26944"/>
                      <a:pt x="13667" y="269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15" name="任意多边形: 形状 67414">
                <a:extLst>
                  <a:ext uri="{FF2B5EF4-FFF2-40B4-BE49-F238E27FC236}">
                    <a16:creationId xmlns:a16="http://schemas.microsoft.com/office/drawing/2014/main" id="{90C9831D-A6E3-2C33-BB7C-C07643CB600D}"/>
                  </a:ext>
                </a:extLst>
              </p:cNvPr>
              <p:cNvSpPr/>
              <p:nvPr/>
            </p:nvSpPr>
            <p:spPr>
              <a:xfrm>
                <a:off x="4273125" y="3833792"/>
                <a:ext cx="26623" cy="26623"/>
              </a:xfrm>
              <a:custGeom>
                <a:avLst/>
                <a:gdLst>
                  <a:gd name="connsiteX0" fmla="*/ 13592 w 26623"/>
                  <a:gd name="connsiteY0" fmla="*/ 26946 h 26623"/>
                  <a:gd name="connsiteX1" fmla="*/ 23004 w 26623"/>
                  <a:gd name="connsiteY1" fmla="*/ 23047 h 26623"/>
                  <a:gd name="connsiteX2" fmla="*/ 26903 w 26623"/>
                  <a:gd name="connsiteY2" fmla="*/ 13635 h 26623"/>
                  <a:gd name="connsiteX3" fmla="*/ 23004 w 26623"/>
                  <a:gd name="connsiteY3" fmla="*/ 4222 h 26623"/>
                  <a:gd name="connsiteX4" fmla="*/ 13592 w 26623"/>
                  <a:gd name="connsiteY4" fmla="*/ 323 h 26623"/>
                  <a:gd name="connsiteX5" fmla="*/ 4179 w 26623"/>
                  <a:gd name="connsiteY5" fmla="*/ 4222 h 26623"/>
                  <a:gd name="connsiteX6" fmla="*/ 280 w 26623"/>
                  <a:gd name="connsiteY6" fmla="*/ 13635 h 26623"/>
                  <a:gd name="connsiteX7" fmla="*/ 4179 w 26623"/>
                  <a:gd name="connsiteY7" fmla="*/ 23047 h 26623"/>
                  <a:gd name="connsiteX8" fmla="*/ 13592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2" y="26946"/>
                    </a:moveTo>
                    <a:cubicBezTo>
                      <a:pt x="17122" y="26946"/>
                      <a:pt x="20508" y="25544"/>
                      <a:pt x="23004" y="23047"/>
                    </a:cubicBezTo>
                    <a:cubicBezTo>
                      <a:pt x="25501" y="20551"/>
                      <a:pt x="26903" y="17165"/>
                      <a:pt x="26903" y="13635"/>
                    </a:cubicBezTo>
                    <a:cubicBezTo>
                      <a:pt x="26903" y="10104"/>
                      <a:pt x="25501" y="6718"/>
                      <a:pt x="23004" y="4222"/>
                    </a:cubicBezTo>
                    <a:cubicBezTo>
                      <a:pt x="20508" y="1726"/>
                      <a:pt x="17122" y="323"/>
                      <a:pt x="13592" y="323"/>
                    </a:cubicBezTo>
                    <a:cubicBezTo>
                      <a:pt x="10061" y="323"/>
                      <a:pt x="6675" y="1726"/>
                      <a:pt x="4179" y="4222"/>
                    </a:cubicBezTo>
                    <a:cubicBezTo>
                      <a:pt x="1683" y="6718"/>
                      <a:pt x="280" y="10104"/>
                      <a:pt x="280" y="13635"/>
                    </a:cubicBezTo>
                    <a:cubicBezTo>
                      <a:pt x="280" y="17165"/>
                      <a:pt x="1683" y="20551"/>
                      <a:pt x="4179" y="23047"/>
                    </a:cubicBezTo>
                    <a:cubicBezTo>
                      <a:pt x="6675" y="25544"/>
                      <a:pt x="10061" y="26946"/>
                      <a:pt x="13592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16" name="任意多边形: 形状 67415">
                <a:extLst>
                  <a:ext uri="{FF2B5EF4-FFF2-40B4-BE49-F238E27FC236}">
                    <a16:creationId xmlns:a16="http://schemas.microsoft.com/office/drawing/2014/main" id="{730C423B-A32E-720F-C7B0-C3A97414A804}"/>
                  </a:ext>
                </a:extLst>
              </p:cNvPr>
              <p:cNvSpPr/>
              <p:nvPr/>
            </p:nvSpPr>
            <p:spPr>
              <a:xfrm>
                <a:off x="6186663" y="3843065"/>
                <a:ext cx="26623" cy="26623"/>
              </a:xfrm>
              <a:custGeom>
                <a:avLst/>
                <a:gdLst>
                  <a:gd name="connsiteX0" fmla="*/ 13752 w 26623"/>
                  <a:gd name="connsiteY0" fmla="*/ 26947 h 26623"/>
                  <a:gd name="connsiteX1" fmla="*/ 23165 w 26623"/>
                  <a:gd name="connsiteY1" fmla="*/ 23048 h 26623"/>
                  <a:gd name="connsiteX2" fmla="*/ 27064 w 26623"/>
                  <a:gd name="connsiteY2" fmla="*/ 13635 h 26623"/>
                  <a:gd name="connsiteX3" fmla="*/ 23165 w 26623"/>
                  <a:gd name="connsiteY3" fmla="*/ 4223 h 26623"/>
                  <a:gd name="connsiteX4" fmla="*/ 13752 w 26623"/>
                  <a:gd name="connsiteY4" fmla="*/ 324 h 26623"/>
                  <a:gd name="connsiteX5" fmla="*/ 4340 w 26623"/>
                  <a:gd name="connsiteY5" fmla="*/ 4223 h 26623"/>
                  <a:gd name="connsiteX6" fmla="*/ 441 w 26623"/>
                  <a:gd name="connsiteY6" fmla="*/ 13635 h 26623"/>
                  <a:gd name="connsiteX7" fmla="*/ 4340 w 26623"/>
                  <a:gd name="connsiteY7" fmla="*/ 23048 h 26623"/>
                  <a:gd name="connsiteX8" fmla="*/ 13752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2" y="26947"/>
                    </a:moveTo>
                    <a:cubicBezTo>
                      <a:pt x="17283" y="26947"/>
                      <a:pt x="20669" y="25544"/>
                      <a:pt x="23165" y="23048"/>
                    </a:cubicBezTo>
                    <a:cubicBezTo>
                      <a:pt x="25661" y="20552"/>
                      <a:pt x="27064" y="17166"/>
                      <a:pt x="27064" y="13635"/>
                    </a:cubicBezTo>
                    <a:cubicBezTo>
                      <a:pt x="27064" y="10105"/>
                      <a:pt x="25661" y="6719"/>
                      <a:pt x="23165" y="4223"/>
                    </a:cubicBezTo>
                    <a:cubicBezTo>
                      <a:pt x="20669" y="1726"/>
                      <a:pt x="17283" y="324"/>
                      <a:pt x="13752" y="324"/>
                    </a:cubicBezTo>
                    <a:cubicBezTo>
                      <a:pt x="10222" y="324"/>
                      <a:pt x="6836" y="1726"/>
                      <a:pt x="4340" y="4223"/>
                    </a:cubicBezTo>
                    <a:cubicBezTo>
                      <a:pt x="1843" y="6719"/>
                      <a:pt x="441" y="10105"/>
                      <a:pt x="441" y="13635"/>
                    </a:cubicBezTo>
                    <a:cubicBezTo>
                      <a:pt x="441" y="17166"/>
                      <a:pt x="1843" y="20552"/>
                      <a:pt x="4340" y="23048"/>
                    </a:cubicBezTo>
                    <a:cubicBezTo>
                      <a:pt x="6836" y="25544"/>
                      <a:pt x="10222" y="26947"/>
                      <a:pt x="13752" y="269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17" name="任意多边形: 形状 67416">
                <a:extLst>
                  <a:ext uri="{FF2B5EF4-FFF2-40B4-BE49-F238E27FC236}">
                    <a16:creationId xmlns:a16="http://schemas.microsoft.com/office/drawing/2014/main" id="{A2C9E1FC-9364-EB85-32FE-6BA845BBA30B}"/>
                  </a:ext>
                </a:extLst>
              </p:cNvPr>
              <p:cNvSpPr/>
              <p:nvPr/>
            </p:nvSpPr>
            <p:spPr>
              <a:xfrm>
                <a:off x="4896354" y="4353452"/>
                <a:ext cx="26623" cy="26623"/>
              </a:xfrm>
              <a:custGeom>
                <a:avLst/>
                <a:gdLst>
                  <a:gd name="connsiteX0" fmla="*/ 13644 w 26623"/>
                  <a:gd name="connsiteY0" fmla="*/ 26990 h 26623"/>
                  <a:gd name="connsiteX1" fmla="*/ 23057 w 26623"/>
                  <a:gd name="connsiteY1" fmla="*/ 23091 h 26623"/>
                  <a:gd name="connsiteX2" fmla="*/ 26956 w 26623"/>
                  <a:gd name="connsiteY2" fmla="*/ 13678 h 26623"/>
                  <a:gd name="connsiteX3" fmla="*/ 23057 w 26623"/>
                  <a:gd name="connsiteY3" fmla="*/ 4266 h 26623"/>
                  <a:gd name="connsiteX4" fmla="*/ 13644 w 26623"/>
                  <a:gd name="connsiteY4" fmla="*/ 367 h 26623"/>
                  <a:gd name="connsiteX5" fmla="*/ 4231 w 26623"/>
                  <a:gd name="connsiteY5" fmla="*/ 4266 h 26623"/>
                  <a:gd name="connsiteX6" fmla="*/ 332 w 26623"/>
                  <a:gd name="connsiteY6" fmla="*/ 13678 h 26623"/>
                  <a:gd name="connsiteX7" fmla="*/ 4231 w 26623"/>
                  <a:gd name="connsiteY7" fmla="*/ 23091 h 26623"/>
                  <a:gd name="connsiteX8" fmla="*/ 13644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4" y="26990"/>
                    </a:moveTo>
                    <a:cubicBezTo>
                      <a:pt x="17174" y="26990"/>
                      <a:pt x="20560" y="25587"/>
                      <a:pt x="23057" y="23091"/>
                    </a:cubicBezTo>
                    <a:cubicBezTo>
                      <a:pt x="25553" y="20595"/>
                      <a:pt x="26956" y="17209"/>
                      <a:pt x="26956" y="13678"/>
                    </a:cubicBezTo>
                    <a:cubicBezTo>
                      <a:pt x="26956" y="10148"/>
                      <a:pt x="25553" y="6762"/>
                      <a:pt x="23057" y="4266"/>
                    </a:cubicBezTo>
                    <a:cubicBezTo>
                      <a:pt x="20560" y="1769"/>
                      <a:pt x="17174" y="367"/>
                      <a:pt x="13644" y="367"/>
                    </a:cubicBezTo>
                    <a:cubicBezTo>
                      <a:pt x="10114" y="367"/>
                      <a:pt x="6728" y="1769"/>
                      <a:pt x="4231" y="4266"/>
                    </a:cubicBezTo>
                    <a:cubicBezTo>
                      <a:pt x="1735" y="6762"/>
                      <a:pt x="332" y="10148"/>
                      <a:pt x="332" y="13678"/>
                    </a:cubicBezTo>
                    <a:cubicBezTo>
                      <a:pt x="332" y="17209"/>
                      <a:pt x="1735" y="20595"/>
                      <a:pt x="4231" y="23091"/>
                    </a:cubicBezTo>
                    <a:cubicBezTo>
                      <a:pt x="6728" y="25587"/>
                      <a:pt x="10114" y="26990"/>
                      <a:pt x="13644" y="269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18" name="任意多边形: 形状 67417">
                <a:extLst>
                  <a:ext uri="{FF2B5EF4-FFF2-40B4-BE49-F238E27FC236}">
                    <a16:creationId xmlns:a16="http://schemas.microsoft.com/office/drawing/2014/main" id="{C2D5BC28-F1D6-59D1-D3A6-25C249CD8152}"/>
                  </a:ext>
                </a:extLst>
              </p:cNvPr>
              <p:cNvSpPr/>
              <p:nvPr/>
            </p:nvSpPr>
            <p:spPr>
              <a:xfrm>
                <a:off x="5007439" y="4538946"/>
                <a:ext cx="26623" cy="26623"/>
              </a:xfrm>
              <a:custGeom>
                <a:avLst/>
                <a:gdLst>
                  <a:gd name="connsiteX0" fmla="*/ 13653 w 26623"/>
                  <a:gd name="connsiteY0" fmla="*/ 27006 h 26623"/>
                  <a:gd name="connsiteX1" fmla="*/ 23066 w 26623"/>
                  <a:gd name="connsiteY1" fmla="*/ 23107 h 26623"/>
                  <a:gd name="connsiteX2" fmla="*/ 26965 w 26623"/>
                  <a:gd name="connsiteY2" fmla="*/ 13694 h 26623"/>
                  <a:gd name="connsiteX3" fmla="*/ 23066 w 26623"/>
                  <a:gd name="connsiteY3" fmla="*/ 4281 h 26623"/>
                  <a:gd name="connsiteX4" fmla="*/ 13653 w 26623"/>
                  <a:gd name="connsiteY4" fmla="*/ 382 h 26623"/>
                  <a:gd name="connsiteX5" fmla="*/ 4241 w 26623"/>
                  <a:gd name="connsiteY5" fmla="*/ 4281 h 26623"/>
                  <a:gd name="connsiteX6" fmla="*/ 342 w 26623"/>
                  <a:gd name="connsiteY6" fmla="*/ 13694 h 26623"/>
                  <a:gd name="connsiteX7" fmla="*/ 4241 w 26623"/>
                  <a:gd name="connsiteY7" fmla="*/ 23107 h 26623"/>
                  <a:gd name="connsiteX8" fmla="*/ 13653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3" y="27006"/>
                    </a:moveTo>
                    <a:cubicBezTo>
                      <a:pt x="17184" y="27006"/>
                      <a:pt x="20570" y="25603"/>
                      <a:pt x="23066" y="23107"/>
                    </a:cubicBezTo>
                    <a:cubicBezTo>
                      <a:pt x="25562" y="20610"/>
                      <a:pt x="26965" y="17224"/>
                      <a:pt x="26965" y="13694"/>
                    </a:cubicBezTo>
                    <a:cubicBezTo>
                      <a:pt x="26965" y="10164"/>
                      <a:pt x="25562" y="6777"/>
                      <a:pt x="23066" y="4281"/>
                    </a:cubicBezTo>
                    <a:cubicBezTo>
                      <a:pt x="20570" y="1785"/>
                      <a:pt x="17184" y="382"/>
                      <a:pt x="13653" y="382"/>
                    </a:cubicBezTo>
                    <a:cubicBezTo>
                      <a:pt x="10123" y="382"/>
                      <a:pt x="6737" y="1785"/>
                      <a:pt x="4241" y="4281"/>
                    </a:cubicBezTo>
                    <a:cubicBezTo>
                      <a:pt x="1744" y="6777"/>
                      <a:pt x="342" y="10164"/>
                      <a:pt x="342" y="13694"/>
                    </a:cubicBezTo>
                    <a:cubicBezTo>
                      <a:pt x="342" y="17224"/>
                      <a:pt x="1744" y="20610"/>
                      <a:pt x="4241" y="23107"/>
                    </a:cubicBezTo>
                    <a:cubicBezTo>
                      <a:pt x="6737" y="25603"/>
                      <a:pt x="10123" y="27006"/>
                      <a:pt x="13653" y="270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19" name="任意多边形: 形状 67418">
                <a:extLst>
                  <a:ext uri="{FF2B5EF4-FFF2-40B4-BE49-F238E27FC236}">
                    <a16:creationId xmlns:a16="http://schemas.microsoft.com/office/drawing/2014/main" id="{3E4313FF-5A1A-5961-CE9E-CD651ECB8CC8}"/>
                  </a:ext>
                </a:extLst>
              </p:cNvPr>
              <p:cNvSpPr/>
              <p:nvPr/>
            </p:nvSpPr>
            <p:spPr>
              <a:xfrm>
                <a:off x="4913653" y="3004771"/>
                <a:ext cx="26623" cy="26623"/>
              </a:xfrm>
              <a:custGeom>
                <a:avLst/>
                <a:gdLst>
                  <a:gd name="connsiteX0" fmla="*/ 13645 w 26623"/>
                  <a:gd name="connsiteY0" fmla="*/ 26877 h 26623"/>
                  <a:gd name="connsiteX1" fmla="*/ 23058 w 26623"/>
                  <a:gd name="connsiteY1" fmla="*/ 22978 h 26623"/>
                  <a:gd name="connsiteX2" fmla="*/ 26957 w 26623"/>
                  <a:gd name="connsiteY2" fmla="*/ 13565 h 26623"/>
                  <a:gd name="connsiteX3" fmla="*/ 23058 w 26623"/>
                  <a:gd name="connsiteY3" fmla="*/ 4152 h 26623"/>
                  <a:gd name="connsiteX4" fmla="*/ 13645 w 26623"/>
                  <a:gd name="connsiteY4" fmla="*/ 253 h 26623"/>
                  <a:gd name="connsiteX5" fmla="*/ 4233 w 26623"/>
                  <a:gd name="connsiteY5" fmla="*/ 4152 h 26623"/>
                  <a:gd name="connsiteX6" fmla="*/ 334 w 26623"/>
                  <a:gd name="connsiteY6" fmla="*/ 13565 h 26623"/>
                  <a:gd name="connsiteX7" fmla="*/ 4233 w 26623"/>
                  <a:gd name="connsiteY7" fmla="*/ 22978 h 26623"/>
                  <a:gd name="connsiteX8" fmla="*/ 13645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5" y="26877"/>
                    </a:moveTo>
                    <a:cubicBezTo>
                      <a:pt x="17176" y="26877"/>
                      <a:pt x="20562" y="25474"/>
                      <a:pt x="23058" y="22978"/>
                    </a:cubicBezTo>
                    <a:cubicBezTo>
                      <a:pt x="25554" y="20482"/>
                      <a:pt x="26957" y="17095"/>
                      <a:pt x="26957" y="13565"/>
                    </a:cubicBezTo>
                    <a:cubicBezTo>
                      <a:pt x="26957" y="10035"/>
                      <a:pt x="25554" y="6649"/>
                      <a:pt x="23058" y="4152"/>
                    </a:cubicBezTo>
                    <a:cubicBezTo>
                      <a:pt x="20562" y="1656"/>
                      <a:pt x="17176" y="253"/>
                      <a:pt x="13645" y="253"/>
                    </a:cubicBezTo>
                    <a:cubicBezTo>
                      <a:pt x="10115" y="253"/>
                      <a:pt x="6729" y="1656"/>
                      <a:pt x="4233" y="4152"/>
                    </a:cubicBezTo>
                    <a:cubicBezTo>
                      <a:pt x="1736" y="6649"/>
                      <a:pt x="334" y="10035"/>
                      <a:pt x="334" y="13565"/>
                    </a:cubicBezTo>
                    <a:cubicBezTo>
                      <a:pt x="334" y="17095"/>
                      <a:pt x="1736" y="20482"/>
                      <a:pt x="4233" y="22978"/>
                    </a:cubicBezTo>
                    <a:cubicBezTo>
                      <a:pt x="6729" y="25474"/>
                      <a:pt x="10115" y="26877"/>
                      <a:pt x="13645" y="268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20" name="任意多边形: 形状 67419">
                <a:extLst>
                  <a:ext uri="{FF2B5EF4-FFF2-40B4-BE49-F238E27FC236}">
                    <a16:creationId xmlns:a16="http://schemas.microsoft.com/office/drawing/2014/main" id="{96656BA8-2BE9-C4E0-A3F0-4EC0FE049064}"/>
                  </a:ext>
                </a:extLst>
              </p:cNvPr>
              <p:cNvSpPr/>
              <p:nvPr/>
            </p:nvSpPr>
            <p:spPr>
              <a:xfrm>
                <a:off x="4366677" y="3599414"/>
                <a:ext cx="26623" cy="26623"/>
              </a:xfrm>
              <a:custGeom>
                <a:avLst/>
                <a:gdLst>
                  <a:gd name="connsiteX0" fmla="*/ 13599 w 26623"/>
                  <a:gd name="connsiteY0" fmla="*/ 26927 h 26623"/>
                  <a:gd name="connsiteX1" fmla="*/ 23012 w 26623"/>
                  <a:gd name="connsiteY1" fmla="*/ 23028 h 26623"/>
                  <a:gd name="connsiteX2" fmla="*/ 26911 w 26623"/>
                  <a:gd name="connsiteY2" fmla="*/ 13615 h 26623"/>
                  <a:gd name="connsiteX3" fmla="*/ 23012 w 26623"/>
                  <a:gd name="connsiteY3" fmla="*/ 4202 h 26623"/>
                  <a:gd name="connsiteX4" fmla="*/ 13599 w 26623"/>
                  <a:gd name="connsiteY4" fmla="*/ 303 h 26623"/>
                  <a:gd name="connsiteX5" fmla="*/ 4187 w 26623"/>
                  <a:gd name="connsiteY5" fmla="*/ 4202 h 26623"/>
                  <a:gd name="connsiteX6" fmla="*/ 288 w 26623"/>
                  <a:gd name="connsiteY6" fmla="*/ 13615 h 26623"/>
                  <a:gd name="connsiteX7" fmla="*/ 4187 w 26623"/>
                  <a:gd name="connsiteY7" fmla="*/ 23028 h 26623"/>
                  <a:gd name="connsiteX8" fmla="*/ 13599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9" y="26927"/>
                    </a:moveTo>
                    <a:cubicBezTo>
                      <a:pt x="17130" y="26927"/>
                      <a:pt x="20516" y="25524"/>
                      <a:pt x="23012" y="23028"/>
                    </a:cubicBezTo>
                    <a:cubicBezTo>
                      <a:pt x="25508" y="20531"/>
                      <a:pt x="26911" y="17145"/>
                      <a:pt x="26911" y="13615"/>
                    </a:cubicBezTo>
                    <a:cubicBezTo>
                      <a:pt x="26911" y="10085"/>
                      <a:pt x="25508" y="6699"/>
                      <a:pt x="23012" y="4202"/>
                    </a:cubicBezTo>
                    <a:cubicBezTo>
                      <a:pt x="20516" y="1706"/>
                      <a:pt x="17130" y="303"/>
                      <a:pt x="13599" y="303"/>
                    </a:cubicBezTo>
                    <a:cubicBezTo>
                      <a:pt x="10069" y="303"/>
                      <a:pt x="6683" y="1706"/>
                      <a:pt x="4187" y="4202"/>
                    </a:cubicBezTo>
                    <a:cubicBezTo>
                      <a:pt x="1690" y="6699"/>
                      <a:pt x="288" y="10085"/>
                      <a:pt x="288" y="13615"/>
                    </a:cubicBezTo>
                    <a:cubicBezTo>
                      <a:pt x="288" y="17145"/>
                      <a:pt x="1690" y="20531"/>
                      <a:pt x="4187" y="23028"/>
                    </a:cubicBezTo>
                    <a:cubicBezTo>
                      <a:pt x="6683" y="25524"/>
                      <a:pt x="10069" y="26927"/>
                      <a:pt x="13599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21" name="任意多边形: 形状 67420">
                <a:extLst>
                  <a:ext uri="{FF2B5EF4-FFF2-40B4-BE49-F238E27FC236}">
                    <a16:creationId xmlns:a16="http://schemas.microsoft.com/office/drawing/2014/main" id="{87F287A1-89BC-AF7E-F724-25EEA1D8CC83}"/>
                  </a:ext>
                </a:extLst>
              </p:cNvPr>
              <p:cNvSpPr/>
              <p:nvPr/>
            </p:nvSpPr>
            <p:spPr>
              <a:xfrm>
                <a:off x="5589794" y="4588532"/>
                <a:ext cx="26623" cy="26623"/>
              </a:xfrm>
              <a:custGeom>
                <a:avLst/>
                <a:gdLst>
                  <a:gd name="connsiteX0" fmla="*/ 13702 w 26623"/>
                  <a:gd name="connsiteY0" fmla="*/ 27010 h 26623"/>
                  <a:gd name="connsiteX1" fmla="*/ 23115 w 26623"/>
                  <a:gd name="connsiteY1" fmla="*/ 23111 h 26623"/>
                  <a:gd name="connsiteX2" fmla="*/ 27014 w 26623"/>
                  <a:gd name="connsiteY2" fmla="*/ 13698 h 26623"/>
                  <a:gd name="connsiteX3" fmla="*/ 23115 w 26623"/>
                  <a:gd name="connsiteY3" fmla="*/ 4285 h 26623"/>
                  <a:gd name="connsiteX4" fmla="*/ 13702 w 26623"/>
                  <a:gd name="connsiteY4" fmla="*/ 387 h 26623"/>
                  <a:gd name="connsiteX5" fmla="*/ 4289 w 26623"/>
                  <a:gd name="connsiteY5" fmla="*/ 4285 h 26623"/>
                  <a:gd name="connsiteX6" fmla="*/ 391 w 26623"/>
                  <a:gd name="connsiteY6" fmla="*/ 13698 h 26623"/>
                  <a:gd name="connsiteX7" fmla="*/ 4289 w 26623"/>
                  <a:gd name="connsiteY7" fmla="*/ 23111 h 26623"/>
                  <a:gd name="connsiteX8" fmla="*/ 13702 w 26623"/>
                  <a:gd name="connsiteY8" fmla="*/ 270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2" y="27010"/>
                    </a:moveTo>
                    <a:cubicBezTo>
                      <a:pt x="17232" y="27010"/>
                      <a:pt x="20619" y="25607"/>
                      <a:pt x="23115" y="23111"/>
                    </a:cubicBezTo>
                    <a:cubicBezTo>
                      <a:pt x="25611" y="20615"/>
                      <a:pt x="27014" y="17228"/>
                      <a:pt x="27014" y="13698"/>
                    </a:cubicBezTo>
                    <a:cubicBezTo>
                      <a:pt x="27014" y="10168"/>
                      <a:pt x="25611" y="6782"/>
                      <a:pt x="23115" y="4285"/>
                    </a:cubicBezTo>
                    <a:cubicBezTo>
                      <a:pt x="20619" y="1789"/>
                      <a:pt x="17232" y="387"/>
                      <a:pt x="13702" y="387"/>
                    </a:cubicBezTo>
                    <a:cubicBezTo>
                      <a:pt x="10172" y="387"/>
                      <a:pt x="6786" y="1789"/>
                      <a:pt x="4289" y="4285"/>
                    </a:cubicBezTo>
                    <a:cubicBezTo>
                      <a:pt x="1793" y="6782"/>
                      <a:pt x="391" y="10168"/>
                      <a:pt x="391" y="13698"/>
                    </a:cubicBezTo>
                    <a:cubicBezTo>
                      <a:pt x="391" y="17228"/>
                      <a:pt x="1793" y="20615"/>
                      <a:pt x="4289" y="23111"/>
                    </a:cubicBezTo>
                    <a:cubicBezTo>
                      <a:pt x="6786" y="25607"/>
                      <a:pt x="10172" y="27010"/>
                      <a:pt x="13702" y="270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22" name="任意多边形: 形状 67421">
                <a:extLst>
                  <a:ext uri="{FF2B5EF4-FFF2-40B4-BE49-F238E27FC236}">
                    <a16:creationId xmlns:a16="http://schemas.microsoft.com/office/drawing/2014/main" id="{7ED4CC95-4FBD-0E0A-CF69-1E7F541CD213}"/>
                  </a:ext>
                </a:extLst>
              </p:cNvPr>
              <p:cNvSpPr/>
              <p:nvPr/>
            </p:nvSpPr>
            <p:spPr>
              <a:xfrm>
                <a:off x="5168982" y="4186259"/>
                <a:ext cx="26623" cy="26623"/>
              </a:xfrm>
              <a:custGeom>
                <a:avLst/>
                <a:gdLst>
                  <a:gd name="connsiteX0" fmla="*/ 13667 w 26623"/>
                  <a:gd name="connsiteY0" fmla="*/ 26976 h 26623"/>
                  <a:gd name="connsiteX1" fmla="*/ 23080 w 26623"/>
                  <a:gd name="connsiteY1" fmla="*/ 23077 h 26623"/>
                  <a:gd name="connsiteX2" fmla="*/ 26978 w 26623"/>
                  <a:gd name="connsiteY2" fmla="*/ 13664 h 26623"/>
                  <a:gd name="connsiteX3" fmla="*/ 23080 w 26623"/>
                  <a:gd name="connsiteY3" fmla="*/ 4252 h 26623"/>
                  <a:gd name="connsiteX4" fmla="*/ 13667 w 26623"/>
                  <a:gd name="connsiteY4" fmla="*/ 353 h 26623"/>
                  <a:gd name="connsiteX5" fmla="*/ 4254 w 26623"/>
                  <a:gd name="connsiteY5" fmla="*/ 4252 h 26623"/>
                  <a:gd name="connsiteX6" fmla="*/ 355 w 26623"/>
                  <a:gd name="connsiteY6" fmla="*/ 13664 h 26623"/>
                  <a:gd name="connsiteX7" fmla="*/ 4254 w 26623"/>
                  <a:gd name="connsiteY7" fmla="*/ 23077 h 26623"/>
                  <a:gd name="connsiteX8" fmla="*/ 13667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7" y="26976"/>
                    </a:moveTo>
                    <a:cubicBezTo>
                      <a:pt x="17197" y="26976"/>
                      <a:pt x="20583" y="25573"/>
                      <a:pt x="23080" y="23077"/>
                    </a:cubicBezTo>
                    <a:cubicBezTo>
                      <a:pt x="25576" y="20581"/>
                      <a:pt x="26978" y="17195"/>
                      <a:pt x="26978" y="13664"/>
                    </a:cubicBezTo>
                    <a:cubicBezTo>
                      <a:pt x="26978" y="10134"/>
                      <a:pt x="25576" y="6748"/>
                      <a:pt x="23080" y="4252"/>
                    </a:cubicBezTo>
                    <a:cubicBezTo>
                      <a:pt x="20583" y="1755"/>
                      <a:pt x="17197" y="353"/>
                      <a:pt x="13667" y="353"/>
                    </a:cubicBezTo>
                    <a:cubicBezTo>
                      <a:pt x="10137" y="353"/>
                      <a:pt x="6750" y="1755"/>
                      <a:pt x="4254" y="4252"/>
                    </a:cubicBezTo>
                    <a:cubicBezTo>
                      <a:pt x="1758" y="6748"/>
                      <a:pt x="355" y="10134"/>
                      <a:pt x="355" y="13664"/>
                    </a:cubicBezTo>
                    <a:cubicBezTo>
                      <a:pt x="355" y="17195"/>
                      <a:pt x="1758" y="20581"/>
                      <a:pt x="4254" y="23077"/>
                    </a:cubicBezTo>
                    <a:cubicBezTo>
                      <a:pt x="6750" y="25573"/>
                      <a:pt x="10137" y="26976"/>
                      <a:pt x="13667" y="269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23" name="任意多边形: 形状 67422">
                <a:extLst>
                  <a:ext uri="{FF2B5EF4-FFF2-40B4-BE49-F238E27FC236}">
                    <a16:creationId xmlns:a16="http://schemas.microsoft.com/office/drawing/2014/main" id="{C7429243-3BFA-BBAF-0532-C88AB723B722}"/>
                  </a:ext>
                </a:extLst>
              </p:cNvPr>
              <p:cNvSpPr/>
              <p:nvPr/>
            </p:nvSpPr>
            <p:spPr>
              <a:xfrm>
                <a:off x="7240065" y="2586120"/>
                <a:ext cx="26623" cy="26623"/>
              </a:xfrm>
              <a:custGeom>
                <a:avLst/>
                <a:gdLst>
                  <a:gd name="connsiteX0" fmla="*/ 13841 w 26623"/>
                  <a:gd name="connsiteY0" fmla="*/ 26842 h 26623"/>
                  <a:gd name="connsiteX1" fmla="*/ 23254 w 26623"/>
                  <a:gd name="connsiteY1" fmla="*/ 22943 h 26623"/>
                  <a:gd name="connsiteX2" fmla="*/ 27152 w 26623"/>
                  <a:gd name="connsiteY2" fmla="*/ 13530 h 26623"/>
                  <a:gd name="connsiteX3" fmla="*/ 23254 w 26623"/>
                  <a:gd name="connsiteY3" fmla="*/ 4117 h 26623"/>
                  <a:gd name="connsiteX4" fmla="*/ 13841 w 26623"/>
                  <a:gd name="connsiteY4" fmla="*/ 218 h 26623"/>
                  <a:gd name="connsiteX5" fmla="*/ 4428 w 26623"/>
                  <a:gd name="connsiteY5" fmla="*/ 4117 h 26623"/>
                  <a:gd name="connsiteX6" fmla="*/ 529 w 26623"/>
                  <a:gd name="connsiteY6" fmla="*/ 13530 h 26623"/>
                  <a:gd name="connsiteX7" fmla="*/ 4428 w 26623"/>
                  <a:gd name="connsiteY7" fmla="*/ 22943 h 26623"/>
                  <a:gd name="connsiteX8" fmla="*/ 13841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6842"/>
                    </a:moveTo>
                    <a:cubicBezTo>
                      <a:pt x="17371" y="26842"/>
                      <a:pt x="20757" y="25439"/>
                      <a:pt x="23254" y="22943"/>
                    </a:cubicBezTo>
                    <a:cubicBezTo>
                      <a:pt x="25750" y="20446"/>
                      <a:pt x="27152" y="17060"/>
                      <a:pt x="27152" y="13530"/>
                    </a:cubicBezTo>
                    <a:cubicBezTo>
                      <a:pt x="27152" y="10000"/>
                      <a:pt x="25750" y="6613"/>
                      <a:pt x="23254" y="4117"/>
                    </a:cubicBezTo>
                    <a:cubicBezTo>
                      <a:pt x="20757" y="1621"/>
                      <a:pt x="17371" y="218"/>
                      <a:pt x="13841" y="218"/>
                    </a:cubicBezTo>
                    <a:cubicBezTo>
                      <a:pt x="10311" y="218"/>
                      <a:pt x="6924" y="1621"/>
                      <a:pt x="4428" y="4117"/>
                    </a:cubicBezTo>
                    <a:cubicBezTo>
                      <a:pt x="1932" y="6613"/>
                      <a:pt x="529" y="10000"/>
                      <a:pt x="529" y="13530"/>
                    </a:cubicBezTo>
                    <a:cubicBezTo>
                      <a:pt x="529" y="17060"/>
                      <a:pt x="1932" y="20446"/>
                      <a:pt x="4428" y="22943"/>
                    </a:cubicBezTo>
                    <a:cubicBezTo>
                      <a:pt x="6924" y="25439"/>
                      <a:pt x="10311" y="26842"/>
                      <a:pt x="13841" y="268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24" name="任意多边形: 形状 67423">
                <a:extLst>
                  <a:ext uri="{FF2B5EF4-FFF2-40B4-BE49-F238E27FC236}">
                    <a16:creationId xmlns:a16="http://schemas.microsoft.com/office/drawing/2014/main" id="{7F41F619-AADA-A5A5-6569-5A200E84A7A9}"/>
                  </a:ext>
                </a:extLst>
              </p:cNvPr>
              <p:cNvSpPr/>
              <p:nvPr/>
            </p:nvSpPr>
            <p:spPr>
              <a:xfrm>
                <a:off x="4791716" y="2599353"/>
                <a:ext cx="26623" cy="26623"/>
              </a:xfrm>
              <a:custGeom>
                <a:avLst/>
                <a:gdLst>
                  <a:gd name="connsiteX0" fmla="*/ 13635 w 26623"/>
                  <a:gd name="connsiteY0" fmla="*/ 26843 h 26623"/>
                  <a:gd name="connsiteX1" fmla="*/ 23048 w 26623"/>
                  <a:gd name="connsiteY1" fmla="*/ 22944 h 26623"/>
                  <a:gd name="connsiteX2" fmla="*/ 26947 w 26623"/>
                  <a:gd name="connsiteY2" fmla="*/ 13531 h 26623"/>
                  <a:gd name="connsiteX3" fmla="*/ 23048 w 26623"/>
                  <a:gd name="connsiteY3" fmla="*/ 4118 h 26623"/>
                  <a:gd name="connsiteX4" fmla="*/ 13635 w 26623"/>
                  <a:gd name="connsiteY4" fmla="*/ 219 h 26623"/>
                  <a:gd name="connsiteX5" fmla="*/ 4222 w 26623"/>
                  <a:gd name="connsiteY5" fmla="*/ 4118 h 26623"/>
                  <a:gd name="connsiteX6" fmla="*/ 324 w 26623"/>
                  <a:gd name="connsiteY6" fmla="*/ 13531 h 26623"/>
                  <a:gd name="connsiteX7" fmla="*/ 4222 w 26623"/>
                  <a:gd name="connsiteY7" fmla="*/ 22944 h 26623"/>
                  <a:gd name="connsiteX8" fmla="*/ 13635 w 26623"/>
                  <a:gd name="connsiteY8" fmla="*/ 268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5" y="26843"/>
                    </a:moveTo>
                    <a:cubicBezTo>
                      <a:pt x="17165" y="26843"/>
                      <a:pt x="20552" y="25440"/>
                      <a:pt x="23048" y="22944"/>
                    </a:cubicBezTo>
                    <a:cubicBezTo>
                      <a:pt x="25544" y="20447"/>
                      <a:pt x="26947" y="17061"/>
                      <a:pt x="26947" y="13531"/>
                    </a:cubicBezTo>
                    <a:cubicBezTo>
                      <a:pt x="26947" y="10001"/>
                      <a:pt x="25544" y="6615"/>
                      <a:pt x="23048" y="4118"/>
                    </a:cubicBezTo>
                    <a:cubicBezTo>
                      <a:pt x="20552" y="1622"/>
                      <a:pt x="17165" y="219"/>
                      <a:pt x="13635" y="219"/>
                    </a:cubicBezTo>
                    <a:cubicBezTo>
                      <a:pt x="10105" y="219"/>
                      <a:pt x="6719" y="1622"/>
                      <a:pt x="4222" y="4118"/>
                    </a:cubicBezTo>
                    <a:cubicBezTo>
                      <a:pt x="1726" y="6615"/>
                      <a:pt x="324" y="10001"/>
                      <a:pt x="324" y="13531"/>
                    </a:cubicBezTo>
                    <a:cubicBezTo>
                      <a:pt x="324" y="17061"/>
                      <a:pt x="1726" y="20447"/>
                      <a:pt x="4222" y="22944"/>
                    </a:cubicBezTo>
                    <a:cubicBezTo>
                      <a:pt x="6719" y="25440"/>
                      <a:pt x="10105" y="26843"/>
                      <a:pt x="13635" y="268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25" name="任意多边形: 形状 67424">
                <a:extLst>
                  <a:ext uri="{FF2B5EF4-FFF2-40B4-BE49-F238E27FC236}">
                    <a16:creationId xmlns:a16="http://schemas.microsoft.com/office/drawing/2014/main" id="{2812B6C7-D2DF-8A72-E15D-71FE7C89B620}"/>
                  </a:ext>
                </a:extLst>
              </p:cNvPr>
              <p:cNvSpPr/>
              <p:nvPr/>
            </p:nvSpPr>
            <p:spPr>
              <a:xfrm>
                <a:off x="5837148" y="4027629"/>
                <a:ext cx="26623" cy="26623"/>
              </a:xfrm>
              <a:custGeom>
                <a:avLst/>
                <a:gdLst>
                  <a:gd name="connsiteX0" fmla="*/ 13723 w 26623"/>
                  <a:gd name="connsiteY0" fmla="*/ 26963 h 26623"/>
                  <a:gd name="connsiteX1" fmla="*/ 23136 w 26623"/>
                  <a:gd name="connsiteY1" fmla="*/ 23064 h 26623"/>
                  <a:gd name="connsiteX2" fmla="*/ 27035 w 26623"/>
                  <a:gd name="connsiteY2" fmla="*/ 13651 h 26623"/>
                  <a:gd name="connsiteX3" fmla="*/ 23136 w 26623"/>
                  <a:gd name="connsiteY3" fmla="*/ 4238 h 26623"/>
                  <a:gd name="connsiteX4" fmla="*/ 13723 w 26623"/>
                  <a:gd name="connsiteY4" fmla="*/ 339 h 26623"/>
                  <a:gd name="connsiteX5" fmla="*/ 4310 w 26623"/>
                  <a:gd name="connsiteY5" fmla="*/ 4238 h 26623"/>
                  <a:gd name="connsiteX6" fmla="*/ 411 w 26623"/>
                  <a:gd name="connsiteY6" fmla="*/ 13651 h 26623"/>
                  <a:gd name="connsiteX7" fmla="*/ 4310 w 26623"/>
                  <a:gd name="connsiteY7" fmla="*/ 23064 h 26623"/>
                  <a:gd name="connsiteX8" fmla="*/ 13723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963"/>
                    </a:moveTo>
                    <a:cubicBezTo>
                      <a:pt x="17253" y="26963"/>
                      <a:pt x="20639" y="25560"/>
                      <a:pt x="23136" y="23064"/>
                    </a:cubicBezTo>
                    <a:cubicBezTo>
                      <a:pt x="25632" y="20567"/>
                      <a:pt x="27035" y="17181"/>
                      <a:pt x="27035" y="13651"/>
                    </a:cubicBezTo>
                    <a:cubicBezTo>
                      <a:pt x="27035" y="10121"/>
                      <a:pt x="25632" y="6735"/>
                      <a:pt x="23136" y="4238"/>
                    </a:cubicBezTo>
                    <a:cubicBezTo>
                      <a:pt x="20639" y="1742"/>
                      <a:pt x="17253" y="339"/>
                      <a:pt x="13723" y="339"/>
                    </a:cubicBezTo>
                    <a:cubicBezTo>
                      <a:pt x="10193" y="339"/>
                      <a:pt x="6807" y="1742"/>
                      <a:pt x="4310" y="4238"/>
                    </a:cubicBezTo>
                    <a:cubicBezTo>
                      <a:pt x="1814" y="6735"/>
                      <a:pt x="411" y="10121"/>
                      <a:pt x="411" y="13651"/>
                    </a:cubicBezTo>
                    <a:cubicBezTo>
                      <a:pt x="411" y="17181"/>
                      <a:pt x="1814" y="20567"/>
                      <a:pt x="4310" y="23064"/>
                    </a:cubicBezTo>
                    <a:cubicBezTo>
                      <a:pt x="6807" y="25560"/>
                      <a:pt x="10193" y="26963"/>
                      <a:pt x="13723" y="269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26" name="任意多边形: 形状 67425">
                <a:extLst>
                  <a:ext uri="{FF2B5EF4-FFF2-40B4-BE49-F238E27FC236}">
                    <a16:creationId xmlns:a16="http://schemas.microsoft.com/office/drawing/2014/main" id="{FAC6AC61-926E-5729-4CA8-F0FA7E9BA90F}"/>
                  </a:ext>
                </a:extLst>
              </p:cNvPr>
              <p:cNvSpPr/>
              <p:nvPr/>
            </p:nvSpPr>
            <p:spPr>
              <a:xfrm>
                <a:off x="6379199" y="3984210"/>
                <a:ext cx="26623" cy="26623"/>
              </a:xfrm>
              <a:custGeom>
                <a:avLst/>
                <a:gdLst>
                  <a:gd name="connsiteX0" fmla="*/ 13768 w 26623"/>
                  <a:gd name="connsiteY0" fmla="*/ 26959 h 26623"/>
                  <a:gd name="connsiteX1" fmla="*/ 23181 w 26623"/>
                  <a:gd name="connsiteY1" fmla="*/ 23060 h 26623"/>
                  <a:gd name="connsiteX2" fmla="*/ 27080 w 26623"/>
                  <a:gd name="connsiteY2" fmla="*/ 13647 h 26623"/>
                  <a:gd name="connsiteX3" fmla="*/ 23181 w 26623"/>
                  <a:gd name="connsiteY3" fmla="*/ 4235 h 26623"/>
                  <a:gd name="connsiteX4" fmla="*/ 13768 w 26623"/>
                  <a:gd name="connsiteY4" fmla="*/ 336 h 26623"/>
                  <a:gd name="connsiteX5" fmla="*/ 4356 w 26623"/>
                  <a:gd name="connsiteY5" fmla="*/ 4235 h 26623"/>
                  <a:gd name="connsiteX6" fmla="*/ 457 w 26623"/>
                  <a:gd name="connsiteY6" fmla="*/ 13647 h 26623"/>
                  <a:gd name="connsiteX7" fmla="*/ 4356 w 26623"/>
                  <a:gd name="connsiteY7" fmla="*/ 23060 h 26623"/>
                  <a:gd name="connsiteX8" fmla="*/ 13768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959"/>
                    </a:moveTo>
                    <a:cubicBezTo>
                      <a:pt x="17299" y="26959"/>
                      <a:pt x="20685" y="25556"/>
                      <a:pt x="23181" y="23060"/>
                    </a:cubicBezTo>
                    <a:cubicBezTo>
                      <a:pt x="25677" y="20564"/>
                      <a:pt x="27080" y="17178"/>
                      <a:pt x="27080" y="13647"/>
                    </a:cubicBezTo>
                    <a:cubicBezTo>
                      <a:pt x="27080" y="10117"/>
                      <a:pt x="25677" y="6731"/>
                      <a:pt x="23181" y="4235"/>
                    </a:cubicBezTo>
                    <a:cubicBezTo>
                      <a:pt x="20685" y="1738"/>
                      <a:pt x="17299" y="336"/>
                      <a:pt x="13768" y="336"/>
                    </a:cubicBezTo>
                    <a:cubicBezTo>
                      <a:pt x="10238" y="336"/>
                      <a:pt x="6852" y="1738"/>
                      <a:pt x="4356" y="4235"/>
                    </a:cubicBezTo>
                    <a:cubicBezTo>
                      <a:pt x="1859" y="6731"/>
                      <a:pt x="457" y="10117"/>
                      <a:pt x="457" y="13647"/>
                    </a:cubicBezTo>
                    <a:cubicBezTo>
                      <a:pt x="457" y="17178"/>
                      <a:pt x="1859" y="20564"/>
                      <a:pt x="4356" y="23060"/>
                    </a:cubicBezTo>
                    <a:cubicBezTo>
                      <a:pt x="6852" y="25556"/>
                      <a:pt x="10238" y="26959"/>
                      <a:pt x="13768" y="2695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27" name="任意多边形: 形状 67426">
                <a:extLst>
                  <a:ext uri="{FF2B5EF4-FFF2-40B4-BE49-F238E27FC236}">
                    <a16:creationId xmlns:a16="http://schemas.microsoft.com/office/drawing/2014/main" id="{7F682517-2C76-795B-C974-18D99DDEC7FE}"/>
                  </a:ext>
                </a:extLst>
              </p:cNvPr>
              <p:cNvSpPr/>
              <p:nvPr/>
            </p:nvSpPr>
            <p:spPr>
              <a:xfrm>
                <a:off x="7260457" y="2474565"/>
                <a:ext cx="26623" cy="26623"/>
              </a:xfrm>
              <a:custGeom>
                <a:avLst/>
                <a:gdLst>
                  <a:gd name="connsiteX0" fmla="*/ 13843 w 26623"/>
                  <a:gd name="connsiteY0" fmla="*/ 26832 h 26623"/>
                  <a:gd name="connsiteX1" fmla="*/ 23255 w 26623"/>
                  <a:gd name="connsiteY1" fmla="*/ 22933 h 26623"/>
                  <a:gd name="connsiteX2" fmla="*/ 27154 w 26623"/>
                  <a:gd name="connsiteY2" fmla="*/ 13521 h 26623"/>
                  <a:gd name="connsiteX3" fmla="*/ 23255 w 26623"/>
                  <a:gd name="connsiteY3" fmla="*/ 4108 h 26623"/>
                  <a:gd name="connsiteX4" fmla="*/ 13843 w 26623"/>
                  <a:gd name="connsiteY4" fmla="*/ 209 h 26623"/>
                  <a:gd name="connsiteX5" fmla="*/ 4430 w 26623"/>
                  <a:gd name="connsiteY5" fmla="*/ 4108 h 26623"/>
                  <a:gd name="connsiteX6" fmla="*/ 531 w 26623"/>
                  <a:gd name="connsiteY6" fmla="*/ 13521 h 26623"/>
                  <a:gd name="connsiteX7" fmla="*/ 4430 w 26623"/>
                  <a:gd name="connsiteY7" fmla="*/ 22933 h 26623"/>
                  <a:gd name="connsiteX8" fmla="*/ 13843 w 26623"/>
                  <a:gd name="connsiteY8" fmla="*/ 268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3" y="26832"/>
                    </a:moveTo>
                    <a:cubicBezTo>
                      <a:pt x="17373" y="26832"/>
                      <a:pt x="20759" y="25430"/>
                      <a:pt x="23255" y="22933"/>
                    </a:cubicBezTo>
                    <a:cubicBezTo>
                      <a:pt x="25752" y="20437"/>
                      <a:pt x="27154" y="17051"/>
                      <a:pt x="27154" y="13521"/>
                    </a:cubicBezTo>
                    <a:cubicBezTo>
                      <a:pt x="27154" y="9990"/>
                      <a:pt x="25752" y="6604"/>
                      <a:pt x="23255" y="4108"/>
                    </a:cubicBezTo>
                    <a:cubicBezTo>
                      <a:pt x="20759" y="1612"/>
                      <a:pt x="17373" y="209"/>
                      <a:pt x="13843" y="209"/>
                    </a:cubicBezTo>
                    <a:cubicBezTo>
                      <a:pt x="10312" y="209"/>
                      <a:pt x="6926" y="1612"/>
                      <a:pt x="4430" y="4108"/>
                    </a:cubicBezTo>
                    <a:cubicBezTo>
                      <a:pt x="1934" y="6604"/>
                      <a:pt x="531" y="9990"/>
                      <a:pt x="531" y="13521"/>
                    </a:cubicBezTo>
                    <a:cubicBezTo>
                      <a:pt x="531" y="17051"/>
                      <a:pt x="1934" y="20437"/>
                      <a:pt x="4430" y="22933"/>
                    </a:cubicBezTo>
                    <a:cubicBezTo>
                      <a:pt x="6926" y="25430"/>
                      <a:pt x="10312" y="26832"/>
                      <a:pt x="13843" y="268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28" name="任意多边形: 形状 67427">
                <a:extLst>
                  <a:ext uri="{FF2B5EF4-FFF2-40B4-BE49-F238E27FC236}">
                    <a16:creationId xmlns:a16="http://schemas.microsoft.com/office/drawing/2014/main" id="{5488EE29-DC33-7AA5-1371-FF5C8406919F}"/>
                  </a:ext>
                </a:extLst>
              </p:cNvPr>
              <p:cNvSpPr/>
              <p:nvPr/>
            </p:nvSpPr>
            <p:spPr>
              <a:xfrm>
                <a:off x="6471258" y="4838350"/>
                <a:ext cx="26623" cy="26623"/>
              </a:xfrm>
              <a:custGeom>
                <a:avLst/>
                <a:gdLst>
                  <a:gd name="connsiteX0" fmla="*/ 13776 w 26623"/>
                  <a:gd name="connsiteY0" fmla="*/ 27031 h 26623"/>
                  <a:gd name="connsiteX1" fmla="*/ 23189 w 26623"/>
                  <a:gd name="connsiteY1" fmla="*/ 23132 h 26623"/>
                  <a:gd name="connsiteX2" fmla="*/ 27088 w 26623"/>
                  <a:gd name="connsiteY2" fmla="*/ 13719 h 26623"/>
                  <a:gd name="connsiteX3" fmla="*/ 23189 w 26623"/>
                  <a:gd name="connsiteY3" fmla="*/ 4306 h 26623"/>
                  <a:gd name="connsiteX4" fmla="*/ 13776 w 26623"/>
                  <a:gd name="connsiteY4" fmla="*/ 407 h 26623"/>
                  <a:gd name="connsiteX5" fmla="*/ 4364 w 26623"/>
                  <a:gd name="connsiteY5" fmla="*/ 4306 h 26623"/>
                  <a:gd name="connsiteX6" fmla="*/ 465 w 26623"/>
                  <a:gd name="connsiteY6" fmla="*/ 13719 h 26623"/>
                  <a:gd name="connsiteX7" fmla="*/ 4364 w 26623"/>
                  <a:gd name="connsiteY7" fmla="*/ 23132 h 26623"/>
                  <a:gd name="connsiteX8" fmla="*/ 13776 w 26623"/>
                  <a:gd name="connsiteY8" fmla="*/ 270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7031"/>
                    </a:moveTo>
                    <a:cubicBezTo>
                      <a:pt x="17307" y="27031"/>
                      <a:pt x="20693" y="25628"/>
                      <a:pt x="23189" y="23132"/>
                    </a:cubicBezTo>
                    <a:cubicBezTo>
                      <a:pt x="25685" y="20636"/>
                      <a:pt x="27088" y="17249"/>
                      <a:pt x="27088" y="13719"/>
                    </a:cubicBezTo>
                    <a:cubicBezTo>
                      <a:pt x="27088" y="10189"/>
                      <a:pt x="25685" y="6803"/>
                      <a:pt x="23189" y="4306"/>
                    </a:cubicBezTo>
                    <a:cubicBezTo>
                      <a:pt x="20693" y="1810"/>
                      <a:pt x="17307" y="407"/>
                      <a:pt x="13776" y="407"/>
                    </a:cubicBezTo>
                    <a:cubicBezTo>
                      <a:pt x="10246" y="407"/>
                      <a:pt x="6860" y="1810"/>
                      <a:pt x="4364" y="4306"/>
                    </a:cubicBezTo>
                    <a:cubicBezTo>
                      <a:pt x="1867" y="6803"/>
                      <a:pt x="465" y="10189"/>
                      <a:pt x="465" y="13719"/>
                    </a:cubicBezTo>
                    <a:cubicBezTo>
                      <a:pt x="465" y="17249"/>
                      <a:pt x="1867" y="20636"/>
                      <a:pt x="4364" y="23132"/>
                    </a:cubicBezTo>
                    <a:cubicBezTo>
                      <a:pt x="6860" y="25628"/>
                      <a:pt x="10246" y="27031"/>
                      <a:pt x="13776" y="270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29" name="任意多边形: 形状 67428">
                <a:extLst>
                  <a:ext uri="{FF2B5EF4-FFF2-40B4-BE49-F238E27FC236}">
                    <a16:creationId xmlns:a16="http://schemas.microsoft.com/office/drawing/2014/main" id="{7FA2F011-7E49-1007-3265-DE4053784988}"/>
                  </a:ext>
                </a:extLst>
              </p:cNvPr>
              <p:cNvSpPr/>
              <p:nvPr/>
            </p:nvSpPr>
            <p:spPr>
              <a:xfrm>
                <a:off x="8324796" y="3453075"/>
                <a:ext cx="26623" cy="26623"/>
              </a:xfrm>
              <a:custGeom>
                <a:avLst/>
                <a:gdLst>
                  <a:gd name="connsiteX0" fmla="*/ 13932 w 26623"/>
                  <a:gd name="connsiteY0" fmla="*/ 26914 h 26623"/>
                  <a:gd name="connsiteX1" fmla="*/ 23345 w 26623"/>
                  <a:gd name="connsiteY1" fmla="*/ 23015 h 26623"/>
                  <a:gd name="connsiteX2" fmla="*/ 27243 w 26623"/>
                  <a:gd name="connsiteY2" fmla="*/ 13603 h 26623"/>
                  <a:gd name="connsiteX3" fmla="*/ 23345 w 26623"/>
                  <a:gd name="connsiteY3" fmla="*/ 4190 h 26623"/>
                  <a:gd name="connsiteX4" fmla="*/ 13932 w 26623"/>
                  <a:gd name="connsiteY4" fmla="*/ 291 h 26623"/>
                  <a:gd name="connsiteX5" fmla="*/ 4519 w 26623"/>
                  <a:gd name="connsiteY5" fmla="*/ 4190 h 26623"/>
                  <a:gd name="connsiteX6" fmla="*/ 620 w 26623"/>
                  <a:gd name="connsiteY6" fmla="*/ 13603 h 26623"/>
                  <a:gd name="connsiteX7" fmla="*/ 4519 w 26623"/>
                  <a:gd name="connsiteY7" fmla="*/ 23015 h 26623"/>
                  <a:gd name="connsiteX8" fmla="*/ 13932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2" y="26914"/>
                    </a:moveTo>
                    <a:cubicBezTo>
                      <a:pt x="17462" y="26914"/>
                      <a:pt x="20848" y="25512"/>
                      <a:pt x="23345" y="23015"/>
                    </a:cubicBezTo>
                    <a:cubicBezTo>
                      <a:pt x="25841" y="20519"/>
                      <a:pt x="27243" y="17133"/>
                      <a:pt x="27243" y="13603"/>
                    </a:cubicBezTo>
                    <a:cubicBezTo>
                      <a:pt x="27243" y="10072"/>
                      <a:pt x="25841" y="6686"/>
                      <a:pt x="23345" y="4190"/>
                    </a:cubicBezTo>
                    <a:cubicBezTo>
                      <a:pt x="20848" y="1694"/>
                      <a:pt x="17462" y="291"/>
                      <a:pt x="13932" y="291"/>
                    </a:cubicBezTo>
                    <a:cubicBezTo>
                      <a:pt x="10402" y="291"/>
                      <a:pt x="7015" y="1694"/>
                      <a:pt x="4519" y="4190"/>
                    </a:cubicBezTo>
                    <a:cubicBezTo>
                      <a:pt x="2023" y="6686"/>
                      <a:pt x="620" y="10072"/>
                      <a:pt x="620" y="13603"/>
                    </a:cubicBezTo>
                    <a:cubicBezTo>
                      <a:pt x="620" y="17133"/>
                      <a:pt x="2023" y="20519"/>
                      <a:pt x="4519" y="23015"/>
                    </a:cubicBezTo>
                    <a:cubicBezTo>
                      <a:pt x="7015" y="25512"/>
                      <a:pt x="10402" y="26914"/>
                      <a:pt x="13932" y="2691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30" name="任意多边形: 形状 67429">
                <a:extLst>
                  <a:ext uri="{FF2B5EF4-FFF2-40B4-BE49-F238E27FC236}">
                    <a16:creationId xmlns:a16="http://schemas.microsoft.com/office/drawing/2014/main" id="{B87F96FE-C654-CBA6-012C-72D639586F55}"/>
                  </a:ext>
                </a:extLst>
              </p:cNvPr>
              <p:cNvSpPr/>
              <p:nvPr/>
            </p:nvSpPr>
            <p:spPr>
              <a:xfrm>
                <a:off x="6857955" y="3104407"/>
                <a:ext cx="26623" cy="26623"/>
              </a:xfrm>
              <a:custGeom>
                <a:avLst/>
                <a:gdLst>
                  <a:gd name="connsiteX0" fmla="*/ 13809 w 26623"/>
                  <a:gd name="connsiteY0" fmla="*/ 26885 h 26623"/>
                  <a:gd name="connsiteX1" fmla="*/ 23221 w 26623"/>
                  <a:gd name="connsiteY1" fmla="*/ 22986 h 26623"/>
                  <a:gd name="connsiteX2" fmla="*/ 27120 w 26623"/>
                  <a:gd name="connsiteY2" fmla="*/ 13573 h 26623"/>
                  <a:gd name="connsiteX3" fmla="*/ 23221 w 26623"/>
                  <a:gd name="connsiteY3" fmla="*/ 4161 h 26623"/>
                  <a:gd name="connsiteX4" fmla="*/ 13809 w 26623"/>
                  <a:gd name="connsiteY4" fmla="*/ 262 h 26623"/>
                  <a:gd name="connsiteX5" fmla="*/ 4396 w 26623"/>
                  <a:gd name="connsiteY5" fmla="*/ 4161 h 26623"/>
                  <a:gd name="connsiteX6" fmla="*/ 497 w 26623"/>
                  <a:gd name="connsiteY6" fmla="*/ 13573 h 26623"/>
                  <a:gd name="connsiteX7" fmla="*/ 4396 w 26623"/>
                  <a:gd name="connsiteY7" fmla="*/ 22986 h 26623"/>
                  <a:gd name="connsiteX8" fmla="*/ 13809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885"/>
                    </a:moveTo>
                    <a:cubicBezTo>
                      <a:pt x="17339" y="26885"/>
                      <a:pt x="20725" y="25482"/>
                      <a:pt x="23221" y="22986"/>
                    </a:cubicBezTo>
                    <a:cubicBezTo>
                      <a:pt x="25718" y="20490"/>
                      <a:pt x="27120" y="17104"/>
                      <a:pt x="27120" y="13573"/>
                    </a:cubicBezTo>
                    <a:cubicBezTo>
                      <a:pt x="27120" y="10043"/>
                      <a:pt x="25718" y="6657"/>
                      <a:pt x="23221" y="4161"/>
                    </a:cubicBezTo>
                    <a:cubicBezTo>
                      <a:pt x="20725" y="1664"/>
                      <a:pt x="17339" y="262"/>
                      <a:pt x="13809" y="262"/>
                    </a:cubicBezTo>
                    <a:cubicBezTo>
                      <a:pt x="10278" y="262"/>
                      <a:pt x="6892" y="1664"/>
                      <a:pt x="4396" y="4161"/>
                    </a:cubicBezTo>
                    <a:cubicBezTo>
                      <a:pt x="1900" y="6657"/>
                      <a:pt x="497" y="10043"/>
                      <a:pt x="497" y="13573"/>
                    </a:cubicBezTo>
                    <a:cubicBezTo>
                      <a:pt x="497" y="17104"/>
                      <a:pt x="1900" y="20490"/>
                      <a:pt x="4396" y="22986"/>
                    </a:cubicBezTo>
                    <a:cubicBezTo>
                      <a:pt x="6892" y="25482"/>
                      <a:pt x="10278" y="26885"/>
                      <a:pt x="13809" y="268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31" name="任意多边形: 形状 67430">
                <a:extLst>
                  <a:ext uri="{FF2B5EF4-FFF2-40B4-BE49-F238E27FC236}">
                    <a16:creationId xmlns:a16="http://schemas.microsoft.com/office/drawing/2014/main" id="{1FCE23E1-1C9C-8A0E-238F-EEDA56162701}"/>
                  </a:ext>
                </a:extLst>
              </p:cNvPr>
              <p:cNvSpPr/>
              <p:nvPr/>
            </p:nvSpPr>
            <p:spPr>
              <a:xfrm>
                <a:off x="7277959" y="2388759"/>
                <a:ext cx="26623" cy="26623"/>
              </a:xfrm>
              <a:custGeom>
                <a:avLst/>
                <a:gdLst>
                  <a:gd name="connsiteX0" fmla="*/ 13844 w 26623"/>
                  <a:gd name="connsiteY0" fmla="*/ 26825 h 26623"/>
                  <a:gd name="connsiteX1" fmla="*/ 23257 w 26623"/>
                  <a:gd name="connsiteY1" fmla="*/ 22926 h 26623"/>
                  <a:gd name="connsiteX2" fmla="*/ 27156 w 26623"/>
                  <a:gd name="connsiteY2" fmla="*/ 13513 h 26623"/>
                  <a:gd name="connsiteX3" fmla="*/ 23257 w 26623"/>
                  <a:gd name="connsiteY3" fmla="*/ 4101 h 26623"/>
                  <a:gd name="connsiteX4" fmla="*/ 13844 w 26623"/>
                  <a:gd name="connsiteY4" fmla="*/ 202 h 26623"/>
                  <a:gd name="connsiteX5" fmla="*/ 4431 w 26623"/>
                  <a:gd name="connsiteY5" fmla="*/ 4101 h 26623"/>
                  <a:gd name="connsiteX6" fmla="*/ 532 w 26623"/>
                  <a:gd name="connsiteY6" fmla="*/ 13513 h 26623"/>
                  <a:gd name="connsiteX7" fmla="*/ 4431 w 26623"/>
                  <a:gd name="connsiteY7" fmla="*/ 22926 h 26623"/>
                  <a:gd name="connsiteX8" fmla="*/ 13844 w 26623"/>
                  <a:gd name="connsiteY8" fmla="*/ 268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4" y="26825"/>
                    </a:moveTo>
                    <a:cubicBezTo>
                      <a:pt x="17374" y="26825"/>
                      <a:pt x="20760" y="25422"/>
                      <a:pt x="23257" y="22926"/>
                    </a:cubicBezTo>
                    <a:cubicBezTo>
                      <a:pt x="25753" y="20430"/>
                      <a:pt x="27156" y="17044"/>
                      <a:pt x="27156" y="13513"/>
                    </a:cubicBezTo>
                    <a:cubicBezTo>
                      <a:pt x="27156" y="9983"/>
                      <a:pt x="25753" y="6597"/>
                      <a:pt x="23257" y="4101"/>
                    </a:cubicBezTo>
                    <a:cubicBezTo>
                      <a:pt x="20760" y="1604"/>
                      <a:pt x="17374" y="202"/>
                      <a:pt x="13844" y="202"/>
                    </a:cubicBezTo>
                    <a:cubicBezTo>
                      <a:pt x="10314" y="202"/>
                      <a:pt x="6928" y="1604"/>
                      <a:pt x="4431" y="4101"/>
                    </a:cubicBezTo>
                    <a:cubicBezTo>
                      <a:pt x="1935" y="6597"/>
                      <a:pt x="532" y="9983"/>
                      <a:pt x="532" y="13513"/>
                    </a:cubicBezTo>
                    <a:cubicBezTo>
                      <a:pt x="532" y="17044"/>
                      <a:pt x="1935" y="20430"/>
                      <a:pt x="4431" y="22926"/>
                    </a:cubicBezTo>
                    <a:cubicBezTo>
                      <a:pt x="6928" y="25422"/>
                      <a:pt x="10314" y="26825"/>
                      <a:pt x="13844" y="268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32" name="任意多边形: 形状 67431">
                <a:extLst>
                  <a:ext uri="{FF2B5EF4-FFF2-40B4-BE49-F238E27FC236}">
                    <a16:creationId xmlns:a16="http://schemas.microsoft.com/office/drawing/2014/main" id="{2E46EB0B-1EEF-4D26-39AE-9C79CDFE98B0}"/>
                  </a:ext>
                </a:extLst>
              </p:cNvPr>
              <p:cNvSpPr/>
              <p:nvPr/>
            </p:nvSpPr>
            <p:spPr>
              <a:xfrm>
                <a:off x="5060826" y="2871122"/>
                <a:ext cx="26623" cy="26623"/>
              </a:xfrm>
              <a:custGeom>
                <a:avLst/>
                <a:gdLst>
                  <a:gd name="connsiteX0" fmla="*/ 13658 w 26623"/>
                  <a:gd name="connsiteY0" fmla="*/ 26865 h 26623"/>
                  <a:gd name="connsiteX1" fmla="*/ 23070 w 26623"/>
                  <a:gd name="connsiteY1" fmla="*/ 22967 h 26623"/>
                  <a:gd name="connsiteX2" fmla="*/ 26969 w 26623"/>
                  <a:gd name="connsiteY2" fmla="*/ 13554 h 26623"/>
                  <a:gd name="connsiteX3" fmla="*/ 23070 w 26623"/>
                  <a:gd name="connsiteY3" fmla="*/ 4141 h 26623"/>
                  <a:gd name="connsiteX4" fmla="*/ 13658 w 26623"/>
                  <a:gd name="connsiteY4" fmla="*/ 242 h 26623"/>
                  <a:gd name="connsiteX5" fmla="*/ 4245 w 26623"/>
                  <a:gd name="connsiteY5" fmla="*/ 4141 h 26623"/>
                  <a:gd name="connsiteX6" fmla="*/ 346 w 26623"/>
                  <a:gd name="connsiteY6" fmla="*/ 13554 h 26623"/>
                  <a:gd name="connsiteX7" fmla="*/ 4245 w 26623"/>
                  <a:gd name="connsiteY7" fmla="*/ 22967 h 26623"/>
                  <a:gd name="connsiteX8" fmla="*/ 13658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865"/>
                    </a:moveTo>
                    <a:cubicBezTo>
                      <a:pt x="17188" y="26865"/>
                      <a:pt x="20574" y="25463"/>
                      <a:pt x="23070" y="22967"/>
                    </a:cubicBezTo>
                    <a:cubicBezTo>
                      <a:pt x="25567" y="20470"/>
                      <a:pt x="26969" y="17084"/>
                      <a:pt x="26969" y="13554"/>
                    </a:cubicBezTo>
                    <a:cubicBezTo>
                      <a:pt x="26969" y="10024"/>
                      <a:pt x="25567" y="6637"/>
                      <a:pt x="23070" y="4141"/>
                    </a:cubicBezTo>
                    <a:cubicBezTo>
                      <a:pt x="20574" y="1645"/>
                      <a:pt x="17188" y="242"/>
                      <a:pt x="13658" y="242"/>
                    </a:cubicBezTo>
                    <a:cubicBezTo>
                      <a:pt x="10127" y="242"/>
                      <a:pt x="6741" y="1645"/>
                      <a:pt x="4245" y="4141"/>
                    </a:cubicBezTo>
                    <a:cubicBezTo>
                      <a:pt x="1749" y="6637"/>
                      <a:pt x="346" y="10024"/>
                      <a:pt x="346" y="13554"/>
                    </a:cubicBezTo>
                    <a:cubicBezTo>
                      <a:pt x="346" y="17084"/>
                      <a:pt x="1749" y="20470"/>
                      <a:pt x="4245" y="22967"/>
                    </a:cubicBezTo>
                    <a:cubicBezTo>
                      <a:pt x="6741" y="25463"/>
                      <a:pt x="10127" y="26865"/>
                      <a:pt x="13658" y="2686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33" name="任意多边形: 形状 67432">
                <a:extLst>
                  <a:ext uri="{FF2B5EF4-FFF2-40B4-BE49-F238E27FC236}">
                    <a16:creationId xmlns:a16="http://schemas.microsoft.com/office/drawing/2014/main" id="{CA493DAC-DD66-3A0B-AF5A-56A386B3EC5C}"/>
                  </a:ext>
                </a:extLst>
              </p:cNvPr>
              <p:cNvSpPr/>
              <p:nvPr/>
            </p:nvSpPr>
            <p:spPr>
              <a:xfrm>
                <a:off x="5667735" y="4100952"/>
                <a:ext cx="26623" cy="26623"/>
              </a:xfrm>
              <a:custGeom>
                <a:avLst/>
                <a:gdLst>
                  <a:gd name="connsiteX0" fmla="*/ 13709 w 26623"/>
                  <a:gd name="connsiteY0" fmla="*/ 26969 h 26623"/>
                  <a:gd name="connsiteX1" fmla="*/ 23121 w 26623"/>
                  <a:gd name="connsiteY1" fmla="*/ 23070 h 26623"/>
                  <a:gd name="connsiteX2" fmla="*/ 27020 w 26623"/>
                  <a:gd name="connsiteY2" fmla="*/ 13657 h 26623"/>
                  <a:gd name="connsiteX3" fmla="*/ 23121 w 26623"/>
                  <a:gd name="connsiteY3" fmla="*/ 4244 h 26623"/>
                  <a:gd name="connsiteX4" fmla="*/ 13709 w 26623"/>
                  <a:gd name="connsiteY4" fmla="*/ 346 h 26623"/>
                  <a:gd name="connsiteX5" fmla="*/ 4296 w 26623"/>
                  <a:gd name="connsiteY5" fmla="*/ 4244 h 26623"/>
                  <a:gd name="connsiteX6" fmla="*/ 397 w 26623"/>
                  <a:gd name="connsiteY6" fmla="*/ 13657 h 26623"/>
                  <a:gd name="connsiteX7" fmla="*/ 4296 w 26623"/>
                  <a:gd name="connsiteY7" fmla="*/ 23070 h 26623"/>
                  <a:gd name="connsiteX8" fmla="*/ 13709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969"/>
                    </a:moveTo>
                    <a:cubicBezTo>
                      <a:pt x="17239" y="26969"/>
                      <a:pt x="20625" y="25566"/>
                      <a:pt x="23121" y="23070"/>
                    </a:cubicBezTo>
                    <a:cubicBezTo>
                      <a:pt x="25618" y="20574"/>
                      <a:pt x="27020" y="17187"/>
                      <a:pt x="27020" y="13657"/>
                    </a:cubicBezTo>
                    <a:cubicBezTo>
                      <a:pt x="27020" y="10127"/>
                      <a:pt x="25618" y="6741"/>
                      <a:pt x="23121" y="4244"/>
                    </a:cubicBezTo>
                    <a:cubicBezTo>
                      <a:pt x="20625" y="1748"/>
                      <a:pt x="17239" y="346"/>
                      <a:pt x="13709" y="346"/>
                    </a:cubicBezTo>
                    <a:cubicBezTo>
                      <a:pt x="10178" y="346"/>
                      <a:pt x="6792" y="1748"/>
                      <a:pt x="4296" y="4244"/>
                    </a:cubicBezTo>
                    <a:cubicBezTo>
                      <a:pt x="1800" y="6741"/>
                      <a:pt x="397" y="10127"/>
                      <a:pt x="397" y="13657"/>
                    </a:cubicBezTo>
                    <a:cubicBezTo>
                      <a:pt x="397" y="17187"/>
                      <a:pt x="1800" y="20574"/>
                      <a:pt x="4296" y="23070"/>
                    </a:cubicBezTo>
                    <a:cubicBezTo>
                      <a:pt x="6792" y="25566"/>
                      <a:pt x="10178" y="26969"/>
                      <a:pt x="13709" y="2696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34" name="任意多边形: 形状 67433">
                <a:extLst>
                  <a:ext uri="{FF2B5EF4-FFF2-40B4-BE49-F238E27FC236}">
                    <a16:creationId xmlns:a16="http://schemas.microsoft.com/office/drawing/2014/main" id="{4E788046-B551-348A-1DB6-F74B28615223}"/>
                  </a:ext>
                </a:extLst>
              </p:cNvPr>
              <p:cNvSpPr/>
              <p:nvPr/>
            </p:nvSpPr>
            <p:spPr>
              <a:xfrm>
                <a:off x="5010556" y="3905242"/>
                <a:ext cx="26623" cy="26623"/>
              </a:xfrm>
              <a:custGeom>
                <a:avLst/>
                <a:gdLst>
                  <a:gd name="connsiteX0" fmla="*/ 13654 w 26623"/>
                  <a:gd name="connsiteY0" fmla="*/ 26952 h 26623"/>
                  <a:gd name="connsiteX1" fmla="*/ 23066 w 26623"/>
                  <a:gd name="connsiteY1" fmla="*/ 23053 h 26623"/>
                  <a:gd name="connsiteX2" fmla="*/ 26965 w 26623"/>
                  <a:gd name="connsiteY2" fmla="*/ 13641 h 26623"/>
                  <a:gd name="connsiteX3" fmla="*/ 23066 w 26623"/>
                  <a:gd name="connsiteY3" fmla="*/ 4228 h 26623"/>
                  <a:gd name="connsiteX4" fmla="*/ 13654 w 26623"/>
                  <a:gd name="connsiteY4" fmla="*/ 329 h 26623"/>
                  <a:gd name="connsiteX5" fmla="*/ 4241 w 26623"/>
                  <a:gd name="connsiteY5" fmla="*/ 4228 h 26623"/>
                  <a:gd name="connsiteX6" fmla="*/ 342 w 26623"/>
                  <a:gd name="connsiteY6" fmla="*/ 13641 h 26623"/>
                  <a:gd name="connsiteX7" fmla="*/ 4241 w 26623"/>
                  <a:gd name="connsiteY7" fmla="*/ 23053 h 26623"/>
                  <a:gd name="connsiteX8" fmla="*/ 13654 w 26623"/>
                  <a:gd name="connsiteY8" fmla="*/ 269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4" y="26952"/>
                    </a:moveTo>
                    <a:cubicBezTo>
                      <a:pt x="17184" y="26952"/>
                      <a:pt x="20570" y="25550"/>
                      <a:pt x="23066" y="23053"/>
                    </a:cubicBezTo>
                    <a:cubicBezTo>
                      <a:pt x="25563" y="20557"/>
                      <a:pt x="26965" y="17171"/>
                      <a:pt x="26965" y="13641"/>
                    </a:cubicBezTo>
                    <a:cubicBezTo>
                      <a:pt x="26965" y="10110"/>
                      <a:pt x="25563" y="6724"/>
                      <a:pt x="23066" y="4228"/>
                    </a:cubicBezTo>
                    <a:cubicBezTo>
                      <a:pt x="20570" y="1732"/>
                      <a:pt x="17184" y="329"/>
                      <a:pt x="13654" y="329"/>
                    </a:cubicBezTo>
                    <a:cubicBezTo>
                      <a:pt x="10123" y="329"/>
                      <a:pt x="6737" y="1732"/>
                      <a:pt x="4241" y="4228"/>
                    </a:cubicBezTo>
                    <a:cubicBezTo>
                      <a:pt x="1745" y="6724"/>
                      <a:pt x="342" y="10110"/>
                      <a:pt x="342" y="13641"/>
                    </a:cubicBezTo>
                    <a:cubicBezTo>
                      <a:pt x="342" y="17171"/>
                      <a:pt x="1745" y="20557"/>
                      <a:pt x="4241" y="23053"/>
                    </a:cubicBezTo>
                    <a:cubicBezTo>
                      <a:pt x="6737" y="25550"/>
                      <a:pt x="10123" y="26952"/>
                      <a:pt x="13654" y="269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35" name="任意多边形: 形状 67434">
                <a:extLst>
                  <a:ext uri="{FF2B5EF4-FFF2-40B4-BE49-F238E27FC236}">
                    <a16:creationId xmlns:a16="http://schemas.microsoft.com/office/drawing/2014/main" id="{C4ADFF24-5C68-01F5-FCFA-7BFC314F747E}"/>
                  </a:ext>
                </a:extLst>
              </p:cNvPr>
              <p:cNvSpPr/>
              <p:nvPr/>
            </p:nvSpPr>
            <p:spPr>
              <a:xfrm>
                <a:off x="5844079" y="4685693"/>
                <a:ext cx="26623" cy="26623"/>
              </a:xfrm>
              <a:custGeom>
                <a:avLst/>
                <a:gdLst>
                  <a:gd name="connsiteX0" fmla="*/ 13724 w 26623"/>
                  <a:gd name="connsiteY0" fmla="*/ 27018 h 26623"/>
                  <a:gd name="connsiteX1" fmla="*/ 23136 w 26623"/>
                  <a:gd name="connsiteY1" fmla="*/ 23119 h 26623"/>
                  <a:gd name="connsiteX2" fmla="*/ 27035 w 26623"/>
                  <a:gd name="connsiteY2" fmla="*/ 13706 h 26623"/>
                  <a:gd name="connsiteX3" fmla="*/ 23136 w 26623"/>
                  <a:gd name="connsiteY3" fmla="*/ 4294 h 26623"/>
                  <a:gd name="connsiteX4" fmla="*/ 13724 w 26623"/>
                  <a:gd name="connsiteY4" fmla="*/ 395 h 26623"/>
                  <a:gd name="connsiteX5" fmla="*/ 4311 w 26623"/>
                  <a:gd name="connsiteY5" fmla="*/ 4294 h 26623"/>
                  <a:gd name="connsiteX6" fmla="*/ 412 w 26623"/>
                  <a:gd name="connsiteY6" fmla="*/ 13706 h 26623"/>
                  <a:gd name="connsiteX7" fmla="*/ 4311 w 26623"/>
                  <a:gd name="connsiteY7" fmla="*/ 23119 h 26623"/>
                  <a:gd name="connsiteX8" fmla="*/ 13724 w 26623"/>
                  <a:gd name="connsiteY8" fmla="*/ 270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7018"/>
                    </a:moveTo>
                    <a:cubicBezTo>
                      <a:pt x="17254" y="27018"/>
                      <a:pt x="20640" y="25615"/>
                      <a:pt x="23136" y="23119"/>
                    </a:cubicBezTo>
                    <a:cubicBezTo>
                      <a:pt x="25633" y="20623"/>
                      <a:pt x="27035" y="17237"/>
                      <a:pt x="27035" y="13706"/>
                    </a:cubicBezTo>
                    <a:cubicBezTo>
                      <a:pt x="27035" y="10176"/>
                      <a:pt x="25633" y="6790"/>
                      <a:pt x="23136" y="4294"/>
                    </a:cubicBezTo>
                    <a:cubicBezTo>
                      <a:pt x="20640" y="1797"/>
                      <a:pt x="17254" y="395"/>
                      <a:pt x="13724" y="395"/>
                    </a:cubicBezTo>
                    <a:cubicBezTo>
                      <a:pt x="10193" y="395"/>
                      <a:pt x="6807" y="1797"/>
                      <a:pt x="4311" y="4294"/>
                    </a:cubicBezTo>
                    <a:cubicBezTo>
                      <a:pt x="1815" y="6790"/>
                      <a:pt x="412" y="10176"/>
                      <a:pt x="412" y="13706"/>
                    </a:cubicBezTo>
                    <a:cubicBezTo>
                      <a:pt x="412" y="17237"/>
                      <a:pt x="1815" y="20623"/>
                      <a:pt x="4311" y="23119"/>
                    </a:cubicBezTo>
                    <a:cubicBezTo>
                      <a:pt x="6807" y="25615"/>
                      <a:pt x="10193" y="27018"/>
                      <a:pt x="13724" y="270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36" name="任意多边形: 形状 67435">
                <a:extLst>
                  <a:ext uri="{FF2B5EF4-FFF2-40B4-BE49-F238E27FC236}">
                    <a16:creationId xmlns:a16="http://schemas.microsoft.com/office/drawing/2014/main" id="{B33A28BE-EA07-F46E-26A7-2AAA3F358CC1}"/>
                  </a:ext>
                </a:extLst>
              </p:cNvPr>
              <p:cNvSpPr/>
              <p:nvPr/>
            </p:nvSpPr>
            <p:spPr>
              <a:xfrm>
                <a:off x="5139300" y="3751575"/>
                <a:ext cx="26623" cy="26623"/>
              </a:xfrm>
              <a:custGeom>
                <a:avLst/>
                <a:gdLst>
                  <a:gd name="connsiteX0" fmla="*/ 13664 w 26623"/>
                  <a:gd name="connsiteY0" fmla="*/ 26939 h 26623"/>
                  <a:gd name="connsiteX1" fmla="*/ 23077 w 26623"/>
                  <a:gd name="connsiteY1" fmla="*/ 23041 h 26623"/>
                  <a:gd name="connsiteX2" fmla="*/ 26976 w 26623"/>
                  <a:gd name="connsiteY2" fmla="*/ 13628 h 26623"/>
                  <a:gd name="connsiteX3" fmla="*/ 23077 w 26623"/>
                  <a:gd name="connsiteY3" fmla="*/ 4215 h 26623"/>
                  <a:gd name="connsiteX4" fmla="*/ 13664 w 26623"/>
                  <a:gd name="connsiteY4" fmla="*/ 316 h 26623"/>
                  <a:gd name="connsiteX5" fmla="*/ 4252 w 26623"/>
                  <a:gd name="connsiteY5" fmla="*/ 4215 h 26623"/>
                  <a:gd name="connsiteX6" fmla="*/ 353 w 26623"/>
                  <a:gd name="connsiteY6" fmla="*/ 13628 h 26623"/>
                  <a:gd name="connsiteX7" fmla="*/ 4252 w 26623"/>
                  <a:gd name="connsiteY7" fmla="*/ 23041 h 26623"/>
                  <a:gd name="connsiteX8" fmla="*/ 13664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6939"/>
                    </a:moveTo>
                    <a:cubicBezTo>
                      <a:pt x="17195" y="26939"/>
                      <a:pt x="20581" y="25537"/>
                      <a:pt x="23077" y="23041"/>
                    </a:cubicBezTo>
                    <a:cubicBezTo>
                      <a:pt x="25573" y="20544"/>
                      <a:pt x="26976" y="17158"/>
                      <a:pt x="26976" y="13628"/>
                    </a:cubicBezTo>
                    <a:cubicBezTo>
                      <a:pt x="26976" y="10098"/>
                      <a:pt x="25573" y="6711"/>
                      <a:pt x="23077" y="4215"/>
                    </a:cubicBezTo>
                    <a:cubicBezTo>
                      <a:pt x="20581" y="1719"/>
                      <a:pt x="17195" y="316"/>
                      <a:pt x="13664" y="316"/>
                    </a:cubicBezTo>
                    <a:cubicBezTo>
                      <a:pt x="10134" y="316"/>
                      <a:pt x="6748" y="1719"/>
                      <a:pt x="4252" y="4215"/>
                    </a:cubicBezTo>
                    <a:cubicBezTo>
                      <a:pt x="1755" y="6711"/>
                      <a:pt x="353" y="10098"/>
                      <a:pt x="353" y="13628"/>
                    </a:cubicBezTo>
                    <a:cubicBezTo>
                      <a:pt x="353" y="17158"/>
                      <a:pt x="1755" y="20544"/>
                      <a:pt x="4252" y="23041"/>
                    </a:cubicBezTo>
                    <a:cubicBezTo>
                      <a:pt x="6748" y="25537"/>
                      <a:pt x="10134" y="26939"/>
                      <a:pt x="13664" y="2693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37" name="任意多边形: 形状 67436">
                <a:extLst>
                  <a:ext uri="{FF2B5EF4-FFF2-40B4-BE49-F238E27FC236}">
                    <a16:creationId xmlns:a16="http://schemas.microsoft.com/office/drawing/2014/main" id="{B5FC3239-7967-FD2F-980C-F9549F9D814E}"/>
                  </a:ext>
                </a:extLst>
              </p:cNvPr>
              <p:cNvSpPr/>
              <p:nvPr/>
            </p:nvSpPr>
            <p:spPr>
              <a:xfrm>
                <a:off x="6370578" y="3973695"/>
                <a:ext cx="26623" cy="26623"/>
              </a:xfrm>
              <a:custGeom>
                <a:avLst/>
                <a:gdLst>
                  <a:gd name="connsiteX0" fmla="*/ 13768 w 26623"/>
                  <a:gd name="connsiteY0" fmla="*/ 26958 h 26623"/>
                  <a:gd name="connsiteX1" fmla="*/ 23180 w 26623"/>
                  <a:gd name="connsiteY1" fmla="*/ 23059 h 26623"/>
                  <a:gd name="connsiteX2" fmla="*/ 27079 w 26623"/>
                  <a:gd name="connsiteY2" fmla="*/ 13646 h 26623"/>
                  <a:gd name="connsiteX3" fmla="*/ 23180 w 26623"/>
                  <a:gd name="connsiteY3" fmla="*/ 4234 h 26623"/>
                  <a:gd name="connsiteX4" fmla="*/ 13768 w 26623"/>
                  <a:gd name="connsiteY4" fmla="*/ 335 h 26623"/>
                  <a:gd name="connsiteX5" fmla="*/ 4355 w 26623"/>
                  <a:gd name="connsiteY5" fmla="*/ 4234 h 26623"/>
                  <a:gd name="connsiteX6" fmla="*/ 456 w 26623"/>
                  <a:gd name="connsiteY6" fmla="*/ 13646 h 26623"/>
                  <a:gd name="connsiteX7" fmla="*/ 4355 w 26623"/>
                  <a:gd name="connsiteY7" fmla="*/ 23059 h 26623"/>
                  <a:gd name="connsiteX8" fmla="*/ 13768 w 26623"/>
                  <a:gd name="connsiteY8" fmla="*/ 269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958"/>
                    </a:moveTo>
                    <a:cubicBezTo>
                      <a:pt x="17298" y="26958"/>
                      <a:pt x="20684" y="25555"/>
                      <a:pt x="23180" y="23059"/>
                    </a:cubicBezTo>
                    <a:cubicBezTo>
                      <a:pt x="25677" y="20563"/>
                      <a:pt x="27079" y="17177"/>
                      <a:pt x="27079" y="13646"/>
                    </a:cubicBezTo>
                    <a:cubicBezTo>
                      <a:pt x="27079" y="10116"/>
                      <a:pt x="25677" y="6730"/>
                      <a:pt x="23180" y="4234"/>
                    </a:cubicBezTo>
                    <a:cubicBezTo>
                      <a:pt x="20684" y="1737"/>
                      <a:pt x="17298" y="335"/>
                      <a:pt x="13768" y="335"/>
                    </a:cubicBezTo>
                    <a:cubicBezTo>
                      <a:pt x="10237" y="335"/>
                      <a:pt x="6851" y="1737"/>
                      <a:pt x="4355" y="4234"/>
                    </a:cubicBezTo>
                    <a:cubicBezTo>
                      <a:pt x="1859" y="6730"/>
                      <a:pt x="456" y="10116"/>
                      <a:pt x="456" y="13646"/>
                    </a:cubicBezTo>
                    <a:cubicBezTo>
                      <a:pt x="456" y="17177"/>
                      <a:pt x="1859" y="20563"/>
                      <a:pt x="4355" y="23059"/>
                    </a:cubicBezTo>
                    <a:cubicBezTo>
                      <a:pt x="6851" y="25555"/>
                      <a:pt x="10237" y="26958"/>
                      <a:pt x="13768" y="269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38" name="任意多边形: 形状 67437">
                <a:extLst>
                  <a:ext uri="{FF2B5EF4-FFF2-40B4-BE49-F238E27FC236}">
                    <a16:creationId xmlns:a16="http://schemas.microsoft.com/office/drawing/2014/main" id="{14228CF7-E4F2-1395-2973-8E157A8DC1F1}"/>
                  </a:ext>
                </a:extLst>
              </p:cNvPr>
              <p:cNvSpPr/>
              <p:nvPr/>
            </p:nvSpPr>
            <p:spPr>
              <a:xfrm>
                <a:off x="5148030" y="3700388"/>
                <a:ext cx="26623" cy="26623"/>
              </a:xfrm>
              <a:custGeom>
                <a:avLst/>
                <a:gdLst>
                  <a:gd name="connsiteX0" fmla="*/ 13665 w 26623"/>
                  <a:gd name="connsiteY0" fmla="*/ 26935 h 26623"/>
                  <a:gd name="connsiteX1" fmla="*/ 23078 w 26623"/>
                  <a:gd name="connsiteY1" fmla="*/ 23036 h 26623"/>
                  <a:gd name="connsiteX2" fmla="*/ 26977 w 26623"/>
                  <a:gd name="connsiteY2" fmla="*/ 13624 h 26623"/>
                  <a:gd name="connsiteX3" fmla="*/ 23078 w 26623"/>
                  <a:gd name="connsiteY3" fmla="*/ 4211 h 26623"/>
                  <a:gd name="connsiteX4" fmla="*/ 13665 w 26623"/>
                  <a:gd name="connsiteY4" fmla="*/ 312 h 26623"/>
                  <a:gd name="connsiteX5" fmla="*/ 4252 w 26623"/>
                  <a:gd name="connsiteY5" fmla="*/ 4211 h 26623"/>
                  <a:gd name="connsiteX6" fmla="*/ 353 w 26623"/>
                  <a:gd name="connsiteY6" fmla="*/ 13624 h 26623"/>
                  <a:gd name="connsiteX7" fmla="*/ 4252 w 26623"/>
                  <a:gd name="connsiteY7" fmla="*/ 23036 h 26623"/>
                  <a:gd name="connsiteX8" fmla="*/ 13665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5" y="26935"/>
                    </a:moveTo>
                    <a:cubicBezTo>
                      <a:pt x="17195" y="26935"/>
                      <a:pt x="20582" y="25533"/>
                      <a:pt x="23078" y="23036"/>
                    </a:cubicBezTo>
                    <a:cubicBezTo>
                      <a:pt x="25574" y="20540"/>
                      <a:pt x="26977" y="17154"/>
                      <a:pt x="26977" y="13624"/>
                    </a:cubicBezTo>
                    <a:cubicBezTo>
                      <a:pt x="26977" y="10093"/>
                      <a:pt x="25574" y="6707"/>
                      <a:pt x="23078" y="4211"/>
                    </a:cubicBezTo>
                    <a:cubicBezTo>
                      <a:pt x="20582" y="1715"/>
                      <a:pt x="17195" y="312"/>
                      <a:pt x="13665" y="312"/>
                    </a:cubicBezTo>
                    <a:cubicBezTo>
                      <a:pt x="10135" y="312"/>
                      <a:pt x="6749" y="1715"/>
                      <a:pt x="4252" y="4211"/>
                    </a:cubicBezTo>
                    <a:cubicBezTo>
                      <a:pt x="1756" y="6707"/>
                      <a:pt x="353" y="10093"/>
                      <a:pt x="353" y="13624"/>
                    </a:cubicBezTo>
                    <a:cubicBezTo>
                      <a:pt x="353" y="17154"/>
                      <a:pt x="1756" y="20540"/>
                      <a:pt x="4252" y="23036"/>
                    </a:cubicBezTo>
                    <a:cubicBezTo>
                      <a:pt x="6749" y="25533"/>
                      <a:pt x="10135" y="26935"/>
                      <a:pt x="13665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39" name="任意多边形: 形状 67438">
                <a:extLst>
                  <a:ext uri="{FF2B5EF4-FFF2-40B4-BE49-F238E27FC236}">
                    <a16:creationId xmlns:a16="http://schemas.microsoft.com/office/drawing/2014/main" id="{ACF0E5B8-92C0-84D3-0321-72189DB5DEA3}"/>
                  </a:ext>
                </a:extLst>
              </p:cNvPr>
              <p:cNvSpPr/>
              <p:nvPr/>
            </p:nvSpPr>
            <p:spPr>
              <a:xfrm>
                <a:off x="8117016" y="4413825"/>
                <a:ext cx="26623" cy="26623"/>
              </a:xfrm>
              <a:custGeom>
                <a:avLst/>
                <a:gdLst>
                  <a:gd name="connsiteX0" fmla="*/ 13914 w 26623"/>
                  <a:gd name="connsiteY0" fmla="*/ 26995 h 26623"/>
                  <a:gd name="connsiteX1" fmla="*/ 23327 w 26623"/>
                  <a:gd name="connsiteY1" fmla="*/ 23096 h 26623"/>
                  <a:gd name="connsiteX2" fmla="*/ 27226 w 26623"/>
                  <a:gd name="connsiteY2" fmla="*/ 13683 h 26623"/>
                  <a:gd name="connsiteX3" fmla="*/ 23327 w 26623"/>
                  <a:gd name="connsiteY3" fmla="*/ 4271 h 26623"/>
                  <a:gd name="connsiteX4" fmla="*/ 13914 w 26623"/>
                  <a:gd name="connsiteY4" fmla="*/ 372 h 26623"/>
                  <a:gd name="connsiteX5" fmla="*/ 4502 w 26623"/>
                  <a:gd name="connsiteY5" fmla="*/ 4271 h 26623"/>
                  <a:gd name="connsiteX6" fmla="*/ 603 w 26623"/>
                  <a:gd name="connsiteY6" fmla="*/ 13683 h 26623"/>
                  <a:gd name="connsiteX7" fmla="*/ 4502 w 26623"/>
                  <a:gd name="connsiteY7" fmla="*/ 23096 h 26623"/>
                  <a:gd name="connsiteX8" fmla="*/ 13914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4" y="26995"/>
                    </a:moveTo>
                    <a:cubicBezTo>
                      <a:pt x="17445" y="26995"/>
                      <a:pt x="20831" y="25592"/>
                      <a:pt x="23327" y="23096"/>
                    </a:cubicBezTo>
                    <a:cubicBezTo>
                      <a:pt x="25823" y="20600"/>
                      <a:pt x="27226" y="17214"/>
                      <a:pt x="27226" y="13683"/>
                    </a:cubicBezTo>
                    <a:cubicBezTo>
                      <a:pt x="27226" y="10153"/>
                      <a:pt x="25823" y="6767"/>
                      <a:pt x="23327" y="4271"/>
                    </a:cubicBezTo>
                    <a:cubicBezTo>
                      <a:pt x="20831" y="1774"/>
                      <a:pt x="17445" y="372"/>
                      <a:pt x="13914" y="372"/>
                    </a:cubicBezTo>
                    <a:cubicBezTo>
                      <a:pt x="10384" y="372"/>
                      <a:pt x="6998" y="1774"/>
                      <a:pt x="4502" y="4271"/>
                    </a:cubicBezTo>
                    <a:cubicBezTo>
                      <a:pt x="2005" y="6767"/>
                      <a:pt x="603" y="10153"/>
                      <a:pt x="603" y="13683"/>
                    </a:cubicBezTo>
                    <a:cubicBezTo>
                      <a:pt x="603" y="17214"/>
                      <a:pt x="2005" y="20600"/>
                      <a:pt x="4502" y="23096"/>
                    </a:cubicBezTo>
                    <a:cubicBezTo>
                      <a:pt x="6998" y="25592"/>
                      <a:pt x="10384" y="26995"/>
                      <a:pt x="13914" y="269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40" name="任意多边形: 形状 67439">
                <a:extLst>
                  <a:ext uri="{FF2B5EF4-FFF2-40B4-BE49-F238E27FC236}">
                    <a16:creationId xmlns:a16="http://schemas.microsoft.com/office/drawing/2014/main" id="{05D37983-F061-9A16-EE11-FA04B5871219}"/>
                  </a:ext>
                </a:extLst>
              </p:cNvPr>
              <p:cNvSpPr/>
              <p:nvPr/>
            </p:nvSpPr>
            <p:spPr>
              <a:xfrm>
                <a:off x="5206659" y="4532185"/>
                <a:ext cx="26623" cy="26623"/>
              </a:xfrm>
              <a:custGeom>
                <a:avLst/>
                <a:gdLst>
                  <a:gd name="connsiteX0" fmla="*/ 13670 w 26623"/>
                  <a:gd name="connsiteY0" fmla="*/ 27005 h 26623"/>
                  <a:gd name="connsiteX1" fmla="*/ 23083 w 26623"/>
                  <a:gd name="connsiteY1" fmla="*/ 23106 h 26623"/>
                  <a:gd name="connsiteX2" fmla="*/ 26982 w 26623"/>
                  <a:gd name="connsiteY2" fmla="*/ 13693 h 26623"/>
                  <a:gd name="connsiteX3" fmla="*/ 23083 w 26623"/>
                  <a:gd name="connsiteY3" fmla="*/ 4281 h 26623"/>
                  <a:gd name="connsiteX4" fmla="*/ 13670 w 26623"/>
                  <a:gd name="connsiteY4" fmla="*/ 382 h 26623"/>
                  <a:gd name="connsiteX5" fmla="*/ 4257 w 26623"/>
                  <a:gd name="connsiteY5" fmla="*/ 4281 h 26623"/>
                  <a:gd name="connsiteX6" fmla="*/ 358 w 26623"/>
                  <a:gd name="connsiteY6" fmla="*/ 13693 h 26623"/>
                  <a:gd name="connsiteX7" fmla="*/ 4257 w 26623"/>
                  <a:gd name="connsiteY7" fmla="*/ 23106 h 26623"/>
                  <a:gd name="connsiteX8" fmla="*/ 13670 w 26623"/>
                  <a:gd name="connsiteY8" fmla="*/ 270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7005"/>
                    </a:moveTo>
                    <a:cubicBezTo>
                      <a:pt x="17200" y="27005"/>
                      <a:pt x="20586" y="25602"/>
                      <a:pt x="23083" y="23106"/>
                    </a:cubicBezTo>
                    <a:cubicBezTo>
                      <a:pt x="25579" y="20610"/>
                      <a:pt x="26982" y="17224"/>
                      <a:pt x="26982" y="13693"/>
                    </a:cubicBezTo>
                    <a:cubicBezTo>
                      <a:pt x="26982" y="10163"/>
                      <a:pt x="25579" y="6777"/>
                      <a:pt x="23083" y="4281"/>
                    </a:cubicBezTo>
                    <a:cubicBezTo>
                      <a:pt x="20586" y="1784"/>
                      <a:pt x="17200" y="382"/>
                      <a:pt x="13670" y="382"/>
                    </a:cubicBezTo>
                    <a:cubicBezTo>
                      <a:pt x="10140" y="382"/>
                      <a:pt x="6754" y="1784"/>
                      <a:pt x="4257" y="4281"/>
                    </a:cubicBezTo>
                    <a:cubicBezTo>
                      <a:pt x="1761" y="6777"/>
                      <a:pt x="358" y="10163"/>
                      <a:pt x="358" y="13693"/>
                    </a:cubicBezTo>
                    <a:cubicBezTo>
                      <a:pt x="358" y="17224"/>
                      <a:pt x="1761" y="20610"/>
                      <a:pt x="4257" y="23106"/>
                    </a:cubicBezTo>
                    <a:cubicBezTo>
                      <a:pt x="6754" y="25602"/>
                      <a:pt x="10140" y="27005"/>
                      <a:pt x="13670" y="270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41" name="任意多边形: 形状 67440">
                <a:extLst>
                  <a:ext uri="{FF2B5EF4-FFF2-40B4-BE49-F238E27FC236}">
                    <a16:creationId xmlns:a16="http://schemas.microsoft.com/office/drawing/2014/main" id="{7A7C7A14-EDEF-0800-D3D9-9DEC5B26EA1B}"/>
                  </a:ext>
                </a:extLst>
              </p:cNvPr>
              <p:cNvSpPr/>
              <p:nvPr/>
            </p:nvSpPr>
            <p:spPr>
              <a:xfrm>
                <a:off x="6181732" y="4780806"/>
                <a:ext cx="26623" cy="26623"/>
              </a:xfrm>
              <a:custGeom>
                <a:avLst/>
                <a:gdLst>
                  <a:gd name="connsiteX0" fmla="*/ 13752 w 26623"/>
                  <a:gd name="connsiteY0" fmla="*/ 27026 h 26623"/>
                  <a:gd name="connsiteX1" fmla="*/ 23165 w 26623"/>
                  <a:gd name="connsiteY1" fmla="*/ 23127 h 26623"/>
                  <a:gd name="connsiteX2" fmla="*/ 27064 w 26623"/>
                  <a:gd name="connsiteY2" fmla="*/ 13714 h 26623"/>
                  <a:gd name="connsiteX3" fmla="*/ 23165 w 26623"/>
                  <a:gd name="connsiteY3" fmla="*/ 4302 h 26623"/>
                  <a:gd name="connsiteX4" fmla="*/ 13752 w 26623"/>
                  <a:gd name="connsiteY4" fmla="*/ 403 h 26623"/>
                  <a:gd name="connsiteX5" fmla="*/ 4339 w 26623"/>
                  <a:gd name="connsiteY5" fmla="*/ 4302 h 26623"/>
                  <a:gd name="connsiteX6" fmla="*/ 440 w 26623"/>
                  <a:gd name="connsiteY6" fmla="*/ 13714 h 26623"/>
                  <a:gd name="connsiteX7" fmla="*/ 4339 w 26623"/>
                  <a:gd name="connsiteY7" fmla="*/ 23127 h 26623"/>
                  <a:gd name="connsiteX8" fmla="*/ 13752 w 26623"/>
                  <a:gd name="connsiteY8" fmla="*/ 270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2" y="27026"/>
                    </a:moveTo>
                    <a:cubicBezTo>
                      <a:pt x="17282" y="27026"/>
                      <a:pt x="20668" y="25623"/>
                      <a:pt x="23165" y="23127"/>
                    </a:cubicBezTo>
                    <a:cubicBezTo>
                      <a:pt x="25661" y="20631"/>
                      <a:pt x="27064" y="17245"/>
                      <a:pt x="27064" y="13714"/>
                    </a:cubicBezTo>
                    <a:cubicBezTo>
                      <a:pt x="27064" y="10184"/>
                      <a:pt x="25661" y="6798"/>
                      <a:pt x="23165" y="4302"/>
                    </a:cubicBezTo>
                    <a:cubicBezTo>
                      <a:pt x="20668" y="1805"/>
                      <a:pt x="17282" y="403"/>
                      <a:pt x="13752" y="403"/>
                    </a:cubicBezTo>
                    <a:cubicBezTo>
                      <a:pt x="10222" y="403"/>
                      <a:pt x="6835" y="1805"/>
                      <a:pt x="4339" y="4302"/>
                    </a:cubicBezTo>
                    <a:cubicBezTo>
                      <a:pt x="1843" y="6798"/>
                      <a:pt x="440" y="10184"/>
                      <a:pt x="440" y="13714"/>
                    </a:cubicBezTo>
                    <a:cubicBezTo>
                      <a:pt x="440" y="17245"/>
                      <a:pt x="1843" y="20631"/>
                      <a:pt x="4339" y="23127"/>
                    </a:cubicBezTo>
                    <a:cubicBezTo>
                      <a:pt x="6835" y="25623"/>
                      <a:pt x="10222" y="27026"/>
                      <a:pt x="13752" y="270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42" name="任意多边形: 形状 67441">
                <a:extLst>
                  <a:ext uri="{FF2B5EF4-FFF2-40B4-BE49-F238E27FC236}">
                    <a16:creationId xmlns:a16="http://schemas.microsoft.com/office/drawing/2014/main" id="{3E8807E6-162F-4516-7B25-5B30A78F0EAE}"/>
                  </a:ext>
                </a:extLst>
              </p:cNvPr>
              <p:cNvSpPr/>
              <p:nvPr/>
            </p:nvSpPr>
            <p:spPr>
              <a:xfrm>
                <a:off x="6433834" y="4841244"/>
                <a:ext cx="26623" cy="26623"/>
              </a:xfrm>
              <a:custGeom>
                <a:avLst/>
                <a:gdLst>
                  <a:gd name="connsiteX0" fmla="*/ 13773 w 26623"/>
                  <a:gd name="connsiteY0" fmla="*/ 27031 h 26623"/>
                  <a:gd name="connsiteX1" fmla="*/ 23186 w 26623"/>
                  <a:gd name="connsiteY1" fmla="*/ 23132 h 26623"/>
                  <a:gd name="connsiteX2" fmla="*/ 27085 w 26623"/>
                  <a:gd name="connsiteY2" fmla="*/ 13719 h 26623"/>
                  <a:gd name="connsiteX3" fmla="*/ 23186 w 26623"/>
                  <a:gd name="connsiteY3" fmla="*/ 4307 h 26623"/>
                  <a:gd name="connsiteX4" fmla="*/ 13773 w 26623"/>
                  <a:gd name="connsiteY4" fmla="*/ 408 h 26623"/>
                  <a:gd name="connsiteX5" fmla="*/ 4360 w 26623"/>
                  <a:gd name="connsiteY5" fmla="*/ 4307 h 26623"/>
                  <a:gd name="connsiteX6" fmla="*/ 461 w 26623"/>
                  <a:gd name="connsiteY6" fmla="*/ 13719 h 26623"/>
                  <a:gd name="connsiteX7" fmla="*/ 4360 w 26623"/>
                  <a:gd name="connsiteY7" fmla="*/ 23132 h 26623"/>
                  <a:gd name="connsiteX8" fmla="*/ 13773 w 26623"/>
                  <a:gd name="connsiteY8" fmla="*/ 270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7031"/>
                    </a:moveTo>
                    <a:cubicBezTo>
                      <a:pt x="17303" y="27031"/>
                      <a:pt x="20690" y="25628"/>
                      <a:pt x="23186" y="23132"/>
                    </a:cubicBezTo>
                    <a:cubicBezTo>
                      <a:pt x="25682" y="20636"/>
                      <a:pt x="27085" y="17250"/>
                      <a:pt x="27085" y="13719"/>
                    </a:cubicBezTo>
                    <a:cubicBezTo>
                      <a:pt x="27085" y="10189"/>
                      <a:pt x="25682" y="6803"/>
                      <a:pt x="23186" y="4307"/>
                    </a:cubicBezTo>
                    <a:cubicBezTo>
                      <a:pt x="20690" y="1810"/>
                      <a:pt x="17303" y="408"/>
                      <a:pt x="13773" y="408"/>
                    </a:cubicBezTo>
                    <a:cubicBezTo>
                      <a:pt x="10243" y="408"/>
                      <a:pt x="6857" y="1810"/>
                      <a:pt x="4360" y="4307"/>
                    </a:cubicBezTo>
                    <a:cubicBezTo>
                      <a:pt x="1864" y="6803"/>
                      <a:pt x="461" y="10189"/>
                      <a:pt x="461" y="13719"/>
                    </a:cubicBezTo>
                    <a:cubicBezTo>
                      <a:pt x="461" y="17250"/>
                      <a:pt x="1864" y="20636"/>
                      <a:pt x="4360" y="23132"/>
                    </a:cubicBezTo>
                    <a:cubicBezTo>
                      <a:pt x="6857" y="25628"/>
                      <a:pt x="10243" y="27031"/>
                      <a:pt x="13773" y="270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43" name="任意多边形: 形状 67442">
                <a:extLst>
                  <a:ext uri="{FF2B5EF4-FFF2-40B4-BE49-F238E27FC236}">
                    <a16:creationId xmlns:a16="http://schemas.microsoft.com/office/drawing/2014/main" id="{B09B12CF-E4EE-BA9C-77D5-A744D104D4DA}"/>
                  </a:ext>
                </a:extLst>
              </p:cNvPr>
              <p:cNvSpPr/>
              <p:nvPr/>
            </p:nvSpPr>
            <p:spPr>
              <a:xfrm>
                <a:off x="5412250" y="4012152"/>
                <a:ext cx="26623" cy="26623"/>
              </a:xfrm>
              <a:custGeom>
                <a:avLst/>
                <a:gdLst>
                  <a:gd name="connsiteX0" fmla="*/ 13687 w 26623"/>
                  <a:gd name="connsiteY0" fmla="*/ 26961 h 26623"/>
                  <a:gd name="connsiteX1" fmla="*/ 23100 w 26623"/>
                  <a:gd name="connsiteY1" fmla="*/ 23062 h 26623"/>
                  <a:gd name="connsiteX2" fmla="*/ 26999 w 26623"/>
                  <a:gd name="connsiteY2" fmla="*/ 13650 h 26623"/>
                  <a:gd name="connsiteX3" fmla="*/ 23100 w 26623"/>
                  <a:gd name="connsiteY3" fmla="*/ 4237 h 26623"/>
                  <a:gd name="connsiteX4" fmla="*/ 13687 w 26623"/>
                  <a:gd name="connsiteY4" fmla="*/ 338 h 26623"/>
                  <a:gd name="connsiteX5" fmla="*/ 4275 w 26623"/>
                  <a:gd name="connsiteY5" fmla="*/ 4237 h 26623"/>
                  <a:gd name="connsiteX6" fmla="*/ 376 w 26623"/>
                  <a:gd name="connsiteY6" fmla="*/ 13650 h 26623"/>
                  <a:gd name="connsiteX7" fmla="*/ 4275 w 26623"/>
                  <a:gd name="connsiteY7" fmla="*/ 23062 h 26623"/>
                  <a:gd name="connsiteX8" fmla="*/ 13687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7" y="26961"/>
                    </a:moveTo>
                    <a:cubicBezTo>
                      <a:pt x="17218" y="26961"/>
                      <a:pt x="20604" y="25559"/>
                      <a:pt x="23100" y="23062"/>
                    </a:cubicBezTo>
                    <a:cubicBezTo>
                      <a:pt x="25596" y="20566"/>
                      <a:pt x="26999" y="17180"/>
                      <a:pt x="26999" y="13650"/>
                    </a:cubicBezTo>
                    <a:cubicBezTo>
                      <a:pt x="26999" y="10119"/>
                      <a:pt x="25596" y="6733"/>
                      <a:pt x="23100" y="4237"/>
                    </a:cubicBezTo>
                    <a:cubicBezTo>
                      <a:pt x="20604" y="1741"/>
                      <a:pt x="17218" y="338"/>
                      <a:pt x="13687" y="338"/>
                    </a:cubicBezTo>
                    <a:cubicBezTo>
                      <a:pt x="10157" y="338"/>
                      <a:pt x="6771" y="1741"/>
                      <a:pt x="4275" y="4237"/>
                    </a:cubicBezTo>
                    <a:cubicBezTo>
                      <a:pt x="1778" y="6733"/>
                      <a:pt x="376" y="10119"/>
                      <a:pt x="376" y="13650"/>
                    </a:cubicBezTo>
                    <a:cubicBezTo>
                      <a:pt x="376" y="17180"/>
                      <a:pt x="1778" y="20566"/>
                      <a:pt x="4275" y="23062"/>
                    </a:cubicBezTo>
                    <a:cubicBezTo>
                      <a:pt x="6771" y="25559"/>
                      <a:pt x="10157" y="26961"/>
                      <a:pt x="13687" y="269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44" name="任意多边形: 形状 67443">
                <a:extLst>
                  <a:ext uri="{FF2B5EF4-FFF2-40B4-BE49-F238E27FC236}">
                    <a16:creationId xmlns:a16="http://schemas.microsoft.com/office/drawing/2014/main" id="{02A78572-533B-87CA-1DA1-0815DACCBF49}"/>
                  </a:ext>
                </a:extLst>
              </p:cNvPr>
              <p:cNvSpPr/>
              <p:nvPr/>
            </p:nvSpPr>
            <p:spPr>
              <a:xfrm>
                <a:off x="6882083" y="3162413"/>
                <a:ext cx="26623" cy="26623"/>
              </a:xfrm>
              <a:custGeom>
                <a:avLst/>
                <a:gdLst>
                  <a:gd name="connsiteX0" fmla="*/ 13811 w 26623"/>
                  <a:gd name="connsiteY0" fmla="*/ 26890 h 26623"/>
                  <a:gd name="connsiteX1" fmla="*/ 23223 w 26623"/>
                  <a:gd name="connsiteY1" fmla="*/ 22991 h 26623"/>
                  <a:gd name="connsiteX2" fmla="*/ 27122 w 26623"/>
                  <a:gd name="connsiteY2" fmla="*/ 13578 h 26623"/>
                  <a:gd name="connsiteX3" fmla="*/ 23223 w 26623"/>
                  <a:gd name="connsiteY3" fmla="*/ 4166 h 26623"/>
                  <a:gd name="connsiteX4" fmla="*/ 13811 w 26623"/>
                  <a:gd name="connsiteY4" fmla="*/ 267 h 26623"/>
                  <a:gd name="connsiteX5" fmla="*/ 4398 w 26623"/>
                  <a:gd name="connsiteY5" fmla="*/ 4166 h 26623"/>
                  <a:gd name="connsiteX6" fmla="*/ 499 w 26623"/>
                  <a:gd name="connsiteY6" fmla="*/ 13578 h 26623"/>
                  <a:gd name="connsiteX7" fmla="*/ 4398 w 26623"/>
                  <a:gd name="connsiteY7" fmla="*/ 22991 h 26623"/>
                  <a:gd name="connsiteX8" fmla="*/ 13811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890"/>
                    </a:moveTo>
                    <a:cubicBezTo>
                      <a:pt x="17341" y="26890"/>
                      <a:pt x="20727" y="25487"/>
                      <a:pt x="23223" y="22991"/>
                    </a:cubicBezTo>
                    <a:cubicBezTo>
                      <a:pt x="25720" y="20495"/>
                      <a:pt x="27122" y="17109"/>
                      <a:pt x="27122" y="13578"/>
                    </a:cubicBezTo>
                    <a:cubicBezTo>
                      <a:pt x="27122" y="10048"/>
                      <a:pt x="25720" y="6662"/>
                      <a:pt x="23223" y="4166"/>
                    </a:cubicBezTo>
                    <a:cubicBezTo>
                      <a:pt x="20727" y="1669"/>
                      <a:pt x="17341" y="267"/>
                      <a:pt x="13811" y="267"/>
                    </a:cubicBezTo>
                    <a:cubicBezTo>
                      <a:pt x="10280" y="267"/>
                      <a:pt x="6894" y="1669"/>
                      <a:pt x="4398" y="4166"/>
                    </a:cubicBezTo>
                    <a:cubicBezTo>
                      <a:pt x="1902" y="6662"/>
                      <a:pt x="499" y="10048"/>
                      <a:pt x="499" y="13578"/>
                    </a:cubicBezTo>
                    <a:cubicBezTo>
                      <a:pt x="499" y="17109"/>
                      <a:pt x="1902" y="20495"/>
                      <a:pt x="4398" y="22991"/>
                    </a:cubicBezTo>
                    <a:cubicBezTo>
                      <a:pt x="6894" y="25487"/>
                      <a:pt x="10280" y="26890"/>
                      <a:pt x="13811" y="268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45" name="任意多边形: 形状 67444">
                <a:extLst>
                  <a:ext uri="{FF2B5EF4-FFF2-40B4-BE49-F238E27FC236}">
                    <a16:creationId xmlns:a16="http://schemas.microsoft.com/office/drawing/2014/main" id="{6E5587FE-333F-0A16-35B5-058071548E25}"/>
                  </a:ext>
                </a:extLst>
              </p:cNvPr>
              <p:cNvSpPr/>
              <p:nvPr/>
            </p:nvSpPr>
            <p:spPr>
              <a:xfrm>
                <a:off x="4849081" y="2871186"/>
                <a:ext cx="26623" cy="26623"/>
              </a:xfrm>
              <a:custGeom>
                <a:avLst/>
                <a:gdLst>
                  <a:gd name="connsiteX0" fmla="*/ 13640 w 26623"/>
                  <a:gd name="connsiteY0" fmla="*/ 26865 h 26623"/>
                  <a:gd name="connsiteX1" fmla="*/ 23053 w 26623"/>
                  <a:gd name="connsiteY1" fmla="*/ 22967 h 26623"/>
                  <a:gd name="connsiteX2" fmla="*/ 26952 w 26623"/>
                  <a:gd name="connsiteY2" fmla="*/ 13554 h 26623"/>
                  <a:gd name="connsiteX3" fmla="*/ 23053 w 26623"/>
                  <a:gd name="connsiteY3" fmla="*/ 4141 h 26623"/>
                  <a:gd name="connsiteX4" fmla="*/ 13640 w 26623"/>
                  <a:gd name="connsiteY4" fmla="*/ 242 h 26623"/>
                  <a:gd name="connsiteX5" fmla="*/ 4227 w 26623"/>
                  <a:gd name="connsiteY5" fmla="*/ 4141 h 26623"/>
                  <a:gd name="connsiteX6" fmla="*/ 328 w 26623"/>
                  <a:gd name="connsiteY6" fmla="*/ 13554 h 26623"/>
                  <a:gd name="connsiteX7" fmla="*/ 4227 w 26623"/>
                  <a:gd name="connsiteY7" fmla="*/ 22967 h 26623"/>
                  <a:gd name="connsiteX8" fmla="*/ 13640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0" y="26865"/>
                    </a:moveTo>
                    <a:cubicBezTo>
                      <a:pt x="17170" y="26865"/>
                      <a:pt x="20556" y="25463"/>
                      <a:pt x="23053" y="22967"/>
                    </a:cubicBezTo>
                    <a:cubicBezTo>
                      <a:pt x="25549" y="20470"/>
                      <a:pt x="26952" y="17084"/>
                      <a:pt x="26952" y="13554"/>
                    </a:cubicBezTo>
                    <a:cubicBezTo>
                      <a:pt x="26952" y="10024"/>
                      <a:pt x="25549" y="6637"/>
                      <a:pt x="23053" y="4141"/>
                    </a:cubicBezTo>
                    <a:cubicBezTo>
                      <a:pt x="20556" y="1645"/>
                      <a:pt x="17170" y="242"/>
                      <a:pt x="13640" y="242"/>
                    </a:cubicBezTo>
                    <a:cubicBezTo>
                      <a:pt x="10110" y="242"/>
                      <a:pt x="6724" y="1645"/>
                      <a:pt x="4227" y="4141"/>
                    </a:cubicBezTo>
                    <a:cubicBezTo>
                      <a:pt x="1731" y="6637"/>
                      <a:pt x="328" y="10024"/>
                      <a:pt x="328" y="13554"/>
                    </a:cubicBezTo>
                    <a:cubicBezTo>
                      <a:pt x="328" y="17084"/>
                      <a:pt x="1731" y="20470"/>
                      <a:pt x="4227" y="22967"/>
                    </a:cubicBezTo>
                    <a:cubicBezTo>
                      <a:pt x="6724" y="25463"/>
                      <a:pt x="10110" y="26865"/>
                      <a:pt x="13640" y="2686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46" name="任意多边形: 形状 67445">
                <a:extLst>
                  <a:ext uri="{FF2B5EF4-FFF2-40B4-BE49-F238E27FC236}">
                    <a16:creationId xmlns:a16="http://schemas.microsoft.com/office/drawing/2014/main" id="{C9F8724A-1812-2C58-6FD8-76E0C25F0BF5}"/>
                  </a:ext>
                </a:extLst>
              </p:cNvPr>
              <p:cNvSpPr/>
              <p:nvPr/>
            </p:nvSpPr>
            <p:spPr>
              <a:xfrm>
                <a:off x="6275570" y="4690122"/>
                <a:ext cx="26623" cy="26623"/>
              </a:xfrm>
              <a:custGeom>
                <a:avLst/>
                <a:gdLst>
                  <a:gd name="connsiteX0" fmla="*/ 13760 w 26623"/>
                  <a:gd name="connsiteY0" fmla="*/ 27018 h 26623"/>
                  <a:gd name="connsiteX1" fmla="*/ 23173 w 26623"/>
                  <a:gd name="connsiteY1" fmla="*/ 23119 h 26623"/>
                  <a:gd name="connsiteX2" fmla="*/ 27071 w 26623"/>
                  <a:gd name="connsiteY2" fmla="*/ 13707 h 26623"/>
                  <a:gd name="connsiteX3" fmla="*/ 23173 w 26623"/>
                  <a:gd name="connsiteY3" fmla="*/ 4294 h 26623"/>
                  <a:gd name="connsiteX4" fmla="*/ 13760 w 26623"/>
                  <a:gd name="connsiteY4" fmla="*/ 395 h 26623"/>
                  <a:gd name="connsiteX5" fmla="*/ 4347 w 26623"/>
                  <a:gd name="connsiteY5" fmla="*/ 4294 h 26623"/>
                  <a:gd name="connsiteX6" fmla="*/ 448 w 26623"/>
                  <a:gd name="connsiteY6" fmla="*/ 13707 h 26623"/>
                  <a:gd name="connsiteX7" fmla="*/ 4347 w 26623"/>
                  <a:gd name="connsiteY7" fmla="*/ 23119 h 26623"/>
                  <a:gd name="connsiteX8" fmla="*/ 13760 w 26623"/>
                  <a:gd name="connsiteY8" fmla="*/ 270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7018"/>
                    </a:moveTo>
                    <a:cubicBezTo>
                      <a:pt x="17290" y="27018"/>
                      <a:pt x="20676" y="25616"/>
                      <a:pt x="23173" y="23119"/>
                    </a:cubicBezTo>
                    <a:cubicBezTo>
                      <a:pt x="25669" y="20623"/>
                      <a:pt x="27071" y="17237"/>
                      <a:pt x="27071" y="13707"/>
                    </a:cubicBezTo>
                    <a:cubicBezTo>
                      <a:pt x="27071" y="10176"/>
                      <a:pt x="25669" y="6790"/>
                      <a:pt x="23173" y="4294"/>
                    </a:cubicBezTo>
                    <a:cubicBezTo>
                      <a:pt x="20676" y="1798"/>
                      <a:pt x="17290" y="395"/>
                      <a:pt x="13760" y="395"/>
                    </a:cubicBezTo>
                    <a:cubicBezTo>
                      <a:pt x="10230" y="395"/>
                      <a:pt x="6843" y="1798"/>
                      <a:pt x="4347" y="4294"/>
                    </a:cubicBezTo>
                    <a:cubicBezTo>
                      <a:pt x="1851" y="6790"/>
                      <a:pt x="448" y="10176"/>
                      <a:pt x="448" y="13707"/>
                    </a:cubicBezTo>
                    <a:cubicBezTo>
                      <a:pt x="448" y="17237"/>
                      <a:pt x="1851" y="20623"/>
                      <a:pt x="4347" y="23119"/>
                    </a:cubicBezTo>
                    <a:cubicBezTo>
                      <a:pt x="6843" y="25616"/>
                      <a:pt x="10230" y="27018"/>
                      <a:pt x="13760" y="270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47" name="任意多边形: 形状 67446">
                <a:extLst>
                  <a:ext uri="{FF2B5EF4-FFF2-40B4-BE49-F238E27FC236}">
                    <a16:creationId xmlns:a16="http://schemas.microsoft.com/office/drawing/2014/main" id="{5F97343F-FFE8-81A7-6C7C-D97C4CD7AAA3}"/>
                  </a:ext>
                </a:extLst>
              </p:cNvPr>
              <p:cNvSpPr/>
              <p:nvPr/>
            </p:nvSpPr>
            <p:spPr>
              <a:xfrm>
                <a:off x="7501559" y="4612920"/>
                <a:ext cx="26623" cy="26623"/>
              </a:xfrm>
              <a:custGeom>
                <a:avLst/>
                <a:gdLst>
                  <a:gd name="connsiteX0" fmla="*/ 13863 w 26623"/>
                  <a:gd name="connsiteY0" fmla="*/ 27012 h 26623"/>
                  <a:gd name="connsiteX1" fmla="*/ 23275 w 26623"/>
                  <a:gd name="connsiteY1" fmla="*/ 23113 h 26623"/>
                  <a:gd name="connsiteX2" fmla="*/ 27174 w 26623"/>
                  <a:gd name="connsiteY2" fmla="*/ 13700 h 26623"/>
                  <a:gd name="connsiteX3" fmla="*/ 23275 w 26623"/>
                  <a:gd name="connsiteY3" fmla="*/ 4287 h 26623"/>
                  <a:gd name="connsiteX4" fmla="*/ 13863 w 26623"/>
                  <a:gd name="connsiteY4" fmla="*/ 389 h 26623"/>
                  <a:gd name="connsiteX5" fmla="*/ 4450 w 26623"/>
                  <a:gd name="connsiteY5" fmla="*/ 4287 h 26623"/>
                  <a:gd name="connsiteX6" fmla="*/ 551 w 26623"/>
                  <a:gd name="connsiteY6" fmla="*/ 13700 h 26623"/>
                  <a:gd name="connsiteX7" fmla="*/ 4450 w 26623"/>
                  <a:gd name="connsiteY7" fmla="*/ 23113 h 26623"/>
                  <a:gd name="connsiteX8" fmla="*/ 13863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3" y="27012"/>
                    </a:moveTo>
                    <a:cubicBezTo>
                      <a:pt x="17393" y="27012"/>
                      <a:pt x="20779" y="25609"/>
                      <a:pt x="23275" y="23113"/>
                    </a:cubicBezTo>
                    <a:cubicBezTo>
                      <a:pt x="25772" y="20617"/>
                      <a:pt x="27174" y="17230"/>
                      <a:pt x="27174" y="13700"/>
                    </a:cubicBezTo>
                    <a:cubicBezTo>
                      <a:pt x="27174" y="10170"/>
                      <a:pt x="25772" y="6784"/>
                      <a:pt x="23275" y="4287"/>
                    </a:cubicBezTo>
                    <a:cubicBezTo>
                      <a:pt x="20779" y="1791"/>
                      <a:pt x="17393" y="389"/>
                      <a:pt x="13863" y="389"/>
                    </a:cubicBezTo>
                    <a:cubicBezTo>
                      <a:pt x="10332" y="389"/>
                      <a:pt x="6946" y="1791"/>
                      <a:pt x="4450" y="4287"/>
                    </a:cubicBezTo>
                    <a:cubicBezTo>
                      <a:pt x="1954" y="6784"/>
                      <a:pt x="551" y="10170"/>
                      <a:pt x="551" y="13700"/>
                    </a:cubicBezTo>
                    <a:cubicBezTo>
                      <a:pt x="551" y="17230"/>
                      <a:pt x="1954" y="20617"/>
                      <a:pt x="4450" y="23113"/>
                    </a:cubicBezTo>
                    <a:cubicBezTo>
                      <a:pt x="6946" y="25609"/>
                      <a:pt x="10332" y="27012"/>
                      <a:pt x="13863" y="270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48" name="任意多边形: 形状 67447">
                <a:extLst>
                  <a:ext uri="{FF2B5EF4-FFF2-40B4-BE49-F238E27FC236}">
                    <a16:creationId xmlns:a16="http://schemas.microsoft.com/office/drawing/2014/main" id="{F160BC2A-18C8-C4C0-D8B2-3F400C806775}"/>
                  </a:ext>
                </a:extLst>
              </p:cNvPr>
              <p:cNvSpPr/>
              <p:nvPr/>
            </p:nvSpPr>
            <p:spPr>
              <a:xfrm>
                <a:off x="4317589" y="3485508"/>
                <a:ext cx="26623" cy="26623"/>
              </a:xfrm>
              <a:custGeom>
                <a:avLst/>
                <a:gdLst>
                  <a:gd name="connsiteX0" fmla="*/ 13595 w 26623"/>
                  <a:gd name="connsiteY0" fmla="*/ 26917 h 26623"/>
                  <a:gd name="connsiteX1" fmla="*/ 23008 w 26623"/>
                  <a:gd name="connsiteY1" fmla="*/ 23018 h 26623"/>
                  <a:gd name="connsiteX2" fmla="*/ 26907 w 26623"/>
                  <a:gd name="connsiteY2" fmla="*/ 13605 h 26623"/>
                  <a:gd name="connsiteX3" fmla="*/ 23008 w 26623"/>
                  <a:gd name="connsiteY3" fmla="*/ 4193 h 26623"/>
                  <a:gd name="connsiteX4" fmla="*/ 13595 w 26623"/>
                  <a:gd name="connsiteY4" fmla="*/ 294 h 26623"/>
                  <a:gd name="connsiteX5" fmla="*/ 4183 w 26623"/>
                  <a:gd name="connsiteY5" fmla="*/ 4193 h 26623"/>
                  <a:gd name="connsiteX6" fmla="*/ 284 w 26623"/>
                  <a:gd name="connsiteY6" fmla="*/ 13605 h 26623"/>
                  <a:gd name="connsiteX7" fmla="*/ 4183 w 26623"/>
                  <a:gd name="connsiteY7" fmla="*/ 23018 h 26623"/>
                  <a:gd name="connsiteX8" fmla="*/ 13595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5" y="26917"/>
                    </a:moveTo>
                    <a:cubicBezTo>
                      <a:pt x="17126" y="26917"/>
                      <a:pt x="20512" y="25514"/>
                      <a:pt x="23008" y="23018"/>
                    </a:cubicBezTo>
                    <a:cubicBezTo>
                      <a:pt x="25504" y="20522"/>
                      <a:pt x="26907" y="17136"/>
                      <a:pt x="26907" y="13605"/>
                    </a:cubicBezTo>
                    <a:cubicBezTo>
                      <a:pt x="26907" y="10075"/>
                      <a:pt x="25504" y="6689"/>
                      <a:pt x="23008" y="4193"/>
                    </a:cubicBezTo>
                    <a:cubicBezTo>
                      <a:pt x="20512" y="1696"/>
                      <a:pt x="17126" y="294"/>
                      <a:pt x="13595" y="294"/>
                    </a:cubicBezTo>
                    <a:cubicBezTo>
                      <a:pt x="10065" y="294"/>
                      <a:pt x="6679" y="1696"/>
                      <a:pt x="4183" y="4193"/>
                    </a:cubicBezTo>
                    <a:cubicBezTo>
                      <a:pt x="1686" y="6689"/>
                      <a:pt x="284" y="10075"/>
                      <a:pt x="284" y="13605"/>
                    </a:cubicBezTo>
                    <a:cubicBezTo>
                      <a:pt x="284" y="17136"/>
                      <a:pt x="1686" y="20522"/>
                      <a:pt x="4183" y="23018"/>
                    </a:cubicBezTo>
                    <a:cubicBezTo>
                      <a:pt x="6679" y="25514"/>
                      <a:pt x="10065" y="26917"/>
                      <a:pt x="13595" y="2691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49" name="任意多边形: 形状 67448">
                <a:extLst>
                  <a:ext uri="{FF2B5EF4-FFF2-40B4-BE49-F238E27FC236}">
                    <a16:creationId xmlns:a16="http://schemas.microsoft.com/office/drawing/2014/main" id="{2D879E8F-F2E5-05CE-1DA7-73AC0CDE63F7}"/>
                  </a:ext>
                </a:extLst>
              </p:cNvPr>
              <p:cNvSpPr/>
              <p:nvPr/>
            </p:nvSpPr>
            <p:spPr>
              <a:xfrm>
                <a:off x="7096322" y="4614420"/>
                <a:ext cx="26623" cy="26623"/>
              </a:xfrm>
              <a:custGeom>
                <a:avLst/>
                <a:gdLst>
                  <a:gd name="connsiteX0" fmla="*/ 13829 w 26623"/>
                  <a:gd name="connsiteY0" fmla="*/ 27012 h 26623"/>
                  <a:gd name="connsiteX1" fmla="*/ 23241 w 26623"/>
                  <a:gd name="connsiteY1" fmla="*/ 23113 h 26623"/>
                  <a:gd name="connsiteX2" fmla="*/ 27140 w 26623"/>
                  <a:gd name="connsiteY2" fmla="*/ 13700 h 26623"/>
                  <a:gd name="connsiteX3" fmla="*/ 23241 w 26623"/>
                  <a:gd name="connsiteY3" fmla="*/ 4288 h 26623"/>
                  <a:gd name="connsiteX4" fmla="*/ 13829 w 26623"/>
                  <a:gd name="connsiteY4" fmla="*/ 389 h 26623"/>
                  <a:gd name="connsiteX5" fmla="*/ 4416 w 26623"/>
                  <a:gd name="connsiteY5" fmla="*/ 4288 h 26623"/>
                  <a:gd name="connsiteX6" fmla="*/ 517 w 26623"/>
                  <a:gd name="connsiteY6" fmla="*/ 13700 h 26623"/>
                  <a:gd name="connsiteX7" fmla="*/ 4416 w 26623"/>
                  <a:gd name="connsiteY7" fmla="*/ 23113 h 26623"/>
                  <a:gd name="connsiteX8" fmla="*/ 13829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7012"/>
                    </a:moveTo>
                    <a:cubicBezTo>
                      <a:pt x="17359" y="27012"/>
                      <a:pt x="20745" y="25609"/>
                      <a:pt x="23241" y="23113"/>
                    </a:cubicBezTo>
                    <a:cubicBezTo>
                      <a:pt x="25738" y="20617"/>
                      <a:pt x="27140" y="17231"/>
                      <a:pt x="27140" y="13700"/>
                    </a:cubicBezTo>
                    <a:cubicBezTo>
                      <a:pt x="27140" y="10170"/>
                      <a:pt x="25738" y="6784"/>
                      <a:pt x="23241" y="4288"/>
                    </a:cubicBezTo>
                    <a:cubicBezTo>
                      <a:pt x="20745" y="1791"/>
                      <a:pt x="17359" y="389"/>
                      <a:pt x="13829" y="389"/>
                    </a:cubicBezTo>
                    <a:cubicBezTo>
                      <a:pt x="10298" y="389"/>
                      <a:pt x="6912" y="1791"/>
                      <a:pt x="4416" y="4288"/>
                    </a:cubicBezTo>
                    <a:cubicBezTo>
                      <a:pt x="1920" y="6784"/>
                      <a:pt x="517" y="10170"/>
                      <a:pt x="517" y="13700"/>
                    </a:cubicBezTo>
                    <a:cubicBezTo>
                      <a:pt x="517" y="17231"/>
                      <a:pt x="1920" y="20617"/>
                      <a:pt x="4416" y="23113"/>
                    </a:cubicBezTo>
                    <a:cubicBezTo>
                      <a:pt x="6912" y="25609"/>
                      <a:pt x="10298" y="27012"/>
                      <a:pt x="13829" y="270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50" name="任意多边形: 形状 67449">
                <a:extLst>
                  <a:ext uri="{FF2B5EF4-FFF2-40B4-BE49-F238E27FC236}">
                    <a16:creationId xmlns:a16="http://schemas.microsoft.com/office/drawing/2014/main" id="{969EC4E7-0B9D-F060-0F5E-660C59768839}"/>
                  </a:ext>
                </a:extLst>
              </p:cNvPr>
              <p:cNvSpPr/>
              <p:nvPr/>
            </p:nvSpPr>
            <p:spPr>
              <a:xfrm>
                <a:off x="6550159" y="4203851"/>
                <a:ext cx="26623" cy="26623"/>
              </a:xfrm>
              <a:custGeom>
                <a:avLst/>
                <a:gdLst>
                  <a:gd name="connsiteX0" fmla="*/ 13783 w 26623"/>
                  <a:gd name="connsiteY0" fmla="*/ 26977 h 26623"/>
                  <a:gd name="connsiteX1" fmla="*/ 23196 w 26623"/>
                  <a:gd name="connsiteY1" fmla="*/ 23079 h 26623"/>
                  <a:gd name="connsiteX2" fmla="*/ 27094 w 26623"/>
                  <a:gd name="connsiteY2" fmla="*/ 13666 h 26623"/>
                  <a:gd name="connsiteX3" fmla="*/ 23196 w 26623"/>
                  <a:gd name="connsiteY3" fmla="*/ 4253 h 26623"/>
                  <a:gd name="connsiteX4" fmla="*/ 13783 w 26623"/>
                  <a:gd name="connsiteY4" fmla="*/ 354 h 26623"/>
                  <a:gd name="connsiteX5" fmla="*/ 4370 w 26623"/>
                  <a:gd name="connsiteY5" fmla="*/ 4253 h 26623"/>
                  <a:gd name="connsiteX6" fmla="*/ 471 w 26623"/>
                  <a:gd name="connsiteY6" fmla="*/ 13666 h 26623"/>
                  <a:gd name="connsiteX7" fmla="*/ 4370 w 26623"/>
                  <a:gd name="connsiteY7" fmla="*/ 23079 h 26623"/>
                  <a:gd name="connsiteX8" fmla="*/ 13783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3" y="26977"/>
                    </a:moveTo>
                    <a:cubicBezTo>
                      <a:pt x="17313" y="26977"/>
                      <a:pt x="20699" y="25575"/>
                      <a:pt x="23196" y="23079"/>
                    </a:cubicBezTo>
                    <a:cubicBezTo>
                      <a:pt x="25692" y="20582"/>
                      <a:pt x="27094" y="17196"/>
                      <a:pt x="27094" y="13666"/>
                    </a:cubicBezTo>
                    <a:cubicBezTo>
                      <a:pt x="27094" y="10136"/>
                      <a:pt x="25692" y="6749"/>
                      <a:pt x="23196" y="4253"/>
                    </a:cubicBezTo>
                    <a:cubicBezTo>
                      <a:pt x="20699" y="1757"/>
                      <a:pt x="17313" y="354"/>
                      <a:pt x="13783" y="354"/>
                    </a:cubicBezTo>
                    <a:cubicBezTo>
                      <a:pt x="10253" y="354"/>
                      <a:pt x="6866" y="1757"/>
                      <a:pt x="4370" y="4253"/>
                    </a:cubicBezTo>
                    <a:cubicBezTo>
                      <a:pt x="1874" y="6749"/>
                      <a:pt x="471" y="10136"/>
                      <a:pt x="471" y="13666"/>
                    </a:cubicBezTo>
                    <a:cubicBezTo>
                      <a:pt x="471" y="17196"/>
                      <a:pt x="1874" y="20582"/>
                      <a:pt x="4370" y="23079"/>
                    </a:cubicBezTo>
                    <a:cubicBezTo>
                      <a:pt x="6866" y="25575"/>
                      <a:pt x="10253" y="26977"/>
                      <a:pt x="13783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51" name="任意多边形: 形状 67450">
                <a:extLst>
                  <a:ext uri="{FF2B5EF4-FFF2-40B4-BE49-F238E27FC236}">
                    <a16:creationId xmlns:a16="http://schemas.microsoft.com/office/drawing/2014/main" id="{FECE4EAF-2900-FED9-1586-C12915C295A0}"/>
                  </a:ext>
                </a:extLst>
              </p:cNvPr>
              <p:cNvSpPr/>
              <p:nvPr/>
            </p:nvSpPr>
            <p:spPr>
              <a:xfrm>
                <a:off x="5061612" y="3350003"/>
                <a:ext cx="26623" cy="26623"/>
              </a:xfrm>
              <a:custGeom>
                <a:avLst/>
                <a:gdLst>
                  <a:gd name="connsiteX0" fmla="*/ 13658 w 26623"/>
                  <a:gd name="connsiteY0" fmla="*/ 26906 h 26623"/>
                  <a:gd name="connsiteX1" fmla="*/ 23071 w 26623"/>
                  <a:gd name="connsiteY1" fmla="*/ 23007 h 26623"/>
                  <a:gd name="connsiteX2" fmla="*/ 26969 w 26623"/>
                  <a:gd name="connsiteY2" fmla="*/ 13594 h 26623"/>
                  <a:gd name="connsiteX3" fmla="*/ 23071 w 26623"/>
                  <a:gd name="connsiteY3" fmla="*/ 4181 h 26623"/>
                  <a:gd name="connsiteX4" fmla="*/ 13658 w 26623"/>
                  <a:gd name="connsiteY4" fmla="*/ 282 h 26623"/>
                  <a:gd name="connsiteX5" fmla="*/ 4245 w 26623"/>
                  <a:gd name="connsiteY5" fmla="*/ 4181 h 26623"/>
                  <a:gd name="connsiteX6" fmla="*/ 346 w 26623"/>
                  <a:gd name="connsiteY6" fmla="*/ 13594 h 26623"/>
                  <a:gd name="connsiteX7" fmla="*/ 4245 w 26623"/>
                  <a:gd name="connsiteY7" fmla="*/ 23007 h 26623"/>
                  <a:gd name="connsiteX8" fmla="*/ 13658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06"/>
                    </a:moveTo>
                    <a:cubicBezTo>
                      <a:pt x="17188" y="26906"/>
                      <a:pt x="20574" y="25503"/>
                      <a:pt x="23071" y="23007"/>
                    </a:cubicBezTo>
                    <a:cubicBezTo>
                      <a:pt x="25567" y="20511"/>
                      <a:pt x="26969" y="17124"/>
                      <a:pt x="26969" y="13594"/>
                    </a:cubicBezTo>
                    <a:cubicBezTo>
                      <a:pt x="26969" y="10064"/>
                      <a:pt x="25567" y="6678"/>
                      <a:pt x="23071" y="4181"/>
                    </a:cubicBezTo>
                    <a:cubicBezTo>
                      <a:pt x="20574" y="1685"/>
                      <a:pt x="17188" y="282"/>
                      <a:pt x="13658" y="282"/>
                    </a:cubicBezTo>
                    <a:cubicBezTo>
                      <a:pt x="10128" y="282"/>
                      <a:pt x="6741" y="1685"/>
                      <a:pt x="4245" y="4181"/>
                    </a:cubicBezTo>
                    <a:cubicBezTo>
                      <a:pt x="1749" y="6678"/>
                      <a:pt x="346" y="10064"/>
                      <a:pt x="346" y="13594"/>
                    </a:cubicBezTo>
                    <a:cubicBezTo>
                      <a:pt x="346" y="17124"/>
                      <a:pt x="1749" y="20511"/>
                      <a:pt x="4245" y="23007"/>
                    </a:cubicBezTo>
                    <a:cubicBezTo>
                      <a:pt x="6741" y="25503"/>
                      <a:pt x="10128" y="26906"/>
                      <a:pt x="13658" y="269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52" name="任意多边形: 形状 67451">
                <a:extLst>
                  <a:ext uri="{FF2B5EF4-FFF2-40B4-BE49-F238E27FC236}">
                    <a16:creationId xmlns:a16="http://schemas.microsoft.com/office/drawing/2014/main" id="{3B39B497-E1CA-3250-D683-B770957B45C8}"/>
                  </a:ext>
                </a:extLst>
              </p:cNvPr>
              <p:cNvSpPr/>
              <p:nvPr/>
            </p:nvSpPr>
            <p:spPr>
              <a:xfrm>
                <a:off x="8649448" y="3786991"/>
                <a:ext cx="26623" cy="26623"/>
              </a:xfrm>
              <a:custGeom>
                <a:avLst/>
                <a:gdLst>
                  <a:gd name="connsiteX0" fmla="*/ 13959 w 26623"/>
                  <a:gd name="connsiteY0" fmla="*/ 26942 h 26623"/>
                  <a:gd name="connsiteX1" fmla="*/ 23372 w 26623"/>
                  <a:gd name="connsiteY1" fmla="*/ 23043 h 26623"/>
                  <a:gd name="connsiteX2" fmla="*/ 27271 w 26623"/>
                  <a:gd name="connsiteY2" fmla="*/ 13631 h 26623"/>
                  <a:gd name="connsiteX3" fmla="*/ 23372 w 26623"/>
                  <a:gd name="connsiteY3" fmla="*/ 4218 h 26623"/>
                  <a:gd name="connsiteX4" fmla="*/ 13959 w 26623"/>
                  <a:gd name="connsiteY4" fmla="*/ 319 h 26623"/>
                  <a:gd name="connsiteX5" fmla="*/ 4546 w 26623"/>
                  <a:gd name="connsiteY5" fmla="*/ 4218 h 26623"/>
                  <a:gd name="connsiteX6" fmla="*/ 648 w 26623"/>
                  <a:gd name="connsiteY6" fmla="*/ 13631 h 26623"/>
                  <a:gd name="connsiteX7" fmla="*/ 4546 w 26623"/>
                  <a:gd name="connsiteY7" fmla="*/ 23043 h 26623"/>
                  <a:gd name="connsiteX8" fmla="*/ 13959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9" y="26942"/>
                    </a:moveTo>
                    <a:cubicBezTo>
                      <a:pt x="17489" y="26942"/>
                      <a:pt x="20876" y="25540"/>
                      <a:pt x="23372" y="23043"/>
                    </a:cubicBezTo>
                    <a:cubicBezTo>
                      <a:pt x="25868" y="20547"/>
                      <a:pt x="27271" y="17161"/>
                      <a:pt x="27271" y="13631"/>
                    </a:cubicBezTo>
                    <a:cubicBezTo>
                      <a:pt x="27271" y="10101"/>
                      <a:pt x="25868" y="6714"/>
                      <a:pt x="23372" y="4218"/>
                    </a:cubicBezTo>
                    <a:cubicBezTo>
                      <a:pt x="20876" y="1722"/>
                      <a:pt x="17489" y="319"/>
                      <a:pt x="13959" y="319"/>
                    </a:cubicBezTo>
                    <a:cubicBezTo>
                      <a:pt x="10429" y="319"/>
                      <a:pt x="7043" y="1722"/>
                      <a:pt x="4546" y="4218"/>
                    </a:cubicBezTo>
                    <a:cubicBezTo>
                      <a:pt x="2050" y="6714"/>
                      <a:pt x="648" y="10101"/>
                      <a:pt x="648" y="13631"/>
                    </a:cubicBezTo>
                    <a:cubicBezTo>
                      <a:pt x="648" y="17161"/>
                      <a:pt x="2050" y="20547"/>
                      <a:pt x="4546" y="23043"/>
                    </a:cubicBezTo>
                    <a:cubicBezTo>
                      <a:pt x="7043" y="25540"/>
                      <a:pt x="10429" y="26942"/>
                      <a:pt x="13959" y="269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53" name="任意多边形: 形状 67452">
                <a:extLst>
                  <a:ext uri="{FF2B5EF4-FFF2-40B4-BE49-F238E27FC236}">
                    <a16:creationId xmlns:a16="http://schemas.microsoft.com/office/drawing/2014/main" id="{FD16D54D-EC5F-E3C5-CE8A-231E9107AD9D}"/>
                  </a:ext>
                </a:extLst>
              </p:cNvPr>
              <p:cNvSpPr/>
              <p:nvPr/>
            </p:nvSpPr>
            <p:spPr>
              <a:xfrm>
                <a:off x="7101075" y="4609073"/>
                <a:ext cx="26623" cy="26623"/>
              </a:xfrm>
              <a:custGeom>
                <a:avLst/>
                <a:gdLst>
                  <a:gd name="connsiteX0" fmla="*/ 13829 w 26623"/>
                  <a:gd name="connsiteY0" fmla="*/ 27011 h 26623"/>
                  <a:gd name="connsiteX1" fmla="*/ 23242 w 26623"/>
                  <a:gd name="connsiteY1" fmla="*/ 23113 h 26623"/>
                  <a:gd name="connsiteX2" fmla="*/ 27141 w 26623"/>
                  <a:gd name="connsiteY2" fmla="*/ 13700 h 26623"/>
                  <a:gd name="connsiteX3" fmla="*/ 23242 w 26623"/>
                  <a:gd name="connsiteY3" fmla="*/ 4287 h 26623"/>
                  <a:gd name="connsiteX4" fmla="*/ 13829 w 26623"/>
                  <a:gd name="connsiteY4" fmla="*/ 388 h 26623"/>
                  <a:gd name="connsiteX5" fmla="*/ 4416 w 26623"/>
                  <a:gd name="connsiteY5" fmla="*/ 4287 h 26623"/>
                  <a:gd name="connsiteX6" fmla="*/ 518 w 26623"/>
                  <a:gd name="connsiteY6" fmla="*/ 13700 h 26623"/>
                  <a:gd name="connsiteX7" fmla="*/ 4416 w 26623"/>
                  <a:gd name="connsiteY7" fmla="*/ 23113 h 26623"/>
                  <a:gd name="connsiteX8" fmla="*/ 13829 w 26623"/>
                  <a:gd name="connsiteY8" fmla="*/ 270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7011"/>
                    </a:moveTo>
                    <a:cubicBezTo>
                      <a:pt x="17359" y="27011"/>
                      <a:pt x="20746" y="25609"/>
                      <a:pt x="23242" y="23113"/>
                    </a:cubicBezTo>
                    <a:cubicBezTo>
                      <a:pt x="25738" y="20616"/>
                      <a:pt x="27141" y="17230"/>
                      <a:pt x="27141" y="13700"/>
                    </a:cubicBezTo>
                    <a:cubicBezTo>
                      <a:pt x="27141" y="10170"/>
                      <a:pt x="25738" y="6783"/>
                      <a:pt x="23242" y="4287"/>
                    </a:cubicBezTo>
                    <a:cubicBezTo>
                      <a:pt x="20746" y="1791"/>
                      <a:pt x="17359" y="388"/>
                      <a:pt x="13829" y="388"/>
                    </a:cubicBezTo>
                    <a:cubicBezTo>
                      <a:pt x="10299" y="388"/>
                      <a:pt x="6913" y="1791"/>
                      <a:pt x="4416" y="4287"/>
                    </a:cubicBezTo>
                    <a:cubicBezTo>
                      <a:pt x="1920" y="6783"/>
                      <a:pt x="518" y="10170"/>
                      <a:pt x="518" y="13700"/>
                    </a:cubicBezTo>
                    <a:cubicBezTo>
                      <a:pt x="518" y="17230"/>
                      <a:pt x="1920" y="20616"/>
                      <a:pt x="4416" y="23113"/>
                    </a:cubicBezTo>
                    <a:cubicBezTo>
                      <a:pt x="6913" y="25609"/>
                      <a:pt x="10299" y="27011"/>
                      <a:pt x="13829" y="270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54" name="任意多边形: 形状 67453">
                <a:extLst>
                  <a:ext uri="{FF2B5EF4-FFF2-40B4-BE49-F238E27FC236}">
                    <a16:creationId xmlns:a16="http://schemas.microsoft.com/office/drawing/2014/main" id="{CEB7B0D4-2563-4D2D-664A-227557496600}"/>
                  </a:ext>
                </a:extLst>
              </p:cNvPr>
              <p:cNvSpPr/>
              <p:nvPr/>
            </p:nvSpPr>
            <p:spPr>
              <a:xfrm>
                <a:off x="5279822" y="2851541"/>
                <a:ext cx="26623" cy="26623"/>
              </a:xfrm>
              <a:custGeom>
                <a:avLst/>
                <a:gdLst>
                  <a:gd name="connsiteX0" fmla="*/ 13676 w 26623"/>
                  <a:gd name="connsiteY0" fmla="*/ 26864 h 26623"/>
                  <a:gd name="connsiteX1" fmla="*/ 23089 w 26623"/>
                  <a:gd name="connsiteY1" fmla="*/ 22965 h 26623"/>
                  <a:gd name="connsiteX2" fmla="*/ 26988 w 26623"/>
                  <a:gd name="connsiteY2" fmla="*/ 13552 h 26623"/>
                  <a:gd name="connsiteX3" fmla="*/ 23089 w 26623"/>
                  <a:gd name="connsiteY3" fmla="*/ 4139 h 26623"/>
                  <a:gd name="connsiteX4" fmla="*/ 13676 w 26623"/>
                  <a:gd name="connsiteY4" fmla="*/ 241 h 26623"/>
                  <a:gd name="connsiteX5" fmla="*/ 4263 w 26623"/>
                  <a:gd name="connsiteY5" fmla="*/ 4139 h 26623"/>
                  <a:gd name="connsiteX6" fmla="*/ 365 w 26623"/>
                  <a:gd name="connsiteY6" fmla="*/ 13552 h 26623"/>
                  <a:gd name="connsiteX7" fmla="*/ 4263 w 26623"/>
                  <a:gd name="connsiteY7" fmla="*/ 22965 h 26623"/>
                  <a:gd name="connsiteX8" fmla="*/ 13676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6" y="26864"/>
                    </a:moveTo>
                    <a:cubicBezTo>
                      <a:pt x="17206" y="26864"/>
                      <a:pt x="20593" y="25461"/>
                      <a:pt x="23089" y="22965"/>
                    </a:cubicBezTo>
                    <a:cubicBezTo>
                      <a:pt x="25585" y="20469"/>
                      <a:pt x="26988" y="17082"/>
                      <a:pt x="26988" y="13552"/>
                    </a:cubicBezTo>
                    <a:cubicBezTo>
                      <a:pt x="26988" y="10022"/>
                      <a:pt x="25585" y="6636"/>
                      <a:pt x="23089" y="4139"/>
                    </a:cubicBezTo>
                    <a:cubicBezTo>
                      <a:pt x="20593" y="1643"/>
                      <a:pt x="17206" y="241"/>
                      <a:pt x="13676" y="241"/>
                    </a:cubicBezTo>
                    <a:cubicBezTo>
                      <a:pt x="10146" y="241"/>
                      <a:pt x="6760" y="1643"/>
                      <a:pt x="4263" y="4139"/>
                    </a:cubicBezTo>
                    <a:cubicBezTo>
                      <a:pt x="1767" y="6636"/>
                      <a:pt x="365" y="10022"/>
                      <a:pt x="365" y="13552"/>
                    </a:cubicBezTo>
                    <a:cubicBezTo>
                      <a:pt x="365" y="17082"/>
                      <a:pt x="1767" y="20469"/>
                      <a:pt x="4263" y="22965"/>
                    </a:cubicBezTo>
                    <a:cubicBezTo>
                      <a:pt x="6760" y="25461"/>
                      <a:pt x="10146" y="26864"/>
                      <a:pt x="13676" y="268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55" name="任意多边形: 形状 67454">
                <a:extLst>
                  <a:ext uri="{FF2B5EF4-FFF2-40B4-BE49-F238E27FC236}">
                    <a16:creationId xmlns:a16="http://schemas.microsoft.com/office/drawing/2014/main" id="{7D0DBE78-FD8B-C320-357B-C0ED96221C7E}"/>
                  </a:ext>
                </a:extLst>
              </p:cNvPr>
              <p:cNvSpPr/>
              <p:nvPr/>
            </p:nvSpPr>
            <p:spPr>
              <a:xfrm>
                <a:off x="6742604" y="4752407"/>
                <a:ext cx="26623" cy="26623"/>
              </a:xfrm>
              <a:custGeom>
                <a:avLst/>
                <a:gdLst>
                  <a:gd name="connsiteX0" fmla="*/ 13799 w 26623"/>
                  <a:gd name="connsiteY0" fmla="*/ 27023 h 26623"/>
                  <a:gd name="connsiteX1" fmla="*/ 23212 w 26623"/>
                  <a:gd name="connsiteY1" fmla="*/ 23125 h 26623"/>
                  <a:gd name="connsiteX2" fmla="*/ 27111 w 26623"/>
                  <a:gd name="connsiteY2" fmla="*/ 13712 h 26623"/>
                  <a:gd name="connsiteX3" fmla="*/ 23212 w 26623"/>
                  <a:gd name="connsiteY3" fmla="*/ 4299 h 26623"/>
                  <a:gd name="connsiteX4" fmla="*/ 13799 w 26623"/>
                  <a:gd name="connsiteY4" fmla="*/ 400 h 26623"/>
                  <a:gd name="connsiteX5" fmla="*/ 4386 w 26623"/>
                  <a:gd name="connsiteY5" fmla="*/ 4299 h 26623"/>
                  <a:gd name="connsiteX6" fmla="*/ 487 w 26623"/>
                  <a:gd name="connsiteY6" fmla="*/ 13712 h 26623"/>
                  <a:gd name="connsiteX7" fmla="*/ 4386 w 26623"/>
                  <a:gd name="connsiteY7" fmla="*/ 23125 h 26623"/>
                  <a:gd name="connsiteX8" fmla="*/ 13799 w 26623"/>
                  <a:gd name="connsiteY8" fmla="*/ 270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7023"/>
                    </a:moveTo>
                    <a:cubicBezTo>
                      <a:pt x="17329" y="27023"/>
                      <a:pt x="20715" y="25621"/>
                      <a:pt x="23212" y="23125"/>
                    </a:cubicBezTo>
                    <a:cubicBezTo>
                      <a:pt x="25708" y="20628"/>
                      <a:pt x="27111" y="17242"/>
                      <a:pt x="27111" y="13712"/>
                    </a:cubicBezTo>
                    <a:cubicBezTo>
                      <a:pt x="27111" y="10182"/>
                      <a:pt x="25708" y="6795"/>
                      <a:pt x="23212" y="4299"/>
                    </a:cubicBezTo>
                    <a:cubicBezTo>
                      <a:pt x="20715" y="1803"/>
                      <a:pt x="17329" y="400"/>
                      <a:pt x="13799" y="400"/>
                    </a:cubicBezTo>
                    <a:cubicBezTo>
                      <a:pt x="10269" y="400"/>
                      <a:pt x="6883" y="1803"/>
                      <a:pt x="4386" y="4299"/>
                    </a:cubicBezTo>
                    <a:cubicBezTo>
                      <a:pt x="1890" y="6795"/>
                      <a:pt x="487" y="10182"/>
                      <a:pt x="487" y="13712"/>
                    </a:cubicBezTo>
                    <a:cubicBezTo>
                      <a:pt x="487" y="17242"/>
                      <a:pt x="1890" y="20628"/>
                      <a:pt x="4386" y="23125"/>
                    </a:cubicBezTo>
                    <a:cubicBezTo>
                      <a:pt x="6883" y="25621"/>
                      <a:pt x="10269" y="27023"/>
                      <a:pt x="13799" y="270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56" name="任意多边形: 形状 67455">
                <a:extLst>
                  <a:ext uri="{FF2B5EF4-FFF2-40B4-BE49-F238E27FC236}">
                    <a16:creationId xmlns:a16="http://schemas.microsoft.com/office/drawing/2014/main" id="{32F2A56C-C602-3775-D6ED-0D3ABB168237}"/>
                  </a:ext>
                </a:extLst>
              </p:cNvPr>
              <p:cNvSpPr/>
              <p:nvPr/>
            </p:nvSpPr>
            <p:spPr>
              <a:xfrm>
                <a:off x="6942738" y="4484455"/>
                <a:ext cx="26623" cy="26623"/>
              </a:xfrm>
              <a:custGeom>
                <a:avLst/>
                <a:gdLst>
                  <a:gd name="connsiteX0" fmla="*/ 13816 w 26623"/>
                  <a:gd name="connsiteY0" fmla="*/ 27001 h 26623"/>
                  <a:gd name="connsiteX1" fmla="*/ 23229 w 26623"/>
                  <a:gd name="connsiteY1" fmla="*/ 23102 h 26623"/>
                  <a:gd name="connsiteX2" fmla="*/ 27127 w 26623"/>
                  <a:gd name="connsiteY2" fmla="*/ 13689 h 26623"/>
                  <a:gd name="connsiteX3" fmla="*/ 23229 w 26623"/>
                  <a:gd name="connsiteY3" fmla="*/ 4277 h 26623"/>
                  <a:gd name="connsiteX4" fmla="*/ 13816 w 26623"/>
                  <a:gd name="connsiteY4" fmla="*/ 378 h 26623"/>
                  <a:gd name="connsiteX5" fmla="*/ 4403 w 26623"/>
                  <a:gd name="connsiteY5" fmla="*/ 4277 h 26623"/>
                  <a:gd name="connsiteX6" fmla="*/ 504 w 26623"/>
                  <a:gd name="connsiteY6" fmla="*/ 13689 h 26623"/>
                  <a:gd name="connsiteX7" fmla="*/ 4403 w 26623"/>
                  <a:gd name="connsiteY7" fmla="*/ 23102 h 26623"/>
                  <a:gd name="connsiteX8" fmla="*/ 13816 w 26623"/>
                  <a:gd name="connsiteY8" fmla="*/ 270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7001"/>
                    </a:moveTo>
                    <a:cubicBezTo>
                      <a:pt x="17346" y="27001"/>
                      <a:pt x="20732" y="25598"/>
                      <a:pt x="23229" y="23102"/>
                    </a:cubicBezTo>
                    <a:cubicBezTo>
                      <a:pt x="25725" y="20606"/>
                      <a:pt x="27127" y="17220"/>
                      <a:pt x="27127" y="13689"/>
                    </a:cubicBezTo>
                    <a:cubicBezTo>
                      <a:pt x="27127" y="10159"/>
                      <a:pt x="25725" y="6773"/>
                      <a:pt x="23229" y="4277"/>
                    </a:cubicBezTo>
                    <a:cubicBezTo>
                      <a:pt x="20732" y="1780"/>
                      <a:pt x="17346" y="378"/>
                      <a:pt x="13816" y="378"/>
                    </a:cubicBezTo>
                    <a:cubicBezTo>
                      <a:pt x="10286" y="378"/>
                      <a:pt x="6899" y="1780"/>
                      <a:pt x="4403" y="4277"/>
                    </a:cubicBezTo>
                    <a:cubicBezTo>
                      <a:pt x="1907" y="6773"/>
                      <a:pt x="504" y="10159"/>
                      <a:pt x="504" y="13689"/>
                    </a:cubicBezTo>
                    <a:cubicBezTo>
                      <a:pt x="504" y="17220"/>
                      <a:pt x="1907" y="20606"/>
                      <a:pt x="4403" y="23102"/>
                    </a:cubicBezTo>
                    <a:cubicBezTo>
                      <a:pt x="6899" y="25598"/>
                      <a:pt x="10286" y="27001"/>
                      <a:pt x="13816" y="270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57" name="任意多边形: 形状 67456">
                <a:extLst>
                  <a:ext uri="{FF2B5EF4-FFF2-40B4-BE49-F238E27FC236}">
                    <a16:creationId xmlns:a16="http://schemas.microsoft.com/office/drawing/2014/main" id="{E957C4DF-4EA4-0109-830E-3B622A32E6CC}"/>
                  </a:ext>
                </a:extLst>
              </p:cNvPr>
              <p:cNvSpPr/>
              <p:nvPr/>
            </p:nvSpPr>
            <p:spPr>
              <a:xfrm>
                <a:off x="8264454" y="4235792"/>
                <a:ext cx="26623" cy="26623"/>
              </a:xfrm>
              <a:custGeom>
                <a:avLst/>
                <a:gdLst>
                  <a:gd name="connsiteX0" fmla="*/ 13927 w 26623"/>
                  <a:gd name="connsiteY0" fmla="*/ 26980 h 26623"/>
                  <a:gd name="connsiteX1" fmla="*/ 23340 w 26623"/>
                  <a:gd name="connsiteY1" fmla="*/ 23081 h 26623"/>
                  <a:gd name="connsiteX2" fmla="*/ 27238 w 26623"/>
                  <a:gd name="connsiteY2" fmla="*/ 13668 h 26623"/>
                  <a:gd name="connsiteX3" fmla="*/ 23340 w 26623"/>
                  <a:gd name="connsiteY3" fmla="*/ 4256 h 26623"/>
                  <a:gd name="connsiteX4" fmla="*/ 13927 w 26623"/>
                  <a:gd name="connsiteY4" fmla="*/ 357 h 26623"/>
                  <a:gd name="connsiteX5" fmla="*/ 4514 w 26623"/>
                  <a:gd name="connsiteY5" fmla="*/ 4256 h 26623"/>
                  <a:gd name="connsiteX6" fmla="*/ 615 w 26623"/>
                  <a:gd name="connsiteY6" fmla="*/ 13668 h 26623"/>
                  <a:gd name="connsiteX7" fmla="*/ 4514 w 26623"/>
                  <a:gd name="connsiteY7" fmla="*/ 23081 h 26623"/>
                  <a:gd name="connsiteX8" fmla="*/ 13927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7" y="26980"/>
                    </a:moveTo>
                    <a:cubicBezTo>
                      <a:pt x="17457" y="26980"/>
                      <a:pt x="20843" y="25577"/>
                      <a:pt x="23340" y="23081"/>
                    </a:cubicBezTo>
                    <a:cubicBezTo>
                      <a:pt x="25836" y="20585"/>
                      <a:pt x="27238" y="17199"/>
                      <a:pt x="27238" y="13668"/>
                    </a:cubicBezTo>
                    <a:cubicBezTo>
                      <a:pt x="27238" y="10138"/>
                      <a:pt x="25836" y="6752"/>
                      <a:pt x="23340" y="4256"/>
                    </a:cubicBezTo>
                    <a:cubicBezTo>
                      <a:pt x="20843" y="1759"/>
                      <a:pt x="17457" y="357"/>
                      <a:pt x="13927" y="357"/>
                    </a:cubicBezTo>
                    <a:cubicBezTo>
                      <a:pt x="10397" y="357"/>
                      <a:pt x="7010" y="1759"/>
                      <a:pt x="4514" y="4256"/>
                    </a:cubicBezTo>
                    <a:cubicBezTo>
                      <a:pt x="2018" y="6752"/>
                      <a:pt x="615" y="10138"/>
                      <a:pt x="615" y="13668"/>
                    </a:cubicBezTo>
                    <a:cubicBezTo>
                      <a:pt x="615" y="17199"/>
                      <a:pt x="2018" y="20585"/>
                      <a:pt x="4514" y="23081"/>
                    </a:cubicBezTo>
                    <a:cubicBezTo>
                      <a:pt x="7010" y="25577"/>
                      <a:pt x="10397" y="26980"/>
                      <a:pt x="13927" y="269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58" name="任意多边形: 形状 67457">
                <a:extLst>
                  <a:ext uri="{FF2B5EF4-FFF2-40B4-BE49-F238E27FC236}">
                    <a16:creationId xmlns:a16="http://schemas.microsoft.com/office/drawing/2014/main" id="{084EC3C9-E518-8371-97B5-AC016883E226}"/>
                  </a:ext>
                </a:extLst>
              </p:cNvPr>
              <p:cNvSpPr/>
              <p:nvPr/>
            </p:nvSpPr>
            <p:spPr>
              <a:xfrm>
                <a:off x="4763627" y="2992711"/>
                <a:ext cx="26623" cy="26623"/>
              </a:xfrm>
              <a:custGeom>
                <a:avLst/>
                <a:gdLst>
                  <a:gd name="connsiteX0" fmla="*/ 13633 w 26623"/>
                  <a:gd name="connsiteY0" fmla="*/ 26876 h 26623"/>
                  <a:gd name="connsiteX1" fmla="*/ 23046 w 26623"/>
                  <a:gd name="connsiteY1" fmla="*/ 22977 h 26623"/>
                  <a:gd name="connsiteX2" fmla="*/ 26944 w 26623"/>
                  <a:gd name="connsiteY2" fmla="*/ 13564 h 26623"/>
                  <a:gd name="connsiteX3" fmla="*/ 23046 w 26623"/>
                  <a:gd name="connsiteY3" fmla="*/ 4151 h 26623"/>
                  <a:gd name="connsiteX4" fmla="*/ 13633 w 26623"/>
                  <a:gd name="connsiteY4" fmla="*/ 252 h 26623"/>
                  <a:gd name="connsiteX5" fmla="*/ 4220 w 26623"/>
                  <a:gd name="connsiteY5" fmla="*/ 4151 h 26623"/>
                  <a:gd name="connsiteX6" fmla="*/ 321 w 26623"/>
                  <a:gd name="connsiteY6" fmla="*/ 13564 h 26623"/>
                  <a:gd name="connsiteX7" fmla="*/ 4220 w 26623"/>
                  <a:gd name="connsiteY7" fmla="*/ 22977 h 26623"/>
                  <a:gd name="connsiteX8" fmla="*/ 13633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3" y="26876"/>
                    </a:moveTo>
                    <a:cubicBezTo>
                      <a:pt x="17163" y="26876"/>
                      <a:pt x="20549" y="25473"/>
                      <a:pt x="23046" y="22977"/>
                    </a:cubicBezTo>
                    <a:cubicBezTo>
                      <a:pt x="25542" y="20481"/>
                      <a:pt x="26944" y="17094"/>
                      <a:pt x="26944" y="13564"/>
                    </a:cubicBezTo>
                    <a:cubicBezTo>
                      <a:pt x="26944" y="10034"/>
                      <a:pt x="25542" y="6648"/>
                      <a:pt x="23046" y="4151"/>
                    </a:cubicBezTo>
                    <a:cubicBezTo>
                      <a:pt x="20549" y="1655"/>
                      <a:pt x="17163" y="252"/>
                      <a:pt x="13633" y="252"/>
                    </a:cubicBezTo>
                    <a:cubicBezTo>
                      <a:pt x="10103" y="252"/>
                      <a:pt x="6716" y="1655"/>
                      <a:pt x="4220" y="4151"/>
                    </a:cubicBezTo>
                    <a:cubicBezTo>
                      <a:pt x="1724" y="6648"/>
                      <a:pt x="321" y="10034"/>
                      <a:pt x="321" y="13564"/>
                    </a:cubicBezTo>
                    <a:cubicBezTo>
                      <a:pt x="321" y="17094"/>
                      <a:pt x="1724" y="20481"/>
                      <a:pt x="4220" y="22977"/>
                    </a:cubicBezTo>
                    <a:cubicBezTo>
                      <a:pt x="6716" y="25473"/>
                      <a:pt x="10103" y="26876"/>
                      <a:pt x="13633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59" name="任意多边形: 形状 67458">
                <a:extLst>
                  <a:ext uri="{FF2B5EF4-FFF2-40B4-BE49-F238E27FC236}">
                    <a16:creationId xmlns:a16="http://schemas.microsoft.com/office/drawing/2014/main" id="{98DAE38B-D65A-08B5-E52B-28D1354A13ED}"/>
                  </a:ext>
                </a:extLst>
              </p:cNvPr>
              <p:cNvSpPr/>
              <p:nvPr/>
            </p:nvSpPr>
            <p:spPr>
              <a:xfrm>
                <a:off x="5002626" y="3030517"/>
                <a:ext cx="26623" cy="26623"/>
              </a:xfrm>
              <a:custGeom>
                <a:avLst/>
                <a:gdLst>
                  <a:gd name="connsiteX0" fmla="*/ 13653 w 26623"/>
                  <a:gd name="connsiteY0" fmla="*/ 26879 h 26623"/>
                  <a:gd name="connsiteX1" fmla="*/ 23066 w 26623"/>
                  <a:gd name="connsiteY1" fmla="*/ 22980 h 26623"/>
                  <a:gd name="connsiteX2" fmla="*/ 26964 w 26623"/>
                  <a:gd name="connsiteY2" fmla="*/ 13567 h 26623"/>
                  <a:gd name="connsiteX3" fmla="*/ 23066 w 26623"/>
                  <a:gd name="connsiteY3" fmla="*/ 4155 h 26623"/>
                  <a:gd name="connsiteX4" fmla="*/ 13653 w 26623"/>
                  <a:gd name="connsiteY4" fmla="*/ 256 h 26623"/>
                  <a:gd name="connsiteX5" fmla="*/ 4240 w 26623"/>
                  <a:gd name="connsiteY5" fmla="*/ 4155 h 26623"/>
                  <a:gd name="connsiteX6" fmla="*/ 341 w 26623"/>
                  <a:gd name="connsiteY6" fmla="*/ 13567 h 26623"/>
                  <a:gd name="connsiteX7" fmla="*/ 4240 w 26623"/>
                  <a:gd name="connsiteY7" fmla="*/ 22980 h 26623"/>
                  <a:gd name="connsiteX8" fmla="*/ 13653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3" y="26879"/>
                    </a:moveTo>
                    <a:cubicBezTo>
                      <a:pt x="17183" y="26879"/>
                      <a:pt x="20569" y="25476"/>
                      <a:pt x="23066" y="22980"/>
                    </a:cubicBezTo>
                    <a:cubicBezTo>
                      <a:pt x="25562" y="20484"/>
                      <a:pt x="26964" y="17098"/>
                      <a:pt x="26964" y="13567"/>
                    </a:cubicBezTo>
                    <a:cubicBezTo>
                      <a:pt x="26964" y="10037"/>
                      <a:pt x="25562" y="6651"/>
                      <a:pt x="23066" y="4155"/>
                    </a:cubicBezTo>
                    <a:cubicBezTo>
                      <a:pt x="20569" y="1658"/>
                      <a:pt x="17183" y="256"/>
                      <a:pt x="13653" y="256"/>
                    </a:cubicBezTo>
                    <a:cubicBezTo>
                      <a:pt x="10123" y="256"/>
                      <a:pt x="6736" y="1658"/>
                      <a:pt x="4240" y="4155"/>
                    </a:cubicBezTo>
                    <a:cubicBezTo>
                      <a:pt x="1744" y="6651"/>
                      <a:pt x="341" y="10037"/>
                      <a:pt x="341" y="13567"/>
                    </a:cubicBezTo>
                    <a:cubicBezTo>
                      <a:pt x="341" y="17098"/>
                      <a:pt x="1744" y="20484"/>
                      <a:pt x="4240" y="22980"/>
                    </a:cubicBezTo>
                    <a:cubicBezTo>
                      <a:pt x="6736" y="25476"/>
                      <a:pt x="10123" y="26879"/>
                      <a:pt x="13653" y="268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60" name="任意多边形: 形状 67459">
                <a:extLst>
                  <a:ext uri="{FF2B5EF4-FFF2-40B4-BE49-F238E27FC236}">
                    <a16:creationId xmlns:a16="http://schemas.microsoft.com/office/drawing/2014/main" id="{BB378755-92B8-2619-D454-42EAE659D92A}"/>
                  </a:ext>
                </a:extLst>
              </p:cNvPr>
              <p:cNvSpPr/>
              <p:nvPr/>
            </p:nvSpPr>
            <p:spPr>
              <a:xfrm>
                <a:off x="5115123" y="4513348"/>
                <a:ext cx="26623" cy="26623"/>
              </a:xfrm>
              <a:custGeom>
                <a:avLst/>
                <a:gdLst>
                  <a:gd name="connsiteX0" fmla="*/ 13662 w 26623"/>
                  <a:gd name="connsiteY0" fmla="*/ 27003 h 26623"/>
                  <a:gd name="connsiteX1" fmla="*/ 23075 w 26623"/>
                  <a:gd name="connsiteY1" fmla="*/ 23104 h 26623"/>
                  <a:gd name="connsiteX2" fmla="*/ 26974 w 26623"/>
                  <a:gd name="connsiteY2" fmla="*/ 13692 h 26623"/>
                  <a:gd name="connsiteX3" fmla="*/ 23075 w 26623"/>
                  <a:gd name="connsiteY3" fmla="*/ 4279 h 26623"/>
                  <a:gd name="connsiteX4" fmla="*/ 13662 w 26623"/>
                  <a:gd name="connsiteY4" fmla="*/ 380 h 26623"/>
                  <a:gd name="connsiteX5" fmla="*/ 4250 w 26623"/>
                  <a:gd name="connsiteY5" fmla="*/ 4279 h 26623"/>
                  <a:gd name="connsiteX6" fmla="*/ 351 w 26623"/>
                  <a:gd name="connsiteY6" fmla="*/ 13692 h 26623"/>
                  <a:gd name="connsiteX7" fmla="*/ 4250 w 26623"/>
                  <a:gd name="connsiteY7" fmla="*/ 23104 h 26623"/>
                  <a:gd name="connsiteX8" fmla="*/ 13662 w 26623"/>
                  <a:gd name="connsiteY8" fmla="*/ 270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7003"/>
                    </a:moveTo>
                    <a:cubicBezTo>
                      <a:pt x="17193" y="27003"/>
                      <a:pt x="20579" y="25601"/>
                      <a:pt x="23075" y="23104"/>
                    </a:cubicBezTo>
                    <a:cubicBezTo>
                      <a:pt x="25571" y="20608"/>
                      <a:pt x="26974" y="17222"/>
                      <a:pt x="26974" y="13692"/>
                    </a:cubicBezTo>
                    <a:cubicBezTo>
                      <a:pt x="26974" y="10162"/>
                      <a:pt x="25571" y="6775"/>
                      <a:pt x="23075" y="4279"/>
                    </a:cubicBezTo>
                    <a:cubicBezTo>
                      <a:pt x="20579" y="1783"/>
                      <a:pt x="17193" y="380"/>
                      <a:pt x="13662" y="380"/>
                    </a:cubicBezTo>
                    <a:cubicBezTo>
                      <a:pt x="10132" y="380"/>
                      <a:pt x="6746" y="1783"/>
                      <a:pt x="4250" y="4279"/>
                    </a:cubicBezTo>
                    <a:cubicBezTo>
                      <a:pt x="1753" y="6775"/>
                      <a:pt x="351" y="10162"/>
                      <a:pt x="351" y="13692"/>
                    </a:cubicBezTo>
                    <a:cubicBezTo>
                      <a:pt x="351" y="17222"/>
                      <a:pt x="1753" y="20608"/>
                      <a:pt x="4250" y="23104"/>
                    </a:cubicBezTo>
                    <a:cubicBezTo>
                      <a:pt x="6746" y="25601"/>
                      <a:pt x="10132" y="27003"/>
                      <a:pt x="13662" y="270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61" name="任意多边形: 形状 67460">
                <a:extLst>
                  <a:ext uri="{FF2B5EF4-FFF2-40B4-BE49-F238E27FC236}">
                    <a16:creationId xmlns:a16="http://schemas.microsoft.com/office/drawing/2014/main" id="{005EE5E7-F928-15C8-F09A-83DDB7AAFADD}"/>
                  </a:ext>
                </a:extLst>
              </p:cNvPr>
              <p:cNvSpPr/>
              <p:nvPr/>
            </p:nvSpPr>
            <p:spPr>
              <a:xfrm>
                <a:off x="5016736" y="3778057"/>
                <a:ext cx="26623" cy="26623"/>
              </a:xfrm>
              <a:custGeom>
                <a:avLst/>
                <a:gdLst>
                  <a:gd name="connsiteX0" fmla="*/ 13654 w 26623"/>
                  <a:gd name="connsiteY0" fmla="*/ 26942 h 26623"/>
                  <a:gd name="connsiteX1" fmla="*/ 23067 w 26623"/>
                  <a:gd name="connsiteY1" fmla="*/ 23043 h 26623"/>
                  <a:gd name="connsiteX2" fmla="*/ 26966 w 26623"/>
                  <a:gd name="connsiteY2" fmla="*/ 13630 h 26623"/>
                  <a:gd name="connsiteX3" fmla="*/ 23067 w 26623"/>
                  <a:gd name="connsiteY3" fmla="*/ 4217 h 26623"/>
                  <a:gd name="connsiteX4" fmla="*/ 13654 w 26623"/>
                  <a:gd name="connsiteY4" fmla="*/ 318 h 26623"/>
                  <a:gd name="connsiteX5" fmla="*/ 4241 w 26623"/>
                  <a:gd name="connsiteY5" fmla="*/ 4217 h 26623"/>
                  <a:gd name="connsiteX6" fmla="*/ 342 w 26623"/>
                  <a:gd name="connsiteY6" fmla="*/ 13630 h 26623"/>
                  <a:gd name="connsiteX7" fmla="*/ 4241 w 26623"/>
                  <a:gd name="connsiteY7" fmla="*/ 23043 h 26623"/>
                  <a:gd name="connsiteX8" fmla="*/ 13654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4" y="26942"/>
                    </a:moveTo>
                    <a:cubicBezTo>
                      <a:pt x="17184" y="26942"/>
                      <a:pt x="20571" y="25539"/>
                      <a:pt x="23067" y="23043"/>
                    </a:cubicBezTo>
                    <a:cubicBezTo>
                      <a:pt x="25563" y="20546"/>
                      <a:pt x="26966" y="17160"/>
                      <a:pt x="26966" y="13630"/>
                    </a:cubicBezTo>
                    <a:cubicBezTo>
                      <a:pt x="26966" y="10100"/>
                      <a:pt x="25563" y="6714"/>
                      <a:pt x="23067" y="4217"/>
                    </a:cubicBezTo>
                    <a:cubicBezTo>
                      <a:pt x="20571" y="1721"/>
                      <a:pt x="17184" y="318"/>
                      <a:pt x="13654" y="318"/>
                    </a:cubicBezTo>
                    <a:cubicBezTo>
                      <a:pt x="10124" y="318"/>
                      <a:pt x="6738" y="1721"/>
                      <a:pt x="4241" y="4217"/>
                    </a:cubicBezTo>
                    <a:cubicBezTo>
                      <a:pt x="1745" y="6714"/>
                      <a:pt x="342" y="10100"/>
                      <a:pt x="342" y="13630"/>
                    </a:cubicBezTo>
                    <a:cubicBezTo>
                      <a:pt x="342" y="17160"/>
                      <a:pt x="1745" y="20546"/>
                      <a:pt x="4241" y="23043"/>
                    </a:cubicBezTo>
                    <a:cubicBezTo>
                      <a:pt x="6738" y="25539"/>
                      <a:pt x="10124" y="26942"/>
                      <a:pt x="13654" y="269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62" name="任意多边形: 形状 67461">
                <a:extLst>
                  <a:ext uri="{FF2B5EF4-FFF2-40B4-BE49-F238E27FC236}">
                    <a16:creationId xmlns:a16="http://schemas.microsoft.com/office/drawing/2014/main" id="{A7702FE9-D06B-337F-95A4-0C28D6A0A9DA}"/>
                  </a:ext>
                </a:extLst>
              </p:cNvPr>
              <p:cNvSpPr/>
              <p:nvPr/>
            </p:nvSpPr>
            <p:spPr>
              <a:xfrm>
                <a:off x="8278576" y="4254441"/>
                <a:ext cx="26623" cy="26623"/>
              </a:xfrm>
              <a:custGeom>
                <a:avLst/>
                <a:gdLst>
                  <a:gd name="connsiteX0" fmla="*/ 13928 w 26623"/>
                  <a:gd name="connsiteY0" fmla="*/ 26982 h 26623"/>
                  <a:gd name="connsiteX1" fmla="*/ 23341 w 26623"/>
                  <a:gd name="connsiteY1" fmla="*/ 23083 h 26623"/>
                  <a:gd name="connsiteX2" fmla="*/ 27240 w 26623"/>
                  <a:gd name="connsiteY2" fmla="*/ 13670 h 26623"/>
                  <a:gd name="connsiteX3" fmla="*/ 23341 w 26623"/>
                  <a:gd name="connsiteY3" fmla="*/ 4257 h 26623"/>
                  <a:gd name="connsiteX4" fmla="*/ 13928 w 26623"/>
                  <a:gd name="connsiteY4" fmla="*/ 358 h 26623"/>
                  <a:gd name="connsiteX5" fmla="*/ 4515 w 26623"/>
                  <a:gd name="connsiteY5" fmla="*/ 4257 h 26623"/>
                  <a:gd name="connsiteX6" fmla="*/ 616 w 26623"/>
                  <a:gd name="connsiteY6" fmla="*/ 13670 h 26623"/>
                  <a:gd name="connsiteX7" fmla="*/ 4515 w 26623"/>
                  <a:gd name="connsiteY7" fmla="*/ 23083 h 26623"/>
                  <a:gd name="connsiteX8" fmla="*/ 13928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8" y="26982"/>
                    </a:moveTo>
                    <a:cubicBezTo>
                      <a:pt x="17458" y="26982"/>
                      <a:pt x="20844" y="25579"/>
                      <a:pt x="23341" y="23083"/>
                    </a:cubicBezTo>
                    <a:cubicBezTo>
                      <a:pt x="25837" y="20586"/>
                      <a:pt x="27240" y="17200"/>
                      <a:pt x="27240" y="13670"/>
                    </a:cubicBezTo>
                    <a:cubicBezTo>
                      <a:pt x="27240" y="10140"/>
                      <a:pt x="25837" y="6754"/>
                      <a:pt x="23341" y="4257"/>
                    </a:cubicBezTo>
                    <a:cubicBezTo>
                      <a:pt x="20844" y="1761"/>
                      <a:pt x="17458" y="358"/>
                      <a:pt x="13928" y="358"/>
                    </a:cubicBezTo>
                    <a:cubicBezTo>
                      <a:pt x="10398" y="358"/>
                      <a:pt x="7012" y="1761"/>
                      <a:pt x="4515" y="4257"/>
                    </a:cubicBezTo>
                    <a:cubicBezTo>
                      <a:pt x="2019" y="6754"/>
                      <a:pt x="616" y="10140"/>
                      <a:pt x="616" y="13670"/>
                    </a:cubicBezTo>
                    <a:cubicBezTo>
                      <a:pt x="616" y="17200"/>
                      <a:pt x="2019" y="20586"/>
                      <a:pt x="4515" y="23083"/>
                    </a:cubicBezTo>
                    <a:cubicBezTo>
                      <a:pt x="7012" y="25579"/>
                      <a:pt x="10398" y="26982"/>
                      <a:pt x="13928" y="269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63" name="任意多边形: 形状 67462">
                <a:extLst>
                  <a:ext uri="{FF2B5EF4-FFF2-40B4-BE49-F238E27FC236}">
                    <a16:creationId xmlns:a16="http://schemas.microsoft.com/office/drawing/2014/main" id="{CABF0170-A810-D1A0-3CC0-01F82C098EEA}"/>
                  </a:ext>
                </a:extLst>
              </p:cNvPr>
              <p:cNvSpPr/>
              <p:nvPr/>
            </p:nvSpPr>
            <p:spPr>
              <a:xfrm>
                <a:off x="4997927" y="4376060"/>
                <a:ext cx="26623" cy="26623"/>
              </a:xfrm>
              <a:custGeom>
                <a:avLst/>
                <a:gdLst>
                  <a:gd name="connsiteX0" fmla="*/ 13652 w 26623"/>
                  <a:gd name="connsiteY0" fmla="*/ 26992 h 26623"/>
                  <a:gd name="connsiteX1" fmla="*/ 23065 w 26623"/>
                  <a:gd name="connsiteY1" fmla="*/ 23093 h 26623"/>
                  <a:gd name="connsiteX2" fmla="*/ 26964 w 26623"/>
                  <a:gd name="connsiteY2" fmla="*/ 13680 h 26623"/>
                  <a:gd name="connsiteX3" fmla="*/ 23065 w 26623"/>
                  <a:gd name="connsiteY3" fmla="*/ 4268 h 26623"/>
                  <a:gd name="connsiteX4" fmla="*/ 13652 w 26623"/>
                  <a:gd name="connsiteY4" fmla="*/ 369 h 26623"/>
                  <a:gd name="connsiteX5" fmla="*/ 4240 w 26623"/>
                  <a:gd name="connsiteY5" fmla="*/ 4268 h 26623"/>
                  <a:gd name="connsiteX6" fmla="*/ 341 w 26623"/>
                  <a:gd name="connsiteY6" fmla="*/ 13680 h 26623"/>
                  <a:gd name="connsiteX7" fmla="*/ 4240 w 26623"/>
                  <a:gd name="connsiteY7" fmla="*/ 23093 h 26623"/>
                  <a:gd name="connsiteX8" fmla="*/ 13652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2" y="26992"/>
                    </a:moveTo>
                    <a:cubicBezTo>
                      <a:pt x="17183" y="26992"/>
                      <a:pt x="20569" y="25589"/>
                      <a:pt x="23065" y="23093"/>
                    </a:cubicBezTo>
                    <a:cubicBezTo>
                      <a:pt x="25561" y="20597"/>
                      <a:pt x="26964" y="17211"/>
                      <a:pt x="26964" y="13680"/>
                    </a:cubicBezTo>
                    <a:cubicBezTo>
                      <a:pt x="26964" y="10150"/>
                      <a:pt x="25561" y="6764"/>
                      <a:pt x="23065" y="4268"/>
                    </a:cubicBezTo>
                    <a:cubicBezTo>
                      <a:pt x="20569" y="1771"/>
                      <a:pt x="17183" y="369"/>
                      <a:pt x="13652" y="369"/>
                    </a:cubicBezTo>
                    <a:cubicBezTo>
                      <a:pt x="10122" y="369"/>
                      <a:pt x="6736" y="1771"/>
                      <a:pt x="4240" y="4268"/>
                    </a:cubicBezTo>
                    <a:cubicBezTo>
                      <a:pt x="1743" y="6764"/>
                      <a:pt x="341" y="10150"/>
                      <a:pt x="341" y="13680"/>
                    </a:cubicBezTo>
                    <a:cubicBezTo>
                      <a:pt x="341" y="17211"/>
                      <a:pt x="1743" y="20597"/>
                      <a:pt x="4240" y="23093"/>
                    </a:cubicBezTo>
                    <a:cubicBezTo>
                      <a:pt x="6736" y="25589"/>
                      <a:pt x="10122" y="26992"/>
                      <a:pt x="13652" y="269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64" name="任意多边形: 形状 67463">
                <a:extLst>
                  <a:ext uri="{FF2B5EF4-FFF2-40B4-BE49-F238E27FC236}">
                    <a16:creationId xmlns:a16="http://schemas.microsoft.com/office/drawing/2014/main" id="{B7690095-A0F2-CE8B-95BD-A15A67E423FF}"/>
                  </a:ext>
                </a:extLst>
              </p:cNvPr>
              <p:cNvSpPr/>
              <p:nvPr/>
            </p:nvSpPr>
            <p:spPr>
              <a:xfrm>
                <a:off x="6753951" y="4205964"/>
                <a:ext cx="26623" cy="26623"/>
              </a:xfrm>
              <a:custGeom>
                <a:avLst/>
                <a:gdLst>
                  <a:gd name="connsiteX0" fmla="*/ 13800 w 26623"/>
                  <a:gd name="connsiteY0" fmla="*/ 26978 h 26623"/>
                  <a:gd name="connsiteX1" fmla="*/ 23213 w 26623"/>
                  <a:gd name="connsiteY1" fmla="*/ 23079 h 26623"/>
                  <a:gd name="connsiteX2" fmla="*/ 27112 w 26623"/>
                  <a:gd name="connsiteY2" fmla="*/ 13666 h 26623"/>
                  <a:gd name="connsiteX3" fmla="*/ 23213 w 26623"/>
                  <a:gd name="connsiteY3" fmla="*/ 4253 h 26623"/>
                  <a:gd name="connsiteX4" fmla="*/ 13800 w 26623"/>
                  <a:gd name="connsiteY4" fmla="*/ 354 h 26623"/>
                  <a:gd name="connsiteX5" fmla="*/ 4387 w 26623"/>
                  <a:gd name="connsiteY5" fmla="*/ 4253 h 26623"/>
                  <a:gd name="connsiteX6" fmla="*/ 488 w 26623"/>
                  <a:gd name="connsiteY6" fmla="*/ 13666 h 26623"/>
                  <a:gd name="connsiteX7" fmla="*/ 4387 w 26623"/>
                  <a:gd name="connsiteY7" fmla="*/ 23079 h 26623"/>
                  <a:gd name="connsiteX8" fmla="*/ 13800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978"/>
                    </a:moveTo>
                    <a:cubicBezTo>
                      <a:pt x="17330" y="26978"/>
                      <a:pt x="20716" y="25575"/>
                      <a:pt x="23213" y="23079"/>
                    </a:cubicBezTo>
                    <a:cubicBezTo>
                      <a:pt x="25709" y="20582"/>
                      <a:pt x="27112" y="17196"/>
                      <a:pt x="27112" y="13666"/>
                    </a:cubicBezTo>
                    <a:cubicBezTo>
                      <a:pt x="27112" y="10136"/>
                      <a:pt x="25709" y="6750"/>
                      <a:pt x="23213" y="4253"/>
                    </a:cubicBezTo>
                    <a:cubicBezTo>
                      <a:pt x="20716" y="1757"/>
                      <a:pt x="17330" y="354"/>
                      <a:pt x="13800" y="354"/>
                    </a:cubicBezTo>
                    <a:cubicBezTo>
                      <a:pt x="10270" y="354"/>
                      <a:pt x="6884" y="1757"/>
                      <a:pt x="4387" y="4253"/>
                    </a:cubicBezTo>
                    <a:cubicBezTo>
                      <a:pt x="1891" y="6750"/>
                      <a:pt x="488" y="10136"/>
                      <a:pt x="488" y="13666"/>
                    </a:cubicBezTo>
                    <a:cubicBezTo>
                      <a:pt x="488" y="17196"/>
                      <a:pt x="1891" y="20582"/>
                      <a:pt x="4387" y="23079"/>
                    </a:cubicBezTo>
                    <a:cubicBezTo>
                      <a:pt x="6884" y="25575"/>
                      <a:pt x="10270" y="26978"/>
                      <a:pt x="13800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65" name="任意多边形: 形状 67464">
                <a:extLst>
                  <a:ext uri="{FF2B5EF4-FFF2-40B4-BE49-F238E27FC236}">
                    <a16:creationId xmlns:a16="http://schemas.microsoft.com/office/drawing/2014/main" id="{FA5F49C0-40D6-05E1-5C3B-4EE1F74BB602}"/>
                  </a:ext>
                </a:extLst>
              </p:cNvPr>
              <p:cNvSpPr/>
              <p:nvPr/>
            </p:nvSpPr>
            <p:spPr>
              <a:xfrm>
                <a:off x="4959985" y="3026719"/>
                <a:ext cx="26623" cy="26623"/>
              </a:xfrm>
              <a:custGeom>
                <a:avLst/>
                <a:gdLst>
                  <a:gd name="connsiteX0" fmla="*/ 13649 w 26623"/>
                  <a:gd name="connsiteY0" fmla="*/ 26879 h 26623"/>
                  <a:gd name="connsiteX1" fmla="*/ 23062 w 26623"/>
                  <a:gd name="connsiteY1" fmla="*/ 22980 h 26623"/>
                  <a:gd name="connsiteX2" fmla="*/ 26961 w 26623"/>
                  <a:gd name="connsiteY2" fmla="*/ 13567 h 26623"/>
                  <a:gd name="connsiteX3" fmla="*/ 23062 w 26623"/>
                  <a:gd name="connsiteY3" fmla="*/ 4154 h 26623"/>
                  <a:gd name="connsiteX4" fmla="*/ 13649 w 26623"/>
                  <a:gd name="connsiteY4" fmla="*/ 255 h 26623"/>
                  <a:gd name="connsiteX5" fmla="*/ 4237 w 26623"/>
                  <a:gd name="connsiteY5" fmla="*/ 4154 h 26623"/>
                  <a:gd name="connsiteX6" fmla="*/ 338 w 26623"/>
                  <a:gd name="connsiteY6" fmla="*/ 13567 h 26623"/>
                  <a:gd name="connsiteX7" fmla="*/ 4237 w 26623"/>
                  <a:gd name="connsiteY7" fmla="*/ 22980 h 26623"/>
                  <a:gd name="connsiteX8" fmla="*/ 13649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9" y="26879"/>
                    </a:moveTo>
                    <a:cubicBezTo>
                      <a:pt x="17180" y="26879"/>
                      <a:pt x="20566" y="25476"/>
                      <a:pt x="23062" y="22980"/>
                    </a:cubicBezTo>
                    <a:cubicBezTo>
                      <a:pt x="25558" y="20483"/>
                      <a:pt x="26961" y="17097"/>
                      <a:pt x="26961" y="13567"/>
                    </a:cubicBezTo>
                    <a:cubicBezTo>
                      <a:pt x="26961" y="10037"/>
                      <a:pt x="25558" y="6650"/>
                      <a:pt x="23062" y="4154"/>
                    </a:cubicBezTo>
                    <a:cubicBezTo>
                      <a:pt x="20566" y="1658"/>
                      <a:pt x="17180" y="255"/>
                      <a:pt x="13649" y="255"/>
                    </a:cubicBezTo>
                    <a:cubicBezTo>
                      <a:pt x="10119" y="255"/>
                      <a:pt x="6733" y="1658"/>
                      <a:pt x="4237" y="4154"/>
                    </a:cubicBezTo>
                    <a:cubicBezTo>
                      <a:pt x="1740" y="6650"/>
                      <a:pt x="338" y="10037"/>
                      <a:pt x="338" y="13567"/>
                    </a:cubicBezTo>
                    <a:cubicBezTo>
                      <a:pt x="338" y="17097"/>
                      <a:pt x="1740" y="20483"/>
                      <a:pt x="4237" y="22980"/>
                    </a:cubicBezTo>
                    <a:cubicBezTo>
                      <a:pt x="6733" y="25476"/>
                      <a:pt x="10119" y="26879"/>
                      <a:pt x="13649" y="268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66" name="任意多边形: 形状 67465">
                <a:extLst>
                  <a:ext uri="{FF2B5EF4-FFF2-40B4-BE49-F238E27FC236}">
                    <a16:creationId xmlns:a16="http://schemas.microsoft.com/office/drawing/2014/main" id="{382342B5-38DD-8B6C-4E87-A995D57A1419}"/>
                  </a:ext>
                </a:extLst>
              </p:cNvPr>
              <p:cNvSpPr/>
              <p:nvPr/>
            </p:nvSpPr>
            <p:spPr>
              <a:xfrm>
                <a:off x="4889003" y="2852114"/>
                <a:ext cx="26623" cy="26623"/>
              </a:xfrm>
              <a:custGeom>
                <a:avLst/>
                <a:gdLst>
                  <a:gd name="connsiteX0" fmla="*/ 13643 w 26623"/>
                  <a:gd name="connsiteY0" fmla="*/ 26864 h 26623"/>
                  <a:gd name="connsiteX1" fmla="*/ 23056 w 26623"/>
                  <a:gd name="connsiteY1" fmla="*/ 22965 h 26623"/>
                  <a:gd name="connsiteX2" fmla="*/ 26955 w 26623"/>
                  <a:gd name="connsiteY2" fmla="*/ 13552 h 26623"/>
                  <a:gd name="connsiteX3" fmla="*/ 23056 w 26623"/>
                  <a:gd name="connsiteY3" fmla="*/ 4140 h 26623"/>
                  <a:gd name="connsiteX4" fmla="*/ 13643 w 26623"/>
                  <a:gd name="connsiteY4" fmla="*/ 241 h 26623"/>
                  <a:gd name="connsiteX5" fmla="*/ 4231 w 26623"/>
                  <a:gd name="connsiteY5" fmla="*/ 4140 h 26623"/>
                  <a:gd name="connsiteX6" fmla="*/ 332 w 26623"/>
                  <a:gd name="connsiteY6" fmla="*/ 13552 h 26623"/>
                  <a:gd name="connsiteX7" fmla="*/ 4231 w 26623"/>
                  <a:gd name="connsiteY7" fmla="*/ 22965 h 26623"/>
                  <a:gd name="connsiteX8" fmla="*/ 13643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3" y="26864"/>
                    </a:moveTo>
                    <a:cubicBezTo>
                      <a:pt x="17174" y="26864"/>
                      <a:pt x="20560" y="25461"/>
                      <a:pt x="23056" y="22965"/>
                    </a:cubicBezTo>
                    <a:cubicBezTo>
                      <a:pt x="25552" y="20469"/>
                      <a:pt x="26955" y="17083"/>
                      <a:pt x="26955" y="13552"/>
                    </a:cubicBezTo>
                    <a:cubicBezTo>
                      <a:pt x="26955" y="10022"/>
                      <a:pt x="25552" y="6636"/>
                      <a:pt x="23056" y="4140"/>
                    </a:cubicBezTo>
                    <a:cubicBezTo>
                      <a:pt x="20560" y="1643"/>
                      <a:pt x="17174" y="241"/>
                      <a:pt x="13643" y="241"/>
                    </a:cubicBezTo>
                    <a:cubicBezTo>
                      <a:pt x="10113" y="241"/>
                      <a:pt x="6727" y="1643"/>
                      <a:pt x="4231" y="4140"/>
                    </a:cubicBezTo>
                    <a:cubicBezTo>
                      <a:pt x="1734" y="6636"/>
                      <a:pt x="332" y="10022"/>
                      <a:pt x="332" y="13552"/>
                    </a:cubicBezTo>
                    <a:cubicBezTo>
                      <a:pt x="332" y="17083"/>
                      <a:pt x="1734" y="20469"/>
                      <a:pt x="4231" y="22965"/>
                    </a:cubicBezTo>
                    <a:cubicBezTo>
                      <a:pt x="6727" y="25461"/>
                      <a:pt x="10113" y="26864"/>
                      <a:pt x="13643" y="268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67" name="任意多边形: 形状 67466">
                <a:extLst>
                  <a:ext uri="{FF2B5EF4-FFF2-40B4-BE49-F238E27FC236}">
                    <a16:creationId xmlns:a16="http://schemas.microsoft.com/office/drawing/2014/main" id="{D1682023-B25B-89F1-66C9-4591F86CB90A}"/>
                  </a:ext>
                </a:extLst>
              </p:cNvPr>
              <p:cNvSpPr/>
              <p:nvPr/>
            </p:nvSpPr>
            <p:spPr>
              <a:xfrm>
                <a:off x="5577496" y="4022465"/>
                <a:ext cx="26623" cy="26623"/>
              </a:xfrm>
              <a:custGeom>
                <a:avLst/>
                <a:gdLst>
                  <a:gd name="connsiteX0" fmla="*/ 13701 w 26623"/>
                  <a:gd name="connsiteY0" fmla="*/ 26962 h 26623"/>
                  <a:gd name="connsiteX1" fmla="*/ 23114 w 26623"/>
                  <a:gd name="connsiteY1" fmla="*/ 23063 h 26623"/>
                  <a:gd name="connsiteX2" fmla="*/ 27013 w 26623"/>
                  <a:gd name="connsiteY2" fmla="*/ 13651 h 26623"/>
                  <a:gd name="connsiteX3" fmla="*/ 23114 w 26623"/>
                  <a:gd name="connsiteY3" fmla="*/ 4238 h 26623"/>
                  <a:gd name="connsiteX4" fmla="*/ 13701 w 26623"/>
                  <a:gd name="connsiteY4" fmla="*/ 339 h 26623"/>
                  <a:gd name="connsiteX5" fmla="*/ 4288 w 26623"/>
                  <a:gd name="connsiteY5" fmla="*/ 4238 h 26623"/>
                  <a:gd name="connsiteX6" fmla="*/ 390 w 26623"/>
                  <a:gd name="connsiteY6" fmla="*/ 13651 h 26623"/>
                  <a:gd name="connsiteX7" fmla="*/ 4288 w 26623"/>
                  <a:gd name="connsiteY7" fmla="*/ 23063 h 26623"/>
                  <a:gd name="connsiteX8" fmla="*/ 13701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1" y="26962"/>
                    </a:moveTo>
                    <a:cubicBezTo>
                      <a:pt x="17231" y="26962"/>
                      <a:pt x="20618" y="25560"/>
                      <a:pt x="23114" y="23063"/>
                    </a:cubicBezTo>
                    <a:cubicBezTo>
                      <a:pt x="25610" y="20567"/>
                      <a:pt x="27013" y="17181"/>
                      <a:pt x="27013" y="13651"/>
                    </a:cubicBezTo>
                    <a:cubicBezTo>
                      <a:pt x="27013" y="10120"/>
                      <a:pt x="25610" y="6734"/>
                      <a:pt x="23114" y="4238"/>
                    </a:cubicBezTo>
                    <a:cubicBezTo>
                      <a:pt x="20618" y="1742"/>
                      <a:pt x="17231" y="339"/>
                      <a:pt x="13701" y="339"/>
                    </a:cubicBezTo>
                    <a:cubicBezTo>
                      <a:pt x="10171" y="339"/>
                      <a:pt x="6785" y="1742"/>
                      <a:pt x="4288" y="4238"/>
                    </a:cubicBezTo>
                    <a:cubicBezTo>
                      <a:pt x="1792" y="6734"/>
                      <a:pt x="390" y="10120"/>
                      <a:pt x="390" y="13651"/>
                    </a:cubicBezTo>
                    <a:cubicBezTo>
                      <a:pt x="390" y="17181"/>
                      <a:pt x="1792" y="20567"/>
                      <a:pt x="4288" y="23063"/>
                    </a:cubicBezTo>
                    <a:cubicBezTo>
                      <a:pt x="6785" y="25560"/>
                      <a:pt x="10171" y="26962"/>
                      <a:pt x="13701" y="269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68" name="任意多边形: 形状 67467">
                <a:extLst>
                  <a:ext uri="{FF2B5EF4-FFF2-40B4-BE49-F238E27FC236}">
                    <a16:creationId xmlns:a16="http://schemas.microsoft.com/office/drawing/2014/main" id="{005F74BD-D7CB-6AD6-7E68-6716A88AC8D9}"/>
                  </a:ext>
                </a:extLst>
              </p:cNvPr>
              <p:cNvSpPr/>
              <p:nvPr/>
            </p:nvSpPr>
            <p:spPr>
              <a:xfrm>
                <a:off x="5368934" y="4203935"/>
                <a:ext cx="26623" cy="26623"/>
              </a:xfrm>
              <a:custGeom>
                <a:avLst/>
                <a:gdLst>
                  <a:gd name="connsiteX0" fmla="*/ 13684 w 26623"/>
                  <a:gd name="connsiteY0" fmla="*/ 26977 h 26623"/>
                  <a:gd name="connsiteX1" fmla="*/ 23096 w 26623"/>
                  <a:gd name="connsiteY1" fmla="*/ 23079 h 26623"/>
                  <a:gd name="connsiteX2" fmla="*/ 26995 w 26623"/>
                  <a:gd name="connsiteY2" fmla="*/ 13666 h 26623"/>
                  <a:gd name="connsiteX3" fmla="*/ 23096 w 26623"/>
                  <a:gd name="connsiteY3" fmla="*/ 4253 h 26623"/>
                  <a:gd name="connsiteX4" fmla="*/ 13684 w 26623"/>
                  <a:gd name="connsiteY4" fmla="*/ 354 h 26623"/>
                  <a:gd name="connsiteX5" fmla="*/ 4271 w 26623"/>
                  <a:gd name="connsiteY5" fmla="*/ 4253 h 26623"/>
                  <a:gd name="connsiteX6" fmla="*/ 372 w 26623"/>
                  <a:gd name="connsiteY6" fmla="*/ 13666 h 26623"/>
                  <a:gd name="connsiteX7" fmla="*/ 4271 w 26623"/>
                  <a:gd name="connsiteY7" fmla="*/ 23079 h 26623"/>
                  <a:gd name="connsiteX8" fmla="*/ 13684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4" y="26977"/>
                    </a:moveTo>
                    <a:cubicBezTo>
                      <a:pt x="17214" y="26977"/>
                      <a:pt x="20600" y="25575"/>
                      <a:pt x="23096" y="23079"/>
                    </a:cubicBezTo>
                    <a:cubicBezTo>
                      <a:pt x="25593" y="20582"/>
                      <a:pt x="26995" y="17196"/>
                      <a:pt x="26995" y="13666"/>
                    </a:cubicBezTo>
                    <a:cubicBezTo>
                      <a:pt x="26995" y="10136"/>
                      <a:pt x="25593" y="6749"/>
                      <a:pt x="23096" y="4253"/>
                    </a:cubicBezTo>
                    <a:cubicBezTo>
                      <a:pt x="20600" y="1757"/>
                      <a:pt x="17214" y="354"/>
                      <a:pt x="13684" y="354"/>
                    </a:cubicBezTo>
                    <a:cubicBezTo>
                      <a:pt x="10153" y="354"/>
                      <a:pt x="6767" y="1757"/>
                      <a:pt x="4271" y="4253"/>
                    </a:cubicBezTo>
                    <a:cubicBezTo>
                      <a:pt x="1775" y="6749"/>
                      <a:pt x="372" y="10136"/>
                      <a:pt x="372" y="13666"/>
                    </a:cubicBezTo>
                    <a:cubicBezTo>
                      <a:pt x="372" y="17196"/>
                      <a:pt x="1775" y="20582"/>
                      <a:pt x="4271" y="23079"/>
                    </a:cubicBezTo>
                    <a:cubicBezTo>
                      <a:pt x="6767" y="25575"/>
                      <a:pt x="10153" y="26977"/>
                      <a:pt x="13684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69" name="任意多边形: 形状 67468">
                <a:extLst>
                  <a:ext uri="{FF2B5EF4-FFF2-40B4-BE49-F238E27FC236}">
                    <a16:creationId xmlns:a16="http://schemas.microsoft.com/office/drawing/2014/main" id="{2DC37AAD-0EB8-4211-B757-761BC08F8712}"/>
                  </a:ext>
                </a:extLst>
              </p:cNvPr>
              <p:cNvSpPr/>
              <p:nvPr/>
            </p:nvSpPr>
            <p:spPr>
              <a:xfrm>
                <a:off x="5318032" y="3281073"/>
                <a:ext cx="26623" cy="26623"/>
              </a:xfrm>
              <a:custGeom>
                <a:avLst/>
                <a:gdLst>
                  <a:gd name="connsiteX0" fmla="*/ 13679 w 26623"/>
                  <a:gd name="connsiteY0" fmla="*/ 26900 h 26623"/>
                  <a:gd name="connsiteX1" fmla="*/ 23092 w 26623"/>
                  <a:gd name="connsiteY1" fmla="*/ 23001 h 26623"/>
                  <a:gd name="connsiteX2" fmla="*/ 26991 w 26623"/>
                  <a:gd name="connsiteY2" fmla="*/ 13588 h 26623"/>
                  <a:gd name="connsiteX3" fmla="*/ 23092 w 26623"/>
                  <a:gd name="connsiteY3" fmla="*/ 4176 h 26623"/>
                  <a:gd name="connsiteX4" fmla="*/ 13679 w 26623"/>
                  <a:gd name="connsiteY4" fmla="*/ 277 h 26623"/>
                  <a:gd name="connsiteX5" fmla="*/ 4267 w 26623"/>
                  <a:gd name="connsiteY5" fmla="*/ 4176 h 26623"/>
                  <a:gd name="connsiteX6" fmla="*/ 368 w 26623"/>
                  <a:gd name="connsiteY6" fmla="*/ 13588 h 26623"/>
                  <a:gd name="connsiteX7" fmla="*/ 4267 w 26623"/>
                  <a:gd name="connsiteY7" fmla="*/ 23001 h 26623"/>
                  <a:gd name="connsiteX8" fmla="*/ 13679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900"/>
                    </a:moveTo>
                    <a:cubicBezTo>
                      <a:pt x="17210" y="26900"/>
                      <a:pt x="20596" y="25497"/>
                      <a:pt x="23092" y="23001"/>
                    </a:cubicBezTo>
                    <a:cubicBezTo>
                      <a:pt x="25588" y="20505"/>
                      <a:pt x="26991" y="17119"/>
                      <a:pt x="26991" y="13588"/>
                    </a:cubicBezTo>
                    <a:cubicBezTo>
                      <a:pt x="26991" y="10058"/>
                      <a:pt x="25588" y="6672"/>
                      <a:pt x="23092" y="4176"/>
                    </a:cubicBezTo>
                    <a:cubicBezTo>
                      <a:pt x="20596" y="1679"/>
                      <a:pt x="17210" y="277"/>
                      <a:pt x="13679" y="277"/>
                    </a:cubicBezTo>
                    <a:cubicBezTo>
                      <a:pt x="10149" y="277"/>
                      <a:pt x="6763" y="1679"/>
                      <a:pt x="4267" y="4176"/>
                    </a:cubicBezTo>
                    <a:cubicBezTo>
                      <a:pt x="1770" y="6672"/>
                      <a:pt x="368" y="10058"/>
                      <a:pt x="368" y="13588"/>
                    </a:cubicBezTo>
                    <a:cubicBezTo>
                      <a:pt x="368" y="17119"/>
                      <a:pt x="1770" y="20505"/>
                      <a:pt x="4267" y="23001"/>
                    </a:cubicBezTo>
                    <a:cubicBezTo>
                      <a:pt x="6763" y="25497"/>
                      <a:pt x="10149" y="26900"/>
                      <a:pt x="13679" y="269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70" name="任意多边形: 形状 67469">
                <a:extLst>
                  <a:ext uri="{FF2B5EF4-FFF2-40B4-BE49-F238E27FC236}">
                    <a16:creationId xmlns:a16="http://schemas.microsoft.com/office/drawing/2014/main" id="{98A5D6F5-D8A1-F1F8-59CE-7388353FE78D}"/>
                  </a:ext>
                </a:extLst>
              </p:cNvPr>
              <p:cNvSpPr/>
              <p:nvPr/>
            </p:nvSpPr>
            <p:spPr>
              <a:xfrm>
                <a:off x="6578874" y="4236476"/>
                <a:ext cx="26623" cy="26623"/>
              </a:xfrm>
              <a:custGeom>
                <a:avLst/>
                <a:gdLst>
                  <a:gd name="connsiteX0" fmla="*/ 13785 w 26623"/>
                  <a:gd name="connsiteY0" fmla="*/ 26980 h 26623"/>
                  <a:gd name="connsiteX1" fmla="*/ 23198 w 26623"/>
                  <a:gd name="connsiteY1" fmla="*/ 23081 h 26623"/>
                  <a:gd name="connsiteX2" fmla="*/ 27097 w 26623"/>
                  <a:gd name="connsiteY2" fmla="*/ 13669 h 26623"/>
                  <a:gd name="connsiteX3" fmla="*/ 23198 w 26623"/>
                  <a:gd name="connsiteY3" fmla="*/ 4256 h 26623"/>
                  <a:gd name="connsiteX4" fmla="*/ 13785 w 26623"/>
                  <a:gd name="connsiteY4" fmla="*/ 357 h 26623"/>
                  <a:gd name="connsiteX5" fmla="*/ 4373 w 26623"/>
                  <a:gd name="connsiteY5" fmla="*/ 4256 h 26623"/>
                  <a:gd name="connsiteX6" fmla="*/ 474 w 26623"/>
                  <a:gd name="connsiteY6" fmla="*/ 13669 h 26623"/>
                  <a:gd name="connsiteX7" fmla="*/ 4373 w 26623"/>
                  <a:gd name="connsiteY7" fmla="*/ 23081 h 26623"/>
                  <a:gd name="connsiteX8" fmla="*/ 13785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5" y="26980"/>
                    </a:moveTo>
                    <a:cubicBezTo>
                      <a:pt x="17316" y="26980"/>
                      <a:pt x="20702" y="25578"/>
                      <a:pt x="23198" y="23081"/>
                    </a:cubicBezTo>
                    <a:cubicBezTo>
                      <a:pt x="25694" y="20585"/>
                      <a:pt x="27097" y="17199"/>
                      <a:pt x="27097" y="13669"/>
                    </a:cubicBezTo>
                    <a:cubicBezTo>
                      <a:pt x="27097" y="10138"/>
                      <a:pt x="25694" y="6752"/>
                      <a:pt x="23198" y="4256"/>
                    </a:cubicBezTo>
                    <a:cubicBezTo>
                      <a:pt x="20702" y="1760"/>
                      <a:pt x="17316" y="357"/>
                      <a:pt x="13785" y="357"/>
                    </a:cubicBezTo>
                    <a:cubicBezTo>
                      <a:pt x="10255" y="357"/>
                      <a:pt x="6869" y="1760"/>
                      <a:pt x="4373" y="4256"/>
                    </a:cubicBezTo>
                    <a:cubicBezTo>
                      <a:pt x="1876" y="6752"/>
                      <a:pt x="474" y="10138"/>
                      <a:pt x="474" y="13669"/>
                    </a:cubicBezTo>
                    <a:cubicBezTo>
                      <a:pt x="474" y="17199"/>
                      <a:pt x="1876" y="20585"/>
                      <a:pt x="4373" y="23081"/>
                    </a:cubicBezTo>
                    <a:cubicBezTo>
                      <a:pt x="6869" y="25578"/>
                      <a:pt x="10255" y="26980"/>
                      <a:pt x="13785" y="269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71" name="任意多边形: 形状 67470">
                <a:extLst>
                  <a:ext uri="{FF2B5EF4-FFF2-40B4-BE49-F238E27FC236}">
                    <a16:creationId xmlns:a16="http://schemas.microsoft.com/office/drawing/2014/main" id="{D7182F62-6985-32EB-325F-E735DDB6CB13}"/>
                  </a:ext>
                </a:extLst>
              </p:cNvPr>
              <p:cNvSpPr/>
              <p:nvPr/>
            </p:nvSpPr>
            <p:spPr>
              <a:xfrm>
                <a:off x="4806773" y="2991796"/>
                <a:ext cx="26623" cy="26623"/>
              </a:xfrm>
              <a:custGeom>
                <a:avLst/>
                <a:gdLst>
                  <a:gd name="connsiteX0" fmla="*/ 13636 w 26623"/>
                  <a:gd name="connsiteY0" fmla="*/ 26876 h 26623"/>
                  <a:gd name="connsiteX1" fmla="*/ 23049 w 26623"/>
                  <a:gd name="connsiteY1" fmla="*/ 22977 h 26623"/>
                  <a:gd name="connsiteX2" fmla="*/ 26948 w 26623"/>
                  <a:gd name="connsiteY2" fmla="*/ 13564 h 26623"/>
                  <a:gd name="connsiteX3" fmla="*/ 23049 w 26623"/>
                  <a:gd name="connsiteY3" fmla="*/ 4151 h 26623"/>
                  <a:gd name="connsiteX4" fmla="*/ 13636 w 26623"/>
                  <a:gd name="connsiteY4" fmla="*/ 252 h 26623"/>
                  <a:gd name="connsiteX5" fmla="*/ 4224 w 26623"/>
                  <a:gd name="connsiteY5" fmla="*/ 4151 h 26623"/>
                  <a:gd name="connsiteX6" fmla="*/ 325 w 26623"/>
                  <a:gd name="connsiteY6" fmla="*/ 13564 h 26623"/>
                  <a:gd name="connsiteX7" fmla="*/ 4224 w 26623"/>
                  <a:gd name="connsiteY7" fmla="*/ 22977 h 26623"/>
                  <a:gd name="connsiteX8" fmla="*/ 13636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6" y="26876"/>
                    </a:moveTo>
                    <a:cubicBezTo>
                      <a:pt x="17167" y="26876"/>
                      <a:pt x="20553" y="25473"/>
                      <a:pt x="23049" y="22977"/>
                    </a:cubicBezTo>
                    <a:cubicBezTo>
                      <a:pt x="25545" y="20480"/>
                      <a:pt x="26948" y="17094"/>
                      <a:pt x="26948" y="13564"/>
                    </a:cubicBezTo>
                    <a:cubicBezTo>
                      <a:pt x="26948" y="10034"/>
                      <a:pt x="25545" y="6648"/>
                      <a:pt x="23049" y="4151"/>
                    </a:cubicBezTo>
                    <a:cubicBezTo>
                      <a:pt x="20553" y="1655"/>
                      <a:pt x="17167" y="252"/>
                      <a:pt x="13636" y="252"/>
                    </a:cubicBezTo>
                    <a:cubicBezTo>
                      <a:pt x="10106" y="252"/>
                      <a:pt x="6720" y="1655"/>
                      <a:pt x="4224" y="4151"/>
                    </a:cubicBezTo>
                    <a:cubicBezTo>
                      <a:pt x="1727" y="6648"/>
                      <a:pt x="325" y="10034"/>
                      <a:pt x="325" y="13564"/>
                    </a:cubicBezTo>
                    <a:cubicBezTo>
                      <a:pt x="325" y="17094"/>
                      <a:pt x="1727" y="20480"/>
                      <a:pt x="4224" y="22977"/>
                    </a:cubicBezTo>
                    <a:cubicBezTo>
                      <a:pt x="6720" y="25473"/>
                      <a:pt x="10106" y="26876"/>
                      <a:pt x="13636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72" name="任意多边形: 形状 67471">
                <a:extLst>
                  <a:ext uri="{FF2B5EF4-FFF2-40B4-BE49-F238E27FC236}">
                    <a16:creationId xmlns:a16="http://schemas.microsoft.com/office/drawing/2014/main" id="{017A7041-90B4-78E7-9B06-762D6D4AE2E9}"/>
                  </a:ext>
                </a:extLst>
              </p:cNvPr>
              <p:cNvSpPr/>
              <p:nvPr/>
            </p:nvSpPr>
            <p:spPr>
              <a:xfrm>
                <a:off x="6242492" y="4781010"/>
                <a:ext cx="26623" cy="26623"/>
              </a:xfrm>
              <a:custGeom>
                <a:avLst/>
                <a:gdLst>
                  <a:gd name="connsiteX0" fmla="*/ 13757 w 26623"/>
                  <a:gd name="connsiteY0" fmla="*/ 27026 h 26623"/>
                  <a:gd name="connsiteX1" fmla="*/ 23170 w 26623"/>
                  <a:gd name="connsiteY1" fmla="*/ 23127 h 26623"/>
                  <a:gd name="connsiteX2" fmla="*/ 27069 w 26623"/>
                  <a:gd name="connsiteY2" fmla="*/ 13714 h 26623"/>
                  <a:gd name="connsiteX3" fmla="*/ 23170 w 26623"/>
                  <a:gd name="connsiteY3" fmla="*/ 4302 h 26623"/>
                  <a:gd name="connsiteX4" fmla="*/ 13757 w 26623"/>
                  <a:gd name="connsiteY4" fmla="*/ 403 h 26623"/>
                  <a:gd name="connsiteX5" fmla="*/ 4344 w 26623"/>
                  <a:gd name="connsiteY5" fmla="*/ 4302 h 26623"/>
                  <a:gd name="connsiteX6" fmla="*/ 445 w 26623"/>
                  <a:gd name="connsiteY6" fmla="*/ 13714 h 26623"/>
                  <a:gd name="connsiteX7" fmla="*/ 4344 w 26623"/>
                  <a:gd name="connsiteY7" fmla="*/ 23127 h 26623"/>
                  <a:gd name="connsiteX8" fmla="*/ 13757 w 26623"/>
                  <a:gd name="connsiteY8" fmla="*/ 270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7026"/>
                    </a:moveTo>
                    <a:cubicBezTo>
                      <a:pt x="17287" y="27026"/>
                      <a:pt x="20673" y="25623"/>
                      <a:pt x="23170" y="23127"/>
                    </a:cubicBezTo>
                    <a:cubicBezTo>
                      <a:pt x="25666" y="20631"/>
                      <a:pt x="27069" y="17245"/>
                      <a:pt x="27069" y="13714"/>
                    </a:cubicBezTo>
                    <a:cubicBezTo>
                      <a:pt x="27069" y="10184"/>
                      <a:pt x="25666" y="6798"/>
                      <a:pt x="23170" y="4302"/>
                    </a:cubicBezTo>
                    <a:cubicBezTo>
                      <a:pt x="20673" y="1805"/>
                      <a:pt x="17287" y="403"/>
                      <a:pt x="13757" y="403"/>
                    </a:cubicBezTo>
                    <a:cubicBezTo>
                      <a:pt x="10227" y="403"/>
                      <a:pt x="6841" y="1805"/>
                      <a:pt x="4344" y="4302"/>
                    </a:cubicBezTo>
                    <a:cubicBezTo>
                      <a:pt x="1848" y="6798"/>
                      <a:pt x="445" y="10184"/>
                      <a:pt x="445" y="13714"/>
                    </a:cubicBezTo>
                    <a:cubicBezTo>
                      <a:pt x="445" y="17245"/>
                      <a:pt x="1848" y="20631"/>
                      <a:pt x="4344" y="23127"/>
                    </a:cubicBezTo>
                    <a:cubicBezTo>
                      <a:pt x="6841" y="25623"/>
                      <a:pt x="10227" y="27026"/>
                      <a:pt x="13757" y="270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73" name="任意多边形: 形状 67472">
                <a:extLst>
                  <a:ext uri="{FF2B5EF4-FFF2-40B4-BE49-F238E27FC236}">
                    <a16:creationId xmlns:a16="http://schemas.microsoft.com/office/drawing/2014/main" id="{1E7EDC3D-C847-B95D-FF3F-FD9FB8FA97D1}"/>
                  </a:ext>
                </a:extLst>
              </p:cNvPr>
              <p:cNvSpPr/>
              <p:nvPr/>
            </p:nvSpPr>
            <p:spPr>
              <a:xfrm>
                <a:off x="4795050" y="2830248"/>
                <a:ext cx="26623" cy="26623"/>
              </a:xfrm>
              <a:custGeom>
                <a:avLst/>
                <a:gdLst>
                  <a:gd name="connsiteX0" fmla="*/ 13635 w 26623"/>
                  <a:gd name="connsiteY0" fmla="*/ 26862 h 26623"/>
                  <a:gd name="connsiteX1" fmla="*/ 23048 w 26623"/>
                  <a:gd name="connsiteY1" fmla="*/ 22963 h 26623"/>
                  <a:gd name="connsiteX2" fmla="*/ 26947 w 26623"/>
                  <a:gd name="connsiteY2" fmla="*/ 13550 h 26623"/>
                  <a:gd name="connsiteX3" fmla="*/ 23048 w 26623"/>
                  <a:gd name="connsiteY3" fmla="*/ 4138 h 26623"/>
                  <a:gd name="connsiteX4" fmla="*/ 13635 w 26623"/>
                  <a:gd name="connsiteY4" fmla="*/ 239 h 26623"/>
                  <a:gd name="connsiteX5" fmla="*/ 4223 w 26623"/>
                  <a:gd name="connsiteY5" fmla="*/ 4138 h 26623"/>
                  <a:gd name="connsiteX6" fmla="*/ 324 w 26623"/>
                  <a:gd name="connsiteY6" fmla="*/ 13550 h 26623"/>
                  <a:gd name="connsiteX7" fmla="*/ 4223 w 26623"/>
                  <a:gd name="connsiteY7" fmla="*/ 22963 h 26623"/>
                  <a:gd name="connsiteX8" fmla="*/ 13635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5" y="26862"/>
                    </a:moveTo>
                    <a:cubicBezTo>
                      <a:pt x="17166" y="26862"/>
                      <a:pt x="20552" y="25459"/>
                      <a:pt x="23048" y="22963"/>
                    </a:cubicBezTo>
                    <a:cubicBezTo>
                      <a:pt x="25544" y="20467"/>
                      <a:pt x="26947" y="17081"/>
                      <a:pt x="26947" y="13550"/>
                    </a:cubicBezTo>
                    <a:cubicBezTo>
                      <a:pt x="26947" y="10020"/>
                      <a:pt x="25544" y="6634"/>
                      <a:pt x="23048" y="4138"/>
                    </a:cubicBezTo>
                    <a:cubicBezTo>
                      <a:pt x="20552" y="1641"/>
                      <a:pt x="17166" y="239"/>
                      <a:pt x="13635" y="239"/>
                    </a:cubicBezTo>
                    <a:cubicBezTo>
                      <a:pt x="10105" y="239"/>
                      <a:pt x="6719" y="1641"/>
                      <a:pt x="4223" y="4138"/>
                    </a:cubicBezTo>
                    <a:cubicBezTo>
                      <a:pt x="1726" y="6634"/>
                      <a:pt x="324" y="10020"/>
                      <a:pt x="324" y="13550"/>
                    </a:cubicBezTo>
                    <a:cubicBezTo>
                      <a:pt x="324" y="17081"/>
                      <a:pt x="1726" y="20467"/>
                      <a:pt x="4223" y="22963"/>
                    </a:cubicBezTo>
                    <a:cubicBezTo>
                      <a:pt x="6719" y="25459"/>
                      <a:pt x="10105" y="26862"/>
                      <a:pt x="13635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74" name="任意多边形: 形状 67473">
                <a:extLst>
                  <a:ext uri="{FF2B5EF4-FFF2-40B4-BE49-F238E27FC236}">
                    <a16:creationId xmlns:a16="http://schemas.microsoft.com/office/drawing/2014/main" id="{871EE756-30A4-0C49-6128-7AB4F2F26004}"/>
                  </a:ext>
                </a:extLst>
              </p:cNvPr>
              <p:cNvSpPr/>
              <p:nvPr/>
            </p:nvSpPr>
            <p:spPr>
              <a:xfrm>
                <a:off x="5132551" y="4281197"/>
                <a:ext cx="26623" cy="26623"/>
              </a:xfrm>
              <a:custGeom>
                <a:avLst/>
                <a:gdLst>
                  <a:gd name="connsiteX0" fmla="*/ 13664 w 26623"/>
                  <a:gd name="connsiteY0" fmla="*/ 26984 h 26623"/>
                  <a:gd name="connsiteX1" fmla="*/ 23077 w 26623"/>
                  <a:gd name="connsiteY1" fmla="*/ 23085 h 26623"/>
                  <a:gd name="connsiteX2" fmla="*/ 26975 w 26623"/>
                  <a:gd name="connsiteY2" fmla="*/ 13672 h 26623"/>
                  <a:gd name="connsiteX3" fmla="*/ 23077 w 26623"/>
                  <a:gd name="connsiteY3" fmla="*/ 4260 h 26623"/>
                  <a:gd name="connsiteX4" fmla="*/ 13664 w 26623"/>
                  <a:gd name="connsiteY4" fmla="*/ 361 h 26623"/>
                  <a:gd name="connsiteX5" fmla="*/ 4251 w 26623"/>
                  <a:gd name="connsiteY5" fmla="*/ 4260 h 26623"/>
                  <a:gd name="connsiteX6" fmla="*/ 352 w 26623"/>
                  <a:gd name="connsiteY6" fmla="*/ 13672 h 26623"/>
                  <a:gd name="connsiteX7" fmla="*/ 4251 w 26623"/>
                  <a:gd name="connsiteY7" fmla="*/ 23085 h 26623"/>
                  <a:gd name="connsiteX8" fmla="*/ 13664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6984"/>
                    </a:moveTo>
                    <a:cubicBezTo>
                      <a:pt x="17194" y="26984"/>
                      <a:pt x="20580" y="25581"/>
                      <a:pt x="23077" y="23085"/>
                    </a:cubicBezTo>
                    <a:cubicBezTo>
                      <a:pt x="25573" y="20589"/>
                      <a:pt x="26975" y="17203"/>
                      <a:pt x="26975" y="13672"/>
                    </a:cubicBezTo>
                    <a:cubicBezTo>
                      <a:pt x="26975" y="10142"/>
                      <a:pt x="25573" y="6756"/>
                      <a:pt x="23077" y="4260"/>
                    </a:cubicBezTo>
                    <a:cubicBezTo>
                      <a:pt x="20580" y="1763"/>
                      <a:pt x="17194" y="361"/>
                      <a:pt x="13664" y="361"/>
                    </a:cubicBezTo>
                    <a:cubicBezTo>
                      <a:pt x="10134" y="361"/>
                      <a:pt x="6747" y="1763"/>
                      <a:pt x="4251" y="4260"/>
                    </a:cubicBezTo>
                    <a:cubicBezTo>
                      <a:pt x="1755" y="6756"/>
                      <a:pt x="352" y="10142"/>
                      <a:pt x="352" y="13672"/>
                    </a:cubicBezTo>
                    <a:cubicBezTo>
                      <a:pt x="352" y="17203"/>
                      <a:pt x="1755" y="20589"/>
                      <a:pt x="4251" y="23085"/>
                    </a:cubicBezTo>
                    <a:cubicBezTo>
                      <a:pt x="6747" y="25581"/>
                      <a:pt x="10134" y="26984"/>
                      <a:pt x="13664" y="2698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75" name="任意多边形: 形状 67474">
                <a:extLst>
                  <a:ext uri="{FF2B5EF4-FFF2-40B4-BE49-F238E27FC236}">
                    <a16:creationId xmlns:a16="http://schemas.microsoft.com/office/drawing/2014/main" id="{43C356FB-5A35-BEB4-7D4E-3443A13BAA6A}"/>
                  </a:ext>
                </a:extLst>
              </p:cNvPr>
              <p:cNvSpPr/>
              <p:nvPr/>
            </p:nvSpPr>
            <p:spPr>
              <a:xfrm>
                <a:off x="4305137" y="3504218"/>
                <a:ext cx="26623" cy="26623"/>
              </a:xfrm>
              <a:custGeom>
                <a:avLst/>
                <a:gdLst>
                  <a:gd name="connsiteX0" fmla="*/ 13594 w 26623"/>
                  <a:gd name="connsiteY0" fmla="*/ 26919 h 26623"/>
                  <a:gd name="connsiteX1" fmla="*/ 23007 w 26623"/>
                  <a:gd name="connsiteY1" fmla="*/ 23020 h 26623"/>
                  <a:gd name="connsiteX2" fmla="*/ 26906 w 26623"/>
                  <a:gd name="connsiteY2" fmla="*/ 13607 h 26623"/>
                  <a:gd name="connsiteX3" fmla="*/ 23007 w 26623"/>
                  <a:gd name="connsiteY3" fmla="*/ 4194 h 26623"/>
                  <a:gd name="connsiteX4" fmla="*/ 13594 w 26623"/>
                  <a:gd name="connsiteY4" fmla="*/ 295 h 26623"/>
                  <a:gd name="connsiteX5" fmla="*/ 4182 w 26623"/>
                  <a:gd name="connsiteY5" fmla="*/ 4194 h 26623"/>
                  <a:gd name="connsiteX6" fmla="*/ 283 w 26623"/>
                  <a:gd name="connsiteY6" fmla="*/ 13607 h 26623"/>
                  <a:gd name="connsiteX7" fmla="*/ 4182 w 26623"/>
                  <a:gd name="connsiteY7" fmla="*/ 23020 h 26623"/>
                  <a:gd name="connsiteX8" fmla="*/ 13594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4" y="26919"/>
                    </a:moveTo>
                    <a:cubicBezTo>
                      <a:pt x="17125" y="26919"/>
                      <a:pt x="20511" y="25516"/>
                      <a:pt x="23007" y="23020"/>
                    </a:cubicBezTo>
                    <a:cubicBezTo>
                      <a:pt x="25503" y="20523"/>
                      <a:pt x="26906" y="17137"/>
                      <a:pt x="26906" y="13607"/>
                    </a:cubicBezTo>
                    <a:cubicBezTo>
                      <a:pt x="26906" y="10077"/>
                      <a:pt x="25503" y="6691"/>
                      <a:pt x="23007" y="4194"/>
                    </a:cubicBezTo>
                    <a:cubicBezTo>
                      <a:pt x="20511" y="1698"/>
                      <a:pt x="17125" y="295"/>
                      <a:pt x="13594" y="295"/>
                    </a:cubicBezTo>
                    <a:cubicBezTo>
                      <a:pt x="10064" y="295"/>
                      <a:pt x="6678" y="1698"/>
                      <a:pt x="4182" y="4194"/>
                    </a:cubicBezTo>
                    <a:cubicBezTo>
                      <a:pt x="1685" y="6691"/>
                      <a:pt x="283" y="10077"/>
                      <a:pt x="283" y="13607"/>
                    </a:cubicBezTo>
                    <a:cubicBezTo>
                      <a:pt x="283" y="17137"/>
                      <a:pt x="1685" y="20523"/>
                      <a:pt x="4182" y="23020"/>
                    </a:cubicBezTo>
                    <a:cubicBezTo>
                      <a:pt x="6678" y="25516"/>
                      <a:pt x="10064" y="26919"/>
                      <a:pt x="13594" y="269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76" name="任意多边形: 形状 67475">
                <a:extLst>
                  <a:ext uri="{FF2B5EF4-FFF2-40B4-BE49-F238E27FC236}">
                    <a16:creationId xmlns:a16="http://schemas.microsoft.com/office/drawing/2014/main" id="{43EFE10D-19FE-B522-D906-A2FC425E99D3}"/>
                  </a:ext>
                </a:extLst>
              </p:cNvPr>
              <p:cNvSpPr/>
              <p:nvPr/>
            </p:nvSpPr>
            <p:spPr>
              <a:xfrm>
                <a:off x="4916925" y="3726844"/>
                <a:ext cx="26623" cy="26623"/>
              </a:xfrm>
              <a:custGeom>
                <a:avLst/>
                <a:gdLst>
                  <a:gd name="connsiteX0" fmla="*/ 13646 w 26623"/>
                  <a:gd name="connsiteY0" fmla="*/ 26937 h 26623"/>
                  <a:gd name="connsiteX1" fmla="*/ 23058 w 26623"/>
                  <a:gd name="connsiteY1" fmla="*/ 23038 h 26623"/>
                  <a:gd name="connsiteX2" fmla="*/ 26957 w 26623"/>
                  <a:gd name="connsiteY2" fmla="*/ 13626 h 26623"/>
                  <a:gd name="connsiteX3" fmla="*/ 23058 w 26623"/>
                  <a:gd name="connsiteY3" fmla="*/ 4213 h 26623"/>
                  <a:gd name="connsiteX4" fmla="*/ 13646 w 26623"/>
                  <a:gd name="connsiteY4" fmla="*/ 314 h 26623"/>
                  <a:gd name="connsiteX5" fmla="*/ 4233 w 26623"/>
                  <a:gd name="connsiteY5" fmla="*/ 4213 h 26623"/>
                  <a:gd name="connsiteX6" fmla="*/ 334 w 26623"/>
                  <a:gd name="connsiteY6" fmla="*/ 13626 h 26623"/>
                  <a:gd name="connsiteX7" fmla="*/ 4233 w 26623"/>
                  <a:gd name="connsiteY7" fmla="*/ 23038 h 26623"/>
                  <a:gd name="connsiteX8" fmla="*/ 13646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6" y="26937"/>
                    </a:moveTo>
                    <a:cubicBezTo>
                      <a:pt x="17176" y="26937"/>
                      <a:pt x="20562" y="25535"/>
                      <a:pt x="23058" y="23038"/>
                    </a:cubicBezTo>
                    <a:cubicBezTo>
                      <a:pt x="25555" y="20542"/>
                      <a:pt x="26957" y="17156"/>
                      <a:pt x="26957" y="13626"/>
                    </a:cubicBezTo>
                    <a:cubicBezTo>
                      <a:pt x="26957" y="10095"/>
                      <a:pt x="25555" y="6709"/>
                      <a:pt x="23058" y="4213"/>
                    </a:cubicBezTo>
                    <a:cubicBezTo>
                      <a:pt x="20562" y="1717"/>
                      <a:pt x="17176" y="314"/>
                      <a:pt x="13646" y="314"/>
                    </a:cubicBezTo>
                    <a:cubicBezTo>
                      <a:pt x="10115" y="314"/>
                      <a:pt x="6729" y="1717"/>
                      <a:pt x="4233" y="4213"/>
                    </a:cubicBezTo>
                    <a:cubicBezTo>
                      <a:pt x="1737" y="6709"/>
                      <a:pt x="334" y="10095"/>
                      <a:pt x="334" y="13626"/>
                    </a:cubicBezTo>
                    <a:cubicBezTo>
                      <a:pt x="334" y="17156"/>
                      <a:pt x="1737" y="20542"/>
                      <a:pt x="4233" y="23038"/>
                    </a:cubicBezTo>
                    <a:cubicBezTo>
                      <a:pt x="6729" y="25535"/>
                      <a:pt x="10115" y="26937"/>
                      <a:pt x="13646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77" name="任意多边形: 形状 67476">
                <a:extLst>
                  <a:ext uri="{FF2B5EF4-FFF2-40B4-BE49-F238E27FC236}">
                    <a16:creationId xmlns:a16="http://schemas.microsoft.com/office/drawing/2014/main" id="{687DE987-6540-362F-D31B-C7726E9BD0EE}"/>
                  </a:ext>
                </a:extLst>
              </p:cNvPr>
              <p:cNvSpPr/>
              <p:nvPr/>
            </p:nvSpPr>
            <p:spPr>
              <a:xfrm>
                <a:off x="6105518" y="3885640"/>
                <a:ext cx="26623" cy="26623"/>
              </a:xfrm>
              <a:custGeom>
                <a:avLst/>
                <a:gdLst>
                  <a:gd name="connsiteX0" fmla="*/ 13746 w 26623"/>
                  <a:gd name="connsiteY0" fmla="*/ 26951 h 26623"/>
                  <a:gd name="connsiteX1" fmla="*/ 23158 w 26623"/>
                  <a:gd name="connsiteY1" fmla="*/ 23052 h 26623"/>
                  <a:gd name="connsiteX2" fmla="*/ 27057 w 26623"/>
                  <a:gd name="connsiteY2" fmla="*/ 13639 h 26623"/>
                  <a:gd name="connsiteX3" fmla="*/ 23158 w 26623"/>
                  <a:gd name="connsiteY3" fmla="*/ 4226 h 26623"/>
                  <a:gd name="connsiteX4" fmla="*/ 13746 w 26623"/>
                  <a:gd name="connsiteY4" fmla="*/ 327 h 26623"/>
                  <a:gd name="connsiteX5" fmla="*/ 4333 w 26623"/>
                  <a:gd name="connsiteY5" fmla="*/ 4226 h 26623"/>
                  <a:gd name="connsiteX6" fmla="*/ 434 w 26623"/>
                  <a:gd name="connsiteY6" fmla="*/ 13639 h 26623"/>
                  <a:gd name="connsiteX7" fmla="*/ 4333 w 26623"/>
                  <a:gd name="connsiteY7" fmla="*/ 23052 h 26623"/>
                  <a:gd name="connsiteX8" fmla="*/ 13746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51"/>
                    </a:moveTo>
                    <a:cubicBezTo>
                      <a:pt x="17276" y="26951"/>
                      <a:pt x="20662" y="25548"/>
                      <a:pt x="23158" y="23052"/>
                    </a:cubicBezTo>
                    <a:cubicBezTo>
                      <a:pt x="25655" y="20556"/>
                      <a:pt x="27057" y="17169"/>
                      <a:pt x="27057" y="13639"/>
                    </a:cubicBezTo>
                    <a:cubicBezTo>
                      <a:pt x="27057" y="10109"/>
                      <a:pt x="25655" y="6723"/>
                      <a:pt x="23158" y="4226"/>
                    </a:cubicBezTo>
                    <a:cubicBezTo>
                      <a:pt x="20662" y="1730"/>
                      <a:pt x="17276" y="327"/>
                      <a:pt x="13746" y="327"/>
                    </a:cubicBezTo>
                    <a:cubicBezTo>
                      <a:pt x="10215" y="327"/>
                      <a:pt x="6829" y="1730"/>
                      <a:pt x="4333" y="4226"/>
                    </a:cubicBezTo>
                    <a:cubicBezTo>
                      <a:pt x="1837" y="6723"/>
                      <a:pt x="434" y="10109"/>
                      <a:pt x="434" y="13639"/>
                    </a:cubicBezTo>
                    <a:cubicBezTo>
                      <a:pt x="434" y="17169"/>
                      <a:pt x="1837" y="20556"/>
                      <a:pt x="4333" y="23052"/>
                    </a:cubicBezTo>
                    <a:cubicBezTo>
                      <a:pt x="6829" y="25548"/>
                      <a:pt x="10215" y="26951"/>
                      <a:pt x="13746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78" name="任意多边形: 形状 67477">
                <a:extLst>
                  <a:ext uri="{FF2B5EF4-FFF2-40B4-BE49-F238E27FC236}">
                    <a16:creationId xmlns:a16="http://schemas.microsoft.com/office/drawing/2014/main" id="{31B758D1-CCCE-74A9-C5FB-98C8F2CF9605}"/>
                  </a:ext>
                </a:extLst>
              </p:cNvPr>
              <p:cNvSpPr/>
              <p:nvPr/>
            </p:nvSpPr>
            <p:spPr>
              <a:xfrm>
                <a:off x="4968607" y="2964441"/>
                <a:ext cx="26623" cy="26623"/>
              </a:xfrm>
              <a:custGeom>
                <a:avLst/>
                <a:gdLst>
                  <a:gd name="connsiteX0" fmla="*/ 13650 w 26623"/>
                  <a:gd name="connsiteY0" fmla="*/ 26873 h 26623"/>
                  <a:gd name="connsiteX1" fmla="*/ 23063 w 26623"/>
                  <a:gd name="connsiteY1" fmla="*/ 22974 h 26623"/>
                  <a:gd name="connsiteX2" fmla="*/ 26962 w 26623"/>
                  <a:gd name="connsiteY2" fmla="*/ 13562 h 26623"/>
                  <a:gd name="connsiteX3" fmla="*/ 23063 w 26623"/>
                  <a:gd name="connsiteY3" fmla="*/ 4149 h 26623"/>
                  <a:gd name="connsiteX4" fmla="*/ 13650 w 26623"/>
                  <a:gd name="connsiteY4" fmla="*/ 250 h 26623"/>
                  <a:gd name="connsiteX5" fmla="*/ 4237 w 26623"/>
                  <a:gd name="connsiteY5" fmla="*/ 4149 h 26623"/>
                  <a:gd name="connsiteX6" fmla="*/ 338 w 26623"/>
                  <a:gd name="connsiteY6" fmla="*/ 13562 h 26623"/>
                  <a:gd name="connsiteX7" fmla="*/ 4237 w 26623"/>
                  <a:gd name="connsiteY7" fmla="*/ 22974 h 26623"/>
                  <a:gd name="connsiteX8" fmla="*/ 13650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0" y="26873"/>
                    </a:moveTo>
                    <a:cubicBezTo>
                      <a:pt x="17180" y="26873"/>
                      <a:pt x="20566" y="25471"/>
                      <a:pt x="23063" y="22974"/>
                    </a:cubicBezTo>
                    <a:cubicBezTo>
                      <a:pt x="25559" y="20478"/>
                      <a:pt x="26962" y="17092"/>
                      <a:pt x="26962" y="13562"/>
                    </a:cubicBezTo>
                    <a:cubicBezTo>
                      <a:pt x="26962" y="10031"/>
                      <a:pt x="25559" y="6645"/>
                      <a:pt x="23063" y="4149"/>
                    </a:cubicBezTo>
                    <a:cubicBezTo>
                      <a:pt x="20566" y="1653"/>
                      <a:pt x="17180" y="250"/>
                      <a:pt x="13650" y="250"/>
                    </a:cubicBezTo>
                    <a:cubicBezTo>
                      <a:pt x="10120" y="250"/>
                      <a:pt x="6734" y="1653"/>
                      <a:pt x="4237" y="4149"/>
                    </a:cubicBezTo>
                    <a:cubicBezTo>
                      <a:pt x="1741" y="6645"/>
                      <a:pt x="338" y="10031"/>
                      <a:pt x="338" y="13562"/>
                    </a:cubicBezTo>
                    <a:cubicBezTo>
                      <a:pt x="338" y="17092"/>
                      <a:pt x="1741" y="20478"/>
                      <a:pt x="4237" y="22974"/>
                    </a:cubicBezTo>
                    <a:cubicBezTo>
                      <a:pt x="6734" y="25471"/>
                      <a:pt x="10120" y="26873"/>
                      <a:pt x="13650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79" name="任意多边形: 形状 67478">
                <a:extLst>
                  <a:ext uri="{FF2B5EF4-FFF2-40B4-BE49-F238E27FC236}">
                    <a16:creationId xmlns:a16="http://schemas.microsoft.com/office/drawing/2014/main" id="{70A1FF22-DF45-7A6A-092D-C63EB1AED5C3}"/>
                  </a:ext>
                </a:extLst>
              </p:cNvPr>
              <p:cNvSpPr/>
              <p:nvPr/>
            </p:nvSpPr>
            <p:spPr>
              <a:xfrm>
                <a:off x="4779442" y="2599024"/>
                <a:ext cx="26623" cy="26623"/>
              </a:xfrm>
              <a:custGeom>
                <a:avLst/>
                <a:gdLst>
                  <a:gd name="connsiteX0" fmla="*/ 13634 w 26623"/>
                  <a:gd name="connsiteY0" fmla="*/ 26843 h 26623"/>
                  <a:gd name="connsiteX1" fmla="*/ 23047 w 26623"/>
                  <a:gd name="connsiteY1" fmla="*/ 22944 h 26623"/>
                  <a:gd name="connsiteX2" fmla="*/ 26946 w 26623"/>
                  <a:gd name="connsiteY2" fmla="*/ 13531 h 26623"/>
                  <a:gd name="connsiteX3" fmla="*/ 23047 w 26623"/>
                  <a:gd name="connsiteY3" fmla="*/ 4118 h 26623"/>
                  <a:gd name="connsiteX4" fmla="*/ 13634 w 26623"/>
                  <a:gd name="connsiteY4" fmla="*/ 219 h 26623"/>
                  <a:gd name="connsiteX5" fmla="*/ 4221 w 26623"/>
                  <a:gd name="connsiteY5" fmla="*/ 4118 h 26623"/>
                  <a:gd name="connsiteX6" fmla="*/ 323 w 26623"/>
                  <a:gd name="connsiteY6" fmla="*/ 13531 h 26623"/>
                  <a:gd name="connsiteX7" fmla="*/ 4221 w 26623"/>
                  <a:gd name="connsiteY7" fmla="*/ 22944 h 26623"/>
                  <a:gd name="connsiteX8" fmla="*/ 13634 w 26623"/>
                  <a:gd name="connsiteY8" fmla="*/ 268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4" y="26843"/>
                    </a:moveTo>
                    <a:cubicBezTo>
                      <a:pt x="17164" y="26843"/>
                      <a:pt x="20551" y="25440"/>
                      <a:pt x="23047" y="22944"/>
                    </a:cubicBezTo>
                    <a:cubicBezTo>
                      <a:pt x="25543" y="20447"/>
                      <a:pt x="26946" y="17061"/>
                      <a:pt x="26946" y="13531"/>
                    </a:cubicBezTo>
                    <a:cubicBezTo>
                      <a:pt x="26946" y="10001"/>
                      <a:pt x="25543" y="6615"/>
                      <a:pt x="23047" y="4118"/>
                    </a:cubicBezTo>
                    <a:cubicBezTo>
                      <a:pt x="20551" y="1622"/>
                      <a:pt x="17164" y="219"/>
                      <a:pt x="13634" y="219"/>
                    </a:cubicBezTo>
                    <a:cubicBezTo>
                      <a:pt x="10104" y="219"/>
                      <a:pt x="6718" y="1622"/>
                      <a:pt x="4221" y="4118"/>
                    </a:cubicBezTo>
                    <a:cubicBezTo>
                      <a:pt x="1725" y="6615"/>
                      <a:pt x="323" y="10001"/>
                      <a:pt x="323" y="13531"/>
                    </a:cubicBezTo>
                    <a:cubicBezTo>
                      <a:pt x="323" y="17061"/>
                      <a:pt x="1725" y="20447"/>
                      <a:pt x="4221" y="22944"/>
                    </a:cubicBezTo>
                    <a:cubicBezTo>
                      <a:pt x="6718" y="25440"/>
                      <a:pt x="10104" y="26843"/>
                      <a:pt x="13634" y="268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80" name="任意多边形: 形状 67479">
                <a:extLst>
                  <a:ext uri="{FF2B5EF4-FFF2-40B4-BE49-F238E27FC236}">
                    <a16:creationId xmlns:a16="http://schemas.microsoft.com/office/drawing/2014/main" id="{8A39F68A-A913-7AE2-6867-FC363E531721}"/>
                  </a:ext>
                </a:extLst>
              </p:cNvPr>
              <p:cNvSpPr/>
              <p:nvPr/>
            </p:nvSpPr>
            <p:spPr>
              <a:xfrm>
                <a:off x="4930456" y="3633139"/>
                <a:ext cx="26623" cy="26623"/>
              </a:xfrm>
              <a:custGeom>
                <a:avLst/>
                <a:gdLst>
                  <a:gd name="connsiteX0" fmla="*/ 13647 w 26623"/>
                  <a:gd name="connsiteY0" fmla="*/ 26929 h 26623"/>
                  <a:gd name="connsiteX1" fmla="*/ 23060 w 26623"/>
                  <a:gd name="connsiteY1" fmla="*/ 23031 h 26623"/>
                  <a:gd name="connsiteX2" fmla="*/ 26958 w 26623"/>
                  <a:gd name="connsiteY2" fmla="*/ 13618 h 26623"/>
                  <a:gd name="connsiteX3" fmla="*/ 23060 w 26623"/>
                  <a:gd name="connsiteY3" fmla="*/ 4205 h 26623"/>
                  <a:gd name="connsiteX4" fmla="*/ 13647 w 26623"/>
                  <a:gd name="connsiteY4" fmla="*/ 306 h 26623"/>
                  <a:gd name="connsiteX5" fmla="*/ 4234 w 26623"/>
                  <a:gd name="connsiteY5" fmla="*/ 4205 h 26623"/>
                  <a:gd name="connsiteX6" fmla="*/ 335 w 26623"/>
                  <a:gd name="connsiteY6" fmla="*/ 13618 h 26623"/>
                  <a:gd name="connsiteX7" fmla="*/ 4234 w 26623"/>
                  <a:gd name="connsiteY7" fmla="*/ 23031 h 26623"/>
                  <a:gd name="connsiteX8" fmla="*/ 13647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7" y="26929"/>
                    </a:moveTo>
                    <a:cubicBezTo>
                      <a:pt x="17177" y="26929"/>
                      <a:pt x="20563" y="25527"/>
                      <a:pt x="23060" y="23031"/>
                    </a:cubicBezTo>
                    <a:cubicBezTo>
                      <a:pt x="25556" y="20534"/>
                      <a:pt x="26958" y="17148"/>
                      <a:pt x="26958" y="13618"/>
                    </a:cubicBezTo>
                    <a:cubicBezTo>
                      <a:pt x="26958" y="10088"/>
                      <a:pt x="25556" y="6701"/>
                      <a:pt x="23060" y="4205"/>
                    </a:cubicBezTo>
                    <a:cubicBezTo>
                      <a:pt x="20563" y="1709"/>
                      <a:pt x="17177" y="306"/>
                      <a:pt x="13647" y="306"/>
                    </a:cubicBezTo>
                    <a:cubicBezTo>
                      <a:pt x="10117" y="306"/>
                      <a:pt x="6730" y="1709"/>
                      <a:pt x="4234" y="4205"/>
                    </a:cubicBezTo>
                    <a:cubicBezTo>
                      <a:pt x="1738" y="6701"/>
                      <a:pt x="335" y="10088"/>
                      <a:pt x="335" y="13618"/>
                    </a:cubicBezTo>
                    <a:cubicBezTo>
                      <a:pt x="335" y="17148"/>
                      <a:pt x="1738" y="20534"/>
                      <a:pt x="4234" y="23031"/>
                    </a:cubicBezTo>
                    <a:cubicBezTo>
                      <a:pt x="6730" y="25527"/>
                      <a:pt x="10117" y="26929"/>
                      <a:pt x="13647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81" name="任意多边形: 形状 67480">
                <a:extLst>
                  <a:ext uri="{FF2B5EF4-FFF2-40B4-BE49-F238E27FC236}">
                    <a16:creationId xmlns:a16="http://schemas.microsoft.com/office/drawing/2014/main" id="{975D6133-2948-8193-673A-609F5B9A4CFE}"/>
                  </a:ext>
                </a:extLst>
              </p:cNvPr>
              <p:cNvSpPr/>
              <p:nvPr/>
            </p:nvSpPr>
            <p:spPr>
              <a:xfrm>
                <a:off x="5088462" y="4176493"/>
                <a:ext cx="26623" cy="26623"/>
              </a:xfrm>
              <a:custGeom>
                <a:avLst/>
                <a:gdLst>
                  <a:gd name="connsiteX0" fmla="*/ 13660 w 26623"/>
                  <a:gd name="connsiteY0" fmla="*/ 26975 h 26623"/>
                  <a:gd name="connsiteX1" fmla="*/ 23073 w 26623"/>
                  <a:gd name="connsiteY1" fmla="*/ 23076 h 26623"/>
                  <a:gd name="connsiteX2" fmla="*/ 26972 w 26623"/>
                  <a:gd name="connsiteY2" fmla="*/ 13663 h 26623"/>
                  <a:gd name="connsiteX3" fmla="*/ 23073 w 26623"/>
                  <a:gd name="connsiteY3" fmla="*/ 4251 h 26623"/>
                  <a:gd name="connsiteX4" fmla="*/ 13660 w 26623"/>
                  <a:gd name="connsiteY4" fmla="*/ 352 h 26623"/>
                  <a:gd name="connsiteX5" fmla="*/ 4247 w 26623"/>
                  <a:gd name="connsiteY5" fmla="*/ 4251 h 26623"/>
                  <a:gd name="connsiteX6" fmla="*/ 348 w 26623"/>
                  <a:gd name="connsiteY6" fmla="*/ 13663 h 26623"/>
                  <a:gd name="connsiteX7" fmla="*/ 4247 w 26623"/>
                  <a:gd name="connsiteY7" fmla="*/ 23076 h 26623"/>
                  <a:gd name="connsiteX8" fmla="*/ 13660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0" y="26975"/>
                    </a:moveTo>
                    <a:cubicBezTo>
                      <a:pt x="17190" y="26975"/>
                      <a:pt x="20577" y="25572"/>
                      <a:pt x="23073" y="23076"/>
                    </a:cubicBezTo>
                    <a:cubicBezTo>
                      <a:pt x="25569" y="20580"/>
                      <a:pt x="26972" y="17194"/>
                      <a:pt x="26972" y="13663"/>
                    </a:cubicBezTo>
                    <a:cubicBezTo>
                      <a:pt x="26972" y="10133"/>
                      <a:pt x="25569" y="6747"/>
                      <a:pt x="23073" y="4251"/>
                    </a:cubicBezTo>
                    <a:cubicBezTo>
                      <a:pt x="20577" y="1754"/>
                      <a:pt x="17190" y="352"/>
                      <a:pt x="13660" y="352"/>
                    </a:cubicBezTo>
                    <a:cubicBezTo>
                      <a:pt x="10130" y="352"/>
                      <a:pt x="6744" y="1754"/>
                      <a:pt x="4247" y="4251"/>
                    </a:cubicBezTo>
                    <a:cubicBezTo>
                      <a:pt x="1751" y="6747"/>
                      <a:pt x="348" y="10133"/>
                      <a:pt x="348" y="13663"/>
                    </a:cubicBezTo>
                    <a:cubicBezTo>
                      <a:pt x="348" y="17194"/>
                      <a:pt x="1751" y="20580"/>
                      <a:pt x="4247" y="23076"/>
                    </a:cubicBezTo>
                    <a:cubicBezTo>
                      <a:pt x="6744" y="25572"/>
                      <a:pt x="10130" y="26975"/>
                      <a:pt x="13660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82" name="任意多边形: 形状 67481">
                <a:extLst>
                  <a:ext uri="{FF2B5EF4-FFF2-40B4-BE49-F238E27FC236}">
                    <a16:creationId xmlns:a16="http://schemas.microsoft.com/office/drawing/2014/main" id="{69FD91A2-C2FF-FBD0-5FBB-630C0F937562}"/>
                  </a:ext>
                </a:extLst>
              </p:cNvPr>
              <p:cNvSpPr/>
              <p:nvPr/>
            </p:nvSpPr>
            <p:spPr>
              <a:xfrm>
                <a:off x="6814479" y="5129554"/>
                <a:ext cx="26623" cy="26623"/>
              </a:xfrm>
              <a:custGeom>
                <a:avLst/>
                <a:gdLst>
                  <a:gd name="connsiteX0" fmla="*/ 13805 w 26623"/>
                  <a:gd name="connsiteY0" fmla="*/ 27055 h 26623"/>
                  <a:gd name="connsiteX1" fmla="*/ 23218 w 26623"/>
                  <a:gd name="connsiteY1" fmla="*/ 23156 h 26623"/>
                  <a:gd name="connsiteX2" fmla="*/ 27117 w 26623"/>
                  <a:gd name="connsiteY2" fmla="*/ 13744 h 26623"/>
                  <a:gd name="connsiteX3" fmla="*/ 23218 w 26623"/>
                  <a:gd name="connsiteY3" fmla="*/ 4331 h 26623"/>
                  <a:gd name="connsiteX4" fmla="*/ 13805 w 26623"/>
                  <a:gd name="connsiteY4" fmla="*/ 432 h 26623"/>
                  <a:gd name="connsiteX5" fmla="*/ 4392 w 26623"/>
                  <a:gd name="connsiteY5" fmla="*/ 4331 h 26623"/>
                  <a:gd name="connsiteX6" fmla="*/ 493 w 26623"/>
                  <a:gd name="connsiteY6" fmla="*/ 13744 h 26623"/>
                  <a:gd name="connsiteX7" fmla="*/ 4392 w 26623"/>
                  <a:gd name="connsiteY7" fmla="*/ 23156 h 26623"/>
                  <a:gd name="connsiteX8" fmla="*/ 13805 w 26623"/>
                  <a:gd name="connsiteY8" fmla="*/ 270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7055"/>
                    </a:moveTo>
                    <a:cubicBezTo>
                      <a:pt x="17335" y="27055"/>
                      <a:pt x="20721" y="25653"/>
                      <a:pt x="23218" y="23156"/>
                    </a:cubicBezTo>
                    <a:cubicBezTo>
                      <a:pt x="25714" y="20660"/>
                      <a:pt x="27117" y="17274"/>
                      <a:pt x="27117" y="13744"/>
                    </a:cubicBezTo>
                    <a:cubicBezTo>
                      <a:pt x="27117" y="10213"/>
                      <a:pt x="25714" y="6827"/>
                      <a:pt x="23218" y="4331"/>
                    </a:cubicBezTo>
                    <a:cubicBezTo>
                      <a:pt x="20721" y="1835"/>
                      <a:pt x="17335" y="432"/>
                      <a:pt x="13805" y="432"/>
                    </a:cubicBezTo>
                    <a:cubicBezTo>
                      <a:pt x="10275" y="432"/>
                      <a:pt x="6889" y="1835"/>
                      <a:pt x="4392" y="4331"/>
                    </a:cubicBezTo>
                    <a:cubicBezTo>
                      <a:pt x="1896" y="6827"/>
                      <a:pt x="493" y="10213"/>
                      <a:pt x="493" y="13744"/>
                    </a:cubicBezTo>
                    <a:cubicBezTo>
                      <a:pt x="493" y="17274"/>
                      <a:pt x="1896" y="20660"/>
                      <a:pt x="4392" y="23156"/>
                    </a:cubicBezTo>
                    <a:cubicBezTo>
                      <a:pt x="6889" y="25653"/>
                      <a:pt x="10275" y="27055"/>
                      <a:pt x="13805" y="2705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83" name="任意多边形: 形状 67482">
                <a:extLst>
                  <a:ext uri="{FF2B5EF4-FFF2-40B4-BE49-F238E27FC236}">
                    <a16:creationId xmlns:a16="http://schemas.microsoft.com/office/drawing/2014/main" id="{21CF8CA1-9D23-62DD-802A-01E84C6248F4}"/>
                  </a:ext>
                </a:extLst>
              </p:cNvPr>
              <p:cNvSpPr/>
              <p:nvPr/>
            </p:nvSpPr>
            <p:spPr>
              <a:xfrm>
                <a:off x="7355870" y="4561869"/>
                <a:ext cx="26623" cy="26623"/>
              </a:xfrm>
              <a:custGeom>
                <a:avLst/>
                <a:gdLst>
                  <a:gd name="connsiteX0" fmla="*/ 13851 w 26623"/>
                  <a:gd name="connsiteY0" fmla="*/ 27007 h 26623"/>
                  <a:gd name="connsiteX1" fmla="*/ 23263 w 26623"/>
                  <a:gd name="connsiteY1" fmla="*/ 23109 h 26623"/>
                  <a:gd name="connsiteX2" fmla="*/ 27162 w 26623"/>
                  <a:gd name="connsiteY2" fmla="*/ 13696 h 26623"/>
                  <a:gd name="connsiteX3" fmla="*/ 23263 w 26623"/>
                  <a:gd name="connsiteY3" fmla="*/ 4283 h 26623"/>
                  <a:gd name="connsiteX4" fmla="*/ 13851 w 26623"/>
                  <a:gd name="connsiteY4" fmla="*/ 384 h 26623"/>
                  <a:gd name="connsiteX5" fmla="*/ 4438 w 26623"/>
                  <a:gd name="connsiteY5" fmla="*/ 4283 h 26623"/>
                  <a:gd name="connsiteX6" fmla="*/ 539 w 26623"/>
                  <a:gd name="connsiteY6" fmla="*/ 13696 h 26623"/>
                  <a:gd name="connsiteX7" fmla="*/ 4438 w 26623"/>
                  <a:gd name="connsiteY7" fmla="*/ 23109 h 26623"/>
                  <a:gd name="connsiteX8" fmla="*/ 13851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1" y="27007"/>
                    </a:moveTo>
                    <a:cubicBezTo>
                      <a:pt x="17381" y="27007"/>
                      <a:pt x="20767" y="25605"/>
                      <a:pt x="23263" y="23109"/>
                    </a:cubicBezTo>
                    <a:cubicBezTo>
                      <a:pt x="25760" y="20612"/>
                      <a:pt x="27162" y="17226"/>
                      <a:pt x="27162" y="13696"/>
                    </a:cubicBezTo>
                    <a:cubicBezTo>
                      <a:pt x="27162" y="10166"/>
                      <a:pt x="25760" y="6779"/>
                      <a:pt x="23263" y="4283"/>
                    </a:cubicBezTo>
                    <a:cubicBezTo>
                      <a:pt x="20767" y="1787"/>
                      <a:pt x="17381" y="384"/>
                      <a:pt x="13851" y="384"/>
                    </a:cubicBezTo>
                    <a:cubicBezTo>
                      <a:pt x="10320" y="384"/>
                      <a:pt x="6934" y="1787"/>
                      <a:pt x="4438" y="4283"/>
                    </a:cubicBezTo>
                    <a:cubicBezTo>
                      <a:pt x="1942" y="6779"/>
                      <a:pt x="539" y="10166"/>
                      <a:pt x="539" y="13696"/>
                    </a:cubicBezTo>
                    <a:cubicBezTo>
                      <a:pt x="539" y="17226"/>
                      <a:pt x="1942" y="20612"/>
                      <a:pt x="4438" y="23109"/>
                    </a:cubicBezTo>
                    <a:cubicBezTo>
                      <a:pt x="6934" y="25605"/>
                      <a:pt x="10320" y="27007"/>
                      <a:pt x="13851" y="270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84" name="任意多边形: 形状 67483">
                <a:extLst>
                  <a:ext uri="{FF2B5EF4-FFF2-40B4-BE49-F238E27FC236}">
                    <a16:creationId xmlns:a16="http://schemas.microsoft.com/office/drawing/2014/main" id="{14990EE4-09F8-8322-300B-49684C75D5FD}"/>
                  </a:ext>
                </a:extLst>
              </p:cNvPr>
              <p:cNvSpPr/>
              <p:nvPr/>
            </p:nvSpPr>
            <p:spPr>
              <a:xfrm>
                <a:off x="6766071" y="4187250"/>
                <a:ext cx="26623" cy="26623"/>
              </a:xfrm>
              <a:custGeom>
                <a:avLst/>
                <a:gdLst>
                  <a:gd name="connsiteX0" fmla="*/ 13801 w 26623"/>
                  <a:gd name="connsiteY0" fmla="*/ 26976 h 26623"/>
                  <a:gd name="connsiteX1" fmla="*/ 23214 w 26623"/>
                  <a:gd name="connsiteY1" fmla="*/ 23077 h 26623"/>
                  <a:gd name="connsiteX2" fmla="*/ 27113 w 26623"/>
                  <a:gd name="connsiteY2" fmla="*/ 13664 h 26623"/>
                  <a:gd name="connsiteX3" fmla="*/ 23214 w 26623"/>
                  <a:gd name="connsiteY3" fmla="*/ 4252 h 26623"/>
                  <a:gd name="connsiteX4" fmla="*/ 13801 w 26623"/>
                  <a:gd name="connsiteY4" fmla="*/ 353 h 26623"/>
                  <a:gd name="connsiteX5" fmla="*/ 4388 w 26623"/>
                  <a:gd name="connsiteY5" fmla="*/ 4252 h 26623"/>
                  <a:gd name="connsiteX6" fmla="*/ 489 w 26623"/>
                  <a:gd name="connsiteY6" fmla="*/ 13664 h 26623"/>
                  <a:gd name="connsiteX7" fmla="*/ 4388 w 26623"/>
                  <a:gd name="connsiteY7" fmla="*/ 23077 h 26623"/>
                  <a:gd name="connsiteX8" fmla="*/ 13801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976"/>
                    </a:moveTo>
                    <a:cubicBezTo>
                      <a:pt x="17331" y="26976"/>
                      <a:pt x="20717" y="25573"/>
                      <a:pt x="23214" y="23077"/>
                    </a:cubicBezTo>
                    <a:cubicBezTo>
                      <a:pt x="25710" y="20581"/>
                      <a:pt x="27113" y="17195"/>
                      <a:pt x="27113" y="13664"/>
                    </a:cubicBezTo>
                    <a:cubicBezTo>
                      <a:pt x="27113" y="10134"/>
                      <a:pt x="25710" y="6748"/>
                      <a:pt x="23214" y="4252"/>
                    </a:cubicBezTo>
                    <a:cubicBezTo>
                      <a:pt x="20717" y="1755"/>
                      <a:pt x="17331" y="353"/>
                      <a:pt x="13801" y="353"/>
                    </a:cubicBezTo>
                    <a:cubicBezTo>
                      <a:pt x="10271" y="353"/>
                      <a:pt x="6885" y="1755"/>
                      <a:pt x="4388" y="4252"/>
                    </a:cubicBezTo>
                    <a:cubicBezTo>
                      <a:pt x="1892" y="6748"/>
                      <a:pt x="489" y="10134"/>
                      <a:pt x="489" y="13664"/>
                    </a:cubicBezTo>
                    <a:cubicBezTo>
                      <a:pt x="489" y="17195"/>
                      <a:pt x="1892" y="20581"/>
                      <a:pt x="4388" y="23077"/>
                    </a:cubicBezTo>
                    <a:cubicBezTo>
                      <a:pt x="6885" y="25573"/>
                      <a:pt x="10271" y="26976"/>
                      <a:pt x="13801" y="269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85" name="任意多边形: 形状 67484">
                <a:extLst>
                  <a:ext uri="{FF2B5EF4-FFF2-40B4-BE49-F238E27FC236}">
                    <a16:creationId xmlns:a16="http://schemas.microsoft.com/office/drawing/2014/main" id="{E598709D-0A7D-9DDA-3BAD-539E6E77E56F}"/>
                  </a:ext>
                </a:extLst>
              </p:cNvPr>
              <p:cNvSpPr/>
              <p:nvPr/>
            </p:nvSpPr>
            <p:spPr>
              <a:xfrm>
                <a:off x="4632688" y="3917414"/>
                <a:ext cx="26623" cy="26623"/>
              </a:xfrm>
              <a:custGeom>
                <a:avLst/>
                <a:gdLst>
                  <a:gd name="connsiteX0" fmla="*/ 13622 w 26623"/>
                  <a:gd name="connsiteY0" fmla="*/ 26953 h 26623"/>
                  <a:gd name="connsiteX1" fmla="*/ 23035 w 26623"/>
                  <a:gd name="connsiteY1" fmla="*/ 23054 h 26623"/>
                  <a:gd name="connsiteX2" fmla="*/ 26933 w 26623"/>
                  <a:gd name="connsiteY2" fmla="*/ 13642 h 26623"/>
                  <a:gd name="connsiteX3" fmla="*/ 23035 w 26623"/>
                  <a:gd name="connsiteY3" fmla="*/ 4229 h 26623"/>
                  <a:gd name="connsiteX4" fmla="*/ 13622 w 26623"/>
                  <a:gd name="connsiteY4" fmla="*/ 330 h 26623"/>
                  <a:gd name="connsiteX5" fmla="*/ 4209 w 26623"/>
                  <a:gd name="connsiteY5" fmla="*/ 4229 h 26623"/>
                  <a:gd name="connsiteX6" fmla="*/ 310 w 26623"/>
                  <a:gd name="connsiteY6" fmla="*/ 13642 h 26623"/>
                  <a:gd name="connsiteX7" fmla="*/ 4209 w 26623"/>
                  <a:gd name="connsiteY7" fmla="*/ 23054 h 26623"/>
                  <a:gd name="connsiteX8" fmla="*/ 13622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2" y="26953"/>
                    </a:moveTo>
                    <a:cubicBezTo>
                      <a:pt x="17152" y="26953"/>
                      <a:pt x="20538" y="25551"/>
                      <a:pt x="23035" y="23054"/>
                    </a:cubicBezTo>
                    <a:cubicBezTo>
                      <a:pt x="25531" y="20558"/>
                      <a:pt x="26933" y="17172"/>
                      <a:pt x="26933" y="13642"/>
                    </a:cubicBezTo>
                    <a:cubicBezTo>
                      <a:pt x="26933" y="10111"/>
                      <a:pt x="25531" y="6725"/>
                      <a:pt x="23035" y="4229"/>
                    </a:cubicBezTo>
                    <a:cubicBezTo>
                      <a:pt x="20538" y="1733"/>
                      <a:pt x="17152" y="330"/>
                      <a:pt x="13622" y="330"/>
                    </a:cubicBezTo>
                    <a:cubicBezTo>
                      <a:pt x="10092" y="330"/>
                      <a:pt x="6705" y="1733"/>
                      <a:pt x="4209" y="4229"/>
                    </a:cubicBezTo>
                    <a:cubicBezTo>
                      <a:pt x="1713" y="6725"/>
                      <a:pt x="310" y="10111"/>
                      <a:pt x="310" y="13642"/>
                    </a:cubicBezTo>
                    <a:cubicBezTo>
                      <a:pt x="310" y="17172"/>
                      <a:pt x="1713" y="20558"/>
                      <a:pt x="4209" y="23054"/>
                    </a:cubicBezTo>
                    <a:cubicBezTo>
                      <a:pt x="6705" y="25551"/>
                      <a:pt x="10092" y="26953"/>
                      <a:pt x="13622" y="2695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86" name="任意多边形: 形状 67485">
                <a:extLst>
                  <a:ext uri="{FF2B5EF4-FFF2-40B4-BE49-F238E27FC236}">
                    <a16:creationId xmlns:a16="http://schemas.microsoft.com/office/drawing/2014/main" id="{E143C9D8-421B-854F-959B-9FE63EA06AFC}"/>
                  </a:ext>
                </a:extLst>
              </p:cNvPr>
              <p:cNvSpPr/>
              <p:nvPr/>
            </p:nvSpPr>
            <p:spPr>
              <a:xfrm>
                <a:off x="7745260" y="3427659"/>
                <a:ext cx="26623" cy="26623"/>
              </a:xfrm>
              <a:custGeom>
                <a:avLst/>
                <a:gdLst>
                  <a:gd name="connsiteX0" fmla="*/ 13883 w 26623"/>
                  <a:gd name="connsiteY0" fmla="*/ 26912 h 26623"/>
                  <a:gd name="connsiteX1" fmla="*/ 23296 w 26623"/>
                  <a:gd name="connsiteY1" fmla="*/ 23013 h 26623"/>
                  <a:gd name="connsiteX2" fmla="*/ 27195 w 26623"/>
                  <a:gd name="connsiteY2" fmla="*/ 13601 h 26623"/>
                  <a:gd name="connsiteX3" fmla="*/ 23296 w 26623"/>
                  <a:gd name="connsiteY3" fmla="*/ 4188 h 26623"/>
                  <a:gd name="connsiteX4" fmla="*/ 13883 w 26623"/>
                  <a:gd name="connsiteY4" fmla="*/ 289 h 26623"/>
                  <a:gd name="connsiteX5" fmla="*/ 4471 w 26623"/>
                  <a:gd name="connsiteY5" fmla="*/ 4188 h 26623"/>
                  <a:gd name="connsiteX6" fmla="*/ 572 w 26623"/>
                  <a:gd name="connsiteY6" fmla="*/ 13601 h 26623"/>
                  <a:gd name="connsiteX7" fmla="*/ 4471 w 26623"/>
                  <a:gd name="connsiteY7" fmla="*/ 23013 h 26623"/>
                  <a:gd name="connsiteX8" fmla="*/ 13883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3" y="26912"/>
                    </a:moveTo>
                    <a:cubicBezTo>
                      <a:pt x="17414" y="26912"/>
                      <a:pt x="20800" y="25510"/>
                      <a:pt x="23296" y="23013"/>
                    </a:cubicBezTo>
                    <a:cubicBezTo>
                      <a:pt x="25792" y="20517"/>
                      <a:pt x="27195" y="17131"/>
                      <a:pt x="27195" y="13601"/>
                    </a:cubicBezTo>
                    <a:cubicBezTo>
                      <a:pt x="27195" y="10070"/>
                      <a:pt x="25792" y="6684"/>
                      <a:pt x="23296" y="4188"/>
                    </a:cubicBezTo>
                    <a:cubicBezTo>
                      <a:pt x="20800" y="1692"/>
                      <a:pt x="17414" y="289"/>
                      <a:pt x="13883" y="289"/>
                    </a:cubicBezTo>
                    <a:cubicBezTo>
                      <a:pt x="10353" y="289"/>
                      <a:pt x="6967" y="1692"/>
                      <a:pt x="4471" y="4188"/>
                    </a:cubicBezTo>
                    <a:cubicBezTo>
                      <a:pt x="1974" y="6684"/>
                      <a:pt x="572" y="10070"/>
                      <a:pt x="572" y="13601"/>
                    </a:cubicBezTo>
                    <a:cubicBezTo>
                      <a:pt x="572" y="17131"/>
                      <a:pt x="1974" y="20517"/>
                      <a:pt x="4471" y="23013"/>
                    </a:cubicBezTo>
                    <a:cubicBezTo>
                      <a:pt x="6967" y="25510"/>
                      <a:pt x="10353" y="26912"/>
                      <a:pt x="13883" y="269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87" name="任意多边形: 形状 67486">
                <a:extLst>
                  <a:ext uri="{FF2B5EF4-FFF2-40B4-BE49-F238E27FC236}">
                    <a16:creationId xmlns:a16="http://schemas.microsoft.com/office/drawing/2014/main" id="{35B2C38D-DE42-A36B-3DEC-BA6BAA3CB5A4}"/>
                  </a:ext>
                </a:extLst>
              </p:cNvPr>
              <p:cNvSpPr/>
              <p:nvPr/>
            </p:nvSpPr>
            <p:spPr>
              <a:xfrm>
                <a:off x="5021255" y="3668311"/>
                <a:ext cx="26623" cy="26623"/>
              </a:xfrm>
              <a:custGeom>
                <a:avLst/>
                <a:gdLst>
                  <a:gd name="connsiteX0" fmla="*/ 13654 w 26623"/>
                  <a:gd name="connsiteY0" fmla="*/ 26932 h 26623"/>
                  <a:gd name="connsiteX1" fmla="*/ 23067 w 26623"/>
                  <a:gd name="connsiteY1" fmla="*/ 23034 h 26623"/>
                  <a:gd name="connsiteX2" fmla="*/ 26966 w 26623"/>
                  <a:gd name="connsiteY2" fmla="*/ 13621 h 26623"/>
                  <a:gd name="connsiteX3" fmla="*/ 23067 w 26623"/>
                  <a:gd name="connsiteY3" fmla="*/ 4208 h 26623"/>
                  <a:gd name="connsiteX4" fmla="*/ 13654 w 26623"/>
                  <a:gd name="connsiteY4" fmla="*/ 309 h 26623"/>
                  <a:gd name="connsiteX5" fmla="*/ 4242 w 26623"/>
                  <a:gd name="connsiteY5" fmla="*/ 4208 h 26623"/>
                  <a:gd name="connsiteX6" fmla="*/ 343 w 26623"/>
                  <a:gd name="connsiteY6" fmla="*/ 13621 h 26623"/>
                  <a:gd name="connsiteX7" fmla="*/ 4242 w 26623"/>
                  <a:gd name="connsiteY7" fmla="*/ 23034 h 26623"/>
                  <a:gd name="connsiteX8" fmla="*/ 13654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4" y="26932"/>
                    </a:moveTo>
                    <a:cubicBezTo>
                      <a:pt x="17185" y="26932"/>
                      <a:pt x="20571" y="25530"/>
                      <a:pt x="23067" y="23034"/>
                    </a:cubicBezTo>
                    <a:cubicBezTo>
                      <a:pt x="25563" y="20537"/>
                      <a:pt x="26966" y="17151"/>
                      <a:pt x="26966" y="13621"/>
                    </a:cubicBezTo>
                    <a:cubicBezTo>
                      <a:pt x="26966" y="10091"/>
                      <a:pt x="25563" y="6704"/>
                      <a:pt x="23067" y="4208"/>
                    </a:cubicBezTo>
                    <a:cubicBezTo>
                      <a:pt x="20571" y="1712"/>
                      <a:pt x="17185" y="309"/>
                      <a:pt x="13654" y="309"/>
                    </a:cubicBezTo>
                    <a:cubicBezTo>
                      <a:pt x="10124" y="309"/>
                      <a:pt x="6738" y="1712"/>
                      <a:pt x="4242" y="4208"/>
                    </a:cubicBezTo>
                    <a:cubicBezTo>
                      <a:pt x="1745" y="6704"/>
                      <a:pt x="343" y="10091"/>
                      <a:pt x="343" y="13621"/>
                    </a:cubicBezTo>
                    <a:cubicBezTo>
                      <a:pt x="343" y="17151"/>
                      <a:pt x="1745" y="20537"/>
                      <a:pt x="4242" y="23034"/>
                    </a:cubicBezTo>
                    <a:cubicBezTo>
                      <a:pt x="6738" y="25530"/>
                      <a:pt x="10124" y="26932"/>
                      <a:pt x="13654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88" name="任意多边形: 形状 67487">
                <a:extLst>
                  <a:ext uri="{FF2B5EF4-FFF2-40B4-BE49-F238E27FC236}">
                    <a16:creationId xmlns:a16="http://schemas.microsoft.com/office/drawing/2014/main" id="{848BC817-611A-4D6C-7771-A1E9E91B2D2F}"/>
                  </a:ext>
                </a:extLst>
              </p:cNvPr>
              <p:cNvSpPr/>
              <p:nvPr/>
            </p:nvSpPr>
            <p:spPr>
              <a:xfrm>
                <a:off x="4967793" y="4160881"/>
                <a:ext cx="26623" cy="26623"/>
              </a:xfrm>
              <a:custGeom>
                <a:avLst/>
                <a:gdLst>
                  <a:gd name="connsiteX0" fmla="*/ 13650 w 26623"/>
                  <a:gd name="connsiteY0" fmla="*/ 26974 h 26623"/>
                  <a:gd name="connsiteX1" fmla="*/ 23063 w 26623"/>
                  <a:gd name="connsiteY1" fmla="*/ 23075 h 26623"/>
                  <a:gd name="connsiteX2" fmla="*/ 26962 w 26623"/>
                  <a:gd name="connsiteY2" fmla="*/ 13662 h 26623"/>
                  <a:gd name="connsiteX3" fmla="*/ 23063 w 26623"/>
                  <a:gd name="connsiteY3" fmla="*/ 4249 h 26623"/>
                  <a:gd name="connsiteX4" fmla="*/ 13650 w 26623"/>
                  <a:gd name="connsiteY4" fmla="*/ 351 h 26623"/>
                  <a:gd name="connsiteX5" fmla="*/ 4237 w 26623"/>
                  <a:gd name="connsiteY5" fmla="*/ 4249 h 26623"/>
                  <a:gd name="connsiteX6" fmla="*/ 338 w 26623"/>
                  <a:gd name="connsiteY6" fmla="*/ 13662 h 26623"/>
                  <a:gd name="connsiteX7" fmla="*/ 4237 w 26623"/>
                  <a:gd name="connsiteY7" fmla="*/ 23075 h 26623"/>
                  <a:gd name="connsiteX8" fmla="*/ 13650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0" y="26974"/>
                    </a:moveTo>
                    <a:cubicBezTo>
                      <a:pt x="17180" y="26974"/>
                      <a:pt x="20566" y="25571"/>
                      <a:pt x="23063" y="23075"/>
                    </a:cubicBezTo>
                    <a:cubicBezTo>
                      <a:pt x="25559" y="20579"/>
                      <a:pt x="26962" y="17192"/>
                      <a:pt x="26962" y="13662"/>
                    </a:cubicBezTo>
                    <a:cubicBezTo>
                      <a:pt x="26962" y="10132"/>
                      <a:pt x="25559" y="6746"/>
                      <a:pt x="23063" y="4249"/>
                    </a:cubicBezTo>
                    <a:cubicBezTo>
                      <a:pt x="20566" y="1753"/>
                      <a:pt x="17180" y="351"/>
                      <a:pt x="13650" y="351"/>
                    </a:cubicBezTo>
                    <a:cubicBezTo>
                      <a:pt x="10120" y="351"/>
                      <a:pt x="6734" y="1753"/>
                      <a:pt x="4237" y="4249"/>
                    </a:cubicBezTo>
                    <a:cubicBezTo>
                      <a:pt x="1741" y="6746"/>
                      <a:pt x="338" y="10132"/>
                      <a:pt x="338" y="13662"/>
                    </a:cubicBezTo>
                    <a:cubicBezTo>
                      <a:pt x="338" y="17192"/>
                      <a:pt x="1741" y="20579"/>
                      <a:pt x="4237" y="23075"/>
                    </a:cubicBezTo>
                    <a:cubicBezTo>
                      <a:pt x="6734" y="25571"/>
                      <a:pt x="10120" y="26974"/>
                      <a:pt x="13650" y="269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89" name="任意多边形: 形状 67488">
                <a:extLst>
                  <a:ext uri="{FF2B5EF4-FFF2-40B4-BE49-F238E27FC236}">
                    <a16:creationId xmlns:a16="http://schemas.microsoft.com/office/drawing/2014/main" id="{78C82E8D-EBAE-08AB-C5DE-FB4D570F9F63}"/>
                  </a:ext>
                </a:extLst>
              </p:cNvPr>
              <p:cNvSpPr/>
              <p:nvPr/>
            </p:nvSpPr>
            <p:spPr>
              <a:xfrm>
                <a:off x="6076514" y="3833719"/>
                <a:ext cx="26623" cy="26623"/>
              </a:xfrm>
              <a:custGeom>
                <a:avLst/>
                <a:gdLst>
                  <a:gd name="connsiteX0" fmla="*/ 13743 w 26623"/>
                  <a:gd name="connsiteY0" fmla="*/ 26946 h 26623"/>
                  <a:gd name="connsiteX1" fmla="*/ 23156 w 26623"/>
                  <a:gd name="connsiteY1" fmla="*/ 23047 h 26623"/>
                  <a:gd name="connsiteX2" fmla="*/ 27055 w 26623"/>
                  <a:gd name="connsiteY2" fmla="*/ 13635 h 26623"/>
                  <a:gd name="connsiteX3" fmla="*/ 23156 w 26623"/>
                  <a:gd name="connsiteY3" fmla="*/ 4222 h 26623"/>
                  <a:gd name="connsiteX4" fmla="*/ 13743 w 26623"/>
                  <a:gd name="connsiteY4" fmla="*/ 323 h 26623"/>
                  <a:gd name="connsiteX5" fmla="*/ 4330 w 26623"/>
                  <a:gd name="connsiteY5" fmla="*/ 4222 h 26623"/>
                  <a:gd name="connsiteX6" fmla="*/ 431 w 26623"/>
                  <a:gd name="connsiteY6" fmla="*/ 13635 h 26623"/>
                  <a:gd name="connsiteX7" fmla="*/ 4330 w 26623"/>
                  <a:gd name="connsiteY7" fmla="*/ 23047 h 26623"/>
                  <a:gd name="connsiteX8" fmla="*/ 13743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3" y="26946"/>
                    </a:moveTo>
                    <a:cubicBezTo>
                      <a:pt x="17273" y="26946"/>
                      <a:pt x="20660" y="25544"/>
                      <a:pt x="23156" y="23047"/>
                    </a:cubicBezTo>
                    <a:cubicBezTo>
                      <a:pt x="25652" y="20551"/>
                      <a:pt x="27055" y="17165"/>
                      <a:pt x="27055" y="13635"/>
                    </a:cubicBezTo>
                    <a:cubicBezTo>
                      <a:pt x="27055" y="10104"/>
                      <a:pt x="25652" y="6718"/>
                      <a:pt x="23156" y="4222"/>
                    </a:cubicBezTo>
                    <a:cubicBezTo>
                      <a:pt x="20660" y="1726"/>
                      <a:pt x="17273" y="323"/>
                      <a:pt x="13743" y="323"/>
                    </a:cubicBezTo>
                    <a:cubicBezTo>
                      <a:pt x="10213" y="323"/>
                      <a:pt x="6827" y="1726"/>
                      <a:pt x="4330" y="4222"/>
                    </a:cubicBezTo>
                    <a:cubicBezTo>
                      <a:pt x="1834" y="6718"/>
                      <a:pt x="431" y="10104"/>
                      <a:pt x="431" y="13635"/>
                    </a:cubicBezTo>
                    <a:cubicBezTo>
                      <a:pt x="431" y="17165"/>
                      <a:pt x="1834" y="20551"/>
                      <a:pt x="4330" y="23047"/>
                    </a:cubicBezTo>
                    <a:cubicBezTo>
                      <a:pt x="6827" y="25544"/>
                      <a:pt x="10213" y="26946"/>
                      <a:pt x="13743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90" name="任意多边形: 形状 67489">
                <a:extLst>
                  <a:ext uri="{FF2B5EF4-FFF2-40B4-BE49-F238E27FC236}">
                    <a16:creationId xmlns:a16="http://schemas.microsoft.com/office/drawing/2014/main" id="{3E753AEF-D290-524B-39C8-1CE104B94BC8}"/>
                  </a:ext>
                </a:extLst>
              </p:cNvPr>
              <p:cNvSpPr/>
              <p:nvPr/>
            </p:nvSpPr>
            <p:spPr>
              <a:xfrm>
                <a:off x="4771786" y="2887491"/>
                <a:ext cx="26623" cy="26623"/>
              </a:xfrm>
              <a:custGeom>
                <a:avLst/>
                <a:gdLst>
                  <a:gd name="connsiteX0" fmla="*/ 13633 w 26623"/>
                  <a:gd name="connsiteY0" fmla="*/ 26867 h 26623"/>
                  <a:gd name="connsiteX1" fmla="*/ 23046 w 26623"/>
                  <a:gd name="connsiteY1" fmla="*/ 22968 h 26623"/>
                  <a:gd name="connsiteX2" fmla="*/ 26945 w 26623"/>
                  <a:gd name="connsiteY2" fmla="*/ 13555 h 26623"/>
                  <a:gd name="connsiteX3" fmla="*/ 23046 w 26623"/>
                  <a:gd name="connsiteY3" fmla="*/ 4143 h 26623"/>
                  <a:gd name="connsiteX4" fmla="*/ 13633 w 26623"/>
                  <a:gd name="connsiteY4" fmla="*/ 244 h 26623"/>
                  <a:gd name="connsiteX5" fmla="*/ 4221 w 26623"/>
                  <a:gd name="connsiteY5" fmla="*/ 4143 h 26623"/>
                  <a:gd name="connsiteX6" fmla="*/ 322 w 26623"/>
                  <a:gd name="connsiteY6" fmla="*/ 13555 h 26623"/>
                  <a:gd name="connsiteX7" fmla="*/ 4221 w 26623"/>
                  <a:gd name="connsiteY7" fmla="*/ 22968 h 26623"/>
                  <a:gd name="connsiteX8" fmla="*/ 13633 w 26623"/>
                  <a:gd name="connsiteY8" fmla="*/ 268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3" y="26867"/>
                    </a:moveTo>
                    <a:cubicBezTo>
                      <a:pt x="17164" y="26867"/>
                      <a:pt x="20550" y="25464"/>
                      <a:pt x="23046" y="22968"/>
                    </a:cubicBezTo>
                    <a:cubicBezTo>
                      <a:pt x="25542" y="20472"/>
                      <a:pt x="26945" y="17086"/>
                      <a:pt x="26945" y="13555"/>
                    </a:cubicBezTo>
                    <a:cubicBezTo>
                      <a:pt x="26945" y="10025"/>
                      <a:pt x="25542" y="6639"/>
                      <a:pt x="23046" y="4143"/>
                    </a:cubicBezTo>
                    <a:cubicBezTo>
                      <a:pt x="20550" y="1646"/>
                      <a:pt x="17164" y="244"/>
                      <a:pt x="13633" y="244"/>
                    </a:cubicBezTo>
                    <a:cubicBezTo>
                      <a:pt x="10103" y="244"/>
                      <a:pt x="6717" y="1646"/>
                      <a:pt x="4221" y="4143"/>
                    </a:cubicBezTo>
                    <a:cubicBezTo>
                      <a:pt x="1724" y="6639"/>
                      <a:pt x="322" y="10025"/>
                      <a:pt x="322" y="13555"/>
                    </a:cubicBezTo>
                    <a:cubicBezTo>
                      <a:pt x="322" y="17086"/>
                      <a:pt x="1724" y="20472"/>
                      <a:pt x="4221" y="22968"/>
                    </a:cubicBezTo>
                    <a:cubicBezTo>
                      <a:pt x="6717" y="25464"/>
                      <a:pt x="10103" y="26867"/>
                      <a:pt x="13633" y="268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91" name="任意多边形: 形状 67490">
                <a:extLst>
                  <a:ext uri="{FF2B5EF4-FFF2-40B4-BE49-F238E27FC236}">
                    <a16:creationId xmlns:a16="http://schemas.microsoft.com/office/drawing/2014/main" id="{5B3575F6-A49F-370F-7BC5-1A65240D1BF8}"/>
                  </a:ext>
                </a:extLst>
              </p:cNvPr>
              <p:cNvSpPr/>
              <p:nvPr/>
            </p:nvSpPr>
            <p:spPr>
              <a:xfrm>
                <a:off x="6607853" y="5108973"/>
                <a:ext cx="26623" cy="26623"/>
              </a:xfrm>
              <a:custGeom>
                <a:avLst/>
                <a:gdLst>
                  <a:gd name="connsiteX0" fmla="*/ 13788 w 26623"/>
                  <a:gd name="connsiteY0" fmla="*/ 27053 h 26623"/>
                  <a:gd name="connsiteX1" fmla="*/ 23200 w 26623"/>
                  <a:gd name="connsiteY1" fmla="*/ 23155 h 26623"/>
                  <a:gd name="connsiteX2" fmla="*/ 27099 w 26623"/>
                  <a:gd name="connsiteY2" fmla="*/ 13742 h 26623"/>
                  <a:gd name="connsiteX3" fmla="*/ 23200 w 26623"/>
                  <a:gd name="connsiteY3" fmla="*/ 4329 h 26623"/>
                  <a:gd name="connsiteX4" fmla="*/ 13788 w 26623"/>
                  <a:gd name="connsiteY4" fmla="*/ 430 h 26623"/>
                  <a:gd name="connsiteX5" fmla="*/ 4375 w 26623"/>
                  <a:gd name="connsiteY5" fmla="*/ 4329 h 26623"/>
                  <a:gd name="connsiteX6" fmla="*/ 476 w 26623"/>
                  <a:gd name="connsiteY6" fmla="*/ 13742 h 26623"/>
                  <a:gd name="connsiteX7" fmla="*/ 4375 w 26623"/>
                  <a:gd name="connsiteY7" fmla="*/ 23155 h 26623"/>
                  <a:gd name="connsiteX8" fmla="*/ 13788 w 26623"/>
                  <a:gd name="connsiteY8" fmla="*/ 270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8" y="27053"/>
                    </a:moveTo>
                    <a:cubicBezTo>
                      <a:pt x="17318" y="27053"/>
                      <a:pt x="20704" y="25651"/>
                      <a:pt x="23200" y="23155"/>
                    </a:cubicBezTo>
                    <a:cubicBezTo>
                      <a:pt x="25697" y="20658"/>
                      <a:pt x="27099" y="17272"/>
                      <a:pt x="27099" y="13742"/>
                    </a:cubicBezTo>
                    <a:cubicBezTo>
                      <a:pt x="27099" y="10212"/>
                      <a:pt x="25697" y="6825"/>
                      <a:pt x="23200" y="4329"/>
                    </a:cubicBezTo>
                    <a:cubicBezTo>
                      <a:pt x="20704" y="1833"/>
                      <a:pt x="17318" y="430"/>
                      <a:pt x="13788" y="430"/>
                    </a:cubicBezTo>
                    <a:cubicBezTo>
                      <a:pt x="10257" y="430"/>
                      <a:pt x="6871" y="1833"/>
                      <a:pt x="4375" y="4329"/>
                    </a:cubicBezTo>
                    <a:cubicBezTo>
                      <a:pt x="1879" y="6825"/>
                      <a:pt x="476" y="10212"/>
                      <a:pt x="476" y="13742"/>
                    </a:cubicBezTo>
                    <a:cubicBezTo>
                      <a:pt x="476" y="17272"/>
                      <a:pt x="1879" y="20658"/>
                      <a:pt x="4375" y="23155"/>
                    </a:cubicBezTo>
                    <a:cubicBezTo>
                      <a:pt x="6871" y="25651"/>
                      <a:pt x="10257" y="27053"/>
                      <a:pt x="13788" y="2705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92" name="任意多边形: 形状 67491">
                <a:extLst>
                  <a:ext uri="{FF2B5EF4-FFF2-40B4-BE49-F238E27FC236}">
                    <a16:creationId xmlns:a16="http://schemas.microsoft.com/office/drawing/2014/main" id="{28601209-829D-F5A6-6961-5E0CD84FC482}"/>
                  </a:ext>
                </a:extLst>
              </p:cNvPr>
              <p:cNvSpPr/>
              <p:nvPr/>
            </p:nvSpPr>
            <p:spPr>
              <a:xfrm>
                <a:off x="6411366" y="3880912"/>
                <a:ext cx="26623" cy="26623"/>
              </a:xfrm>
              <a:custGeom>
                <a:avLst/>
                <a:gdLst>
                  <a:gd name="connsiteX0" fmla="*/ 13771 w 26623"/>
                  <a:gd name="connsiteY0" fmla="*/ 26950 h 26623"/>
                  <a:gd name="connsiteX1" fmla="*/ 23184 w 26623"/>
                  <a:gd name="connsiteY1" fmla="*/ 23051 h 26623"/>
                  <a:gd name="connsiteX2" fmla="*/ 27083 w 26623"/>
                  <a:gd name="connsiteY2" fmla="*/ 13639 h 26623"/>
                  <a:gd name="connsiteX3" fmla="*/ 23184 w 26623"/>
                  <a:gd name="connsiteY3" fmla="*/ 4226 h 26623"/>
                  <a:gd name="connsiteX4" fmla="*/ 13771 w 26623"/>
                  <a:gd name="connsiteY4" fmla="*/ 327 h 26623"/>
                  <a:gd name="connsiteX5" fmla="*/ 4358 w 26623"/>
                  <a:gd name="connsiteY5" fmla="*/ 4226 h 26623"/>
                  <a:gd name="connsiteX6" fmla="*/ 460 w 26623"/>
                  <a:gd name="connsiteY6" fmla="*/ 13639 h 26623"/>
                  <a:gd name="connsiteX7" fmla="*/ 4358 w 26623"/>
                  <a:gd name="connsiteY7" fmla="*/ 23051 h 26623"/>
                  <a:gd name="connsiteX8" fmla="*/ 13771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950"/>
                    </a:moveTo>
                    <a:cubicBezTo>
                      <a:pt x="17301" y="26950"/>
                      <a:pt x="20688" y="25548"/>
                      <a:pt x="23184" y="23051"/>
                    </a:cubicBezTo>
                    <a:cubicBezTo>
                      <a:pt x="25680" y="20555"/>
                      <a:pt x="27083" y="17169"/>
                      <a:pt x="27083" y="13639"/>
                    </a:cubicBezTo>
                    <a:cubicBezTo>
                      <a:pt x="27083" y="10108"/>
                      <a:pt x="25680" y="6722"/>
                      <a:pt x="23184" y="4226"/>
                    </a:cubicBezTo>
                    <a:cubicBezTo>
                      <a:pt x="20688" y="1730"/>
                      <a:pt x="17301" y="327"/>
                      <a:pt x="13771" y="327"/>
                    </a:cubicBezTo>
                    <a:cubicBezTo>
                      <a:pt x="10241" y="327"/>
                      <a:pt x="6855" y="1730"/>
                      <a:pt x="4358" y="4226"/>
                    </a:cubicBezTo>
                    <a:cubicBezTo>
                      <a:pt x="1862" y="6722"/>
                      <a:pt x="460" y="10108"/>
                      <a:pt x="460" y="13639"/>
                    </a:cubicBezTo>
                    <a:cubicBezTo>
                      <a:pt x="460" y="17169"/>
                      <a:pt x="1862" y="20555"/>
                      <a:pt x="4358" y="23051"/>
                    </a:cubicBezTo>
                    <a:cubicBezTo>
                      <a:pt x="6855" y="25548"/>
                      <a:pt x="10241" y="26950"/>
                      <a:pt x="13771" y="269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93" name="任意多边形: 形状 67492">
                <a:extLst>
                  <a:ext uri="{FF2B5EF4-FFF2-40B4-BE49-F238E27FC236}">
                    <a16:creationId xmlns:a16="http://schemas.microsoft.com/office/drawing/2014/main" id="{17B35005-BDC0-81FF-8B08-FBE06B235994}"/>
                  </a:ext>
                </a:extLst>
              </p:cNvPr>
              <p:cNvSpPr/>
              <p:nvPr/>
            </p:nvSpPr>
            <p:spPr>
              <a:xfrm>
                <a:off x="5663871" y="4416008"/>
                <a:ext cx="26623" cy="26623"/>
              </a:xfrm>
              <a:custGeom>
                <a:avLst/>
                <a:gdLst>
                  <a:gd name="connsiteX0" fmla="*/ 13708 w 26623"/>
                  <a:gd name="connsiteY0" fmla="*/ 26995 h 26623"/>
                  <a:gd name="connsiteX1" fmla="*/ 23121 w 26623"/>
                  <a:gd name="connsiteY1" fmla="*/ 23096 h 26623"/>
                  <a:gd name="connsiteX2" fmla="*/ 27020 w 26623"/>
                  <a:gd name="connsiteY2" fmla="*/ 13684 h 26623"/>
                  <a:gd name="connsiteX3" fmla="*/ 23121 w 26623"/>
                  <a:gd name="connsiteY3" fmla="*/ 4271 h 26623"/>
                  <a:gd name="connsiteX4" fmla="*/ 13708 w 26623"/>
                  <a:gd name="connsiteY4" fmla="*/ 372 h 26623"/>
                  <a:gd name="connsiteX5" fmla="*/ 4296 w 26623"/>
                  <a:gd name="connsiteY5" fmla="*/ 4271 h 26623"/>
                  <a:gd name="connsiteX6" fmla="*/ 397 w 26623"/>
                  <a:gd name="connsiteY6" fmla="*/ 13684 h 26623"/>
                  <a:gd name="connsiteX7" fmla="*/ 4296 w 26623"/>
                  <a:gd name="connsiteY7" fmla="*/ 23096 h 26623"/>
                  <a:gd name="connsiteX8" fmla="*/ 13708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995"/>
                    </a:moveTo>
                    <a:cubicBezTo>
                      <a:pt x="17239" y="26995"/>
                      <a:pt x="20625" y="25593"/>
                      <a:pt x="23121" y="23096"/>
                    </a:cubicBezTo>
                    <a:cubicBezTo>
                      <a:pt x="25617" y="20600"/>
                      <a:pt x="27020" y="17214"/>
                      <a:pt x="27020" y="13684"/>
                    </a:cubicBezTo>
                    <a:cubicBezTo>
                      <a:pt x="27020" y="10153"/>
                      <a:pt x="25617" y="6767"/>
                      <a:pt x="23121" y="4271"/>
                    </a:cubicBezTo>
                    <a:cubicBezTo>
                      <a:pt x="20625" y="1775"/>
                      <a:pt x="17239" y="372"/>
                      <a:pt x="13708" y="372"/>
                    </a:cubicBezTo>
                    <a:cubicBezTo>
                      <a:pt x="10178" y="372"/>
                      <a:pt x="6792" y="1775"/>
                      <a:pt x="4296" y="4271"/>
                    </a:cubicBezTo>
                    <a:cubicBezTo>
                      <a:pt x="1799" y="6767"/>
                      <a:pt x="397" y="10153"/>
                      <a:pt x="397" y="13684"/>
                    </a:cubicBezTo>
                    <a:cubicBezTo>
                      <a:pt x="397" y="17214"/>
                      <a:pt x="1799" y="20600"/>
                      <a:pt x="4296" y="23096"/>
                    </a:cubicBezTo>
                    <a:cubicBezTo>
                      <a:pt x="6792" y="25593"/>
                      <a:pt x="10178" y="26995"/>
                      <a:pt x="13708" y="269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94" name="任意多边形: 形状 67493">
                <a:extLst>
                  <a:ext uri="{FF2B5EF4-FFF2-40B4-BE49-F238E27FC236}">
                    <a16:creationId xmlns:a16="http://schemas.microsoft.com/office/drawing/2014/main" id="{DC64EA12-6C4C-5F9D-4320-CFB62D2A9C16}"/>
                  </a:ext>
                </a:extLst>
              </p:cNvPr>
              <p:cNvSpPr/>
              <p:nvPr/>
            </p:nvSpPr>
            <p:spPr>
              <a:xfrm>
                <a:off x="7370177" y="4955292"/>
                <a:ext cx="26623" cy="26623"/>
              </a:xfrm>
              <a:custGeom>
                <a:avLst/>
                <a:gdLst>
                  <a:gd name="connsiteX0" fmla="*/ 13852 w 26623"/>
                  <a:gd name="connsiteY0" fmla="*/ 27040 h 26623"/>
                  <a:gd name="connsiteX1" fmla="*/ 23264 w 26623"/>
                  <a:gd name="connsiteY1" fmla="*/ 23142 h 26623"/>
                  <a:gd name="connsiteX2" fmla="*/ 27163 w 26623"/>
                  <a:gd name="connsiteY2" fmla="*/ 13729 h 26623"/>
                  <a:gd name="connsiteX3" fmla="*/ 23264 w 26623"/>
                  <a:gd name="connsiteY3" fmla="*/ 4316 h 26623"/>
                  <a:gd name="connsiteX4" fmla="*/ 13852 w 26623"/>
                  <a:gd name="connsiteY4" fmla="*/ 417 h 26623"/>
                  <a:gd name="connsiteX5" fmla="*/ 4439 w 26623"/>
                  <a:gd name="connsiteY5" fmla="*/ 4316 h 26623"/>
                  <a:gd name="connsiteX6" fmla="*/ 540 w 26623"/>
                  <a:gd name="connsiteY6" fmla="*/ 13729 h 26623"/>
                  <a:gd name="connsiteX7" fmla="*/ 4439 w 26623"/>
                  <a:gd name="connsiteY7" fmla="*/ 23142 h 26623"/>
                  <a:gd name="connsiteX8" fmla="*/ 13852 w 26623"/>
                  <a:gd name="connsiteY8" fmla="*/ 270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2" y="27040"/>
                    </a:moveTo>
                    <a:cubicBezTo>
                      <a:pt x="17382" y="27040"/>
                      <a:pt x="20768" y="25638"/>
                      <a:pt x="23264" y="23142"/>
                    </a:cubicBezTo>
                    <a:cubicBezTo>
                      <a:pt x="25761" y="20645"/>
                      <a:pt x="27163" y="17259"/>
                      <a:pt x="27163" y="13729"/>
                    </a:cubicBezTo>
                    <a:cubicBezTo>
                      <a:pt x="27163" y="10199"/>
                      <a:pt x="25761" y="6812"/>
                      <a:pt x="23264" y="4316"/>
                    </a:cubicBezTo>
                    <a:cubicBezTo>
                      <a:pt x="20768" y="1820"/>
                      <a:pt x="17382" y="417"/>
                      <a:pt x="13852" y="417"/>
                    </a:cubicBezTo>
                    <a:cubicBezTo>
                      <a:pt x="10321" y="417"/>
                      <a:pt x="6935" y="1820"/>
                      <a:pt x="4439" y="4316"/>
                    </a:cubicBezTo>
                    <a:cubicBezTo>
                      <a:pt x="1943" y="6812"/>
                      <a:pt x="540" y="10199"/>
                      <a:pt x="540" y="13729"/>
                    </a:cubicBezTo>
                    <a:cubicBezTo>
                      <a:pt x="540" y="17259"/>
                      <a:pt x="1943" y="20645"/>
                      <a:pt x="4439" y="23142"/>
                    </a:cubicBezTo>
                    <a:cubicBezTo>
                      <a:pt x="6935" y="25638"/>
                      <a:pt x="10321" y="27040"/>
                      <a:pt x="13852" y="270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95" name="任意多边形: 形状 67494">
                <a:extLst>
                  <a:ext uri="{FF2B5EF4-FFF2-40B4-BE49-F238E27FC236}">
                    <a16:creationId xmlns:a16="http://schemas.microsoft.com/office/drawing/2014/main" id="{44C4C83B-F072-6E00-FEDA-EC16461D954F}"/>
                  </a:ext>
                </a:extLst>
              </p:cNvPr>
              <p:cNvSpPr/>
              <p:nvPr/>
            </p:nvSpPr>
            <p:spPr>
              <a:xfrm>
                <a:off x="6325929" y="3320331"/>
                <a:ext cx="26623" cy="26623"/>
              </a:xfrm>
              <a:custGeom>
                <a:avLst/>
                <a:gdLst>
                  <a:gd name="connsiteX0" fmla="*/ 13764 w 26623"/>
                  <a:gd name="connsiteY0" fmla="*/ 26903 h 26623"/>
                  <a:gd name="connsiteX1" fmla="*/ 23177 w 26623"/>
                  <a:gd name="connsiteY1" fmla="*/ 23004 h 26623"/>
                  <a:gd name="connsiteX2" fmla="*/ 27076 w 26623"/>
                  <a:gd name="connsiteY2" fmla="*/ 13592 h 26623"/>
                  <a:gd name="connsiteX3" fmla="*/ 23177 w 26623"/>
                  <a:gd name="connsiteY3" fmla="*/ 4179 h 26623"/>
                  <a:gd name="connsiteX4" fmla="*/ 13764 w 26623"/>
                  <a:gd name="connsiteY4" fmla="*/ 280 h 26623"/>
                  <a:gd name="connsiteX5" fmla="*/ 4351 w 26623"/>
                  <a:gd name="connsiteY5" fmla="*/ 4179 h 26623"/>
                  <a:gd name="connsiteX6" fmla="*/ 452 w 26623"/>
                  <a:gd name="connsiteY6" fmla="*/ 13592 h 26623"/>
                  <a:gd name="connsiteX7" fmla="*/ 4351 w 26623"/>
                  <a:gd name="connsiteY7" fmla="*/ 23004 h 26623"/>
                  <a:gd name="connsiteX8" fmla="*/ 13764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6903"/>
                    </a:moveTo>
                    <a:cubicBezTo>
                      <a:pt x="17294" y="26903"/>
                      <a:pt x="20680" y="25501"/>
                      <a:pt x="23177" y="23004"/>
                    </a:cubicBezTo>
                    <a:cubicBezTo>
                      <a:pt x="25673" y="20508"/>
                      <a:pt x="27076" y="17122"/>
                      <a:pt x="27076" y="13592"/>
                    </a:cubicBezTo>
                    <a:cubicBezTo>
                      <a:pt x="27076" y="10061"/>
                      <a:pt x="25673" y="6675"/>
                      <a:pt x="23177" y="4179"/>
                    </a:cubicBezTo>
                    <a:cubicBezTo>
                      <a:pt x="20680" y="1683"/>
                      <a:pt x="17294" y="280"/>
                      <a:pt x="13764" y="280"/>
                    </a:cubicBezTo>
                    <a:cubicBezTo>
                      <a:pt x="10234" y="280"/>
                      <a:pt x="6848" y="1683"/>
                      <a:pt x="4351" y="4179"/>
                    </a:cubicBezTo>
                    <a:cubicBezTo>
                      <a:pt x="1855" y="6675"/>
                      <a:pt x="452" y="10061"/>
                      <a:pt x="452" y="13592"/>
                    </a:cubicBezTo>
                    <a:cubicBezTo>
                      <a:pt x="452" y="17122"/>
                      <a:pt x="1855" y="20508"/>
                      <a:pt x="4351" y="23004"/>
                    </a:cubicBezTo>
                    <a:cubicBezTo>
                      <a:pt x="6848" y="25501"/>
                      <a:pt x="10234" y="26903"/>
                      <a:pt x="13764" y="269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96" name="任意多边形: 形状 67495">
                <a:extLst>
                  <a:ext uri="{FF2B5EF4-FFF2-40B4-BE49-F238E27FC236}">
                    <a16:creationId xmlns:a16="http://schemas.microsoft.com/office/drawing/2014/main" id="{3FBF5DDB-A02D-DAF2-495B-F590B3FB05DA}"/>
                  </a:ext>
                </a:extLst>
              </p:cNvPr>
              <p:cNvSpPr/>
              <p:nvPr/>
            </p:nvSpPr>
            <p:spPr>
              <a:xfrm>
                <a:off x="6174425" y="2642983"/>
                <a:ext cx="26623" cy="26623"/>
              </a:xfrm>
              <a:custGeom>
                <a:avLst/>
                <a:gdLst>
                  <a:gd name="connsiteX0" fmla="*/ 13751 w 26623"/>
                  <a:gd name="connsiteY0" fmla="*/ 26846 h 26623"/>
                  <a:gd name="connsiteX1" fmla="*/ 23164 w 26623"/>
                  <a:gd name="connsiteY1" fmla="*/ 22947 h 26623"/>
                  <a:gd name="connsiteX2" fmla="*/ 27063 w 26623"/>
                  <a:gd name="connsiteY2" fmla="*/ 13535 h 26623"/>
                  <a:gd name="connsiteX3" fmla="*/ 23164 w 26623"/>
                  <a:gd name="connsiteY3" fmla="*/ 4122 h 26623"/>
                  <a:gd name="connsiteX4" fmla="*/ 13751 w 26623"/>
                  <a:gd name="connsiteY4" fmla="*/ 223 h 26623"/>
                  <a:gd name="connsiteX5" fmla="*/ 4339 w 26623"/>
                  <a:gd name="connsiteY5" fmla="*/ 4122 h 26623"/>
                  <a:gd name="connsiteX6" fmla="*/ 440 w 26623"/>
                  <a:gd name="connsiteY6" fmla="*/ 13535 h 26623"/>
                  <a:gd name="connsiteX7" fmla="*/ 4339 w 26623"/>
                  <a:gd name="connsiteY7" fmla="*/ 22947 h 26623"/>
                  <a:gd name="connsiteX8" fmla="*/ 13751 w 26623"/>
                  <a:gd name="connsiteY8" fmla="*/ 268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846"/>
                    </a:moveTo>
                    <a:cubicBezTo>
                      <a:pt x="17282" y="26846"/>
                      <a:pt x="20668" y="25444"/>
                      <a:pt x="23164" y="22947"/>
                    </a:cubicBezTo>
                    <a:cubicBezTo>
                      <a:pt x="25660" y="20451"/>
                      <a:pt x="27063" y="17065"/>
                      <a:pt x="27063" y="13535"/>
                    </a:cubicBezTo>
                    <a:cubicBezTo>
                      <a:pt x="27063" y="10004"/>
                      <a:pt x="25660" y="6618"/>
                      <a:pt x="23164" y="4122"/>
                    </a:cubicBezTo>
                    <a:cubicBezTo>
                      <a:pt x="20668" y="1626"/>
                      <a:pt x="17282" y="223"/>
                      <a:pt x="13751" y="223"/>
                    </a:cubicBezTo>
                    <a:cubicBezTo>
                      <a:pt x="10221" y="223"/>
                      <a:pt x="6835" y="1626"/>
                      <a:pt x="4339" y="4122"/>
                    </a:cubicBezTo>
                    <a:cubicBezTo>
                      <a:pt x="1842" y="6618"/>
                      <a:pt x="440" y="10004"/>
                      <a:pt x="440" y="13535"/>
                    </a:cubicBezTo>
                    <a:cubicBezTo>
                      <a:pt x="440" y="17065"/>
                      <a:pt x="1842" y="20451"/>
                      <a:pt x="4339" y="22947"/>
                    </a:cubicBezTo>
                    <a:cubicBezTo>
                      <a:pt x="6835" y="25444"/>
                      <a:pt x="10221" y="26846"/>
                      <a:pt x="13751" y="268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97" name="任意多边形: 形状 67496">
                <a:extLst>
                  <a:ext uri="{FF2B5EF4-FFF2-40B4-BE49-F238E27FC236}">
                    <a16:creationId xmlns:a16="http://schemas.microsoft.com/office/drawing/2014/main" id="{F00BD04B-775E-D8D8-EF4B-91D555779D11}"/>
                  </a:ext>
                </a:extLst>
              </p:cNvPr>
              <p:cNvSpPr/>
              <p:nvPr/>
            </p:nvSpPr>
            <p:spPr>
              <a:xfrm>
                <a:off x="5492410" y="4236266"/>
                <a:ext cx="26623" cy="26623"/>
              </a:xfrm>
              <a:custGeom>
                <a:avLst/>
                <a:gdLst>
                  <a:gd name="connsiteX0" fmla="*/ 13694 w 26623"/>
                  <a:gd name="connsiteY0" fmla="*/ 26980 h 26623"/>
                  <a:gd name="connsiteX1" fmla="*/ 23107 w 26623"/>
                  <a:gd name="connsiteY1" fmla="*/ 23081 h 26623"/>
                  <a:gd name="connsiteX2" fmla="*/ 27006 w 26623"/>
                  <a:gd name="connsiteY2" fmla="*/ 13669 h 26623"/>
                  <a:gd name="connsiteX3" fmla="*/ 23107 w 26623"/>
                  <a:gd name="connsiteY3" fmla="*/ 4256 h 26623"/>
                  <a:gd name="connsiteX4" fmla="*/ 13694 w 26623"/>
                  <a:gd name="connsiteY4" fmla="*/ 357 h 26623"/>
                  <a:gd name="connsiteX5" fmla="*/ 4281 w 26623"/>
                  <a:gd name="connsiteY5" fmla="*/ 4256 h 26623"/>
                  <a:gd name="connsiteX6" fmla="*/ 382 w 26623"/>
                  <a:gd name="connsiteY6" fmla="*/ 13669 h 26623"/>
                  <a:gd name="connsiteX7" fmla="*/ 4281 w 26623"/>
                  <a:gd name="connsiteY7" fmla="*/ 23081 h 26623"/>
                  <a:gd name="connsiteX8" fmla="*/ 13694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4" y="26980"/>
                    </a:moveTo>
                    <a:cubicBezTo>
                      <a:pt x="17224" y="26980"/>
                      <a:pt x="20610" y="25578"/>
                      <a:pt x="23107" y="23081"/>
                    </a:cubicBezTo>
                    <a:cubicBezTo>
                      <a:pt x="25603" y="20585"/>
                      <a:pt x="27006" y="17199"/>
                      <a:pt x="27006" y="13669"/>
                    </a:cubicBezTo>
                    <a:cubicBezTo>
                      <a:pt x="27006" y="10138"/>
                      <a:pt x="25603" y="6752"/>
                      <a:pt x="23107" y="4256"/>
                    </a:cubicBezTo>
                    <a:cubicBezTo>
                      <a:pt x="20610" y="1760"/>
                      <a:pt x="17224" y="357"/>
                      <a:pt x="13694" y="357"/>
                    </a:cubicBezTo>
                    <a:cubicBezTo>
                      <a:pt x="10164" y="357"/>
                      <a:pt x="6778" y="1760"/>
                      <a:pt x="4281" y="4256"/>
                    </a:cubicBezTo>
                    <a:cubicBezTo>
                      <a:pt x="1785" y="6752"/>
                      <a:pt x="382" y="10138"/>
                      <a:pt x="382" y="13669"/>
                    </a:cubicBezTo>
                    <a:cubicBezTo>
                      <a:pt x="382" y="17199"/>
                      <a:pt x="1785" y="20585"/>
                      <a:pt x="4281" y="23081"/>
                    </a:cubicBezTo>
                    <a:cubicBezTo>
                      <a:pt x="6778" y="25578"/>
                      <a:pt x="10164" y="26980"/>
                      <a:pt x="13694" y="269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98" name="任意多边形: 形状 67497">
                <a:extLst>
                  <a:ext uri="{FF2B5EF4-FFF2-40B4-BE49-F238E27FC236}">
                    <a16:creationId xmlns:a16="http://schemas.microsoft.com/office/drawing/2014/main" id="{3626F3EC-D4E7-8DE1-BBF5-89B5DD542602}"/>
                  </a:ext>
                </a:extLst>
              </p:cNvPr>
              <p:cNvSpPr/>
              <p:nvPr/>
            </p:nvSpPr>
            <p:spPr>
              <a:xfrm>
                <a:off x="5075457" y="4191680"/>
                <a:ext cx="26623" cy="26623"/>
              </a:xfrm>
              <a:custGeom>
                <a:avLst/>
                <a:gdLst>
                  <a:gd name="connsiteX0" fmla="*/ 13659 w 26623"/>
                  <a:gd name="connsiteY0" fmla="*/ 26976 h 26623"/>
                  <a:gd name="connsiteX1" fmla="*/ 23072 w 26623"/>
                  <a:gd name="connsiteY1" fmla="*/ 23077 h 26623"/>
                  <a:gd name="connsiteX2" fmla="*/ 26971 w 26623"/>
                  <a:gd name="connsiteY2" fmla="*/ 13665 h 26623"/>
                  <a:gd name="connsiteX3" fmla="*/ 23072 w 26623"/>
                  <a:gd name="connsiteY3" fmla="*/ 4252 h 26623"/>
                  <a:gd name="connsiteX4" fmla="*/ 13659 w 26623"/>
                  <a:gd name="connsiteY4" fmla="*/ 353 h 26623"/>
                  <a:gd name="connsiteX5" fmla="*/ 4246 w 26623"/>
                  <a:gd name="connsiteY5" fmla="*/ 4252 h 26623"/>
                  <a:gd name="connsiteX6" fmla="*/ 347 w 26623"/>
                  <a:gd name="connsiteY6" fmla="*/ 13665 h 26623"/>
                  <a:gd name="connsiteX7" fmla="*/ 4246 w 26623"/>
                  <a:gd name="connsiteY7" fmla="*/ 23077 h 26623"/>
                  <a:gd name="connsiteX8" fmla="*/ 13659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76"/>
                    </a:moveTo>
                    <a:cubicBezTo>
                      <a:pt x="17189" y="26976"/>
                      <a:pt x="20575" y="25574"/>
                      <a:pt x="23072" y="23077"/>
                    </a:cubicBezTo>
                    <a:cubicBezTo>
                      <a:pt x="25568" y="20581"/>
                      <a:pt x="26971" y="17195"/>
                      <a:pt x="26971" y="13665"/>
                    </a:cubicBezTo>
                    <a:cubicBezTo>
                      <a:pt x="26971" y="10134"/>
                      <a:pt x="25568" y="6748"/>
                      <a:pt x="23072" y="4252"/>
                    </a:cubicBezTo>
                    <a:cubicBezTo>
                      <a:pt x="20575" y="1756"/>
                      <a:pt x="17189" y="353"/>
                      <a:pt x="13659" y="353"/>
                    </a:cubicBezTo>
                    <a:cubicBezTo>
                      <a:pt x="10129" y="353"/>
                      <a:pt x="6743" y="1756"/>
                      <a:pt x="4246" y="4252"/>
                    </a:cubicBezTo>
                    <a:cubicBezTo>
                      <a:pt x="1750" y="6748"/>
                      <a:pt x="347" y="10134"/>
                      <a:pt x="347" y="13665"/>
                    </a:cubicBezTo>
                    <a:cubicBezTo>
                      <a:pt x="347" y="17195"/>
                      <a:pt x="1750" y="20581"/>
                      <a:pt x="4246" y="23077"/>
                    </a:cubicBezTo>
                    <a:cubicBezTo>
                      <a:pt x="6743" y="25574"/>
                      <a:pt x="10129" y="26976"/>
                      <a:pt x="13659" y="269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99" name="任意多边形: 形状 67498">
                <a:extLst>
                  <a:ext uri="{FF2B5EF4-FFF2-40B4-BE49-F238E27FC236}">
                    <a16:creationId xmlns:a16="http://schemas.microsoft.com/office/drawing/2014/main" id="{5C66D883-D1CF-51BA-36F3-A347EC3FDC66}"/>
                  </a:ext>
                </a:extLst>
              </p:cNvPr>
              <p:cNvSpPr/>
              <p:nvPr/>
            </p:nvSpPr>
            <p:spPr>
              <a:xfrm>
                <a:off x="8622950" y="3791969"/>
                <a:ext cx="26623" cy="26623"/>
              </a:xfrm>
              <a:custGeom>
                <a:avLst/>
                <a:gdLst>
                  <a:gd name="connsiteX0" fmla="*/ 13957 w 26623"/>
                  <a:gd name="connsiteY0" fmla="*/ 26943 h 26623"/>
                  <a:gd name="connsiteX1" fmla="*/ 23370 w 26623"/>
                  <a:gd name="connsiteY1" fmla="*/ 23044 h 26623"/>
                  <a:gd name="connsiteX2" fmla="*/ 27269 w 26623"/>
                  <a:gd name="connsiteY2" fmla="*/ 13631 h 26623"/>
                  <a:gd name="connsiteX3" fmla="*/ 23370 w 26623"/>
                  <a:gd name="connsiteY3" fmla="*/ 4218 h 26623"/>
                  <a:gd name="connsiteX4" fmla="*/ 13957 w 26623"/>
                  <a:gd name="connsiteY4" fmla="*/ 320 h 26623"/>
                  <a:gd name="connsiteX5" fmla="*/ 4544 w 26623"/>
                  <a:gd name="connsiteY5" fmla="*/ 4218 h 26623"/>
                  <a:gd name="connsiteX6" fmla="*/ 645 w 26623"/>
                  <a:gd name="connsiteY6" fmla="*/ 13631 h 26623"/>
                  <a:gd name="connsiteX7" fmla="*/ 4544 w 26623"/>
                  <a:gd name="connsiteY7" fmla="*/ 23044 h 26623"/>
                  <a:gd name="connsiteX8" fmla="*/ 13957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7" y="26943"/>
                    </a:moveTo>
                    <a:cubicBezTo>
                      <a:pt x="17487" y="26943"/>
                      <a:pt x="20873" y="25540"/>
                      <a:pt x="23370" y="23044"/>
                    </a:cubicBezTo>
                    <a:cubicBezTo>
                      <a:pt x="25866" y="20548"/>
                      <a:pt x="27269" y="17161"/>
                      <a:pt x="27269" y="13631"/>
                    </a:cubicBezTo>
                    <a:cubicBezTo>
                      <a:pt x="27269" y="10101"/>
                      <a:pt x="25866" y="6715"/>
                      <a:pt x="23370" y="4218"/>
                    </a:cubicBezTo>
                    <a:cubicBezTo>
                      <a:pt x="20873" y="1722"/>
                      <a:pt x="17487" y="320"/>
                      <a:pt x="13957" y="320"/>
                    </a:cubicBezTo>
                    <a:cubicBezTo>
                      <a:pt x="10427" y="320"/>
                      <a:pt x="7041" y="1722"/>
                      <a:pt x="4544" y="4218"/>
                    </a:cubicBezTo>
                    <a:cubicBezTo>
                      <a:pt x="2048" y="6715"/>
                      <a:pt x="645" y="10101"/>
                      <a:pt x="645" y="13631"/>
                    </a:cubicBezTo>
                    <a:cubicBezTo>
                      <a:pt x="645" y="17161"/>
                      <a:pt x="2048" y="20548"/>
                      <a:pt x="4544" y="23044"/>
                    </a:cubicBezTo>
                    <a:cubicBezTo>
                      <a:pt x="7041" y="25540"/>
                      <a:pt x="10427" y="26943"/>
                      <a:pt x="13957" y="269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00" name="任意多边形: 形状 67499">
                <a:extLst>
                  <a:ext uri="{FF2B5EF4-FFF2-40B4-BE49-F238E27FC236}">
                    <a16:creationId xmlns:a16="http://schemas.microsoft.com/office/drawing/2014/main" id="{1F50C25F-B8A3-EB18-3A84-C719D06A260A}"/>
                  </a:ext>
                </a:extLst>
              </p:cNvPr>
              <p:cNvSpPr/>
              <p:nvPr/>
            </p:nvSpPr>
            <p:spPr>
              <a:xfrm>
                <a:off x="6987066" y="4505464"/>
                <a:ext cx="26623" cy="26623"/>
              </a:xfrm>
              <a:custGeom>
                <a:avLst/>
                <a:gdLst>
                  <a:gd name="connsiteX0" fmla="*/ 13820 w 26623"/>
                  <a:gd name="connsiteY0" fmla="*/ 27003 h 26623"/>
                  <a:gd name="connsiteX1" fmla="*/ 23232 w 26623"/>
                  <a:gd name="connsiteY1" fmla="*/ 23104 h 26623"/>
                  <a:gd name="connsiteX2" fmla="*/ 27131 w 26623"/>
                  <a:gd name="connsiteY2" fmla="*/ 13691 h 26623"/>
                  <a:gd name="connsiteX3" fmla="*/ 23232 w 26623"/>
                  <a:gd name="connsiteY3" fmla="*/ 4278 h 26623"/>
                  <a:gd name="connsiteX4" fmla="*/ 13820 w 26623"/>
                  <a:gd name="connsiteY4" fmla="*/ 380 h 26623"/>
                  <a:gd name="connsiteX5" fmla="*/ 4407 w 26623"/>
                  <a:gd name="connsiteY5" fmla="*/ 4278 h 26623"/>
                  <a:gd name="connsiteX6" fmla="*/ 508 w 26623"/>
                  <a:gd name="connsiteY6" fmla="*/ 13691 h 26623"/>
                  <a:gd name="connsiteX7" fmla="*/ 4407 w 26623"/>
                  <a:gd name="connsiteY7" fmla="*/ 23104 h 26623"/>
                  <a:gd name="connsiteX8" fmla="*/ 13820 w 26623"/>
                  <a:gd name="connsiteY8" fmla="*/ 270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0" y="27003"/>
                    </a:moveTo>
                    <a:cubicBezTo>
                      <a:pt x="17350" y="27003"/>
                      <a:pt x="20736" y="25600"/>
                      <a:pt x="23232" y="23104"/>
                    </a:cubicBezTo>
                    <a:cubicBezTo>
                      <a:pt x="25729" y="20608"/>
                      <a:pt x="27131" y="17221"/>
                      <a:pt x="27131" y="13691"/>
                    </a:cubicBezTo>
                    <a:cubicBezTo>
                      <a:pt x="27131" y="10161"/>
                      <a:pt x="25729" y="6775"/>
                      <a:pt x="23232" y="4278"/>
                    </a:cubicBezTo>
                    <a:cubicBezTo>
                      <a:pt x="20736" y="1782"/>
                      <a:pt x="17350" y="380"/>
                      <a:pt x="13820" y="380"/>
                    </a:cubicBezTo>
                    <a:cubicBezTo>
                      <a:pt x="10289" y="380"/>
                      <a:pt x="6903" y="1782"/>
                      <a:pt x="4407" y="4278"/>
                    </a:cubicBezTo>
                    <a:cubicBezTo>
                      <a:pt x="1911" y="6775"/>
                      <a:pt x="508" y="10161"/>
                      <a:pt x="508" y="13691"/>
                    </a:cubicBezTo>
                    <a:cubicBezTo>
                      <a:pt x="508" y="17221"/>
                      <a:pt x="1911" y="20608"/>
                      <a:pt x="4407" y="23104"/>
                    </a:cubicBezTo>
                    <a:cubicBezTo>
                      <a:pt x="6903" y="25600"/>
                      <a:pt x="10289" y="27003"/>
                      <a:pt x="13820" y="270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01" name="任意多边形: 形状 67500">
                <a:extLst>
                  <a:ext uri="{FF2B5EF4-FFF2-40B4-BE49-F238E27FC236}">
                    <a16:creationId xmlns:a16="http://schemas.microsoft.com/office/drawing/2014/main" id="{3D96E2BC-7244-520F-DBB8-DF84A11F9934}"/>
                  </a:ext>
                </a:extLst>
              </p:cNvPr>
              <p:cNvSpPr/>
              <p:nvPr/>
            </p:nvSpPr>
            <p:spPr>
              <a:xfrm>
                <a:off x="8688106" y="3780063"/>
                <a:ext cx="26623" cy="26623"/>
              </a:xfrm>
              <a:custGeom>
                <a:avLst/>
                <a:gdLst>
                  <a:gd name="connsiteX0" fmla="*/ 13962 w 26623"/>
                  <a:gd name="connsiteY0" fmla="*/ 26942 h 26623"/>
                  <a:gd name="connsiteX1" fmla="*/ 23375 w 26623"/>
                  <a:gd name="connsiteY1" fmla="*/ 23043 h 26623"/>
                  <a:gd name="connsiteX2" fmla="*/ 27274 w 26623"/>
                  <a:gd name="connsiteY2" fmla="*/ 13630 h 26623"/>
                  <a:gd name="connsiteX3" fmla="*/ 23375 w 26623"/>
                  <a:gd name="connsiteY3" fmla="*/ 4217 h 26623"/>
                  <a:gd name="connsiteX4" fmla="*/ 13962 w 26623"/>
                  <a:gd name="connsiteY4" fmla="*/ 319 h 26623"/>
                  <a:gd name="connsiteX5" fmla="*/ 4550 w 26623"/>
                  <a:gd name="connsiteY5" fmla="*/ 4217 h 26623"/>
                  <a:gd name="connsiteX6" fmla="*/ 651 w 26623"/>
                  <a:gd name="connsiteY6" fmla="*/ 13630 h 26623"/>
                  <a:gd name="connsiteX7" fmla="*/ 4550 w 26623"/>
                  <a:gd name="connsiteY7" fmla="*/ 23043 h 26623"/>
                  <a:gd name="connsiteX8" fmla="*/ 13962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62" y="26942"/>
                    </a:moveTo>
                    <a:cubicBezTo>
                      <a:pt x="17493" y="26942"/>
                      <a:pt x="20879" y="25539"/>
                      <a:pt x="23375" y="23043"/>
                    </a:cubicBezTo>
                    <a:cubicBezTo>
                      <a:pt x="25871" y="20547"/>
                      <a:pt x="27274" y="17160"/>
                      <a:pt x="27274" y="13630"/>
                    </a:cubicBezTo>
                    <a:cubicBezTo>
                      <a:pt x="27274" y="10100"/>
                      <a:pt x="25871" y="6714"/>
                      <a:pt x="23375" y="4217"/>
                    </a:cubicBezTo>
                    <a:cubicBezTo>
                      <a:pt x="20879" y="1721"/>
                      <a:pt x="17493" y="319"/>
                      <a:pt x="13962" y="319"/>
                    </a:cubicBezTo>
                    <a:cubicBezTo>
                      <a:pt x="10432" y="319"/>
                      <a:pt x="7046" y="1721"/>
                      <a:pt x="4550" y="4217"/>
                    </a:cubicBezTo>
                    <a:cubicBezTo>
                      <a:pt x="2053" y="6714"/>
                      <a:pt x="651" y="10100"/>
                      <a:pt x="651" y="13630"/>
                    </a:cubicBezTo>
                    <a:cubicBezTo>
                      <a:pt x="651" y="17160"/>
                      <a:pt x="2053" y="20547"/>
                      <a:pt x="4550" y="23043"/>
                    </a:cubicBezTo>
                    <a:cubicBezTo>
                      <a:pt x="7046" y="25539"/>
                      <a:pt x="10432" y="26942"/>
                      <a:pt x="13962" y="269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02" name="任意多边形: 形状 67501">
                <a:extLst>
                  <a:ext uri="{FF2B5EF4-FFF2-40B4-BE49-F238E27FC236}">
                    <a16:creationId xmlns:a16="http://schemas.microsoft.com/office/drawing/2014/main" id="{CCC76EEF-EC2D-0D38-F011-819300805BAC}"/>
                  </a:ext>
                </a:extLst>
              </p:cNvPr>
              <p:cNvSpPr/>
              <p:nvPr/>
            </p:nvSpPr>
            <p:spPr>
              <a:xfrm>
                <a:off x="5347695" y="4345040"/>
                <a:ext cx="26623" cy="26623"/>
              </a:xfrm>
              <a:custGeom>
                <a:avLst/>
                <a:gdLst>
                  <a:gd name="connsiteX0" fmla="*/ 13682 w 26623"/>
                  <a:gd name="connsiteY0" fmla="*/ 26989 h 26623"/>
                  <a:gd name="connsiteX1" fmla="*/ 23095 w 26623"/>
                  <a:gd name="connsiteY1" fmla="*/ 23090 h 26623"/>
                  <a:gd name="connsiteX2" fmla="*/ 26993 w 26623"/>
                  <a:gd name="connsiteY2" fmla="*/ 13678 h 26623"/>
                  <a:gd name="connsiteX3" fmla="*/ 23095 w 26623"/>
                  <a:gd name="connsiteY3" fmla="*/ 4265 h 26623"/>
                  <a:gd name="connsiteX4" fmla="*/ 13682 w 26623"/>
                  <a:gd name="connsiteY4" fmla="*/ 366 h 26623"/>
                  <a:gd name="connsiteX5" fmla="*/ 4269 w 26623"/>
                  <a:gd name="connsiteY5" fmla="*/ 4265 h 26623"/>
                  <a:gd name="connsiteX6" fmla="*/ 370 w 26623"/>
                  <a:gd name="connsiteY6" fmla="*/ 13678 h 26623"/>
                  <a:gd name="connsiteX7" fmla="*/ 4269 w 26623"/>
                  <a:gd name="connsiteY7" fmla="*/ 23090 h 26623"/>
                  <a:gd name="connsiteX8" fmla="*/ 13682 w 26623"/>
                  <a:gd name="connsiteY8" fmla="*/ 269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6989"/>
                    </a:moveTo>
                    <a:cubicBezTo>
                      <a:pt x="17212" y="26989"/>
                      <a:pt x="20598" y="25587"/>
                      <a:pt x="23095" y="23090"/>
                    </a:cubicBezTo>
                    <a:cubicBezTo>
                      <a:pt x="25591" y="20594"/>
                      <a:pt x="26993" y="17208"/>
                      <a:pt x="26993" y="13678"/>
                    </a:cubicBezTo>
                    <a:cubicBezTo>
                      <a:pt x="26993" y="10147"/>
                      <a:pt x="25591" y="6761"/>
                      <a:pt x="23095" y="4265"/>
                    </a:cubicBezTo>
                    <a:cubicBezTo>
                      <a:pt x="20598" y="1769"/>
                      <a:pt x="17212" y="366"/>
                      <a:pt x="13682" y="366"/>
                    </a:cubicBezTo>
                    <a:cubicBezTo>
                      <a:pt x="10152" y="366"/>
                      <a:pt x="6765" y="1769"/>
                      <a:pt x="4269" y="4265"/>
                    </a:cubicBezTo>
                    <a:cubicBezTo>
                      <a:pt x="1773" y="6761"/>
                      <a:pt x="370" y="10147"/>
                      <a:pt x="370" y="13678"/>
                    </a:cubicBezTo>
                    <a:cubicBezTo>
                      <a:pt x="370" y="17208"/>
                      <a:pt x="1773" y="20594"/>
                      <a:pt x="4269" y="23090"/>
                    </a:cubicBezTo>
                    <a:cubicBezTo>
                      <a:pt x="6765" y="25587"/>
                      <a:pt x="10152" y="26989"/>
                      <a:pt x="13682" y="269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03" name="任意多边形: 形状 67502">
                <a:extLst>
                  <a:ext uri="{FF2B5EF4-FFF2-40B4-BE49-F238E27FC236}">
                    <a16:creationId xmlns:a16="http://schemas.microsoft.com/office/drawing/2014/main" id="{1D4BED0B-FB5D-96F6-6312-E4DDCB092FD6}"/>
                  </a:ext>
                </a:extLst>
              </p:cNvPr>
              <p:cNvSpPr/>
              <p:nvPr/>
            </p:nvSpPr>
            <p:spPr>
              <a:xfrm>
                <a:off x="4710940" y="3603743"/>
                <a:ext cx="26623" cy="26623"/>
              </a:xfrm>
              <a:custGeom>
                <a:avLst/>
                <a:gdLst>
                  <a:gd name="connsiteX0" fmla="*/ 13628 w 26623"/>
                  <a:gd name="connsiteY0" fmla="*/ 26927 h 26623"/>
                  <a:gd name="connsiteX1" fmla="*/ 23041 w 26623"/>
                  <a:gd name="connsiteY1" fmla="*/ 23028 h 26623"/>
                  <a:gd name="connsiteX2" fmla="*/ 26940 w 26623"/>
                  <a:gd name="connsiteY2" fmla="*/ 13615 h 26623"/>
                  <a:gd name="connsiteX3" fmla="*/ 23041 w 26623"/>
                  <a:gd name="connsiteY3" fmla="*/ 4203 h 26623"/>
                  <a:gd name="connsiteX4" fmla="*/ 13628 w 26623"/>
                  <a:gd name="connsiteY4" fmla="*/ 304 h 26623"/>
                  <a:gd name="connsiteX5" fmla="*/ 4216 w 26623"/>
                  <a:gd name="connsiteY5" fmla="*/ 4203 h 26623"/>
                  <a:gd name="connsiteX6" fmla="*/ 317 w 26623"/>
                  <a:gd name="connsiteY6" fmla="*/ 13615 h 26623"/>
                  <a:gd name="connsiteX7" fmla="*/ 4216 w 26623"/>
                  <a:gd name="connsiteY7" fmla="*/ 23028 h 26623"/>
                  <a:gd name="connsiteX8" fmla="*/ 13628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6927"/>
                    </a:moveTo>
                    <a:cubicBezTo>
                      <a:pt x="17159" y="26927"/>
                      <a:pt x="20545" y="25524"/>
                      <a:pt x="23041" y="23028"/>
                    </a:cubicBezTo>
                    <a:cubicBezTo>
                      <a:pt x="25537" y="20532"/>
                      <a:pt x="26940" y="17146"/>
                      <a:pt x="26940" y="13615"/>
                    </a:cubicBezTo>
                    <a:cubicBezTo>
                      <a:pt x="26940" y="10085"/>
                      <a:pt x="25537" y="6699"/>
                      <a:pt x="23041" y="4203"/>
                    </a:cubicBezTo>
                    <a:cubicBezTo>
                      <a:pt x="20545" y="1706"/>
                      <a:pt x="17159" y="304"/>
                      <a:pt x="13628" y="304"/>
                    </a:cubicBezTo>
                    <a:cubicBezTo>
                      <a:pt x="10098" y="304"/>
                      <a:pt x="6712" y="1706"/>
                      <a:pt x="4216" y="4203"/>
                    </a:cubicBezTo>
                    <a:cubicBezTo>
                      <a:pt x="1719" y="6699"/>
                      <a:pt x="317" y="10085"/>
                      <a:pt x="317" y="13615"/>
                    </a:cubicBezTo>
                    <a:cubicBezTo>
                      <a:pt x="317" y="17146"/>
                      <a:pt x="1719" y="20532"/>
                      <a:pt x="4216" y="23028"/>
                    </a:cubicBezTo>
                    <a:cubicBezTo>
                      <a:pt x="6712" y="25524"/>
                      <a:pt x="10098" y="26927"/>
                      <a:pt x="13628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04" name="任意多边形: 形状 67503">
                <a:extLst>
                  <a:ext uri="{FF2B5EF4-FFF2-40B4-BE49-F238E27FC236}">
                    <a16:creationId xmlns:a16="http://schemas.microsoft.com/office/drawing/2014/main" id="{F5CAF8A9-9A7F-4FE2-05DC-D302195427E5}"/>
                  </a:ext>
                </a:extLst>
              </p:cNvPr>
              <p:cNvSpPr/>
              <p:nvPr/>
            </p:nvSpPr>
            <p:spPr>
              <a:xfrm>
                <a:off x="6951490" y="4548881"/>
                <a:ext cx="26623" cy="26623"/>
              </a:xfrm>
              <a:custGeom>
                <a:avLst/>
                <a:gdLst>
                  <a:gd name="connsiteX0" fmla="*/ 13817 w 26623"/>
                  <a:gd name="connsiteY0" fmla="*/ 27006 h 26623"/>
                  <a:gd name="connsiteX1" fmla="*/ 23229 w 26623"/>
                  <a:gd name="connsiteY1" fmla="*/ 23107 h 26623"/>
                  <a:gd name="connsiteX2" fmla="*/ 27128 w 26623"/>
                  <a:gd name="connsiteY2" fmla="*/ 13695 h 26623"/>
                  <a:gd name="connsiteX3" fmla="*/ 23229 w 26623"/>
                  <a:gd name="connsiteY3" fmla="*/ 4282 h 26623"/>
                  <a:gd name="connsiteX4" fmla="*/ 13817 w 26623"/>
                  <a:gd name="connsiteY4" fmla="*/ 383 h 26623"/>
                  <a:gd name="connsiteX5" fmla="*/ 4404 w 26623"/>
                  <a:gd name="connsiteY5" fmla="*/ 4282 h 26623"/>
                  <a:gd name="connsiteX6" fmla="*/ 505 w 26623"/>
                  <a:gd name="connsiteY6" fmla="*/ 13695 h 26623"/>
                  <a:gd name="connsiteX7" fmla="*/ 4404 w 26623"/>
                  <a:gd name="connsiteY7" fmla="*/ 23107 h 26623"/>
                  <a:gd name="connsiteX8" fmla="*/ 13817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7006"/>
                    </a:moveTo>
                    <a:cubicBezTo>
                      <a:pt x="17347" y="27006"/>
                      <a:pt x="20733" y="25604"/>
                      <a:pt x="23229" y="23107"/>
                    </a:cubicBezTo>
                    <a:cubicBezTo>
                      <a:pt x="25726" y="20611"/>
                      <a:pt x="27128" y="17225"/>
                      <a:pt x="27128" y="13695"/>
                    </a:cubicBezTo>
                    <a:cubicBezTo>
                      <a:pt x="27128" y="10164"/>
                      <a:pt x="25726" y="6778"/>
                      <a:pt x="23229" y="4282"/>
                    </a:cubicBezTo>
                    <a:cubicBezTo>
                      <a:pt x="20733" y="1786"/>
                      <a:pt x="17347" y="383"/>
                      <a:pt x="13817" y="383"/>
                    </a:cubicBezTo>
                    <a:cubicBezTo>
                      <a:pt x="10286" y="383"/>
                      <a:pt x="6900" y="1786"/>
                      <a:pt x="4404" y="4282"/>
                    </a:cubicBezTo>
                    <a:cubicBezTo>
                      <a:pt x="1908" y="6778"/>
                      <a:pt x="505" y="10164"/>
                      <a:pt x="505" y="13695"/>
                    </a:cubicBezTo>
                    <a:cubicBezTo>
                      <a:pt x="505" y="17225"/>
                      <a:pt x="1908" y="20611"/>
                      <a:pt x="4404" y="23107"/>
                    </a:cubicBezTo>
                    <a:cubicBezTo>
                      <a:pt x="6900" y="25604"/>
                      <a:pt x="10286" y="27006"/>
                      <a:pt x="13817" y="270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05" name="任意多边形: 形状 67504">
                <a:extLst>
                  <a:ext uri="{FF2B5EF4-FFF2-40B4-BE49-F238E27FC236}">
                    <a16:creationId xmlns:a16="http://schemas.microsoft.com/office/drawing/2014/main" id="{873D3F43-48B4-4412-D102-456F2878FEED}"/>
                  </a:ext>
                </a:extLst>
              </p:cNvPr>
              <p:cNvSpPr/>
              <p:nvPr/>
            </p:nvSpPr>
            <p:spPr>
              <a:xfrm>
                <a:off x="4457827" y="3532400"/>
                <a:ext cx="26623" cy="26623"/>
              </a:xfrm>
              <a:custGeom>
                <a:avLst/>
                <a:gdLst>
                  <a:gd name="connsiteX0" fmla="*/ 13607 w 26623"/>
                  <a:gd name="connsiteY0" fmla="*/ 26921 h 26623"/>
                  <a:gd name="connsiteX1" fmla="*/ 23020 w 26623"/>
                  <a:gd name="connsiteY1" fmla="*/ 23022 h 26623"/>
                  <a:gd name="connsiteX2" fmla="*/ 26919 w 26623"/>
                  <a:gd name="connsiteY2" fmla="*/ 13609 h 26623"/>
                  <a:gd name="connsiteX3" fmla="*/ 23020 w 26623"/>
                  <a:gd name="connsiteY3" fmla="*/ 4197 h 26623"/>
                  <a:gd name="connsiteX4" fmla="*/ 13607 w 26623"/>
                  <a:gd name="connsiteY4" fmla="*/ 298 h 26623"/>
                  <a:gd name="connsiteX5" fmla="*/ 4194 w 26623"/>
                  <a:gd name="connsiteY5" fmla="*/ 4197 h 26623"/>
                  <a:gd name="connsiteX6" fmla="*/ 296 w 26623"/>
                  <a:gd name="connsiteY6" fmla="*/ 13609 h 26623"/>
                  <a:gd name="connsiteX7" fmla="*/ 4194 w 26623"/>
                  <a:gd name="connsiteY7" fmla="*/ 23022 h 26623"/>
                  <a:gd name="connsiteX8" fmla="*/ 13607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7" y="26921"/>
                    </a:moveTo>
                    <a:cubicBezTo>
                      <a:pt x="17137" y="26921"/>
                      <a:pt x="20524" y="25518"/>
                      <a:pt x="23020" y="23022"/>
                    </a:cubicBezTo>
                    <a:cubicBezTo>
                      <a:pt x="25516" y="20526"/>
                      <a:pt x="26919" y="17140"/>
                      <a:pt x="26919" y="13609"/>
                    </a:cubicBezTo>
                    <a:cubicBezTo>
                      <a:pt x="26919" y="10079"/>
                      <a:pt x="25516" y="6693"/>
                      <a:pt x="23020" y="4197"/>
                    </a:cubicBezTo>
                    <a:cubicBezTo>
                      <a:pt x="20524" y="1700"/>
                      <a:pt x="17137" y="298"/>
                      <a:pt x="13607" y="298"/>
                    </a:cubicBezTo>
                    <a:cubicBezTo>
                      <a:pt x="10077" y="298"/>
                      <a:pt x="6691" y="1700"/>
                      <a:pt x="4194" y="4197"/>
                    </a:cubicBezTo>
                    <a:cubicBezTo>
                      <a:pt x="1698" y="6693"/>
                      <a:pt x="296" y="10079"/>
                      <a:pt x="296" y="13609"/>
                    </a:cubicBezTo>
                    <a:cubicBezTo>
                      <a:pt x="296" y="17140"/>
                      <a:pt x="1698" y="20526"/>
                      <a:pt x="4194" y="23022"/>
                    </a:cubicBezTo>
                    <a:cubicBezTo>
                      <a:pt x="6691" y="25518"/>
                      <a:pt x="10077" y="26921"/>
                      <a:pt x="13607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06" name="任意多边形: 形状 67505">
                <a:extLst>
                  <a:ext uri="{FF2B5EF4-FFF2-40B4-BE49-F238E27FC236}">
                    <a16:creationId xmlns:a16="http://schemas.microsoft.com/office/drawing/2014/main" id="{9E727FF4-87FD-7FA5-10B2-505D8D0432C2}"/>
                  </a:ext>
                </a:extLst>
              </p:cNvPr>
              <p:cNvSpPr/>
              <p:nvPr/>
            </p:nvSpPr>
            <p:spPr>
              <a:xfrm>
                <a:off x="6928373" y="4666217"/>
                <a:ext cx="26623" cy="26623"/>
              </a:xfrm>
              <a:custGeom>
                <a:avLst/>
                <a:gdLst>
                  <a:gd name="connsiteX0" fmla="*/ 13815 w 26623"/>
                  <a:gd name="connsiteY0" fmla="*/ 27016 h 26623"/>
                  <a:gd name="connsiteX1" fmla="*/ 23227 w 26623"/>
                  <a:gd name="connsiteY1" fmla="*/ 23117 h 26623"/>
                  <a:gd name="connsiteX2" fmla="*/ 27126 w 26623"/>
                  <a:gd name="connsiteY2" fmla="*/ 13705 h 26623"/>
                  <a:gd name="connsiteX3" fmla="*/ 23227 w 26623"/>
                  <a:gd name="connsiteY3" fmla="*/ 4292 h 26623"/>
                  <a:gd name="connsiteX4" fmla="*/ 13815 w 26623"/>
                  <a:gd name="connsiteY4" fmla="*/ 393 h 26623"/>
                  <a:gd name="connsiteX5" fmla="*/ 4402 w 26623"/>
                  <a:gd name="connsiteY5" fmla="*/ 4292 h 26623"/>
                  <a:gd name="connsiteX6" fmla="*/ 503 w 26623"/>
                  <a:gd name="connsiteY6" fmla="*/ 13705 h 26623"/>
                  <a:gd name="connsiteX7" fmla="*/ 4402 w 26623"/>
                  <a:gd name="connsiteY7" fmla="*/ 23117 h 26623"/>
                  <a:gd name="connsiteX8" fmla="*/ 13815 w 26623"/>
                  <a:gd name="connsiteY8" fmla="*/ 270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7016"/>
                    </a:moveTo>
                    <a:cubicBezTo>
                      <a:pt x="17345" y="27016"/>
                      <a:pt x="20731" y="25614"/>
                      <a:pt x="23227" y="23117"/>
                    </a:cubicBezTo>
                    <a:cubicBezTo>
                      <a:pt x="25724" y="20621"/>
                      <a:pt x="27126" y="17235"/>
                      <a:pt x="27126" y="13705"/>
                    </a:cubicBezTo>
                    <a:cubicBezTo>
                      <a:pt x="27126" y="10174"/>
                      <a:pt x="25724" y="6788"/>
                      <a:pt x="23227" y="4292"/>
                    </a:cubicBezTo>
                    <a:cubicBezTo>
                      <a:pt x="20731" y="1796"/>
                      <a:pt x="17345" y="393"/>
                      <a:pt x="13815" y="393"/>
                    </a:cubicBezTo>
                    <a:cubicBezTo>
                      <a:pt x="10284" y="393"/>
                      <a:pt x="6898" y="1796"/>
                      <a:pt x="4402" y="4292"/>
                    </a:cubicBezTo>
                    <a:cubicBezTo>
                      <a:pt x="1906" y="6788"/>
                      <a:pt x="503" y="10174"/>
                      <a:pt x="503" y="13705"/>
                    </a:cubicBezTo>
                    <a:cubicBezTo>
                      <a:pt x="503" y="17235"/>
                      <a:pt x="1906" y="20621"/>
                      <a:pt x="4402" y="23117"/>
                    </a:cubicBezTo>
                    <a:cubicBezTo>
                      <a:pt x="6898" y="25614"/>
                      <a:pt x="10284" y="27016"/>
                      <a:pt x="13815" y="2701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07" name="任意多边形: 形状 67506">
                <a:extLst>
                  <a:ext uri="{FF2B5EF4-FFF2-40B4-BE49-F238E27FC236}">
                    <a16:creationId xmlns:a16="http://schemas.microsoft.com/office/drawing/2014/main" id="{A6A4A4C1-A277-D7D5-99B2-FEB44F0B5576}"/>
                  </a:ext>
                </a:extLst>
              </p:cNvPr>
              <p:cNvSpPr/>
              <p:nvPr/>
            </p:nvSpPr>
            <p:spPr>
              <a:xfrm>
                <a:off x="6253715" y="3815607"/>
                <a:ext cx="26623" cy="26623"/>
              </a:xfrm>
              <a:custGeom>
                <a:avLst/>
                <a:gdLst>
                  <a:gd name="connsiteX0" fmla="*/ 13758 w 26623"/>
                  <a:gd name="connsiteY0" fmla="*/ 26945 h 26623"/>
                  <a:gd name="connsiteX1" fmla="*/ 23171 w 26623"/>
                  <a:gd name="connsiteY1" fmla="*/ 23046 h 26623"/>
                  <a:gd name="connsiteX2" fmla="*/ 27070 w 26623"/>
                  <a:gd name="connsiteY2" fmla="*/ 13633 h 26623"/>
                  <a:gd name="connsiteX3" fmla="*/ 23171 w 26623"/>
                  <a:gd name="connsiteY3" fmla="*/ 4220 h 26623"/>
                  <a:gd name="connsiteX4" fmla="*/ 13758 w 26623"/>
                  <a:gd name="connsiteY4" fmla="*/ 322 h 26623"/>
                  <a:gd name="connsiteX5" fmla="*/ 4345 w 26623"/>
                  <a:gd name="connsiteY5" fmla="*/ 4220 h 26623"/>
                  <a:gd name="connsiteX6" fmla="*/ 446 w 26623"/>
                  <a:gd name="connsiteY6" fmla="*/ 13633 h 26623"/>
                  <a:gd name="connsiteX7" fmla="*/ 4345 w 26623"/>
                  <a:gd name="connsiteY7" fmla="*/ 23046 h 26623"/>
                  <a:gd name="connsiteX8" fmla="*/ 13758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8" y="26945"/>
                    </a:moveTo>
                    <a:cubicBezTo>
                      <a:pt x="17288" y="26945"/>
                      <a:pt x="20674" y="25542"/>
                      <a:pt x="23171" y="23046"/>
                    </a:cubicBezTo>
                    <a:cubicBezTo>
                      <a:pt x="25667" y="20550"/>
                      <a:pt x="27070" y="17163"/>
                      <a:pt x="27070" y="13633"/>
                    </a:cubicBezTo>
                    <a:cubicBezTo>
                      <a:pt x="27070" y="10103"/>
                      <a:pt x="25667" y="6717"/>
                      <a:pt x="23171" y="4220"/>
                    </a:cubicBezTo>
                    <a:cubicBezTo>
                      <a:pt x="20674" y="1724"/>
                      <a:pt x="17288" y="322"/>
                      <a:pt x="13758" y="322"/>
                    </a:cubicBezTo>
                    <a:cubicBezTo>
                      <a:pt x="10228" y="322"/>
                      <a:pt x="6842" y="1724"/>
                      <a:pt x="4345" y="4220"/>
                    </a:cubicBezTo>
                    <a:cubicBezTo>
                      <a:pt x="1849" y="6717"/>
                      <a:pt x="446" y="10103"/>
                      <a:pt x="446" y="13633"/>
                    </a:cubicBezTo>
                    <a:cubicBezTo>
                      <a:pt x="446" y="17163"/>
                      <a:pt x="1849" y="20550"/>
                      <a:pt x="4345" y="23046"/>
                    </a:cubicBezTo>
                    <a:cubicBezTo>
                      <a:pt x="6842" y="25542"/>
                      <a:pt x="10228" y="26945"/>
                      <a:pt x="13758" y="269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08" name="任意多边形: 形状 67507">
                <a:extLst>
                  <a:ext uri="{FF2B5EF4-FFF2-40B4-BE49-F238E27FC236}">
                    <a16:creationId xmlns:a16="http://schemas.microsoft.com/office/drawing/2014/main" id="{C52E5825-6C0E-B889-0219-20A71852913A}"/>
                  </a:ext>
                </a:extLst>
              </p:cNvPr>
              <p:cNvSpPr/>
              <p:nvPr/>
            </p:nvSpPr>
            <p:spPr>
              <a:xfrm>
                <a:off x="5023549" y="3706959"/>
                <a:ext cx="26623" cy="26623"/>
              </a:xfrm>
              <a:custGeom>
                <a:avLst/>
                <a:gdLst>
                  <a:gd name="connsiteX0" fmla="*/ 13655 w 26623"/>
                  <a:gd name="connsiteY0" fmla="*/ 26936 h 26623"/>
                  <a:gd name="connsiteX1" fmla="*/ 23067 w 26623"/>
                  <a:gd name="connsiteY1" fmla="*/ 23037 h 26623"/>
                  <a:gd name="connsiteX2" fmla="*/ 26966 w 26623"/>
                  <a:gd name="connsiteY2" fmla="*/ 13624 h 26623"/>
                  <a:gd name="connsiteX3" fmla="*/ 23067 w 26623"/>
                  <a:gd name="connsiteY3" fmla="*/ 4211 h 26623"/>
                  <a:gd name="connsiteX4" fmla="*/ 13655 w 26623"/>
                  <a:gd name="connsiteY4" fmla="*/ 312 h 26623"/>
                  <a:gd name="connsiteX5" fmla="*/ 4242 w 26623"/>
                  <a:gd name="connsiteY5" fmla="*/ 4211 h 26623"/>
                  <a:gd name="connsiteX6" fmla="*/ 343 w 26623"/>
                  <a:gd name="connsiteY6" fmla="*/ 13624 h 26623"/>
                  <a:gd name="connsiteX7" fmla="*/ 4242 w 26623"/>
                  <a:gd name="connsiteY7" fmla="*/ 23037 h 26623"/>
                  <a:gd name="connsiteX8" fmla="*/ 13655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5" y="26936"/>
                    </a:moveTo>
                    <a:cubicBezTo>
                      <a:pt x="17185" y="26936"/>
                      <a:pt x="20571" y="25533"/>
                      <a:pt x="23067" y="23037"/>
                    </a:cubicBezTo>
                    <a:cubicBezTo>
                      <a:pt x="25564" y="20540"/>
                      <a:pt x="26966" y="17154"/>
                      <a:pt x="26966" y="13624"/>
                    </a:cubicBezTo>
                    <a:cubicBezTo>
                      <a:pt x="26966" y="10094"/>
                      <a:pt x="25564" y="6708"/>
                      <a:pt x="23067" y="4211"/>
                    </a:cubicBezTo>
                    <a:cubicBezTo>
                      <a:pt x="20571" y="1715"/>
                      <a:pt x="17185" y="312"/>
                      <a:pt x="13655" y="312"/>
                    </a:cubicBezTo>
                    <a:cubicBezTo>
                      <a:pt x="10124" y="312"/>
                      <a:pt x="6738" y="1715"/>
                      <a:pt x="4242" y="4211"/>
                    </a:cubicBezTo>
                    <a:cubicBezTo>
                      <a:pt x="1746" y="6708"/>
                      <a:pt x="343" y="10094"/>
                      <a:pt x="343" y="13624"/>
                    </a:cubicBezTo>
                    <a:cubicBezTo>
                      <a:pt x="343" y="17154"/>
                      <a:pt x="1746" y="20540"/>
                      <a:pt x="4242" y="23037"/>
                    </a:cubicBezTo>
                    <a:cubicBezTo>
                      <a:pt x="6738" y="25533"/>
                      <a:pt x="10124" y="26936"/>
                      <a:pt x="13655" y="269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09" name="任意多边形: 形状 67508">
                <a:extLst>
                  <a:ext uri="{FF2B5EF4-FFF2-40B4-BE49-F238E27FC236}">
                    <a16:creationId xmlns:a16="http://schemas.microsoft.com/office/drawing/2014/main" id="{CED4042F-AF3B-774D-DD78-C422C446C325}"/>
                  </a:ext>
                </a:extLst>
              </p:cNvPr>
              <p:cNvSpPr/>
              <p:nvPr/>
            </p:nvSpPr>
            <p:spPr>
              <a:xfrm>
                <a:off x="8266730" y="4215410"/>
                <a:ext cx="26623" cy="26623"/>
              </a:xfrm>
              <a:custGeom>
                <a:avLst/>
                <a:gdLst>
                  <a:gd name="connsiteX0" fmla="*/ 13927 w 26623"/>
                  <a:gd name="connsiteY0" fmla="*/ 26978 h 26623"/>
                  <a:gd name="connsiteX1" fmla="*/ 23340 w 26623"/>
                  <a:gd name="connsiteY1" fmla="*/ 23079 h 26623"/>
                  <a:gd name="connsiteX2" fmla="*/ 27239 w 26623"/>
                  <a:gd name="connsiteY2" fmla="*/ 13667 h 26623"/>
                  <a:gd name="connsiteX3" fmla="*/ 23340 w 26623"/>
                  <a:gd name="connsiteY3" fmla="*/ 4254 h 26623"/>
                  <a:gd name="connsiteX4" fmla="*/ 13927 w 26623"/>
                  <a:gd name="connsiteY4" fmla="*/ 355 h 26623"/>
                  <a:gd name="connsiteX5" fmla="*/ 4514 w 26623"/>
                  <a:gd name="connsiteY5" fmla="*/ 4254 h 26623"/>
                  <a:gd name="connsiteX6" fmla="*/ 615 w 26623"/>
                  <a:gd name="connsiteY6" fmla="*/ 13667 h 26623"/>
                  <a:gd name="connsiteX7" fmla="*/ 4514 w 26623"/>
                  <a:gd name="connsiteY7" fmla="*/ 23079 h 26623"/>
                  <a:gd name="connsiteX8" fmla="*/ 13927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7" y="26978"/>
                    </a:moveTo>
                    <a:cubicBezTo>
                      <a:pt x="17457" y="26978"/>
                      <a:pt x="20843" y="25576"/>
                      <a:pt x="23340" y="23079"/>
                    </a:cubicBezTo>
                    <a:cubicBezTo>
                      <a:pt x="25836" y="20583"/>
                      <a:pt x="27239" y="17197"/>
                      <a:pt x="27239" y="13667"/>
                    </a:cubicBezTo>
                    <a:cubicBezTo>
                      <a:pt x="27239" y="10136"/>
                      <a:pt x="25836" y="6750"/>
                      <a:pt x="23340" y="4254"/>
                    </a:cubicBezTo>
                    <a:cubicBezTo>
                      <a:pt x="20843" y="1758"/>
                      <a:pt x="17457" y="355"/>
                      <a:pt x="13927" y="355"/>
                    </a:cubicBezTo>
                    <a:cubicBezTo>
                      <a:pt x="10397" y="355"/>
                      <a:pt x="7011" y="1758"/>
                      <a:pt x="4514" y="4254"/>
                    </a:cubicBezTo>
                    <a:cubicBezTo>
                      <a:pt x="2018" y="6750"/>
                      <a:pt x="615" y="10136"/>
                      <a:pt x="615" y="13667"/>
                    </a:cubicBezTo>
                    <a:cubicBezTo>
                      <a:pt x="615" y="17197"/>
                      <a:pt x="2018" y="20583"/>
                      <a:pt x="4514" y="23079"/>
                    </a:cubicBezTo>
                    <a:cubicBezTo>
                      <a:pt x="7011" y="25576"/>
                      <a:pt x="10397" y="26978"/>
                      <a:pt x="13927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10" name="任意多边形: 形状 67509">
                <a:extLst>
                  <a:ext uri="{FF2B5EF4-FFF2-40B4-BE49-F238E27FC236}">
                    <a16:creationId xmlns:a16="http://schemas.microsoft.com/office/drawing/2014/main" id="{A1CAA734-052B-E06B-DF5E-33C964E41CF9}"/>
                  </a:ext>
                </a:extLst>
              </p:cNvPr>
              <p:cNvSpPr/>
              <p:nvPr/>
            </p:nvSpPr>
            <p:spPr>
              <a:xfrm>
                <a:off x="6822532" y="3239594"/>
                <a:ext cx="26623" cy="26623"/>
              </a:xfrm>
              <a:custGeom>
                <a:avLst/>
                <a:gdLst>
                  <a:gd name="connsiteX0" fmla="*/ 13806 w 26623"/>
                  <a:gd name="connsiteY0" fmla="*/ 26896 h 26623"/>
                  <a:gd name="connsiteX1" fmla="*/ 23218 w 26623"/>
                  <a:gd name="connsiteY1" fmla="*/ 22998 h 26623"/>
                  <a:gd name="connsiteX2" fmla="*/ 27117 w 26623"/>
                  <a:gd name="connsiteY2" fmla="*/ 13585 h 26623"/>
                  <a:gd name="connsiteX3" fmla="*/ 23218 w 26623"/>
                  <a:gd name="connsiteY3" fmla="*/ 4172 h 26623"/>
                  <a:gd name="connsiteX4" fmla="*/ 13806 w 26623"/>
                  <a:gd name="connsiteY4" fmla="*/ 273 h 26623"/>
                  <a:gd name="connsiteX5" fmla="*/ 4393 w 26623"/>
                  <a:gd name="connsiteY5" fmla="*/ 4172 h 26623"/>
                  <a:gd name="connsiteX6" fmla="*/ 494 w 26623"/>
                  <a:gd name="connsiteY6" fmla="*/ 13585 h 26623"/>
                  <a:gd name="connsiteX7" fmla="*/ 4393 w 26623"/>
                  <a:gd name="connsiteY7" fmla="*/ 22998 h 26623"/>
                  <a:gd name="connsiteX8" fmla="*/ 13806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896"/>
                    </a:moveTo>
                    <a:cubicBezTo>
                      <a:pt x="17336" y="26896"/>
                      <a:pt x="20722" y="25494"/>
                      <a:pt x="23218" y="22998"/>
                    </a:cubicBezTo>
                    <a:cubicBezTo>
                      <a:pt x="25715" y="20501"/>
                      <a:pt x="27117" y="17115"/>
                      <a:pt x="27117" y="13585"/>
                    </a:cubicBezTo>
                    <a:cubicBezTo>
                      <a:pt x="27117" y="10055"/>
                      <a:pt x="25715" y="6668"/>
                      <a:pt x="23218" y="4172"/>
                    </a:cubicBezTo>
                    <a:cubicBezTo>
                      <a:pt x="20722" y="1676"/>
                      <a:pt x="17336" y="273"/>
                      <a:pt x="13806" y="273"/>
                    </a:cubicBezTo>
                    <a:cubicBezTo>
                      <a:pt x="10275" y="273"/>
                      <a:pt x="6889" y="1676"/>
                      <a:pt x="4393" y="4172"/>
                    </a:cubicBezTo>
                    <a:cubicBezTo>
                      <a:pt x="1897" y="6668"/>
                      <a:pt x="494" y="10055"/>
                      <a:pt x="494" y="13585"/>
                    </a:cubicBezTo>
                    <a:cubicBezTo>
                      <a:pt x="494" y="17115"/>
                      <a:pt x="1897" y="20501"/>
                      <a:pt x="4393" y="22998"/>
                    </a:cubicBezTo>
                    <a:cubicBezTo>
                      <a:pt x="6889" y="25494"/>
                      <a:pt x="10275" y="26896"/>
                      <a:pt x="13806" y="2689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11" name="任意多边形: 形状 67510">
                <a:extLst>
                  <a:ext uri="{FF2B5EF4-FFF2-40B4-BE49-F238E27FC236}">
                    <a16:creationId xmlns:a16="http://schemas.microsoft.com/office/drawing/2014/main" id="{D9D1CD38-87B8-41AC-1599-349DC2C05F30}"/>
                  </a:ext>
                </a:extLst>
              </p:cNvPr>
              <p:cNvSpPr/>
              <p:nvPr/>
            </p:nvSpPr>
            <p:spPr>
              <a:xfrm>
                <a:off x="6301656" y="3551023"/>
                <a:ext cx="26623" cy="26623"/>
              </a:xfrm>
              <a:custGeom>
                <a:avLst/>
                <a:gdLst>
                  <a:gd name="connsiteX0" fmla="*/ 13762 w 26623"/>
                  <a:gd name="connsiteY0" fmla="*/ 26923 h 26623"/>
                  <a:gd name="connsiteX1" fmla="*/ 23175 w 26623"/>
                  <a:gd name="connsiteY1" fmla="*/ 23024 h 26623"/>
                  <a:gd name="connsiteX2" fmla="*/ 27074 w 26623"/>
                  <a:gd name="connsiteY2" fmla="*/ 13611 h 26623"/>
                  <a:gd name="connsiteX3" fmla="*/ 23175 w 26623"/>
                  <a:gd name="connsiteY3" fmla="*/ 4198 h 26623"/>
                  <a:gd name="connsiteX4" fmla="*/ 13762 w 26623"/>
                  <a:gd name="connsiteY4" fmla="*/ 299 h 26623"/>
                  <a:gd name="connsiteX5" fmla="*/ 4349 w 26623"/>
                  <a:gd name="connsiteY5" fmla="*/ 4198 h 26623"/>
                  <a:gd name="connsiteX6" fmla="*/ 450 w 26623"/>
                  <a:gd name="connsiteY6" fmla="*/ 13611 h 26623"/>
                  <a:gd name="connsiteX7" fmla="*/ 4349 w 26623"/>
                  <a:gd name="connsiteY7" fmla="*/ 23024 h 26623"/>
                  <a:gd name="connsiteX8" fmla="*/ 13762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923"/>
                    </a:moveTo>
                    <a:cubicBezTo>
                      <a:pt x="17292" y="26923"/>
                      <a:pt x="20678" y="25520"/>
                      <a:pt x="23175" y="23024"/>
                    </a:cubicBezTo>
                    <a:cubicBezTo>
                      <a:pt x="25671" y="20527"/>
                      <a:pt x="27074" y="17141"/>
                      <a:pt x="27074" y="13611"/>
                    </a:cubicBezTo>
                    <a:cubicBezTo>
                      <a:pt x="27074" y="10081"/>
                      <a:pt x="25671" y="6695"/>
                      <a:pt x="23175" y="4198"/>
                    </a:cubicBezTo>
                    <a:cubicBezTo>
                      <a:pt x="20678" y="1702"/>
                      <a:pt x="17292" y="299"/>
                      <a:pt x="13762" y="299"/>
                    </a:cubicBezTo>
                    <a:cubicBezTo>
                      <a:pt x="10232" y="299"/>
                      <a:pt x="6846" y="1702"/>
                      <a:pt x="4349" y="4198"/>
                    </a:cubicBezTo>
                    <a:cubicBezTo>
                      <a:pt x="1853" y="6695"/>
                      <a:pt x="450" y="10081"/>
                      <a:pt x="450" y="13611"/>
                    </a:cubicBezTo>
                    <a:cubicBezTo>
                      <a:pt x="450" y="17141"/>
                      <a:pt x="1853" y="20527"/>
                      <a:pt x="4349" y="23024"/>
                    </a:cubicBezTo>
                    <a:cubicBezTo>
                      <a:pt x="6846" y="25520"/>
                      <a:pt x="10232" y="26923"/>
                      <a:pt x="13762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12" name="任意多边形: 形状 67511">
                <a:extLst>
                  <a:ext uri="{FF2B5EF4-FFF2-40B4-BE49-F238E27FC236}">
                    <a16:creationId xmlns:a16="http://schemas.microsoft.com/office/drawing/2014/main" id="{1E24A5C4-1E49-C762-2A64-B98572860EB9}"/>
                  </a:ext>
                </a:extLst>
              </p:cNvPr>
              <p:cNvSpPr/>
              <p:nvPr/>
            </p:nvSpPr>
            <p:spPr>
              <a:xfrm>
                <a:off x="4353308" y="3726546"/>
                <a:ext cx="26623" cy="26623"/>
              </a:xfrm>
              <a:custGeom>
                <a:avLst/>
                <a:gdLst>
                  <a:gd name="connsiteX0" fmla="*/ 13598 w 26623"/>
                  <a:gd name="connsiteY0" fmla="*/ 26937 h 26623"/>
                  <a:gd name="connsiteX1" fmla="*/ 23011 w 26623"/>
                  <a:gd name="connsiteY1" fmla="*/ 23038 h 26623"/>
                  <a:gd name="connsiteX2" fmla="*/ 26910 w 26623"/>
                  <a:gd name="connsiteY2" fmla="*/ 13626 h 26623"/>
                  <a:gd name="connsiteX3" fmla="*/ 23011 w 26623"/>
                  <a:gd name="connsiteY3" fmla="*/ 4213 h 26623"/>
                  <a:gd name="connsiteX4" fmla="*/ 13598 w 26623"/>
                  <a:gd name="connsiteY4" fmla="*/ 314 h 26623"/>
                  <a:gd name="connsiteX5" fmla="*/ 4186 w 26623"/>
                  <a:gd name="connsiteY5" fmla="*/ 4213 h 26623"/>
                  <a:gd name="connsiteX6" fmla="*/ 287 w 26623"/>
                  <a:gd name="connsiteY6" fmla="*/ 13626 h 26623"/>
                  <a:gd name="connsiteX7" fmla="*/ 4186 w 26623"/>
                  <a:gd name="connsiteY7" fmla="*/ 23038 h 26623"/>
                  <a:gd name="connsiteX8" fmla="*/ 13598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8" y="26937"/>
                    </a:moveTo>
                    <a:cubicBezTo>
                      <a:pt x="17129" y="26937"/>
                      <a:pt x="20515" y="25535"/>
                      <a:pt x="23011" y="23038"/>
                    </a:cubicBezTo>
                    <a:cubicBezTo>
                      <a:pt x="25507" y="20542"/>
                      <a:pt x="26910" y="17156"/>
                      <a:pt x="26910" y="13626"/>
                    </a:cubicBezTo>
                    <a:cubicBezTo>
                      <a:pt x="26910" y="10095"/>
                      <a:pt x="25507" y="6709"/>
                      <a:pt x="23011" y="4213"/>
                    </a:cubicBezTo>
                    <a:cubicBezTo>
                      <a:pt x="20515" y="1717"/>
                      <a:pt x="17129" y="314"/>
                      <a:pt x="13598" y="314"/>
                    </a:cubicBezTo>
                    <a:cubicBezTo>
                      <a:pt x="10068" y="314"/>
                      <a:pt x="6682" y="1717"/>
                      <a:pt x="4186" y="4213"/>
                    </a:cubicBezTo>
                    <a:cubicBezTo>
                      <a:pt x="1689" y="6709"/>
                      <a:pt x="287" y="10095"/>
                      <a:pt x="287" y="13626"/>
                    </a:cubicBezTo>
                    <a:cubicBezTo>
                      <a:pt x="287" y="17156"/>
                      <a:pt x="1689" y="20542"/>
                      <a:pt x="4186" y="23038"/>
                    </a:cubicBezTo>
                    <a:cubicBezTo>
                      <a:pt x="6682" y="25535"/>
                      <a:pt x="10068" y="26937"/>
                      <a:pt x="13598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13" name="任意多边形: 形状 67512">
                <a:extLst>
                  <a:ext uri="{FF2B5EF4-FFF2-40B4-BE49-F238E27FC236}">
                    <a16:creationId xmlns:a16="http://schemas.microsoft.com/office/drawing/2014/main" id="{AB575F53-8483-B6A0-0FB7-05FC37C37759}"/>
                  </a:ext>
                </a:extLst>
              </p:cNvPr>
              <p:cNvSpPr/>
              <p:nvPr/>
            </p:nvSpPr>
            <p:spPr>
              <a:xfrm>
                <a:off x="5005096" y="4540037"/>
                <a:ext cx="26623" cy="26623"/>
              </a:xfrm>
              <a:custGeom>
                <a:avLst/>
                <a:gdLst>
                  <a:gd name="connsiteX0" fmla="*/ 13653 w 26623"/>
                  <a:gd name="connsiteY0" fmla="*/ 27006 h 26623"/>
                  <a:gd name="connsiteX1" fmla="*/ 23066 w 26623"/>
                  <a:gd name="connsiteY1" fmla="*/ 23107 h 26623"/>
                  <a:gd name="connsiteX2" fmla="*/ 26965 w 26623"/>
                  <a:gd name="connsiteY2" fmla="*/ 13694 h 26623"/>
                  <a:gd name="connsiteX3" fmla="*/ 23066 w 26623"/>
                  <a:gd name="connsiteY3" fmla="*/ 4281 h 26623"/>
                  <a:gd name="connsiteX4" fmla="*/ 13653 w 26623"/>
                  <a:gd name="connsiteY4" fmla="*/ 382 h 26623"/>
                  <a:gd name="connsiteX5" fmla="*/ 4240 w 26623"/>
                  <a:gd name="connsiteY5" fmla="*/ 4281 h 26623"/>
                  <a:gd name="connsiteX6" fmla="*/ 341 w 26623"/>
                  <a:gd name="connsiteY6" fmla="*/ 13694 h 26623"/>
                  <a:gd name="connsiteX7" fmla="*/ 4240 w 26623"/>
                  <a:gd name="connsiteY7" fmla="*/ 23107 h 26623"/>
                  <a:gd name="connsiteX8" fmla="*/ 13653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3" y="27006"/>
                    </a:moveTo>
                    <a:cubicBezTo>
                      <a:pt x="17183" y="27006"/>
                      <a:pt x="20570" y="25603"/>
                      <a:pt x="23066" y="23107"/>
                    </a:cubicBezTo>
                    <a:cubicBezTo>
                      <a:pt x="25562" y="20610"/>
                      <a:pt x="26965" y="17224"/>
                      <a:pt x="26965" y="13694"/>
                    </a:cubicBezTo>
                    <a:cubicBezTo>
                      <a:pt x="26965" y="10164"/>
                      <a:pt x="25562" y="6778"/>
                      <a:pt x="23066" y="4281"/>
                    </a:cubicBezTo>
                    <a:cubicBezTo>
                      <a:pt x="20570" y="1785"/>
                      <a:pt x="17183" y="382"/>
                      <a:pt x="13653" y="382"/>
                    </a:cubicBezTo>
                    <a:cubicBezTo>
                      <a:pt x="10123" y="382"/>
                      <a:pt x="6737" y="1785"/>
                      <a:pt x="4240" y="4281"/>
                    </a:cubicBezTo>
                    <a:cubicBezTo>
                      <a:pt x="1744" y="6778"/>
                      <a:pt x="341" y="10164"/>
                      <a:pt x="341" y="13694"/>
                    </a:cubicBezTo>
                    <a:cubicBezTo>
                      <a:pt x="341" y="17224"/>
                      <a:pt x="1744" y="20610"/>
                      <a:pt x="4240" y="23107"/>
                    </a:cubicBezTo>
                    <a:cubicBezTo>
                      <a:pt x="6737" y="25603"/>
                      <a:pt x="10123" y="27006"/>
                      <a:pt x="13653" y="270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14" name="任意多边形: 形状 67513">
                <a:extLst>
                  <a:ext uri="{FF2B5EF4-FFF2-40B4-BE49-F238E27FC236}">
                    <a16:creationId xmlns:a16="http://schemas.microsoft.com/office/drawing/2014/main" id="{3E60C8AF-51D1-4BFB-D031-CF88A61CDD83}"/>
                  </a:ext>
                </a:extLst>
              </p:cNvPr>
              <p:cNvSpPr/>
              <p:nvPr/>
            </p:nvSpPr>
            <p:spPr>
              <a:xfrm>
                <a:off x="6877414" y="4655271"/>
                <a:ext cx="26623" cy="26623"/>
              </a:xfrm>
              <a:custGeom>
                <a:avLst/>
                <a:gdLst>
                  <a:gd name="connsiteX0" fmla="*/ 13810 w 26623"/>
                  <a:gd name="connsiteY0" fmla="*/ 27015 h 26623"/>
                  <a:gd name="connsiteX1" fmla="*/ 23223 w 26623"/>
                  <a:gd name="connsiteY1" fmla="*/ 23116 h 26623"/>
                  <a:gd name="connsiteX2" fmla="*/ 27122 w 26623"/>
                  <a:gd name="connsiteY2" fmla="*/ 13704 h 26623"/>
                  <a:gd name="connsiteX3" fmla="*/ 23223 w 26623"/>
                  <a:gd name="connsiteY3" fmla="*/ 4291 h 26623"/>
                  <a:gd name="connsiteX4" fmla="*/ 13810 w 26623"/>
                  <a:gd name="connsiteY4" fmla="*/ 392 h 26623"/>
                  <a:gd name="connsiteX5" fmla="*/ 4398 w 26623"/>
                  <a:gd name="connsiteY5" fmla="*/ 4291 h 26623"/>
                  <a:gd name="connsiteX6" fmla="*/ 499 w 26623"/>
                  <a:gd name="connsiteY6" fmla="*/ 13704 h 26623"/>
                  <a:gd name="connsiteX7" fmla="*/ 4398 w 26623"/>
                  <a:gd name="connsiteY7" fmla="*/ 23116 h 26623"/>
                  <a:gd name="connsiteX8" fmla="*/ 13810 w 26623"/>
                  <a:gd name="connsiteY8" fmla="*/ 270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7015"/>
                    </a:moveTo>
                    <a:cubicBezTo>
                      <a:pt x="17341" y="27015"/>
                      <a:pt x="20727" y="25613"/>
                      <a:pt x="23223" y="23116"/>
                    </a:cubicBezTo>
                    <a:cubicBezTo>
                      <a:pt x="25719" y="20620"/>
                      <a:pt x="27122" y="17234"/>
                      <a:pt x="27122" y="13704"/>
                    </a:cubicBezTo>
                    <a:cubicBezTo>
                      <a:pt x="27122" y="10173"/>
                      <a:pt x="25719" y="6787"/>
                      <a:pt x="23223" y="4291"/>
                    </a:cubicBezTo>
                    <a:cubicBezTo>
                      <a:pt x="20727" y="1795"/>
                      <a:pt x="17341" y="392"/>
                      <a:pt x="13810" y="392"/>
                    </a:cubicBezTo>
                    <a:cubicBezTo>
                      <a:pt x="10280" y="392"/>
                      <a:pt x="6894" y="1795"/>
                      <a:pt x="4398" y="4291"/>
                    </a:cubicBezTo>
                    <a:cubicBezTo>
                      <a:pt x="1901" y="6787"/>
                      <a:pt x="499" y="10173"/>
                      <a:pt x="499" y="13704"/>
                    </a:cubicBezTo>
                    <a:cubicBezTo>
                      <a:pt x="499" y="17234"/>
                      <a:pt x="1901" y="20620"/>
                      <a:pt x="4398" y="23116"/>
                    </a:cubicBezTo>
                    <a:cubicBezTo>
                      <a:pt x="6894" y="25613"/>
                      <a:pt x="10280" y="27015"/>
                      <a:pt x="13810" y="270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15" name="任意多边形: 形状 67514">
                <a:extLst>
                  <a:ext uri="{FF2B5EF4-FFF2-40B4-BE49-F238E27FC236}">
                    <a16:creationId xmlns:a16="http://schemas.microsoft.com/office/drawing/2014/main" id="{15E81A26-9C5F-9748-59E5-485836A22658}"/>
                  </a:ext>
                </a:extLst>
              </p:cNvPr>
              <p:cNvSpPr/>
              <p:nvPr/>
            </p:nvSpPr>
            <p:spPr>
              <a:xfrm>
                <a:off x="6019557" y="4712750"/>
                <a:ext cx="26623" cy="26623"/>
              </a:xfrm>
              <a:custGeom>
                <a:avLst/>
                <a:gdLst>
                  <a:gd name="connsiteX0" fmla="*/ 13738 w 26623"/>
                  <a:gd name="connsiteY0" fmla="*/ 27020 h 26623"/>
                  <a:gd name="connsiteX1" fmla="*/ 23151 w 26623"/>
                  <a:gd name="connsiteY1" fmla="*/ 23121 h 26623"/>
                  <a:gd name="connsiteX2" fmla="*/ 27050 w 26623"/>
                  <a:gd name="connsiteY2" fmla="*/ 13709 h 26623"/>
                  <a:gd name="connsiteX3" fmla="*/ 23151 w 26623"/>
                  <a:gd name="connsiteY3" fmla="*/ 4296 h 26623"/>
                  <a:gd name="connsiteX4" fmla="*/ 13738 w 26623"/>
                  <a:gd name="connsiteY4" fmla="*/ 397 h 26623"/>
                  <a:gd name="connsiteX5" fmla="*/ 4326 w 26623"/>
                  <a:gd name="connsiteY5" fmla="*/ 4296 h 26623"/>
                  <a:gd name="connsiteX6" fmla="*/ 427 w 26623"/>
                  <a:gd name="connsiteY6" fmla="*/ 13709 h 26623"/>
                  <a:gd name="connsiteX7" fmla="*/ 4326 w 26623"/>
                  <a:gd name="connsiteY7" fmla="*/ 23121 h 26623"/>
                  <a:gd name="connsiteX8" fmla="*/ 13738 w 26623"/>
                  <a:gd name="connsiteY8" fmla="*/ 270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7020"/>
                    </a:moveTo>
                    <a:cubicBezTo>
                      <a:pt x="17269" y="27020"/>
                      <a:pt x="20655" y="25618"/>
                      <a:pt x="23151" y="23121"/>
                    </a:cubicBezTo>
                    <a:cubicBezTo>
                      <a:pt x="25647" y="20625"/>
                      <a:pt x="27050" y="17239"/>
                      <a:pt x="27050" y="13709"/>
                    </a:cubicBezTo>
                    <a:cubicBezTo>
                      <a:pt x="27050" y="10178"/>
                      <a:pt x="25647" y="6792"/>
                      <a:pt x="23151" y="4296"/>
                    </a:cubicBezTo>
                    <a:cubicBezTo>
                      <a:pt x="20655" y="1800"/>
                      <a:pt x="17269" y="397"/>
                      <a:pt x="13738" y="397"/>
                    </a:cubicBezTo>
                    <a:cubicBezTo>
                      <a:pt x="10208" y="397"/>
                      <a:pt x="6822" y="1800"/>
                      <a:pt x="4326" y="4296"/>
                    </a:cubicBezTo>
                    <a:cubicBezTo>
                      <a:pt x="1829" y="6792"/>
                      <a:pt x="427" y="10178"/>
                      <a:pt x="427" y="13709"/>
                    </a:cubicBezTo>
                    <a:cubicBezTo>
                      <a:pt x="427" y="17239"/>
                      <a:pt x="1829" y="20625"/>
                      <a:pt x="4326" y="23121"/>
                    </a:cubicBezTo>
                    <a:cubicBezTo>
                      <a:pt x="6822" y="25618"/>
                      <a:pt x="10208" y="27020"/>
                      <a:pt x="13738" y="270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16" name="任意多边形: 形状 67515">
                <a:extLst>
                  <a:ext uri="{FF2B5EF4-FFF2-40B4-BE49-F238E27FC236}">
                    <a16:creationId xmlns:a16="http://schemas.microsoft.com/office/drawing/2014/main" id="{3B02C2FC-BE8D-16B4-845B-808F264D78CA}"/>
                  </a:ext>
                </a:extLst>
              </p:cNvPr>
              <p:cNvSpPr/>
              <p:nvPr/>
            </p:nvSpPr>
            <p:spPr>
              <a:xfrm>
                <a:off x="5315960" y="3019835"/>
                <a:ext cx="26623" cy="26623"/>
              </a:xfrm>
              <a:custGeom>
                <a:avLst/>
                <a:gdLst>
                  <a:gd name="connsiteX0" fmla="*/ 13679 w 26623"/>
                  <a:gd name="connsiteY0" fmla="*/ 26878 h 26623"/>
                  <a:gd name="connsiteX1" fmla="*/ 23092 w 26623"/>
                  <a:gd name="connsiteY1" fmla="*/ 22979 h 26623"/>
                  <a:gd name="connsiteX2" fmla="*/ 26991 w 26623"/>
                  <a:gd name="connsiteY2" fmla="*/ 13566 h 26623"/>
                  <a:gd name="connsiteX3" fmla="*/ 23092 w 26623"/>
                  <a:gd name="connsiteY3" fmla="*/ 4154 h 26623"/>
                  <a:gd name="connsiteX4" fmla="*/ 13679 w 26623"/>
                  <a:gd name="connsiteY4" fmla="*/ 255 h 26623"/>
                  <a:gd name="connsiteX5" fmla="*/ 4266 w 26623"/>
                  <a:gd name="connsiteY5" fmla="*/ 4154 h 26623"/>
                  <a:gd name="connsiteX6" fmla="*/ 368 w 26623"/>
                  <a:gd name="connsiteY6" fmla="*/ 13566 h 26623"/>
                  <a:gd name="connsiteX7" fmla="*/ 4266 w 26623"/>
                  <a:gd name="connsiteY7" fmla="*/ 22979 h 26623"/>
                  <a:gd name="connsiteX8" fmla="*/ 13679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878"/>
                    </a:moveTo>
                    <a:cubicBezTo>
                      <a:pt x="17209" y="26878"/>
                      <a:pt x="20596" y="25475"/>
                      <a:pt x="23092" y="22979"/>
                    </a:cubicBezTo>
                    <a:cubicBezTo>
                      <a:pt x="25588" y="20483"/>
                      <a:pt x="26991" y="17097"/>
                      <a:pt x="26991" y="13566"/>
                    </a:cubicBezTo>
                    <a:cubicBezTo>
                      <a:pt x="26991" y="10036"/>
                      <a:pt x="25588" y="6650"/>
                      <a:pt x="23092" y="4154"/>
                    </a:cubicBezTo>
                    <a:cubicBezTo>
                      <a:pt x="20596" y="1657"/>
                      <a:pt x="17209" y="255"/>
                      <a:pt x="13679" y="255"/>
                    </a:cubicBezTo>
                    <a:cubicBezTo>
                      <a:pt x="10149" y="255"/>
                      <a:pt x="6763" y="1657"/>
                      <a:pt x="4266" y="4154"/>
                    </a:cubicBezTo>
                    <a:cubicBezTo>
                      <a:pt x="1770" y="6650"/>
                      <a:pt x="368" y="10036"/>
                      <a:pt x="368" y="13566"/>
                    </a:cubicBezTo>
                    <a:cubicBezTo>
                      <a:pt x="368" y="17097"/>
                      <a:pt x="1770" y="20483"/>
                      <a:pt x="4266" y="22979"/>
                    </a:cubicBezTo>
                    <a:cubicBezTo>
                      <a:pt x="6763" y="25475"/>
                      <a:pt x="10149" y="26878"/>
                      <a:pt x="13679" y="268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17" name="任意多边形: 形状 67516">
                <a:extLst>
                  <a:ext uri="{FF2B5EF4-FFF2-40B4-BE49-F238E27FC236}">
                    <a16:creationId xmlns:a16="http://schemas.microsoft.com/office/drawing/2014/main" id="{8A252E4A-88EF-3421-4C5A-CA9A748C00F3}"/>
                  </a:ext>
                </a:extLst>
              </p:cNvPr>
              <p:cNvSpPr/>
              <p:nvPr/>
            </p:nvSpPr>
            <p:spPr>
              <a:xfrm>
                <a:off x="5148549" y="3670761"/>
                <a:ext cx="26623" cy="26623"/>
              </a:xfrm>
              <a:custGeom>
                <a:avLst/>
                <a:gdLst>
                  <a:gd name="connsiteX0" fmla="*/ 13665 w 26623"/>
                  <a:gd name="connsiteY0" fmla="*/ 26933 h 26623"/>
                  <a:gd name="connsiteX1" fmla="*/ 23078 w 26623"/>
                  <a:gd name="connsiteY1" fmla="*/ 23034 h 26623"/>
                  <a:gd name="connsiteX2" fmla="*/ 26977 w 26623"/>
                  <a:gd name="connsiteY2" fmla="*/ 13621 h 26623"/>
                  <a:gd name="connsiteX3" fmla="*/ 23078 w 26623"/>
                  <a:gd name="connsiteY3" fmla="*/ 4208 h 26623"/>
                  <a:gd name="connsiteX4" fmla="*/ 13665 w 26623"/>
                  <a:gd name="connsiteY4" fmla="*/ 309 h 26623"/>
                  <a:gd name="connsiteX5" fmla="*/ 4252 w 26623"/>
                  <a:gd name="connsiteY5" fmla="*/ 4208 h 26623"/>
                  <a:gd name="connsiteX6" fmla="*/ 354 w 26623"/>
                  <a:gd name="connsiteY6" fmla="*/ 13621 h 26623"/>
                  <a:gd name="connsiteX7" fmla="*/ 4252 w 26623"/>
                  <a:gd name="connsiteY7" fmla="*/ 23034 h 26623"/>
                  <a:gd name="connsiteX8" fmla="*/ 13665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5" y="26933"/>
                    </a:moveTo>
                    <a:cubicBezTo>
                      <a:pt x="17195" y="26933"/>
                      <a:pt x="20582" y="25530"/>
                      <a:pt x="23078" y="23034"/>
                    </a:cubicBezTo>
                    <a:cubicBezTo>
                      <a:pt x="25574" y="20537"/>
                      <a:pt x="26977" y="17151"/>
                      <a:pt x="26977" y="13621"/>
                    </a:cubicBezTo>
                    <a:cubicBezTo>
                      <a:pt x="26977" y="10091"/>
                      <a:pt x="25574" y="6705"/>
                      <a:pt x="23078" y="4208"/>
                    </a:cubicBezTo>
                    <a:cubicBezTo>
                      <a:pt x="20582" y="1712"/>
                      <a:pt x="17195" y="309"/>
                      <a:pt x="13665" y="309"/>
                    </a:cubicBezTo>
                    <a:cubicBezTo>
                      <a:pt x="10135" y="309"/>
                      <a:pt x="6749" y="1712"/>
                      <a:pt x="4252" y="4208"/>
                    </a:cubicBezTo>
                    <a:cubicBezTo>
                      <a:pt x="1756" y="6705"/>
                      <a:pt x="354" y="10091"/>
                      <a:pt x="354" y="13621"/>
                    </a:cubicBezTo>
                    <a:cubicBezTo>
                      <a:pt x="354" y="17151"/>
                      <a:pt x="1756" y="20537"/>
                      <a:pt x="4252" y="23034"/>
                    </a:cubicBezTo>
                    <a:cubicBezTo>
                      <a:pt x="6749" y="25530"/>
                      <a:pt x="10135" y="26933"/>
                      <a:pt x="13665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18" name="任意多边形: 形状 67517">
                <a:extLst>
                  <a:ext uri="{FF2B5EF4-FFF2-40B4-BE49-F238E27FC236}">
                    <a16:creationId xmlns:a16="http://schemas.microsoft.com/office/drawing/2014/main" id="{53CDE7F4-090E-C010-98A9-65A5F10DB61F}"/>
                  </a:ext>
                </a:extLst>
              </p:cNvPr>
              <p:cNvSpPr/>
              <p:nvPr/>
            </p:nvSpPr>
            <p:spPr>
              <a:xfrm>
                <a:off x="6134342" y="3837390"/>
                <a:ext cx="26623" cy="26623"/>
              </a:xfrm>
              <a:custGeom>
                <a:avLst/>
                <a:gdLst>
                  <a:gd name="connsiteX0" fmla="*/ 13748 w 26623"/>
                  <a:gd name="connsiteY0" fmla="*/ 26947 h 26623"/>
                  <a:gd name="connsiteX1" fmla="*/ 23161 w 26623"/>
                  <a:gd name="connsiteY1" fmla="*/ 23048 h 26623"/>
                  <a:gd name="connsiteX2" fmla="*/ 27060 w 26623"/>
                  <a:gd name="connsiteY2" fmla="*/ 13635 h 26623"/>
                  <a:gd name="connsiteX3" fmla="*/ 23161 w 26623"/>
                  <a:gd name="connsiteY3" fmla="*/ 4222 h 26623"/>
                  <a:gd name="connsiteX4" fmla="*/ 13748 w 26623"/>
                  <a:gd name="connsiteY4" fmla="*/ 323 h 26623"/>
                  <a:gd name="connsiteX5" fmla="*/ 4335 w 26623"/>
                  <a:gd name="connsiteY5" fmla="*/ 4222 h 26623"/>
                  <a:gd name="connsiteX6" fmla="*/ 436 w 26623"/>
                  <a:gd name="connsiteY6" fmla="*/ 13635 h 26623"/>
                  <a:gd name="connsiteX7" fmla="*/ 4335 w 26623"/>
                  <a:gd name="connsiteY7" fmla="*/ 23048 h 26623"/>
                  <a:gd name="connsiteX8" fmla="*/ 13748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6947"/>
                    </a:moveTo>
                    <a:cubicBezTo>
                      <a:pt x="17278" y="26947"/>
                      <a:pt x="20664" y="25544"/>
                      <a:pt x="23161" y="23048"/>
                    </a:cubicBezTo>
                    <a:cubicBezTo>
                      <a:pt x="25657" y="20551"/>
                      <a:pt x="27060" y="17165"/>
                      <a:pt x="27060" y="13635"/>
                    </a:cubicBezTo>
                    <a:cubicBezTo>
                      <a:pt x="27060" y="10105"/>
                      <a:pt x="25657" y="6719"/>
                      <a:pt x="23161" y="4222"/>
                    </a:cubicBezTo>
                    <a:cubicBezTo>
                      <a:pt x="20664" y="1726"/>
                      <a:pt x="17278" y="323"/>
                      <a:pt x="13748" y="323"/>
                    </a:cubicBezTo>
                    <a:cubicBezTo>
                      <a:pt x="10218" y="323"/>
                      <a:pt x="6831" y="1726"/>
                      <a:pt x="4335" y="4222"/>
                    </a:cubicBezTo>
                    <a:cubicBezTo>
                      <a:pt x="1839" y="6719"/>
                      <a:pt x="436" y="10105"/>
                      <a:pt x="436" y="13635"/>
                    </a:cubicBezTo>
                    <a:cubicBezTo>
                      <a:pt x="436" y="17165"/>
                      <a:pt x="1839" y="20551"/>
                      <a:pt x="4335" y="23048"/>
                    </a:cubicBezTo>
                    <a:cubicBezTo>
                      <a:pt x="6831" y="25544"/>
                      <a:pt x="10218" y="26947"/>
                      <a:pt x="13748" y="269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19" name="任意多边形: 形状 67518">
                <a:extLst>
                  <a:ext uri="{FF2B5EF4-FFF2-40B4-BE49-F238E27FC236}">
                    <a16:creationId xmlns:a16="http://schemas.microsoft.com/office/drawing/2014/main" id="{FF1B83EA-6F9A-76ED-5A40-361685F1BCC1}"/>
                  </a:ext>
                </a:extLst>
              </p:cNvPr>
              <p:cNvSpPr/>
              <p:nvPr/>
            </p:nvSpPr>
            <p:spPr>
              <a:xfrm>
                <a:off x="5989855" y="3028633"/>
                <a:ext cx="26623" cy="26623"/>
              </a:xfrm>
              <a:custGeom>
                <a:avLst/>
                <a:gdLst>
                  <a:gd name="connsiteX0" fmla="*/ 13736 w 26623"/>
                  <a:gd name="connsiteY0" fmla="*/ 26879 h 26623"/>
                  <a:gd name="connsiteX1" fmla="*/ 23149 w 26623"/>
                  <a:gd name="connsiteY1" fmla="*/ 22980 h 26623"/>
                  <a:gd name="connsiteX2" fmla="*/ 27047 w 26623"/>
                  <a:gd name="connsiteY2" fmla="*/ 13567 h 26623"/>
                  <a:gd name="connsiteX3" fmla="*/ 23149 w 26623"/>
                  <a:gd name="connsiteY3" fmla="*/ 4154 h 26623"/>
                  <a:gd name="connsiteX4" fmla="*/ 13736 w 26623"/>
                  <a:gd name="connsiteY4" fmla="*/ 255 h 26623"/>
                  <a:gd name="connsiteX5" fmla="*/ 4323 w 26623"/>
                  <a:gd name="connsiteY5" fmla="*/ 4154 h 26623"/>
                  <a:gd name="connsiteX6" fmla="*/ 424 w 26623"/>
                  <a:gd name="connsiteY6" fmla="*/ 13567 h 26623"/>
                  <a:gd name="connsiteX7" fmla="*/ 4323 w 26623"/>
                  <a:gd name="connsiteY7" fmla="*/ 22980 h 26623"/>
                  <a:gd name="connsiteX8" fmla="*/ 13736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6" y="26879"/>
                    </a:moveTo>
                    <a:cubicBezTo>
                      <a:pt x="17266" y="26879"/>
                      <a:pt x="20652" y="25476"/>
                      <a:pt x="23149" y="22980"/>
                    </a:cubicBezTo>
                    <a:cubicBezTo>
                      <a:pt x="25645" y="20484"/>
                      <a:pt x="27047" y="17097"/>
                      <a:pt x="27047" y="13567"/>
                    </a:cubicBezTo>
                    <a:cubicBezTo>
                      <a:pt x="27047" y="10037"/>
                      <a:pt x="25645" y="6651"/>
                      <a:pt x="23149" y="4154"/>
                    </a:cubicBezTo>
                    <a:cubicBezTo>
                      <a:pt x="20652" y="1658"/>
                      <a:pt x="17266" y="255"/>
                      <a:pt x="13736" y="255"/>
                    </a:cubicBezTo>
                    <a:cubicBezTo>
                      <a:pt x="10206" y="255"/>
                      <a:pt x="6819" y="1658"/>
                      <a:pt x="4323" y="4154"/>
                    </a:cubicBezTo>
                    <a:cubicBezTo>
                      <a:pt x="1827" y="6651"/>
                      <a:pt x="424" y="10037"/>
                      <a:pt x="424" y="13567"/>
                    </a:cubicBezTo>
                    <a:cubicBezTo>
                      <a:pt x="424" y="17097"/>
                      <a:pt x="1827" y="20484"/>
                      <a:pt x="4323" y="22980"/>
                    </a:cubicBezTo>
                    <a:cubicBezTo>
                      <a:pt x="6819" y="25476"/>
                      <a:pt x="10206" y="26879"/>
                      <a:pt x="13736" y="268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20" name="任意多边形: 形状 67519">
                <a:extLst>
                  <a:ext uri="{FF2B5EF4-FFF2-40B4-BE49-F238E27FC236}">
                    <a16:creationId xmlns:a16="http://schemas.microsoft.com/office/drawing/2014/main" id="{3C0EE703-705F-5247-2969-6DA6485039DE}"/>
                  </a:ext>
                </a:extLst>
              </p:cNvPr>
              <p:cNvSpPr/>
              <p:nvPr/>
            </p:nvSpPr>
            <p:spPr>
              <a:xfrm>
                <a:off x="5317419" y="5221241"/>
                <a:ext cx="26623" cy="26623"/>
              </a:xfrm>
              <a:custGeom>
                <a:avLst/>
                <a:gdLst>
                  <a:gd name="connsiteX0" fmla="*/ 13679 w 26623"/>
                  <a:gd name="connsiteY0" fmla="*/ 27063 h 26623"/>
                  <a:gd name="connsiteX1" fmla="*/ 23092 w 26623"/>
                  <a:gd name="connsiteY1" fmla="*/ 23164 h 26623"/>
                  <a:gd name="connsiteX2" fmla="*/ 26991 w 26623"/>
                  <a:gd name="connsiteY2" fmla="*/ 13751 h 26623"/>
                  <a:gd name="connsiteX3" fmla="*/ 23092 w 26623"/>
                  <a:gd name="connsiteY3" fmla="*/ 4339 h 26623"/>
                  <a:gd name="connsiteX4" fmla="*/ 13679 w 26623"/>
                  <a:gd name="connsiteY4" fmla="*/ 440 h 26623"/>
                  <a:gd name="connsiteX5" fmla="*/ 4267 w 26623"/>
                  <a:gd name="connsiteY5" fmla="*/ 4339 h 26623"/>
                  <a:gd name="connsiteX6" fmla="*/ 368 w 26623"/>
                  <a:gd name="connsiteY6" fmla="*/ 13751 h 26623"/>
                  <a:gd name="connsiteX7" fmla="*/ 4267 w 26623"/>
                  <a:gd name="connsiteY7" fmla="*/ 23164 h 26623"/>
                  <a:gd name="connsiteX8" fmla="*/ 13679 w 26623"/>
                  <a:gd name="connsiteY8" fmla="*/ 270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7063"/>
                    </a:moveTo>
                    <a:cubicBezTo>
                      <a:pt x="17210" y="27063"/>
                      <a:pt x="20596" y="25660"/>
                      <a:pt x="23092" y="23164"/>
                    </a:cubicBezTo>
                    <a:cubicBezTo>
                      <a:pt x="25588" y="20668"/>
                      <a:pt x="26991" y="17282"/>
                      <a:pt x="26991" y="13751"/>
                    </a:cubicBezTo>
                    <a:cubicBezTo>
                      <a:pt x="26991" y="10221"/>
                      <a:pt x="25588" y="6835"/>
                      <a:pt x="23092" y="4339"/>
                    </a:cubicBezTo>
                    <a:cubicBezTo>
                      <a:pt x="20596" y="1842"/>
                      <a:pt x="17210" y="440"/>
                      <a:pt x="13679" y="440"/>
                    </a:cubicBezTo>
                    <a:cubicBezTo>
                      <a:pt x="10149" y="440"/>
                      <a:pt x="6763" y="1842"/>
                      <a:pt x="4267" y="4339"/>
                    </a:cubicBezTo>
                    <a:cubicBezTo>
                      <a:pt x="1770" y="6835"/>
                      <a:pt x="368" y="10221"/>
                      <a:pt x="368" y="13751"/>
                    </a:cubicBezTo>
                    <a:cubicBezTo>
                      <a:pt x="368" y="17282"/>
                      <a:pt x="1770" y="20668"/>
                      <a:pt x="4267" y="23164"/>
                    </a:cubicBezTo>
                    <a:cubicBezTo>
                      <a:pt x="6763" y="25660"/>
                      <a:pt x="10149" y="27063"/>
                      <a:pt x="13679" y="270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21" name="任意多边形: 形状 67520">
                <a:extLst>
                  <a:ext uri="{FF2B5EF4-FFF2-40B4-BE49-F238E27FC236}">
                    <a16:creationId xmlns:a16="http://schemas.microsoft.com/office/drawing/2014/main" id="{85978022-0F59-404B-3612-55D8F2AEB581}"/>
                  </a:ext>
                </a:extLst>
              </p:cNvPr>
              <p:cNvSpPr/>
              <p:nvPr/>
            </p:nvSpPr>
            <p:spPr>
              <a:xfrm>
                <a:off x="4893081" y="4353412"/>
                <a:ext cx="26623" cy="26623"/>
              </a:xfrm>
              <a:custGeom>
                <a:avLst/>
                <a:gdLst>
                  <a:gd name="connsiteX0" fmla="*/ 13644 w 26623"/>
                  <a:gd name="connsiteY0" fmla="*/ 26990 h 26623"/>
                  <a:gd name="connsiteX1" fmla="*/ 23056 w 26623"/>
                  <a:gd name="connsiteY1" fmla="*/ 23091 h 26623"/>
                  <a:gd name="connsiteX2" fmla="*/ 26955 w 26623"/>
                  <a:gd name="connsiteY2" fmla="*/ 13678 h 26623"/>
                  <a:gd name="connsiteX3" fmla="*/ 23056 w 26623"/>
                  <a:gd name="connsiteY3" fmla="*/ 4266 h 26623"/>
                  <a:gd name="connsiteX4" fmla="*/ 13644 w 26623"/>
                  <a:gd name="connsiteY4" fmla="*/ 367 h 26623"/>
                  <a:gd name="connsiteX5" fmla="*/ 4231 w 26623"/>
                  <a:gd name="connsiteY5" fmla="*/ 4266 h 26623"/>
                  <a:gd name="connsiteX6" fmla="*/ 332 w 26623"/>
                  <a:gd name="connsiteY6" fmla="*/ 13678 h 26623"/>
                  <a:gd name="connsiteX7" fmla="*/ 4231 w 26623"/>
                  <a:gd name="connsiteY7" fmla="*/ 23091 h 26623"/>
                  <a:gd name="connsiteX8" fmla="*/ 13644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4" y="26990"/>
                    </a:moveTo>
                    <a:cubicBezTo>
                      <a:pt x="17174" y="26990"/>
                      <a:pt x="20560" y="25587"/>
                      <a:pt x="23056" y="23091"/>
                    </a:cubicBezTo>
                    <a:cubicBezTo>
                      <a:pt x="25553" y="20595"/>
                      <a:pt x="26955" y="17209"/>
                      <a:pt x="26955" y="13678"/>
                    </a:cubicBezTo>
                    <a:cubicBezTo>
                      <a:pt x="26955" y="10148"/>
                      <a:pt x="25553" y="6762"/>
                      <a:pt x="23056" y="4266"/>
                    </a:cubicBezTo>
                    <a:cubicBezTo>
                      <a:pt x="20560" y="1769"/>
                      <a:pt x="17174" y="367"/>
                      <a:pt x="13644" y="367"/>
                    </a:cubicBezTo>
                    <a:cubicBezTo>
                      <a:pt x="10113" y="367"/>
                      <a:pt x="6727" y="1769"/>
                      <a:pt x="4231" y="4266"/>
                    </a:cubicBezTo>
                    <a:cubicBezTo>
                      <a:pt x="1735" y="6762"/>
                      <a:pt x="332" y="10148"/>
                      <a:pt x="332" y="13678"/>
                    </a:cubicBezTo>
                    <a:cubicBezTo>
                      <a:pt x="332" y="17209"/>
                      <a:pt x="1735" y="20595"/>
                      <a:pt x="4231" y="23091"/>
                    </a:cubicBezTo>
                    <a:cubicBezTo>
                      <a:pt x="6727" y="25587"/>
                      <a:pt x="10113" y="26990"/>
                      <a:pt x="13644" y="269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22" name="任意多边形: 形状 67521">
                <a:extLst>
                  <a:ext uri="{FF2B5EF4-FFF2-40B4-BE49-F238E27FC236}">
                    <a16:creationId xmlns:a16="http://schemas.microsoft.com/office/drawing/2014/main" id="{8BE7C5D3-8CB2-91EF-D337-AF8D6DE2EEB4}"/>
                  </a:ext>
                </a:extLst>
              </p:cNvPr>
              <p:cNvSpPr/>
              <p:nvPr/>
            </p:nvSpPr>
            <p:spPr>
              <a:xfrm>
                <a:off x="6997033" y="5169182"/>
                <a:ext cx="26623" cy="26623"/>
              </a:xfrm>
              <a:custGeom>
                <a:avLst/>
                <a:gdLst>
                  <a:gd name="connsiteX0" fmla="*/ 13820 w 26623"/>
                  <a:gd name="connsiteY0" fmla="*/ 27058 h 26623"/>
                  <a:gd name="connsiteX1" fmla="*/ 23233 w 26623"/>
                  <a:gd name="connsiteY1" fmla="*/ 23160 h 26623"/>
                  <a:gd name="connsiteX2" fmla="*/ 27132 w 26623"/>
                  <a:gd name="connsiteY2" fmla="*/ 13747 h 26623"/>
                  <a:gd name="connsiteX3" fmla="*/ 23233 w 26623"/>
                  <a:gd name="connsiteY3" fmla="*/ 4334 h 26623"/>
                  <a:gd name="connsiteX4" fmla="*/ 13820 w 26623"/>
                  <a:gd name="connsiteY4" fmla="*/ 435 h 26623"/>
                  <a:gd name="connsiteX5" fmla="*/ 4408 w 26623"/>
                  <a:gd name="connsiteY5" fmla="*/ 4334 h 26623"/>
                  <a:gd name="connsiteX6" fmla="*/ 509 w 26623"/>
                  <a:gd name="connsiteY6" fmla="*/ 13747 h 26623"/>
                  <a:gd name="connsiteX7" fmla="*/ 4408 w 26623"/>
                  <a:gd name="connsiteY7" fmla="*/ 23160 h 26623"/>
                  <a:gd name="connsiteX8" fmla="*/ 13820 w 26623"/>
                  <a:gd name="connsiteY8" fmla="*/ 270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0" y="27058"/>
                    </a:moveTo>
                    <a:cubicBezTo>
                      <a:pt x="17351" y="27058"/>
                      <a:pt x="20737" y="25656"/>
                      <a:pt x="23233" y="23160"/>
                    </a:cubicBezTo>
                    <a:cubicBezTo>
                      <a:pt x="25729" y="20663"/>
                      <a:pt x="27132" y="17277"/>
                      <a:pt x="27132" y="13747"/>
                    </a:cubicBezTo>
                    <a:cubicBezTo>
                      <a:pt x="27132" y="10217"/>
                      <a:pt x="25729" y="6830"/>
                      <a:pt x="23233" y="4334"/>
                    </a:cubicBezTo>
                    <a:cubicBezTo>
                      <a:pt x="20737" y="1838"/>
                      <a:pt x="17351" y="435"/>
                      <a:pt x="13820" y="435"/>
                    </a:cubicBezTo>
                    <a:cubicBezTo>
                      <a:pt x="10290" y="435"/>
                      <a:pt x="6904" y="1838"/>
                      <a:pt x="4408" y="4334"/>
                    </a:cubicBezTo>
                    <a:cubicBezTo>
                      <a:pt x="1911" y="6830"/>
                      <a:pt x="509" y="10217"/>
                      <a:pt x="509" y="13747"/>
                    </a:cubicBezTo>
                    <a:cubicBezTo>
                      <a:pt x="509" y="17277"/>
                      <a:pt x="1911" y="20663"/>
                      <a:pt x="4408" y="23160"/>
                    </a:cubicBezTo>
                    <a:cubicBezTo>
                      <a:pt x="6904" y="25656"/>
                      <a:pt x="10290" y="27058"/>
                      <a:pt x="13820" y="270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23" name="任意多边形: 形状 67522">
                <a:extLst>
                  <a:ext uri="{FF2B5EF4-FFF2-40B4-BE49-F238E27FC236}">
                    <a16:creationId xmlns:a16="http://schemas.microsoft.com/office/drawing/2014/main" id="{BBA5C4C8-5695-58A8-FDC6-CFA9E0C20F57}"/>
                  </a:ext>
                </a:extLst>
              </p:cNvPr>
              <p:cNvSpPr/>
              <p:nvPr/>
            </p:nvSpPr>
            <p:spPr>
              <a:xfrm>
                <a:off x="6740355" y="3259965"/>
                <a:ext cx="26623" cy="26623"/>
              </a:xfrm>
              <a:custGeom>
                <a:avLst/>
                <a:gdLst>
                  <a:gd name="connsiteX0" fmla="*/ 13799 w 26623"/>
                  <a:gd name="connsiteY0" fmla="*/ 26898 h 26623"/>
                  <a:gd name="connsiteX1" fmla="*/ 23212 w 26623"/>
                  <a:gd name="connsiteY1" fmla="*/ 22999 h 26623"/>
                  <a:gd name="connsiteX2" fmla="*/ 27110 w 26623"/>
                  <a:gd name="connsiteY2" fmla="*/ 13587 h 26623"/>
                  <a:gd name="connsiteX3" fmla="*/ 23212 w 26623"/>
                  <a:gd name="connsiteY3" fmla="*/ 4174 h 26623"/>
                  <a:gd name="connsiteX4" fmla="*/ 13799 w 26623"/>
                  <a:gd name="connsiteY4" fmla="*/ 275 h 26623"/>
                  <a:gd name="connsiteX5" fmla="*/ 4386 w 26623"/>
                  <a:gd name="connsiteY5" fmla="*/ 4174 h 26623"/>
                  <a:gd name="connsiteX6" fmla="*/ 487 w 26623"/>
                  <a:gd name="connsiteY6" fmla="*/ 13587 h 26623"/>
                  <a:gd name="connsiteX7" fmla="*/ 4386 w 26623"/>
                  <a:gd name="connsiteY7" fmla="*/ 22999 h 26623"/>
                  <a:gd name="connsiteX8" fmla="*/ 13799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6898"/>
                    </a:moveTo>
                    <a:cubicBezTo>
                      <a:pt x="17329" y="26898"/>
                      <a:pt x="20715" y="25496"/>
                      <a:pt x="23212" y="22999"/>
                    </a:cubicBezTo>
                    <a:cubicBezTo>
                      <a:pt x="25708" y="20503"/>
                      <a:pt x="27110" y="17117"/>
                      <a:pt x="27110" y="13587"/>
                    </a:cubicBezTo>
                    <a:cubicBezTo>
                      <a:pt x="27110" y="10056"/>
                      <a:pt x="25708" y="6670"/>
                      <a:pt x="23212" y="4174"/>
                    </a:cubicBezTo>
                    <a:cubicBezTo>
                      <a:pt x="20715" y="1678"/>
                      <a:pt x="17329" y="275"/>
                      <a:pt x="13799" y="275"/>
                    </a:cubicBezTo>
                    <a:cubicBezTo>
                      <a:pt x="10269" y="275"/>
                      <a:pt x="6882" y="1678"/>
                      <a:pt x="4386" y="4174"/>
                    </a:cubicBezTo>
                    <a:cubicBezTo>
                      <a:pt x="1890" y="6670"/>
                      <a:pt x="487" y="10056"/>
                      <a:pt x="487" y="13587"/>
                    </a:cubicBezTo>
                    <a:cubicBezTo>
                      <a:pt x="487" y="17117"/>
                      <a:pt x="1890" y="20503"/>
                      <a:pt x="4386" y="22999"/>
                    </a:cubicBezTo>
                    <a:cubicBezTo>
                      <a:pt x="6882" y="25496"/>
                      <a:pt x="10269" y="26898"/>
                      <a:pt x="13799" y="268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24" name="任意多边形: 形状 67523">
                <a:extLst>
                  <a:ext uri="{FF2B5EF4-FFF2-40B4-BE49-F238E27FC236}">
                    <a16:creationId xmlns:a16="http://schemas.microsoft.com/office/drawing/2014/main" id="{7FABE39D-FF17-74B1-432E-E4F0C45E8436}"/>
                  </a:ext>
                </a:extLst>
              </p:cNvPr>
              <p:cNvSpPr/>
              <p:nvPr/>
            </p:nvSpPr>
            <p:spPr>
              <a:xfrm>
                <a:off x="5266193" y="4244601"/>
                <a:ext cx="26623" cy="26623"/>
              </a:xfrm>
              <a:custGeom>
                <a:avLst/>
                <a:gdLst>
                  <a:gd name="connsiteX0" fmla="*/ 13675 w 26623"/>
                  <a:gd name="connsiteY0" fmla="*/ 26981 h 26623"/>
                  <a:gd name="connsiteX1" fmla="*/ 23088 w 26623"/>
                  <a:gd name="connsiteY1" fmla="*/ 23082 h 26623"/>
                  <a:gd name="connsiteX2" fmla="*/ 26987 w 26623"/>
                  <a:gd name="connsiteY2" fmla="*/ 13669 h 26623"/>
                  <a:gd name="connsiteX3" fmla="*/ 23088 w 26623"/>
                  <a:gd name="connsiteY3" fmla="*/ 4257 h 26623"/>
                  <a:gd name="connsiteX4" fmla="*/ 13675 w 26623"/>
                  <a:gd name="connsiteY4" fmla="*/ 358 h 26623"/>
                  <a:gd name="connsiteX5" fmla="*/ 4262 w 26623"/>
                  <a:gd name="connsiteY5" fmla="*/ 4257 h 26623"/>
                  <a:gd name="connsiteX6" fmla="*/ 363 w 26623"/>
                  <a:gd name="connsiteY6" fmla="*/ 13669 h 26623"/>
                  <a:gd name="connsiteX7" fmla="*/ 4262 w 26623"/>
                  <a:gd name="connsiteY7" fmla="*/ 23082 h 26623"/>
                  <a:gd name="connsiteX8" fmla="*/ 13675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5" y="26981"/>
                    </a:moveTo>
                    <a:cubicBezTo>
                      <a:pt x="17205" y="26981"/>
                      <a:pt x="20591" y="25578"/>
                      <a:pt x="23088" y="23082"/>
                    </a:cubicBezTo>
                    <a:cubicBezTo>
                      <a:pt x="25584" y="20586"/>
                      <a:pt x="26987" y="17199"/>
                      <a:pt x="26987" y="13669"/>
                    </a:cubicBezTo>
                    <a:cubicBezTo>
                      <a:pt x="26987" y="10139"/>
                      <a:pt x="25584" y="6753"/>
                      <a:pt x="23088" y="4257"/>
                    </a:cubicBezTo>
                    <a:cubicBezTo>
                      <a:pt x="20591" y="1760"/>
                      <a:pt x="17205" y="358"/>
                      <a:pt x="13675" y="358"/>
                    </a:cubicBezTo>
                    <a:cubicBezTo>
                      <a:pt x="10145" y="358"/>
                      <a:pt x="6759" y="1760"/>
                      <a:pt x="4262" y="4257"/>
                    </a:cubicBezTo>
                    <a:cubicBezTo>
                      <a:pt x="1766" y="6753"/>
                      <a:pt x="363" y="10139"/>
                      <a:pt x="363" y="13669"/>
                    </a:cubicBezTo>
                    <a:cubicBezTo>
                      <a:pt x="363" y="17199"/>
                      <a:pt x="1766" y="20586"/>
                      <a:pt x="4262" y="23082"/>
                    </a:cubicBezTo>
                    <a:cubicBezTo>
                      <a:pt x="6759" y="25578"/>
                      <a:pt x="10145" y="26981"/>
                      <a:pt x="13675" y="2698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25" name="任意多边形: 形状 67524">
                <a:extLst>
                  <a:ext uri="{FF2B5EF4-FFF2-40B4-BE49-F238E27FC236}">
                    <a16:creationId xmlns:a16="http://schemas.microsoft.com/office/drawing/2014/main" id="{A329E42F-FA81-B23A-7C35-4E25D5A4DD52}"/>
                  </a:ext>
                </a:extLst>
              </p:cNvPr>
              <p:cNvSpPr/>
              <p:nvPr/>
            </p:nvSpPr>
            <p:spPr>
              <a:xfrm>
                <a:off x="5866266" y="4311412"/>
                <a:ext cx="26623" cy="26623"/>
              </a:xfrm>
              <a:custGeom>
                <a:avLst/>
                <a:gdLst>
                  <a:gd name="connsiteX0" fmla="*/ 13725 w 26623"/>
                  <a:gd name="connsiteY0" fmla="*/ 26986 h 26623"/>
                  <a:gd name="connsiteX1" fmla="*/ 23138 w 26623"/>
                  <a:gd name="connsiteY1" fmla="*/ 23088 h 26623"/>
                  <a:gd name="connsiteX2" fmla="*/ 27037 w 26623"/>
                  <a:gd name="connsiteY2" fmla="*/ 13675 h 26623"/>
                  <a:gd name="connsiteX3" fmla="*/ 23138 w 26623"/>
                  <a:gd name="connsiteY3" fmla="*/ 4262 h 26623"/>
                  <a:gd name="connsiteX4" fmla="*/ 13725 w 26623"/>
                  <a:gd name="connsiteY4" fmla="*/ 363 h 26623"/>
                  <a:gd name="connsiteX5" fmla="*/ 4313 w 26623"/>
                  <a:gd name="connsiteY5" fmla="*/ 4262 h 26623"/>
                  <a:gd name="connsiteX6" fmla="*/ 414 w 26623"/>
                  <a:gd name="connsiteY6" fmla="*/ 13675 h 26623"/>
                  <a:gd name="connsiteX7" fmla="*/ 4313 w 26623"/>
                  <a:gd name="connsiteY7" fmla="*/ 23088 h 26623"/>
                  <a:gd name="connsiteX8" fmla="*/ 13725 w 26623"/>
                  <a:gd name="connsiteY8" fmla="*/ 269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5" y="26986"/>
                    </a:moveTo>
                    <a:cubicBezTo>
                      <a:pt x="17256" y="26986"/>
                      <a:pt x="20642" y="25584"/>
                      <a:pt x="23138" y="23088"/>
                    </a:cubicBezTo>
                    <a:cubicBezTo>
                      <a:pt x="25634" y="20591"/>
                      <a:pt x="27037" y="17205"/>
                      <a:pt x="27037" y="13675"/>
                    </a:cubicBezTo>
                    <a:cubicBezTo>
                      <a:pt x="27037" y="10145"/>
                      <a:pt x="25634" y="6758"/>
                      <a:pt x="23138" y="4262"/>
                    </a:cubicBezTo>
                    <a:cubicBezTo>
                      <a:pt x="20642" y="1766"/>
                      <a:pt x="17256" y="363"/>
                      <a:pt x="13725" y="363"/>
                    </a:cubicBezTo>
                    <a:cubicBezTo>
                      <a:pt x="10195" y="363"/>
                      <a:pt x="6809" y="1766"/>
                      <a:pt x="4313" y="4262"/>
                    </a:cubicBezTo>
                    <a:cubicBezTo>
                      <a:pt x="1816" y="6758"/>
                      <a:pt x="414" y="10145"/>
                      <a:pt x="414" y="13675"/>
                    </a:cubicBezTo>
                    <a:cubicBezTo>
                      <a:pt x="414" y="17205"/>
                      <a:pt x="1816" y="20591"/>
                      <a:pt x="4313" y="23088"/>
                    </a:cubicBezTo>
                    <a:cubicBezTo>
                      <a:pt x="6809" y="25584"/>
                      <a:pt x="10195" y="26986"/>
                      <a:pt x="13725" y="269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26" name="任意多边形: 形状 67525">
                <a:extLst>
                  <a:ext uri="{FF2B5EF4-FFF2-40B4-BE49-F238E27FC236}">
                    <a16:creationId xmlns:a16="http://schemas.microsoft.com/office/drawing/2014/main" id="{A9B7A75E-B7AA-5569-552F-9A611A924249}"/>
                  </a:ext>
                </a:extLst>
              </p:cNvPr>
              <p:cNvSpPr/>
              <p:nvPr/>
            </p:nvSpPr>
            <p:spPr>
              <a:xfrm>
                <a:off x="5434449" y="3945759"/>
                <a:ext cx="26623" cy="26623"/>
              </a:xfrm>
              <a:custGeom>
                <a:avLst/>
                <a:gdLst>
                  <a:gd name="connsiteX0" fmla="*/ 13689 w 26623"/>
                  <a:gd name="connsiteY0" fmla="*/ 26956 h 26623"/>
                  <a:gd name="connsiteX1" fmla="*/ 23102 w 26623"/>
                  <a:gd name="connsiteY1" fmla="*/ 23057 h 26623"/>
                  <a:gd name="connsiteX2" fmla="*/ 27001 w 26623"/>
                  <a:gd name="connsiteY2" fmla="*/ 13644 h 26623"/>
                  <a:gd name="connsiteX3" fmla="*/ 23102 w 26623"/>
                  <a:gd name="connsiteY3" fmla="*/ 4231 h 26623"/>
                  <a:gd name="connsiteX4" fmla="*/ 13689 w 26623"/>
                  <a:gd name="connsiteY4" fmla="*/ 333 h 26623"/>
                  <a:gd name="connsiteX5" fmla="*/ 4276 w 26623"/>
                  <a:gd name="connsiteY5" fmla="*/ 4231 h 26623"/>
                  <a:gd name="connsiteX6" fmla="*/ 378 w 26623"/>
                  <a:gd name="connsiteY6" fmla="*/ 13644 h 26623"/>
                  <a:gd name="connsiteX7" fmla="*/ 4276 w 26623"/>
                  <a:gd name="connsiteY7" fmla="*/ 23057 h 26623"/>
                  <a:gd name="connsiteX8" fmla="*/ 13689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56"/>
                    </a:moveTo>
                    <a:cubicBezTo>
                      <a:pt x="17219" y="26956"/>
                      <a:pt x="20606" y="25553"/>
                      <a:pt x="23102" y="23057"/>
                    </a:cubicBezTo>
                    <a:cubicBezTo>
                      <a:pt x="25598" y="20561"/>
                      <a:pt x="27001" y="17174"/>
                      <a:pt x="27001" y="13644"/>
                    </a:cubicBezTo>
                    <a:cubicBezTo>
                      <a:pt x="27001" y="10114"/>
                      <a:pt x="25598" y="6728"/>
                      <a:pt x="23102" y="4231"/>
                    </a:cubicBezTo>
                    <a:cubicBezTo>
                      <a:pt x="20606" y="1735"/>
                      <a:pt x="17219" y="333"/>
                      <a:pt x="13689" y="333"/>
                    </a:cubicBezTo>
                    <a:cubicBezTo>
                      <a:pt x="10159" y="333"/>
                      <a:pt x="6773" y="1735"/>
                      <a:pt x="4276" y="4231"/>
                    </a:cubicBezTo>
                    <a:cubicBezTo>
                      <a:pt x="1780" y="6728"/>
                      <a:pt x="378" y="10114"/>
                      <a:pt x="378" y="13644"/>
                    </a:cubicBezTo>
                    <a:cubicBezTo>
                      <a:pt x="378" y="17174"/>
                      <a:pt x="1780" y="20561"/>
                      <a:pt x="4276" y="23057"/>
                    </a:cubicBezTo>
                    <a:cubicBezTo>
                      <a:pt x="6773" y="25553"/>
                      <a:pt x="10159" y="26956"/>
                      <a:pt x="13689" y="269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27" name="任意多边形: 形状 67526">
                <a:extLst>
                  <a:ext uri="{FF2B5EF4-FFF2-40B4-BE49-F238E27FC236}">
                    <a16:creationId xmlns:a16="http://schemas.microsoft.com/office/drawing/2014/main" id="{F2B3CF19-0527-700F-B19C-ABC51BC7D269}"/>
                  </a:ext>
                </a:extLst>
              </p:cNvPr>
              <p:cNvSpPr/>
              <p:nvPr/>
            </p:nvSpPr>
            <p:spPr>
              <a:xfrm>
                <a:off x="7889529" y="4950545"/>
                <a:ext cx="26623" cy="26623"/>
              </a:xfrm>
              <a:custGeom>
                <a:avLst/>
                <a:gdLst>
                  <a:gd name="connsiteX0" fmla="*/ 13895 w 26623"/>
                  <a:gd name="connsiteY0" fmla="*/ 27040 h 26623"/>
                  <a:gd name="connsiteX1" fmla="*/ 23308 w 26623"/>
                  <a:gd name="connsiteY1" fmla="*/ 23141 h 26623"/>
                  <a:gd name="connsiteX2" fmla="*/ 27207 w 26623"/>
                  <a:gd name="connsiteY2" fmla="*/ 13729 h 26623"/>
                  <a:gd name="connsiteX3" fmla="*/ 23308 w 26623"/>
                  <a:gd name="connsiteY3" fmla="*/ 4316 h 26623"/>
                  <a:gd name="connsiteX4" fmla="*/ 13895 w 26623"/>
                  <a:gd name="connsiteY4" fmla="*/ 417 h 26623"/>
                  <a:gd name="connsiteX5" fmla="*/ 4483 w 26623"/>
                  <a:gd name="connsiteY5" fmla="*/ 4316 h 26623"/>
                  <a:gd name="connsiteX6" fmla="*/ 584 w 26623"/>
                  <a:gd name="connsiteY6" fmla="*/ 13729 h 26623"/>
                  <a:gd name="connsiteX7" fmla="*/ 4483 w 26623"/>
                  <a:gd name="connsiteY7" fmla="*/ 23141 h 26623"/>
                  <a:gd name="connsiteX8" fmla="*/ 13895 w 26623"/>
                  <a:gd name="connsiteY8" fmla="*/ 270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5" y="27040"/>
                    </a:moveTo>
                    <a:cubicBezTo>
                      <a:pt x="17426" y="27040"/>
                      <a:pt x="20812" y="25638"/>
                      <a:pt x="23308" y="23141"/>
                    </a:cubicBezTo>
                    <a:cubicBezTo>
                      <a:pt x="25804" y="20645"/>
                      <a:pt x="27207" y="17259"/>
                      <a:pt x="27207" y="13729"/>
                    </a:cubicBezTo>
                    <a:cubicBezTo>
                      <a:pt x="27207" y="10198"/>
                      <a:pt x="25804" y="6812"/>
                      <a:pt x="23308" y="4316"/>
                    </a:cubicBezTo>
                    <a:cubicBezTo>
                      <a:pt x="20812" y="1820"/>
                      <a:pt x="17426" y="417"/>
                      <a:pt x="13895" y="417"/>
                    </a:cubicBezTo>
                    <a:cubicBezTo>
                      <a:pt x="10365" y="417"/>
                      <a:pt x="6979" y="1820"/>
                      <a:pt x="4483" y="4316"/>
                    </a:cubicBezTo>
                    <a:cubicBezTo>
                      <a:pt x="1986" y="6812"/>
                      <a:pt x="584" y="10198"/>
                      <a:pt x="584" y="13729"/>
                    </a:cubicBezTo>
                    <a:cubicBezTo>
                      <a:pt x="584" y="17259"/>
                      <a:pt x="1986" y="20645"/>
                      <a:pt x="4483" y="23141"/>
                    </a:cubicBezTo>
                    <a:cubicBezTo>
                      <a:pt x="6979" y="25638"/>
                      <a:pt x="10365" y="27040"/>
                      <a:pt x="13895" y="270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28" name="任意多边形: 形状 67527">
                <a:extLst>
                  <a:ext uri="{FF2B5EF4-FFF2-40B4-BE49-F238E27FC236}">
                    <a16:creationId xmlns:a16="http://schemas.microsoft.com/office/drawing/2014/main" id="{2A334995-7598-B0D3-6636-98C26E9FED5C}"/>
                  </a:ext>
                </a:extLst>
              </p:cNvPr>
              <p:cNvSpPr/>
              <p:nvPr/>
            </p:nvSpPr>
            <p:spPr>
              <a:xfrm>
                <a:off x="6458942" y="4787617"/>
                <a:ext cx="26623" cy="26623"/>
              </a:xfrm>
              <a:custGeom>
                <a:avLst/>
                <a:gdLst>
                  <a:gd name="connsiteX0" fmla="*/ 13775 w 26623"/>
                  <a:gd name="connsiteY0" fmla="*/ 27026 h 26623"/>
                  <a:gd name="connsiteX1" fmla="*/ 23188 w 26623"/>
                  <a:gd name="connsiteY1" fmla="*/ 23128 h 26623"/>
                  <a:gd name="connsiteX2" fmla="*/ 27087 w 26623"/>
                  <a:gd name="connsiteY2" fmla="*/ 13715 h 26623"/>
                  <a:gd name="connsiteX3" fmla="*/ 23188 w 26623"/>
                  <a:gd name="connsiteY3" fmla="*/ 4302 h 26623"/>
                  <a:gd name="connsiteX4" fmla="*/ 13775 w 26623"/>
                  <a:gd name="connsiteY4" fmla="*/ 403 h 26623"/>
                  <a:gd name="connsiteX5" fmla="*/ 4362 w 26623"/>
                  <a:gd name="connsiteY5" fmla="*/ 4302 h 26623"/>
                  <a:gd name="connsiteX6" fmla="*/ 464 w 26623"/>
                  <a:gd name="connsiteY6" fmla="*/ 13715 h 26623"/>
                  <a:gd name="connsiteX7" fmla="*/ 4362 w 26623"/>
                  <a:gd name="connsiteY7" fmla="*/ 23128 h 26623"/>
                  <a:gd name="connsiteX8" fmla="*/ 13775 w 26623"/>
                  <a:gd name="connsiteY8" fmla="*/ 270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7026"/>
                    </a:moveTo>
                    <a:cubicBezTo>
                      <a:pt x="17305" y="27026"/>
                      <a:pt x="20692" y="25624"/>
                      <a:pt x="23188" y="23128"/>
                    </a:cubicBezTo>
                    <a:cubicBezTo>
                      <a:pt x="25684" y="20631"/>
                      <a:pt x="27087" y="17245"/>
                      <a:pt x="27087" y="13715"/>
                    </a:cubicBezTo>
                    <a:cubicBezTo>
                      <a:pt x="27087" y="10185"/>
                      <a:pt x="25684" y="6798"/>
                      <a:pt x="23188" y="4302"/>
                    </a:cubicBezTo>
                    <a:cubicBezTo>
                      <a:pt x="20692" y="1806"/>
                      <a:pt x="17305" y="403"/>
                      <a:pt x="13775" y="403"/>
                    </a:cubicBezTo>
                    <a:cubicBezTo>
                      <a:pt x="10245" y="403"/>
                      <a:pt x="6859" y="1806"/>
                      <a:pt x="4362" y="4302"/>
                    </a:cubicBezTo>
                    <a:cubicBezTo>
                      <a:pt x="1866" y="6798"/>
                      <a:pt x="464" y="10185"/>
                      <a:pt x="464" y="13715"/>
                    </a:cubicBezTo>
                    <a:cubicBezTo>
                      <a:pt x="464" y="17245"/>
                      <a:pt x="1866" y="20631"/>
                      <a:pt x="4362" y="23128"/>
                    </a:cubicBezTo>
                    <a:cubicBezTo>
                      <a:pt x="6859" y="25624"/>
                      <a:pt x="10245" y="27026"/>
                      <a:pt x="13775" y="270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29" name="任意多边形: 形状 67528">
                <a:extLst>
                  <a:ext uri="{FF2B5EF4-FFF2-40B4-BE49-F238E27FC236}">
                    <a16:creationId xmlns:a16="http://schemas.microsoft.com/office/drawing/2014/main" id="{EB97EFE5-EFB4-AC17-1874-BE5F0D2F2B39}"/>
                  </a:ext>
                </a:extLst>
              </p:cNvPr>
              <p:cNvSpPr/>
              <p:nvPr/>
            </p:nvSpPr>
            <p:spPr>
              <a:xfrm>
                <a:off x="6172920" y="3852531"/>
                <a:ext cx="26623" cy="26623"/>
              </a:xfrm>
              <a:custGeom>
                <a:avLst/>
                <a:gdLst>
                  <a:gd name="connsiteX0" fmla="*/ 13751 w 26623"/>
                  <a:gd name="connsiteY0" fmla="*/ 26948 h 26623"/>
                  <a:gd name="connsiteX1" fmla="*/ 23164 w 26623"/>
                  <a:gd name="connsiteY1" fmla="*/ 23049 h 26623"/>
                  <a:gd name="connsiteX2" fmla="*/ 27063 w 26623"/>
                  <a:gd name="connsiteY2" fmla="*/ 13636 h 26623"/>
                  <a:gd name="connsiteX3" fmla="*/ 23164 w 26623"/>
                  <a:gd name="connsiteY3" fmla="*/ 4224 h 26623"/>
                  <a:gd name="connsiteX4" fmla="*/ 13751 w 26623"/>
                  <a:gd name="connsiteY4" fmla="*/ 325 h 26623"/>
                  <a:gd name="connsiteX5" fmla="*/ 4338 w 26623"/>
                  <a:gd name="connsiteY5" fmla="*/ 4224 h 26623"/>
                  <a:gd name="connsiteX6" fmla="*/ 440 w 26623"/>
                  <a:gd name="connsiteY6" fmla="*/ 13636 h 26623"/>
                  <a:gd name="connsiteX7" fmla="*/ 4338 w 26623"/>
                  <a:gd name="connsiteY7" fmla="*/ 23049 h 26623"/>
                  <a:gd name="connsiteX8" fmla="*/ 13751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948"/>
                    </a:moveTo>
                    <a:cubicBezTo>
                      <a:pt x="17281" y="26948"/>
                      <a:pt x="20668" y="25545"/>
                      <a:pt x="23164" y="23049"/>
                    </a:cubicBezTo>
                    <a:cubicBezTo>
                      <a:pt x="25660" y="20553"/>
                      <a:pt x="27063" y="17167"/>
                      <a:pt x="27063" y="13636"/>
                    </a:cubicBezTo>
                    <a:cubicBezTo>
                      <a:pt x="27063" y="10106"/>
                      <a:pt x="25660" y="6720"/>
                      <a:pt x="23164" y="4224"/>
                    </a:cubicBezTo>
                    <a:cubicBezTo>
                      <a:pt x="20668" y="1727"/>
                      <a:pt x="17281" y="325"/>
                      <a:pt x="13751" y="325"/>
                    </a:cubicBezTo>
                    <a:cubicBezTo>
                      <a:pt x="10221" y="325"/>
                      <a:pt x="6835" y="1727"/>
                      <a:pt x="4338" y="4224"/>
                    </a:cubicBezTo>
                    <a:cubicBezTo>
                      <a:pt x="1842" y="6720"/>
                      <a:pt x="440" y="10106"/>
                      <a:pt x="440" y="13636"/>
                    </a:cubicBezTo>
                    <a:cubicBezTo>
                      <a:pt x="440" y="17167"/>
                      <a:pt x="1842" y="20553"/>
                      <a:pt x="4338" y="23049"/>
                    </a:cubicBezTo>
                    <a:cubicBezTo>
                      <a:pt x="6835" y="25545"/>
                      <a:pt x="10221" y="26948"/>
                      <a:pt x="13751" y="269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30" name="任意多边形: 形状 67529">
                <a:extLst>
                  <a:ext uri="{FF2B5EF4-FFF2-40B4-BE49-F238E27FC236}">
                    <a16:creationId xmlns:a16="http://schemas.microsoft.com/office/drawing/2014/main" id="{8BCCB1C6-778C-37F2-3C75-4247CADA75DC}"/>
                  </a:ext>
                </a:extLst>
              </p:cNvPr>
              <p:cNvSpPr/>
              <p:nvPr/>
            </p:nvSpPr>
            <p:spPr>
              <a:xfrm>
                <a:off x="5177338" y="3128189"/>
                <a:ext cx="26623" cy="26623"/>
              </a:xfrm>
              <a:custGeom>
                <a:avLst/>
                <a:gdLst>
                  <a:gd name="connsiteX0" fmla="*/ 13668 w 26623"/>
                  <a:gd name="connsiteY0" fmla="*/ 26887 h 26623"/>
                  <a:gd name="connsiteX1" fmla="*/ 23080 w 26623"/>
                  <a:gd name="connsiteY1" fmla="*/ 22988 h 26623"/>
                  <a:gd name="connsiteX2" fmla="*/ 26979 w 26623"/>
                  <a:gd name="connsiteY2" fmla="*/ 13575 h 26623"/>
                  <a:gd name="connsiteX3" fmla="*/ 23080 w 26623"/>
                  <a:gd name="connsiteY3" fmla="*/ 4163 h 26623"/>
                  <a:gd name="connsiteX4" fmla="*/ 13668 w 26623"/>
                  <a:gd name="connsiteY4" fmla="*/ 264 h 26623"/>
                  <a:gd name="connsiteX5" fmla="*/ 4255 w 26623"/>
                  <a:gd name="connsiteY5" fmla="*/ 4163 h 26623"/>
                  <a:gd name="connsiteX6" fmla="*/ 356 w 26623"/>
                  <a:gd name="connsiteY6" fmla="*/ 13575 h 26623"/>
                  <a:gd name="connsiteX7" fmla="*/ 4255 w 26623"/>
                  <a:gd name="connsiteY7" fmla="*/ 22988 h 26623"/>
                  <a:gd name="connsiteX8" fmla="*/ 13668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8" y="26887"/>
                    </a:moveTo>
                    <a:cubicBezTo>
                      <a:pt x="17198" y="26887"/>
                      <a:pt x="20584" y="25484"/>
                      <a:pt x="23080" y="22988"/>
                    </a:cubicBezTo>
                    <a:cubicBezTo>
                      <a:pt x="25577" y="20492"/>
                      <a:pt x="26979" y="17106"/>
                      <a:pt x="26979" y="13575"/>
                    </a:cubicBezTo>
                    <a:cubicBezTo>
                      <a:pt x="26979" y="10045"/>
                      <a:pt x="25577" y="6659"/>
                      <a:pt x="23080" y="4163"/>
                    </a:cubicBezTo>
                    <a:cubicBezTo>
                      <a:pt x="20584" y="1666"/>
                      <a:pt x="17198" y="264"/>
                      <a:pt x="13668" y="264"/>
                    </a:cubicBezTo>
                    <a:cubicBezTo>
                      <a:pt x="10137" y="264"/>
                      <a:pt x="6751" y="1666"/>
                      <a:pt x="4255" y="4163"/>
                    </a:cubicBezTo>
                    <a:cubicBezTo>
                      <a:pt x="1759" y="6659"/>
                      <a:pt x="356" y="10045"/>
                      <a:pt x="356" y="13575"/>
                    </a:cubicBezTo>
                    <a:cubicBezTo>
                      <a:pt x="356" y="17106"/>
                      <a:pt x="1759" y="20492"/>
                      <a:pt x="4255" y="22988"/>
                    </a:cubicBezTo>
                    <a:cubicBezTo>
                      <a:pt x="6751" y="25484"/>
                      <a:pt x="10137" y="26887"/>
                      <a:pt x="13668" y="2688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31" name="任意多边形: 形状 67530">
                <a:extLst>
                  <a:ext uri="{FF2B5EF4-FFF2-40B4-BE49-F238E27FC236}">
                    <a16:creationId xmlns:a16="http://schemas.microsoft.com/office/drawing/2014/main" id="{B65F3A6C-E114-2C88-B078-D6C24D4A8EEE}"/>
                  </a:ext>
                </a:extLst>
              </p:cNvPr>
              <p:cNvSpPr/>
              <p:nvPr/>
            </p:nvSpPr>
            <p:spPr>
              <a:xfrm>
                <a:off x="5372664" y="2955765"/>
                <a:ext cx="26623" cy="26623"/>
              </a:xfrm>
              <a:custGeom>
                <a:avLst/>
                <a:gdLst>
                  <a:gd name="connsiteX0" fmla="*/ 13684 w 26623"/>
                  <a:gd name="connsiteY0" fmla="*/ 26873 h 26623"/>
                  <a:gd name="connsiteX1" fmla="*/ 23097 w 26623"/>
                  <a:gd name="connsiteY1" fmla="*/ 22974 h 26623"/>
                  <a:gd name="connsiteX2" fmla="*/ 26996 w 26623"/>
                  <a:gd name="connsiteY2" fmla="*/ 13561 h 26623"/>
                  <a:gd name="connsiteX3" fmla="*/ 23097 w 26623"/>
                  <a:gd name="connsiteY3" fmla="*/ 4148 h 26623"/>
                  <a:gd name="connsiteX4" fmla="*/ 13684 w 26623"/>
                  <a:gd name="connsiteY4" fmla="*/ 249 h 26623"/>
                  <a:gd name="connsiteX5" fmla="*/ 4271 w 26623"/>
                  <a:gd name="connsiteY5" fmla="*/ 4148 h 26623"/>
                  <a:gd name="connsiteX6" fmla="*/ 372 w 26623"/>
                  <a:gd name="connsiteY6" fmla="*/ 13561 h 26623"/>
                  <a:gd name="connsiteX7" fmla="*/ 4271 w 26623"/>
                  <a:gd name="connsiteY7" fmla="*/ 22974 h 26623"/>
                  <a:gd name="connsiteX8" fmla="*/ 13684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4" y="26873"/>
                    </a:moveTo>
                    <a:cubicBezTo>
                      <a:pt x="17214" y="26873"/>
                      <a:pt x="20600" y="25470"/>
                      <a:pt x="23097" y="22974"/>
                    </a:cubicBezTo>
                    <a:cubicBezTo>
                      <a:pt x="25593" y="20477"/>
                      <a:pt x="26996" y="17091"/>
                      <a:pt x="26996" y="13561"/>
                    </a:cubicBezTo>
                    <a:cubicBezTo>
                      <a:pt x="26996" y="10031"/>
                      <a:pt x="25593" y="6645"/>
                      <a:pt x="23097" y="4148"/>
                    </a:cubicBezTo>
                    <a:cubicBezTo>
                      <a:pt x="20600" y="1652"/>
                      <a:pt x="17214" y="249"/>
                      <a:pt x="13684" y="249"/>
                    </a:cubicBezTo>
                    <a:cubicBezTo>
                      <a:pt x="10154" y="249"/>
                      <a:pt x="6768" y="1652"/>
                      <a:pt x="4271" y="4148"/>
                    </a:cubicBezTo>
                    <a:cubicBezTo>
                      <a:pt x="1775" y="6645"/>
                      <a:pt x="372" y="10031"/>
                      <a:pt x="372" y="13561"/>
                    </a:cubicBezTo>
                    <a:cubicBezTo>
                      <a:pt x="372" y="17091"/>
                      <a:pt x="1775" y="20477"/>
                      <a:pt x="4271" y="22974"/>
                    </a:cubicBezTo>
                    <a:cubicBezTo>
                      <a:pt x="6768" y="25470"/>
                      <a:pt x="10154" y="26873"/>
                      <a:pt x="13684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32" name="任意多边形: 形状 67531">
                <a:extLst>
                  <a:ext uri="{FF2B5EF4-FFF2-40B4-BE49-F238E27FC236}">
                    <a16:creationId xmlns:a16="http://schemas.microsoft.com/office/drawing/2014/main" id="{1BC113B2-7709-14A7-CF9E-391BC2A82662}"/>
                  </a:ext>
                </a:extLst>
              </p:cNvPr>
              <p:cNvSpPr/>
              <p:nvPr/>
            </p:nvSpPr>
            <p:spPr>
              <a:xfrm>
                <a:off x="4778886" y="2784353"/>
                <a:ext cx="26623" cy="26623"/>
              </a:xfrm>
              <a:custGeom>
                <a:avLst/>
                <a:gdLst>
                  <a:gd name="connsiteX0" fmla="*/ 13634 w 26623"/>
                  <a:gd name="connsiteY0" fmla="*/ 26858 h 26623"/>
                  <a:gd name="connsiteX1" fmla="*/ 23047 w 26623"/>
                  <a:gd name="connsiteY1" fmla="*/ 22959 h 26623"/>
                  <a:gd name="connsiteX2" fmla="*/ 26946 w 26623"/>
                  <a:gd name="connsiteY2" fmla="*/ 13547 h 26623"/>
                  <a:gd name="connsiteX3" fmla="*/ 23047 w 26623"/>
                  <a:gd name="connsiteY3" fmla="*/ 4134 h 26623"/>
                  <a:gd name="connsiteX4" fmla="*/ 13634 w 26623"/>
                  <a:gd name="connsiteY4" fmla="*/ 235 h 26623"/>
                  <a:gd name="connsiteX5" fmla="*/ 4221 w 26623"/>
                  <a:gd name="connsiteY5" fmla="*/ 4134 h 26623"/>
                  <a:gd name="connsiteX6" fmla="*/ 322 w 26623"/>
                  <a:gd name="connsiteY6" fmla="*/ 13547 h 26623"/>
                  <a:gd name="connsiteX7" fmla="*/ 4221 w 26623"/>
                  <a:gd name="connsiteY7" fmla="*/ 22959 h 26623"/>
                  <a:gd name="connsiteX8" fmla="*/ 13634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4" y="26858"/>
                    </a:moveTo>
                    <a:cubicBezTo>
                      <a:pt x="17164" y="26858"/>
                      <a:pt x="20551" y="25456"/>
                      <a:pt x="23047" y="22959"/>
                    </a:cubicBezTo>
                    <a:cubicBezTo>
                      <a:pt x="25543" y="20463"/>
                      <a:pt x="26946" y="17077"/>
                      <a:pt x="26946" y="13547"/>
                    </a:cubicBezTo>
                    <a:cubicBezTo>
                      <a:pt x="26946" y="10016"/>
                      <a:pt x="25543" y="6630"/>
                      <a:pt x="23047" y="4134"/>
                    </a:cubicBezTo>
                    <a:cubicBezTo>
                      <a:pt x="20551" y="1638"/>
                      <a:pt x="17164" y="235"/>
                      <a:pt x="13634" y="235"/>
                    </a:cubicBezTo>
                    <a:cubicBezTo>
                      <a:pt x="10104" y="235"/>
                      <a:pt x="6718" y="1638"/>
                      <a:pt x="4221" y="4134"/>
                    </a:cubicBezTo>
                    <a:cubicBezTo>
                      <a:pt x="1725" y="6630"/>
                      <a:pt x="322" y="10016"/>
                      <a:pt x="322" y="13547"/>
                    </a:cubicBezTo>
                    <a:cubicBezTo>
                      <a:pt x="322" y="17077"/>
                      <a:pt x="1725" y="20463"/>
                      <a:pt x="4221" y="22959"/>
                    </a:cubicBezTo>
                    <a:cubicBezTo>
                      <a:pt x="6718" y="25456"/>
                      <a:pt x="10104" y="26858"/>
                      <a:pt x="13634" y="268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33" name="任意多边形: 形状 67532">
                <a:extLst>
                  <a:ext uri="{FF2B5EF4-FFF2-40B4-BE49-F238E27FC236}">
                    <a16:creationId xmlns:a16="http://schemas.microsoft.com/office/drawing/2014/main" id="{D39DF506-3A08-4F4B-5DF0-C943095FADD6}"/>
                  </a:ext>
                </a:extLst>
              </p:cNvPr>
              <p:cNvSpPr/>
              <p:nvPr/>
            </p:nvSpPr>
            <p:spPr>
              <a:xfrm>
                <a:off x="6797154" y="4195175"/>
                <a:ext cx="26623" cy="26623"/>
              </a:xfrm>
              <a:custGeom>
                <a:avLst/>
                <a:gdLst>
                  <a:gd name="connsiteX0" fmla="*/ 13804 w 26623"/>
                  <a:gd name="connsiteY0" fmla="*/ 26977 h 26623"/>
                  <a:gd name="connsiteX1" fmla="*/ 23216 w 26623"/>
                  <a:gd name="connsiteY1" fmla="*/ 23078 h 26623"/>
                  <a:gd name="connsiteX2" fmla="*/ 27115 w 26623"/>
                  <a:gd name="connsiteY2" fmla="*/ 13665 h 26623"/>
                  <a:gd name="connsiteX3" fmla="*/ 23216 w 26623"/>
                  <a:gd name="connsiteY3" fmla="*/ 4252 h 26623"/>
                  <a:gd name="connsiteX4" fmla="*/ 13804 w 26623"/>
                  <a:gd name="connsiteY4" fmla="*/ 353 h 26623"/>
                  <a:gd name="connsiteX5" fmla="*/ 4391 w 26623"/>
                  <a:gd name="connsiteY5" fmla="*/ 4252 h 26623"/>
                  <a:gd name="connsiteX6" fmla="*/ 492 w 26623"/>
                  <a:gd name="connsiteY6" fmla="*/ 13665 h 26623"/>
                  <a:gd name="connsiteX7" fmla="*/ 4391 w 26623"/>
                  <a:gd name="connsiteY7" fmla="*/ 23078 h 26623"/>
                  <a:gd name="connsiteX8" fmla="*/ 13804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977"/>
                    </a:moveTo>
                    <a:cubicBezTo>
                      <a:pt x="17334" y="26977"/>
                      <a:pt x="20720" y="25574"/>
                      <a:pt x="23216" y="23078"/>
                    </a:cubicBezTo>
                    <a:cubicBezTo>
                      <a:pt x="25713" y="20581"/>
                      <a:pt x="27115" y="17195"/>
                      <a:pt x="27115" y="13665"/>
                    </a:cubicBezTo>
                    <a:cubicBezTo>
                      <a:pt x="27115" y="10135"/>
                      <a:pt x="25713" y="6749"/>
                      <a:pt x="23216" y="4252"/>
                    </a:cubicBezTo>
                    <a:cubicBezTo>
                      <a:pt x="20720" y="1756"/>
                      <a:pt x="17334" y="353"/>
                      <a:pt x="13804" y="353"/>
                    </a:cubicBezTo>
                    <a:cubicBezTo>
                      <a:pt x="10273" y="353"/>
                      <a:pt x="6887" y="1756"/>
                      <a:pt x="4391" y="4252"/>
                    </a:cubicBezTo>
                    <a:cubicBezTo>
                      <a:pt x="1895" y="6749"/>
                      <a:pt x="492" y="10135"/>
                      <a:pt x="492" y="13665"/>
                    </a:cubicBezTo>
                    <a:cubicBezTo>
                      <a:pt x="492" y="17195"/>
                      <a:pt x="1895" y="20581"/>
                      <a:pt x="4391" y="23078"/>
                    </a:cubicBezTo>
                    <a:cubicBezTo>
                      <a:pt x="6887" y="25574"/>
                      <a:pt x="10273" y="26977"/>
                      <a:pt x="13804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34" name="任意多边形: 形状 67533">
                <a:extLst>
                  <a:ext uri="{FF2B5EF4-FFF2-40B4-BE49-F238E27FC236}">
                    <a16:creationId xmlns:a16="http://schemas.microsoft.com/office/drawing/2014/main" id="{D5B5B180-35A3-F529-3238-3CF13C8CB30B}"/>
                  </a:ext>
                </a:extLst>
              </p:cNvPr>
              <p:cNvSpPr/>
              <p:nvPr/>
            </p:nvSpPr>
            <p:spPr>
              <a:xfrm>
                <a:off x="4472725" y="3556089"/>
                <a:ext cx="26623" cy="26623"/>
              </a:xfrm>
              <a:custGeom>
                <a:avLst/>
                <a:gdLst>
                  <a:gd name="connsiteX0" fmla="*/ 13608 w 26623"/>
                  <a:gd name="connsiteY0" fmla="*/ 26923 h 26623"/>
                  <a:gd name="connsiteX1" fmla="*/ 23021 w 26623"/>
                  <a:gd name="connsiteY1" fmla="*/ 23024 h 26623"/>
                  <a:gd name="connsiteX2" fmla="*/ 26920 w 26623"/>
                  <a:gd name="connsiteY2" fmla="*/ 13611 h 26623"/>
                  <a:gd name="connsiteX3" fmla="*/ 23021 w 26623"/>
                  <a:gd name="connsiteY3" fmla="*/ 4199 h 26623"/>
                  <a:gd name="connsiteX4" fmla="*/ 13608 w 26623"/>
                  <a:gd name="connsiteY4" fmla="*/ 300 h 26623"/>
                  <a:gd name="connsiteX5" fmla="*/ 4196 w 26623"/>
                  <a:gd name="connsiteY5" fmla="*/ 4199 h 26623"/>
                  <a:gd name="connsiteX6" fmla="*/ 297 w 26623"/>
                  <a:gd name="connsiteY6" fmla="*/ 13611 h 26623"/>
                  <a:gd name="connsiteX7" fmla="*/ 4196 w 26623"/>
                  <a:gd name="connsiteY7" fmla="*/ 23024 h 26623"/>
                  <a:gd name="connsiteX8" fmla="*/ 13608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8" y="26923"/>
                    </a:moveTo>
                    <a:cubicBezTo>
                      <a:pt x="17139" y="26923"/>
                      <a:pt x="20525" y="25520"/>
                      <a:pt x="23021" y="23024"/>
                    </a:cubicBezTo>
                    <a:cubicBezTo>
                      <a:pt x="25517" y="20528"/>
                      <a:pt x="26920" y="17142"/>
                      <a:pt x="26920" y="13611"/>
                    </a:cubicBezTo>
                    <a:cubicBezTo>
                      <a:pt x="26920" y="10081"/>
                      <a:pt x="25517" y="6695"/>
                      <a:pt x="23021" y="4199"/>
                    </a:cubicBezTo>
                    <a:cubicBezTo>
                      <a:pt x="20525" y="1702"/>
                      <a:pt x="17139" y="300"/>
                      <a:pt x="13608" y="300"/>
                    </a:cubicBezTo>
                    <a:cubicBezTo>
                      <a:pt x="10078" y="300"/>
                      <a:pt x="6692" y="1702"/>
                      <a:pt x="4196" y="4199"/>
                    </a:cubicBezTo>
                    <a:cubicBezTo>
                      <a:pt x="1699" y="6695"/>
                      <a:pt x="297" y="10081"/>
                      <a:pt x="297" y="13611"/>
                    </a:cubicBezTo>
                    <a:cubicBezTo>
                      <a:pt x="297" y="17142"/>
                      <a:pt x="1699" y="20528"/>
                      <a:pt x="4196" y="23024"/>
                    </a:cubicBezTo>
                    <a:cubicBezTo>
                      <a:pt x="6692" y="25520"/>
                      <a:pt x="10078" y="26923"/>
                      <a:pt x="13608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35" name="任意多边形: 形状 67534">
                <a:extLst>
                  <a:ext uri="{FF2B5EF4-FFF2-40B4-BE49-F238E27FC236}">
                    <a16:creationId xmlns:a16="http://schemas.microsoft.com/office/drawing/2014/main" id="{BEBC1B6B-1E68-EBFD-9496-BB550A4B61E5}"/>
                  </a:ext>
                </a:extLst>
              </p:cNvPr>
              <p:cNvSpPr/>
              <p:nvPr/>
            </p:nvSpPr>
            <p:spPr>
              <a:xfrm>
                <a:off x="4948205" y="3068409"/>
                <a:ext cx="26623" cy="26623"/>
              </a:xfrm>
              <a:custGeom>
                <a:avLst/>
                <a:gdLst>
                  <a:gd name="connsiteX0" fmla="*/ 13648 w 26623"/>
                  <a:gd name="connsiteY0" fmla="*/ 26882 h 26623"/>
                  <a:gd name="connsiteX1" fmla="*/ 23061 w 26623"/>
                  <a:gd name="connsiteY1" fmla="*/ 22983 h 26623"/>
                  <a:gd name="connsiteX2" fmla="*/ 26960 w 26623"/>
                  <a:gd name="connsiteY2" fmla="*/ 13570 h 26623"/>
                  <a:gd name="connsiteX3" fmla="*/ 23061 w 26623"/>
                  <a:gd name="connsiteY3" fmla="*/ 4158 h 26623"/>
                  <a:gd name="connsiteX4" fmla="*/ 13648 w 26623"/>
                  <a:gd name="connsiteY4" fmla="*/ 259 h 26623"/>
                  <a:gd name="connsiteX5" fmla="*/ 4236 w 26623"/>
                  <a:gd name="connsiteY5" fmla="*/ 4158 h 26623"/>
                  <a:gd name="connsiteX6" fmla="*/ 337 w 26623"/>
                  <a:gd name="connsiteY6" fmla="*/ 13570 h 26623"/>
                  <a:gd name="connsiteX7" fmla="*/ 4236 w 26623"/>
                  <a:gd name="connsiteY7" fmla="*/ 22983 h 26623"/>
                  <a:gd name="connsiteX8" fmla="*/ 13648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882"/>
                    </a:moveTo>
                    <a:cubicBezTo>
                      <a:pt x="17179" y="26882"/>
                      <a:pt x="20565" y="25479"/>
                      <a:pt x="23061" y="22983"/>
                    </a:cubicBezTo>
                    <a:cubicBezTo>
                      <a:pt x="25557" y="20487"/>
                      <a:pt x="26960" y="17101"/>
                      <a:pt x="26960" y="13570"/>
                    </a:cubicBezTo>
                    <a:cubicBezTo>
                      <a:pt x="26960" y="10040"/>
                      <a:pt x="25557" y="6654"/>
                      <a:pt x="23061" y="4158"/>
                    </a:cubicBezTo>
                    <a:cubicBezTo>
                      <a:pt x="20565" y="1661"/>
                      <a:pt x="17179" y="259"/>
                      <a:pt x="13648" y="259"/>
                    </a:cubicBezTo>
                    <a:cubicBezTo>
                      <a:pt x="10118" y="259"/>
                      <a:pt x="6732" y="1661"/>
                      <a:pt x="4236" y="4158"/>
                    </a:cubicBezTo>
                    <a:cubicBezTo>
                      <a:pt x="1739" y="6654"/>
                      <a:pt x="337" y="10040"/>
                      <a:pt x="337" y="13570"/>
                    </a:cubicBezTo>
                    <a:cubicBezTo>
                      <a:pt x="337" y="17101"/>
                      <a:pt x="1739" y="20487"/>
                      <a:pt x="4236" y="22983"/>
                    </a:cubicBezTo>
                    <a:cubicBezTo>
                      <a:pt x="6732" y="25479"/>
                      <a:pt x="10118" y="26882"/>
                      <a:pt x="13648" y="268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36" name="任意多边形: 形状 67535">
                <a:extLst>
                  <a:ext uri="{FF2B5EF4-FFF2-40B4-BE49-F238E27FC236}">
                    <a16:creationId xmlns:a16="http://schemas.microsoft.com/office/drawing/2014/main" id="{21E1E078-6D1A-4491-9464-C58676A67184}"/>
                  </a:ext>
                </a:extLst>
              </p:cNvPr>
              <p:cNvSpPr/>
              <p:nvPr/>
            </p:nvSpPr>
            <p:spPr>
              <a:xfrm>
                <a:off x="4454818" y="3616879"/>
                <a:ext cx="26623" cy="26623"/>
              </a:xfrm>
              <a:custGeom>
                <a:avLst/>
                <a:gdLst>
                  <a:gd name="connsiteX0" fmla="*/ 13607 w 26623"/>
                  <a:gd name="connsiteY0" fmla="*/ 26928 h 26623"/>
                  <a:gd name="connsiteX1" fmla="*/ 23020 w 26623"/>
                  <a:gd name="connsiteY1" fmla="*/ 23029 h 26623"/>
                  <a:gd name="connsiteX2" fmla="*/ 26918 w 26623"/>
                  <a:gd name="connsiteY2" fmla="*/ 13616 h 26623"/>
                  <a:gd name="connsiteX3" fmla="*/ 23020 w 26623"/>
                  <a:gd name="connsiteY3" fmla="*/ 4204 h 26623"/>
                  <a:gd name="connsiteX4" fmla="*/ 13607 w 26623"/>
                  <a:gd name="connsiteY4" fmla="*/ 305 h 26623"/>
                  <a:gd name="connsiteX5" fmla="*/ 4194 w 26623"/>
                  <a:gd name="connsiteY5" fmla="*/ 4204 h 26623"/>
                  <a:gd name="connsiteX6" fmla="*/ 295 w 26623"/>
                  <a:gd name="connsiteY6" fmla="*/ 13616 h 26623"/>
                  <a:gd name="connsiteX7" fmla="*/ 4194 w 26623"/>
                  <a:gd name="connsiteY7" fmla="*/ 23029 h 26623"/>
                  <a:gd name="connsiteX8" fmla="*/ 13607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7" y="26928"/>
                    </a:moveTo>
                    <a:cubicBezTo>
                      <a:pt x="17137" y="26928"/>
                      <a:pt x="20523" y="25525"/>
                      <a:pt x="23020" y="23029"/>
                    </a:cubicBezTo>
                    <a:cubicBezTo>
                      <a:pt x="25516" y="20533"/>
                      <a:pt x="26918" y="17147"/>
                      <a:pt x="26918" y="13616"/>
                    </a:cubicBezTo>
                    <a:cubicBezTo>
                      <a:pt x="26918" y="10086"/>
                      <a:pt x="25516" y="6700"/>
                      <a:pt x="23020" y="4204"/>
                    </a:cubicBezTo>
                    <a:cubicBezTo>
                      <a:pt x="20523" y="1707"/>
                      <a:pt x="17137" y="305"/>
                      <a:pt x="13607" y="305"/>
                    </a:cubicBezTo>
                    <a:cubicBezTo>
                      <a:pt x="10077" y="305"/>
                      <a:pt x="6690" y="1707"/>
                      <a:pt x="4194" y="4204"/>
                    </a:cubicBezTo>
                    <a:cubicBezTo>
                      <a:pt x="1698" y="6700"/>
                      <a:pt x="295" y="10086"/>
                      <a:pt x="295" y="13616"/>
                    </a:cubicBezTo>
                    <a:cubicBezTo>
                      <a:pt x="295" y="17147"/>
                      <a:pt x="1698" y="20533"/>
                      <a:pt x="4194" y="23029"/>
                    </a:cubicBezTo>
                    <a:cubicBezTo>
                      <a:pt x="6690" y="25525"/>
                      <a:pt x="10077" y="26928"/>
                      <a:pt x="13607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37" name="任意多边形: 形状 67536">
                <a:extLst>
                  <a:ext uri="{FF2B5EF4-FFF2-40B4-BE49-F238E27FC236}">
                    <a16:creationId xmlns:a16="http://schemas.microsoft.com/office/drawing/2014/main" id="{6A136C1E-5739-09E7-B43C-46C011F642A7}"/>
                  </a:ext>
                </a:extLst>
              </p:cNvPr>
              <p:cNvSpPr/>
              <p:nvPr/>
            </p:nvSpPr>
            <p:spPr>
              <a:xfrm>
                <a:off x="5042226" y="3642999"/>
                <a:ext cx="26623" cy="26623"/>
              </a:xfrm>
              <a:custGeom>
                <a:avLst/>
                <a:gdLst>
                  <a:gd name="connsiteX0" fmla="*/ 13656 w 26623"/>
                  <a:gd name="connsiteY0" fmla="*/ 26930 h 26623"/>
                  <a:gd name="connsiteX1" fmla="*/ 23069 w 26623"/>
                  <a:gd name="connsiteY1" fmla="*/ 23031 h 26623"/>
                  <a:gd name="connsiteX2" fmla="*/ 26968 w 26623"/>
                  <a:gd name="connsiteY2" fmla="*/ 13619 h 26623"/>
                  <a:gd name="connsiteX3" fmla="*/ 23069 w 26623"/>
                  <a:gd name="connsiteY3" fmla="*/ 4206 h 26623"/>
                  <a:gd name="connsiteX4" fmla="*/ 13656 w 26623"/>
                  <a:gd name="connsiteY4" fmla="*/ 307 h 26623"/>
                  <a:gd name="connsiteX5" fmla="*/ 4243 w 26623"/>
                  <a:gd name="connsiteY5" fmla="*/ 4206 h 26623"/>
                  <a:gd name="connsiteX6" fmla="*/ 345 w 26623"/>
                  <a:gd name="connsiteY6" fmla="*/ 13619 h 26623"/>
                  <a:gd name="connsiteX7" fmla="*/ 4243 w 26623"/>
                  <a:gd name="connsiteY7" fmla="*/ 23031 h 26623"/>
                  <a:gd name="connsiteX8" fmla="*/ 13656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6" y="26930"/>
                    </a:moveTo>
                    <a:cubicBezTo>
                      <a:pt x="17186" y="26930"/>
                      <a:pt x="20573" y="25528"/>
                      <a:pt x="23069" y="23031"/>
                    </a:cubicBezTo>
                    <a:cubicBezTo>
                      <a:pt x="25565" y="20535"/>
                      <a:pt x="26968" y="17149"/>
                      <a:pt x="26968" y="13619"/>
                    </a:cubicBezTo>
                    <a:cubicBezTo>
                      <a:pt x="26968" y="10088"/>
                      <a:pt x="25565" y="6702"/>
                      <a:pt x="23069" y="4206"/>
                    </a:cubicBezTo>
                    <a:cubicBezTo>
                      <a:pt x="20573" y="1710"/>
                      <a:pt x="17186" y="307"/>
                      <a:pt x="13656" y="307"/>
                    </a:cubicBezTo>
                    <a:cubicBezTo>
                      <a:pt x="10126" y="307"/>
                      <a:pt x="6740" y="1710"/>
                      <a:pt x="4243" y="4206"/>
                    </a:cubicBezTo>
                    <a:cubicBezTo>
                      <a:pt x="1747" y="6702"/>
                      <a:pt x="345" y="10088"/>
                      <a:pt x="345" y="13619"/>
                    </a:cubicBezTo>
                    <a:cubicBezTo>
                      <a:pt x="345" y="17149"/>
                      <a:pt x="1747" y="20535"/>
                      <a:pt x="4243" y="23031"/>
                    </a:cubicBezTo>
                    <a:cubicBezTo>
                      <a:pt x="6740" y="25528"/>
                      <a:pt x="10126" y="26930"/>
                      <a:pt x="13656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38" name="任意多边形: 形状 67537">
                <a:extLst>
                  <a:ext uri="{FF2B5EF4-FFF2-40B4-BE49-F238E27FC236}">
                    <a16:creationId xmlns:a16="http://schemas.microsoft.com/office/drawing/2014/main" id="{1AE12D08-8FA1-45D4-70F3-F1A8AF4940A4}"/>
                  </a:ext>
                </a:extLst>
              </p:cNvPr>
              <p:cNvSpPr/>
              <p:nvPr/>
            </p:nvSpPr>
            <p:spPr>
              <a:xfrm>
                <a:off x="5056871" y="3656615"/>
                <a:ext cx="26623" cy="26623"/>
              </a:xfrm>
              <a:custGeom>
                <a:avLst/>
                <a:gdLst>
                  <a:gd name="connsiteX0" fmla="*/ 13657 w 26623"/>
                  <a:gd name="connsiteY0" fmla="*/ 26931 h 26623"/>
                  <a:gd name="connsiteX1" fmla="*/ 23070 w 26623"/>
                  <a:gd name="connsiteY1" fmla="*/ 23033 h 26623"/>
                  <a:gd name="connsiteX2" fmla="*/ 26969 w 26623"/>
                  <a:gd name="connsiteY2" fmla="*/ 13620 h 26623"/>
                  <a:gd name="connsiteX3" fmla="*/ 23070 w 26623"/>
                  <a:gd name="connsiteY3" fmla="*/ 4207 h 26623"/>
                  <a:gd name="connsiteX4" fmla="*/ 13657 w 26623"/>
                  <a:gd name="connsiteY4" fmla="*/ 308 h 26623"/>
                  <a:gd name="connsiteX5" fmla="*/ 4245 w 26623"/>
                  <a:gd name="connsiteY5" fmla="*/ 4207 h 26623"/>
                  <a:gd name="connsiteX6" fmla="*/ 346 w 26623"/>
                  <a:gd name="connsiteY6" fmla="*/ 13620 h 26623"/>
                  <a:gd name="connsiteX7" fmla="*/ 4245 w 26623"/>
                  <a:gd name="connsiteY7" fmla="*/ 23033 h 26623"/>
                  <a:gd name="connsiteX8" fmla="*/ 13657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7" y="26931"/>
                    </a:moveTo>
                    <a:cubicBezTo>
                      <a:pt x="17188" y="26931"/>
                      <a:pt x="20574" y="25529"/>
                      <a:pt x="23070" y="23033"/>
                    </a:cubicBezTo>
                    <a:cubicBezTo>
                      <a:pt x="25566" y="20536"/>
                      <a:pt x="26969" y="17150"/>
                      <a:pt x="26969" y="13620"/>
                    </a:cubicBezTo>
                    <a:cubicBezTo>
                      <a:pt x="26969" y="10090"/>
                      <a:pt x="25566" y="6703"/>
                      <a:pt x="23070" y="4207"/>
                    </a:cubicBezTo>
                    <a:cubicBezTo>
                      <a:pt x="20574" y="1711"/>
                      <a:pt x="17188" y="308"/>
                      <a:pt x="13657" y="308"/>
                    </a:cubicBezTo>
                    <a:cubicBezTo>
                      <a:pt x="10127" y="308"/>
                      <a:pt x="6741" y="1711"/>
                      <a:pt x="4245" y="4207"/>
                    </a:cubicBezTo>
                    <a:cubicBezTo>
                      <a:pt x="1748" y="6703"/>
                      <a:pt x="346" y="10090"/>
                      <a:pt x="346" y="13620"/>
                    </a:cubicBezTo>
                    <a:cubicBezTo>
                      <a:pt x="346" y="17150"/>
                      <a:pt x="1748" y="20536"/>
                      <a:pt x="4245" y="23033"/>
                    </a:cubicBezTo>
                    <a:cubicBezTo>
                      <a:pt x="6741" y="25529"/>
                      <a:pt x="10127" y="26931"/>
                      <a:pt x="13657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39" name="任意多边形: 形状 67538">
                <a:extLst>
                  <a:ext uri="{FF2B5EF4-FFF2-40B4-BE49-F238E27FC236}">
                    <a16:creationId xmlns:a16="http://schemas.microsoft.com/office/drawing/2014/main" id="{B7F00626-6FC1-4A0F-5C4E-0098C2D7993E}"/>
                  </a:ext>
                </a:extLst>
              </p:cNvPr>
              <p:cNvSpPr/>
              <p:nvPr/>
            </p:nvSpPr>
            <p:spPr>
              <a:xfrm>
                <a:off x="5636738" y="4375381"/>
                <a:ext cx="26623" cy="26623"/>
              </a:xfrm>
              <a:custGeom>
                <a:avLst/>
                <a:gdLst>
                  <a:gd name="connsiteX0" fmla="*/ 13706 w 26623"/>
                  <a:gd name="connsiteY0" fmla="*/ 26992 h 26623"/>
                  <a:gd name="connsiteX1" fmla="*/ 23119 w 26623"/>
                  <a:gd name="connsiteY1" fmla="*/ 23093 h 26623"/>
                  <a:gd name="connsiteX2" fmla="*/ 27018 w 26623"/>
                  <a:gd name="connsiteY2" fmla="*/ 13680 h 26623"/>
                  <a:gd name="connsiteX3" fmla="*/ 23119 w 26623"/>
                  <a:gd name="connsiteY3" fmla="*/ 4267 h 26623"/>
                  <a:gd name="connsiteX4" fmla="*/ 13706 w 26623"/>
                  <a:gd name="connsiteY4" fmla="*/ 369 h 26623"/>
                  <a:gd name="connsiteX5" fmla="*/ 4293 w 26623"/>
                  <a:gd name="connsiteY5" fmla="*/ 4267 h 26623"/>
                  <a:gd name="connsiteX6" fmla="*/ 395 w 26623"/>
                  <a:gd name="connsiteY6" fmla="*/ 13680 h 26623"/>
                  <a:gd name="connsiteX7" fmla="*/ 4293 w 26623"/>
                  <a:gd name="connsiteY7" fmla="*/ 23093 h 26623"/>
                  <a:gd name="connsiteX8" fmla="*/ 13706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992"/>
                    </a:moveTo>
                    <a:cubicBezTo>
                      <a:pt x="17236" y="26992"/>
                      <a:pt x="20623" y="25589"/>
                      <a:pt x="23119" y="23093"/>
                    </a:cubicBezTo>
                    <a:cubicBezTo>
                      <a:pt x="25615" y="20597"/>
                      <a:pt x="27018" y="17210"/>
                      <a:pt x="27018" y="13680"/>
                    </a:cubicBezTo>
                    <a:cubicBezTo>
                      <a:pt x="27018" y="10150"/>
                      <a:pt x="25615" y="6764"/>
                      <a:pt x="23119" y="4267"/>
                    </a:cubicBezTo>
                    <a:cubicBezTo>
                      <a:pt x="20623" y="1771"/>
                      <a:pt x="17236" y="369"/>
                      <a:pt x="13706" y="369"/>
                    </a:cubicBezTo>
                    <a:cubicBezTo>
                      <a:pt x="10176" y="369"/>
                      <a:pt x="6790" y="1771"/>
                      <a:pt x="4293" y="4267"/>
                    </a:cubicBezTo>
                    <a:cubicBezTo>
                      <a:pt x="1797" y="6764"/>
                      <a:pt x="395" y="10150"/>
                      <a:pt x="395" y="13680"/>
                    </a:cubicBezTo>
                    <a:cubicBezTo>
                      <a:pt x="395" y="17210"/>
                      <a:pt x="1797" y="20597"/>
                      <a:pt x="4293" y="23093"/>
                    </a:cubicBezTo>
                    <a:cubicBezTo>
                      <a:pt x="6790" y="25589"/>
                      <a:pt x="10176" y="26992"/>
                      <a:pt x="13706" y="269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40" name="任意多边形: 形状 67539">
                <a:extLst>
                  <a:ext uri="{FF2B5EF4-FFF2-40B4-BE49-F238E27FC236}">
                    <a16:creationId xmlns:a16="http://schemas.microsoft.com/office/drawing/2014/main" id="{5D36923E-61BC-F04D-2CDD-B2AEA7C3E8ED}"/>
                  </a:ext>
                </a:extLst>
              </p:cNvPr>
              <p:cNvSpPr/>
              <p:nvPr/>
            </p:nvSpPr>
            <p:spPr>
              <a:xfrm>
                <a:off x="5336723" y="4288086"/>
                <a:ext cx="26623" cy="26623"/>
              </a:xfrm>
              <a:custGeom>
                <a:avLst/>
                <a:gdLst>
                  <a:gd name="connsiteX0" fmla="*/ 13681 w 26623"/>
                  <a:gd name="connsiteY0" fmla="*/ 26984 h 26623"/>
                  <a:gd name="connsiteX1" fmla="*/ 23094 w 26623"/>
                  <a:gd name="connsiteY1" fmla="*/ 23086 h 26623"/>
                  <a:gd name="connsiteX2" fmla="*/ 26993 w 26623"/>
                  <a:gd name="connsiteY2" fmla="*/ 13673 h 26623"/>
                  <a:gd name="connsiteX3" fmla="*/ 23094 w 26623"/>
                  <a:gd name="connsiteY3" fmla="*/ 4260 h 26623"/>
                  <a:gd name="connsiteX4" fmla="*/ 13681 w 26623"/>
                  <a:gd name="connsiteY4" fmla="*/ 361 h 26623"/>
                  <a:gd name="connsiteX5" fmla="*/ 4268 w 26623"/>
                  <a:gd name="connsiteY5" fmla="*/ 4260 h 26623"/>
                  <a:gd name="connsiteX6" fmla="*/ 369 w 26623"/>
                  <a:gd name="connsiteY6" fmla="*/ 13673 h 26623"/>
                  <a:gd name="connsiteX7" fmla="*/ 4268 w 26623"/>
                  <a:gd name="connsiteY7" fmla="*/ 23086 h 26623"/>
                  <a:gd name="connsiteX8" fmla="*/ 13681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984"/>
                    </a:moveTo>
                    <a:cubicBezTo>
                      <a:pt x="17211" y="26984"/>
                      <a:pt x="20597" y="25582"/>
                      <a:pt x="23094" y="23086"/>
                    </a:cubicBezTo>
                    <a:cubicBezTo>
                      <a:pt x="25590" y="20589"/>
                      <a:pt x="26993" y="17203"/>
                      <a:pt x="26993" y="13673"/>
                    </a:cubicBezTo>
                    <a:cubicBezTo>
                      <a:pt x="26993" y="10143"/>
                      <a:pt x="25590" y="6756"/>
                      <a:pt x="23094" y="4260"/>
                    </a:cubicBezTo>
                    <a:cubicBezTo>
                      <a:pt x="20597" y="1764"/>
                      <a:pt x="17211" y="361"/>
                      <a:pt x="13681" y="361"/>
                    </a:cubicBezTo>
                    <a:cubicBezTo>
                      <a:pt x="10151" y="361"/>
                      <a:pt x="6765" y="1764"/>
                      <a:pt x="4268" y="4260"/>
                    </a:cubicBezTo>
                    <a:cubicBezTo>
                      <a:pt x="1772" y="6756"/>
                      <a:pt x="369" y="10143"/>
                      <a:pt x="369" y="13673"/>
                    </a:cubicBezTo>
                    <a:cubicBezTo>
                      <a:pt x="369" y="17203"/>
                      <a:pt x="1772" y="20589"/>
                      <a:pt x="4268" y="23086"/>
                    </a:cubicBezTo>
                    <a:cubicBezTo>
                      <a:pt x="6765" y="25582"/>
                      <a:pt x="10151" y="26984"/>
                      <a:pt x="13681" y="2698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41" name="任意多边形: 形状 67540">
                <a:extLst>
                  <a:ext uri="{FF2B5EF4-FFF2-40B4-BE49-F238E27FC236}">
                    <a16:creationId xmlns:a16="http://schemas.microsoft.com/office/drawing/2014/main" id="{A452FE82-46A9-8215-55C4-1A5DB2D5A9E9}"/>
                  </a:ext>
                </a:extLst>
              </p:cNvPr>
              <p:cNvSpPr/>
              <p:nvPr/>
            </p:nvSpPr>
            <p:spPr>
              <a:xfrm>
                <a:off x="5741602" y="3816499"/>
                <a:ext cx="26623" cy="26623"/>
              </a:xfrm>
              <a:custGeom>
                <a:avLst/>
                <a:gdLst>
                  <a:gd name="connsiteX0" fmla="*/ 13715 w 26623"/>
                  <a:gd name="connsiteY0" fmla="*/ 26945 h 26623"/>
                  <a:gd name="connsiteX1" fmla="*/ 23128 w 26623"/>
                  <a:gd name="connsiteY1" fmla="*/ 23046 h 26623"/>
                  <a:gd name="connsiteX2" fmla="*/ 27027 w 26623"/>
                  <a:gd name="connsiteY2" fmla="*/ 13633 h 26623"/>
                  <a:gd name="connsiteX3" fmla="*/ 23128 w 26623"/>
                  <a:gd name="connsiteY3" fmla="*/ 4221 h 26623"/>
                  <a:gd name="connsiteX4" fmla="*/ 13715 w 26623"/>
                  <a:gd name="connsiteY4" fmla="*/ 322 h 26623"/>
                  <a:gd name="connsiteX5" fmla="*/ 4302 w 26623"/>
                  <a:gd name="connsiteY5" fmla="*/ 4221 h 26623"/>
                  <a:gd name="connsiteX6" fmla="*/ 403 w 26623"/>
                  <a:gd name="connsiteY6" fmla="*/ 13633 h 26623"/>
                  <a:gd name="connsiteX7" fmla="*/ 4302 w 26623"/>
                  <a:gd name="connsiteY7" fmla="*/ 23046 h 26623"/>
                  <a:gd name="connsiteX8" fmla="*/ 13715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6945"/>
                    </a:moveTo>
                    <a:cubicBezTo>
                      <a:pt x="17245" y="26945"/>
                      <a:pt x="20631" y="25542"/>
                      <a:pt x="23128" y="23046"/>
                    </a:cubicBezTo>
                    <a:cubicBezTo>
                      <a:pt x="25624" y="20550"/>
                      <a:pt x="27027" y="17164"/>
                      <a:pt x="27027" y="13633"/>
                    </a:cubicBezTo>
                    <a:cubicBezTo>
                      <a:pt x="27027" y="10103"/>
                      <a:pt x="25624" y="6717"/>
                      <a:pt x="23128" y="4221"/>
                    </a:cubicBezTo>
                    <a:cubicBezTo>
                      <a:pt x="20631" y="1724"/>
                      <a:pt x="17245" y="322"/>
                      <a:pt x="13715" y="322"/>
                    </a:cubicBezTo>
                    <a:cubicBezTo>
                      <a:pt x="10185" y="322"/>
                      <a:pt x="6799" y="1724"/>
                      <a:pt x="4302" y="4221"/>
                    </a:cubicBezTo>
                    <a:cubicBezTo>
                      <a:pt x="1806" y="6717"/>
                      <a:pt x="403" y="10103"/>
                      <a:pt x="403" y="13633"/>
                    </a:cubicBezTo>
                    <a:cubicBezTo>
                      <a:pt x="403" y="17164"/>
                      <a:pt x="1806" y="20550"/>
                      <a:pt x="4302" y="23046"/>
                    </a:cubicBezTo>
                    <a:cubicBezTo>
                      <a:pt x="6799" y="25542"/>
                      <a:pt x="10185" y="26945"/>
                      <a:pt x="13715" y="269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42" name="任意多边形: 形状 67541">
                <a:extLst>
                  <a:ext uri="{FF2B5EF4-FFF2-40B4-BE49-F238E27FC236}">
                    <a16:creationId xmlns:a16="http://schemas.microsoft.com/office/drawing/2014/main" id="{5A65D12A-EEF7-8F2B-D883-4700541EF886}"/>
                  </a:ext>
                </a:extLst>
              </p:cNvPr>
              <p:cNvSpPr/>
              <p:nvPr/>
            </p:nvSpPr>
            <p:spPr>
              <a:xfrm>
                <a:off x="8355220" y="3552993"/>
                <a:ext cx="26623" cy="26623"/>
              </a:xfrm>
              <a:custGeom>
                <a:avLst/>
                <a:gdLst>
                  <a:gd name="connsiteX0" fmla="*/ 13934 w 26623"/>
                  <a:gd name="connsiteY0" fmla="*/ 26923 h 26623"/>
                  <a:gd name="connsiteX1" fmla="*/ 23347 w 26623"/>
                  <a:gd name="connsiteY1" fmla="*/ 23024 h 26623"/>
                  <a:gd name="connsiteX2" fmla="*/ 27246 w 26623"/>
                  <a:gd name="connsiteY2" fmla="*/ 13611 h 26623"/>
                  <a:gd name="connsiteX3" fmla="*/ 23347 w 26623"/>
                  <a:gd name="connsiteY3" fmla="*/ 4198 h 26623"/>
                  <a:gd name="connsiteX4" fmla="*/ 13934 w 26623"/>
                  <a:gd name="connsiteY4" fmla="*/ 300 h 26623"/>
                  <a:gd name="connsiteX5" fmla="*/ 4522 w 26623"/>
                  <a:gd name="connsiteY5" fmla="*/ 4198 h 26623"/>
                  <a:gd name="connsiteX6" fmla="*/ 623 w 26623"/>
                  <a:gd name="connsiteY6" fmla="*/ 13611 h 26623"/>
                  <a:gd name="connsiteX7" fmla="*/ 4522 w 26623"/>
                  <a:gd name="connsiteY7" fmla="*/ 23024 h 26623"/>
                  <a:gd name="connsiteX8" fmla="*/ 13934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4" y="26923"/>
                    </a:moveTo>
                    <a:cubicBezTo>
                      <a:pt x="17465" y="26923"/>
                      <a:pt x="20851" y="25520"/>
                      <a:pt x="23347" y="23024"/>
                    </a:cubicBezTo>
                    <a:cubicBezTo>
                      <a:pt x="25843" y="20528"/>
                      <a:pt x="27246" y="17141"/>
                      <a:pt x="27246" y="13611"/>
                    </a:cubicBezTo>
                    <a:cubicBezTo>
                      <a:pt x="27246" y="10081"/>
                      <a:pt x="25843" y="6695"/>
                      <a:pt x="23347" y="4198"/>
                    </a:cubicBezTo>
                    <a:cubicBezTo>
                      <a:pt x="20851" y="1702"/>
                      <a:pt x="17465" y="300"/>
                      <a:pt x="13934" y="300"/>
                    </a:cubicBezTo>
                    <a:cubicBezTo>
                      <a:pt x="10404" y="300"/>
                      <a:pt x="7018" y="1702"/>
                      <a:pt x="4522" y="4198"/>
                    </a:cubicBezTo>
                    <a:cubicBezTo>
                      <a:pt x="2025" y="6695"/>
                      <a:pt x="623" y="10081"/>
                      <a:pt x="623" y="13611"/>
                    </a:cubicBezTo>
                    <a:cubicBezTo>
                      <a:pt x="623" y="17141"/>
                      <a:pt x="2025" y="20528"/>
                      <a:pt x="4522" y="23024"/>
                    </a:cubicBezTo>
                    <a:cubicBezTo>
                      <a:pt x="7018" y="25520"/>
                      <a:pt x="10404" y="26923"/>
                      <a:pt x="13934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43" name="任意多边形: 形状 67542">
                <a:extLst>
                  <a:ext uri="{FF2B5EF4-FFF2-40B4-BE49-F238E27FC236}">
                    <a16:creationId xmlns:a16="http://schemas.microsoft.com/office/drawing/2014/main" id="{D3ED4742-E8F2-CD10-D0C2-1FBFA1671531}"/>
                  </a:ext>
                </a:extLst>
              </p:cNvPr>
              <p:cNvSpPr/>
              <p:nvPr/>
            </p:nvSpPr>
            <p:spPr>
              <a:xfrm>
                <a:off x="6050295" y="3656767"/>
                <a:ext cx="26623" cy="26623"/>
              </a:xfrm>
              <a:custGeom>
                <a:avLst/>
                <a:gdLst>
                  <a:gd name="connsiteX0" fmla="*/ 13741 w 26623"/>
                  <a:gd name="connsiteY0" fmla="*/ 26931 h 26623"/>
                  <a:gd name="connsiteX1" fmla="*/ 23154 w 26623"/>
                  <a:gd name="connsiteY1" fmla="*/ 23033 h 26623"/>
                  <a:gd name="connsiteX2" fmla="*/ 27052 w 26623"/>
                  <a:gd name="connsiteY2" fmla="*/ 13620 h 26623"/>
                  <a:gd name="connsiteX3" fmla="*/ 23154 w 26623"/>
                  <a:gd name="connsiteY3" fmla="*/ 4207 h 26623"/>
                  <a:gd name="connsiteX4" fmla="*/ 13741 w 26623"/>
                  <a:gd name="connsiteY4" fmla="*/ 308 h 26623"/>
                  <a:gd name="connsiteX5" fmla="*/ 4328 w 26623"/>
                  <a:gd name="connsiteY5" fmla="*/ 4207 h 26623"/>
                  <a:gd name="connsiteX6" fmla="*/ 429 w 26623"/>
                  <a:gd name="connsiteY6" fmla="*/ 13620 h 26623"/>
                  <a:gd name="connsiteX7" fmla="*/ 4328 w 26623"/>
                  <a:gd name="connsiteY7" fmla="*/ 23033 h 26623"/>
                  <a:gd name="connsiteX8" fmla="*/ 13741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1" y="26931"/>
                    </a:moveTo>
                    <a:cubicBezTo>
                      <a:pt x="17271" y="26931"/>
                      <a:pt x="20657" y="25529"/>
                      <a:pt x="23154" y="23033"/>
                    </a:cubicBezTo>
                    <a:cubicBezTo>
                      <a:pt x="25650" y="20536"/>
                      <a:pt x="27052" y="17150"/>
                      <a:pt x="27052" y="13620"/>
                    </a:cubicBezTo>
                    <a:cubicBezTo>
                      <a:pt x="27052" y="10090"/>
                      <a:pt x="25650" y="6703"/>
                      <a:pt x="23154" y="4207"/>
                    </a:cubicBezTo>
                    <a:cubicBezTo>
                      <a:pt x="20657" y="1711"/>
                      <a:pt x="17271" y="308"/>
                      <a:pt x="13741" y="308"/>
                    </a:cubicBezTo>
                    <a:cubicBezTo>
                      <a:pt x="10211" y="308"/>
                      <a:pt x="6824" y="1711"/>
                      <a:pt x="4328" y="4207"/>
                    </a:cubicBezTo>
                    <a:cubicBezTo>
                      <a:pt x="1832" y="6703"/>
                      <a:pt x="429" y="10090"/>
                      <a:pt x="429" y="13620"/>
                    </a:cubicBezTo>
                    <a:cubicBezTo>
                      <a:pt x="429" y="17150"/>
                      <a:pt x="1832" y="20536"/>
                      <a:pt x="4328" y="23033"/>
                    </a:cubicBezTo>
                    <a:cubicBezTo>
                      <a:pt x="6824" y="25529"/>
                      <a:pt x="10211" y="26931"/>
                      <a:pt x="13741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44" name="任意多边形: 形状 67543">
                <a:extLst>
                  <a:ext uri="{FF2B5EF4-FFF2-40B4-BE49-F238E27FC236}">
                    <a16:creationId xmlns:a16="http://schemas.microsoft.com/office/drawing/2014/main" id="{F367DC49-B5FC-E39C-D19A-53F580E53104}"/>
                  </a:ext>
                </a:extLst>
              </p:cNvPr>
              <p:cNvSpPr/>
              <p:nvPr/>
            </p:nvSpPr>
            <p:spPr>
              <a:xfrm>
                <a:off x="5022343" y="3876870"/>
                <a:ext cx="26623" cy="26623"/>
              </a:xfrm>
              <a:custGeom>
                <a:avLst/>
                <a:gdLst>
                  <a:gd name="connsiteX0" fmla="*/ 13655 w 26623"/>
                  <a:gd name="connsiteY0" fmla="*/ 26950 h 26623"/>
                  <a:gd name="connsiteX1" fmla="*/ 23067 w 26623"/>
                  <a:gd name="connsiteY1" fmla="*/ 23051 h 26623"/>
                  <a:gd name="connsiteX2" fmla="*/ 26966 w 26623"/>
                  <a:gd name="connsiteY2" fmla="*/ 13638 h 26623"/>
                  <a:gd name="connsiteX3" fmla="*/ 23067 w 26623"/>
                  <a:gd name="connsiteY3" fmla="*/ 4226 h 26623"/>
                  <a:gd name="connsiteX4" fmla="*/ 13655 w 26623"/>
                  <a:gd name="connsiteY4" fmla="*/ 327 h 26623"/>
                  <a:gd name="connsiteX5" fmla="*/ 4242 w 26623"/>
                  <a:gd name="connsiteY5" fmla="*/ 4226 h 26623"/>
                  <a:gd name="connsiteX6" fmla="*/ 343 w 26623"/>
                  <a:gd name="connsiteY6" fmla="*/ 13638 h 26623"/>
                  <a:gd name="connsiteX7" fmla="*/ 4242 w 26623"/>
                  <a:gd name="connsiteY7" fmla="*/ 23051 h 26623"/>
                  <a:gd name="connsiteX8" fmla="*/ 13655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5" y="26950"/>
                    </a:moveTo>
                    <a:cubicBezTo>
                      <a:pt x="17185" y="26950"/>
                      <a:pt x="20571" y="25547"/>
                      <a:pt x="23067" y="23051"/>
                    </a:cubicBezTo>
                    <a:cubicBezTo>
                      <a:pt x="25564" y="20555"/>
                      <a:pt x="26966" y="17169"/>
                      <a:pt x="26966" y="13638"/>
                    </a:cubicBezTo>
                    <a:cubicBezTo>
                      <a:pt x="26966" y="10108"/>
                      <a:pt x="25564" y="6722"/>
                      <a:pt x="23067" y="4226"/>
                    </a:cubicBezTo>
                    <a:cubicBezTo>
                      <a:pt x="20571" y="1729"/>
                      <a:pt x="17185" y="327"/>
                      <a:pt x="13655" y="327"/>
                    </a:cubicBezTo>
                    <a:cubicBezTo>
                      <a:pt x="10124" y="327"/>
                      <a:pt x="6738" y="1729"/>
                      <a:pt x="4242" y="4226"/>
                    </a:cubicBezTo>
                    <a:cubicBezTo>
                      <a:pt x="1746" y="6722"/>
                      <a:pt x="343" y="10108"/>
                      <a:pt x="343" y="13638"/>
                    </a:cubicBezTo>
                    <a:cubicBezTo>
                      <a:pt x="343" y="17169"/>
                      <a:pt x="1746" y="20555"/>
                      <a:pt x="4242" y="23051"/>
                    </a:cubicBezTo>
                    <a:cubicBezTo>
                      <a:pt x="6738" y="25547"/>
                      <a:pt x="10124" y="26950"/>
                      <a:pt x="13655" y="269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45" name="任意多边形: 形状 67544">
                <a:extLst>
                  <a:ext uri="{FF2B5EF4-FFF2-40B4-BE49-F238E27FC236}">
                    <a16:creationId xmlns:a16="http://schemas.microsoft.com/office/drawing/2014/main" id="{D58327E6-DFFD-4F25-89EC-89213E261CAD}"/>
                  </a:ext>
                </a:extLst>
              </p:cNvPr>
              <p:cNvSpPr/>
              <p:nvPr/>
            </p:nvSpPr>
            <p:spPr>
              <a:xfrm>
                <a:off x="5700694" y="4138962"/>
                <a:ext cx="26623" cy="26623"/>
              </a:xfrm>
              <a:custGeom>
                <a:avLst/>
                <a:gdLst>
                  <a:gd name="connsiteX0" fmla="*/ 13712 w 26623"/>
                  <a:gd name="connsiteY0" fmla="*/ 26972 h 26623"/>
                  <a:gd name="connsiteX1" fmla="*/ 23124 w 26623"/>
                  <a:gd name="connsiteY1" fmla="*/ 23073 h 26623"/>
                  <a:gd name="connsiteX2" fmla="*/ 27023 w 26623"/>
                  <a:gd name="connsiteY2" fmla="*/ 13660 h 26623"/>
                  <a:gd name="connsiteX3" fmla="*/ 23124 w 26623"/>
                  <a:gd name="connsiteY3" fmla="*/ 4248 h 26623"/>
                  <a:gd name="connsiteX4" fmla="*/ 13712 w 26623"/>
                  <a:gd name="connsiteY4" fmla="*/ 349 h 26623"/>
                  <a:gd name="connsiteX5" fmla="*/ 4299 w 26623"/>
                  <a:gd name="connsiteY5" fmla="*/ 4248 h 26623"/>
                  <a:gd name="connsiteX6" fmla="*/ 400 w 26623"/>
                  <a:gd name="connsiteY6" fmla="*/ 13660 h 26623"/>
                  <a:gd name="connsiteX7" fmla="*/ 4299 w 26623"/>
                  <a:gd name="connsiteY7" fmla="*/ 23073 h 26623"/>
                  <a:gd name="connsiteX8" fmla="*/ 13712 w 26623"/>
                  <a:gd name="connsiteY8" fmla="*/ 269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2" y="26972"/>
                    </a:moveTo>
                    <a:cubicBezTo>
                      <a:pt x="17242" y="26972"/>
                      <a:pt x="20628" y="25569"/>
                      <a:pt x="23124" y="23073"/>
                    </a:cubicBezTo>
                    <a:cubicBezTo>
                      <a:pt x="25621" y="20577"/>
                      <a:pt x="27023" y="17191"/>
                      <a:pt x="27023" y="13660"/>
                    </a:cubicBezTo>
                    <a:cubicBezTo>
                      <a:pt x="27023" y="10130"/>
                      <a:pt x="25621" y="6744"/>
                      <a:pt x="23124" y="4248"/>
                    </a:cubicBezTo>
                    <a:cubicBezTo>
                      <a:pt x="20628" y="1751"/>
                      <a:pt x="17242" y="349"/>
                      <a:pt x="13712" y="349"/>
                    </a:cubicBezTo>
                    <a:cubicBezTo>
                      <a:pt x="10181" y="349"/>
                      <a:pt x="6795" y="1751"/>
                      <a:pt x="4299" y="4248"/>
                    </a:cubicBezTo>
                    <a:cubicBezTo>
                      <a:pt x="1803" y="6744"/>
                      <a:pt x="400" y="10130"/>
                      <a:pt x="400" y="13660"/>
                    </a:cubicBezTo>
                    <a:cubicBezTo>
                      <a:pt x="400" y="17191"/>
                      <a:pt x="1803" y="20577"/>
                      <a:pt x="4299" y="23073"/>
                    </a:cubicBezTo>
                    <a:cubicBezTo>
                      <a:pt x="6795" y="25569"/>
                      <a:pt x="10181" y="26972"/>
                      <a:pt x="13712" y="269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46" name="任意多边形: 形状 67545">
                <a:extLst>
                  <a:ext uri="{FF2B5EF4-FFF2-40B4-BE49-F238E27FC236}">
                    <a16:creationId xmlns:a16="http://schemas.microsoft.com/office/drawing/2014/main" id="{C9C0BB43-FF0A-285F-0F91-18CB46213586}"/>
                  </a:ext>
                </a:extLst>
              </p:cNvPr>
              <p:cNvSpPr/>
              <p:nvPr/>
            </p:nvSpPr>
            <p:spPr>
              <a:xfrm>
                <a:off x="6567831" y="4205903"/>
                <a:ext cx="26623" cy="26623"/>
              </a:xfrm>
              <a:custGeom>
                <a:avLst/>
                <a:gdLst>
                  <a:gd name="connsiteX0" fmla="*/ 13784 w 26623"/>
                  <a:gd name="connsiteY0" fmla="*/ 26978 h 26623"/>
                  <a:gd name="connsiteX1" fmla="*/ 23197 w 26623"/>
                  <a:gd name="connsiteY1" fmla="*/ 23079 h 26623"/>
                  <a:gd name="connsiteX2" fmla="*/ 27096 w 26623"/>
                  <a:gd name="connsiteY2" fmla="*/ 13666 h 26623"/>
                  <a:gd name="connsiteX3" fmla="*/ 23197 w 26623"/>
                  <a:gd name="connsiteY3" fmla="*/ 4253 h 26623"/>
                  <a:gd name="connsiteX4" fmla="*/ 13784 w 26623"/>
                  <a:gd name="connsiteY4" fmla="*/ 354 h 26623"/>
                  <a:gd name="connsiteX5" fmla="*/ 4372 w 26623"/>
                  <a:gd name="connsiteY5" fmla="*/ 4253 h 26623"/>
                  <a:gd name="connsiteX6" fmla="*/ 473 w 26623"/>
                  <a:gd name="connsiteY6" fmla="*/ 13666 h 26623"/>
                  <a:gd name="connsiteX7" fmla="*/ 4372 w 26623"/>
                  <a:gd name="connsiteY7" fmla="*/ 23079 h 26623"/>
                  <a:gd name="connsiteX8" fmla="*/ 13784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4" y="26978"/>
                    </a:moveTo>
                    <a:cubicBezTo>
                      <a:pt x="17315" y="26978"/>
                      <a:pt x="20701" y="25575"/>
                      <a:pt x="23197" y="23079"/>
                    </a:cubicBezTo>
                    <a:cubicBezTo>
                      <a:pt x="25693" y="20582"/>
                      <a:pt x="27096" y="17196"/>
                      <a:pt x="27096" y="13666"/>
                    </a:cubicBezTo>
                    <a:cubicBezTo>
                      <a:pt x="27096" y="10136"/>
                      <a:pt x="25693" y="6750"/>
                      <a:pt x="23197" y="4253"/>
                    </a:cubicBezTo>
                    <a:cubicBezTo>
                      <a:pt x="20701" y="1757"/>
                      <a:pt x="17315" y="354"/>
                      <a:pt x="13784" y="354"/>
                    </a:cubicBezTo>
                    <a:cubicBezTo>
                      <a:pt x="10254" y="354"/>
                      <a:pt x="6868" y="1757"/>
                      <a:pt x="4372" y="4253"/>
                    </a:cubicBezTo>
                    <a:cubicBezTo>
                      <a:pt x="1875" y="6750"/>
                      <a:pt x="473" y="10136"/>
                      <a:pt x="473" y="13666"/>
                    </a:cubicBezTo>
                    <a:cubicBezTo>
                      <a:pt x="473" y="17196"/>
                      <a:pt x="1875" y="20582"/>
                      <a:pt x="4372" y="23079"/>
                    </a:cubicBezTo>
                    <a:cubicBezTo>
                      <a:pt x="6868" y="25575"/>
                      <a:pt x="10254" y="26978"/>
                      <a:pt x="13784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47" name="任意多边形: 形状 67546">
                <a:extLst>
                  <a:ext uri="{FF2B5EF4-FFF2-40B4-BE49-F238E27FC236}">
                    <a16:creationId xmlns:a16="http://schemas.microsoft.com/office/drawing/2014/main" id="{ECEADD9B-4224-25AD-BCAD-361893C27722}"/>
                  </a:ext>
                </a:extLst>
              </p:cNvPr>
              <p:cNvSpPr/>
              <p:nvPr/>
            </p:nvSpPr>
            <p:spPr>
              <a:xfrm>
                <a:off x="8334507" y="3381858"/>
                <a:ext cx="26623" cy="26623"/>
              </a:xfrm>
              <a:custGeom>
                <a:avLst/>
                <a:gdLst>
                  <a:gd name="connsiteX0" fmla="*/ 13933 w 26623"/>
                  <a:gd name="connsiteY0" fmla="*/ 26908 h 26623"/>
                  <a:gd name="connsiteX1" fmla="*/ 23345 w 26623"/>
                  <a:gd name="connsiteY1" fmla="*/ 23009 h 26623"/>
                  <a:gd name="connsiteX2" fmla="*/ 27244 w 26623"/>
                  <a:gd name="connsiteY2" fmla="*/ 13597 h 26623"/>
                  <a:gd name="connsiteX3" fmla="*/ 23345 w 26623"/>
                  <a:gd name="connsiteY3" fmla="*/ 4184 h 26623"/>
                  <a:gd name="connsiteX4" fmla="*/ 13933 w 26623"/>
                  <a:gd name="connsiteY4" fmla="*/ 285 h 26623"/>
                  <a:gd name="connsiteX5" fmla="*/ 4520 w 26623"/>
                  <a:gd name="connsiteY5" fmla="*/ 4184 h 26623"/>
                  <a:gd name="connsiteX6" fmla="*/ 621 w 26623"/>
                  <a:gd name="connsiteY6" fmla="*/ 13597 h 26623"/>
                  <a:gd name="connsiteX7" fmla="*/ 4520 w 26623"/>
                  <a:gd name="connsiteY7" fmla="*/ 23009 h 26623"/>
                  <a:gd name="connsiteX8" fmla="*/ 13933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3" y="26908"/>
                    </a:moveTo>
                    <a:cubicBezTo>
                      <a:pt x="17463" y="26908"/>
                      <a:pt x="20849" y="25506"/>
                      <a:pt x="23345" y="23009"/>
                    </a:cubicBezTo>
                    <a:cubicBezTo>
                      <a:pt x="25842" y="20513"/>
                      <a:pt x="27244" y="17127"/>
                      <a:pt x="27244" y="13597"/>
                    </a:cubicBezTo>
                    <a:cubicBezTo>
                      <a:pt x="27244" y="10066"/>
                      <a:pt x="25842" y="6680"/>
                      <a:pt x="23345" y="4184"/>
                    </a:cubicBezTo>
                    <a:cubicBezTo>
                      <a:pt x="20849" y="1688"/>
                      <a:pt x="17463" y="285"/>
                      <a:pt x="13933" y="285"/>
                    </a:cubicBezTo>
                    <a:cubicBezTo>
                      <a:pt x="10402" y="285"/>
                      <a:pt x="7016" y="1688"/>
                      <a:pt x="4520" y="4184"/>
                    </a:cubicBezTo>
                    <a:cubicBezTo>
                      <a:pt x="2024" y="6680"/>
                      <a:pt x="621" y="10066"/>
                      <a:pt x="621" y="13597"/>
                    </a:cubicBezTo>
                    <a:cubicBezTo>
                      <a:pt x="621" y="17127"/>
                      <a:pt x="2024" y="20513"/>
                      <a:pt x="4520" y="23009"/>
                    </a:cubicBezTo>
                    <a:cubicBezTo>
                      <a:pt x="7016" y="25506"/>
                      <a:pt x="10402" y="26908"/>
                      <a:pt x="13933" y="269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48" name="任意多边形: 形状 67547">
                <a:extLst>
                  <a:ext uri="{FF2B5EF4-FFF2-40B4-BE49-F238E27FC236}">
                    <a16:creationId xmlns:a16="http://schemas.microsoft.com/office/drawing/2014/main" id="{BBEAB2B9-0DCD-62DD-55DE-D097D2CBF7B2}"/>
                  </a:ext>
                </a:extLst>
              </p:cNvPr>
              <p:cNvSpPr/>
              <p:nvPr/>
            </p:nvSpPr>
            <p:spPr>
              <a:xfrm>
                <a:off x="5262462" y="4378083"/>
                <a:ext cx="26623" cy="26623"/>
              </a:xfrm>
              <a:custGeom>
                <a:avLst/>
                <a:gdLst>
                  <a:gd name="connsiteX0" fmla="*/ 13675 w 26623"/>
                  <a:gd name="connsiteY0" fmla="*/ 26992 h 26623"/>
                  <a:gd name="connsiteX1" fmla="*/ 23087 w 26623"/>
                  <a:gd name="connsiteY1" fmla="*/ 23093 h 26623"/>
                  <a:gd name="connsiteX2" fmla="*/ 26986 w 26623"/>
                  <a:gd name="connsiteY2" fmla="*/ 13680 h 26623"/>
                  <a:gd name="connsiteX3" fmla="*/ 23087 w 26623"/>
                  <a:gd name="connsiteY3" fmla="*/ 4268 h 26623"/>
                  <a:gd name="connsiteX4" fmla="*/ 13675 w 26623"/>
                  <a:gd name="connsiteY4" fmla="*/ 369 h 26623"/>
                  <a:gd name="connsiteX5" fmla="*/ 4262 w 26623"/>
                  <a:gd name="connsiteY5" fmla="*/ 4268 h 26623"/>
                  <a:gd name="connsiteX6" fmla="*/ 363 w 26623"/>
                  <a:gd name="connsiteY6" fmla="*/ 13680 h 26623"/>
                  <a:gd name="connsiteX7" fmla="*/ 4262 w 26623"/>
                  <a:gd name="connsiteY7" fmla="*/ 23093 h 26623"/>
                  <a:gd name="connsiteX8" fmla="*/ 13675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5" y="26992"/>
                    </a:moveTo>
                    <a:cubicBezTo>
                      <a:pt x="17205" y="26992"/>
                      <a:pt x="20591" y="25589"/>
                      <a:pt x="23087" y="23093"/>
                    </a:cubicBezTo>
                    <a:cubicBezTo>
                      <a:pt x="25584" y="20597"/>
                      <a:pt x="26986" y="17211"/>
                      <a:pt x="26986" y="13680"/>
                    </a:cubicBezTo>
                    <a:cubicBezTo>
                      <a:pt x="26986" y="10150"/>
                      <a:pt x="25584" y="6764"/>
                      <a:pt x="23087" y="4268"/>
                    </a:cubicBezTo>
                    <a:cubicBezTo>
                      <a:pt x="20591" y="1771"/>
                      <a:pt x="17205" y="369"/>
                      <a:pt x="13675" y="369"/>
                    </a:cubicBezTo>
                    <a:cubicBezTo>
                      <a:pt x="10144" y="369"/>
                      <a:pt x="6758" y="1771"/>
                      <a:pt x="4262" y="4268"/>
                    </a:cubicBezTo>
                    <a:cubicBezTo>
                      <a:pt x="1766" y="6764"/>
                      <a:pt x="363" y="10150"/>
                      <a:pt x="363" y="13680"/>
                    </a:cubicBezTo>
                    <a:cubicBezTo>
                      <a:pt x="363" y="17211"/>
                      <a:pt x="1766" y="20597"/>
                      <a:pt x="4262" y="23093"/>
                    </a:cubicBezTo>
                    <a:cubicBezTo>
                      <a:pt x="6758" y="25589"/>
                      <a:pt x="10144" y="26992"/>
                      <a:pt x="13675" y="269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49" name="任意多边形: 形状 67548">
                <a:extLst>
                  <a:ext uri="{FF2B5EF4-FFF2-40B4-BE49-F238E27FC236}">
                    <a16:creationId xmlns:a16="http://schemas.microsoft.com/office/drawing/2014/main" id="{BC336E97-2EE0-DB7B-841B-05344022A85A}"/>
                  </a:ext>
                </a:extLst>
              </p:cNvPr>
              <p:cNvSpPr/>
              <p:nvPr/>
            </p:nvSpPr>
            <p:spPr>
              <a:xfrm>
                <a:off x="5440201" y="4160993"/>
                <a:ext cx="26623" cy="26623"/>
              </a:xfrm>
              <a:custGeom>
                <a:avLst/>
                <a:gdLst>
                  <a:gd name="connsiteX0" fmla="*/ 13690 w 26623"/>
                  <a:gd name="connsiteY0" fmla="*/ 26974 h 26623"/>
                  <a:gd name="connsiteX1" fmla="*/ 23102 w 26623"/>
                  <a:gd name="connsiteY1" fmla="*/ 23075 h 26623"/>
                  <a:gd name="connsiteX2" fmla="*/ 27001 w 26623"/>
                  <a:gd name="connsiteY2" fmla="*/ 13662 h 26623"/>
                  <a:gd name="connsiteX3" fmla="*/ 23102 w 26623"/>
                  <a:gd name="connsiteY3" fmla="*/ 4249 h 26623"/>
                  <a:gd name="connsiteX4" fmla="*/ 13690 w 26623"/>
                  <a:gd name="connsiteY4" fmla="*/ 351 h 26623"/>
                  <a:gd name="connsiteX5" fmla="*/ 4277 w 26623"/>
                  <a:gd name="connsiteY5" fmla="*/ 4249 h 26623"/>
                  <a:gd name="connsiteX6" fmla="*/ 378 w 26623"/>
                  <a:gd name="connsiteY6" fmla="*/ 13662 h 26623"/>
                  <a:gd name="connsiteX7" fmla="*/ 4277 w 26623"/>
                  <a:gd name="connsiteY7" fmla="*/ 23075 h 26623"/>
                  <a:gd name="connsiteX8" fmla="*/ 13690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974"/>
                    </a:moveTo>
                    <a:cubicBezTo>
                      <a:pt x="17220" y="26974"/>
                      <a:pt x="20606" y="25571"/>
                      <a:pt x="23102" y="23075"/>
                    </a:cubicBezTo>
                    <a:cubicBezTo>
                      <a:pt x="25599" y="20579"/>
                      <a:pt x="27001" y="17192"/>
                      <a:pt x="27001" y="13662"/>
                    </a:cubicBezTo>
                    <a:cubicBezTo>
                      <a:pt x="27001" y="10132"/>
                      <a:pt x="25599" y="6746"/>
                      <a:pt x="23102" y="4249"/>
                    </a:cubicBezTo>
                    <a:cubicBezTo>
                      <a:pt x="20606" y="1753"/>
                      <a:pt x="17220" y="351"/>
                      <a:pt x="13690" y="351"/>
                    </a:cubicBezTo>
                    <a:cubicBezTo>
                      <a:pt x="10159" y="351"/>
                      <a:pt x="6773" y="1753"/>
                      <a:pt x="4277" y="4249"/>
                    </a:cubicBezTo>
                    <a:cubicBezTo>
                      <a:pt x="1781" y="6746"/>
                      <a:pt x="378" y="10132"/>
                      <a:pt x="378" y="13662"/>
                    </a:cubicBezTo>
                    <a:cubicBezTo>
                      <a:pt x="378" y="17192"/>
                      <a:pt x="1781" y="20579"/>
                      <a:pt x="4277" y="23075"/>
                    </a:cubicBezTo>
                    <a:cubicBezTo>
                      <a:pt x="6773" y="25571"/>
                      <a:pt x="10159" y="26974"/>
                      <a:pt x="13690" y="269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50" name="任意多边形: 形状 67549">
                <a:extLst>
                  <a:ext uri="{FF2B5EF4-FFF2-40B4-BE49-F238E27FC236}">
                    <a16:creationId xmlns:a16="http://schemas.microsoft.com/office/drawing/2014/main" id="{064FF067-8DCD-5A6A-FAB1-9903C6035CBE}"/>
                  </a:ext>
                </a:extLst>
              </p:cNvPr>
              <p:cNvSpPr/>
              <p:nvPr/>
            </p:nvSpPr>
            <p:spPr>
              <a:xfrm>
                <a:off x="8662330" y="3784622"/>
                <a:ext cx="26623" cy="26623"/>
              </a:xfrm>
              <a:custGeom>
                <a:avLst/>
                <a:gdLst>
                  <a:gd name="connsiteX0" fmla="*/ 13960 w 26623"/>
                  <a:gd name="connsiteY0" fmla="*/ 26942 h 26623"/>
                  <a:gd name="connsiteX1" fmla="*/ 23373 w 26623"/>
                  <a:gd name="connsiteY1" fmla="*/ 23043 h 26623"/>
                  <a:gd name="connsiteX2" fmla="*/ 27272 w 26623"/>
                  <a:gd name="connsiteY2" fmla="*/ 13631 h 26623"/>
                  <a:gd name="connsiteX3" fmla="*/ 23373 w 26623"/>
                  <a:gd name="connsiteY3" fmla="*/ 4218 h 26623"/>
                  <a:gd name="connsiteX4" fmla="*/ 13960 w 26623"/>
                  <a:gd name="connsiteY4" fmla="*/ 319 h 26623"/>
                  <a:gd name="connsiteX5" fmla="*/ 4548 w 26623"/>
                  <a:gd name="connsiteY5" fmla="*/ 4218 h 26623"/>
                  <a:gd name="connsiteX6" fmla="*/ 649 w 26623"/>
                  <a:gd name="connsiteY6" fmla="*/ 13631 h 26623"/>
                  <a:gd name="connsiteX7" fmla="*/ 4548 w 26623"/>
                  <a:gd name="connsiteY7" fmla="*/ 23043 h 26623"/>
                  <a:gd name="connsiteX8" fmla="*/ 13960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60" y="26942"/>
                    </a:moveTo>
                    <a:cubicBezTo>
                      <a:pt x="17491" y="26942"/>
                      <a:pt x="20877" y="25540"/>
                      <a:pt x="23373" y="23043"/>
                    </a:cubicBezTo>
                    <a:cubicBezTo>
                      <a:pt x="25869" y="20547"/>
                      <a:pt x="27272" y="17161"/>
                      <a:pt x="27272" y="13631"/>
                    </a:cubicBezTo>
                    <a:cubicBezTo>
                      <a:pt x="27272" y="10100"/>
                      <a:pt x="25869" y="6714"/>
                      <a:pt x="23373" y="4218"/>
                    </a:cubicBezTo>
                    <a:cubicBezTo>
                      <a:pt x="20877" y="1722"/>
                      <a:pt x="17491" y="319"/>
                      <a:pt x="13960" y="319"/>
                    </a:cubicBezTo>
                    <a:cubicBezTo>
                      <a:pt x="10430" y="319"/>
                      <a:pt x="7044" y="1722"/>
                      <a:pt x="4548" y="4218"/>
                    </a:cubicBezTo>
                    <a:cubicBezTo>
                      <a:pt x="2051" y="6714"/>
                      <a:pt x="649" y="10100"/>
                      <a:pt x="649" y="13631"/>
                    </a:cubicBezTo>
                    <a:cubicBezTo>
                      <a:pt x="649" y="17161"/>
                      <a:pt x="2051" y="20547"/>
                      <a:pt x="4548" y="23043"/>
                    </a:cubicBezTo>
                    <a:cubicBezTo>
                      <a:pt x="7044" y="25540"/>
                      <a:pt x="10430" y="26942"/>
                      <a:pt x="13960" y="269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51" name="任意多边形: 形状 67550">
                <a:extLst>
                  <a:ext uri="{FF2B5EF4-FFF2-40B4-BE49-F238E27FC236}">
                    <a16:creationId xmlns:a16="http://schemas.microsoft.com/office/drawing/2014/main" id="{6D70DA6F-2299-CF84-8840-5253DF0AB111}"/>
                  </a:ext>
                </a:extLst>
              </p:cNvPr>
              <p:cNvSpPr/>
              <p:nvPr/>
            </p:nvSpPr>
            <p:spPr>
              <a:xfrm>
                <a:off x="6500266" y="2970493"/>
                <a:ext cx="26623" cy="26623"/>
              </a:xfrm>
              <a:custGeom>
                <a:avLst/>
                <a:gdLst>
                  <a:gd name="connsiteX0" fmla="*/ 13779 w 26623"/>
                  <a:gd name="connsiteY0" fmla="*/ 26874 h 26623"/>
                  <a:gd name="connsiteX1" fmla="*/ 23191 w 26623"/>
                  <a:gd name="connsiteY1" fmla="*/ 22975 h 26623"/>
                  <a:gd name="connsiteX2" fmla="*/ 27090 w 26623"/>
                  <a:gd name="connsiteY2" fmla="*/ 13562 h 26623"/>
                  <a:gd name="connsiteX3" fmla="*/ 23191 w 26623"/>
                  <a:gd name="connsiteY3" fmla="*/ 4149 h 26623"/>
                  <a:gd name="connsiteX4" fmla="*/ 13779 w 26623"/>
                  <a:gd name="connsiteY4" fmla="*/ 251 h 26623"/>
                  <a:gd name="connsiteX5" fmla="*/ 4366 w 26623"/>
                  <a:gd name="connsiteY5" fmla="*/ 4149 h 26623"/>
                  <a:gd name="connsiteX6" fmla="*/ 467 w 26623"/>
                  <a:gd name="connsiteY6" fmla="*/ 13562 h 26623"/>
                  <a:gd name="connsiteX7" fmla="*/ 4366 w 26623"/>
                  <a:gd name="connsiteY7" fmla="*/ 22975 h 26623"/>
                  <a:gd name="connsiteX8" fmla="*/ 13779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874"/>
                    </a:moveTo>
                    <a:cubicBezTo>
                      <a:pt x="17309" y="26874"/>
                      <a:pt x="20695" y="25471"/>
                      <a:pt x="23191" y="22975"/>
                    </a:cubicBezTo>
                    <a:cubicBezTo>
                      <a:pt x="25688" y="20479"/>
                      <a:pt x="27090" y="17092"/>
                      <a:pt x="27090" y="13562"/>
                    </a:cubicBezTo>
                    <a:cubicBezTo>
                      <a:pt x="27090" y="10032"/>
                      <a:pt x="25688" y="6646"/>
                      <a:pt x="23191" y="4149"/>
                    </a:cubicBezTo>
                    <a:cubicBezTo>
                      <a:pt x="20695" y="1653"/>
                      <a:pt x="17309" y="251"/>
                      <a:pt x="13779" y="251"/>
                    </a:cubicBezTo>
                    <a:cubicBezTo>
                      <a:pt x="10248" y="251"/>
                      <a:pt x="6862" y="1653"/>
                      <a:pt x="4366" y="4149"/>
                    </a:cubicBezTo>
                    <a:cubicBezTo>
                      <a:pt x="1870" y="6646"/>
                      <a:pt x="467" y="10032"/>
                      <a:pt x="467" y="13562"/>
                    </a:cubicBezTo>
                    <a:cubicBezTo>
                      <a:pt x="467" y="17092"/>
                      <a:pt x="1870" y="20479"/>
                      <a:pt x="4366" y="22975"/>
                    </a:cubicBezTo>
                    <a:cubicBezTo>
                      <a:pt x="6862" y="25471"/>
                      <a:pt x="10248" y="26874"/>
                      <a:pt x="13779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52" name="任意多边形: 形状 67551">
                <a:extLst>
                  <a:ext uri="{FF2B5EF4-FFF2-40B4-BE49-F238E27FC236}">
                    <a16:creationId xmlns:a16="http://schemas.microsoft.com/office/drawing/2014/main" id="{33A6D9BF-9C5C-29A7-B1C0-7ADD5E04AD01}"/>
                  </a:ext>
                </a:extLst>
              </p:cNvPr>
              <p:cNvSpPr/>
              <p:nvPr/>
            </p:nvSpPr>
            <p:spPr>
              <a:xfrm>
                <a:off x="4523369" y="3711553"/>
                <a:ext cx="26623" cy="26623"/>
              </a:xfrm>
              <a:custGeom>
                <a:avLst/>
                <a:gdLst>
                  <a:gd name="connsiteX0" fmla="*/ 13613 w 26623"/>
                  <a:gd name="connsiteY0" fmla="*/ 26936 h 26623"/>
                  <a:gd name="connsiteX1" fmla="*/ 23025 w 26623"/>
                  <a:gd name="connsiteY1" fmla="*/ 23037 h 26623"/>
                  <a:gd name="connsiteX2" fmla="*/ 26924 w 26623"/>
                  <a:gd name="connsiteY2" fmla="*/ 13624 h 26623"/>
                  <a:gd name="connsiteX3" fmla="*/ 23025 w 26623"/>
                  <a:gd name="connsiteY3" fmla="*/ 4212 h 26623"/>
                  <a:gd name="connsiteX4" fmla="*/ 13613 w 26623"/>
                  <a:gd name="connsiteY4" fmla="*/ 313 h 26623"/>
                  <a:gd name="connsiteX5" fmla="*/ 4200 w 26623"/>
                  <a:gd name="connsiteY5" fmla="*/ 4212 h 26623"/>
                  <a:gd name="connsiteX6" fmla="*/ 301 w 26623"/>
                  <a:gd name="connsiteY6" fmla="*/ 13624 h 26623"/>
                  <a:gd name="connsiteX7" fmla="*/ 4200 w 26623"/>
                  <a:gd name="connsiteY7" fmla="*/ 23037 h 26623"/>
                  <a:gd name="connsiteX8" fmla="*/ 13613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3" y="26936"/>
                    </a:moveTo>
                    <a:cubicBezTo>
                      <a:pt x="17143" y="26936"/>
                      <a:pt x="20529" y="25533"/>
                      <a:pt x="23025" y="23037"/>
                    </a:cubicBezTo>
                    <a:cubicBezTo>
                      <a:pt x="25522" y="20541"/>
                      <a:pt x="26924" y="17155"/>
                      <a:pt x="26924" y="13624"/>
                    </a:cubicBezTo>
                    <a:cubicBezTo>
                      <a:pt x="26924" y="10094"/>
                      <a:pt x="25522" y="6708"/>
                      <a:pt x="23025" y="4212"/>
                    </a:cubicBezTo>
                    <a:cubicBezTo>
                      <a:pt x="20529" y="1715"/>
                      <a:pt x="17143" y="313"/>
                      <a:pt x="13613" y="313"/>
                    </a:cubicBezTo>
                    <a:cubicBezTo>
                      <a:pt x="10082" y="313"/>
                      <a:pt x="6696" y="1715"/>
                      <a:pt x="4200" y="4212"/>
                    </a:cubicBezTo>
                    <a:cubicBezTo>
                      <a:pt x="1704" y="6708"/>
                      <a:pt x="301" y="10094"/>
                      <a:pt x="301" y="13624"/>
                    </a:cubicBezTo>
                    <a:cubicBezTo>
                      <a:pt x="301" y="17155"/>
                      <a:pt x="1704" y="20541"/>
                      <a:pt x="4200" y="23037"/>
                    </a:cubicBezTo>
                    <a:cubicBezTo>
                      <a:pt x="6696" y="25533"/>
                      <a:pt x="10082" y="26936"/>
                      <a:pt x="13613" y="269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53" name="任意多边形: 形状 67552">
                <a:extLst>
                  <a:ext uri="{FF2B5EF4-FFF2-40B4-BE49-F238E27FC236}">
                    <a16:creationId xmlns:a16="http://schemas.microsoft.com/office/drawing/2014/main" id="{BAA5607A-72BC-9C83-62BA-C0C4609E7631}"/>
                  </a:ext>
                </a:extLst>
              </p:cNvPr>
              <p:cNvSpPr/>
              <p:nvPr/>
            </p:nvSpPr>
            <p:spPr>
              <a:xfrm>
                <a:off x="6330095" y="3533594"/>
                <a:ext cx="26623" cy="26623"/>
              </a:xfrm>
              <a:custGeom>
                <a:avLst/>
                <a:gdLst>
                  <a:gd name="connsiteX0" fmla="*/ 13764 w 26623"/>
                  <a:gd name="connsiteY0" fmla="*/ 26921 h 26623"/>
                  <a:gd name="connsiteX1" fmla="*/ 23177 w 26623"/>
                  <a:gd name="connsiteY1" fmla="*/ 23022 h 26623"/>
                  <a:gd name="connsiteX2" fmla="*/ 27076 w 26623"/>
                  <a:gd name="connsiteY2" fmla="*/ 13609 h 26623"/>
                  <a:gd name="connsiteX3" fmla="*/ 23177 w 26623"/>
                  <a:gd name="connsiteY3" fmla="*/ 4197 h 26623"/>
                  <a:gd name="connsiteX4" fmla="*/ 13764 w 26623"/>
                  <a:gd name="connsiteY4" fmla="*/ 298 h 26623"/>
                  <a:gd name="connsiteX5" fmla="*/ 4352 w 26623"/>
                  <a:gd name="connsiteY5" fmla="*/ 4197 h 26623"/>
                  <a:gd name="connsiteX6" fmla="*/ 453 w 26623"/>
                  <a:gd name="connsiteY6" fmla="*/ 13609 h 26623"/>
                  <a:gd name="connsiteX7" fmla="*/ 4352 w 26623"/>
                  <a:gd name="connsiteY7" fmla="*/ 23022 h 26623"/>
                  <a:gd name="connsiteX8" fmla="*/ 13764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6921"/>
                    </a:moveTo>
                    <a:cubicBezTo>
                      <a:pt x="17295" y="26921"/>
                      <a:pt x="20681" y="25518"/>
                      <a:pt x="23177" y="23022"/>
                    </a:cubicBezTo>
                    <a:cubicBezTo>
                      <a:pt x="25673" y="20526"/>
                      <a:pt x="27076" y="17140"/>
                      <a:pt x="27076" y="13609"/>
                    </a:cubicBezTo>
                    <a:cubicBezTo>
                      <a:pt x="27076" y="10079"/>
                      <a:pt x="25673" y="6693"/>
                      <a:pt x="23177" y="4197"/>
                    </a:cubicBezTo>
                    <a:cubicBezTo>
                      <a:pt x="20681" y="1700"/>
                      <a:pt x="17295" y="298"/>
                      <a:pt x="13764" y="298"/>
                    </a:cubicBezTo>
                    <a:cubicBezTo>
                      <a:pt x="10234" y="298"/>
                      <a:pt x="6848" y="1700"/>
                      <a:pt x="4352" y="4197"/>
                    </a:cubicBezTo>
                    <a:cubicBezTo>
                      <a:pt x="1855" y="6693"/>
                      <a:pt x="453" y="10079"/>
                      <a:pt x="453" y="13609"/>
                    </a:cubicBezTo>
                    <a:cubicBezTo>
                      <a:pt x="453" y="17140"/>
                      <a:pt x="1855" y="20526"/>
                      <a:pt x="4352" y="23022"/>
                    </a:cubicBezTo>
                    <a:cubicBezTo>
                      <a:pt x="6848" y="25518"/>
                      <a:pt x="10234" y="26921"/>
                      <a:pt x="13764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54" name="任意多边形: 形状 67553">
                <a:extLst>
                  <a:ext uri="{FF2B5EF4-FFF2-40B4-BE49-F238E27FC236}">
                    <a16:creationId xmlns:a16="http://schemas.microsoft.com/office/drawing/2014/main" id="{FE530A82-9C1D-0BCF-23F4-1E5675AC6950}"/>
                  </a:ext>
                </a:extLst>
              </p:cNvPr>
              <p:cNvSpPr/>
              <p:nvPr/>
            </p:nvSpPr>
            <p:spPr>
              <a:xfrm>
                <a:off x="7011059" y="4543798"/>
                <a:ext cx="26623" cy="26623"/>
              </a:xfrm>
              <a:custGeom>
                <a:avLst/>
                <a:gdLst>
                  <a:gd name="connsiteX0" fmla="*/ 13822 w 26623"/>
                  <a:gd name="connsiteY0" fmla="*/ 27006 h 26623"/>
                  <a:gd name="connsiteX1" fmla="*/ 23234 w 26623"/>
                  <a:gd name="connsiteY1" fmla="*/ 23107 h 26623"/>
                  <a:gd name="connsiteX2" fmla="*/ 27133 w 26623"/>
                  <a:gd name="connsiteY2" fmla="*/ 13694 h 26623"/>
                  <a:gd name="connsiteX3" fmla="*/ 23234 w 26623"/>
                  <a:gd name="connsiteY3" fmla="*/ 4282 h 26623"/>
                  <a:gd name="connsiteX4" fmla="*/ 13822 w 26623"/>
                  <a:gd name="connsiteY4" fmla="*/ 383 h 26623"/>
                  <a:gd name="connsiteX5" fmla="*/ 4409 w 26623"/>
                  <a:gd name="connsiteY5" fmla="*/ 4282 h 26623"/>
                  <a:gd name="connsiteX6" fmla="*/ 510 w 26623"/>
                  <a:gd name="connsiteY6" fmla="*/ 13694 h 26623"/>
                  <a:gd name="connsiteX7" fmla="*/ 4409 w 26623"/>
                  <a:gd name="connsiteY7" fmla="*/ 23107 h 26623"/>
                  <a:gd name="connsiteX8" fmla="*/ 13822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7006"/>
                    </a:moveTo>
                    <a:cubicBezTo>
                      <a:pt x="17352" y="27006"/>
                      <a:pt x="20738" y="25603"/>
                      <a:pt x="23234" y="23107"/>
                    </a:cubicBezTo>
                    <a:cubicBezTo>
                      <a:pt x="25731" y="20611"/>
                      <a:pt x="27133" y="17225"/>
                      <a:pt x="27133" y="13694"/>
                    </a:cubicBezTo>
                    <a:cubicBezTo>
                      <a:pt x="27133" y="10164"/>
                      <a:pt x="25731" y="6778"/>
                      <a:pt x="23234" y="4282"/>
                    </a:cubicBezTo>
                    <a:cubicBezTo>
                      <a:pt x="20738" y="1785"/>
                      <a:pt x="17352" y="383"/>
                      <a:pt x="13822" y="383"/>
                    </a:cubicBezTo>
                    <a:cubicBezTo>
                      <a:pt x="10291" y="383"/>
                      <a:pt x="6905" y="1785"/>
                      <a:pt x="4409" y="4282"/>
                    </a:cubicBezTo>
                    <a:cubicBezTo>
                      <a:pt x="1913" y="6778"/>
                      <a:pt x="510" y="10164"/>
                      <a:pt x="510" y="13694"/>
                    </a:cubicBezTo>
                    <a:cubicBezTo>
                      <a:pt x="510" y="17225"/>
                      <a:pt x="1913" y="20611"/>
                      <a:pt x="4409" y="23107"/>
                    </a:cubicBezTo>
                    <a:cubicBezTo>
                      <a:pt x="6905" y="25603"/>
                      <a:pt x="10291" y="27006"/>
                      <a:pt x="13822" y="270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55" name="任意多边形: 形状 67554">
                <a:extLst>
                  <a:ext uri="{FF2B5EF4-FFF2-40B4-BE49-F238E27FC236}">
                    <a16:creationId xmlns:a16="http://schemas.microsoft.com/office/drawing/2014/main" id="{5123158B-F5C9-09C4-1792-F9604ECBD90E}"/>
                  </a:ext>
                </a:extLst>
              </p:cNvPr>
              <p:cNvSpPr/>
              <p:nvPr/>
            </p:nvSpPr>
            <p:spPr>
              <a:xfrm>
                <a:off x="4386411" y="3587175"/>
                <a:ext cx="26623" cy="26623"/>
              </a:xfrm>
              <a:custGeom>
                <a:avLst/>
                <a:gdLst>
                  <a:gd name="connsiteX0" fmla="*/ 13601 w 26623"/>
                  <a:gd name="connsiteY0" fmla="*/ 26926 h 26623"/>
                  <a:gd name="connsiteX1" fmla="*/ 23014 w 26623"/>
                  <a:gd name="connsiteY1" fmla="*/ 23027 h 26623"/>
                  <a:gd name="connsiteX2" fmla="*/ 26913 w 26623"/>
                  <a:gd name="connsiteY2" fmla="*/ 13614 h 26623"/>
                  <a:gd name="connsiteX3" fmla="*/ 23014 w 26623"/>
                  <a:gd name="connsiteY3" fmla="*/ 4201 h 26623"/>
                  <a:gd name="connsiteX4" fmla="*/ 13601 w 26623"/>
                  <a:gd name="connsiteY4" fmla="*/ 302 h 26623"/>
                  <a:gd name="connsiteX5" fmla="*/ 4188 w 26623"/>
                  <a:gd name="connsiteY5" fmla="*/ 4201 h 26623"/>
                  <a:gd name="connsiteX6" fmla="*/ 290 w 26623"/>
                  <a:gd name="connsiteY6" fmla="*/ 13614 h 26623"/>
                  <a:gd name="connsiteX7" fmla="*/ 4188 w 26623"/>
                  <a:gd name="connsiteY7" fmla="*/ 23027 h 26623"/>
                  <a:gd name="connsiteX8" fmla="*/ 13601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1" y="26926"/>
                    </a:moveTo>
                    <a:cubicBezTo>
                      <a:pt x="17131" y="26926"/>
                      <a:pt x="20518" y="25523"/>
                      <a:pt x="23014" y="23027"/>
                    </a:cubicBezTo>
                    <a:cubicBezTo>
                      <a:pt x="25510" y="20530"/>
                      <a:pt x="26913" y="17144"/>
                      <a:pt x="26913" y="13614"/>
                    </a:cubicBezTo>
                    <a:cubicBezTo>
                      <a:pt x="26913" y="10084"/>
                      <a:pt x="25510" y="6698"/>
                      <a:pt x="23014" y="4201"/>
                    </a:cubicBezTo>
                    <a:cubicBezTo>
                      <a:pt x="20518" y="1705"/>
                      <a:pt x="17131" y="302"/>
                      <a:pt x="13601" y="302"/>
                    </a:cubicBezTo>
                    <a:cubicBezTo>
                      <a:pt x="10071" y="302"/>
                      <a:pt x="6685" y="1705"/>
                      <a:pt x="4188" y="4201"/>
                    </a:cubicBezTo>
                    <a:cubicBezTo>
                      <a:pt x="1692" y="6698"/>
                      <a:pt x="290" y="10084"/>
                      <a:pt x="290" y="13614"/>
                    </a:cubicBezTo>
                    <a:cubicBezTo>
                      <a:pt x="290" y="17144"/>
                      <a:pt x="1692" y="20530"/>
                      <a:pt x="4188" y="23027"/>
                    </a:cubicBezTo>
                    <a:cubicBezTo>
                      <a:pt x="6685" y="25523"/>
                      <a:pt x="10071" y="26926"/>
                      <a:pt x="13601" y="269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56" name="任意多边形: 形状 67555">
                <a:extLst>
                  <a:ext uri="{FF2B5EF4-FFF2-40B4-BE49-F238E27FC236}">
                    <a16:creationId xmlns:a16="http://schemas.microsoft.com/office/drawing/2014/main" id="{FBAF2832-D985-B984-1183-7540ADB8E185}"/>
                  </a:ext>
                </a:extLst>
              </p:cNvPr>
              <p:cNvSpPr/>
              <p:nvPr/>
            </p:nvSpPr>
            <p:spPr>
              <a:xfrm>
                <a:off x="6758971" y="5188999"/>
                <a:ext cx="26623" cy="26623"/>
              </a:xfrm>
              <a:custGeom>
                <a:avLst/>
                <a:gdLst>
                  <a:gd name="connsiteX0" fmla="*/ 13800 w 26623"/>
                  <a:gd name="connsiteY0" fmla="*/ 27060 h 26623"/>
                  <a:gd name="connsiteX1" fmla="*/ 23213 w 26623"/>
                  <a:gd name="connsiteY1" fmla="*/ 23161 h 26623"/>
                  <a:gd name="connsiteX2" fmla="*/ 27112 w 26623"/>
                  <a:gd name="connsiteY2" fmla="*/ 13749 h 26623"/>
                  <a:gd name="connsiteX3" fmla="*/ 23213 w 26623"/>
                  <a:gd name="connsiteY3" fmla="*/ 4336 h 26623"/>
                  <a:gd name="connsiteX4" fmla="*/ 13800 w 26623"/>
                  <a:gd name="connsiteY4" fmla="*/ 437 h 26623"/>
                  <a:gd name="connsiteX5" fmla="*/ 4388 w 26623"/>
                  <a:gd name="connsiteY5" fmla="*/ 4336 h 26623"/>
                  <a:gd name="connsiteX6" fmla="*/ 489 w 26623"/>
                  <a:gd name="connsiteY6" fmla="*/ 13749 h 26623"/>
                  <a:gd name="connsiteX7" fmla="*/ 4388 w 26623"/>
                  <a:gd name="connsiteY7" fmla="*/ 23161 h 26623"/>
                  <a:gd name="connsiteX8" fmla="*/ 13800 w 26623"/>
                  <a:gd name="connsiteY8" fmla="*/ 270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7060"/>
                    </a:moveTo>
                    <a:cubicBezTo>
                      <a:pt x="17331" y="27060"/>
                      <a:pt x="20717" y="25658"/>
                      <a:pt x="23213" y="23161"/>
                    </a:cubicBezTo>
                    <a:cubicBezTo>
                      <a:pt x="25709" y="20665"/>
                      <a:pt x="27112" y="17279"/>
                      <a:pt x="27112" y="13749"/>
                    </a:cubicBezTo>
                    <a:cubicBezTo>
                      <a:pt x="27112" y="10218"/>
                      <a:pt x="25709" y="6832"/>
                      <a:pt x="23213" y="4336"/>
                    </a:cubicBezTo>
                    <a:cubicBezTo>
                      <a:pt x="20717" y="1840"/>
                      <a:pt x="17331" y="437"/>
                      <a:pt x="13800" y="437"/>
                    </a:cubicBezTo>
                    <a:cubicBezTo>
                      <a:pt x="10270" y="437"/>
                      <a:pt x="6884" y="1840"/>
                      <a:pt x="4388" y="4336"/>
                    </a:cubicBezTo>
                    <a:cubicBezTo>
                      <a:pt x="1891" y="6832"/>
                      <a:pt x="489" y="10218"/>
                      <a:pt x="489" y="13749"/>
                    </a:cubicBezTo>
                    <a:cubicBezTo>
                      <a:pt x="489" y="17279"/>
                      <a:pt x="1891" y="20665"/>
                      <a:pt x="4388" y="23161"/>
                    </a:cubicBezTo>
                    <a:cubicBezTo>
                      <a:pt x="6884" y="25658"/>
                      <a:pt x="10270" y="27060"/>
                      <a:pt x="13800" y="270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57" name="任意多边形: 形状 67556">
                <a:extLst>
                  <a:ext uri="{FF2B5EF4-FFF2-40B4-BE49-F238E27FC236}">
                    <a16:creationId xmlns:a16="http://schemas.microsoft.com/office/drawing/2014/main" id="{012DA633-091D-1356-A89A-FEF47DFB5030}"/>
                  </a:ext>
                </a:extLst>
              </p:cNvPr>
              <p:cNvSpPr/>
              <p:nvPr/>
            </p:nvSpPr>
            <p:spPr>
              <a:xfrm>
                <a:off x="8335733" y="3571991"/>
                <a:ext cx="26623" cy="26623"/>
              </a:xfrm>
              <a:custGeom>
                <a:avLst/>
                <a:gdLst>
                  <a:gd name="connsiteX0" fmla="*/ 13933 w 26623"/>
                  <a:gd name="connsiteY0" fmla="*/ 26924 h 26623"/>
                  <a:gd name="connsiteX1" fmla="*/ 23346 w 26623"/>
                  <a:gd name="connsiteY1" fmla="*/ 23025 h 26623"/>
                  <a:gd name="connsiteX2" fmla="*/ 27244 w 26623"/>
                  <a:gd name="connsiteY2" fmla="*/ 13613 h 26623"/>
                  <a:gd name="connsiteX3" fmla="*/ 23346 w 26623"/>
                  <a:gd name="connsiteY3" fmla="*/ 4200 h 26623"/>
                  <a:gd name="connsiteX4" fmla="*/ 13933 w 26623"/>
                  <a:gd name="connsiteY4" fmla="*/ 301 h 26623"/>
                  <a:gd name="connsiteX5" fmla="*/ 4520 w 26623"/>
                  <a:gd name="connsiteY5" fmla="*/ 4200 h 26623"/>
                  <a:gd name="connsiteX6" fmla="*/ 621 w 26623"/>
                  <a:gd name="connsiteY6" fmla="*/ 13613 h 26623"/>
                  <a:gd name="connsiteX7" fmla="*/ 4520 w 26623"/>
                  <a:gd name="connsiteY7" fmla="*/ 23025 h 26623"/>
                  <a:gd name="connsiteX8" fmla="*/ 13933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3" y="26924"/>
                    </a:moveTo>
                    <a:cubicBezTo>
                      <a:pt x="17463" y="26924"/>
                      <a:pt x="20849" y="25522"/>
                      <a:pt x="23346" y="23025"/>
                    </a:cubicBezTo>
                    <a:cubicBezTo>
                      <a:pt x="25842" y="20529"/>
                      <a:pt x="27244" y="17143"/>
                      <a:pt x="27244" y="13613"/>
                    </a:cubicBezTo>
                    <a:cubicBezTo>
                      <a:pt x="27244" y="10082"/>
                      <a:pt x="25842" y="6696"/>
                      <a:pt x="23346" y="4200"/>
                    </a:cubicBezTo>
                    <a:cubicBezTo>
                      <a:pt x="20849" y="1704"/>
                      <a:pt x="17463" y="301"/>
                      <a:pt x="13933" y="301"/>
                    </a:cubicBezTo>
                    <a:cubicBezTo>
                      <a:pt x="10403" y="301"/>
                      <a:pt x="7016" y="1704"/>
                      <a:pt x="4520" y="4200"/>
                    </a:cubicBezTo>
                    <a:cubicBezTo>
                      <a:pt x="2024" y="6696"/>
                      <a:pt x="621" y="10082"/>
                      <a:pt x="621" y="13613"/>
                    </a:cubicBezTo>
                    <a:cubicBezTo>
                      <a:pt x="621" y="17143"/>
                      <a:pt x="2024" y="20529"/>
                      <a:pt x="4520" y="23025"/>
                    </a:cubicBezTo>
                    <a:cubicBezTo>
                      <a:pt x="7016" y="25522"/>
                      <a:pt x="10403" y="26924"/>
                      <a:pt x="13933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58" name="任意多边形: 形状 67557">
                <a:extLst>
                  <a:ext uri="{FF2B5EF4-FFF2-40B4-BE49-F238E27FC236}">
                    <a16:creationId xmlns:a16="http://schemas.microsoft.com/office/drawing/2014/main" id="{4CD21B23-07EF-E34C-53BD-27DBEE9E873B}"/>
                  </a:ext>
                </a:extLst>
              </p:cNvPr>
              <p:cNvSpPr/>
              <p:nvPr/>
            </p:nvSpPr>
            <p:spPr>
              <a:xfrm>
                <a:off x="5984269" y="3559482"/>
                <a:ext cx="26623" cy="26623"/>
              </a:xfrm>
              <a:custGeom>
                <a:avLst/>
                <a:gdLst>
                  <a:gd name="connsiteX0" fmla="*/ 13735 w 26623"/>
                  <a:gd name="connsiteY0" fmla="*/ 26923 h 26623"/>
                  <a:gd name="connsiteX1" fmla="*/ 23148 w 26623"/>
                  <a:gd name="connsiteY1" fmla="*/ 23024 h 26623"/>
                  <a:gd name="connsiteX2" fmla="*/ 27047 w 26623"/>
                  <a:gd name="connsiteY2" fmla="*/ 13612 h 26623"/>
                  <a:gd name="connsiteX3" fmla="*/ 23148 w 26623"/>
                  <a:gd name="connsiteY3" fmla="*/ 4199 h 26623"/>
                  <a:gd name="connsiteX4" fmla="*/ 13735 w 26623"/>
                  <a:gd name="connsiteY4" fmla="*/ 300 h 26623"/>
                  <a:gd name="connsiteX5" fmla="*/ 4323 w 26623"/>
                  <a:gd name="connsiteY5" fmla="*/ 4199 h 26623"/>
                  <a:gd name="connsiteX6" fmla="*/ 424 w 26623"/>
                  <a:gd name="connsiteY6" fmla="*/ 13612 h 26623"/>
                  <a:gd name="connsiteX7" fmla="*/ 4323 w 26623"/>
                  <a:gd name="connsiteY7" fmla="*/ 23024 h 26623"/>
                  <a:gd name="connsiteX8" fmla="*/ 13735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5" y="26923"/>
                    </a:moveTo>
                    <a:cubicBezTo>
                      <a:pt x="17266" y="26923"/>
                      <a:pt x="20652" y="25521"/>
                      <a:pt x="23148" y="23024"/>
                    </a:cubicBezTo>
                    <a:cubicBezTo>
                      <a:pt x="25644" y="20528"/>
                      <a:pt x="27047" y="17142"/>
                      <a:pt x="27047" y="13612"/>
                    </a:cubicBezTo>
                    <a:cubicBezTo>
                      <a:pt x="27047" y="10081"/>
                      <a:pt x="25644" y="6695"/>
                      <a:pt x="23148" y="4199"/>
                    </a:cubicBezTo>
                    <a:cubicBezTo>
                      <a:pt x="20652" y="1703"/>
                      <a:pt x="17266" y="300"/>
                      <a:pt x="13735" y="300"/>
                    </a:cubicBezTo>
                    <a:cubicBezTo>
                      <a:pt x="10205" y="300"/>
                      <a:pt x="6819" y="1703"/>
                      <a:pt x="4323" y="4199"/>
                    </a:cubicBezTo>
                    <a:cubicBezTo>
                      <a:pt x="1826" y="6695"/>
                      <a:pt x="424" y="10081"/>
                      <a:pt x="424" y="13612"/>
                    </a:cubicBezTo>
                    <a:cubicBezTo>
                      <a:pt x="424" y="17142"/>
                      <a:pt x="1826" y="20528"/>
                      <a:pt x="4323" y="23024"/>
                    </a:cubicBezTo>
                    <a:cubicBezTo>
                      <a:pt x="6819" y="25521"/>
                      <a:pt x="10205" y="26923"/>
                      <a:pt x="13735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59" name="任意多边形: 形状 67558">
                <a:extLst>
                  <a:ext uri="{FF2B5EF4-FFF2-40B4-BE49-F238E27FC236}">
                    <a16:creationId xmlns:a16="http://schemas.microsoft.com/office/drawing/2014/main" id="{8AD2405F-E4CE-765A-9CAB-80EB1C7E4FDF}"/>
                  </a:ext>
                </a:extLst>
              </p:cNvPr>
              <p:cNvSpPr/>
              <p:nvPr/>
            </p:nvSpPr>
            <p:spPr>
              <a:xfrm>
                <a:off x="6032134" y="4720654"/>
                <a:ext cx="26623" cy="26623"/>
              </a:xfrm>
              <a:custGeom>
                <a:avLst/>
                <a:gdLst>
                  <a:gd name="connsiteX0" fmla="*/ 13739 w 26623"/>
                  <a:gd name="connsiteY0" fmla="*/ 27021 h 26623"/>
                  <a:gd name="connsiteX1" fmla="*/ 23152 w 26623"/>
                  <a:gd name="connsiteY1" fmla="*/ 23122 h 26623"/>
                  <a:gd name="connsiteX2" fmla="*/ 27051 w 26623"/>
                  <a:gd name="connsiteY2" fmla="*/ 13709 h 26623"/>
                  <a:gd name="connsiteX3" fmla="*/ 23152 w 26623"/>
                  <a:gd name="connsiteY3" fmla="*/ 4296 h 26623"/>
                  <a:gd name="connsiteX4" fmla="*/ 13739 w 26623"/>
                  <a:gd name="connsiteY4" fmla="*/ 398 h 26623"/>
                  <a:gd name="connsiteX5" fmla="*/ 4327 w 26623"/>
                  <a:gd name="connsiteY5" fmla="*/ 4296 h 26623"/>
                  <a:gd name="connsiteX6" fmla="*/ 428 w 26623"/>
                  <a:gd name="connsiteY6" fmla="*/ 13709 h 26623"/>
                  <a:gd name="connsiteX7" fmla="*/ 4327 w 26623"/>
                  <a:gd name="connsiteY7" fmla="*/ 23122 h 26623"/>
                  <a:gd name="connsiteX8" fmla="*/ 13739 w 26623"/>
                  <a:gd name="connsiteY8" fmla="*/ 270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7021"/>
                    </a:moveTo>
                    <a:cubicBezTo>
                      <a:pt x="17270" y="27021"/>
                      <a:pt x="20656" y="25618"/>
                      <a:pt x="23152" y="23122"/>
                    </a:cubicBezTo>
                    <a:cubicBezTo>
                      <a:pt x="25648" y="20626"/>
                      <a:pt x="27051" y="17239"/>
                      <a:pt x="27051" y="13709"/>
                    </a:cubicBezTo>
                    <a:cubicBezTo>
                      <a:pt x="27051" y="10179"/>
                      <a:pt x="25648" y="6793"/>
                      <a:pt x="23152" y="4296"/>
                    </a:cubicBezTo>
                    <a:cubicBezTo>
                      <a:pt x="20656" y="1800"/>
                      <a:pt x="17270" y="398"/>
                      <a:pt x="13739" y="398"/>
                    </a:cubicBezTo>
                    <a:cubicBezTo>
                      <a:pt x="10209" y="398"/>
                      <a:pt x="6823" y="1800"/>
                      <a:pt x="4327" y="4296"/>
                    </a:cubicBezTo>
                    <a:cubicBezTo>
                      <a:pt x="1830" y="6793"/>
                      <a:pt x="428" y="10179"/>
                      <a:pt x="428" y="13709"/>
                    </a:cubicBezTo>
                    <a:cubicBezTo>
                      <a:pt x="428" y="17239"/>
                      <a:pt x="1830" y="20626"/>
                      <a:pt x="4327" y="23122"/>
                    </a:cubicBezTo>
                    <a:cubicBezTo>
                      <a:pt x="6823" y="25618"/>
                      <a:pt x="10209" y="27021"/>
                      <a:pt x="13739" y="270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60" name="任意多边形: 形状 67559">
                <a:extLst>
                  <a:ext uri="{FF2B5EF4-FFF2-40B4-BE49-F238E27FC236}">
                    <a16:creationId xmlns:a16="http://schemas.microsoft.com/office/drawing/2014/main" id="{4B6D9DB0-BE46-999F-5620-9E7CF2B21119}"/>
                  </a:ext>
                </a:extLst>
              </p:cNvPr>
              <p:cNvSpPr/>
              <p:nvPr/>
            </p:nvSpPr>
            <p:spPr>
              <a:xfrm>
                <a:off x="5337648" y="3280691"/>
                <a:ext cx="26623" cy="26623"/>
              </a:xfrm>
              <a:custGeom>
                <a:avLst/>
                <a:gdLst>
                  <a:gd name="connsiteX0" fmla="*/ 13681 w 26623"/>
                  <a:gd name="connsiteY0" fmla="*/ 26900 h 26623"/>
                  <a:gd name="connsiteX1" fmla="*/ 23094 w 26623"/>
                  <a:gd name="connsiteY1" fmla="*/ 23001 h 26623"/>
                  <a:gd name="connsiteX2" fmla="*/ 26993 w 26623"/>
                  <a:gd name="connsiteY2" fmla="*/ 13588 h 26623"/>
                  <a:gd name="connsiteX3" fmla="*/ 23094 w 26623"/>
                  <a:gd name="connsiteY3" fmla="*/ 4176 h 26623"/>
                  <a:gd name="connsiteX4" fmla="*/ 13681 w 26623"/>
                  <a:gd name="connsiteY4" fmla="*/ 277 h 26623"/>
                  <a:gd name="connsiteX5" fmla="*/ 4268 w 26623"/>
                  <a:gd name="connsiteY5" fmla="*/ 4176 h 26623"/>
                  <a:gd name="connsiteX6" fmla="*/ 369 w 26623"/>
                  <a:gd name="connsiteY6" fmla="*/ 13588 h 26623"/>
                  <a:gd name="connsiteX7" fmla="*/ 4268 w 26623"/>
                  <a:gd name="connsiteY7" fmla="*/ 23001 h 26623"/>
                  <a:gd name="connsiteX8" fmla="*/ 13681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900"/>
                    </a:moveTo>
                    <a:cubicBezTo>
                      <a:pt x="17211" y="26900"/>
                      <a:pt x="20597" y="25497"/>
                      <a:pt x="23094" y="23001"/>
                    </a:cubicBezTo>
                    <a:cubicBezTo>
                      <a:pt x="25590" y="20505"/>
                      <a:pt x="26993" y="17119"/>
                      <a:pt x="26993" y="13588"/>
                    </a:cubicBezTo>
                    <a:cubicBezTo>
                      <a:pt x="26993" y="10058"/>
                      <a:pt x="25590" y="6672"/>
                      <a:pt x="23094" y="4176"/>
                    </a:cubicBezTo>
                    <a:cubicBezTo>
                      <a:pt x="20597" y="1679"/>
                      <a:pt x="17211" y="277"/>
                      <a:pt x="13681" y="277"/>
                    </a:cubicBezTo>
                    <a:cubicBezTo>
                      <a:pt x="10151" y="277"/>
                      <a:pt x="6765" y="1679"/>
                      <a:pt x="4268" y="4176"/>
                    </a:cubicBezTo>
                    <a:cubicBezTo>
                      <a:pt x="1772" y="6672"/>
                      <a:pt x="369" y="10058"/>
                      <a:pt x="369" y="13588"/>
                    </a:cubicBezTo>
                    <a:cubicBezTo>
                      <a:pt x="369" y="17119"/>
                      <a:pt x="1772" y="20505"/>
                      <a:pt x="4268" y="23001"/>
                    </a:cubicBezTo>
                    <a:cubicBezTo>
                      <a:pt x="6765" y="25497"/>
                      <a:pt x="10151" y="26900"/>
                      <a:pt x="13681" y="269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61" name="任意多边形: 形状 67560">
                <a:extLst>
                  <a:ext uri="{FF2B5EF4-FFF2-40B4-BE49-F238E27FC236}">
                    <a16:creationId xmlns:a16="http://schemas.microsoft.com/office/drawing/2014/main" id="{9F25F5A9-8B46-F53B-647C-80080AF1DE2B}"/>
                  </a:ext>
                </a:extLst>
              </p:cNvPr>
              <p:cNvSpPr/>
              <p:nvPr/>
            </p:nvSpPr>
            <p:spPr>
              <a:xfrm>
                <a:off x="5065227" y="4214268"/>
                <a:ext cx="26623" cy="26623"/>
              </a:xfrm>
              <a:custGeom>
                <a:avLst/>
                <a:gdLst>
                  <a:gd name="connsiteX0" fmla="*/ 13658 w 26623"/>
                  <a:gd name="connsiteY0" fmla="*/ 26978 h 26623"/>
                  <a:gd name="connsiteX1" fmla="*/ 23071 w 26623"/>
                  <a:gd name="connsiteY1" fmla="*/ 23079 h 26623"/>
                  <a:gd name="connsiteX2" fmla="*/ 26970 w 26623"/>
                  <a:gd name="connsiteY2" fmla="*/ 13667 h 26623"/>
                  <a:gd name="connsiteX3" fmla="*/ 23071 w 26623"/>
                  <a:gd name="connsiteY3" fmla="*/ 4254 h 26623"/>
                  <a:gd name="connsiteX4" fmla="*/ 13658 w 26623"/>
                  <a:gd name="connsiteY4" fmla="*/ 355 h 26623"/>
                  <a:gd name="connsiteX5" fmla="*/ 4245 w 26623"/>
                  <a:gd name="connsiteY5" fmla="*/ 4254 h 26623"/>
                  <a:gd name="connsiteX6" fmla="*/ 347 w 26623"/>
                  <a:gd name="connsiteY6" fmla="*/ 13667 h 26623"/>
                  <a:gd name="connsiteX7" fmla="*/ 4245 w 26623"/>
                  <a:gd name="connsiteY7" fmla="*/ 23079 h 26623"/>
                  <a:gd name="connsiteX8" fmla="*/ 13658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78"/>
                    </a:moveTo>
                    <a:cubicBezTo>
                      <a:pt x="17188" y="26978"/>
                      <a:pt x="20575" y="25576"/>
                      <a:pt x="23071" y="23079"/>
                    </a:cubicBezTo>
                    <a:cubicBezTo>
                      <a:pt x="25567" y="20583"/>
                      <a:pt x="26970" y="17197"/>
                      <a:pt x="26970" y="13667"/>
                    </a:cubicBezTo>
                    <a:cubicBezTo>
                      <a:pt x="26970" y="10136"/>
                      <a:pt x="25567" y="6750"/>
                      <a:pt x="23071" y="4254"/>
                    </a:cubicBezTo>
                    <a:cubicBezTo>
                      <a:pt x="20575" y="1758"/>
                      <a:pt x="17188" y="355"/>
                      <a:pt x="13658" y="355"/>
                    </a:cubicBezTo>
                    <a:cubicBezTo>
                      <a:pt x="10128" y="355"/>
                      <a:pt x="6742" y="1758"/>
                      <a:pt x="4245" y="4254"/>
                    </a:cubicBezTo>
                    <a:cubicBezTo>
                      <a:pt x="1749" y="6750"/>
                      <a:pt x="347" y="10136"/>
                      <a:pt x="347" y="13667"/>
                    </a:cubicBezTo>
                    <a:cubicBezTo>
                      <a:pt x="347" y="17197"/>
                      <a:pt x="1749" y="20583"/>
                      <a:pt x="4245" y="23079"/>
                    </a:cubicBezTo>
                    <a:cubicBezTo>
                      <a:pt x="6742" y="25576"/>
                      <a:pt x="10128" y="26978"/>
                      <a:pt x="13658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62" name="任意多边形: 形状 67561">
                <a:extLst>
                  <a:ext uri="{FF2B5EF4-FFF2-40B4-BE49-F238E27FC236}">
                    <a16:creationId xmlns:a16="http://schemas.microsoft.com/office/drawing/2014/main" id="{3E4C1F47-C0F7-5EFF-BD2E-618A113D35C8}"/>
                  </a:ext>
                </a:extLst>
              </p:cNvPr>
              <p:cNvSpPr/>
              <p:nvPr/>
            </p:nvSpPr>
            <p:spPr>
              <a:xfrm>
                <a:off x="5194632" y="4810939"/>
                <a:ext cx="26623" cy="26623"/>
              </a:xfrm>
              <a:custGeom>
                <a:avLst/>
                <a:gdLst>
                  <a:gd name="connsiteX0" fmla="*/ 13669 w 26623"/>
                  <a:gd name="connsiteY0" fmla="*/ 27028 h 26623"/>
                  <a:gd name="connsiteX1" fmla="*/ 23082 w 26623"/>
                  <a:gd name="connsiteY1" fmla="*/ 23129 h 26623"/>
                  <a:gd name="connsiteX2" fmla="*/ 26981 w 26623"/>
                  <a:gd name="connsiteY2" fmla="*/ 13717 h 26623"/>
                  <a:gd name="connsiteX3" fmla="*/ 23082 w 26623"/>
                  <a:gd name="connsiteY3" fmla="*/ 4304 h 26623"/>
                  <a:gd name="connsiteX4" fmla="*/ 13669 w 26623"/>
                  <a:gd name="connsiteY4" fmla="*/ 405 h 26623"/>
                  <a:gd name="connsiteX5" fmla="*/ 4256 w 26623"/>
                  <a:gd name="connsiteY5" fmla="*/ 4304 h 26623"/>
                  <a:gd name="connsiteX6" fmla="*/ 357 w 26623"/>
                  <a:gd name="connsiteY6" fmla="*/ 13717 h 26623"/>
                  <a:gd name="connsiteX7" fmla="*/ 4256 w 26623"/>
                  <a:gd name="connsiteY7" fmla="*/ 23129 h 26623"/>
                  <a:gd name="connsiteX8" fmla="*/ 13669 w 26623"/>
                  <a:gd name="connsiteY8" fmla="*/ 270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9" y="27028"/>
                    </a:moveTo>
                    <a:cubicBezTo>
                      <a:pt x="17199" y="27028"/>
                      <a:pt x="20585" y="25626"/>
                      <a:pt x="23082" y="23129"/>
                    </a:cubicBezTo>
                    <a:cubicBezTo>
                      <a:pt x="25578" y="20633"/>
                      <a:pt x="26981" y="17247"/>
                      <a:pt x="26981" y="13717"/>
                    </a:cubicBezTo>
                    <a:cubicBezTo>
                      <a:pt x="26981" y="10187"/>
                      <a:pt x="25578" y="6800"/>
                      <a:pt x="23082" y="4304"/>
                    </a:cubicBezTo>
                    <a:cubicBezTo>
                      <a:pt x="20585" y="1808"/>
                      <a:pt x="17199" y="405"/>
                      <a:pt x="13669" y="405"/>
                    </a:cubicBezTo>
                    <a:cubicBezTo>
                      <a:pt x="10139" y="405"/>
                      <a:pt x="6753" y="1808"/>
                      <a:pt x="4256" y="4304"/>
                    </a:cubicBezTo>
                    <a:cubicBezTo>
                      <a:pt x="1760" y="6800"/>
                      <a:pt x="357" y="10187"/>
                      <a:pt x="357" y="13717"/>
                    </a:cubicBezTo>
                    <a:cubicBezTo>
                      <a:pt x="357" y="17247"/>
                      <a:pt x="1760" y="20633"/>
                      <a:pt x="4256" y="23129"/>
                    </a:cubicBezTo>
                    <a:cubicBezTo>
                      <a:pt x="6753" y="25626"/>
                      <a:pt x="10139" y="27028"/>
                      <a:pt x="13669" y="270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63" name="任意多边形: 形状 67562">
                <a:extLst>
                  <a:ext uri="{FF2B5EF4-FFF2-40B4-BE49-F238E27FC236}">
                    <a16:creationId xmlns:a16="http://schemas.microsoft.com/office/drawing/2014/main" id="{4A688C8F-E13A-7CAF-7B86-074263B9E56F}"/>
                  </a:ext>
                </a:extLst>
              </p:cNvPr>
              <p:cNvSpPr/>
              <p:nvPr/>
            </p:nvSpPr>
            <p:spPr>
              <a:xfrm>
                <a:off x="8398633" y="3419333"/>
                <a:ext cx="26623" cy="26623"/>
              </a:xfrm>
              <a:custGeom>
                <a:avLst/>
                <a:gdLst>
                  <a:gd name="connsiteX0" fmla="*/ 13938 w 26623"/>
                  <a:gd name="connsiteY0" fmla="*/ 26911 h 26623"/>
                  <a:gd name="connsiteX1" fmla="*/ 23351 w 26623"/>
                  <a:gd name="connsiteY1" fmla="*/ 23013 h 26623"/>
                  <a:gd name="connsiteX2" fmla="*/ 27250 w 26623"/>
                  <a:gd name="connsiteY2" fmla="*/ 13600 h 26623"/>
                  <a:gd name="connsiteX3" fmla="*/ 23351 w 26623"/>
                  <a:gd name="connsiteY3" fmla="*/ 4187 h 26623"/>
                  <a:gd name="connsiteX4" fmla="*/ 13938 w 26623"/>
                  <a:gd name="connsiteY4" fmla="*/ 288 h 26623"/>
                  <a:gd name="connsiteX5" fmla="*/ 4525 w 26623"/>
                  <a:gd name="connsiteY5" fmla="*/ 4187 h 26623"/>
                  <a:gd name="connsiteX6" fmla="*/ 627 w 26623"/>
                  <a:gd name="connsiteY6" fmla="*/ 13600 h 26623"/>
                  <a:gd name="connsiteX7" fmla="*/ 4525 w 26623"/>
                  <a:gd name="connsiteY7" fmla="*/ 23013 h 26623"/>
                  <a:gd name="connsiteX8" fmla="*/ 13938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8" y="26911"/>
                    </a:moveTo>
                    <a:cubicBezTo>
                      <a:pt x="17468" y="26911"/>
                      <a:pt x="20855" y="25509"/>
                      <a:pt x="23351" y="23013"/>
                    </a:cubicBezTo>
                    <a:cubicBezTo>
                      <a:pt x="25847" y="20516"/>
                      <a:pt x="27250" y="17130"/>
                      <a:pt x="27250" y="13600"/>
                    </a:cubicBezTo>
                    <a:cubicBezTo>
                      <a:pt x="27250" y="10070"/>
                      <a:pt x="25847" y="6683"/>
                      <a:pt x="23351" y="4187"/>
                    </a:cubicBezTo>
                    <a:cubicBezTo>
                      <a:pt x="20855" y="1691"/>
                      <a:pt x="17468" y="288"/>
                      <a:pt x="13938" y="288"/>
                    </a:cubicBezTo>
                    <a:cubicBezTo>
                      <a:pt x="10408" y="288"/>
                      <a:pt x="7022" y="1691"/>
                      <a:pt x="4525" y="4187"/>
                    </a:cubicBezTo>
                    <a:cubicBezTo>
                      <a:pt x="2029" y="6683"/>
                      <a:pt x="627" y="10070"/>
                      <a:pt x="627" y="13600"/>
                    </a:cubicBezTo>
                    <a:cubicBezTo>
                      <a:pt x="627" y="17130"/>
                      <a:pt x="2029" y="20516"/>
                      <a:pt x="4525" y="23013"/>
                    </a:cubicBezTo>
                    <a:cubicBezTo>
                      <a:pt x="7022" y="25509"/>
                      <a:pt x="10408" y="26911"/>
                      <a:pt x="13938" y="269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64" name="任意多边形: 形状 67563">
                <a:extLst>
                  <a:ext uri="{FF2B5EF4-FFF2-40B4-BE49-F238E27FC236}">
                    <a16:creationId xmlns:a16="http://schemas.microsoft.com/office/drawing/2014/main" id="{16BFE3DE-1DD6-5974-FA8A-47BA84E9A72A}"/>
                  </a:ext>
                </a:extLst>
              </p:cNvPr>
              <p:cNvSpPr/>
              <p:nvPr/>
            </p:nvSpPr>
            <p:spPr>
              <a:xfrm>
                <a:off x="6856760" y="3104873"/>
                <a:ext cx="26623" cy="26623"/>
              </a:xfrm>
              <a:custGeom>
                <a:avLst/>
                <a:gdLst>
                  <a:gd name="connsiteX0" fmla="*/ 13809 w 26623"/>
                  <a:gd name="connsiteY0" fmla="*/ 26885 h 26623"/>
                  <a:gd name="connsiteX1" fmla="*/ 23221 w 26623"/>
                  <a:gd name="connsiteY1" fmla="*/ 22986 h 26623"/>
                  <a:gd name="connsiteX2" fmla="*/ 27120 w 26623"/>
                  <a:gd name="connsiteY2" fmla="*/ 13573 h 26623"/>
                  <a:gd name="connsiteX3" fmla="*/ 23221 w 26623"/>
                  <a:gd name="connsiteY3" fmla="*/ 4161 h 26623"/>
                  <a:gd name="connsiteX4" fmla="*/ 13809 w 26623"/>
                  <a:gd name="connsiteY4" fmla="*/ 262 h 26623"/>
                  <a:gd name="connsiteX5" fmla="*/ 4396 w 26623"/>
                  <a:gd name="connsiteY5" fmla="*/ 4161 h 26623"/>
                  <a:gd name="connsiteX6" fmla="*/ 497 w 26623"/>
                  <a:gd name="connsiteY6" fmla="*/ 13573 h 26623"/>
                  <a:gd name="connsiteX7" fmla="*/ 4396 w 26623"/>
                  <a:gd name="connsiteY7" fmla="*/ 22986 h 26623"/>
                  <a:gd name="connsiteX8" fmla="*/ 13809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885"/>
                    </a:moveTo>
                    <a:cubicBezTo>
                      <a:pt x="17339" y="26885"/>
                      <a:pt x="20725" y="25482"/>
                      <a:pt x="23221" y="22986"/>
                    </a:cubicBezTo>
                    <a:cubicBezTo>
                      <a:pt x="25718" y="20490"/>
                      <a:pt x="27120" y="17104"/>
                      <a:pt x="27120" y="13573"/>
                    </a:cubicBezTo>
                    <a:cubicBezTo>
                      <a:pt x="27120" y="10043"/>
                      <a:pt x="25718" y="6657"/>
                      <a:pt x="23221" y="4161"/>
                    </a:cubicBezTo>
                    <a:cubicBezTo>
                      <a:pt x="20725" y="1664"/>
                      <a:pt x="17339" y="262"/>
                      <a:pt x="13809" y="262"/>
                    </a:cubicBezTo>
                    <a:cubicBezTo>
                      <a:pt x="10278" y="262"/>
                      <a:pt x="6892" y="1664"/>
                      <a:pt x="4396" y="4161"/>
                    </a:cubicBezTo>
                    <a:cubicBezTo>
                      <a:pt x="1900" y="6657"/>
                      <a:pt x="497" y="10043"/>
                      <a:pt x="497" y="13573"/>
                    </a:cubicBezTo>
                    <a:cubicBezTo>
                      <a:pt x="497" y="17104"/>
                      <a:pt x="1900" y="20490"/>
                      <a:pt x="4396" y="22986"/>
                    </a:cubicBezTo>
                    <a:cubicBezTo>
                      <a:pt x="6892" y="25482"/>
                      <a:pt x="10278" y="26885"/>
                      <a:pt x="13809" y="268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65" name="任意多边形: 形状 67564">
                <a:extLst>
                  <a:ext uri="{FF2B5EF4-FFF2-40B4-BE49-F238E27FC236}">
                    <a16:creationId xmlns:a16="http://schemas.microsoft.com/office/drawing/2014/main" id="{B37F4319-0C0B-F19D-CE3F-D0C7CBA6524A}"/>
                  </a:ext>
                </a:extLst>
              </p:cNvPr>
              <p:cNvSpPr/>
              <p:nvPr/>
            </p:nvSpPr>
            <p:spPr>
              <a:xfrm>
                <a:off x="7415071" y="1952664"/>
                <a:ext cx="26623" cy="26623"/>
              </a:xfrm>
              <a:custGeom>
                <a:avLst/>
                <a:gdLst>
                  <a:gd name="connsiteX0" fmla="*/ 13855 w 26623"/>
                  <a:gd name="connsiteY0" fmla="*/ 26788 h 26623"/>
                  <a:gd name="connsiteX1" fmla="*/ 23268 w 26623"/>
                  <a:gd name="connsiteY1" fmla="*/ 22889 h 26623"/>
                  <a:gd name="connsiteX2" fmla="*/ 27167 w 26623"/>
                  <a:gd name="connsiteY2" fmla="*/ 13477 h 26623"/>
                  <a:gd name="connsiteX3" fmla="*/ 23268 w 26623"/>
                  <a:gd name="connsiteY3" fmla="*/ 4064 h 26623"/>
                  <a:gd name="connsiteX4" fmla="*/ 13855 w 26623"/>
                  <a:gd name="connsiteY4" fmla="*/ 165 h 26623"/>
                  <a:gd name="connsiteX5" fmla="*/ 4443 w 26623"/>
                  <a:gd name="connsiteY5" fmla="*/ 4064 h 26623"/>
                  <a:gd name="connsiteX6" fmla="*/ 544 w 26623"/>
                  <a:gd name="connsiteY6" fmla="*/ 13477 h 26623"/>
                  <a:gd name="connsiteX7" fmla="*/ 4443 w 26623"/>
                  <a:gd name="connsiteY7" fmla="*/ 22889 h 26623"/>
                  <a:gd name="connsiteX8" fmla="*/ 13855 w 26623"/>
                  <a:gd name="connsiteY8" fmla="*/ 267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5" y="26788"/>
                    </a:moveTo>
                    <a:cubicBezTo>
                      <a:pt x="17386" y="26788"/>
                      <a:pt x="20772" y="25386"/>
                      <a:pt x="23268" y="22889"/>
                    </a:cubicBezTo>
                    <a:cubicBezTo>
                      <a:pt x="25765" y="20393"/>
                      <a:pt x="27167" y="17007"/>
                      <a:pt x="27167" y="13477"/>
                    </a:cubicBezTo>
                    <a:cubicBezTo>
                      <a:pt x="27167" y="9946"/>
                      <a:pt x="25765" y="6560"/>
                      <a:pt x="23268" y="4064"/>
                    </a:cubicBezTo>
                    <a:cubicBezTo>
                      <a:pt x="20772" y="1568"/>
                      <a:pt x="17386" y="165"/>
                      <a:pt x="13855" y="165"/>
                    </a:cubicBezTo>
                    <a:cubicBezTo>
                      <a:pt x="10325" y="165"/>
                      <a:pt x="6939" y="1568"/>
                      <a:pt x="4443" y="4064"/>
                    </a:cubicBezTo>
                    <a:cubicBezTo>
                      <a:pt x="1946" y="6560"/>
                      <a:pt x="544" y="9946"/>
                      <a:pt x="544" y="13477"/>
                    </a:cubicBezTo>
                    <a:cubicBezTo>
                      <a:pt x="544" y="17007"/>
                      <a:pt x="1946" y="20393"/>
                      <a:pt x="4443" y="22889"/>
                    </a:cubicBezTo>
                    <a:cubicBezTo>
                      <a:pt x="6939" y="25386"/>
                      <a:pt x="10325" y="26788"/>
                      <a:pt x="13855" y="267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66" name="任意多边形: 形状 67565">
                <a:extLst>
                  <a:ext uri="{FF2B5EF4-FFF2-40B4-BE49-F238E27FC236}">
                    <a16:creationId xmlns:a16="http://schemas.microsoft.com/office/drawing/2014/main" id="{D981BFD5-47FF-6BC3-976D-B9936B40CFF7}"/>
                  </a:ext>
                </a:extLst>
              </p:cNvPr>
              <p:cNvSpPr/>
              <p:nvPr/>
            </p:nvSpPr>
            <p:spPr>
              <a:xfrm>
                <a:off x="7515308" y="4541227"/>
                <a:ext cx="26623" cy="26623"/>
              </a:xfrm>
              <a:custGeom>
                <a:avLst/>
                <a:gdLst>
                  <a:gd name="connsiteX0" fmla="*/ 13864 w 26623"/>
                  <a:gd name="connsiteY0" fmla="*/ 27006 h 26623"/>
                  <a:gd name="connsiteX1" fmla="*/ 23277 w 26623"/>
                  <a:gd name="connsiteY1" fmla="*/ 23107 h 26623"/>
                  <a:gd name="connsiteX2" fmla="*/ 27176 w 26623"/>
                  <a:gd name="connsiteY2" fmla="*/ 13694 h 26623"/>
                  <a:gd name="connsiteX3" fmla="*/ 23277 w 26623"/>
                  <a:gd name="connsiteY3" fmla="*/ 4281 h 26623"/>
                  <a:gd name="connsiteX4" fmla="*/ 13864 w 26623"/>
                  <a:gd name="connsiteY4" fmla="*/ 383 h 26623"/>
                  <a:gd name="connsiteX5" fmla="*/ 4451 w 26623"/>
                  <a:gd name="connsiteY5" fmla="*/ 4281 h 26623"/>
                  <a:gd name="connsiteX6" fmla="*/ 552 w 26623"/>
                  <a:gd name="connsiteY6" fmla="*/ 13694 h 26623"/>
                  <a:gd name="connsiteX7" fmla="*/ 4451 w 26623"/>
                  <a:gd name="connsiteY7" fmla="*/ 23107 h 26623"/>
                  <a:gd name="connsiteX8" fmla="*/ 13864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4" y="27006"/>
                    </a:moveTo>
                    <a:cubicBezTo>
                      <a:pt x="17394" y="27006"/>
                      <a:pt x="20780" y="25603"/>
                      <a:pt x="23277" y="23107"/>
                    </a:cubicBezTo>
                    <a:cubicBezTo>
                      <a:pt x="25773" y="20611"/>
                      <a:pt x="27176" y="17224"/>
                      <a:pt x="27176" y="13694"/>
                    </a:cubicBezTo>
                    <a:cubicBezTo>
                      <a:pt x="27176" y="10164"/>
                      <a:pt x="25773" y="6778"/>
                      <a:pt x="23277" y="4281"/>
                    </a:cubicBezTo>
                    <a:cubicBezTo>
                      <a:pt x="20780" y="1785"/>
                      <a:pt x="17394" y="383"/>
                      <a:pt x="13864" y="383"/>
                    </a:cubicBezTo>
                    <a:cubicBezTo>
                      <a:pt x="10334" y="383"/>
                      <a:pt x="6947" y="1785"/>
                      <a:pt x="4451" y="4281"/>
                    </a:cubicBezTo>
                    <a:cubicBezTo>
                      <a:pt x="1955" y="6778"/>
                      <a:pt x="552" y="10164"/>
                      <a:pt x="552" y="13694"/>
                    </a:cubicBezTo>
                    <a:cubicBezTo>
                      <a:pt x="552" y="17224"/>
                      <a:pt x="1955" y="20611"/>
                      <a:pt x="4451" y="23107"/>
                    </a:cubicBezTo>
                    <a:cubicBezTo>
                      <a:pt x="6947" y="25603"/>
                      <a:pt x="10334" y="27006"/>
                      <a:pt x="13864" y="270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67" name="任意多边形: 形状 67566">
                <a:extLst>
                  <a:ext uri="{FF2B5EF4-FFF2-40B4-BE49-F238E27FC236}">
                    <a16:creationId xmlns:a16="http://schemas.microsoft.com/office/drawing/2014/main" id="{66AB2648-7594-4A95-4E0B-1C1015770428}"/>
                  </a:ext>
                </a:extLst>
              </p:cNvPr>
              <p:cNvSpPr/>
              <p:nvPr/>
            </p:nvSpPr>
            <p:spPr>
              <a:xfrm>
                <a:off x="5231465" y="4173125"/>
                <a:ext cx="26623" cy="26623"/>
              </a:xfrm>
              <a:custGeom>
                <a:avLst/>
                <a:gdLst>
                  <a:gd name="connsiteX0" fmla="*/ 13672 w 26623"/>
                  <a:gd name="connsiteY0" fmla="*/ 26975 h 26623"/>
                  <a:gd name="connsiteX1" fmla="*/ 23085 w 26623"/>
                  <a:gd name="connsiteY1" fmla="*/ 23076 h 26623"/>
                  <a:gd name="connsiteX2" fmla="*/ 26984 w 26623"/>
                  <a:gd name="connsiteY2" fmla="*/ 13663 h 26623"/>
                  <a:gd name="connsiteX3" fmla="*/ 23085 w 26623"/>
                  <a:gd name="connsiteY3" fmla="*/ 4250 h 26623"/>
                  <a:gd name="connsiteX4" fmla="*/ 13672 w 26623"/>
                  <a:gd name="connsiteY4" fmla="*/ 352 h 26623"/>
                  <a:gd name="connsiteX5" fmla="*/ 4259 w 26623"/>
                  <a:gd name="connsiteY5" fmla="*/ 4250 h 26623"/>
                  <a:gd name="connsiteX6" fmla="*/ 361 w 26623"/>
                  <a:gd name="connsiteY6" fmla="*/ 13663 h 26623"/>
                  <a:gd name="connsiteX7" fmla="*/ 4259 w 26623"/>
                  <a:gd name="connsiteY7" fmla="*/ 23076 h 26623"/>
                  <a:gd name="connsiteX8" fmla="*/ 13672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2" y="26975"/>
                    </a:moveTo>
                    <a:cubicBezTo>
                      <a:pt x="17202" y="26975"/>
                      <a:pt x="20589" y="25572"/>
                      <a:pt x="23085" y="23076"/>
                    </a:cubicBezTo>
                    <a:cubicBezTo>
                      <a:pt x="25581" y="20580"/>
                      <a:pt x="26984" y="17193"/>
                      <a:pt x="26984" y="13663"/>
                    </a:cubicBezTo>
                    <a:cubicBezTo>
                      <a:pt x="26984" y="10133"/>
                      <a:pt x="25581" y="6747"/>
                      <a:pt x="23085" y="4250"/>
                    </a:cubicBezTo>
                    <a:cubicBezTo>
                      <a:pt x="20589" y="1754"/>
                      <a:pt x="17202" y="352"/>
                      <a:pt x="13672" y="352"/>
                    </a:cubicBezTo>
                    <a:cubicBezTo>
                      <a:pt x="10142" y="352"/>
                      <a:pt x="6756" y="1754"/>
                      <a:pt x="4259" y="4250"/>
                    </a:cubicBezTo>
                    <a:cubicBezTo>
                      <a:pt x="1763" y="6747"/>
                      <a:pt x="361" y="10133"/>
                      <a:pt x="361" y="13663"/>
                    </a:cubicBezTo>
                    <a:cubicBezTo>
                      <a:pt x="361" y="17193"/>
                      <a:pt x="1763" y="20580"/>
                      <a:pt x="4259" y="23076"/>
                    </a:cubicBezTo>
                    <a:cubicBezTo>
                      <a:pt x="6756" y="25572"/>
                      <a:pt x="10142" y="26975"/>
                      <a:pt x="13672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68" name="任意多边形: 形状 67567">
                <a:extLst>
                  <a:ext uri="{FF2B5EF4-FFF2-40B4-BE49-F238E27FC236}">
                    <a16:creationId xmlns:a16="http://schemas.microsoft.com/office/drawing/2014/main" id="{255AB5FD-9EAE-1015-E3EB-A4A79D5DAE54}"/>
                  </a:ext>
                </a:extLst>
              </p:cNvPr>
              <p:cNvSpPr/>
              <p:nvPr/>
            </p:nvSpPr>
            <p:spPr>
              <a:xfrm>
                <a:off x="6784819" y="4259337"/>
                <a:ext cx="26623" cy="26623"/>
              </a:xfrm>
              <a:custGeom>
                <a:avLst/>
                <a:gdLst>
                  <a:gd name="connsiteX0" fmla="*/ 13803 w 26623"/>
                  <a:gd name="connsiteY0" fmla="*/ 26982 h 26623"/>
                  <a:gd name="connsiteX1" fmla="*/ 23215 w 26623"/>
                  <a:gd name="connsiteY1" fmla="*/ 23083 h 26623"/>
                  <a:gd name="connsiteX2" fmla="*/ 27114 w 26623"/>
                  <a:gd name="connsiteY2" fmla="*/ 13670 h 26623"/>
                  <a:gd name="connsiteX3" fmla="*/ 23215 w 26623"/>
                  <a:gd name="connsiteY3" fmla="*/ 4258 h 26623"/>
                  <a:gd name="connsiteX4" fmla="*/ 13803 w 26623"/>
                  <a:gd name="connsiteY4" fmla="*/ 359 h 26623"/>
                  <a:gd name="connsiteX5" fmla="*/ 4390 w 26623"/>
                  <a:gd name="connsiteY5" fmla="*/ 4258 h 26623"/>
                  <a:gd name="connsiteX6" fmla="*/ 491 w 26623"/>
                  <a:gd name="connsiteY6" fmla="*/ 13670 h 26623"/>
                  <a:gd name="connsiteX7" fmla="*/ 4390 w 26623"/>
                  <a:gd name="connsiteY7" fmla="*/ 23083 h 26623"/>
                  <a:gd name="connsiteX8" fmla="*/ 13803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982"/>
                    </a:moveTo>
                    <a:cubicBezTo>
                      <a:pt x="17333" y="26982"/>
                      <a:pt x="20719" y="25579"/>
                      <a:pt x="23215" y="23083"/>
                    </a:cubicBezTo>
                    <a:cubicBezTo>
                      <a:pt x="25712" y="20587"/>
                      <a:pt x="27114" y="17201"/>
                      <a:pt x="27114" y="13670"/>
                    </a:cubicBezTo>
                    <a:cubicBezTo>
                      <a:pt x="27114" y="10140"/>
                      <a:pt x="25712" y="6754"/>
                      <a:pt x="23215" y="4258"/>
                    </a:cubicBezTo>
                    <a:cubicBezTo>
                      <a:pt x="20719" y="1761"/>
                      <a:pt x="17333" y="359"/>
                      <a:pt x="13803" y="359"/>
                    </a:cubicBezTo>
                    <a:cubicBezTo>
                      <a:pt x="10272" y="359"/>
                      <a:pt x="6886" y="1761"/>
                      <a:pt x="4390" y="4258"/>
                    </a:cubicBezTo>
                    <a:cubicBezTo>
                      <a:pt x="1894" y="6754"/>
                      <a:pt x="491" y="10140"/>
                      <a:pt x="491" y="13670"/>
                    </a:cubicBezTo>
                    <a:cubicBezTo>
                      <a:pt x="491" y="17201"/>
                      <a:pt x="1894" y="20587"/>
                      <a:pt x="4390" y="23083"/>
                    </a:cubicBezTo>
                    <a:cubicBezTo>
                      <a:pt x="6886" y="25579"/>
                      <a:pt x="10272" y="26982"/>
                      <a:pt x="13803" y="269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69" name="任意多边形: 形状 67568">
                <a:extLst>
                  <a:ext uri="{FF2B5EF4-FFF2-40B4-BE49-F238E27FC236}">
                    <a16:creationId xmlns:a16="http://schemas.microsoft.com/office/drawing/2014/main" id="{F81B15F9-25BB-351E-E505-AB597B962447}"/>
                  </a:ext>
                </a:extLst>
              </p:cNvPr>
              <p:cNvSpPr/>
              <p:nvPr/>
            </p:nvSpPr>
            <p:spPr>
              <a:xfrm>
                <a:off x="7800901" y="4700103"/>
                <a:ext cx="26623" cy="26623"/>
              </a:xfrm>
              <a:custGeom>
                <a:avLst/>
                <a:gdLst>
                  <a:gd name="connsiteX0" fmla="*/ 13888 w 26623"/>
                  <a:gd name="connsiteY0" fmla="*/ 27019 h 26623"/>
                  <a:gd name="connsiteX1" fmla="*/ 23301 w 26623"/>
                  <a:gd name="connsiteY1" fmla="*/ 23120 h 26623"/>
                  <a:gd name="connsiteX2" fmla="*/ 27199 w 26623"/>
                  <a:gd name="connsiteY2" fmla="*/ 13707 h 26623"/>
                  <a:gd name="connsiteX3" fmla="*/ 23301 w 26623"/>
                  <a:gd name="connsiteY3" fmla="*/ 4295 h 26623"/>
                  <a:gd name="connsiteX4" fmla="*/ 13888 w 26623"/>
                  <a:gd name="connsiteY4" fmla="*/ 396 h 26623"/>
                  <a:gd name="connsiteX5" fmla="*/ 4475 w 26623"/>
                  <a:gd name="connsiteY5" fmla="*/ 4295 h 26623"/>
                  <a:gd name="connsiteX6" fmla="*/ 576 w 26623"/>
                  <a:gd name="connsiteY6" fmla="*/ 13707 h 26623"/>
                  <a:gd name="connsiteX7" fmla="*/ 4475 w 26623"/>
                  <a:gd name="connsiteY7" fmla="*/ 23120 h 26623"/>
                  <a:gd name="connsiteX8" fmla="*/ 13888 w 26623"/>
                  <a:gd name="connsiteY8" fmla="*/ 270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8" y="27019"/>
                    </a:moveTo>
                    <a:cubicBezTo>
                      <a:pt x="17418" y="27019"/>
                      <a:pt x="20804" y="25616"/>
                      <a:pt x="23301" y="23120"/>
                    </a:cubicBezTo>
                    <a:cubicBezTo>
                      <a:pt x="25797" y="20624"/>
                      <a:pt x="27199" y="17238"/>
                      <a:pt x="27199" y="13707"/>
                    </a:cubicBezTo>
                    <a:cubicBezTo>
                      <a:pt x="27199" y="10177"/>
                      <a:pt x="25797" y="6791"/>
                      <a:pt x="23301" y="4295"/>
                    </a:cubicBezTo>
                    <a:cubicBezTo>
                      <a:pt x="20804" y="1798"/>
                      <a:pt x="17418" y="396"/>
                      <a:pt x="13888" y="396"/>
                    </a:cubicBezTo>
                    <a:cubicBezTo>
                      <a:pt x="10358" y="396"/>
                      <a:pt x="6971" y="1798"/>
                      <a:pt x="4475" y="4295"/>
                    </a:cubicBezTo>
                    <a:cubicBezTo>
                      <a:pt x="1979" y="6791"/>
                      <a:pt x="576" y="10177"/>
                      <a:pt x="576" y="13707"/>
                    </a:cubicBezTo>
                    <a:cubicBezTo>
                      <a:pt x="576" y="17238"/>
                      <a:pt x="1979" y="20624"/>
                      <a:pt x="4475" y="23120"/>
                    </a:cubicBezTo>
                    <a:cubicBezTo>
                      <a:pt x="6971" y="25616"/>
                      <a:pt x="10358" y="27019"/>
                      <a:pt x="13888" y="270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70" name="任意多边形: 形状 67569">
                <a:extLst>
                  <a:ext uri="{FF2B5EF4-FFF2-40B4-BE49-F238E27FC236}">
                    <a16:creationId xmlns:a16="http://schemas.microsoft.com/office/drawing/2014/main" id="{171F06DA-FD9A-B748-D446-C1EF0F977D8A}"/>
                  </a:ext>
                </a:extLst>
              </p:cNvPr>
              <p:cNvSpPr/>
              <p:nvPr/>
            </p:nvSpPr>
            <p:spPr>
              <a:xfrm>
                <a:off x="6877179" y="5738696"/>
                <a:ext cx="26623" cy="26623"/>
              </a:xfrm>
              <a:custGeom>
                <a:avLst/>
                <a:gdLst>
                  <a:gd name="connsiteX0" fmla="*/ 13810 w 26623"/>
                  <a:gd name="connsiteY0" fmla="*/ 27106 h 26623"/>
                  <a:gd name="connsiteX1" fmla="*/ 23223 w 26623"/>
                  <a:gd name="connsiteY1" fmla="*/ 23207 h 26623"/>
                  <a:gd name="connsiteX2" fmla="*/ 27122 w 26623"/>
                  <a:gd name="connsiteY2" fmla="*/ 13795 h 26623"/>
                  <a:gd name="connsiteX3" fmla="*/ 23223 w 26623"/>
                  <a:gd name="connsiteY3" fmla="*/ 4382 h 26623"/>
                  <a:gd name="connsiteX4" fmla="*/ 13810 w 26623"/>
                  <a:gd name="connsiteY4" fmla="*/ 483 h 26623"/>
                  <a:gd name="connsiteX5" fmla="*/ 4398 w 26623"/>
                  <a:gd name="connsiteY5" fmla="*/ 4382 h 26623"/>
                  <a:gd name="connsiteX6" fmla="*/ 499 w 26623"/>
                  <a:gd name="connsiteY6" fmla="*/ 13795 h 26623"/>
                  <a:gd name="connsiteX7" fmla="*/ 4398 w 26623"/>
                  <a:gd name="connsiteY7" fmla="*/ 23207 h 26623"/>
                  <a:gd name="connsiteX8" fmla="*/ 13810 w 26623"/>
                  <a:gd name="connsiteY8" fmla="*/ 271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7106"/>
                    </a:moveTo>
                    <a:cubicBezTo>
                      <a:pt x="17341" y="27106"/>
                      <a:pt x="20727" y="25704"/>
                      <a:pt x="23223" y="23207"/>
                    </a:cubicBezTo>
                    <a:cubicBezTo>
                      <a:pt x="25719" y="20711"/>
                      <a:pt x="27122" y="17325"/>
                      <a:pt x="27122" y="13795"/>
                    </a:cubicBezTo>
                    <a:cubicBezTo>
                      <a:pt x="27122" y="10264"/>
                      <a:pt x="25719" y="6878"/>
                      <a:pt x="23223" y="4382"/>
                    </a:cubicBezTo>
                    <a:cubicBezTo>
                      <a:pt x="20727" y="1886"/>
                      <a:pt x="17341" y="483"/>
                      <a:pt x="13810" y="483"/>
                    </a:cubicBezTo>
                    <a:cubicBezTo>
                      <a:pt x="10280" y="483"/>
                      <a:pt x="6894" y="1886"/>
                      <a:pt x="4398" y="4382"/>
                    </a:cubicBezTo>
                    <a:cubicBezTo>
                      <a:pt x="1901" y="6878"/>
                      <a:pt x="499" y="10264"/>
                      <a:pt x="499" y="13795"/>
                    </a:cubicBezTo>
                    <a:cubicBezTo>
                      <a:pt x="499" y="17325"/>
                      <a:pt x="1901" y="20711"/>
                      <a:pt x="4398" y="23207"/>
                    </a:cubicBezTo>
                    <a:cubicBezTo>
                      <a:pt x="6894" y="25704"/>
                      <a:pt x="10280" y="27106"/>
                      <a:pt x="13810" y="271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71" name="任意多边形: 形状 67570">
                <a:extLst>
                  <a:ext uri="{FF2B5EF4-FFF2-40B4-BE49-F238E27FC236}">
                    <a16:creationId xmlns:a16="http://schemas.microsoft.com/office/drawing/2014/main" id="{86FEF165-CCD4-8397-D3C5-4A2B46DF40F9}"/>
                  </a:ext>
                </a:extLst>
              </p:cNvPr>
              <p:cNvSpPr/>
              <p:nvPr/>
            </p:nvSpPr>
            <p:spPr>
              <a:xfrm>
                <a:off x="6760394" y="3242895"/>
                <a:ext cx="26623" cy="26623"/>
              </a:xfrm>
              <a:custGeom>
                <a:avLst/>
                <a:gdLst>
                  <a:gd name="connsiteX0" fmla="*/ 13801 w 26623"/>
                  <a:gd name="connsiteY0" fmla="*/ 26897 h 26623"/>
                  <a:gd name="connsiteX1" fmla="*/ 23213 w 26623"/>
                  <a:gd name="connsiteY1" fmla="*/ 22998 h 26623"/>
                  <a:gd name="connsiteX2" fmla="*/ 27112 w 26623"/>
                  <a:gd name="connsiteY2" fmla="*/ 13585 h 26623"/>
                  <a:gd name="connsiteX3" fmla="*/ 23213 w 26623"/>
                  <a:gd name="connsiteY3" fmla="*/ 4172 h 26623"/>
                  <a:gd name="connsiteX4" fmla="*/ 13801 w 26623"/>
                  <a:gd name="connsiteY4" fmla="*/ 273 h 26623"/>
                  <a:gd name="connsiteX5" fmla="*/ 4388 w 26623"/>
                  <a:gd name="connsiteY5" fmla="*/ 4172 h 26623"/>
                  <a:gd name="connsiteX6" fmla="*/ 489 w 26623"/>
                  <a:gd name="connsiteY6" fmla="*/ 13585 h 26623"/>
                  <a:gd name="connsiteX7" fmla="*/ 4388 w 26623"/>
                  <a:gd name="connsiteY7" fmla="*/ 22998 h 26623"/>
                  <a:gd name="connsiteX8" fmla="*/ 13801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97"/>
                    </a:moveTo>
                    <a:cubicBezTo>
                      <a:pt x="17331" y="26897"/>
                      <a:pt x="20717" y="25494"/>
                      <a:pt x="23213" y="22998"/>
                    </a:cubicBezTo>
                    <a:cubicBezTo>
                      <a:pt x="25710" y="20502"/>
                      <a:pt x="27112" y="17115"/>
                      <a:pt x="27112" y="13585"/>
                    </a:cubicBezTo>
                    <a:cubicBezTo>
                      <a:pt x="27112" y="10055"/>
                      <a:pt x="25710" y="6669"/>
                      <a:pt x="23213" y="4172"/>
                    </a:cubicBezTo>
                    <a:cubicBezTo>
                      <a:pt x="20717" y="1676"/>
                      <a:pt x="17331" y="273"/>
                      <a:pt x="13801" y="273"/>
                    </a:cubicBezTo>
                    <a:cubicBezTo>
                      <a:pt x="10270" y="273"/>
                      <a:pt x="6884" y="1676"/>
                      <a:pt x="4388" y="4172"/>
                    </a:cubicBezTo>
                    <a:cubicBezTo>
                      <a:pt x="1892" y="6669"/>
                      <a:pt x="489" y="10055"/>
                      <a:pt x="489" y="13585"/>
                    </a:cubicBezTo>
                    <a:cubicBezTo>
                      <a:pt x="489" y="17115"/>
                      <a:pt x="1892" y="20502"/>
                      <a:pt x="4388" y="22998"/>
                    </a:cubicBezTo>
                    <a:cubicBezTo>
                      <a:pt x="6884" y="25494"/>
                      <a:pt x="10270" y="26897"/>
                      <a:pt x="13801" y="268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72" name="任意多边形: 形状 67571">
                <a:extLst>
                  <a:ext uri="{FF2B5EF4-FFF2-40B4-BE49-F238E27FC236}">
                    <a16:creationId xmlns:a16="http://schemas.microsoft.com/office/drawing/2014/main" id="{A1F72D5B-167C-D854-6D6F-FB0E1262D4F9}"/>
                  </a:ext>
                </a:extLst>
              </p:cNvPr>
              <p:cNvSpPr/>
              <p:nvPr/>
            </p:nvSpPr>
            <p:spPr>
              <a:xfrm>
                <a:off x="5021103" y="2929225"/>
                <a:ext cx="26623" cy="26623"/>
              </a:xfrm>
              <a:custGeom>
                <a:avLst/>
                <a:gdLst>
                  <a:gd name="connsiteX0" fmla="*/ 13654 w 26623"/>
                  <a:gd name="connsiteY0" fmla="*/ 26870 h 26623"/>
                  <a:gd name="connsiteX1" fmla="*/ 23067 w 26623"/>
                  <a:gd name="connsiteY1" fmla="*/ 22971 h 26623"/>
                  <a:gd name="connsiteX2" fmla="*/ 26966 w 26623"/>
                  <a:gd name="connsiteY2" fmla="*/ 13559 h 26623"/>
                  <a:gd name="connsiteX3" fmla="*/ 23067 w 26623"/>
                  <a:gd name="connsiteY3" fmla="*/ 4146 h 26623"/>
                  <a:gd name="connsiteX4" fmla="*/ 13654 w 26623"/>
                  <a:gd name="connsiteY4" fmla="*/ 247 h 26623"/>
                  <a:gd name="connsiteX5" fmla="*/ 4242 w 26623"/>
                  <a:gd name="connsiteY5" fmla="*/ 4146 h 26623"/>
                  <a:gd name="connsiteX6" fmla="*/ 343 w 26623"/>
                  <a:gd name="connsiteY6" fmla="*/ 13559 h 26623"/>
                  <a:gd name="connsiteX7" fmla="*/ 4242 w 26623"/>
                  <a:gd name="connsiteY7" fmla="*/ 22971 h 26623"/>
                  <a:gd name="connsiteX8" fmla="*/ 13654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4" y="26870"/>
                    </a:moveTo>
                    <a:cubicBezTo>
                      <a:pt x="17185" y="26870"/>
                      <a:pt x="20571" y="25468"/>
                      <a:pt x="23067" y="22971"/>
                    </a:cubicBezTo>
                    <a:cubicBezTo>
                      <a:pt x="25563" y="20475"/>
                      <a:pt x="26966" y="17089"/>
                      <a:pt x="26966" y="13559"/>
                    </a:cubicBezTo>
                    <a:cubicBezTo>
                      <a:pt x="26966" y="10028"/>
                      <a:pt x="25563" y="6642"/>
                      <a:pt x="23067" y="4146"/>
                    </a:cubicBezTo>
                    <a:cubicBezTo>
                      <a:pt x="20571" y="1650"/>
                      <a:pt x="17185" y="247"/>
                      <a:pt x="13654" y="247"/>
                    </a:cubicBezTo>
                    <a:cubicBezTo>
                      <a:pt x="10124" y="247"/>
                      <a:pt x="6738" y="1650"/>
                      <a:pt x="4242" y="4146"/>
                    </a:cubicBezTo>
                    <a:cubicBezTo>
                      <a:pt x="1745" y="6642"/>
                      <a:pt x="343" y="10028"/>
                      <a:pt x="343" y="13559"/>
                    </a:cubicBezTo>
                    <a:cubicBezTo>
                      <a:pt x="343" y="17089"/>
                      <a:pt x="1745" y="20475"/>
                      <a:pt x="4242" y="22971"/>
                    </a:cubicBezTo>
                    <a:cubicBezTo>
                      <a:pt x="6738" y="25468"/>
                      <a:pt x="10124" y="26870"/>
                      <a:pt x="13654" y="2687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73" name="任意多边形: 形状 67572">
                <a:extLst>
                  <a:ext uri="{FF2B5EF4-FFF2-40B4-BE49-F238E27FC236}">
                    <a16:creationId xmlns:a16="http://schemas.microsoft.com/office/drawing/2014/main" id="{8CF8BAC5-0462-B01F-64FC-C15FF22546EE}"/>
                  </a:ext>
                </a:extLst>
              </p:cNvPr>
              <p:cNvSpPr/>
              <p:nvPr/>
            </p:nvSpPr>
            <p:spPr>
              <a:xfrm>
                <a:off x="5538316" y="4553037"/>
                <a:ext cx="26623" cy="26623"/>
              </a:xfrm>
              <a:custGeom>
                <a:avLst/>
                <a:gdLst>
                  <a:gd name="connsiteX0" fmla="*/ 13698 w 26623"/>
                  <a:gd name="connsiteY0" fmla="*/ 27007 h 26623"/>
                  <a:gd name="connsiteX1" fmla="*/ 23111 w 26623"/>
                  <a:gd name="connsiteY1" fmla="*/ 23108 h 26623"/>
                  <a:gd name="connsiteX2" fmla="*/ 27009 w 26623"/>
                  <a:gd name="connsiteY2" fmla="*/ 13695 h 26623"/>
                  <a:gd name="connsiteX3" fmla="*/ 23111 w 26623"/>
                  <a:gd name="connsiteY3" fmla="*/ 4282 h 26623"/>
                  <a:gd name="connsiteX4" fmla="*/ 13698 w 26623"/>
                  <a:gd name="connsiteY4" fmla="*/ 384 h 26623"/>
                  <a:gd name="connsiteX5" fmla="*/ 4285 w 26623"/>
                  <a:gd name="connsiteY5" fmla="*/ 4282 h 26623"/>
                  <a:gd name="connsiteX6" fmla="*/ 386 w 26623"/>
                  <a:gd name="connsiteY6" fmla="*/ 13695 h 26623"/>
                  <a:gd name="connsiteX7" fmla="*/ 4285 w 26623"/>
                  <a:gd name="connsiteY7" fmla="*/ 23108 h 26623"/>
                  <a:gd name="connsiteX8" fmla="*/ 13698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8" y="27007"/>
                    </a:moveTo>
                    <a:cubicBezTo>
                      <a:pt x="17228" y="27007"/>
                      <a:pt x="20614" y="25604"/>
                      <a:pt x="23111" y="23108"/>
                    </a:cubicBezTo>
                    <a:cubicBezTo>
                      <a:pt x="25607" y="20612"/>
                      <a:pt x="27009" y="17225"/>
                      <a:pt x="27009" y="13695"/>
                    </a:cubicBezTo>
                    <a:cubicBezTo>
                      <a:pt x="27009" y="10165"/>
                      <a:pt x="25607" y="6779"/>
                      <a:pt x="23111" y="4282"/>
                    </a:cubicBezTo>
                    <a:cubicBezTo>
                      <a:pt x="20614" y="1786"/>
                      <a:pt x="17228" y="384"/>
                      <a:pt x="13698" y="384"/>
                    </a:cubicBezTo>
                    <a:cubicBezTo>
                      <a:pt x="10168" y="384"/>
                      <a:pt x="6781" y="1786"/>
                      <a:pt x="4285" y="4282"/>
                    </a:cubicBezTo>
                    <a:cubicBezTo>
                      <a:pt x="1789" y="6779"/>
                      <a:pt x="386" y="10165"/>
                      <a:pt x="386" y="13695"/>
                    </a:cubicBezTo>
                    <a:cubicBezTo>
                      <a:pt x="386" y="17225"/>
                      <a:pt x="1789" y="20612"/>
                      <a:pt x="4285" y="23108"/>
                    </a:cubicBezTo>
                    <a:cubicBezTo>
                      <a:pt x="6781" y="25604"/>
                      <a:pt x="10168" y="27007"/>
                      <a:pt x="13698" y="270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74" name="任意多边形: 形状 67573">
                <a:extLst>
                  <a:ext uri="{FF2B5EF4-FFF2-40B4-BE49-F238E27FC236}">
                    <a16:creationId xmlns:a16="http://schemas.microsoft.com/office/drawing/2014/main" id="{0CD8E8E2-2560-17B2-84A9-C0E3C420A4BB}"/>
                  </a:ext>
                </a:extLst>
              </p:cNvPr>
              <p:cNvSpPr/>
              <p:nvPr/>
            </p:nvSpPr>
            <p:spPr>
              <a:xfrm>
                <a:off x="6208900" y="4767919"/>
                <a:ext cx="26623" cy="26623"/>
              </a:xfrm>
              <a:custGeom>
                <a:avLst/>
                <a:gdLst>
                  <a:gd name="connsiteX0" fmla="*/ 13754 w 26623"/>
                  <a:gd name="connsiteY0" fmla="*/ 27025 h 26623"/>
                  <a:gd name="connsiteX1" fmla="*/ 23167 w 26623"/>
                  <a:gd name="connsiteY1" fmla="*/ 23126 h 26623"/>
                  <a:gd name="connsiteX2" fmla="*/ 27066 w 26623"/>
                  <a:gd name="connsiteY2" fmla="*/ 13713 h 26623"/>
                  <a:gd name="connsiteX3" fmla="*/ 23167 w 26623"/>
                  <a:gd name="connsiteY3" fmla="*/ 4300 h 26623"/>
                  <a:gd name="connsiteX4" fmla="*/ 13754 w 26623"/>
                  <a:gd name="connsiteY4" fmla="*/ 402 h 26623"/>
                  <a:gd name="connsiteX5" fmla="*/ 4341 w 26623"/>
                  <a:gd name="connsiteY5" fmla="*/ 4300 h 26623"/>
                  <a:gd name="connsiteX6" fmla="*/ 443 w 26623"/>
                  <a:gd name="connsiteY6" fmla="*/ 13713 h 26623"/>
                  <a:gd name="connsiteX7" fmla="*/ 4341 w 26623"/>
                  <a:gd name="connsiteY7" fmla="*/ 23126 h 26623"/>
                  <a:gd name="connsiteX8" fmla="*/ 13754 w 26623"/>
                  <a:gd name="connsiteY8" fmla="*/ 270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7025"/>
                    </a:moveTo>
                    <a:cubicBezTo>
                      <a:pt x="17284" y="27025"/>
                      <a:pt x="20671" y="25622"/>
                      <a:pt x="23167" y="23126"/>
                    </a:cubicBezTo>
                    <a:cubicBezTo>
                      <a:pt x="25663" y="20630"/>
                      <a:pt x="27066" y="17243"/>
                      <a:pt x="27066" y="13713"/>
                    </a:cubicBezTo>
                    <a:cubicBezTo>
                      <a:pt x="27066" y="10183"/>
                      <a:pt x="25663" y="6797"/>
                      <a:pt x="23167" y="4300"/>
                    </a:cubicBezTo>
                    <a:cubicBezTo>
                      <a:pt x="20671" y="1804"/>
                      <a:pt x="17284" y="402"/>
                      <a:pt x="13754" y="402"/>
                    </a:cubicBezTo>
                    <a:cubicBezTo>
                      <a:pt x="10224" y="402"/>
                      <a:pt x="6838" y="1804"/>
                      <a:pt x="4341" y="4300"/>
                    </a:cubicBezTo>
                    <a:cubicBezTo>
                      <a:pt x="1845" y="6797"/>
                      <a:pt x="443" y="10183"/>
                      <a:pt x="443" y="13713"/>
                    </a:cubicBezTo>
                    <a:cubicBezTo>
                      <a:pt x="443" y="17243"/>
                      <a:pt x="1845" y="20630"/>
                      <a:pt x="4341" y="23126"/>
                    </a:cubicBezTo>
                    <a:cubicBezTo>
                      <a:pt x="6838" y="25622"/>
                      <a:pt x="10224" y="27025"/>
                      <a:pt x="13754" y="270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75" name="任意多边形: 形状 67574">
                <a:extLst>
                  <a:ext uri="{FF2B5EF4-FFF2-40B4-BE49-F238E27FC236}">
                    <a16:creationId xmlns:a16="http://schemas.microsoft.com/office/drawing/2014/main" id="{F3B33B53-8AB6-F3C3-4993-1CD79CE87C95}"/>
                  </a:ext>
                </a:extLst>
              </p:cNvPr>
              <p:cNvSpPr/>
              <p:nvPr/>
            </p:nvSpPr>
            <p:spPr>
              <a:xfrm>
                <a:off x="5563016" y="3525665"/>
                <a:ext cx="26623" cy="26623"/>
              </a:xfrm>
              <a:custGeom>
                <a:avLst/>
                <a:gdLst>
                  <a:gd name="connsiteX0" fmla="*/ 13700 w 26623"/>
                  <a:gd name="connsiteY0" fmla="*/ 26920 h 26623"/>
                  <a:gd name="connsiteX1" fmla="*/ 23113 w 26623"/>
                  <a:gd name="connsiteY1" fmla="*/ 23022 h 26623"/>
                  <a:gd name="connsiteX2" fmla="*/ 27012 w 26623"/>
                  <a:gd name="connsiteY2" fmla="*/ 13609 h 26623"/>
                  <a:gd name="connsiteX3" fmla="*/ 23113 w 26623"/>
                  <a:gd name="connsiteY3" fmla="*/ 4196 h 26623"/>
                  <a:gd name="connsiteX4" fmla="*/ 13700 w 26623"/>
                  <a:gd name="connsiteY4" fmla="*/ 297 h 26623"/>
                  <a:gd name="connsiteX5" fmla="*/ 4287 w 26623"/>
                  <a:gd name="connsiteY5" fmla="*/ 4196 h 26623"/>
                  <a:gd name="connsiteX6" fmla="*/ 388 w 26623"/>
                  <a:gd name="connsiteY6" fmla="*/ 13609 h 26623"/>
                  <a:gd name="connsiteX7" fmla="*/ 4287 w 26623"/>
                  <a:gd name="connsiteY7" fmla="*/ 23022 h 26623"/>
                  <a:gd name="connsiteX8" fmla="*/ 13700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20"/>
                    </a:moveTo>
                    <a:cubicBezTo>
                      <a:pt x="17230" y="26920"/>
                      <a:pt x="20616" y="25518"/>
                      <a:pt x="23113" y="23022"/>
                    </a:cubicBezTo>
                    <a:cubicBezTo>
                      <a:pt x="25609" y="20525"/>
                      <a:pt x="27012" y="17139"/>
                      <a:pt x="27012" y="13609"/>
                    </a:cubicBezTo>
                    <a:cubicBezTo>
                      <a:pt x="27012" y="10079"/>
                      <a:pt x="25609" y="6692"/>
                      <a:pt x="23113" y="4196"/>
                    </a:cubicBezTo>
                    <a:cubicBezTo>
                      <a:pt x="20616" y="1700"/>
                      <a:pt x="17230" y="297"/>
                      <a:pt x="13700" y="297"/>
                    </a:cubicBezTo>
                    <a:cubicBezTo>
                      <a:pt x="10170" y="297"/>
                      <a:pt x="6784" y="1700"/>
                      <a:pt x="4287" y="4196"/>
                    </a:cubicBezTo>
                    <a:cubicBezTo>
                      <a:pt x="1791" y="6692"/>
                      <a:pt x="388" y="10079"/>
                      <a:pt x="388" y="13609"/>
                    </a:cubicBezTo>
                    <a:cubicBezTo>
                      <a:pt x="388" y="17139"/>
                      <a:pt x="1791" y="20525"/>
                      <a:pt x="4287" y="23022"/>
                    </a:cubicBezTo>
                    <a:cubicBezTo>
                      <a:pt x="6784" y="25518"/>
                      <a:pt x="10170" y="26920"/>
                      <a:pt x="13700" y="269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76" name="任意多边形: 形状 67575">
                <a:extLst>
                  <a:ext uri="{FF2B5EF4-FFF2-40B4-BE49-F238E27FC236}">
                    <a16:creationId xmlns:a16="http://schemas.microsoft.com/office/drawing/2014/main" id="{D108823D-E3FC-7E1F-3744-F39DE6EC1708}"/>
                  </a:ext>
                </a:extLst>
              </p:cNvPr>
              <p:cNvSpPr/>
              <p:nvPr/>
            </p:nvSpPr>
            <p:spPr>
              <a:xfrm>
                <a:off x="5463124" y="4191364"/>
                <a:ext cx="26623" cy="26623"/>
              </a:xfrm>
              <a:custGeom>
                <a:avLst/>
                <a:gdLst>
                  <a:gd name="connsiteX0" fmla="*/ 13692 w 26623"/>
                  <a:gd name="connsiteY0" fmla="*/ 26976 h 26623"/>
                  <a:gd name="connsiteX1" fmla="*/ 23104 w 26623"/>
                  <a:gd name="connsiteY1" fmla="*/ 23077 h 26623"/>
                  <a:gd name="connsiteX2" fmla="*/ 27003 w 26623"/>
                  <a:gd name="connsiteY2" fmla="*/ 13665 h 26623"/>
                  <a:gd name="connsiteX3" fmla="*/ 23104 w 26623"/>
                  <a:gd name="connsiteY3" fmla="*/ 4252 h 26623"/>
                  <a:gd name="connsiteX4" fmla="*/ 13692 w 26623"/>
                  <a:gd name="connsiteY4" fmla="*/ 353 h 26623"/>
                  <a:gd name="connsiteX5" fmla="*/ 4279 w 26623"/>
                  <a:gd name="connsiteY5" fmla="*/ 4252 h 26623"/>
                  <a:gd name="connsiteX6" fmla="*/ 380 w 26623"/>
                  <a:gd name="connsiteY6" fmla="*/ 13665 h 26623"/>
                  <a:gd name="connsiteX7" fmla="*/ 4279 w 26623"/>
                  <a:gd name="connsiteY7" fmla="*/ 23077 h 26623"/>
                  <a:gd name="connsiteX8" fmla="*/ 13692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2" y="26976"/>
                    </a:moveTo>
                    <a:cubicBezTo>
                      <a:pt x="17222" y="26976"/>
                      <a:pt x="20608" y="25574"/>
                      <a:pt x="23104" y="23077"/>
                    </a:cubicBezTo>
                    <a:cubicBezTo>
                      <a:pt x="25601" y="20581"/>
                      <a:pt x="27003" y="17195"/>
                      <a:pt x="27003" y="13665"/>
                    </a:cubicBezTo>
                    <a:cubicBezTo>
                      <a:pt x="27003" y="10134"/>
                      <a:pt x="25601" y="6748"/>
                      <a:pt x="23104" y="4252"/>
                    </a:cubicBezTo>
                    <a:cubicBezTo>
                      <a:pt x="20608" y="1756"/>
                      <a:pt x="17222" y="353"/>
                      <a:pt x="13692" y="353"/>
                    </a:cubicBezTo>
                    <a:cubicBezTo>
                      <a:pt x="10161" y="353"/>
                      <a:pt x="6775" y="1756"/>
                      <a:pt x="4279" y="4252"/>
                    </a:cubicBezTo>
                    <a:cubicBezTo>
                      <a:pt x="1783" y="6748"/>
                      <a:pt x="380" y="10134"/>
                      <a:pt x="380" y="13665"/>
                    </a:cubicBezTo>
                    <a:cubicBezTo>
                      <a:pt x="380" y="17195"/>
                      <a:pt x="1783" y="20581"/>
                      <a:pt x="4279" y="23077"/>
                    </a:cubicBezTo>
                    <a:cubicBezTo>
                      <a:pt x="6775" y="25574"/>
                      <a:pt x="10161" y="26976"/>
                      <a:pt x="13692" y="269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77" name="任意多边形: 形状 67576">
                <a:extLst>
                  <a:ext uri="{FF2B5EF4-FFF2-40B4-BE49-F238E27FC236}">
                    <a16:creationId xmlns:a16="http://schemas.microsoft.com/office/drawing/2014/main" id="{26607527-DEB4-9CD5-7D28-87BE20B7A750}"/>
                  </a:ext>
                </a:extLst>
              </p:cNvPr>
              <p:cNvSpPr/>
              <p:nvPr/>
            </p:nvSpPr>
            <p:spPr>
              <a:xfrm>
                <a:off x="7203339" y="4342651"/>
                <a:ext cx="26623" cy="26623"/>
              </a:xfrm>
              <a:custGeom>
                <a:avLst/>
                <a:gdLst>
                  <a:gd name="connsiteX0" fmla="*/ 13838 w 26623"/>
                  <a:gd name="connsiteY0" fmla="*/ 26989 h 26623"/>
                  <a:gd name="connsiteX1" fmla="*/ 23250 w 26623"/>
                  <a:gd name="connsiteY1" fmla="*/ 23090 h 26623"/>
                  <a:gd name="connsiteX2" fmla="*/ 27149 w 26623"/>
                  <a:gd name="connsiteY2" fmla="*/ 13677 h 26623"/>
                  <a:gd name="connsiteX3" fmla="*/ 23250 w 26623"/>
                  <a:gd name="connsiteY3" fmla="*/ 4265 h 26623"/>
                  <a:gd name="connsiteX4" fmla="*/ 13838 w 26623"/>
                  <a:gd name="connsiteY4" fmla="*/ 366 h 26623"/>
                  <a:gd name="connsiteX5" fmla="*/ 4425 w 26623"/>
                  <a:gd name="connsiteY5" fmla="*/ 4265 h 26623"/>
                  <a:gd name="connsiteX6" fmla="*/ 526 w 26623"/>
                  <a:gd name="connsiteY6" fmla="*/ 13677 h 26623"/>
                  <a:gd name="connsiteX7" fmla="*/ 4425 w 26623"/>
                  <a:gd name="connsiteY7" fmla="*/ 23090 h 26623"/>
                  <a:gd name="connsiteX8" fmla="*/ 13838 w 26623"/>
                  <a:gd name="connsiteY8" fmla="*/ 269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6989"/>
                    </a:moveTo>
                    <a:cubicBezTo>
                      <a:pt x="17368" y="26989"/>
                      <a:pt x="20754" y="25586"/>
                      <a:pt x="23250" y="23090"/>
                    </a:cubicBezTo>
                    <a:cubicBezTo>
                      <a:pt x="25747" y="20594"/>
                      <a:pt x="27149" y="17208"/>
                      <a:pt x="27149" y="13677"/>
                    </a:cubicBezTo>
                    <a:cubicBezTo>
                      <a:pt x="27149" y="10147"/>
                      <a:pt x="25747" y="6761"/>
                      <a:pt x="23250" y="4265"/>
                    </a:cubicBezTo>
                    <a:cubicBezTo>
                      <a:pt x="20754" y="1768"/>
                      <a:pt x="17368" y="366"/>
                      <a:pt x="13838" y="366"/>
                    </a:cubicBezTo>
                    <a:cubicBezTo>
                      <a:pt x="10307" y="366"/>
                      <a:pt x="6921" y="1768"/>
                      <a:pt x="4425" y="4265"/>
                    </a:cubicBezTo>
                    <a:cubicBezTo>
                      <a:pt x="1929" y="6761"/>
                      <a:pt x="526" y="10147"/>
                      <a:pt x="526" y="13677"/>
                    </a:cubicBezTo>
                    <a:cubicBezTo>
                      <a:pt x="526" y="17208"/>
                      <a:pt x="1929" y="20594"/>
                      <a:pt x="4425" y="23090"/>
                    </a:cubicBezTo>
                    <a:cubicBezTo>
                      <a:pt x="6921" y="25586"/>
                      <a:pt x="10307" y="26989"/>
                      <a:pt x="13838" y="269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78" name="任意多边形: 形状 67577">
                <a:extLst>
                  <a:ext uri="{FF2B5EF4-FFF2-40B4-BE49-F238E27FC236}">
                    <a16:creationId xmlns:a16="http://schemas.microsoft.com/office/drawing/2014/main" id="{312635FE-9F47-8A43-ADFD-1968B1201382}"/>
                  </a:ext>
                </a:extLst>
              </p:cNvPr>
              <p:cNvSpPr/>
              <p:nvPr/>
            </p:nvSpPr>
            <p:spPr>
              <a:xfrm>
                <a:off x="7169727" y="2694845"/>
                <a:ext cx="26623" cy="26623"/>
              </a:xfrm>
              <a:custGeom>
                <a:avLst/>
                <a:gdLst>
                  <a:gd name="connsiteX0" fmla="*/ 13835 w 26623"/>
                  <a:gd name="connsiteY0" fmla="*/ 26851 h 26623"/>
                  <a:gd name="connsiteX1" fmla="*/ 23248 w 26623"/>
                  <a:gd name="connsiteY1" fmla="*/ 22952 h 26623"/>
                  <a:gd name="connsiteX2" fmla="*/ 27146 w 26623"/>
                  <a:gd name="connsiteY2" fmla="*/ 13539 h 26623"/>
                  <a:gd name="connsiteX3" fmla="*/ 23248 w 26623"/>
                  <a:gd name="connsiteY3" fmla="*/ 4126 h 26623"/>
                  <a:gd name="connsiteX4" fmla="*/ 13835 w 26623"/>
                  <a:gd name="connsiteY4" fmla="*/ 227 h 26623"/>
                  <a:gd name="connsiteX5" fmla="*/ 4422 w 26623"/>
                  <a:gd name="connsiteY5" fmla="*/ 4126 h 26623"/>
                  <a:gd name="connsiteX6" fmla="*/ 523 w 26623"/>
                  <a:gd name="connsiteY6" fmla="*/ 13539 h 26623"/>
                  <a:gd name="connsiteX7" fmla="*/ 4422 w 26623"/>
                  <a:gd name="connsiteY7" fmla="*/ 22952 h 26623"/>
                  <a:gd name="connsiteX8" fmla="*/ 13835 w 26623"/>
                  <a:gd name="connsiteY8" fmla="*/ 268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5" y="26851"/>
                    </a:moveTo>
                    <a:cubicBezTo>
                      <a:pt x="17365" y="26851"/>
                      <a:pt x="20751" y="25448"/>
                      <a:pt x="23248" y="22952"/>
                    </a:cubicBezTo>
                    <a:cubicBezTo>
                      <a:pt x="25744" y="20455"/>
                      <a:pt x="27146" y="17069"/>
                      <a:pt x="27146" y="13539"/>
                    </a:cubicBezTo>
                    <a:cubicBezTo>
                      <a:pt x="27146" y="10009"/>
                      <a:pt x="25744" y="6623"/>
                      <a:pt x="23248" y="4126"/>
                    </a:cubicBezTo>
                    <a:cubicBezTo>
                      <a:pt x="20751" y="1630"/>
                      <a:pt x="17365" y="227"/>
                      <a:pt x="13835" y="227"/>
                    </a:cubicBezTo>
                    <a:cubicBezTo>
                      <a:pt x="10305" y="227"/>
                      <a:pt x="6918" y="1630"/>
                      <a:pt x="4422" y="4126"/>
                    </a:cubicBezTo>
                    <a:cubicBezTo>
                      <a:pt x="1926" y="6623"/>
                      <a:pt x="523" y="10009"/>
                      <a:pt x="523" y="13539"/>
                    </a:cubicBezTo>
                    <a:cubicBezTo>
                      <a:pt x="523" y="17069"/>
                      <a:pt x="1926" y="20455"/>
                      <a:pt x="4422" y="22952"/>
                    </a:cubicBezTo>
                    <a:cubicBezTo>
                      <a:pt x="6918" y="25448"/>
                      <a:pt x="10305" y="26851"/>
                      <a:pt x="13835" y="268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79" name="任意多边形: 形状 67578">
                <a:extLst>
                  <a:ext uri="{FF2B5EF4-FFF2-40B4-BE49-F238E27FC236}">
                    <a16:creationId xmlns:a16="http://schemas.microsoft.com/office/drawing/2014/main" id="{6AC2ABDC-8EFB-35E0-7F4B-EE30B3A265BA}"/>
                  </a:ext>
                </a:extLst>
              </p:cNvPr>
              <p:cNvSpPr/>
              <p:nvPr/>
            </p:nvSpPr>
            <p:spPr>
              <a:xfrm>
                <a:off x="6899012" y="4475783"/>
                <a:ext cx="26623" cy="26623"/>
              </a:xfrm>
              <a:custGeom>
                <a:avLst/>
                <a:gdLst>
                  <a:gd name="connsiteX0" fmla="*/ 13812 w 26623"/>
                  <a:gd name="connsiteY0" fmla="*/ 27000 h 26623"/>
                  <a:gd name="connsiteX1" fmla="*/ 23225 w 26623"/>
                  <a:gd name="connsiteY1" fmla="*/ 23101 h 26623"/>
                  <a:gd name="connsiteX2" fmla="*/ 27124 w 26623"/>
                  <a:gd name="connsiteY2" fmla="*/ 13689 h 26623"/>
                  <a:gd name="connsiteX3" fmla="*/ 23225 w 26623"/>
                  <a:gd name="connsiteY3" fmla="*/ 4276 h 26623"/>
                  <a:gd name="connsiteX4" fmla="*/ 13812 w 26623"/>
                  <a:gd name="connsiteY4" fmla="*/ 377 h 26623"/>
                  <a:gd name="connsiteX5" fmla="*/ 4399 w 26623"/>
                  <a:gd name="connsiteY5" fmla="*/ 4276 h 26623"/>
                  <a:gd name="connsiteX6" fmla="*/ 501 w 26623"/>
                  <a:gd name="connsiteY6" fmla="*/ 13689 h 26623"/>
                  <a:gd name="connsiteX7" fmla="*/ 4399 w 26623"/>
                  <a:gd name="connsiteY7" fmla="*/ 23101 h 26623"/>
                  <a:gd name="connsiteX8" fmla="*/ 13812 w 26623"/>
                  <a:gd name="connsiteY8" fmla="*/ 270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7000"/>
                    </a:moveTo>
                    <a:cubicBezTo>
                      <a:pt x="17342" y="27000"/>
                      <a:pt x="20729" y="25598"/>
                      <a:pt x="23225" y="23101"/>
                    </a:cubicBezTo>
                    <a:cubicBezTo>
                      <a:pt x="25721" y="20605"/>
                      <a:pt x="27124" y="17219"/>
                      <a:pt x="27124" y="13689"/>
                    </a:cubicBezTo>
                    <a:cubicBezTo>
                      <a:pt x="27124" y="10158"/>
                      <a:pt x="25721" y="6772"/>
                      <a:pt x="23225" y="4276"/>
                    </a:cubicBezTo>
                    <a:cubicBezTo>
                      <a:pt x="20729" y="1780"/>
                      <a:pt x="17342" y="377"/>
                      <a:pt x="13812" y="377"/>
                    </a:cubicBezTo>
                    <a:cubicBezTo>
                      <a:pt x="10282" y="377"/>
                      <a:pt x="6896" y="1780"/>
                      <a:pt x="4399" y="4276"/>
                    </a:cubicBezTo>
                    <a:cubicBezTo>
                      <a:pt x="1903" y="6772"/>
                      <a:pt x="501" y="10158"/>
                      <a:pt x="501" y="13689"/>
                    </a:cubicBezTo>
                    <a:cubicBezTo>
                      <a:pt x="501" y="17219"/>
                      <a:pt x="1903" y="20605"/>
                      <a:pt x="4399" y="23101"/>
                    </a:cubicBezTo>
                    <a:cubicBezTo>
                      <a:pt x="6896" y="25598"/>
                      <a:pt x="10282" y="27000"/>
                      <a:pt x="13812" y="270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80" name="任意多边形: 形状 67579">
                <a:extLst>
                  <a:ext uri="{FF2B5EF4-FFF2-40B4-BE49-F238E27FC236}">
                    <a16:creationId xmlns:a16="http://schemas.microsoft.com/office/drawing/2014/main" id="{1DDC528A-1AD5-2C15-F06B-3DFF7DE64BC3}"/>
                  </a:ext>
                </a:extLst>
              </p:cNvPr>
              <p:cNvSpPr/>
              <p:nvPr/>
            </p:nvSpPr>
            <p:spPr>
              <a:xfrm>
                <a:off x="5720356" y="4083694"/>
                <a:ext cx="26623" cy="26623"/>
              </a:xfrm>
              <a:custGeom>
                <a:avLst/>
                <a:gdLst>
                  <a:gd name="connsiteX0" fmla="*/ 13713 w 26623"/>
                  <a:gd name="connsiteY0" fmla="*/ 26967 h 26623"/>
                  <a:gd name="connsiteX1" fmla="*/ 23126 w 26623"/>
                  <a:gd name="connsiteY1" fmla="*/ 23068 h 26623"/>
                  <a:gd name="connsiteX2" fmla="*/ 27025 w 26623"/>
                  <a:gd name="connsiteY2" fmla="*/ 13656 h 26623"/>
                  <a:gd name="connsiteX3" fmla="*/ 23126 w 26623"/>
                  <a:gd name="connsiteY3" fmla="*/ 4243 h 26623"/>
                  <a:gd name="connsiteX4" fmla="*/ 13713 w 26623"/>
                  <a:gd name="connsiteY4" fmla="*/ 344 h 26623"/>
                  <a:gd name="connsiteX5" fmla="*/ 4300 w 26623"/>
                  <a:gd name="connsiteY5" fmla="*/ 4243 h 26623"/>
                  <a:gd name="connsiteX6" fmla="*/ 402 w 26623"/>
                  <a:gd name="connsiteY6" fmla="*/ 13656 h 26623"/>
                  <a:gd name="connsiteX7" fmla="*/ 4300 w 26623"/>
                  <a:gd name="connsiteY7" fmla="*/ 23068 h 26623"/>
                  <a:gd name="connsiteX8" fmla="*/ 13713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967"/>
                    </a:moveTo>
                    <a:cubicBezTo>
                      <a:pt x="17243" y="26967"/>
                      <a:pt x="20630" y="25565"/>
                      <a:pt x="23126" y="23068"/>
                    </a:cubicBezTo>
                    <a:cubicBezTo>
                      <a:pt x="25622" y="20572"/>
                      <a:pt x="27025" y="17186"/>
                      <a:pt x="27025" y="13656"/>
                    </a:cubicBezTo>
                    <a:cubicBezTo>
                      <a:pt x="27025" y="10125"/>
                      <a:pt x="25622" y="6739"/>
                      <a:pt x="23126" y="4243"/>
                    </a:cubicBezTo>
                    <a:cubicBezTo>
                      <a:pt x="20630" y="1747"/>
                      <a:pt x="17243" y="344"/>
                      <a:pt x="13713" y="344"/>
                    </a:cubicBezTo>
                    <a:cubicBezTo>
                      <a:pt x="10183" y="344"/>
                      <a:pt x="6797" y="1747"/>
                      <a:pt x="4300" y="4243"/>
                    </a:cubicBezTo>
                    <a:cubicBezTo>
                      <a:pt x="1804" y="6739"/>
                      <a:pt x="402" y="10125"/>
                      <a:pt x="402" y="13656"/>
                    </a:cubicBezTo>
                    <a:cubicBezTo>
                      <a:pt x="402" y="17186"/>
                      <a:pt x="1804" y="20572"/>
                      <a:pt x="4300" y="23068"/>
                    </a:cubicBezTo>
                    <a:cubicBezTo>
                      <a:pt x="6797" y="25565"/>
                      <a:pt x="10183" y="26967"/>
                      <a:pt x="13713" y="269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81" name="任意多边形: 形状 67580">
                <a:extLst>
                  <a:ext uri="{FF2B5EF4-FFF2-40B4-BE49-F238E27FC236}">
                    <a16:creationId xmlns:a16="http://schemas.microsoft.com/office/drawing/2014/main" id="{E1996634-41E8-44B3-A635-E91C54CFF6F5}"/>
                  </a:ext>
                </a:extLst>
              </p:cNvPr>
              <p:cNvSpPr/>
              <p:nvPr/>
            </p:nvSpPr>
            <p:spPr>
              <a:xfrm>
                <a:off x="5243251" y="4385896"/>
                <a:ext cx="26623" cy="26623"/>
              </a:xfrm>
              <a:custGeom>
                <a:avLst/>
                <a:gdLst>
                  <a:gd name="connsiteX0" fmla="*/ 13673 w 26623"/>
                  <a:gd name="connsiteY0" fmla="*/ 26993 h 26623"/>
                  <a:gd name="connsiteX1" fmla="*/ 23086 w 26623"/>
                  <a:gd name="connsiteY1" fmla="*/ 23094 h 26623"/>
                  <a:gd name="connsiteX2" fmla="*/ 26985 w 26623"/>
                  <a:gd name="connsiteY2" fmla="*/ 13681 h 26623"/>
                  <a:gd name="connsiteX3" fmla="*/ 23086 w 26623"/>
                  <a:gd name="connsiteY3" fmla="*/ 4268 h 26623"/>
                  <a:gd name="connsiteX4" fmla="*/ 13673 w 26623"/>
                  <a:gd name="connsiteY4" fmla="*/ 369 h 26623"/>
                  <a:gd name="connsiteX5" fmla="*/ 4260 w 26623"/>
                  <a:gd name="connsiteY5" fmla="*/ 4268 h 26623"/>
                  <a:gd name="connsiteX6" fmla="*/ 361 w 26623"/>
                  <a:gd name="connsiteY6" fmla="*/ 13681 h 26623"/>
                  <a:gd name="connsiteX7" fmla="*/ 4260 w 26623"/>
                  <a:gd name="connsiteY7" fmla="*/ 23094 h 26623"/>
                  <a:gd name="connsiteX8" fmla="*/ 13673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3" y="26993"/>
                    </a:moveTo>
                    <a:cubicBezTo>
                      <a:pt x="17203" y="26993"/>
                      <a:pt x="20590" y="25590"/>
                      <a:pt x="23086" y="23094"/>
                    </a:cubicBezTo>
                    <a:cubicBezTo>
                      <a:pt x="25582" y="20598"/>
                      <a:pt x="26985" y="17211"/>
                      <a:pt x="26985" y="13681"/>
                    </a:cubicBezTo>
                    <a:cubicBezTo>
                      <a:pt x="26985" y="10151"/>
                      <a:pt x="25582" y="6765"/>
                      <a:pt x="23086" y="4268"/>
                    </a:cubicBezTo>
                    <a:cubicBezTo>
                      <a:pt x="20590" y="1772"/>
                      <a:pt x="17203" y="369"/>
                      <a:pt x="13673" y="369"/>
                    </a:cubicBezTo>
                    <a:cubicBezTo>
                      <a:pt x="10143" y="369"/>
                      <a:pt x="6757" y="1772"/>
                      <a:pt x="4260" y="4268"/>
                    </a:cubicBezTo>
                    <a:cubicBezTo>
                      <a:pt x="1764" y="6765"/>
                      <a:pt x="361" y="10151"/>
                      <a:pt x="361" y="13681"/>
                    </a:cubicBezTo>
                    <a:cubicBezTo>
                      <a:pt x="361" y="17211"/>
                      <a:pt x="1764" y="20598"/>
                      <a:pt x="4260" y="23094"/>
                    </a:cubicBezTo>
                    <a:cubicBezTo>
                      <a:pt x="6757" y="25590"/>
                      <a:pt x="10143" y="26993"/>
                      <a:pt x="13673" y="269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82" name="任意多边形: 形状 67581">
                <a:extLst>
                  <a:ext uri="{FF2B5EF4-FFF2-40B4-BE49-F238E27FC236}">
                    <a16:creationId xmlns:a16="http://schemas.microsoft.com/office/drawing/2014/main" id="{2C90027E-0A91-F6C1-FFB4-7A7B0ED43148}"/>
                  </a:ext>
                </a:extLst>
              </p:cNvPr>
              <p:cNvSpPr/>
              <p:nvPr/>
            </p:nvSpPr>
            <p:spPr>
              <a:xfrm>
                <a:off x="5682673" y="4443072"/>
                <a:ext cx="26623" cy="26623"/>
              </a:xfrm>
              <a:custGeom>
                <a:avLst/>
                <a:gdLst>
                  <a:gd name="connsiteX0" fmla="*/ 13710 w 26623"/>
                  <a:gd name="connsiteY0" fmla="*/ 26997 h 26623"/>
                  <a:gd name="connsiteX1" fmla="*/ 23123 w 26623"/>
                  <a:gd name="connsiteY1" fmla="*/ 23099 h 26623"/>
                  <a:gd name="connsiteX2" fmla="*/ 27022 w 26623"/>
                  <a:gd name="connsiteY2" fmla="*/ 13686 h 26623"/>
                  <a:gd name="connsiteX3" fmla="*/ 23123 w 26623"/>
                  <a:gd name="connsiteY3" fmla="*/ 4273 h 26623"/>
                  <a:gd name="connsiteX4" fmla="*/ 13710 w 26623"/>
                  <a:gd name="connsiteY4" fmla="*/ 374 h 26623"/>
                  <a:gd name="connsiteX5" fmla="*/ 4297 w 26623"/>
                  <a:gd name="connsiteY5" fmla="*/ 4273 h 26623"/>
                  <a:gd name="connsiteX6" fmla="*/ 398 w 26623"/>
                  <a:gd name="connsiteY6" fmla="*/ 13686 h 26623"/>
                  <a:gd name="connsiteX7" fmla="*/ 4297 w 26623"/>
                  <a:gd name="connsiteY7" fmla="*/ 23099 h 26623"/>
                  <a:gd name="connsiteX8" fmla="*/ 13710 w 26623"/>
                  <a:gd name="connsiteY8" fmla="*/ 269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0" y="26997"/>
                    </a:moveTo>
                    <a:cubicBezTo>
                      <a:pt x="17240" y="26997"/>
                      <a:pt x="20626" y="25595"/>
                      <a:pt x="23123" y="23099"/>
                    </a:cubicBezTo>
                    <a:cubicBezTo>
                      <a:pt x="25619" y="20602"/>
                      <a:pt x="27022" y="17216"/>
                      <a:pt x="27022" y="13686"/>
                    </a:cubicBezTo>
                    <a:cubicBezTo>
                      <a:pt x="27022" y="10156"/>
                      <a:pt x="25619" y="6769"/>
                      <a:pt x="23123" y="4273"/>
                    </a:cubicBezTo>
                    <a:cubicBezTo>
                      <a:pt x="20626" y="1777"/>
                      <a:pt x="17240" y="374"/>
                      <a:pt x="13710" y="374"/>
                    </a:cubicBezTo>
                    <a:cubicBezTo>
                      <a:pt x="10180" y="374"/>
                      <a:pt x="6794" y="1777"/>
                      <a:pt x="4297" y="4273"/>
                    </a:cubicBezTo>
                    <a:cubicBezTo>
                      <a:pt x="1801" y="6769"/>
                      <a:pt x="398" y="10156"/>
                      <a:pt x="398" y="13686"/>
                    </a:cubicBezTo>
                    <a:cubicBezTo>
                      <a:pt x="398" y="17216"/>
                      <a:pt x="1801" y="20602"/>
                      <a:pt x="4297" y="23099"/>
                    </a:cubicBezTo>
                    <a:cubicBezTo>
                      <a:pt x="6794" y="25595"/>
                      <a:pt x="10180" y="26997"/>
                      <a:pt x="13710" y="269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83" name="任意多边形: 形状 67582">
                <a:extLst>
                  <a:ext uri="{FF2B5EF4-FFF2-40B4-BE49-F238E27FC236}">
                    <a16:creationId xmlns:a16="http://schemas.microsoft.com/office/drawing/2014/main" id="{70989861-F4AF-856B-9AF2-1A65D68DDFEB}"/>
                  </a:ext>
                </a:extLst>
              </p:cNvPr>
              <p:cNvSpPr/>
              <p:nvPr/>
            </p:nvSpPr>
            <p:spPr>
              <a:xfrm>
                <a:off x="7369079" y="4871228"/>
                <a:ext cx="26623" cy="26623"/>
              </a:xfrm>
              <a:custGeom>
                <a:avLst/>
                <a:gdLst>
                  <a:gd name="connsiteX0" fmla="*/ 13852 w 26623"/>
                  <a:gd name="connsiteY0" fmla="*/ 27033 h 26623"/>
                  <a:gd name="connsiteX1" fmla="*/ 23264 w 26623"/>
                  <a:gd name="connsiteY1" fmla="*/ 23135 h 26623"/>
                  <a:gd name="connsiteX2" fmla="*/ 27163 w 26623"/>
                  <a:gd name="connsiteY2" fmla="*/ 13722 h 26623"/>
                  <a:gd name="connsiteX3" fmla="*/ 23264 w 26623"/>
                  <a:gd name="connsiteY3" fmla="*/ 4309 h 26623"/>
                  <a:gd name="connsiteX4" fmla="*/ 13852 w 26623"/>
                  <a:gd name="connsiteY4" fmla="*/ 410 h 26623"/>
                  <a:gd name="connsiteX5" fmla="*/ 4439 w 26623"/>
                  <a:gd name="connsiteY5" fmla="*/ 4309 h 26623"/>
                  <a:gd name="connsiteX6" fmla="*/ 540 w 26623"/>
                  <a:gd name="connsiteY6" fmla="*/ 13722 h 26623"/>
                  <a:gd name="connsiteX7" fmla="*/ 4439 w 26623"/>
                  <a:gd name="connsiteY7" fmla="*/ 23135 h 26623"/>
                  <a:gd name="connsiteX8" fmla="*/ 13852 w 26623"/>
                  <a:gd name="connsiteY8" fmla="*/ 270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2" y="27033"/>
                    </a:moveTo>
                    <a:cubicBezTo>
                      <a:pt x="17382" y="27033"/>
                      <a:pt x="20768" y="25631"/>
                      <a:pt x="23264" y="23135"/>
                    </a:cubicBezTo>
                    <a:cubicBezTo>
                      <a:pt x="25761" y="20638"/>
                      <a:pt x="27163" y="17252"/>
                      <a:pt x="27163" y="13722"/>
                    </a:cubicBezTo>
                    <a:cubicBezTo>
                      <a:pt x="27163" y="10192"/>
                      <a:pt x="25761" y="6805"/>
                      <a:pt x="23264" y="4309"/>
                    </a:cubicBezTo>
                    <a:cubicBezTo>
                      <a:pt x="20768" y="1813"/>
                      <a:pt x="17382" y="410"/>
                      <a:pt x="13852" y="410"/>
                    </a:cubicBezTo>
                    <a:cubicBezTo>
                      <a:pt x="10321" y="410"/>
                      <a:pt x="6935" y="1813"/>
                      <a:pt x="4439" y="4309"/>
                    </a:cubicBezTo>
                    <a:cubicBezTo>
                      <a:pt x="1943" y="6805"/>
                      <a:pt x="540" y="10192"/>
                      <a:pt x="540" y="13722"/>
                    </a:cubicBezTo>
                    <a:cubicBezTo>
                      <a:pt x="540" y="17252"/>
                      <a:pt x="1943" y="20638"/>
                      <a:pt x="4439" y="23135"/>
                    </a:cubicBezTo>
                    <a:cubicBezTo>
                      <a:pt x="6935" y="25631"/>
                      <a:pt x="10321" y="27033"/>
                      <a:pt x="13852" y="270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84" name="任意多边形: 形状 67583">
                <a:extLst>
                  <a:ext uri="{FF2B5EF4-FFF2-40B4-BE49-F238E27FC236}">
                    <a16:creationId xmlns:a16="http://schemas.microsoft.com/office/drawing/2014/main" id="{52B0D2B5-1148-728A-7B9E-1901E00F077C}"/>
                  </a:ext>
                </a:extLst>
              </p:cNvPr>
              <p:cNvSpPr/>
              <p:nvPr/>
            </p:nvSpPr>
            <p:spPr>
              <a:xfrm>
                <a:off x="6517102" y="3597754"/>
                <a:ext cx="26623" cy="26623"/>
              </a:xfrm>
              <a:custGeom>
                <a:avLst/>
                <a:gdLst>
                  <a:gd name="connsiteX0" fmla="*/ 13780 w 26623"/>
                  <a:gd name="connsiteY0" fmla="*/ 26926 h 26623"/>
                  <a:gd name="connsiteX1" fmla="*/ 23193 w 26623"/>
                  <a:gd name="connsiteY1" fmla="*/ 23028 h 26623"/>
                  <a:gd name="connsiteX2" fmla="*/ 27092 w 26623"/>
                  <a:gd name="connsiteY2" fmla="*/ 13615 h 26623"/>
                  <a:gd name="connsiteX3" fmla="*/ 23193 w 26623"/>
                  <a:gd name="connsiteY3" fmla="*/ 4202 h 26623"/>
                  <a:gd name="connsiteX4" fmla="*/ 13780 w 26623"/>
                  <a:gd name="connsiteY4" fmla="*/ 303 h 26623"/>
                  <a:gd name="connsiteX5" fmla="*/ 4367 w 26623"/>
                  <a:gd name="connsiteY5" fmla="*/ 4202 h 26623"/>
                  <a:gd name="connsiteX6" fmla="*/ 468 w 26623"/>
                  <a:gd name="connsiteY6" fmla="*/ 13615 h 26623"/>
                  <a:gd name="connsiteX7" fmla="*/ 4367 w 26623"/>
                  <a:gd name="connsiteY7" fmla="*/ 23028 h 26623"/>
                  <a:gd name="connsiteX8" fmla="*/ 13780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0" y="26926"/>
                    </a:moveTo>
                    <a:cubicBezTo>
                      <a:pt x="17310" y="26926"/>
                      <a:pt x="20697" y="25524"/>
                      <a:pt x="23193" y="23028"/>
                    </a:cubicBezTo>
                    <a:cubicBezTo>
                      <a:pt x="25689" y="20531"/>
                      <a:pt x="27092" y="17145"/>
                      <a:pt x="27092" y="13615"/>
                    </a:cubicBezTo>
                    <a:cubicBezTo>
                      <a:pt x="27092" y="10085"/>
                      <a:pt x="25689" y="6698"/>
                      <a:pt x="23193" y="4202"/>
                    </a:cubicBezTo>
                    <a:cubicBezTo>
                      <a:pt x="20697" y="1706"/>
                      <a:pt x="17310" y="303"/>
                      <a:pt x="13780" y="303"/>
                    </a:cubicBezTo>
                    <a:cubicBezTo>
                      <a:pt x="10250" y="303"/>
                      <a:pt x="6864" y="1706"/>
                      <a:pt x="4367" y="4202"/>
                    </a:cubicBezTo>
                    <a:cubicBezTo>
                      <a:pt x="1871" y="6698"/>
                      <a:pt x="468" y="10085"/>
                      <a:pt x="468" y="13615"/>
                    </a:cubicBezTo>
                    <a:cubicBezTo>
                      <a:pt x="468" y="17145"/>
                      <a:pt x="1871" y="20531"/>
                      <a:pt x="4367" y="23028"/>
                    </a:cubicBezTo>
                    <a:cubicBezTo>
                      <a:pt x="6864" y="25524"/>
                      <a:pt x="10250" y="26926"/>
                      <a:pt x="13780" y="269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85" name="任意多边形: 形状 67584">
                <a:extLst>
                  <a:ext uri="{FF2B5EF4-FFF2-40B4-BE49-F238E27FC236}">
                    <a16:creationId xmlns:a16="http://schemas.microsoft.com/office/drawing/2014/main" id="{CB994FB9-FCAC-C2FE-B071-5874F1CC3E7D}"/>
                  </a:ext>
                </a:extLst>
              </p:cNvPr>
              <p:cNvSpPr/>
              <p:nvPr/>
            </p:nvSpPr>
            <p:spPr>
              <a:xfrm>
                <a:off x="5426258" y="3957635"/>
                <a:ext cx="26623" cy="26623"/>
              </a:xfrm>
              <a:custGeom>
                <a:avLst/>
                <a:gdLst>
                  <a:gd name="connsiteX0" fmla="*/ 13688 w 26623"/>
                  <a:gd name="connsiteY0" fmla="*/ 26957 h 26623"/>
                  <a:gd name="connsiteX1" fmla="*/ 23101 w 26623"/>
                  <a:gd name="connsiteY1" fmla="*/ 23058 h 26623"/>
                  <a:gd name="connsiteX2" fmla="*/ 27000 w 26623"/>
                  <a:gd name="connsiteY2" fmla="*/ 13645 h 26623"/>
                  <a:gd name="connsiteX3" fmla="*/ 23101 w 26623"/>
                  <a:gd name="connsiteY3" fmla="*/ 4232 h 26623"/>
                  <a:gd name="connsiteX4" fmla="*/ 13688 w 26623"/>
                  <a:gd name="connsiteY4" fmla="*/ 334 h 26623"/>
                  <a:gd name="connsiteX5" fmla="*/ 4276 w 26623"/>
                  <a:gd name="connsiteY5" fmla="*/ 4232 h 26623"/>
                  <a:gd name="connsiteX6" fmla="*/ 377 w 26623"/>
                  <a:gd name="connsiteY6" fmla="*/ 13645 h 26623"/>
                  <a:gd name="connsiteX7" fmla="*/ 4276 w 26623"/>
                  <a:gd name="connsiteY7" fmla="*/ 23058 h 26623"/>
                  <a:gd name="connsiteX8" fmla="*/ 13688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8" y="26957"/>
                    </a:moveTo>
                    <a:cubicBezTo>
                      <a:pt x="17219" y="26957"/>
                      <a:pt x="20605" y="25554"/>
                      <a:pt x="23101" y="23058"/>
                    </a:cubicBezTo>
                    <a:cubicBezTo>
                      <a:pt x="25597" y="20562"/>
                      <a:pt x="27000" y="17175"/>
                      <a:pt x="27000" y="13645"/>
                    </a:cubicBezTo>
                    <a:cubicBezTo>
                      <a:pt x="27000" y="10115"/>
                      <a:pt x="25597" y="6729"/>
                      <a:pt x="23101" y="4232"/>
                    </a:cubicBezTo>
                    <a:cubicBezTo>
                      <a:pt x="20605" y="1736"/>
                      <a:pt x="17219" y="334"/>
                      <a:pt x="13688" y="334"/>
                    </a:cubicBezTo>
                    <a:cubicBezTo>
                      <a:pt x="10158" y="334"/>
                      <a:pt x="6772" y="1736"/>
                      <a:pt x="4276" y="4232"/>
                    </a:cubicBezTo>
                    <a:cubicBezTo>
                      <a:pt x="1779" y="6729"/>
                      <a:pt x="377" y="10115"/>
                      <a:pt x="377" y="13645"/>
                    </a:cubicBezTo>
                    <a:cubicBezTo>
                      <a:pt x="377" y="17175"/>
                      <a:pt x="1779" y="20562"/>
                      <a:pt x="4276" y="23058"/>
                    </a:cubicBezTo>
                    <a:cubicBezTo>
                      <a:pt x="6772" y="25554"/>
                      <a:pt x="10158" y="26957"/>
                      <a:pt x="13688" y="2695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86" name="任意多边形: 形状 67585">
                <a:extLst>
                  <a:ext uri="{FF2B5EF4-FFF2-40B4-BE49-F238E27FC236}">
                    <a16:creationId xmlns:a16="http://schemas.microsoft.com/office/drawing/2014/main" id="{8F242E00-8101-64C3-691E-CC97BA749F4C}"/>
                  </a:ext>
                </a:extLst>
              </p:cNvPr>
              <p:cNvSpPr/>
              <p:nvPr/>
            </p:nvSpPr>
            <p:spPr>
              <a:xfrm>
                <a:off x="4807256" y="2897449"/>
                <a:ext cx="26623" cy="26623"/>
              </a:xfrm>
              <a:custGeom>
                <a:avLst/>
                <a:gdLst>
                  <a:gd name="connsiteX0" fmla="*/ 13636 w 26623"/>
                  <a:gd name="connsiteY0" fmla="*/ 26868 h 26623"/>
                  <a:gd name="connsiteX1" fmla="*/ 23049 w 26623"/>
                  <a:gd name="connsiteY1" fmla="*/ 22969 h 26623"/>
                  <a:gd name="connsiteX2" fmla="*/ 26948 w 26623"/>
                  <a:gd name="connsiteY2" fmla="*/ 13556 h 26623"/>
                  <a:gd name="connsiteX3" fmla="*/ 23049 w 26623"/>
                  <a:gd name="connsiteY3" fmla="*/ 4143 h 26623"/>
                  <a:gd name="connsiteX4" fmla="*/ 13636 w 26623"/>
                  <a:gd name="connsiteY4" fmla="*/ 244 h 26623"/>
                  <a:gd name="connsiteX5" fmla="*/ 4224 w 26623"/>
                  <a:gd name="connsiteY5" fmla="*/ 4143 h 26623"/>
                  <a:gd name="connsiteX6" fmla="*/ 325 w 26623"/>
                  <a:gd name="connsiteY6" fmla="*/ 13556 h 26623"/>
                  <a:gd name="connsiteX7" fmla="*/ 4224 w 26623"/>
                  <a:gd name="connsiteY7" fmla="*/ 22969 h 26623"/>
                  <a:gd name="connsiteX8" fmla="*/ 13636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6" y="26868"/>
                    </a:moveTo>
                    <a:cubicBezTo>
                      <a:pt x="17167" y="26868"/>
                      <a:pt x="20553" y="25465"/>
                      <a:pt x="23049" y="22969"/>
                    </a:cubicBezTo>
                    <a:cubicBezTo>
                      <a:pt x="25545" y="20473"/>
                      <a:pt x="26948" y="17086"/>
                      <a:pt x="26948" y="13556"/>
                    </a:cubicBezTo>
                    <a:cubicBezTo>
                      <a:pt x="26948" y="10026"/>
                      <a:pt x="25545" y="6640"/>
                      <a:pt x="23049" y="4143"/>
                    </a:cubicBezTo>
                    <a:cubicBezTo>
                      <a:pt x="20553" y="1647"/>
                      <a:pt x="17167" y="244"/>
                      <a:pt x="13636" y="244"/>
                    </a:cubicBezTo>
                    <a:cubicBezTo>
                      <a:pt x="10106" y="244"/>
                      <a:pt x="6720" y="1647"/>
                      <a:pt x="4224" y="4143"/>
                    </a:cubicBezTo>
                    <a:cubicBezTo>
                      <a:pt x="1727" y="6640"/>
                      <a:pt x="325" y="10026"/>
                      <a:pt x="325" y="13556"/>
                    </a:cubicBezTo>
                    <a:cubicBezTo>
                      <a:pt x="325" y="17086"/>
                      <a:pt x="1727" y="20473"/>
                      <a:pt x="4224" y="22969"/>
                    </a:cubicBezTo>
                    <a:cubicBezTo>
                      <a:pt x="6720" y="25465"/>
                      <a:pt x="10106" y="26868"/>
                      <a:pt x="13636" y="268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87" name="任意多边形: 形状 67586">
                <a:extLst>
                  <a:ext uri="{FF2B5EF4-FFF2-40B4-BE49-F238E27FC236}">
                    <a16:creationId xmlns:a16="http://schemas.microsoft.com/office/drawing/2014/main" id="{476E86A0-3FAC-1D5C-1B69-4DB2291455E0}"/>
                  </a:ext>
                </a:extLst>
              </p:cNvPr>
              <p:cNvSpPr/>
              <p:nvPr/>
            </p:nvSpPr>
            <p:spPr>
              <a:xfrm>
                <a:off x="6265290" y="4709912"/>
                <a:ext cx="26623" cy="26623"/>
              </a:xfrm>
              <a:custGeom>
                <a:avLst/>
                <a:gdLst>
                  <a:gd name="connsiteX0" fmla="*/ 13759 w 26623"/>
                  <a:gd name="connsiteY0" fmla="*/ 27020 h 26623"/>
                  <a:gd name="connsiteX1" fmla="*/ 23172 w 26623"/>
                  <a:gd name="connsiteY1" fmla="*/ 23121 h 26623"/>
                  <a:gd name="connsiteX2" fmla="*/ 27071 w 26623"/>
                  <a:gd name="connsiteY2" fmla="*/ 13708 h 26623"/>
                  <a:gd name="connsiteX3" fmla="*/ 23172 w 26623"/>
                  <a:gd name="connsiteY3" fmla="*/ 4296 h 26623"/>
                  <a:gd name="connsiteX4" fmla="*/ 13759 w 26623"/>
                  <a:gd name="connsiteY4" fmla="*/ 397 h 26623"/>
                  <a:gd name="connsiteX5" fmla="*/ 4346 w 26623"/>
                  <a:gd name="connsiteY5" fmla="*/ 4296 h 26623"/>
                  <a:gd name="connsiteX6" fmla="*/ 447 w 26623"/>
                  <a:gd name="connsiteY6" fmla="*/ 13708 h 26623"/>
                  <a:gd name="connsiteX7" fmla="*/ 4346 w 26623"/>
                  <a:gd name="connsiteY7" fmla="*/ 23121 h 26623"/>
                  <a:gd name="connsiteX8" fmla="*/ 13759 w 26623"/>
                  <a:gd name="connsiteY8" fmla="*/ 270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9" y="27020"/>
                    </a:moveTo>
                    <a:cubicBezTo>
                      <a:pt x="17289" y="27020"/>
                      <a:pt x="20675" y="25617"/>
                      <a:pt x="23172" y="23121"/>
                    </a:cubicBezTo>
                    <a:cubicBezTo>
                      <a:pt x="25668" y="20625"/>
                      <a:pt x="27071" y="17239"/>
                      <a:pt x="27071" y="13708"/>
                    </a:cubicBezTo>
                    <a:cubicBezTo>
                      <a:pt x="27071" y="10178"/>
                      <a:pt x="25668" y="6792"/>
                      <a:pt x="23172" y="4296"/>
                    </a:cubicBezTo>
                    <a:cubicBezTo>
                      <a:pt x="20675" y="1799"/>
                      <a:pt x="17289" y="397"/>
                      <a:pt x="13759" y="397"/>
                    </a:cubicBezTo>
                    <a:cubicBezTo>
                      <a:pt x="10229" y="397"/>
                      <a:pt x="6842" y="1799"/>
                      <a:pt x="4346" y="4296"/>
                    </a:cubicBezTo>
                    <a:cubicBezTo>
                      <a:pt x="1850" y="6792"/>
                      <a:pt x="447" y="10178"/>
                      <a:pt x="447" y="13708"/>
                    </a:cubicBezTo>
                    <a:cubicBezTo>
                      <a:pt x="447" y="17239"/>
                      <a:pt x="1850" y="20625"/>
                      <a:pt x="4346" y="23121"/>
                    </a:cubicBezTo>
                    <a:cubicBezTo>
                      <a:pt x="6842" y="25617"/>
                      <a:pt x="10229" y="27020"/>
                      <a:pt x="13759" y="270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88" name="任意多边形: 形状 67587">
                <a:extLst>
                  <a:ext uri="{FF2B5EF4-FFF2-40B4-BE49-F238E27FC236}">
                    <a16:creationId xmlns:a16="http://schemas.microsoft.com/office/drawing/2014/main" id="{BC38EF17-4A6A-057D-2EEA-581B8014C65E}"/>
                  </a:ext>
                </a:extLst>
              </p:cNvPr>
              <p:cNvSpPr/>
              <p:nvPr/>
            </p:nvSpPr>
            <p:spPr>
              <a:xfrm>
                <a:off x="5497125" y="4170319"/>
                <a:ext cx="26623" cy="26623"/>
              </a:xfrm>
              <a:custGeom>
                <a:avLst/>
                <a:gdLst>
                  <a:gd name="connsiteX0" fmla="*/ 13694 w 26623"/>
                  <a:gd name="connsiteY0" fmla="*/ 26975 h 26623"/>
                  <a:gd name="connsiteX1" fmla="*/ 23107 w 26623"/>
                  <a:gd name="connsiteY1" fmla="*/ 23076 h 26623"/>
                  <a:gd name="connsiteX2" fmla="*/ 27006 w 26623"/>
                  <a:gd name="connsiteY2" fmla="*/ 13663 h 26623"/>
                  <a:gd name="connsiteX3" fmla="*/ 23107 w 26623"/>
                  <a:gd name="connsiteY3" fmla="*/ 4250 h 26623"/>
                  <a:gd name="connsiteX4" fmla="*/ 13694 w 26623"/>
                  <a:gd name="connsiteY4" fmla="*/ 351 h 26623"/>
                  <a:gd name="connsiteX5" fmla="*/ 4282 w 26623"/>
                  <a:gd name="connsiteY5" fmla="*/ 4250 h 26623"/>
                  <a:gd name="connsiteX6" fmla="*/ 383 w 26623"/>
                  <a:gd name="connsiteY6" fmla="*/ 13663 h 26623"/>
                  <a:gd name="connsiteX7" fmla="*/ 4282 w 26623"/>
                  <a:gd name="connsiteY7" fmla="*/ 23076 h 26623"/>
                  <a:gd name="connsiteX8" fmla="*/ 13694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4" y="26975"/>
                    </a:moveTo>
                    <a:cubicBezTo>
                      <a:pt x="17225" y="26975"/>
                      <a:pt x="20611" y="25572"/>
                      <a:pt x="23107" y="23076"/>
                    </a:cubicBezTo>
                    <a:cubicBezTo>
                      <a:pt x="25603" y="20579"/>
                      <a:pt x="27006" y="17193"/>
                      <a:pt x="27006" y="13663"/>
                    </a:cubicBezTo>
                    <a:cubicBezTo>
                      <a:pt x="27006" y="10133"/>
                      <a:pt x="25603" y="6747"/>
                      <a:pt x="23107" y="4250"/>
                    </a:cubicBezTo>
                    <a:cubicBezTo>
                      <a:pt x="20611" y="1754"/>
                      <a:pt x="17225" y="351"/>
                      <a:pt x="13694" y="351"/>
                    </a:cubicBezTo>
                    <a:cubicBezTo>
                      <a:pt x="10164" y="351"/>
                      <a:pt x="6778" y="1754"/>
                      <a:pt x="4282" y="4250"/>
                    </a:cubicBezTo>
                    <a:cubicBezTo>
                      <a:pt x="1785" y="6747"/>
                      <a:pt x="383" y="10133"/>
                      <a:pt x="383" y="13663"/>
                    </a:cubicBezTo>
                    <a:cubicBezTo>
                      <a:pt x="383" y="17193"/>
                      <a:pt x="1785" y="20579"/>
                      <a:pt x="4282" y="23076"/>
                    </a:cubicBezTo>
                    <a:cubicBezTo>
                      <a:pt x="6778" y="25572"/>
                      <a:pt x="10164" y="26975"/>
                      <a:pt x="13694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89" name="任意多边形: 形状 67588">
                <a:extLst>
                  <a:ext uri="{FF2B5EF4-FFF2-40B4-BE49-F238E27FC236}">
                    <a16:creationId xmlns:a16="http://schemas.microsoft.com/office/drawing/2014/main" id="{52AFFD0F-3293-35A7-51EC-43798135BBDC}"/>
                  </a:ext>
                </a:extLst>
              </p:cNvPr>
              <p:cNvSpPr/>
              <p:nvPr/>
            </p:nvSpPr>
            <p:spPr>
              <a:xfrm>
                <a:off x="6798165" y="4702954"/>
                <a:ext cx="26623" cy="26623"/>
              </a:xfrm>
              <a:custGeom>
                <a:avLst/>
                <a:gdLst>
                  <a:gd name="connsiteX0" fmla="*/ 13804 w 26623"/>
                  <a:gd name="connsiteY0" fmla="*/ 27019 h 26623"/>
                  <a:gd name="connsiteX1" fmla="*/ 23216 w 26623"/>
                  <a:gd name="connsiteY1" fmla="*/ 23120 h 26623"/>
                  <a:gd name="connsiteX2" fmla="*/ 27115 w 26623"/>
                  <a:gd name="connsiteY2" fmla="*/ 13708 h 26623"/>
                  <a:gd name="connsiteX3" fmla="*/ 23216 w 26623"/>
                  <a:gd name="connsiteY3" fmla="*/ 4295 h 26623"/>
                  <a:gd name="connsiteX4" fmla="*/ 13804 w 26623"/>
                  <a:gd name="connsiteY4" fmla="*/ 396 h 26623"/>
                  <a:gd name="connsiteX5" fmla="*/ 4391 w 26623"/>
                  <a:gd name="connsiteY5" fmla="*/ 4295 h 26623"/>
                  <a:gd name="connsiteX6" fmla="*/ 492 w 26623"/>
                  <a:gd name="connsiteY6" fmla="*/ 13708 h 26623"/>
                  <a:gd name="connsiteX7" fmla="*/ 4391 w 26623"/>
                  <a:gd name="connsiteY7" fmla="*/ 23120 h 26623"/>
                  <a:gd name="connsiteX8" fmla="*/ 13804 w 26623"/>
                  <a:gd name="connsiteY8" fmla="*/ 270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7019"/>
                    </a:moveTo>
                    <a:cubicBezTo>
                      <a:pt x="17334" y="27019"/>
                      <a:pt x="20720" y="25617"/>
                      <a:pt x="23216" y="23120"/>
                    </a:cubicBezTo>
                    <a:cubicBezTo>
                      <a:pt x="25713" y="20624"/>
                      <a:pt x="27115" y="17238"/>
                      <a:pt x="27115" y="13708"/>
                    </a:cubicBezTo>
                    <a:cubicBezTo>
                      <a:pt x="27115" y="10177"/>
                      <a:pt x="25713" y="6791"/>
                      <a:pt x="23216" y="4295"/>
                    </a:cubicBezTo>
                    <a:cubicBezTo>
                      <a:pt x="20720" y="1799"/>
                      <a:pt x="17334" y="396"/>
                      <a:pt x="13804" y="396"/>
                    </a:cubicBezTo>
                    <a:cubicBezTo>
                      <a:pt x="10273" y="396"/>
                      <a:pt x="6887" y="1799"/>
                      <a:pt x="4391" y="4295"/>
                    </a:cubicBezTo>
                    <a:cubicBezTo>
                      <a:pt x="1895" y="6791"/>
                      <a:pt x="492" y="10177"/>
                      <a:pt x="492" y="13708"/>
                    </a:cubicBezTo>
                    <a:cubicBezTo>
                      <a:pt x="492" y="17238"/>
                      <a:pt x="1895" y="20624"/>
                      <a:pt x="4391" y="23120"/>
                    </a:cubicBezTo>
                    <a:cubicBezTo>
                      <a:pt x="6887" y="25617"/>
                      <a:pt x="10273" y="27019"/>
                      <a:pt x="13804" y="270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90" name="任意多边形: 形状 67589">
                <a:extLst>
                  <a:ext uri="{FF2B5EF4-FFF2-40B4-BE49-F238E27FC236}">
                    <a16:creationId xmlns:a16="http://schemas.microsoft.com/office/drawing/2014/main" id="{3CE49908-8E45-834E-55F4-668236832441}"/>
                  </a:ext>
                </a:extLst>
              </p:cNvPr>
              <p:cNvSpPr/>
              <p:nvPr/>
            </p:nvSpPr>
            <p:spPr>
              <a:xfrm>
                <a:off x="5878338" y="3777749"/>
                <a:ext cx="26623" cy="26623"/>
              </a:xfrm>
              <a:custGeom>
                <a:avLst/>
                <a:gdLst>
                  <a:gd name="connsiteX0" fmla="*/ 13726 w 26623"/>
                  <a:gd name="connsiteY0" fmla="*/ 26942 h 26623"/>
                  <a:gd name="connsiteX1" fmla="*/ 23139 w 26623"/>
                  <a:gd name="connsiteY1" fmla="*/ 23043 h 26623"/>
                  <a:gd name="connsiteX2" fmla="*/ 27038 w 26623"/>
                  <a:gd name="connsiteY2" fmla="*/ 13630 h 26623"/>
                  <a:gd name="connsiteX3" fmla="*/ 23139 w 26623"/>
                  <a:gd name="connsiteY3" fmla="*/ 4217 h 26623"/>
                  <a:gd name="connsiteX4" fmla="*/ 13726 w 26623"/>
                  <a:gd name="connsiteY4" fmla="*/ 318 h 26623"/>
                  <a:gd name="connsiteX5" fmla="*/ 4314 w 26623"/>
                  <a:gd name="connsiteY5" fmla="*/ 4217 h 26623"/>
                  <a:gd name="connsiteX6" fmla="*/ 415 w 26623"/>
                  <a:gd name="connsiteY6" fmla="*/ 13630 h 26623"/>
                  <a:gd name="connsiteX7" fmla="*/ 4314 w 26623"/>
                  <a:gd name="connsiteY7" fmla="*/ 23043 h 26623"/>
                  <a:gd name="connsiteX8" fmla="*/ 13726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6" y="26942"/>
                    </a:moveTo>
                    <a:cubicBezTo>
                      <a:pt x="17257" y="26942"/>
                      <a:pt x="20643" y="25539"/>
                      <a:pt x="23139" y="23043"/>
                    </a:cubicBezTo>
                    <a:cubicBezTo>
                      <a:pt x="25635" y="20546"/>
                      <a:pt x="27038" y="17160"/>
                      <a:pt x="27038" y="13630"/>
                    </a:cubicBezTo>
                    <a:cubicBezTo>
                      <a:pt x="27038" y="10100"/>
                      <a:pt x="25635" y="6714"/>
                      <a:pt x="23139" y="4217"/>
                    </a:cubicBezTo>
                    <a:cubicBezTo>
                      <a:pt x="20643" y="1721"/>
                      <a:pt x="17257" y="318"/>
                      <a:pt x="13726" y="318"/>
                    </a:cubicBezTo>
                    <a:cubicBezTo>
                      <a:pt x="10196" y="318"/>
                      <a:pt x="6810" y="1721"/>
                      <a:pt x="4314" y="4217"/>
                    </a:cubicBezTo>
                    <a:cubicBezTo>
                      <a:pt x="1817" y="6714"/>
                      <a:pt x="415" y="10100"/>
                      <a:pt x="415" y="13630"/>
                    </a:cubicBezTo>
                    <a:cubicBezTo>
                      <a:pt x="415" y="17160"/>
                      <a:pt x="1817" y="20546"/>
                      <a:pt x="4314" y="23043"/>
                    </a:cubicBezTo>
                    <a:cubicBezTo>
                      <a:pt x="6810" y="25539"/>
                      <a:pt x="10196" y="26942"/>
                      <a:pt x="13726" y="269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91" name="任意多边形: 形状 67590">
                <a:extLst>
                  <a:ext uri="{FF2B5EF4-FFF2-40B4-BE49-F238E27FC236}">
                    <a16:creationId xmlns:a16="http://schemas.microsoft.com/office/drawing/2014/main" id="{8A8CA6DC-5E31-8602-2BC0-2BD1ECC5A170}"/>
                  </a:ext>
                </a:extLst>
              </p:cNvPr>
              <p:cNvSpPr/>
              <p:nvPr/>
            </p:nvSpPr>
            <p:spPr>
              <a:xfrm>
                <a:off x="6949535" y="4522507"/>
                <a:ext cx="26623" cy="26623"/>
              </a:xfrm>
              <a:custGeom>
                <a:avLst/>
                <a:gdLst>
                  <a:gd name="connsiteX0" fmla="*/ 13816 w 26623"/>
                  <a:gd name="connsiteY0" fmla="*/ 27004 h 26623"/>
                  <a:gd name="connsiteX1" fmla="*/ 23229 w 26623"/>
                  <a:gd name="connsiteY1" fmla="*/ 23105 h 26623"/>
                  <a:gd name="connsiteX2" fmla="*/ 27128 w 26623"/>
                  <a:gd name="connsiteY2" fmla="*/ 13693 h 26623"/>
                  <a:gd name="connsiteX3" fmla="*/ 23229 w 26623"/>
                  <a:gd name="connsiteY3" fmla="*/ 4280 h 26623"/>
                  <a:gd name="connsiteX4" fmla="*/ 13816 w 26623"/>
                  <a:gd name="connsiteY4" fmla="*/ 381 h 26623"/>
                  <a:gd name="connsiteX5" fmla="*/ 4404 w 26623"/>
                  <a:gd name="connsiteY5" fmla="*/ 4280 h 26623"/>
                  <a:gd name="connsiteX6" fmla="*/ 505 w 26623"/>
                  <a:gd name="connsiteY6" fmla="*/ 13693 h 26623"/>
                  <a:gd name="connsiteX7" fmla="*/ 4404 w 26623"/>
                  <a:gd name="connsiteY7" fmla="*/ 23105 h 26623"/>
                  <a:gd name="connsiteX8" fmla="*/ 13816 w 26623"/>
                  <a:gd name="connsiteY8" fmla="*/ 270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7004"/>
                    </a:moveTo>
                    <a:cubicBezTo>
                      <a:pt x="17347" y="27004"/>
                      <a:pt x="20733" y="25602"/>
                      <a:pt x="23229" y="23105"/>
                    </a:cubicBezTo>
                    <a:cubicBezTo>
                      <a:pt x="25725" y="20609"/>
                      <a:pt x="27128" y="17223"/>
                      <a:pt x="27128" y="13693"/>
                    </a:cubicBezTo>
                    <a:cubicBezTo>
                      <a:pt x="27128" y="10162"/>
                      <a:pt x="25725" y="6776"/>
                      <a:pt x="23229" y="4280"/>
                    </a:cubicBezTo>
                    <a:cubicBezTo>
                      <a:pt x="20733" y="1784"/>
                      <a:pt x="17347" y="381"/>
                      <a:pt x="13816" y="381"/>
                    </a:cubicBezTo>
                    <a:cubicBezTo>
                      <a:pt x="10286" y="381"/>
                      <a:pt x="6900" y="1784"/>
                      <a:pt x="4404" y="4280"/>
                    </a:cubicBezTo>
                    <a:cubicBezTo>
                      <a:pt x="1907" y="6776"/>
                      <a:pt x="505" y="10162"/>
                      <a:pt x="505" y="13693"/>
                    </a:cubicBezTo>
                    <a:cubicBezTo>
                      <a:pt x="505" y="17223"/>
                      <a:pt x="1907" y="20609"/>
                      <a:pt x="4404" y="23105"/>
                    </a:cubicBezTo>
                    <a:cubicBezTo>
                      <a:pt x="6900" y="25602"/>
                      <a:pt x="10286" y="27004"/>
                      <a:pt x="13816" y="270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92" name="任意多边形: 形状 67591">
                <a:extLst>
                  <a:ext uri="{FF2B5EF4-FFF2-40B4-BE49-F238E27FC236}">
                    <a16:creationId xmlns:a16="http://schemas.microsoft.com/office/drawing/2014/main" id="{8C6D2E5E-B161-8FA2-85A3-C4D961B856E4}"/>
                  </a:ext>
                </a:extLst>
              </p:cNvPr>
              <p:cNvSpPr/>
              <p:nvPr/>
            </p:nvSpPr>
            <p:spPr>
              <a:xfrm>
                <a:off x="5431042" y="4618628"/>
                <a:ext cx="26623" cy="26623"/>
              </a:xfrm>
              <a:custGeom>
                <a:avLst/>
                <a:gdLst>
                  <a:gd name="connsiteX0" fmla="*/ 13689 w 26623"/>
                  <a:gd name="connsiteY0" fmla="*/ 27012 h 26623"/>
                  <a:gd name="connsiteX1" fmla="*/ 23102 w 26623"/>
                  <a:gd name="connsiteY1" fmla="*/ 23113 h 26623"/>
                  <a:gd name="connsiteX2" fmla="*/ 27000 w 26623"/>
                  <a:gd name="connsiteY2" fmla="*/ 13701 h 26623"/>
                  <a:gd name="connsiteX3" fmla="*/ 23102 w 26623"/>
                  <a:gd name="connsiteY3" fmla="*/ 4288 h 26623"/>
                  <a:gd name="connsiteX4" fmla="*/ 13689 w 26623"/>
                  <a:gd name="connsiteY4" fmla="*/ 389 h 26623"/>
                  <a:gd name="connsiteX5" fmla="*/ 4276 w 26623"/>
                  <a:gd name="connsiteY5" fmla="*/ 4288 h 26623"/>
                  <a:gd name="connsiteX6" fmla="*/ 377 w 26623"/>
                  <a:gd name="connsiteY6" fmla="*/ 13701 h 26623"/>
                  <a:gd name="connsiteX7" fmla="*/ 4276 w 26623"/>
                  <a:gd name="connsiteY7" fmla="*/ 23113 h 26623"/>
                  <a:gd name="connsiteX8" fmla="*/ 13689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7012"/>
                    </a:moveTo>
                    <a:cubicBezTo>
                      <a:pt x="17219" y="27012"/>
                      <a:pt x="20605" y="25610"/>
                      <a:pt x="23102" y="23113"/>
                    </a:cubicBezTo>
                    <a:cubicBezTo>
                      <a:pt x="25598" y="20617"/>
                      <a:pt x="27000" y="17231"/>
                      <a:pt x="27000" y="13701"/>
                    </a:cubicBezTo>
                    <a:cubicBezTo>
                      <a:pt x="27000" y="10170"/>
                      <a:pt x="25598" y="6784"/>
                      <a:pt x="23102" y="4288"/>
                    </a:cubicBezTo>
                    <a:cubicBezTo>
                      <a:pt x="20605" y="1792"/>
                      <a:pt x="17219" y="389"/>
                      <a:pt x="13689" y="389"/>
                    </a:cubicBezTo>
                    <a:cubicBezTo>
                      <a:pt x="10159" y="389"/>
                      <a:pt x="6772" y="1792"/>
                      <a:pt x="4276" y="4288"/>
                    </a:cubicBezTo>
                    <a:cubicBezTo>
                      <a:pt x="1780" y="6784"/>
                      <a:pt x="377" y="10170"/>
                      <a:pt x="377" y="13701"/>
                    </a:cubicBezTo>
                    <a:cubicBezTo>
                      <a:pt x="377" y="17231"/>
                      <a:pt x="1780" y="20617"/>
                      <a:pt x="4276" y="23113"/>
                    </a:cubicBezTo>
                    <a:cubicBezTo>
                      <a:pt x="6772" y="25610"/>
                      <a:pt x="10159" y="27012"/>
                      <a:pt x="13689" y="270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93" name="任意多边形: 形状 67592">
                <a:extLst>
                  <a:ext uri="{FF2B5EF4-FFF2-40B4-BE49-F238E27FC236}">
                    <a16:creationId xmlns:a16="http://schemas.microsoft.com/office/drawing/2014/main" id="{DB00BF79-1B3E-8BC0-AB36-91405024A514}"/>
                  </a:ext>
                </a:extLst>
              </p:cNvPr>
              <p:cNvSpPr/>
              <p:nvPr/>
            </p:nvSpPr>
            <p:spPr>
              <a:xfrm>
                <a:off x="5169157" y="4519617"/>
                <a:ext cx="26623" cy="26623"/>
              </a:xfrm>
              <a:custGeom>
                <a:avLst/>
                <a:gdLst>
                  <a:gd name="connsiteX0" fmla="*/ 13667 w 26623"/>
                  <a:gd name="connsiteY0" fmla="*/ 27004 h 26623"/>
                  <a:gd name="connsiteX1" fmla="*/ 23080 w 26623"/>
                  <a:gd name="connsiteY1" fmla="*/ 23105 h 26623"/>
                  <a:gd name="connsiteX2" fmla="*/ 26978 w 26623"/>
                  <a:gd name="connsiteY2" fmla="*/ 13692 h 26623"/>
                  <a:gd name="connsiteX3" fmla="*/ 23080 w 26623"/>
                  <a:gd name="connsiteY3" fmla="*/ 4280 h 26623"/>
                  <a:gd name="connsiteX4" fmla="*/ 13667 w 26623"/>
                  <a:gd name="connsiteY4" fmla="*/ 381 h 26623"/>
                  <a:gd name="connsiteX5" fmla="*/ 4254 w 26623"/>
                  <a:gd name="connsiteY5" fmla="*/ 4280 h 26623"/>
                  <a:gd name="connsiteX6" fmla="*/ 355 w 26623"/>
                  <a:gd name="connsiteY6" fmla="*/ 13692 h 26623"/>
                  <a:gd name="connsiteX7" fmla="*/ 4254 w 26623"/>
                  <a:gd name="connsiteY7" fmla="*/ 23105 h 26623"/>
                  <a:gd name="connsiteX8" fmla="*/ 13667 w 26623"/>
                  <a:gd name="connsiteY8" fmla="*/ 270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7" y="27004"/>
                    </a:moveTo>
                    <a:cubicBezTo>
                      <a:pt x="17197" y="27004"/>
                      <a:pt x="20583" y="25601"/>
                      <a:pt x="23080" y="23105"/>
                    </a:cubicBezTo>
                    <a:cubicBezTo>
                      <a:pt x="25576" y="20609"/>
                      <a:pt x="26978" y="17223"/>
                      <a:pt x="26978" y="13692"/>
                    </a:cubicBezTo>
                    <a:cubicBezTo>
                      <a:pt x="26978" y="10162"/>
                      <a:pt x="25576" y="6776"/>
                      <a:pt x="23080" y="4280"/>
                    </a:cubicBezTo>
                    <a:cubicBezTo>
                      <a:pt x="20583" y="1783"/>
                      <a:pt x="17197" y="381"/>
                      <a:pt x="13667" y="381"/>
                    </a:cubicBezTo>
                    <a:cubicBezTo>
                      <a:pt x="10137" y="381"/>
                      <a:pt x="6750" y="1783"/>
                      <a:pt x="4254" y="4280"/>
                    </a:cubicBezTo>
                    <a:cubicBezTo>
                      <a:pt x="1758" y="6776"/>
                      <a:pt x="355" y="10162"/>
                      <a:pt x="355" y="13692"/>
                    </a:cubicBezTo>
                    <a:cubicBezTo>
                      <a:pt x="355" y="17223"/>
                      <a:pt x="1758" y="20609"/>
                      <a:pt x="4254" y="23105"/>
                    </a:cubicBezTo>
                    <a:cubicBezTo>
                      <a:pt x="6750" y="25601"/>
                      <a:pt x="10137" y="27004"/>
                      <a:pt x="13667" y="270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94" name="任意多边形: 形状 67593">
                <a:extLst>
                  <a:ext uri="{FF2B5EF4-FFF2-40B4-BE49-F238E27FC236}">
                    <a16:creationId xmlns:a16="http://schemas.microsoft.com/office/drawing/2014/main" id="{B49E010A-358C-E463-0E08-92D54B0FE9E9}"/>
                  </a:ext>
                </a:extLst>
              </p:cNvPr>
              <p:cNvSpPr/>
              <p:nvPr/>
            </p:nvSpPr>
            <p:spPr>
              <a:xfrm>
                <a:off x="6037475" y="3391324"/>
                <a:ext cx="26623" cy="26623"/>
              </a:xfrm>
              <a:custGeom>
                <a:avLst/>
                <a:gdLst>
                  <a:gd name="connsiteX0" fmla="*/ 13740 w 26623"/>
                  <a:gd name="connsiteY0" fmla="*/ 26909 h 26623"/>
                  <a:gd name="connsiteX1" fmla="*/ 23153 w 26623"/>
                  <a:gd name="connsiteY1" fmla="*/ 23010 h 26623"/>
                  <a:gd name="connsiteX2" fmla="*/ 27051 w 26623"/>
                  <a:gd name="connsiteY2" fmla="*/ 13598 h 26623"/>
                  <a:gd name="connsiteX3" fmla="*/ 23153 w 26623"/>
                  <a:gd name="connsiteY3" fmla="*/ 4185 h 26623"/>
                  <a:gd name="connsiteX4" fmla="*/ 13740 w 26623"/>
                  <a:gd name="connsiteY4" fmla="*/ 286 h 26623"/>
                  <a:gd name="connsiteX5" fmla="*/ 4327 w 26623"/>
                  <a:gd name="connsiteY5" fmla="*/ 4185 h 26623"/>
                  <a:gd name="connsiteX6" fmla="*/ 428 w 26623"/>
                  <a:gd name="connsiteY6" fmla="*/ 13598 h 26623"/>
                  <a:gd name="connsiteX7" fmla="*/ 4327 w 26623"/>
                  <a:gd name="connsiteY7" fmla="*/ 23010 h 26623"/>
                  <a:gd name="connsiteX8" fmla="*/ 13740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0" y="26909"/>
                    </a:moveTo>
                    <a:cubicBezTo>
                      <a:pt x="17270" y="26909"/>
                      <a:pt x="20656" y="25507"/>
                      <a:pt x="23153" y="23010"/>
                    </a:cubicBezTo>
                    <a:cubicBezTo>
                      <a:pt x="25649" y="20514"/>
                      <a:pt x="27051" y="17128"/>
                      <a:pt x="27051" y="13598"/>
                    </a:cubicBezTo>
                    <a:cubicBezTo>
                      <a:pt x="27051" y="10067"/>
                      <a:pt x="25649" y="6681"/>
                      <a:pt x="23153" y="4185"/>
                    </a:cubicBezTo>
                    <a:cubicBezTo>
                      <a:pt x="20656" y="1689"/>
                      <a:pt x="17270" y="286"/>
                      <a:pt x="13740" y="286"/>
                    </a:cubicBezTo>
                    <a:cubicBezTo>
                      <a:pt x="10210" y="286"/>
                      <a:pt x="6823" y="1689"/>
                      <a:pt x="4327" y="4185"/>
                    </a:cubicBezTo>
                    <a:cubicBezTo>
                      <a:pt x="1831" y="6681"/>
                      <a:pt x="428" y="10067"/>
                      <a:pt x="428" y="13598"/>
                    </a:cubicBezTo>
                    <a:cubicBezTo>
                      <a:pt x="428" y="17128"/>
                      <a:pt x="1831" y="20514"/>
                      <a:pt x="4327" y="23010"/>
                    </a:cubicBezTo>
                    <a:cubicBezTo>
                      <a:pt x="6823" y="25507"/>
                      <a:pt x="10210" y="26909"/>
                      <a:pt x="13740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95" name="任意多边形: 形状 67594">
                <a:extLst>
                  <a:ext uri="{FF2B5EF4-FFF2-40B4-BE49-F238E27FC236}">
                    <a16:creationId xmlns:a16="http://schemas.microsoft.com/office/drawing/2014/main" id="{A60686B1-4CB3-89F7-0017-F024B26A0968}"/>
                  </a:ext>
                </a:extLst>
              </p:cNvPr>
              <p:cNvSpPr/>
              <p:nvPr/>
            </p:nvSpPr>
            <p:spPr>
              <a:xfrm>
                <a:off x="5854679" y="4634244"/>
                <a:ext cx="26623" cy="26623"/>
              </a:xfrm>
              <a:custGeom>
                <a:avLst/>
                <a:gdLst>
                  <a:gd name="connsiteX0" fmla="*/ 13724 w 26623"/>
                  <a:gd name="connsiteY0" fmla="*/ 27014 h 26623"/>
                  <a:gd name="connsiteX1" fmla="*/ 23137 w 26623"/>
                  <a:gd name="connsiteY1" fmla="*/ 23115 h 26623"/>
                  <a:gd name="connsiteX2" fmla="*/ 27036 w 26623"/>
                  <a:gd name="connsiteY2" fmla="*/ 13702 h 26623"/>
                  <a:gd name="connsiteX3" fmla="*/ 23137 w 26623"/>
                  <a:gd name="connsiteY3" fmla="*/ 4289 h 26623"/>
                  <a:gd name="connsiteX4" fmla="*/ 13724 w 26623"/>
                  <a:gd name="connsiteY4" fmla="*/ 390 h 26623"/>
                  <a:gd name="connsiteX5" fmla="*/ 4312 w 26623"/>
                  <a:gd name="connsiteY5" fmla="*/ 4289 h 26623"/>
                  <a:gd name="connsiteX6" fmla="*/ 413 w 26623"/>
                  <a:gd name="connsiteY6" fmla="*/ 13702 h 26623"/>
                  <a:gd name="connsiteX7" fmla="*/ 4312 w 26623"/>
                  <a:gd name="connsiteY7" fmla="*/ 23115 h 26623"/>
                  <a:gd name="connsiteX8" fmla="*/ 13724 w 26623"/>
                  <a:gd name="connsiteY8" fmla="*/ 270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7014"/>
                    </a:moveTo>
                    <a:cubicBezTo>
                      <a:pt x="17255" y="27014"/>
                      <a:pt x="20641" y="25611"/>
                      <a:pt x="23137" y="23115"/>
                    </a:cubicBezTo>
                    <a:cubicBezTo>
                      <a:pt x="25633" y="20618"/>
                      <a:pt x="27036" y="17232"/>
                      <a:pt x="27036" y="13702"/>
                    </a:cubicBezTo>
                    <a:cubicBezTo>
                      <a:pt x="27036" y="10172"/>
                      <a:pt x="25633" y="6786"/>
                      <a:pt x="23137" y="4289"/>
                    </a:cubicBezTo>
                    <a:cubicBezTo>
                      <a:pt x="20641" y="1793"/>
                      <a:pt x="17255" y="390"/>
                      <a:pt x="13724" y="390"/>
                    </a:cubicBezTo>
                    <a:cubicBezTo>
                      <a:pt x="10194" y="390"/>
                      <a:pt x="6808" y="1793"/>
                      <a:pt x="4312" y="4289"/>
                    </a:cubicBezTo>
                    <a:cubicBezTo>
                      <a:pt x="1815" y="6786"/>
                      <a:pt x="413" y="10172"/>
                      <a:pt x="413" y="13702"/>
                    </a:cubicBezTo>
                    <a:cubicBezTo>
                      <a:pt x="413" y="17232"/>
                      <a:pt x="1815" y="20618"/>
                      <a:pt x="4312" y="23115"/>
                    </a:cubicBezTo>
                    <a:cubicBezTo>
                      <a:pt x="6808" y="25611"/>
                      <a:pt x="10194" y="27014"/>
                      <a:pt x="13724" y="2701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96" name="任意多边形: 形状 67595">
                <a:extLst>
                  <a:ext uri="{FF2B5EF4-FFF2-40B4-BE49-F238E27FC236}">
                    <a16:creationId xmlns:a16="http://schemas.microsoft.com/office/drawing/2014/main" id="{44E0298B-B46F-E1BB-7729-1D6DE9C7F193}"/>
                  </a:ext>
                </a:extLst>
              </p:cNvPr>
              <p:cNvSpPr/>
              <p:nvPr/>
            </p:nvSpPr>
            <p:spPr>
              <a:xfrm>
                <a:off x="4500302" y="2901773"/>
                <a:ext cx="26623" cy="26623"/>
              </a:xfrm>
              <a:custGeom>
                <a:avLst/>
                <a:gdLst>
                  <a:gd name="connsiteX0" fmla="*/ 13611 w 26623"/>
                  <a:gd name="connsiteY0" fmla="*/ 26868 h 26623"/>
                  <a:gd name="connsiteX1" fmla="*/ 23023 w 26623"/>
                  <a:gd name="connsiteY1" fmla="*/ 22969 h 26623"/>
                  <a:gd name="connsiteX2" fmla="*/ 26922 w 26623"/>
                  <a:gd name="connsiteY2" fmla="*/ 13556 h 26623"/>
                  <a:gd name="connsiteX3" fmla="*/ 23023 w 26623"/>
                  <a:gd name="connsiteY3" fmla="*/ 4144 h 26623"/>
                  <a:gd name="connsiteX4" fmla="*/ 13611 w 26623"/>
                  <a:gd name="connsiteY4" fmla="*/ 245 h 26623"/>
                  <a:gd name="connsiteX5" fmla="*/ 4198 w 26623"/>
                  <a:gd name="connsiteY5" fmla="*/ 4144 h 26623"/>
                  <a:gd name="connsiteX6" fmla="*/ 299 w 26623"/>
                  <a:gd name="connsiteY6" fmla="*/ 13556 h 26623"/>
                  <a:gd name="connsiteX7" fmla="*/ 4198 w 26623"/>
                  <a:gd name="connsiteY7" fmla="*/ 22969 h 26623"/>
                  <a:gd name="connsiteX8" fmla="*/ 13611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1" y="26868"/>
                    </a:moveTo>
                    <a:cubicBezTo>
                      <a:pt x="17141" y="26868"/>
                      <a:pt x="20527" y="25465"/>
                      <a:pt x="23023" y="22969"/>
                    </a:cubicBezTo>
                    <a:cubicBezTo>
                      <a:pt x="25520" y="20473"/>
                      <a:pt x="26922" y="17087"/>
                      <a:pt x="26922" y="13556"/>
                    </a:cubicBezTo>
                    <a:cubicBezTo>
                      <a:pt x="26922" y="10026"/>
                      <a:pt x="25520" y="6640"/>
                      <a:pt x="23023" y="4144"/>
                    </a:cubicBezTo>
                    <a:cubicBezTo>
                      <a:pt x="20527" y="1647"/>
                      <a:pt x="17141" y="245"/>
                      <a:pt x="13611" y="245"/>
                    </a:cubicBezTo>
                    <a:cubicBezTo>
                      <a:pt x="10080" y="245"/>
                      <a:pt x="6694" y="1647"/>
                      <a:pt x="4198" y="4144"/>
                    </a:cubicBezTo>
                    <a:cubicBezTo>
                      <a:pt x="1702" y="6640"/>
                      <a:pt x="299" y="10026"/>
                      <a:pt x="299" y="13556"/>
                    </a:cubicBezTo>
                    <a:cubicBezTo>
                      <a:pt x="299" y="17087"/>
                      <a:pt x="1702" y="20473"/>
                      <a:pt x="4198" y="22969"/>
                    </a:cubicBezTo>
                    <a:cubicBezTo>
                      <a:pt x="6694" y="25465"/>
                      <a:pt x="10080" y="26868"/>
                      <a:pt x="13611" y="268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97" name="任意多边形: 形状 67596">
                <a:extLst>
                  <a:ext uri="{FF2B5EF4-FFF2-40B4-BE49-F238E27FC236}">
                    <a16:creationId xmlns:a16="http://schemas.microsoft.com/office/drawing/2014/main" id="{C57B2D16-876F-A5F3-5C51-A377EBACC76C}"/>
                  </a:ext>
                </a:extLst>
              </p:cNvPr>
              <p:cNvSpPr/>
              <p:nvPr/>
            </p:nvSpPr>
            <p:spPr>
              <a:xfrm>
                <a:off x="5927447" y="3758740"/>
                <a:ext cx="26623" cy="26623"/>
              </a:xfrm>
              <a:custGeom>
                <a:avLst/>
                <a:gdLst>
                  <a:gd name="connsiteX0" fmla="*/ 13731 w 26623"/>
                  <a:gd name="connsiteY0" fmla="*/ 26940 h 26623"/>
                  <a:gd name="connsiteX1" fmla="*/ 23143 w 26623"/>
                  <a:gd name="connsiteY1" fmla="*/ 23041 h 26623"/>
                  <a:gd name="connsiteX2" fmla="*/ 27042 w 26623"/>
                  <a:gd name="connsiteY2" fmla="*/ 13628 h 26623"/>
                  <a:gd name="connsiteX3" fmla="*/ 23143 w 26623"/>
                  <a:gd name="connsiteY3" fmla="*/ 4216 h 26623"/>
                  <a:gd name="connsiteX4" fmla="*/ 13731 w 26623"/>
                  <a:gd name="connsiteY4" fmla="*/ 317 h 26623"/>
                  <a:gd name="connsiteX5" fmla="*/ 4318 w 26623"/>
                  <a:gd name="connsiteY5" fmla="*/ 4216 h 26623"/>
                  <a:gd name="connsiteX6" fmla="*/ 419 w 26623"/>
                  <a:gd name="connsiteY6" fmla="*/ 13628 h 26623"/>
                  <a:gd name="connsiteX7" fmla="*/ 4318 w 26623"/>
                  <a:gd name="connsiteY7" fmla="*/ 23041 h 26623"/>
                  <a:gd name="connsiteX8" fmla="*/ 13731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1" y="26940"/>
                    </a:moveTo>
                    <a:cubicBezTo>
                      <a:pt x="17261" y="26940"/>
                      <a:pt x="20647" y="25537"/>
                      <a:pt x="23143" y="23041"/>
                    </a:cubicBezTo>
                    <a:cubicBezTo>
                      <a:pt x="25640" y="20545"/>
                      <a:pt x="27042" y="17159"/>
                      <a:pt x="27042" y="13628"/>
                    </a:cubicBezTo>
                    <a:cubicBezTo>
                      <a:pt x="27042" y="10098"/>
                      <a:pt x="25640" y="6712"/>
                      <a:pt x="23143" y="4216"/>
                    </a:cubicBezTo>
                    <a:cubicBezTo>
                      <a:pt x="20647" y="1719"/>
                      <a:pt x="17261" y="317"/>
                      <a:pt x="13731" y="317"/>
                    </a:cubicBezTo>
                    <a:cubicBezTo>
                      <a:pt x="10200" y="317"/>
                      <a:pt x="6814" y="1719"/>
                      <a:pt x="4318" y="4216"/>
                    </a:cubicBezTo>
                    <a:cubicBezTo>
                      <a:pt x="1822" y="6712"/>
                      <a:pt x="419" y="10098"/>
                      <a:pt x="419" y="13628"/>
                    </a:cubicBezTo>
                    <a:cubicBezTo>
                      <a:pt x="419" y="17159"/>
                      <a:pt x="1822" y="20545"/>
                      <a:pt x="4318" y="23041"/>
                    </a:cubicBezTo>
                    <a:cubicBezTo>
                      <a:pt x="6814" y="25537"/>
                      <a:pt x="10200" y="26940"/>
                      <a:pt x="13731" y="269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98" name="任意多边形: 形状 67597">
                <a:extLst>
                  <a:ext uri="{FF2B5EF4-FFF2-40B4-BE49-F238E27FC236}">
                    <a16:creationId xmlns:a16="http://schemas.microsoft.com/office/drawing/2014/main" id="{179078C4-06E7-3D6D-CEBD-D3273F8F3A1F}"/>
                  </a:ext>
                </a:extLst>
              </p:cNvPr>
              <p:cNvSpPr/>
              <p:nvPr/>
            </p:nvSpPr>
            <p:spPr>
              <a:xfrm>
                <a:off x="6180945" y="3792559"/>
                <a:ext cx="26623" cy="26623"/>
              </a:xfrm>
              <a:custGeom>
                <a:avLst/>
                <a:gdLst>
                  <a:gd name="connsiteX0" fmla="*/ 13752 w 26623"/>
                  <a:gd name="connsiteY0" fmla="*/ 26943 h 26623"/>
                  <a:gd name="connsiteX1" fmla="*/ 23165 w 26623"/>
                  <a:gd name="connsiteY1" fmla="*/ 23044 h 26623"/>
                  <a:gd name="connsiteX2" fmla="*/ 27063 w 26623"/>
                  <a:gd name="connsiteY2" fmla="*/ 13631 h 26623"/>
                  <a:gd name="connsiteX3" fmla="*/ 23165 w 26623"/>
                  <a:gd name="connsiteY3" fmla="*/ 4219 h 26623"/>
                  <a:gd name="connsiteX4" fmla="*/ 13752 w 26623"/>
                  <a:gd name="connsiteY4" fmla="*/ 320 h 26623"/>
                  <a:gd name="connsiteX5" fmla="*/ 4339 w 26623"/>
                  <a:gd name="connsiteY5" fmla="*/ 4219 h 26623"/>
                  <a:gd name="connsiteX6" fmla="*/ 440 w 26623"/>
                  <a:gd name="connsiteY6" fmla="*/ 13631 h 26623"/>
                  <a:gd name="connsiteX7" fmla="*/ 4339 w 26623"/>
                  <a:gd name="connsiteY7" fmla="*/ 23044 h 26623"/>
                  <a:gd name="connsiteX8" fmla="*/ 13752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2" y="26943"/>
                    </a:moveTo>
                    <a:cubicBezTo>
                      <a:pt x="17282" y="26943"/>
                      <a:pt x="20668" y="25540"/>
                      <a:pt x="23165" y="23044"/>
                    </a:cubicBezTo>
                    <a:cubicBezTo>
                      <a:pt x="25661" y="20548"/>
                      <a:pt x="27063" y="17162"/>
                      <a:pt x="27063" y="13631"/>
                    </a:cubicBezTo>
                    <a:cubicBezTo>
                      <a:pt x="27063" y="10101"/>
                      <a:pt x="25661" y="6715"/>
                      <a:pt x="23165" y="4219"/>
                    </a:cubicBezTo>
                    <a:cubicBezTo>
                      <a:pt x="20668" y="1722"/>
                      <a:pt x="17282" y="320"/>
                      <a:pt x="13752" y="320"/>
                    </a:cubicBezTo>
                    <a:cubicBezTo>
                      <a:pt x="10222" y="320"/>
                      <a:pt x="6835" y="1722"/>
                      <a:pt x="4339" y="4219"/>
                    </a:cubicBezTo>
                    <a:cubicBezTo>
                      <a:pt x="1843" y="6715"/>
                      <a:pt x="440" y="10101"/>
                      <a:pt x="440" y="13631"/>
                    </a:cubicBezTo>
                    <a:cubicBezTo>
                      <a:pt x="440" y="17162"/>
                      <a:pt x="1843" y="20548"/>
                      <a:pt x="4339" y="23044"/>
                    </a:cubicBezTo>
                    <a:cubicBezTo>
                      <a:pt x="6835" y="25540"/>
                      <a:pt x="10222" y="26943"/>
                      <a:pt x="13752" y="269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99" name="任意多边形: 形状 67598">
                <a:extLst>
                  <a:ext uri="{FF2B5EF4-FFF2-40B4-BE49-F238E27FC236}">
                    <a16:creationId xmlns:a16="http://schemas.microsoft.com/office/drawing/2014/main" id="{9137A198-BD2E-13EF-8360-CD736B632A88}"/>
                  </a:ext>
                </a:extLst>
              </p:cNvPr>
              <p:cNvSpPr/>
              <p:nvPr/>
            </p:nvSpPr>
            <p:spPr>
              <a:xfrm>
                <a:off x="5277709" y="3397674"/>
                <a:ext cx="26623" cy="26623"/>
              </a:xfrm>
              <a:custGeom>
                <a:avLst/>
                <a:gdLst>
                  <a:gd name="connsiteX0" fmla="*/ 13676 w 26623"/>
                  <a:gd name="connsiteY0" fmla="*/ 26910 h 26623"/>
                  <a:gd name="connsiteX1" fmla="*/ 23089 w 26623"/>
                  <a:gd name="connsiteY1" fmla="*/ 23011 h 26623"/>
                  <a:gd name="connsiteX2" fmla="*/ 26988 w 26623"/>
                  <a:gd name="connsiteY2" fmla="*/ 13598 h 26623"/>
                  <a:gd name="connsiteX3" fmla="*/ 23089 w 26623"/>
                  <a:gd name="connsiteY3" fmla="*/ 4185 h 26623"/>
                  <a:gd name="connsiteX4" fmla="*/ 13676 w 26623"/>
                  <a:gd name="connsiteY4" fmla="*/ 286 h 26623"/>
                  <a:gd name="connsiteX5" fmla="*/ 4263 w 26623"/>
                  <a:gd name="connsiteY5" fmla="*/ 4185 h 26623"/>
                  <a:gd name="connsiteX6" fmla="*/ 364 w 26623"/>
                  <a:gd name="connsiteY6" fmla="*/ 13598 h 26623"/>
                  <a:gd name="connsiteX7" fmla="*/ 4263 w 26623"/>
                  <a:gd name="connsiteY7" fmla="*/ 23011 h 26623"/>
                  <a:gd name="connsiteX8" fmla="*/ 13676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6" y="26910"/>
                    </a:moveTo>
                    <a:cubicBezTo>
                      <a:pt x="17206" y="26910"/>
                      <a:pt x="20592" y="25507"/>
                      <a:pt x="23089" y="23011"/>
                    </a:cubicBezTo>
                    <a:cubicBezTo>
                      <a:pt x="25585" y="20515"/>
                      <a:pt x="26988" y="17128"/>
                      <a:pt x="26988" y="13598"/>
                    </a:cubicBezTo>
                    <a:cubicBezTo>
                      <a:pt x="26988" y="10068"/>
                      <a:pt x="25585" y="6682"/>
                      <a:pt x="23089" y="4185"/>
                    </a:cubicBezTo>
                    <a:cubicBezTo>
                      <a:pt x="20592" y="1689"/>
                      <a:pt x="17206" y="286"/>
                      <a:pt x="13676" y="286"/>
                    </a:cubicBezTo>
                    <a:cubicBezTo>
                      <a:pt x="10146" y="286"/>
                      <a:pt x="6760" y="1689"/>
                      <a:pt x="4263" y="4185"/>
                    </a:cubicBezTo>
                    <a:cubicBezTo>
                      <a:pt x="1767" y="6682"/>
                      <a:pt x="364" y="10068"/>
                      <a:pt x="364" y="13598"/>
                    </a:cubicBezTo>
                    <a:cubicBezTo>
                      <a:pt x="364" y="17128"/>
                      <a:pt x="1767" y="20515"/>
                      <a:pt x="4263" y="23011"/>
                    </a:cubicBezTo>
                    <a:cubicBezTo>
                      <a:pt x="6760" y="25507"/>
                      <a:pt x="10146" y="26910"/>
                      <a:pt x="13676" y="269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00" name="任意多边形: 形状 67599">
                <a:extLst>
                  <a:ext uri="{FF2B5EF4-FFF2-40B4-BE49-F238E27FC236}">
                    <a16:creationId xmlns:a16="http://schemas.microsoft.com/office/drawing/2014/main" id="{D2731464-787B-53EA-6491-0944C570694C}"/>
                  </a:ext>
                </a:extLst>
              </p:cNvPr>
              <p:cNvSpPr/>
              <p:nvPr/>
            </p:nvSpPr>
            <p:spPr>
              <a:xfrm>
                <a:off x="4924221" y="3723788"/>
                <a:ext cx="26623" cy="26623"/>
              </a:xfrm>
              <a:custGeom>
                <a:avLst/>
                <a:gdLst>
                  <a:gd name="connsiteX0" fmla="*/ 13646 w 26623"/>
                  <a:gd name="connsiteY0" fmla="*/ 26937 h 26623"/>
                  <a:gd name="connsiteX1" fmla="*/ 23059 w 26623"/>
                  <a:gd name="connsiteY1" fmla="*/ 23038 h 26623"/>
                  <a:gd name="connsiteX2" fmla="*/ 26958 w 26623"/>
                  <a:gd name="connsiteY2" fmla="*/ 13625 h 26623"/>
                  <a:gd name="connsiteX3" fmla="*/ 23059 w 26623"/>
                  <a:gd name="connsiteY3" fmla="*/ 4213 h 26623"/>
                  <a:gd name="connsiteX4" fmla="*/ 13646 w 26623"/>
                  <a:gd name="connsiteY4" fmla="*/ 314 h 26623"/>
                  <a:gd name="connsiteX5" fmla="*/ 4234 w 26623"/>
                  <a:gd name="connsiteY5" fmla="*/ 4213 h 26623"/>
                  <a:gd name="connsiteX6" fmla="*/ 335 w 26623"/>
                  <a:gd name="connsiteY6" fmla="*/ 13625 h 26623"/>
                  <a:gd name="connsiteX7" fmla="*/ 4234 w 26623"/>
                  <a:gd name="connsiteY7" fmla="*/ 23038 h 26623"/>
                  <a:gd name="connsiteX8" fmla="*/ 13646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6" y="26937"/>
                    </a:moveTo>
                    <a:cubicBezTo>
                      <a:pt x="17177" y="26937"/>
                      <a:pt x="20563" y="25534"/>
                      <a:pt x="23059" y="23038"/>
                    </a:cubicBezTo>
                    <a:cubicBezTo>
                      <a:pt x="25555" y="20542"/>
                      <a:pt x="26958" y="17156"/>
                      <a:pt x="26958" y="13625"/>
                    </a:cubicBezTo>
                    <a:cubicBezTo>
                      <a:pt x="26958" y="10095"/>
                      <a:pt x="25555" y="6709"/>
                      <a:pt x="23059" y="4213"/>
                    </a:cubicBezTo>
                    <a:cubicBezTo>
                      <a:pt x="20563" y="1716"/>
                      <a:pt x="17177" y="314"/>
                      <a:pt x="13646" y="314"/>
                    </a:cubicBezTo>
                    <a:cubicBezTo>
                      <a:pt x="10116" y="314"/>
                      <a:pt x="6730" y="1716"/>
                      <a:pt x="4234" y="4213"/>
                    </a:cubicBezTo>
                    <a:cubicBezTo>
                      <a:pt x="1737" y="6709"/>
                      <a:pt x="335" y="10095"/>
                      <a:pt x="335" y="13625"/>
                    </a:cubicBezTo>
                    <a:cubicBezTo>
                      <a:pt x="335" y="17156"/>
                      <a:pt x="1737" y="20542"/>
                      <a:pt x="4234" y="23038"/>
                    </a:cubicBezTo>
                    <a:cubicBezTo>
                      <a:pt x="6730" y="25534"/>
                      <a:pt x="10116" y="26937"/>
                      <a:pt x="13646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01" name="任意多边形: 形状 67600">
                <a:extLst>
                  <a:ext uri="{FF2B5EF4-FFF2-40B4-BE49-F238E27FC236}">
                    <a16:creationId xmlns:a16="http://schemas.microsoft.com/office/drawing/2014/main" id="{1E39E28A-5D93-4B2F-F963-D9642EE7C9FE}"/>
                  </a:ext>
                </a:extLst>
              </p:cNvPr>
              <p:cNvSpPr/>
              <p:nvPr/>
            </p:nvSpPr>
            <p:spPr>
              <a:xfrm>
                <a:off x="5893894" y="3772991"/>
                <a:ext cx="26623" cy="26623"/>
              </a:xfrm>
              <a:custGeom>
                <a:avLst/>
                <a:gdLst>
                  <a:gd name="connsiteX0" fmla="*/ 13728 w 26623"/>
                  <a:gd name="connsiteY0" fmla="*/ 26941 h 26623"/>
                  <a:gd name="connsiteX1" fmla="*/ 23140 w 26623"/>
                  <a:gd name="connsiteY1" fmla="*/ 23042 h 26623"/>
                  <a:gd name="connsiteX2" fmla="*/ 27039 w 26623"/>
                  <a:gd name="connsiteY2" fmla="*/ 13630 h 26623"/>
                  <a:gd name="connsiteX3" fmla="*/ 23140 w 26623"/>
                  <a:gd name="connsiteY3" fmla="*/ 4217 h 26623"/>
                  <a:gd name="connsiteX4" fmla="*/ 13728 w 26623"/>
                  <a:gd name="connsiteY4" fmla="*/ 318 h 26623"/>
                  <a:gd name="connsiteX5" fmla="*/ 4315 w 26623"/>
                  <a:gd name="connsiteY5" fmla="*/ 4217 h 26623"/>
                  <a:gd name="connsiteX6" fmla="*/ 416 w 26623"/>
                  <a:gd name="connsiteY6" fmla="*/ 13630 h 26623"/>
                  <a:gd name="connsiteX7" fmla="*/ 4315 w 26623"/>
                  <a:gd name="connsiteY7" fmla="*/ 23042 h 26623"/>
                  <a:gd name="connsiteX8" fmla="*/ 13728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8" y="26941"/>
                    </a:moveTo>
                    <a:cubicBezTo>
                      <a:pt x="17258" y="26941"/>
                      <a:pt x="20644" y="25539"/>
                      <a:pt x="23140" y="23042"/>
                    </a:cubicBezTo>
                    <a:cubicBezTo>
                      <a:pt x="25637" y="20546"/>
                      <a:pt x="27039" y="17160"/>
                      <a:pt x="27039" y="13630"/>
                    </a:cubicBezTo>
                    <a:cubicBezTo>
                      <a:pt x="27039" y="10099"/>
                      <a:pt x="25637" y="6713"/>
                      <a:pt x="23140" y="4217"/>
                    </a:cubicBezTo>
                    <a:cubicBezTo>
                      <a:pt x="20644" y="1721"/>
                      <a:pt x="17258" y="318"/>
                      <a:pt x="13728" y="318"/>
                    </a:cubicBezTo>
                    <a:cubicBezTo>
                      <a:pt x="10197" y="318"/>
                      <a:pt x="6811" y="1721"/>
                      <a:pt x="4315" y="4217"/>
                    </a:cubicBezTo>
                    <a:cubicBezTo>
                      <a:pt x="1819" y="6713"/>
                      <a:pt x="416" y="10099"/>
                      <a:pt x="416" y="13630"/>
                    </a:cubicBezTo>
                    <a:cubicBezTo>
                      <a:pt x="416" y="17160"/>
                      <a:pt x="1819" y="20546"/>
                      <a:pt x="4315" y="23042"/>
                    </a:cubicBezTo>
                    <a:cubicBezTo>
                      <a:pt x="6811" y="25539"/>
                      <a:pt x="10197" y="26941"/>
                      <a:pt x="13728" y="269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02" name="任意多边形: 形状 67601">
                <a:extLst>
                  <a:ext uri="{FF2B5EF4-FFF2-40B4-BE49-F238E27FC236}">
                    <a16:creationId xmlns:a16="http://schemas.microsoft.com/office/drawing/2014/main" id="{DFE73A26-B728-E795-8AD6-243AF65ACC8C}"/>
                  </a:ext>
                </a:extLst>
              </p:cNvPr>
              <p:cNvSpPr/>
              <p:nvPr/>
            </p:nvSpPr>
            <p:spPr>
              <a:xfrm>
                <a:off x="5635175" y="4127097"/>
                <a:ext cx="26623" cy="26623"/>
              </a:xfrm>
              <a:custGeom>
                <a:avLst/>
                <a:gdLst>
                  <a:gd name="connsiteX0" fmla="*/ 13706 w 26623"/>
                  <a:gd name="connsiteY0" fmla="*/ 26971 h 26623"/>
                  <a:gd name="connsiteX1" fmla="*/ 23119 w 26623"/>
                  <a:gd name="connsiteY1" fmla="*/ 23072 h 26623"/>
                  <a:gd name="connsiteX2" fmla="*/ 27018 w 26623"/>
                  <a:gd name="connsiteY2" fmla="*/ 13659 h 26623"/>
                  <a:gd name="connsiteX3" fmla="*/ 23119 w 26623"/>
                  <a:gd name="connsiteY3" fmla="*/ 4247 h 26623"/>
                  <a:gd name="connsiteX4" fmla="*/ 13706 w 26623"/>
                  <a:gd name="connsiteY4" fmla="*/ 348 h 26623"/>
                  <a:gd name="connsiteX5" fmla="*/ 4293 w 26623"/>
                  <a:gd name="connsiteY5" fmla="*/ 4247 h 26623"/>
                  <a:gd name="connsiteX6" fmla="*/ 394 w 26623"/>
                  <a:gd name="connsiteY6" fmla="*/ 13659 h 26623"/>
                  <a:gd name="connsiteX7" fmla="*/ 4293 w 26623"/>
                  <a:gd name="connsiteY7" fmla="*/ 23072 h 26623"/>
                  <a:gd name="connsiteX8" fmla="*/ 13706 w 26623"/>
                  <a:gd name="connsiteY8" fmla="*/ 269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971"/>
                    </a:moveTo>
                    <a:cubicBezTo>
                      <a:pt x="17236" y="26971"/>
                      <a:pt x="20622" y="25568"/>
                      <a:pt x="23119" y="23072"/>
                    </a:cubicBezTo>
                    <a:cubicBezTo>
                      <a:pt x="25615" y="20576"/>
                      <a:pt x="27018" y="17190"/>
                      <a:pt x="27018" y="13659"/>
                    </a:cubicBezTo>
                    <a:cubicBezTo>
                      <a:pt x="27018" y="10129"/>
                      <a:pt x="25615" y="6743"/>
                      <a:pt x="23119" y="4247"/>
                    </a:cubicBezTo>
                    <a:cubicBezTo>
                      <a:pt x="20622" y="1750"/>
                      <a:pt x="17236" y="348"/>
                      <a:pt x="13706" y="348"/>
                    </a:cubicBezTo>
                    <a:cubicBezTo>
                      <a:pt x="10176" y="348"/>
                      <a:pt x="6790" y="1750"/>
                      <a:pt x="4293" y="4247"/>
                    </a:cubicBezTo>
                    <a:cubicBezTo>
                      <a:pt x="1797" y="6743"/>
                      <a:pt x="394" y="10129"/>
                      <a:pt x="394" y="13659"/>
                    </a:cubicBezTo>
                    <a:cubicBezTo>
                      <a:pt x="394" y="17190"/>
                      <a:pt x="1797" y="20576"/>
                      <a:pt x="4293" y="23072"/>
                    </a:cubicBezTo>
                    <a:cubicBezTo>
                      <a:pt x="6790" y="25568"/>
                      <a:pt x="10176" y="26971"/>
                      <a:pt x="13706" y="269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03" name="任意多边形: 形状 67602">
                <a:extLst>
                  <a:ext uri="{FF2B5EF4-FFF2-40B4-BE49-F238E27FC236}">
                    <a16:creationId xmlns:a16="http://schemas.microsoft.com/office/drawing/2014/main" id="{9DCC08DD-CCBD-3182-E829-D9244C42898F}"/>
                  </a:ext>
                </a:extLst>
              </p:cNvPr>
              <p:cNvSpPr/>
              <p:nvPr/>
            </p:nvSpPr>
            <p:spPr>
              <a:xfrm>
                <a:off x="5471299" y="4082119"/>
                <a:ext cx="26623" cy="26623"/>
              </a:xfrm>
              <a:custGeom>
                <a:avLst/>
                <a:gdLst>
                  <a:gd name="connsiteX0" fmla="*/ 13692 w 26623"/>
                  <a:gd name="connsiteY0" fmla="*/ 26967 h 26623"/>
                  <a:gd name="connsiteX1" fmla="*/ 23105 w 26623"/>
                  <a:gd name="connsiteY1" fmla="*/ 23068 h 26623"/>
                  <a:gd name="connsiteX2" fmla="*/ 27004 w 26623"/>
                  <a:gd name="connsiteY2" fmla="*/ 13656 h 26623"/>
                  <a:gd name="connsiteX3" fmla="*/ 23105 w 26623"/>
                  <a:gd name="connsiteY3" fmla="*/ 4243 h 26623"/>
                  <a:gd name="connsiteX4" fmla="*/ 13692 w 26623"/>
                  <a:gd name="connsiteY4" fmla="*/ 344 h 26623"/>
                  <a:gd name="connsiteX5" fmla="*/ 4280 w 26623"/>
                  <a:gd name="connsiteY5" fmla="*/ 4243 h 26623"/>
                  <a:gd name="connsiteX6" fmla="*/ 381 w 26623"/>
                  <a:gd name="connsiteY6" fmla="*/ 13656 h 26623"/>
                  <a:gd name="connsiteX7" fmla="*/ 4280 w 26623"/>
                  <a:gd name="connsiteY7" fmla="*/ 23068 h 26623"/>
                  <a:gd name="connsiteX8" fmla="*/ 13692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2" y="26967"/>
                    </a:moveTo>
                    <a:cubicBezTo>
                      <a:pt x="17223" y="26967"/>
                      <a:pt x="20609" y="25565"/>
                      <a:pt x="23105" y="23068"/>
                    </a:cubicBezTo>
                    <a:cubicBezTo>
                      <a:pt x="25601" y="20572"/>
                      <a:pt x="27004" y="17186"/>
                      <a:pt x="27004" y="13656"/>
                    </a:cubicBezTo>
                    <a:cubicBezTo>
                      <a:pt x="27004" y="10125"/>
                      <a:pt x="25601" y="6739"/>
                      <a:pt x="23105" y="4243"/>
                    </a:cubicBezTo>
                    <a:cubicBezTo>
                      <a:pt x="20609" y="1747"/>
                      <a:pt x="17223" y="344"/>
                      <a:pt x="13692" y="344"/>
                    </a:cubicBezTo>
                    <a:cubicBezTo>
                      <a:pt x="10162" y="344"/>
                      <a:pt x="6776" y="1747"/>
                      <a:pt x="4280" y="4243"/>
                    </a:cubicBezTo>
                    <a:cubicBezTo>
                      <a:pt x="1783" y="6739"/>
                      <a:pt x="381" y="10125"/>
                      <a:pt x="381" y="13656"/>
                    </a:cubicBezTo>
                    <a:cubicBezTo>
                      <a:pt x="381" y="17186"/>
                      <a:pt x="1783" y="20572"/>
                      <a:pt x="4280" y="23068"/>
                    </a:cubicBezTo>
                    <a:cubicBezTo>
                      <a:pt x="6776" y="25565"/>
                      <a:pt x="10162" y="26967"/>
                      <a:pt x="13692" y="269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04" name="任意多边形: 形状 67603">
                <a:extLst>
                  <a:ext uri="{FF2B5EF4-FFF2-40B4-BE49-F238E27FC236}">
                    <a16:creationId xmlns:a16="http://schemas.microsoft.com/office/drawing/2014/main" id="{DE5EAEB5-E7D5-FA1E-9030-C377D7058C39}"/>
                  </a:ext>
                </a:extLst>
              </p:cNvPr>
              <p:cNvSpPr/>
              <p:nvPr/>
            </p:nvSpPr>
            <p:spPr>
              <a:xfrm>
                <a:off x="8319214" y="3560962"/>
                <a:ext cx="26623" cy="26623"/>
              </a:xfrm>
              <a:custGeom>
                <a:avLst/>
                <a:gdLst>
                  <a:gd name="connsiteX0" fmla="*/ 13931 w 26623"/>
                  <a:gd name="connsiteY0" fmla="*/ 26923 h 26623"/>
                  <a:gd name="connsiteX1" fmla="*/ 23344 w 26623"/>
                  <a:gd name="connsiteY1" fmla="*/ 23025 h 26623"/>
                  <a:gd name="connsiteX2" fmla="*/ 27243 w 26623"/>
                  <a:gd name="connsiteY2" fmla="*/ 13612 h 26623"/>
                  <a:gd name="connsiteX3" fmla="*/ 23344 w 26623"/>
                  <a:gd name="connsiteY3" fmla="*/ 4199 h 26623"/>
                  <a:gd name="connsiteX4" fmla="*/ 13931 w 26623"/>
                  <a:gd name="connsiteY4" fmla="*/ 300 h 26623"/>
                  <a:gd name="connsiteX5" fmla="*/ 4519 w 26623"/>
                  <a:gd name="connsiteY5" fmla="*/ 4199 h 26623"/>
                  <a:gd name="connsiteX6" fmla="*/ 620 w 26623"/>
                  <a:gd name="connsiteY6" fmla="*/ 13612 h 26623"/>
                  <a:gd name="connsiteX7" fmla="*/ 4519 w 26623"/>
                  <a:gd name="connsiteY7" fmla="*/ 23025 h 26623"/>
                  <a:gd name="connsiteX8" fmla="*/ 13931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1" y="26923"/>
                    </a:moveTo>
                    <a:cubicBezTo>
                      <a:pt x="17462" y="26923"/>
                      <a:pt x="20848" y="25521"/>
                      <a:pt x="23344" y="23025"/>
                    </a:cubicBezTo>
                    <a:cubicBezTo>
                      <a:pt x="25840" y="20528"/>
                      <a:pt x="27243" y="17142"/>
                      <a:pt x="27243" y="13612"/>
                    </a:cubicBezTo>
                    <a:cubicBezTo>
                      <a:pt x="27243" y="10082"/>
                      <a:pt x="25840" y="6695"/>
                      <a:pt x="23344" y="4199"/>
                    </a:cubicBezTo>
                    <a:cubicBezTo>
                      <a:pt x="20848" y="1703"/>
                      <a:pt x="17462" y="300"/>
                      <a:pt x="13931" y="300"/>
                    </a:cubicBezTo>
                    <a:cubicBezTo>
                      <a:pt x="10401" y="300"/>
                      <a:pt x="7015" y="1703"/>
                      <a:pt x="4519" y="4199"/>
                    </a:cubicBezTo>
                    <a:cubicBezTo>
                      <a:pt x="2022" y="6695"/>
                      <a:pt x="620" y="10082"/>
                      <a:pt x="620" y="13612"/>
                    </a:cubicBezTo>
                    <a:cubicBezTo>
                      <a:pt x="620" y="17142"/>
                      <a:pt x="2022" y="20528"/>
                      <a:pt x="4519" y="23025"/>
                    </a:cubicBezTo>
                    <a:cubicBezTo>
                      <a:pt x="7015" y="25521"/>
                      <a:pt x="10401" y="26923"/>
                      <a:pt x="13931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05" name="任意多边形: 形状 67604">
                <a:extLst>
                  <a:ext uri="{FF2B5EF4-FFF2-40B4-BE49-F238E27FC236}">
                    <a16:creationId xmlns:a16="http://schemas.microsoft.com/office/drawing/2014/main" id="{54A26C87-16E9-72E9-C1AA-9D9217517CDB}"/>
                  </a:ext>
                </a:extLst>
              </p:cNvPr>
              <p:cNvSpPr/>
              <p:nvPr/>
            </p:nvSpPr>
            <p:spPr>
              <a:xfrm>
                <a:off x="7091291" y="2481167"/>
                <a:ext cx="26623" cy="26623"/>
              </a:xfrm>
              <a:custGeom>
                <a:avLst/>
                <a:gdLst>
                  <a:gd name="connsiteX0" fmla="*/ 13828 w 26623"/>
                  <a:gd name="connsiteY0" fmla="*/ 26833 h 26623"/>
                  <a:gd name="connsiteX1" fmla="*/ 23241 w 26623"/>
                  <a:gd name="connsiteY1" fmla="*/ 22934 h 26623"/>
                  <a:gd name="connsiteX2" fmla="*/ 27140 w 26623"/>
                  <a:gd name="connsiteY2" fmla="*/ 13521 h 26623"/>
                  <a:gd name="connsiteX3" fmla="*/ 23241 w 26623"/>
                  <a:gd name="connsiteY3" fmla="*/ 4108 h 26623"/>
                  <a:gd name="connsiteX4" fmla="*/ 13828 w 26623"/>
                  <a:gd name="connsiteY4" fmla="*/ 210 h 26623"/>
                  <a:gd name="connsiteX5" fmla="*/ 4416 w 26623"/>
                  <a:gd name="connsiteY5" fmla="*/ 4108 h 26623"/>
                  <a:gd name="connsiteX6" fmla="*/ 517 w 26623"/>
                  <a:gd name="connsiteY6" fmla="*/ 13521 h 26623"/>
                  <a:gd name="connsiteX7" fmla="*/ 4416 w 26623"/>
                  <a:gd name="connsiteY7" fmla="*/ 22934 h 26623"/>
                  <a:gd name="connsiteX8" fmla="*/ 13828 w 26623"/>
                  <a:gd name="connsiteY8" fmla="*/ 268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6833"/>
                    </a:moveTo>
                    <a:cubicBezTo>
                      <a:pt x="17359" y="26833"/>
                      <a:pt x="20745" y="25430"/>
                      <a:pt x="23241" y="22934"/>
                    </a:cubicBezTo>
                    <a:cubicBezTo>
                      <a:pt x="25737" y="20438"/>
                      <a:pt x="27140" y="17051"/>
                      <a:pt x="27140" y="13521"/>
                    </a:cubicBezTo>
                    <a:cubicBezTo>
                      <a:pt x="27140" y="9991"/>
                      <a:pt x="25737" y="6605"/>
                      <a:pt x="23241" y="4108"/>
                    </a:cubicBezTo>
                    <a:cubicBezTo>
                      <a:pt x="20745" y="1612"/>
                      <a:pt x="17359" y="210"/>
                      <a:pt x="13828" y="210"/>
                    </a:cubicBezTo>
                    <a:cubicBezTo>
                      <a:pt x="10298" y="210"/>
                      <a:pt x="6912" y="1612"/>
                      <a:pt x="4416" y="4108"/>
                    </a:cubicBezTo>
                    <a:cubicBezTo>
                      <a:pt x="1919" y="6605"/>
                      <a:pt x="517" y="9991"/>
                      <a:pt x="517" y="13521"/>
                    </a:cubicBezTo>
                    <a:cubicBezTo>
                      <a:pt x="517" y="17051"/>
                      <a:pt x="1919" y="20438"/>
                      <a:pt x="4416" y="22934"/>
                    </a:cubicBezTo>
                    <a:cubicBezTo>
                      <a:pt x="6912" y="25430"/>
                      <a:pt x="10298" y="26833"/>
                      <a:pt x="13828" y="268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06" name="任意多边形: 形状 67605">
                <a:extLst>
                  <a:ext uri="{FF2B5EF4-FFF2-40B4-BE49-F238E27FC236}">
                    <a16:creationId xmlns:a16="http://schemas.microsoft.com/office/drawing/2014/main" id="{8DFFD006-8602-5BCC-1CA9-94A544EFE3B1}"/>
                  </a:ext>
                </a:extLst>
              </p:cNvPr>
              <p:cNvSpPr/>
              <p:nvPr/>
            </p:nvSpPr>
            <p:spPr>
              <a:xfrm>
                <a:off x="6332995" y="3771708"/>
                <a:ext cx="26623" cy="26623"/>
              </a:xfrm>
              <a:custGeom>
                <a:avLst/>
                <a:gdLst>
                  <a:gd name="connsiteX0" fmla="*/ 13765 w 26623"/>
                  <a:gd name="connsiteY0" fmla="*/ 26941 h 26623"/>
                  <a:gd name="connsiteX1" fmla="*/ 23177 w 26623"/>
                  <a:gd name="connsiteY1" fmla="*/ 23042 h 26623"/>
                  <a:gd name="connsiteX2" fmla="*/ 27076 w 26623"/>
                  <a:gd name="connsiteY2" fmla="*/ 13629 h 26623"/>
                  <a:gd name="connsiteX3" fmla="*/ 23177 w 26623"/>
                  <a:gd name="connsiteY3" fmla="*/ 4217 h 26623"/>
                  <a:gd name="connsiteX4" fmla="*/ 13765 w 26623"/>
                  <a:gd name="connsiteY4" fmla="*/ 318 h 26623"/>
                  <a:gd name="connsiteX5" fmla="*/ 4352 w 26623"/>
                  <a:gd name="connsiteY5" fmla="*/ 4217 h 26623"/>
                  <a:gd name="connsiteX6" fmla="*/ 453 w 26623"/>
                  <a:gd name="connsiteY6" fmla="*/ 13629 h 26623"/>
                  <a:gd name="connsiteX7" fmla="*/ 4352 w 26623"/>
                  <a:gd name="connsiteY7" fmla="*/ 23042 h 26623"/>
                  <a:gd name="connsiteX8" fmla="*/ 13765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5" y="26941"/>
                    </a:moveTo>
                    <a:cubicBezTo>
                      <a:pt x="17295" y="26941"/>
                      <a:pt x="20681" y="25538"/>
                      <a:pt x="23177" y="23042"/>
                    </a:cubicBezTo>
                    <a:cubicBezTo>
                      <a:pt x="25674" y="20546"/>
                      <a:pt x="27076" y="17160"/>
                      <a:pt x="27076" y="13629"/>
                    </a:cubicBezTo>
                    <a:cubicBezTo>
                      <a:pt x="27076" y="10099"/>
                      <a:pt x="25674" y="6713"/>
                      <a:pt x="23177" y="4217"/>
                    </a:cubicBezTo>
                    <a:cubicBezTo>
                      <a:pt x="20681" y="1720"/>
                      <a:pt x="17295" y="318"/>
                      <a:pt x="13765" y="318"/>
                    </a:cubicBezTo>
                    <a:cubicBezTo>
                      <a:pt x="10234" y="318"/>
                      <a:pt x="6848" y="1720"/>
                      <a:pt x="4352" y="4217"/>
                    </a:cubicBezTo>
                    <a:cubicBezTo>
                      <a:pt x="1856" y="6713"/>
                      <a:pt x="453" y="10099"/>
                      <a:pt x="453" y="13629"/>
                    </a:cubicBezTo>
                    <a:cubicBezTo>
                      <a:pt x="453" y="17160"/>
                      <a:pt x="1856" y="20546"/>
                      <a:pt x="4352" y="23042"/>
                    </a:cubicBezTo>
                    <a:cubicBezTo>
                      <a:pt x="6848" y="25538"/>
                      <a:pt x="10234" y="26941"/>
                      <a:pt x="13765" y="269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07" name="任意多边形: 形状 67606">
                <a:extLst>
                  <a:ext uri="{FF2B5EF4-FFF2-40B4-BE49-F238E27FC236}">
                    <a16:creationId xmlns:a16="http://schemas.microsoft.com/office/drawing/2014/main" id="{587FE170-C5D4-E1EB-BEA5-36E2724A47C9}"/>
                  </a:ext>
                </a:extLst>
              </p:cNvPr>
              <p:cNvSpPr/>
              <p:nvPr/>
            </p:nvSpPr>
            <p:spPr>
              <a:xfrm>
                <a:off x="4520095" y="2912730"/>
                <a:ext cx="26623" cy="26623"/>
              </a:xfrm>
              <a:custGeom>
                <a:avLst/>
                <a:gdLst>
                  <a:gd name="connsiteX0" fmla="*/ 13612 w 26623"/>
                  <a:gd name="connsiteY0" fmla="*/ 26869 h 26623"/>
                  <a:gd name="connsiteX1" fmla="*/ 23025 w 26623"/>
                  <a:gd name="connsiteY1" fmla="*/ 22970 h 26623"/>
                  <a:gd name="connsiteX2" fmla="*/ 26924 w 26623"/>
                  <a:gd name="connsiteY2" fmla="*/ 13557 h 26623"/>
                  <a:gd name="connsiteX3" fmla="*/ 23025 w 26623"/>
                  <a:gd name="connsiteY3" fmla="*/ 4145 h 26623"/>
                  <a:gd name="connsiteX4" fmla="*/ 13612 w 26623"/>
                  <a:gd name="connsiteY4" fmla="*/ 246 h 26623"/>
                  <a:gd name="connsiteX5" fmla="*/ 4200 w 26623"/>
                  <a:gd name="connsiteY5" fmla="*/ 4145 h 26623"/>
                  <a:gd name="connsiteX6" fmla="*/ 301 w 26623"/>
                  <a:gd name="connsiteY6" fmla="*/ 13557 h 26623"/>
                  <a:gd name="connsiteX7" fmla="*/ 4200 w 26623"/>
                  <a:gd name="connsiteY7" fmla="*/ 22970 h 26623"/>
                  <a:gd name="connsiteX8" fmla="*/ 13612 w 26623"/>
                  <a:gd name="connsiteY8" fmla="*/ 268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2" y="26869"/>
                    </a:moveTo>
                    <a:cubicBezTo>
                      <a:pt x="17143" y="26869"/>
                      <a:pt x="20529" y="25466"/>
                      <a:pt x="23025" y="22970"/>
                    </a:cubicBezTo>
                    <a:cubicBezTo>
                      <a:pt x="25521" y="20474"/>
                      <a:pt x="26924" y="17088"/>
                      <a:pt x="26924" y="13557"/>
                    </a:cubicBezTo>
                    <a:cubicBezTo>
                      <a:pt x="26924" y="10027"/>
                      <a:pt x="25521" y="6641"/>
                      <a:pt x="23025" y="4145"/>
                    </a:cubicBezTo>
                    <a:cubicBezTo>
                      <a:pt x="20529" y="1648"/>
                      <a:pt x="17143" y="246"/>
                      <a:pt x="13612" y="246"/>
                    </a:cubicBezTo>
                    <a:cubicBezTo>
                      <a:pt x="10082" y="246"/>
                      <a:pt x="6696" y="1648"/>
                      <a:pt x="4200" y="4145"/>
                    </a:cubicBezTo>
                    <a:cubicBezTo>
                      <a:pt x="1703" y="6641"/>
                      <a:pt x="301" y="10027"/>
                      <a:pt x="301" y="13557"/>
                    </a:cubicBezTo>
                    <a:cubicBezTo>
                      <a:pt x="301" y="17088"/>
                      <a:pt x="1703" y="20474"/>
                      <a:pt x="4200" y="22970"/>
                    </a:cubicBezTo>
                    <a:cubicBezTo>
                      <a:pt x="6696" y="25466"/>
                      <a:pt x="10082" y="26869"/>
                      <a:pt x="13612" y="2686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08" name="任意多边形: 形状 67607">
                <a:extLst>
                  <a:ext uri="{FF2B5EF4-FFF2-40B4-BE49-F238E27FC236}">
                    <a16:creationId xmlns:a16="http://schemas.microsoft.com/office/drawing/2014/main" id="{F42AD804-3D4D-E290-B7E5-CC2B0B963D64}"/>
                  </a:ext>
                </a:extLst>
              </p:cNvPr>
              <p:cNvSpPr/>
              <p:nvPr/>
            </p:nvSpPr>
            <p:spPr>
              <a:xfrm>
                <a:off x="6622802" y="3948078"/>
                <a:ext cx="26623" cy="26623"/>
              </a:xfrm>
              <a:custGeom>
                <a:avLst/>
                <a:gdLst>
                  <a:gd name="connsiteX0" fmla="*/ 13789 w 26623"/>
                  <a:gd name="connsiteY0" fmla="*/ 26956 h 26623"/>
                  <a:gd name="connsiteX1" fmla="*/ 23202 w 26623"/>
                  <a:gd name="connsiteY1" fmla="*/ 23057 h 26623"/>
                  <a:gd name="connsiteX2" fmla="*/ 27101 w 26623"/>
                  <a:gd name="connsiteY2" fmla="*/ 13644 h 26623"/>
                  <a:gd name="connsiteX3" fmla="*/ 23202 w 26623"/>
                  <a:gd name="connsiteY3" fmla="*/ 4232 h 26623"/>
                  <a:gd name="connsiteX4" fmla="*/ 13789 w 26623"/>
                  <a:gd name="connsiteY4" fmla="*/ 333 h 26623"/>
                  <a:gd name="connsiteX5" fmla="*/ 4376 w 26623"/>
                  <a:gd name="connsiteY5" fmla="*/ 4232 h 26623"/>
                  <a:gd name="connsiteX6" fmla="*/ 477 w 26623"/>
                  <a:gd name="connsiteY6" fmla="*/ 13644 h 26623"/>
                  <a:gd name="connsiteX7" fmla="*/ 4376 w 26623"/>
                  <a:gd name="connsiteY7" fmla="*/ 23057 h 26623"/>
                  <a:gd name="connsiteX8" fmla="*/ 13789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956"/>
                    </a:moveTo>
                    <a:cubicBezTo>
                      <a:pt x="17319" y="26956"/>
                      <a:pt x="20705" y="25553"/>
                      <a:pt x="23202" y="23057"/>
                    </a:cubicBezTo>
                    <a:cubicBezTo>
                      <a:pt x="25698" y="20561"/>
                      <a:pt x="27101" y="17175"/>
                      <a:pt x="27101" y="13644"/>
                    </a:cubicBezTo>
                    <a:cubicBezTo>
                      <a:pt x="27101" y="10114"/>
                      <a:pt x="25698" y="6728"/>
                      <a:pt x="23202" y="4232"/>
                    </a:cubicBezTo>
                    <a:cubicBezTo>
                      <a:pt x="20705" y="1735"/>
                      <a:pt x="17319" y="333"/>
                      <a:pt x="13789" y="333"/>
                    </a:cubicBezTo>
                    <a:cubicBezTo>
                      <a:pt x="10259" y="333"/>
                      <a:pt x="6873" y="1735"/>
                      <a:pt x="4376" y="4232"/>
                    </a:cubicBezTo>
                    <a:cubicBezTo>
                      <a:pt x="1880" y="6728"/>
                      <a:pt x="477" y="10114"/>
                      <a:pt x="477" y="13644"/>
                    </a:cubicBezTo>
                    <a:cubicBezTo>
                      <a:pt x="477" y="17175"/>
                      <a:pt x="1880" y="20561"/>
                      <a:pt x="4376" y="23057"/>
                    </a:cubicBezTo>
                    <a:cubicBezTo>
                      <a:pt x="6873" y="25553"/>
                      <a:pt x="10259" y="26956"/>
                      <a:pt x="13789" y="269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09" name="任意多边形: 形状 67608">
                <a:extLst>
                  <a:ext uri="{FF2B5EF4-FFF2-40B4-BE49-F238E27FC236}">
                    <a16:creationId xmlns:a16="http://schemas.microsoft.com/office/drawing/2014/main" id="{C49FD23F-A55E-1FB1-71F1-CEEE13A3CCCE}"/>
                  </a:ext>
                </a:extLst>
              </p:cNvPr>
              <p:cNvSpPr/>
              <p:nvPr/>
            </p:nvSpPr>
            <p:spPr>
              <a:xfrm>
                <a:off x="5102358" y="3712887"/>
                <a:ext cx="26623" cy="26623"/>
              </a:xfrm>
              <a:custGeom>
                <a:avLst/>
                <a:gdLst>
                  <a:gd name="connsiteX0" fmla="*/ 13661 w 26623"/>
                  <a:gd name="connsiteY0" fmla="*/ 26936 h 26623"/>
                  <a:gd name="connsiteX1" fmla="*/ 23074 w 26623"/>
                  <a:gd name="connsiteY1" fmla="*/ 23037 h 26623"/>
                  <a:gd name="connsiteX2" fmla="*/ 26973 w 26623"/>
                  <a:gd name="connsiteY2" fmla="*/ 13625 h 26623"/>
                  <a:gd name="connsiteX3" fmla="*/ 23074 w 26623"/>
                  <a:gd name="connsiteY3" fmla="*/ 4212 h 26623"/>
                  <a:gd name="connsiteX4" fmla="*/ 13661 w 26623"/>
                  <a:gd name="connsiteY4" fmla="*/ 313 h 26623"/>
                  <a:gd name="connsiteX5" fmla="*/ 4249 w 26623"/>
                  <a:gd name="connsiteY5" fmla="*/ 4212 h 26623"/>
                  <a:gd name="connsiteX6" fmla="*/ 350 w 26623"/>
                  <a:gd name="connsiteY6" fmla="*/ 13625 h 26623"/>
                  <a:gd name="connsiteX7" fmla="*/ 4249 w 26623"/>
                  <a:gd name="connsiteY7" fmla="*/ 23037 h 26623"/>
                  <a:gd name="connsiteX8" fmla="*/ 13661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1" y="26936"/>
                    </a:moveTo>
                    <a:cubicBezTo>
                      <a:pt x="17192" y="26936"/>
                      <a:pt x="20578" y="25534"/>
                      <a:pt x="23074" y="23037"/>
                    </a:cubicBezTo>
                    <a:cubicBezTo>
                      <a:pt x="25570" y="20541"/>
                      <a:pt x="26973" y="17155"/>
                      <a:pt x="26973" y="13625"/>
                    </a:cubicBezTo>
                    <a:cubicBezTo>
                      <a:pt x="26973" y="10094"/>
                      <a:pt x="25570" y="6708"/>
                      <a:pt x="23074" y="4212"/>
                    </a:cubicBezTo>
                    <a:cubicBezTo>
                      <a:pt x="20578" y="1716"/>
                      <a:pt x="17192" y="313"/>
                      <a:pt x="13661" y="313"/>
                    </a:cubicBezTo>
                    <a:cubicBezTo>
                      <a:pt x="10131" y="313"/>
                      <a:pt x="6745" y="1716"/>
                      <a:pt x="4249" y="4212"/>
                    </a:cubicBezTo>
                    <a:cubicBezTo>
                      <a:pt x="1752" y="6708"/>
                      <a:pt x="350" y="10094"/>
                      <a:pt x="350" y="13625"/>
                    </a:cubicBezTo>
                    <a:cubicBezTo>
                      <a:pt x="350" y="17155"/>
                      <a:pt x="1752" y="20541"/>
                      <a:pt x="4249" y="23037"/>
                    </a:cubicBezTo>
                    <a:cubicBezTo>
                      <a:pt x="6745" y="25534"/>
                      <a:pt x="10131" y="26936"/>
                      <a:pt x="13661" y="269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10" name="任意多边形: 形状 67609">
                <a:extLst>
                  <a:ext uri="{FF2B5EF4-FFF2-40B4-BE49-F238E27FC236}">
                    <a16:creationId xmlns:a16="http://schemas.microsoft.com/office/drawing/2014/main" id="{9E34F719-C036-3EB1-BE34-A673743D9697}"/>
                  </a:ext>
                </a:extLst>
              </p:cNvPr>
              <p:cNvSpPr/>
              <p:nvPr/>
            </p:nvSpPr>
            <p:spPr>
              <a:xfrm>
                <a:off x="6828157" y="4237785"/>
                <a:ext cx="26623" cy="26623"/>
              </a:xfrm>
              <a:custGeom>
                <a:avLst/>
                <a:gdLst>
                  <a:gd name="connsiteX0" fmla="*/ 13806 w 26623"/>
                  <a:gd name="connsiteY0" fmla="*/ 26980 h 26623"/>
                  <a:gd name="connsiteX1" fmla="*/ 23219 w 26623"/>
                  <a:gd name="connsiteY1" fmla="*/ 23081 h 26623"/>
                  <a:gd name="connsiteX2" fmla="*/ 27118 w 26623"/>
                  <a:gd name="connsiteY2" fmla="*/ 13669 h 26623"/>
                  <a:gd name="connsiteX3" fmla="*/ 23219 w 26623"/>
                  <a:gd name="connsiteY3" fmla="*/ 4256 h 26623"/>
                  <a:gd name="connsiteX4" fmla="*/ 13806 w 26623"/>
                  <a:gd name="connsiteY4" fmla="*/ 357 h 26623"/>
                  <a:gd name="connsiteX5" fmla="*/ 4393 w 26623"/>
                  <a:gd name="connsiteY5" fmla="*/ 4256 h 26623"/>
                  <a:gd name="connsiteX6" fmla="*/ 495 w 26623"/>
                  <a:gd name="connsiteY6" fmla="*/ 13669 h 26623"/>
                  <a:gd name="connsiteX7" fmla="*/ 4393 w 26623"/>
                  <a:gd name="connsiteY7" fmla="*/ 23081 h 26623"/>
                  <a:gd name="connsiteX8" fmla="*/ 13806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980"/>
                    </a:moveTo>
                    <a:cubicBezTo>
                      <a:pt x="17336" y="26980"/>
                      <a:pt x="20723" y="25578"/>
                      <a:pt x="23219" y="23081"/>
                    </a:cubicBezTo>
                    <a:cubicBezTo>
                      <a:pt x="25715" y="20585"/>
                      <a:pt x="27118" y="17199"/>
                      <a:pt x="27118" y="13669"/>
                    </a:cubicBezTo>
                    <a:cubicBezTo>
                      <a:pt x="27118" y="10138"/>
                      <a:pt x="25715" y="6752"/>
                      <a:pt x="23219" y="4256"/>
                    </a:cubicBezTo>
                    <a:cubicBezTo>
                      <a:pt x="20723" y="1760"/>
                      <a:pt x="17336" y="357"/>
                      <a:pt x="13806" y="357"/>
                    </a:cubicBezTo>
                    <a:cubicBezTo>
                      <a:pt x="10276" y="357"/>
                      <a:pt x="6890" y="1760"/>
                      <a:pt x="4393" y="4256"/>
                    </a:cubicBezTo>
                    <a:cubicBezTo>
                      <a:pt x="1897" y="6752"/>
                      <a:pt x="495" y="10138"/>
                      <a:pt x="495" y="13669"/>
                    </a:cubicBezTo>
                    <a:cubicBezTo>
                      <a:pt x="495" y="17199"/>
                      <a:pt x="1897" y="20585"/>
                      <a:pt x="4393" y="23081"/>
                    </a:cubicBezTo>
                    <a:cubicBezTo>
                      <a:pt x="6890" y="25578"/>
                      <a:pt x="10276" y="26980"/>
                      <a:pt x="13806" y="269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11" name="任意多边形: 形状 67610">
                <a:extLst>
                  <a:ext uri="{FF2B5EF4-FFF2-40B4-BE49-F238E27FC236}">
                    <a16:creationId xmlns:a16="http://schemas.microsoft.com/office/drawing/2014/main" id="{630038C7-A0C3-1FE8-766B-0C3A44A6AD17}"/>
                  </a:ext>
                </a:extLst>
              </p:cNvPr>
              <p:cNvSpPr/>
              <p:nvPr/>
            </p:nvSpPr>
            <p:spPr>
              <a:xfrm>
                <a:off x="6210934" y="2622978"/>
                <a:ext cx="26623" cy="26623"/>
              </a:xfrm>
              <a:custGeom>
                <a:avLst/>
                <a:gdLst>
                  <a:gd name="connsiteX0" fmla="*/ 13754 w 26623"/>
                  <a:gd name="connsiteY0" fmla="*/ 26845 h 26623"/>
                  <a:gd name="connsiteX1" fmla="*/ 23167 w 26623"/>
                  <a:gd name="connsiteY1" fmla="*/ 22946 h 26623"/>
                  <a:gd name="connsiteX2" fmla="*/ 27066 w 26623"/>
                  <a:gd name="connsiteY2" fmla="*/ 13533 h 26623"/>
                  <a:gd name="connsiteX3" fmla="*/ 23167 w 26623"/>
                  <a:gd name="connsiteY3" fmla="*/ 4120 h 26623"/>
                  <a:gd name="connsiteX4" fmla="*/ 13754 w 26623"/>
                  <a:gd name="connsiteY4" fmla="*/ 221 h 26623"/>
                  <a:gd name="connsiteX5" fmla="*/ 4342 w 26623"/>
                  <a:gd name="connsiteY5" fmla="*/ 4120 h 26623"/>
                  <a:gd name="connsiteX6" fmla="*/ 443 w 26623"/>
                  <a:gd name="connsiteY6" fmla="*/ 13533 h 26623"/>
                  <a:gd name="connsiteX7" fmla="*/ 4342 w 26623"/>
                  <a:gd name="connsiteY7" fmla="*/ 22946 h 26623"/>
                  <a:gd name="connsiteX8" fmla="*/ 13754 w 26623"/>
                  <a:gd name="connsiteY8" fmla="*/ 268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845"/>
                    </a:moveTo>
                    <a:cubicBezTo>
                      <a:pt x="17285" y="26845"/>
                      <a:pt x="20671" y="25442"/>
                      <a:pt x="23167" y="22946"/>
                    </a:cubicBezTo>
                    <a:cubicBezTo>
                      <a:pt x="25663" y="20449"/>
                      <a:pt x="27066" y="17063"/>
                      <a:pt x="27066" y="13533"/>
                    </a:cubicBezTo>
                    <a:cubicBezTo>
                      <a:pt x="27066" y="10003"/>
                      <a:pt x="25663" y="6617"/>
                      <a:pt x="23167" y="4120"/>
                    </a:cubicBezTo>
                    <a:cubicBezTo>
                      <a:pt x="20671" y="1624"/>
                      <a:pt x="17285" y="221"/>
                      <a:pt x="13754" y="221"/>
                    </a:cubicBezTo>
                    <a:cubicBezTo>
                      <a:pt x="10224" y="221"/>
                      <a:pt x="6838" y="1624"/>
                      <a:pt x="4342" y="4120"/>
                    </a:cubicBezTo>
                    <a:cubicBezTo>
                      <a:pt x="1845" y="6617"/>
                      <a:pt x="443" y="10003"/>
                      <a:pt x="443" y="13533"/>
                    </a:cubicBezTo>
                    <a:cubicBezTo>
                      <a:pt x="443" y="17063"/>
                      <a:pt x="1845" y="20449"/>
                      <a:pt x="4342" y="22946"/>
                    </a:cubicBezTo>
                    <a:cubicBezTo>
                      <a:pt x="6838" y="25442"/>
                      <a:pt x="10224" y="26845"/>
                      <a:pt x="13754" y="268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12" name="任意多边形: 形状 67611">
                <a:extLst>
                  <a:ext uri="{FF2B5EF4-FFF2-40B4-BE49-F238E27FC236}">
                    <a16:creationId xmlns:a16="http://schemas.microsoft.com/office/drawing/2014/main" id="{1E243B24-4B6B-DA91-BCDD-F83742A59580}"/>
                  </a:ext>
                </a:extLst>
              </p:cNvPr>
              <p:cNvSpPr/>
              <p:nvPr/>
            </p:nvSpPr>
            <p:spPr>
              <a:xfrm>
                <a:off x="4101540" y="3666640"/>
                <a:ext cx="26623" cy="26623"/>
              </a:xfrm>
              <a:custGeom>
                <a:avLst/>
                <a:gdLst>
                  <a:gd name="connsiteX0" fmla="*/ 13577 w 26623"/>
                  <a:gd name="connsiteY0" fmla="*/ 26932 h 26623"/>
                  <a:gd name="connsiteX1" fmla="*/ 22990 w 26623"/>
                  <a:gd name="connsiteY1" fmla="*/ 23033 h 26623"/>
                  <a:gd name="connsiteX2" fmla="*/ 26889 w 26623"/>
                  <a:gd name="connsiteY2" fmla="*/ 13621 h 26623"/>
                  <a:gd name="connsiteX3" fmla="*/ 22990 w 26623"/>
                  <a:gd name="connsiteY3" fmla="*/ 4208 h 26623"/>
                  <a:gd name="connsiteX4" fmla="*/ 13577 w 26623"/>
                  <a:gd name="connsiteY4" fmla="*/ 309 h 26623"/>
                  <a:gd name="connsiteX5" fmla="*/ 4164 w 26623"/>
                  <a:gd name="connsiteY5" fmla="*/ 4208 h 26623"/>
                  <a:gd name="connsiteX6" fmla="*/ 266 w 26623"/>
                  <a:gd name="connsiteY6" fmla="*/ 13621 h 26623"/>
                  <a:gd name="connsiteX7" fmla="*/ 4164 w 26623"/>
                  <a:gd name="connsiteY7" fmla="*/ 23033 h 26623"/>
                  <a:gd name="connsiteX8" fmla="*/ 13577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7" y="26932"/>
                    </a:moveTo>
                    <a:cubicBezTo>
                      <a:pt x="17107" y="26932"/>
                      <a:pt x="20494" y="25530"/>
                      <a:pt x="22990" y="23033"/>
                    </a:cubicBezTo>
                    <a:cubicBezTo>
                      <a:pt x="25486" y="20537"/>
                      <a:pt x="26889" y="17151"/>
                      <a:pt x="26889" y="13621"/>
                    </a:cubicBezTo>
                    <a:cubicBezTo>
                      <a:pt x="26889" y="10090"/>
                      <a:pt x="25486" y="6704"/>
                      <a:pt x="22990" y="4208"/>
                    </a:cubicBezTo>
                    <a:cubicBezTo>
                      <a:pt x="20494" y="1712"/>
                      <a:pt x="17107" y="309"/>
                      <a:pt x="13577" y="309"/>
                    </a:cubicBezTo>
                    <a:cubicBezTo>
                      <a:pt x="10047" y="309"/>
                      <a:pt x="6661" y="1712"/>
                      <a:pt x="4164" y="4208"/>
                    </a:cubicBezTo>
                    <a:cubicBezTo>
                      <a:pt x="1668" y="6704"/>
                      <a:pt x="266" y="10090"/>
                      <a:pt x="266" y="13621"/>
                    </a:cubicBezTo>
                    <a:cubicBezTo>
                      <a:pt x="266" y="17151"/>
                      <a:pt x="1668" y="20537"/>
                      <a:pt x="4164" y="23033"/>
                    </a:cubicBezTo>
                    <a:cubicBezTo>
                      <a:pt x="6661" y="25530"/>
                      <a:pt x="10047" y="26932"/>
                      <a:pt x="13577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13" name="任意多边形: 形状 67612">
                <a:extLst>
                  <a:ext uri="{FF2B5EF4-FFF2-40B4-BE49-F238E27FC236}">
                    <a16:creationId xmlns:a16="http://schemas.microsoft.com/office/drawing/2014/main" id="{423BF3FC-B0D2-18CD-F4D5-C30403A7BDAC}"/>
                  </a:ext>
                </a:extLst>
              </p:cNvPr>
              <p:cNvSpPr/>
              <p:nvPr/>
            </p:nvSpPr>
            <p:spPr>
              <a:xfrm>
                <a:off x="7837268" y="4986925"/>
                <a:ext cx="26623" cy="26623"/>
              </a:xfrm>
              <a:custGeom>
                <a:avLst/>
                <a:gdLst>
                  <a:gd name="connsiteX0" fmla="*/ 13891 w 26623"/>
                  <a:gd name="connsiteY0" fmla="*/ 27043 h 26623"/>
                  <a:gd name="connsiteX1" fmla="*/ 23304 w 26623"/>
                  <a:gd name="connsiteY1" fmla="*/ 23144 h 26623"/>
                  <a:gd name="connsiteX2" fmla="*/ 27203 w 26623"/>
                  <a:gd name="connsiteY2" fmla="*/ 13732 h 26623"/>
                  <a:gd name="connsiteX3" fmla="*/ 23304 w 26623"/>
                  <a:gd name="connsiteY3" fmla="*/ 4319 h 26623"/>
                  <a:gd name="connsiteX4" fmla="*/ 13891 w 26623"/>
                  <a:gd name="connsiteY4" fmla="*/ 420 h 26623"/>
                  <a:gd name="connsiteX5" fmla="*/ 4478 w 26623"/>
                  <a:gd name="connsiteY5" fmla="*/ 4319 h 26623"/>
                  <a:gd name="connsiteX6" fmla="*/ 579 w 26623"/>
                  <a:gd name="connsiteY6" fmla="*/ 13732 h 26623"/>
                  <a:gd name="connsiteX7" fmla="*/ 4478 w 26623"/>
                  <a:gd name="connsiteY7" fmla="*/ 23144 h 26623"/>
                  <a:gd name="connsiteX8" fmla="*/ 13891 w 26623"/>
                  <a:gd name="connsiteY8" fmla="*/ 270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1" y="27043"/>
                    </a:moveTo>
                    <a:cubicBezTo>
                      <a:pt x="17421" y="27043"/>
                      <a:pt x="20807" y="25641"/>
                      <a:pt x="23304" y="23144"/>
                    </a:cubicBezTo>
                    <a:cubicBezTo>
                      <a:pt x="25800" y="20648"/>
                      <a:pt x="27203" y="17262"/>
                      <a:pt x="27203" y="13732"/>
                    </a:cubicBezTo>
                    <a:cubicBezTo>
                      <a:pt x="27203" y="10201"/>
                      <a:pt x="25800" y="6815"/>
                      <a:pt x="23304" y="4319"/>
                    </a:cubicBezTo>
                    <a:cubicBezTo>
                      <a:pt x="20807" y="1823"/>
                      <a:pt x="17421" y="420"/>
                      <a:pt x="13891" y="420"/>
                    </a:cubicBezTo>
                    <a:cubicBezTo>
                      <a:pt x="10361" y="420"/>
                      <a:pt x="6975" y="1823"/>
                      <a:pt x="4478" y="4319"/>
                    </a:cubicBezTo>
                    <a:cubicBezTo>
                      <a:pt x="1982" y="6815"/>
                      <a:pt x="579" y="10201"/>
                      <a:pt x="579" y="13732"/>
                    </a:cubicBezTo>
                    <a:cubicBezTo>
                      <a:pt x="579" y="17262"/>
                      <a:pt x="1982" y="20648"/>
                      <a:pt x="4478" y="23144"/>
                    </a:cubicBezTo>
                    <a:cubicBezTo>
                      <a:pt x="6975" y="25641"/>
                      <a:pt x="10361" y="27043"/>
                      <a:pt x="13891" y="270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14" name="任意多边形: 形状 67613">
                <a:extLst>
                  <a:ext uri="{FF2B5EF4-FFF2-40B4-BE49-F238E27FC236}">
                    <a16:creationId xmlns:a16="http://schemas.microsoft.com/office/drawing/2014/main" id="{79A1CCC0-E569-B967-85F8-4FC33C6EC4CC}"/>
                  </a:ext>
                </a:extLst>
              </p:cNvPr>
              <p:cNvSpPr/>
              <p:nvPr/>
            </p:nvSpPr>
            <p:spPr>
              <a:xfrm>
                <a:off x="6406433" y="5064485"/>
                <a:ext cx="26623" cy="26623"/>
              </a:xfrm>
              <a:custGeom>
                <a:avLst/>
                <a:gdLst>
                  <a:gd name="connsiteX0" fmla="*/ 13771 w 26623"/>
                  <a:gd name="connsiteY0" fmla="*/ 27050 h 26623"/>
                  <a:gd name="connsiteX1" fmla="*/ 23183 w 26623"/>
                  <a:gd name="connsiteY1" fmla="*/ 23151 h 26623"/>
                  <a:gd name="connsiteX2" fmla="*/ 27082 w 26623"/>
                  <a:gd name="connsiteY2" fmla="*/ 13738 h 26623"/>
                  <a:gd name="connsiteX3" fmla="*/ 23183 w 26623"/>
                  <a:gd name="connsiteY3" fmla="*/ 4325 h 26623"/>
                  <a:gd name="connsiteX4" fmla="*/ 13771 w 26623"/>
                  <a:gd name="connsiteY4" fmla="*/ 426 h 26623"/>
                  <a:gd name="connsiteX5" fmla="*/ 4358 w 26623"/>
                  <a:gd name="connsiteY5" fmla="*/ 4325 h 26623"/>
                  <a:gd name="connsiteX6" fmla="*/ 459 w 26623"/>
                  <a:gd name="connsiteY6" fmla="*/ 13738 h 26623"/>
                  <a:gd name="connsiteX7" fmla="*/ 4358 w 26623"/>
                  <a:gd name="connsiteY7" fmla="*/ 23151 h 26623"/>
                  <a:gd name="connsiteX8" fmla="*/ 13771 w 26623"/>
                  <a:gd name="connsiteY8" fmla="*/ 270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7050"/>
                    </a:moveTo>
                    <a:cubicBezTo>
                      <a:pt x="17301" y="27050"/>
                      <a:pt x="20687" y="25647"/>
                      <a:pt x="23183" y="23151"/>
                    </a:cubicBezTo>
                    <a:cubicBezTo>
                      <a:pt x="25680" y="20655"/>
                      <a:pt x="27082" y="17268"/>
                      <a:pt x="27082" y="13738"/>
                    </a:cubicBezTo>
                    <a:cubicBezTo>
                      <a:pt x="27082" y="10208"/>
                      <a:pt x="25680" y="6822"/>
                      <a:pt x="23183" y="4325"/>
                    </a:cubicBezTo>
                    <a:cubicBezTo>
                      <a:pt x="20687" y="1829"/>
                      <a:pt x="17301" y="426"/>
                      <a:pt x="13771" y="426"/>
                    </a:cubicBezTo>
                    <a:cubicBezTo>
                      <a:pt x="10241" y="426"/>
                      <a:pt x="6854" y="1829"/>
                      <a:pt x="4358" y="4325"/>
                    </a:cubicBezTo>
                    <a:cubicBezTo>
                      <a:pt x="1862" y="6822"/>
                      <a:pt x="459" y="10208"/>
                      <a:pt x="459" y="13738"/>
                    </a:cubicBezTo>
                    <a:cubicBezTo>
                      <a:pt x="459" y="17268"/>
                      <a:pt x="1862" y="20655"/>
                      <a:pt x="4358" y="23151"/>
                    </a:cubicBezTo>
                    <a:cubicBezTo>
                      <a:pt x="6854" y="25647"/>
                      <a:pt x="10241" y="27050"/>
                      <a:pt x="13771" y="270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15" name="任意多边形: 形状 67614">
                <a:extLst>
                  <a:ext uri="{FF2B5EF4-FFF2-40B4-BE49-F238E27FC236}">
                    <a16:creationId xmlns:a16="http://schemas.microsoft.com/office/drawing/2014/main" id="{B4AB46BD-E7BF-B1EB-8D24-5CF37259429A}"/>
                  </a:ext>
                </a:extLst>
              </p:cNvPr>
              <p:cNvSpPr/>
              <p:nvPr/>
            </p:nvSpPr>
            <p:spPr>
              <a:xfrm>
                <a:off x="4953970" y="2997787"/>
                <a:ext cx="26623" cy="26623"/>
              </a:xfrm>
              <a:custGeom>
                <a:avLst/>
                <a:gdLst>
                  <a:gd name="connsiteX0" fmla="*/ 13649 w 26623"/>
                  <a:gd name="connsiteY0" fmla="*/ 26876 h 26623"/>
                  <a:gd name="connsiteX1" fmla="*/ 23062 w 26623"/>
                  <a:gd name="connsiteY1" fmla="*/ 22977 h 26623"/>
                  <a:gd name="connsiteX2" fmla="*/ 26960 w 26623"/>
                  <a:gd name="connsiteY2" fmla="*/ 13564 h 26623"/>
                  <a:gd name="connsiteX3" fmla="*/ 23062 w 26623"/>
                  <a:gd name="connsiteY3" fmla="*/ 4152 h 26623"/>
                  <a:gd name="connsiteX4" fmla="*/ 13649 w 26623"/>
                  <a:gd name="connsiteY4" fmla="*/ 253 h 26623"/>
                  <a:gd name="connsiteX5" fmla="*/ 4236 w 26623"/>
                  <a:gd name="connsiteY5" fmla="*/ 4152 h 26623"/>
                  <a:gd name="connsiteX6" fmla="*/ 337 w 26623"/>
                  <a:gd name="connsiteY6" fmla="*/ 13564 h 26623"/>
                  <a:gd name="connsiteX7" fmla="*/ 4236 w 26623"/>
                  <a:gd name="connsiteY7" fmla="*/ 22977 h 26623"/>
                  <a:gd name="connsiteX8" fmla="*/ 13649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9" y="26876"/>
                    </a:moveTo>
                    <a:cubicBezTo>
                      <a:pt x="17179" y="26876"/>
                      <a:pt x="20565" y="25473"/>
                      <a:pt x="23062" y="22977"/>
                    </a:cubicBezTo>
                    <a:cubicBezTo>
                      <a:pt x="25558" y="20481"/>
                      <a:pt x="26960" y="17095"/>
                      <a:pt x="26960" y="13564"/>
                    </a:cubicBezTo>
                    <a:cubicBezTo>
                      <a:pt x="26960" y="10034"/>
                      <a:pt x="25558" y="6648"/>
                      <a:pt x="23062" y="4152"/>
                    </a:cubicBezTo>
                    <a:cubicBezTo>
                      <a:pt x="20565" y="1655"/>
                      <a:pt x="17179" y="253"/>
                      <a:pt x="13649" y="253"/>
                    </a:cubicBezTo>
                    <a:cubicBezTo>
                      <a:pt x="10119" y="253"/>
                      <a:pt x="6732" y="1655"/>
                      <a:pt x="4236" y="4152"/>
                    </a:cubicBezTo>
                    <a:cubicBezTo>
                      <a:pt x="1740" y="6648"/>
                      <a:pt x="337" y="10034"/>
                      <a:pt x="337" y="13564"/>
                    </a:cubicBezTo>
                    <a:cubicBezTo>
                      <a:pt x="337" y="17095"/>
                      <a:pt x="1740" y="20481"/>
                      <a:pt x="4236" y="22977"/>
                    </a:cubicBezTo>
                    <a:cubicBezTo>
                      <a:pt x="6732" y="25473"/>
                      <a:pt x="10119" y="26876"/>
                      <a:pt x="13649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16" name="任意多边形: 形状 67615">
                <a:extLst>
                  <a:ext uri="{FF2B5EF4-FFF2-40B4-BE49-F238E27FC236}">
                    <a16:creationId xmlns:a16="http://schemas.microsoft.com/office/drawing/2014/main" id="{FBDCAB3F-AED5-6C47-8D49-61BA039BE76C}"/>
                  </a:ext>
                </a:extLst>
              </p:cNvPr>
              <p:cNvSpPr/>
              <p:nvPr/>
            </p:nvSpPr>
            <p:spPr>
              <a:xfrm>
                <a:off x="4816151" y="2873222"/>
                <a:ext cx="26623" cy="26623"/>
              </a:xfrm>
              <a:custGeom>
                <a:avLst/>
                <a:gdLst>
                  <a:gd name="connsiteX0" fmla="*/ 13637 w 26623"/>
                  <a:gd name="connsiteY0" fmla="*/ 26866 h 26623"/>
                  <a:gd name="connsiteX1" fmla="*/ 23050 w 26623"/>
                  <a:gd name="connsiteY1" fmla="*/ 22967 h 26623"/>
                  <a:gd name="connsiteX2" fmla="*/ 26949 w 26623"/>
                  <a:gd name="connsiteY2" fmla="*/ 13554 h 26623"/>
                  <a:gd name="connsiteX3" fmla="*/ 23050 w 26623"/>
                  <a:gd name="connsiteY3" fmla="*/ 4141 h 26623"/>
                  <a:gd name="connsiteX4" fmla="*/ 13637 w 26623"/>
                  <a:gd name="connsiteY4" fmla="*/ 242 h 26623"/>
                  <a:gd name="connsiteX5" fmla="*/ 4225 w 26623"/>
                  <a:gd name="connsiteY5" fmla="*/ 4141 h 26623"/>
                  <a:gd name="connsiteX6" fmla="*/ 326 w 26623"/>
                  <a:gd name="connsiteY6" fmla="*/ 13554 h 26623"/>
                  <a:gd name="connsiteX7" fmla="*/ 4225 w 26623"/>
                  <a:gd name="connsiteY7" fmla="*/ 22967 h 26623"/>
                  <a:gd name="connsiteX8" fmla="*/ 13637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866"/>
                    </a:moveTo>
                    <a:cubicBezTo>
                      <a:pt x="17167" y="26866"/>
                      <a:pt x="20554" y="25463"/>
                      <a:pt x="23050" y="22967"/>
                    </a:cubicBezTo>
                    <a:cubicBezTo>
                      <a:pt x="25546" y="20470"/>
                      <a:pt x="26949" y="17084"/>
                      <a:pt x="26949" y="13554"/>
                    </a:cubicBezTo>
                    <a:cubicBezTo>
                      <a:pt x="26949" y="10024"/>
                      <a:pt x="25546" y="6638"/>
                      <a:pt x="23050" y="4141"/>
                    </a:cubicBezTo>
                    <a:cubicBezTo>
                      <a:pt x="20554" y="1645"/>
                      <a:pt x="17167" y="242"/>
                      <a:pt x="13637" y="242"/>
                    </a:cubicBezTo>
                    <a:cubicBezTo>
                      <a:pt x="10107" y="242"/>
                      <a:pt x="6721" y="1645"/>
                      <a:pt x="4225" y="4141"/>
                    </a:cubicBezTo>
                    <a:cubicBezTo>
                      <a:pt x="1728" y="6638"/>
                      <a:pt x="326" y="10024"/>
                      <a:pt x="326" y="13554"/>
                    </a:cubicBezTo>
                    <a:cubicBezTo>
                      <a:pt x="326" y="17084"/>
                      <a:pt x="1728" y="20470"/>
                      <a:pt x="4225" y="22967"/>
                    </a:cubicBezTo>
                    <a:cubicBezTo>
                      <a:pt x="6721" y="25463"/>
                      <a:pt x="10107" y="26866"/>
                      <a:pt x="13637" y="268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17" name="任意多边形: 形状 67616">
                <a:extLst>
                  <a:ext uri="{FF2B5EF4-FFF2-40B4-BE49-F238E27FC236}">
                    <a16:creationId xmlns:a16="http://schemas.microsoft.com/office/drawing/2014/main" id="{CD8E355E-A9F1-FA98-6A02-314130C0C759}"/>
                  </a:ext>
                </a:extLst>
              </p:cNvPr>
              <p:cNvSpPr/>
              <p:nvPr/>
            </p:nvSpPr>
            <p:spPr>
              <a:xfrm>
                <a:off x="4715783" y="3719613"/>
                <a:ext cx="26623" cy="26623"/>
              </a:xfrm>
              <a:custGeom>
                <a:avLst/>
                <a:gdLst>
                  <a:gd name="connsiteX0" fmla="*/ 13629 w 26623"/>
                  <a:gd name="connsiteY0" fmla="*/ 26937 h 26623"/>
                  <a:gd name="connsiteX1" fmla="*/ 23041 w 26623"/>
                  <a:gd name="connsiteY1" fmla="*/ 23038 h 26623"/>
                  <a:gd name="connsiteX2" fmla="*/ 26940 w 26623"/>
                  <a:gd name="connsiteY2" fmla="*/ 13625 h 26623"/>
                  <a:gd name="connsiteX3" fmla="*/ 23041 w 26623"/>
                  <a:gd name="connsiteY3" fmla="*/ 4212 h 26623"/>
                  <a:gd name="connsiteX4" fmla="*/ 13629 w 26623"/>
                  <a:gd name="connsiteY4" fmla="*/ 314 h 26623"/>
                  <a:gd name="connsiteX5" fmla="*/ 4216 w 26623"/>
                  <a:gd name="connsiteY5" fmla="*/ 4212 h 26623"/>
                  <a:gd name="connsiteX6" fmla="*/ 317 w 26623"/>
                  <a:gd name="connsiteY6" fmla="*/ 13625 h 26623"/>
                  <a:gd name="connsiteX7" fmla="*/ 4216 w 26623"/>
                  <a:gd name="connsiteY7" fmla="*/ 23038 h 26623"/>
                  <a:gd name="connsiteX8" fmla="*/ 13629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9" y="26937"/>
                    </a:moveTo>
                    <a:cubicBezTo>
                      <a:pt x="17159" y="26937"/>
                      <a:pt x="20545" y="25534"/>
                      <a:pt x="23041" y="23038"/>
                    </a:cubicBezTo>
                    <a:cubicBezTo>
                      <a:pt x="25538" y="20542"/>
                      <a:pt x="26940" y="17155"/>
                      <a:pt x="26940" y="13625"/>
                    </a:cubicBezTo>
                    <a:cubicBezTo>
                      <a:pt x="26940" y="10095"/>
                      <a:pt x="25538" y="6709"/>
                      <a:pt x="23041" y="4212"/>
                    </a:cubicBezTo>
                    <a:cubicBezTo>
                      <a:pt x="20545" y="1716"/>
                      <a:pt x="17159" y="314"/>
                      <a:pt x="13629" y="314"/>
                    </a:cubicBezTo>
                    <a:cubicBezTo>
                      <a:pt x="10099" y="314"/>
                      <a:pt x="6712" y="1716"/>
                      <a:pt x="4216" y="4212"/>
                    </a:cubicBezTo>
                    <a:cubicBezTo>
                      <a:pt x="1720" y="6709"/>
                      <a:pt x="317" y="10095"/>
                      <a:pt x="317" y="13625"/>
                    </a:cubicBezTo>
                    <a:cubicBezTo>
                      <a:pt x="317" y="17155"/>
                      <a:pt x="1720" y="20542"/>
                      <a:pt x="4216" y="23038"/>
                    </a:cubicBezTo>
                    <a:cubicBezTo>
                      <a:pt x="6712" y="25534"/>
                      <a:pt x="10099" y="26937"/>
                      <a:pt x="13629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18" name="任意多边形: 形状 67617">
                <a:extLst>
                  <a:ext uri="{FF2B5EF4-FFF2-40B4-BE49-F238E27FC236}">
                    <a16:creationId xmlns:a16="http://schemas.microsoft.com/office/drawing/2014/main" id="{089BC66C-F641-3EC2-F3D3-5ADA2C01E310}"/>
                  </a:ext>
                </a:extLst>
              </p:cNvPr>
              <p:cNvSpPr/>
              <p:nvPr/>
            </p:nvSpPr>
            <p:spPr>
              <a:xfrm>
                <a:off x="8336245" y="3460319"/>
                <a:ext cx="26623" cy="26623"/>
              </a:xfrm>
              <a:custGeom>
                <a:avLst/>
                <a:gdLst>
                  <a:gd name="connsiteX0" fmla="*/ 13933 w 26623"/>
                  <a:gd name="connsiteY0" fmla="*/ 26915 h 26623"/>
                  <a:gd name="connsiteX1" fmla="*/ 23346 w 26623"/>
                  <a:gd name="connsiteY1" fmla="*/ 23016 h 26623"/>
                  <a:gd name="connsiteX2" fmla="*/ 27244 w 26623"/>
                  <a:gd name="connsiteY2" fmla="*/ 13603 h 26623"/>
                  <a:gd name="connsiteX3" fmla="*/ 23346 w 26623"/>
                  <a:gd name="connsiteY3" fmla="*/ 4191 h 26623"/>
                  <a:gd name="connsiteX4" fmla="*/ 13933 w 26623"/>
                  <a:gd name="connsiteY4" fmla="*/ 292 h 26623"/>
                  <a:gd name="connsiteX5" fmla="*/ 4520 w 26623"/>
                  <a:gd name="connsiteY5" fmla="*/ 4191 h 26623"/>
                  <a:gd name="connsiteX6" fmla="*/ 621 w 26623"/>
                  <a:gd name="connsiteY6" fmla="*/ 13603 h 26623"/>
                  <a:gd name="connsiteX7" fmla="*/ 4520 w 26623"/>
                  <a:gd name="connsiteY7" fmla="*/ 23016 h 26623"/>
                  <a:gd name="connsiteX8" fmla="*/ 13933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3" y="26915"/>
                    </a:moveTo>
                    <a:cubicBezTo>
                      <a:pt x="17463" y="26915"/>
                      <a:pt x="20849" y="25512"/>
                      <a:pt x="23346" y="23016"/>
                    </a:cubicBezTo>
                    <a:cubicBezTo>
                      <a:pt x="25842" y="20520"/>
                      <a:pt x="27244" y="17134"/>
                      <a:pt x="27244" y="13603"/>
                    </a:cubicBezTo>
                    <a:cubicBezTo>
                      <a:pt x="27244" y="10073"/>
                      <a:pt x="25842" y="6687"/>
                      <a:pt x="23346" y="4191"/>
                    </a:cubicBezTo>
                    <a:cubicBezTo>
                      <a:pt x="20849" y="1694"/>
                      <a:pt x="17463" y="292"/>
                      <a:pt x="13933" y="292"/>
                    </a:cubicBezTo>
                    <a:cubicBezTo>
                      <a:pt x="10403" y="292"/>
                      <a:pt x="7016" y="1694"/>
                      <a:pt x="4520" y="4191"/>
                    </a:cubicBezTo>
                    <a:cubicBezTo>
                      <a:pt x="2024" y="6687"/>
                      <a:pt x="621" y="10073"/>
                      <a:pt x="621" y="13603"/>
                    </a:cubicBezTo>
                    <a:cubicBezTo>
                      <a:pt x="621" y="17134"/>
                      <a:pt x="2024" y="20520"/>
                      <a:pt x="4520" y="23016"/>
                    </a:cubicBezTo>
                    <a:cubicBezTo>
                      <a:pt x="7016" y="25512"/>
                      <a:pt x="10403" y="26915"/>
                      <a:pt x="13933" y="269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19" name="任意多边形: 形状 67618">
                <a:extLst>
                  <a:ext uri="{FF2B5EF4-FFF2-40B4-BE49-F238E27FC236}">
                    <a16:creationId xmlns:a16="http://schemas.microsoft.com/office/drawing/2014/main" id="{3D5537EF-387C-C291-8D24-84FEC06D2BE6}"/>
                  </a:ext>
                </a:extLst>
              </p:cNvPr>
              <p:cNvSpPr/>
              <p:nvPr/>
            </p:nvSpPr>
            <p:spPr>
              <a:xfrm>
                <a:off x="6326165" y="3959041"/>
                <a:ext cx="26623" cy="26623"/>
              </a:xfrm>
              <a:custGeom>
                <a:avLst/>
                <a:gdLst>
                  <a:gd name="connsiteX0" fmla="*/ 13764 w 26623"/>
                  <a:gd name="connsiteY0" fmla="*/ 26957 h 26623"/>
                  <a:gd name="connsiteX1" fmla="*/ 23177 w 26623"/>
                  <a:gd name="connsiteY1" fmla="*/ 23058 h 26623"/>
                  <a:gd name="connsiteX2" fmla="*/ 27076 w 26623"/>
                  <a:gd name="connsiteY2" fmla="*/ 13645 h 26623"/>
                  <a:gd name="connsiteX3" fmla="*/ 23177 w 26623"/>
                  <a:gd name="connsiteY3" fmla="*/ 4233 h 26623"/>
                  <a:gd name="connsiteX4" fmla="*/ 13764 w 26623"/>
                  <a:gd name="connsiteY4" fmla="*/ 334 h 26623"/>
                  <a:gd name="connsiteX5" fmla="*/ 4351 w 26623"/>
                  <a:gd name="connsiteY5" fmla="*/ 4233 h 26623"/>
                  <a:gd name="connsiteX6" fmla="*/ 452 w 26623"/>
                  <a:gd name="connsiteY6" fmla="*/ 13645 h 26623"/>
                  <a:gd name="connsiteX7" fmla="*/ 4351 w 26623"/>
                  <a:gd name="connsiteY7" fmla="*/ 23058 h 26623"/>
                  <a:gd name="connsiteX8" fmla="*/ 13764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6957"/>
                    </a:moveTo>
                    <a:cubicBezTo>
                      <a:pt x="17294" y="26957"/>
                      <a:pt x="20680" y="25554"/>
                      <a:pt x="23177" y="23058"/>
                    </a:cubicBezTo>
                    <a:cubicBezTo>
                      <a:pt x="25673" y="20562"/>
                      <a:pt x="27076" y="17176"/>
                      <a:pt x="27076" y="13645"/>
                    </a:cubicBezTo>
                    <a:cubicBezTo>
                      <a:pt x="27076" y="10115"/>
                      <a:pt x="25673" y="6729"/>
                      <a:pt x="23177" y="4233"/>
                    </a:cubicBezTo>
                    <a:cubicBezTo>
                      <a:pt x="20680" y="1736"/>
                      <a:pt x="17294" y="334"/>
                      <a:pt x="13764" y="334"/>
                    </a:cubicBezTo>
                    <a:cubicBezTo>
                      <a:pt x="10234" y="334"/>
                      <a:pt x="6848" y="1736"/>
                      <a:pt x="4351" y="4233"/>
                    </a:cubicBezTo>
                    <a:cubicBezTo>
                      <a:pt x="1855" y="6729"/>
                      <a:pt x="452" y="10115"/>
                      <a:pt x="452" y="13645"/>
                    </a:cubicBezTo>
                    <a:cubicBezTo>
                      <a:pt x="452" y="17176"/>
                      <a:pt x="1855" y="20562"/>
                      <a:pt x="4351" y="23058"/>
                    </a:cubicBezTo>
                    <a:cubicBezTo>
                      <a:pt x="6848" y="25554"/>
                      <a:pt x="10234" y="26957"/>
                      <a:pt x="13764" y="2695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20" name="任意多边形: 形状 67619">
                <a:extLst>
                  <a:ext uri="{FF2B5EF4-FFF2-40B4-BE49-F238E27FC236}">
                    <a16:creationId xmlns:a16="http://schemas.microsoft.com/office/drawing/2014/main" id="{A0DE08B7-4441-B76E-288D-48298D7ABD56}"/>
                  </a:ext>
                </a:extLst>
              </p:cNvPr>
              <p:cNvSpPr/>
              <p:nvPr/>
            </p:nvSpPr>
            <p:spPr>
              <a:xfrm>
                <a:off x="5714319" y="3806714"/>
                <a:ext cx="26623" cy="26623"/>
              </a:xfrm>
              <a:custGeom>
                <a:avLst/>
                <a:gdLst>
                  <a:gd name="connsiteX0" fmla="*/ 13713 w 26623"/>
                  <a:gd name="connsiteY0" fmla="*/ 26944 h 26623"/>
                  <a:gd name="connsiteX1" fmla="*/ 23125 w 26623"/>
                  <a:gd name="connsiteY1" fmla="*/ 23045 h 26623"/>
                  <a:gd name="connsiteX2" fmla="*/ 27024 w 26623"/>
                  <a:gd name="connsiteY2" fmla="*/ 13632 h 26623"/>
                  <a:gd name="connsiteX3" fmla="*/ 23125 w 26623"/>
                  <a:gd name="connsiteY3" fmla="*/ 4220 h 26623"/>
                  <a:gd name="connsiteX4" fmla="*/ 13713 w 26623"/>
                  <a:gd name="connsiteY4" fmla="*/ 321 h 26623"/>
                  <a:gd name="connsiteX5" fmla="*/ 4300 w 26623"/>
                  <a:gd name="connsiteY5" fmla="*/ 4220 h 26623"/>
                  <a:gd name="connsiteX6" fmla="*/ 401 w 26623"/>
                  <a:gd name="connsiteY6" fmla="*/ 13632 h 26623"/>
                  <a:gd name="connsiteX7" fmla="*/ 4300 w 26623"/>
                  <a:gd name="connsiteY7" fmla="*/ 23045 h 26623"/>
                  <a:gd name="connsiteX8" fmla="*/ 13713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944"/>
                    </a:moveTo>
                    <a:cubicBezTo>
                      <a:pt x="17243" y="26944"/>
                      <a:pt x="20629" y="25541"/>
                      <a:pt x="23125" y="23045"/>
                    </a:cubicBezTo>
                    <a:cubicBezTo>
                      <a:pt x="25622" y="20549"/>
                      <a:pt x="27024" y="17163"/>
                      <a:pt x="27024" y="13632"/>
                    </a:cubicBezTo>
                    <a:cubicBezTo>
                      <a:pt x="27024" y="10102"/>
                      <a:pt x="25622" y="6716"/>
                      <a:pt x="23125" y="4220"/>
                    </a:cubicBezTo>
                    <a:cubicBezTo>
                      <a:pt x="20629" y="1723"/>
                      <a:pt x="17243" y="321"/>
                      <a:pt x="13713" y="321"/>
                    </a:cubicBezTo>
                    <a:cubicBezTo>
                      <a:pt x="10182" y="321"/>
                      <a:pt x="6796" y="1723"/>
                      <a:pt x="4300" y="4220"/>
                    </a:cubicBezTo>
                    <a:cubicBezTo>
                      <a:pt x="1804" y="6716"/>
                      <a:pt x="401" y="10102"/>
                      <a:pt x="401" y="13632"/>
                    </a:cubicBezTo>
                    <a:cubicBezTo>
                      <a:pt x="401" y="17163"/>
                      <a:pt x="1804" y="20549"/>
                      <a:pt x="4300" y="23045"/>
                    </a:cubicBezTo>
                    <a:cubicBezTo>
                      <a:pt x="6796" y="25541"/>
                      <a:pt x="10182" y="26944"/>
                      <a:pt x="13713" y="269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21" name="任意多边形: 形状 67620">
                <a:extLst>
                  <a:ext uri="{FF2B5EF4-FFF2-40B4-BE49-F238E27FC236}">
                    <a16:creationId xmlns:a16="http://schemas.microsoft.com/office/drawing/2014/main" id="{307B9248-7DB4-E368-2D3B-289C46780552}"/>
                  </a:ext>
                </a:extLst>
              </p:cNvPr>
              <p:cNvSpPr/>
              <p:nvPr/>
            </p:nvSpPr>
            <p:spPr>
              <a:xfrm>
                <a:off x="8289761" y="4165419"/>
                <a:ext cx="26623" cy="26623"/>
              </a:xfrm>
              <a:custGeom>
                <a:avLst/>
                <a:gdLst>
                  <a:gd name="connsiteX0" fmla="*/ 13929 w 26623"/>
                  <a:gd name="connsiteY0" fmla="*/ 26974 h 26623"/>
                  <a:gd name="connsiteX1" fmla="*/ 23342 w 26623"/>
                  <a:gd name="connsiteY1" fmla="*/ 23075 h 26623"/>
                  <a:gd name="connsiteX2" fmla="*/ 27241 w 26623"/>
                  <a:gd name="connsiteY2" fmla="*/ 13663 h 26623"/>
                  <a:gd name="connsiteX3" fmla="*/ 23342 w 26623"/>
                  <a:gd name="connsiteY3" fmla="*/ 4250 h 26623"/>
                  <a:gd name="connsiteX4" fmla="*/ 13929 w 26623"/>
                  <a:gd name="connsiteY4" fmla="*/ 351 h 26623"/>
                  <a:gd name="connsiteX5" fmla="*/ 4516 w 26623"/>
                  <a:gd name="connsiteY5" fmla="*/ 4250 h 26623"/>
                  <a:gd name="connsiteX6" fmla="*/ 617 w 26623"/>
                  <a:gd name="connsiteY6" fmla="*/ 13663 h 26623"/>
                  <a:gd name="connsiteX7" fmla="*/ 4516 w 26623"/>
                  <a:gd name="connsiteY7" fmla="*/ 23075 h 26623"/>
                  <a:gd name="connsiteX8" fmla="*/ 13929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9" y="26974"/>
                    </a:moveTo>
                    <a:cubicBezTo>
                      <a:pt x="17459" y="26974"/>
                      <a:pt x="20845" y="25572"/>
                      <a:pt x="23342" y="23075"/>
                    </a:cubicBezTo>
                    <a:cubicBezTo>
                      <a:pt x="25838" y="20579"/>
                      <a:pt x="27241" y="17193"/>
                      <a:pt x="27241" y="13663"/>
                    </a:cubicBezTo>
                    <a:cubicBezTo>
                      <a:pt x="27241" y="10132"/>
                      <a:pt x="25838" y="6746"/>
                      <a:pt x="23342" y="4250"/>
                    </a:cubicBezTo>
                    <a:cubicBezTo>
                      <a:pt x="20845" y="1754"/>
                      <a:pt x="17459" y="351"/>
                      <a:pt x="13929" y="351"/>
                    </a:cubicBezTo>
                    <a:cubicBezTo>
                      <a:pt x="10399" y="351"/>
                      <a:pt x="7013" y="1754"/>
                      <a:pt x="4516" y="4250"/>
                    </a:cubicBezTo>
                    <a:cubicBezTo>
                      <a:pt x="2020" y="6746"/>
                      <a:pt x="617" y="10132"/>
                      <a:pt x="617" y="13663"/>
                    </a:cubicBezTo>
                    <a:cubicBezTo>
                      <a:pt x="617" y="17193"/>
                      <a:pt x="2020" y="20579"/>
                      <a:pt x="4516" y="23075"/>
                    </a:cubicBezTo>
                    <a:cubicBezTo>
                      <a:pt x="7013" y="25572"/>
                      <a:pt x="10399" y="26974"/>
                      <a:pt x="13929" y="269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22" name="任意多边形: 形状 67621">
                <a:extLst>
                  <a:ext uri="{FF2B5EF4-FFF2-40B4-BE49-F238E27FC236}">
                    <a16:creationId xmlns:a16="http://schemas.microsoft.com/office/drawing/2014/main" id="{4F78802E-129B-3D4C-648C-CED89A7CEB59}"/>
                  </a:ext>
                </a:extLst>
              </p:cNvPr>
              <p:cNvSpPr/>
              <p:nvPr/>
            </p:nvSpPr>
            <p:spPr>
              <a:xfrm>
                <a:off x="6237320" y="3801260"/>
                <a:ext cx="26623" cy="26623"/>
              </a:xfrm>
              <a:custGeom>
                <a:avLst/>
                <a:gdLst>
                  <a:gd name="connsiteX0" fmla="*/ 13757 w 26623"/>
                  <a:gd name="connsiteY0" fmla="*/ 26944 h 26623"/>
                  <a:gd name="connsiteX1" fmla="*/ 23169 w 26623"/>
                  <a:gd name="connsiteY1" fmla="*/ 23045 h 26623"/>
                  <a:gd name="connsiteX2" fmla="*/ 27068 w 26623"/>
                  <a:gd name="connsiteY2" fmla="*/ 13632 h 26623"/>
                  <a:gd name="connsiteX3" fmla="*/ 23169 w 26623"/>
                  <a:gd name="connsiteY3" fmla="*/ 4219 h 26623"/>
                  <a:gd name="connsiteX4" fmla="*/ 13757 w 26623"/>
                  <a:gd name="connsiteY4" fmla="*/ 320 h 26623"/>
                  <a:gd name="connsiteX5" fmla="*/ 4344 w 26623"/>
                  <a:gd name="connsiteY5" fmla="*/ 4219 h 26623"/>
                  <a:gd name="connsiteX6" fmla="*/ 445 w 26623"/>
                  <a:gd name="connsiteY6" fmla="*/ 13632 h 26623"/>
                  <a:gd name="connsiteX7" fmla="*/ 4344 w 26623"/>
                  <a:gd name="connsiteY7" fmla="*/ 23045 h 26623"/>
                  <a:gd name="connsiteX8" fmla="*/ 13757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44"/>
                    </a:moveTo>
                    <a:cubicBezTo>
                      <a:pt x="17287" y="26944"/>
                      <a:pt x="20673" y="25541"/>
                      <a:pt x="23169" y="23045"/>
                    </a:cubicBezTo>
                    <a:cubicBezTo>
                      <a:pt x="25666" y="20548"/>
                      <a:pt x="27068" y="17162"/>
                      <a:pt x="27068" y="13632"/>
                    </a:cubicBezTo>
                    <a:cubicBezTo>
                      <a:pt x="27068" y="10102"/>
                      <a:pt x="25666" y="6716"/>
                      <a:pt x="23169" y="4219"/>
                    </a:cubicBezTo>
                    <a:cubicBezTo>
                      <a:pt x="20673" y="1723"/>
                      <a:pt x="17287" y="320"/>
                      <a:pt x="13757" y="320"/>
                    </a:cubicBezTo>
                    <a:cubicBezTo>
                      <a:pt x="10226" y="320"/>
                      <a:pt x="6840" y="1723"/>
                      <a:pt x="4344" y="4219"/>
                    </a:cubicBezTo>
                    <a:cubicBezTo>
                      <a:pt x="1848" y="6716"/>
                      <a:pt x="445" y="10102"/>
                      <a:pt x="445" y="13632"/>
                    </a:cubicBezTo>
                    <a:cubicBezTo>
                      <a:pt x="445" y="17162"/>
                      <a:pt x="1848" y="20548"/>
                      <a:pt x="4344" y="23045"/>
                    </a:cubicBezTo>
                    <a:cubicBezTo>
                      <a:pt x="6840" y="25541"/>
                      <a:pt x="10226" y="26944"/>
                      <a:pt x="13757" y="269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23" name="任意多边形: 形状 67622">
                <a:extLst>
                  <a:ext uri="{FF2B5EF4-FFF2-40B4-BE49-F238E27FC236}">
                    <a16:creationId xmlns:a16="http://schemas.microsoft.com/office/drawing/2014/main" id="{271E6E9B-6F0B-711F-8B2C-9E578E0A368A}"/>
                  </a:ext>
                </a:extLst>
              </p:cNvPr>
              <p:cNvSpPr/>
              <p:nvPr/>
            </p:nvSpPr>
            <p:spPr>
              <a:xfrm>
                <a:off x="7371090" y="4956001"/>
                <a:ext cx="26623" cy="26623"/>
              </a:xfrm>
              <a:custGeom>
                <a:avLst/>
                <a:gdLst>
                  <a:gd name="connsiteX0" fmla="*/ 13852 w 26623"/>
                  <a:gd name="connsiteY0" fmla="*/ 27041 h 26623"/>
                  <a:gd name="connsiteX1" fmla="*/ 23265 w 26623"/>
                  <a:gd name="connsiteY1" fmla="*/ 23142 h 26623"/>
                  <a:gd name="connsiteX2" fmla="*/ 27163 w 26623"/>
                  <a:gd name="connsiteY2" fmla="*/ 13729 h 26623"/>
                  <a:gd name="connsiteX3" fmla="*/ 23265 w 26623"/>
                  <a:gd name="connsiteY3" fmla="*/ 4316 h 26623"/>
                  <a:gd name="connsiteX4" fmla="*/ 13852 w 26623"/>
                  <a:gd name="connsiteY4" fmla="*/ 417 h 26623"/>
                  <a:gd name="connsiteX5" fmla="*/ 4439 w 26623"/>
                  <a:gd name="connsiteY5" fmla="*/ 4316 h 26623"/>
                  <a:gd name="connsiteX6" fmla="*/ 540 w 26623"/>
                  <a:gd name="connsiteY6" fmla="*/ 13729 h 26623"/>
                  <a:gd name="connsiteX7" fmla="*/ 4439 w 26623"/>
                  <a:gd name="connsiteY7" fmla="*/ 23142 h 26623"/>
                  <a:gd name="connsiteX8" fmla="*/ 13852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2" y="27041"/>
                    </a:moveTo>
                    <a:cubicBezTo>
                      <a:pt x="17382" y="27041"/>
                      <a:pt x="20768" y="25638"/>
                      <a:pt x="23265" y="23142"/>
                    </a:cubicBezTo>
                    <a:cubicBezTo>
                      <a:pt x="25761" y="20645"/>
                      <a:pt x="27163" y="17259"/>
                      <a:pt x="27163" y="13729"/>
                    </a:cubicBezTo>
                    <a:cubicBezTo>
                      <a:pt x="27163" y="10199"/>
                      <a:pt x="25761" y="6813"/>
                      <a:pt x="23265" y="4316"/>
                    </a:cubicBezTo>
                    <a:cubicBezTo>
                      <a:pt x="20768" y="1820"/>
                      <a:pt x="17382" y="417"/>
                      <a:pt x="13852" y="417"/>
                    </a:cubicBezTo>
                    <a:cubicBezTo>
                      <a:pt x="10322" y="417"/>
                      <a:pt x="6935" y="1820"/>
                      <a:pt x="4439" y="4316"/>
                    </a:cubicBezTo>
                    <a:cubicBezTo>
                      <a:pt x="1943" y="6813"/>
                      <a:pt x="540" y="10199"/>
                      <a:pt x="540" y="13729"/>
                    </a:cubicBezTo>
                    <a:cubicBezTo>
                      <a:pt x="540" y="17259"/>
                      <a:pt x="1943" y="20645"/>
                      <a:pt x="4439" y="23142"/>
                    </a:cubicBezTo>
                    <a:cubicBezTo>
                      <a:pt x="6935" y="25638"/>
                      <a:pt x="10322" y="27041"/>
                      <a:pt x="13852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24" name="任意多边形: 形状 67623">
                <a:extLst>
                  <a:ext uri="{FF2B5EF4-FFF2-40B4-BE49-F238E27FC236}">
                    <a16:creationId xmlns:a16="http://schemas.microsoft.com/office/drawing/2014/main" id="{DCDF236F-77F2-7821-A7DD-89A091F1635A}"/>
                  </a:ext>
                </a:extLst>
              </p:cNvPr>
              <p:cNvSpPr/>
              <p:nvPr/>
            </p:nvSpPr>
            <p:spPr>
              <a:xfrm>
                <a:off x="8261136" y="4011004"/>
                <a:ext cx="26623" cy="26623"/>
              </a:xfrm>
              <a:custGeom>
                <a:avLst/>
                <a:gdLst>
                  <a:gd name="connsiteX0" fmla="*/ 13927 w 26623"/>
                  <a:gd name="connsiteY0" fmla="*/ 26961 h 26623"/>
                  <a:gd name="connsiteX1" fmla="*/ 23339 w 26623"/>
                  <a:gd name="connsiteY1" fmla="*/ 23062 h 26623"/>
                  <a:gd name="connsiteX2" fmla="*/ 27238 w 26623"/>
                  <a:gd name="connsiteY2" fmla="*/ 13650 h 26623"/>
                  <a:gd name="connsiteX3" fmla="*/ 23339 w 26623"/>
                  <a:gd name="connsiteY3" fmla="*/ 4237 h 26623"/>
                  <a:gd name="connsiteX4" fmla="*/ 13927 w 26623"/>
                  <a:gd name="connsiteY4" fmla="*/ 338 h 26623"/>
                  <a:gd name="connsiteX5" fmla="*/ 4514 w 26623"/>
                  <a:gd name="connsiteY5" fmla="*/ 4237 h 26623"/>
                  <a:gd name="connsiteX6" fmla="*/ 615 w 26623"/>
                  <a:gd name="connsiteY6" fmla="*/ 13650 h 26623"/>
                  <a:gd name="connsiteX7" fmla="*/ 4514 w 26623"/>
                  <a:gd name="connsiteY7" fmla="*/ 23062 h 26623"/>
                  <a:gd name="connsiteX8" fmla="*/ 13927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7" y="26961"/>
                    </a:moveTo>
                    <a:cubicBezTo>
                      <a:pt x="17457" y="26961"/>
                      <a:pt x="20843" y="25559"/>
                      <a:pt x="23339" y="23062"/>
                    </a:cubicBezTo>
                    <a:cubicBezTo>
                      <a:pt x="25836" y="20566"/>
                      <a:pt x="27238" y="17180"/>
                      <a:pt x="27238" y="13650"/>
                    </a:cubicBezTo>
                    <a:cubicBezTo>
                      <a:pt x="27238" y="10119"/>
                      <a:pt x="25836" y="6733"/>
                      <a:pt x="23339" y="4237"/>
                    </a:cubicBezTo>
                    <a:cubicBezTo>
                      <a:pt x="20843" y="1741"/>
                      <a:pt x="17457" y="338"/>
                      <a:pt x="13927" y="338"/>
                    </a:cubicBezTo>
                    <a:cubicBezTo>
                      <a:pt x="10396" y="338"/>
                      <a:pt x="7010" y="1741"/>
                      <a:pt x="4514" y="4237"/>
                    </a:cubicBezTo>
                    <a:cubicBezTo>
                      <a:pt x="2018" y="6733"/>
                      <a:pt x="615" y="10119"/>
                      <a:pt x="615" y="13650"/>
                    </a:cubicBezTo>
                    <a:cubicBezTo>
                      <a:pt x="615" y="17180"/>
                      <a:pt x="2018" y="20566"/>
                      <a:pt x="4514" y="23062"/>
                    </a:cubicBezTo>
                    <a:cubicBezTo>
                      <a:pt x="7010" y="25559"/>
                      <a:pt x="10396" y="26961"/>
                      <a:pt x="13927" y="269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25" name="任意多边形: 形状 67624">
                <a:extLst>
                  <a:ext uri="{FF2B5EF4-FFF2-40B4-BE49-F238E27FC236}">
                    <a16:creationId xmlns:a16="http://schemas.microsoft.com/office/drawing/2014/main" id="{0FFAC237-F993-1D5C-AC34-25786E38BCA1}"/>
                  </a:ext>
                </a:extLst>
              </p:cNvPr>
              <p:cNvSpPr/>
              <p:nvPr/>
            </p:nvSpPr>
            <p:spPr>
              <a:xfrm>
                <a:off x="4996365" y="3886947"/>
                <a:ext cx="26623" cy="26623"/>
              </a:xfrm>
              <a:custGeom>
                <a:avLst/>
                <a:gdLst>
                  <a:gd name="connsiteX0" fmla="*/ 13652 w 26623"/>
                  <a:gd name="connsiteY0" fmla="*/ 26951 h 26623"/>
                  <a:gd name="connsiteX1" fmla="*/ 23065 w 26623"/>
                  <a:gd name="connsiteY1" fmla="*/ 23052 h 26623"/>
                  <a:gd name="connsiteX2" fmla="*/ 26964 w 26623"/>
                  <a:gd name="connsiteY2" fmla="*/ 13639 h 26623"/>
                  <a:gd name="connsiteX3" fmla="*/ 23065 w 26623"/>
                  <a:gd name="connsiteY3" fmla="*/ 4226 h 26623"/>
                  <a:gd name="connsiteX4" fmla="*/ 13652 w 26623"/>
                  <a:gd name="connsiteY4" fmla="*/ 328 h 26623"/>
                  <a:gd name="connsiteX5" fmla="*/ 4240 w 26623"/>
                  <a:gd name="connsiteY5" fmla="*/ 4226 h 26623"/>
                  <a:gd name="connsiteX6" fmla="*/ 341 w 26623"/>
                  <a:gd name="connsiteY6" fmla="*/ 13639 h 26623"/>
                  <a:gd name="connsiteX7" fmla="*/ 4240 w 26623"/>
                  <a:gd name="connsiteY7" fmla="*/ 23052 h 26623"/>
                  <a:gd name="connsiteX8" fmla="*/ 13652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2" y="26951"/>
                    </a:moveTo>
                    <a:cubicBezTo>
                      <a:pt x="17183" y="26951"/>
                      <a:pt x="20569" y="25548"/>
                      <a:pt x="23065" y="23052"/>
                    </a:cubicBezTo>
                    <a:cubicBezTo>
                      <a:pt x="25561" y="20556"/>
                      <a:pt x="26964" y="17169"/>
                      <a:pt x="26964" y="13639"/>
                    </a:cubicBezTo>
                    <a:cubicBezTo>
                      <a:pt x="26964" y="10109"/>
                      <a:pt x="25561" y="6723"/>
                      <a:pt x="23065" y="4226"/>
                    </a:cubicBezTo>
                    <a:cubicBezTo>
                      <a:pt x="20569" y="1730"/>
                      <a:pt x="17183" y="328"/>
                      <a:pt x="13652" y="328"/>
                    </a:cubicBezTo>
                    <a:cubicBezTo>
                      <a:pt x="10122" y="328"/>
                      <a:pt x="6736" y="1730"/>
                      <a:pt x="4240" y="4226"/>
                    </a:cubicBezTo>
                    <a:cubicBezTo>
                      <a:pt x="1743" y="6723"/>
                      <a:pt x="341" y="10109"/>
                      <a:pt x="341" y="13639"/>
                    </a:cubicBezTo>
                    <a:cubicBezTo>
                      <a:pt x="341" y="17169"/>
                      <a:pt x="1743" y="20556"/>
                      <a:pt x="4240" y="23052"/>
                    </a:cubicBezTo>
                    <a:cubicBezTo>
                      <a:pt x="6736" y="25548"/>
                      <a:pt x="10122" y="26951"/>
                      <a:pt x="13652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26" name="任意多边形: 形状 67625">
                <a:extLst>
                  <a:ext uri="{FF2B5EF4-FFF2-40B4-BE49-F238E27FC236}">
                    <a16:creationId xmlns:a16="http://schemas.microsoft.com/office/drawing/2014/main" id="{87B75803-1933-F0B1-0EFA-8056C87C0C6B}"/>
                  </a:ext>
                </a:extLst>
              </p:cNvPr>
              <p:cNvSpPr/>
              <p:nvPr/>
            </p:nvSpPr>
            <p:spPr>
              <a:xfrm>
                <a:off x="5291035" y="4018676"/>
                <a:ext cx="26623" cy="26623"/>
              </a:xfrm>
              <a:custGeom>
                <a:avLst/>
                <a:gdLst>
                  <a:gd name="connsiteX0" fmla="*/ 13677 w 26623"/>
                  <a:gd name="connsiteY0" fmla="*/ 26962 h 26623"/>
                  <a:gd name="connsiteX1" fmla="*/ 23090 w 26623"/>
                  <a:gd name="connsiteY1" fmla="*/ 23063 h 26623"/>
                  <a:gd name="connsiteX2" fmla="*/ 26989 w 26623"/>
                  <a:gd name="connsiteY2" fmla="*/ 13650 h 26623"/>
                  <a:gd name="connsiteX3" fmla="*/ 23090 w 26623"/>
                  <a:gd name="connsiteY3" fmla="*/ 4238 h 26623"/>
                  <a:gd name="connsiteX4" fmla="*/ 13677 w 26623"/>
                  <a:gd name="connsiteY4" fmla="*/ 339 h 26623"/>
                  <a:gd name="connsiteX5" fmla="*/ 4264 w 26623"/>
                  <a:gd name="connsiteY5" fmla="*/ 4238 h 26623"/>
                  <a:gd name="connsiteX6" fmla="*/ 366 w 26623"/>
                  <a:gd name="connsiteY6" fmla="*/ 13650 h 26623"/>
                  <a:gd name="connsiteX7" fmla="*/ 4264 w 26623"/>
                  <a:gd name="connsiteY7" fmla="*/ 23063 h 26623"/>
                  <a:gd name="connsiteX8" fmla="*/ 13677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6962"/>
                    </a:moveTo>
                    <a:cubicBezTo>
                      <a:pt x="17207" y="26962"/>
                      <a:pt x="20594" y="25559"/>
                      <a:pt x="23090" y="23063"/>
                    </a:cubicBezTo>
                    <a:cubicBezTo>
                      <a:pt x="25586" y="20567"/>
                      <a:pt x="26989" y="17181"/>
                      <a:pt x="26989" y="13650"/>
                    </a:cubicBezTo>
                    <a:cubicBezTo>
                      <a:pt x="26989" y="10120"/>
                      <a:pt x="25586" y="6734"/>
                      <a:pt x="23090" y="4238"/>
                    </a:cubicBezTo>
                    <a:cubicBezTo>
                      <a:pt x="20594" y="1741"/>
                      <a:pt x="17207" y="339"/>
                      <a:pt x="13677" y="339"/>
                    </a:cubicBezTo>
                    <a:cubicBezTo>
                      <a:pt x="10147" y="339"/>
                      <a:pt x="6761" y="1741"/>
                      <a:pt x="4264" y="4238"/>
                    </a:cubicBezTo>
                    <a:cubicBezTo>
                      <a:pt x="1768" y="6734"/>
                      <a:pt x="366" y="10120"/>
                      <a:pt x="366" y="13650"/>
                    </a:cubicBezTo>
                    <a:cubicBezTo>
                      <a:pt x="366" y="17181"/>
                      <a:pt x="1768" y="20567"/>
                      <a:pt x="4264" y="23063"/>
                    </a:cubicBezTo>
                    <a:cubicBezTo>
                      <a:pt x="6761" y="25559"/>
                      <a:pt x="10147" y="26962"/>
                      <a:pt x="13677" y="269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27" name="任意多边形: 形状 67626">
                <a:extLst>
                  <a:ext uri="{FF2B5EF4-FFF2-40B4-BE49-F238E27FC236}">
                    <a16:creationId xmlns:a16="http://schemas.microsoft.com/office/drawing/2014/main" id="{15BD1947-7038-5077-2339-65D5499466D4}"/>
                  </a:ext>
                </a:extLst>
              </p:cNvPr>
              <p:cNvSpPr/>
              <p:nvPr/>
            </p:nvSpPr>
            <p:spPr>
              <a:xfrm>
                <a:off x="7078505" y="2511754"/>
                <a:ext cx="26623" cy="26623"/>
              </a:xfrm>
              <a:custGeom>
                <a:avLst/>
                <a:gdLst>
                  <a:gd name="connsiteX0" fmla="*/ 13827 w 26623"/>
                  <a:gd name="connsiteY0" fmla="*/ 26835 h 26623"/>
                  <a:gd name="connsiteX1" fmla="*/ 23240 w 26623"/>
                  <a:gd name="connsiteY1" fmla="*/ 22936 h 26623"/>
                  <a:gd name="connsiteX2" fmla="*/ 27139 w 26623"/>
                  <a:gd name="connsiteY2" fmla="*/ 13524 h 26623"/>
                  <a:gd name="connsiteX3" fmla="*/ 23240 w 26623"/>
                  <a:gd name="connsiteY3" fmla="*/ 4111 h 26623"/>
                  <a:gd name="connsiteX4" fmla="*/ 13827 w 26623"/>
                  <a:gd name="connsiteY4" fmla="*/ 212 h 26623"/>
                  <a:gd name="connsiteX5" fmla="*/ 4415 w 26623"/>
                  <a:gd name="connsiteY5" fmla="*/ 4111 h 26623"/>
                  <a:gd name="connsiteX6" fmla="*/ 516 w 26623"/>
                  <a:gd name="connsiteY6" fmla="*/ 13524 h 26623"/>
                  <a:gd name="connsiteX7" fmla="*/ 4415 w 26623"/>
                  <a:gd name="connsiteY7" fmla="*/ 22936 h 26623"/>
                  <a:gd name="connsiteX8" fmla="*/ 13827 w 26623"/>
                  <a:gd name="connsiteY8" fmla="*/ 268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7" y="26835"/>
                    </a:moveTo>
                    <a:cubicBezTo>
                      <a:pt x="17358" y="26835"/>
                      <a:pt x="20744" y="25433"/>
                      <a:pt x="23240" y="22936"/>
                    </a:cubicBezTo>
                    <a:cubicBezTo>
                      <a:pt x="25736" y="20440"/>
                      <a:pt x="27139" y="17054"/>
                      <a:pt x="27139" y="13524"/>
                    </a:cubicBezTo>
                    <a:cubicBezTo>
                      <a:pt x="27139" y="9993"/>
                      <a:pt x="25736" y="6607"/>
                      <a:pt x="23240" y="4111"/>
                    </a:cubicBezTo>
                    <a:cubicBezTo>
                      <a:pt x="20744" y="1615"/>
                      <a:pt x="17358" y="212"/>
                      <a:pt x="13827" y="212"/>
                    </a:cubicBezTo>
                    <a:cubicBezTo>
                      <a:pt x="10297" y="212"/>
                      <a:pt x="6911" y="1615"/>
                      <a:pt x="4415" y="4111"/>
                    </a:cubicBezTo>
                    <a:cubicBezTo>
                      <a:pt x="1918" y="6607"/>
                      <a:pt x="516" y="9993"/>
                      <a:pt x="516" y="13524"/>
                    </a:cubicBezTo>
                    <a:cubicBezTo>
                      <a:pt x="516" y="17054"/>
                      <a:pt x="1918" y="20440"/>
                      <a:pt x="4415" y="22936"/>
                    </a:cubicBezTo>
                    <a:cubicBezTo>
                      <a:pt x="6911" y="25433"/>
                      <a:pt x="10297" y="26835"/>
                      <a:pt x="13827" y="268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28" name="任意多边形: 形状 67627">
                <a:extLst>
                  <a:ext uri="{FF2B5EF4-FFF2-40B4-BE49-F238E27FC236}">
                    <a16:creationId xmlns:a16="http://schemas.microsoft.com/office/drawing/2014/main" id="{8CF135BA-AE57-76B6-2148-4BE4BAEE38C3}"/>
                  </a:ext>
                </a:extLst>
              </p:cNvPr>
              <p:cNvSpPr/>
              <p:nvPr/>
            </p:nvSpPr>
            <p:spPr>
              <a:xfrm>
                <a:off x="5543811" y="4328978"/>
                <a:ext cx="26623" cy="26623"/>
              </a:xfrm>
              <a:custGeom>
                <a:avLst/>
                <a:gdLst>
                  <a:gd name="connsiteX0" fmla="*/ 13698 w 26623"/>
                  <a:gd name="connsiteY0" fmla="*/ 26988 h 26623"/>
                  <a:gd name="connsiteX1" fmla="*/ 23111 w 26623"/>
                  <a:gd name="connsiteY1" fmla="*/ 23089 h 26623"/>
                  <a:gd name="connsiteX2" fmla="*/ 27010 w 26623"/>
                  <a:gd name="connsiteY2" fmla="*/ 13676 h 26623"/>
                  <a:gd name="connsiteX3" fmla="*/ 23111 w 26623"/>
                  <a:gd name="connsiteY3" fmla="*/ 4264 h 26623"/>
                  <a:gd name="connsiteX4" fmla="*/ 13698 w 26623"/>
                  <a:gd name="connsiteY4" fmla="*/ 365 h 26623"/>
                  <a:gd name="connsiteX5" fmla="*/ 4286 w 26623"/>
                  <a:gd name="connsiteY5" fmla="*/ 4264 h 26623"/>
                  <a:gd name="connsiteX6" fmla="*/ 387 w 26623"/>
                  <a:gd name="connsiteY6" fmla="*/ 13676 h 26623"/>
                  <a:gd name="connsiteX7" fmla="*/ 4286 w 26623"/>
                  <a:gd name="connsiteY7" fmla="*/ 23089 h 26623"/>
                  <a:gd name="connsiteX8" fmla="*/ 13698 w 26623"/>
                  <a:gd name="connsiteY8" fmla="*/ 269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8" y="26988"/>
                    </a:moveTo>
                    <a:cubicBezTo>
                      <a:pt x="17229" y="26988"/>
                      <a:pt x="20615" y="25585"/>
                      <a:pt x="23111" y="23089"/>
                    </a:cubicBezTo>
                    <a:cubicBezTo>
                      <a:pt x="25607" y="20593"/>
                      <a:pt x="27010" y="17207"/>
                      <a:pt x="27010" y="13676"/>
                    </a:cubicBezTo>
                    <a:cubicBezTo>
                      <a:pt x="27010" y="10146"/>
                      <a:pt x="25607" y="6760"/>
                      <a:pt x="23111" y="4264"/>
                    </a:cubicBezTo>
                    <a:cubicBezTo>
                      <a:pt x="20615" y="1767"/>
                      <a:pt x="17229" y="365"/>
                      <a:pt x="13698" y="365"/>
                    </a:cubicBezTo>
                    <a:cubicBezTo>
                      <a:pt x="10168" y="365"/>
                      <a:pt x="6782" y="1767"/>
                      <a:pt x="4286" y="4264"/>
                    </a:cubicBezTo>
                    <a:cubicBezTo>
                      <a:pt x="1789" y="6760"/>
                      <a:pt x="387" y="10146"/>
                      <a:pt x="387" y="13676"/>
                    </a:cubicBezTo>
                    <a:cubicBezTo>
                      <a:pt x="387" y="17207"/>
                      <a:pt x="1789" y="20593"/>
                      <a:pt x="4286" y="23089"/>
                    </a:cubicBezTo>
                    <a:cubicBezTo>
                      <a:pt x="6782" y="25585"/>
                      <a:pt x="10168" y="26988"/>
                      <a:pt x="13698" y="269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29" name="任意多边形: 形状 67628">
                <a:extLst>
                  <a:ext uri="{FF2B5EF4-FFF2-40B4-BE49-F238E27FC236}">
                    <a16:creationId xmlns:a16="http://schemas.microsoft.com/office/drawing/2014/main" id="{CC9A053A-FCBC-581F-2FB3-845BF6B7DDA5}"/>
                  </a:ext>
                </a:extLst>
              </p:cNvPr>
              <p:cNvSpPr/>
              <p:nvPr/>
            </p:nvSpPr>
            <p:spPr>
              <a:xfrm>
                <a:off x="4999054" y="2937169"/>
                <a:ext cx="26623" cy="26623"/>
              </a:xfrm>
              <a:custGeom>
                <a:avLst/>
                <a:gdLst>
                  <a:gd name="connsiteX0" fmla="*/ 13653 w 26623"/>
                  <a:gd name="connsiteY0" fmla="*/ 26871 h 26623"/>
                  <a:gd name="connsiteX1" fmla="*/ 23065 w 26623"/>
                  <a:gd name="connsiteY1" fmla="*/ 22972 h 26623"/>
                  <a:gd name="connsiteX2" fmla="*/ 26964 w 26623"/>
                  <a:gd name="connsiteY2" fmla="*/ 13559 h 26623"/>
                  <a:gd name="connsiteX3" fmla="*/ 23065 w 26623"/>
                  <a:gd name="connsiteY3" fmla="*/ 4147 h 26623"/>
                  <a:gd name="connsiteX4" fmla="*/ 13653 w 26623"/>
                  <a:gd name="connsiteY4" fmla="*/ 248 h 26623"/>
                  <a:gd name="connsiteX5" fmla="*/ 4240 w 26623"/>
                  <a:gd name="connsiteY5" fmla="*/ 4147 h 26623"/>
                  <a:gd name="connsiteX6" fmla="*/ 341 w 26623"/>
                  <a:gd name="connsiteY6" fmla="*/ 13559 h 26623"/>
                  <a:gd name="connsiteX7" fmla="*/ 4240 w 26623"/>
                  <a:gd name="connsiteY7" fmla="*/ 22972 h 26623"/>
                  <a:gd name="connsiteX8" fmla="*/ 13653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3" y="26871"/>
                    </a:moveTo>
                    <a:cubicBezTo>
                      <a:pt x="17183" y="26871"/>
                      <a:pt x="20569" y="25468"/>
                      <a:pt x="23065" y="22972"/>
                    </a:cubicBezTo>
                    <a:cubicBezTo>
                      <a:pt x="25562" y="20476"/>
                      <a:pt x="26964" y="17090"/>
                      <a:pt x="26964" y="13559"/>
                    </a:cubicBezTo>
                    <a:cubicBezTo>
                      <a:pt x="26964" y="10029"/>
                      <a:pt x="25562" y="6643"/>
                      <a:pt x="23065" y="4147"/>
                    </a:cubicBezTo>
                    <a:cubicBezTo>
                      <a:pt x="20569" y="1650"/>
                      <a:pt x="17183" y="248"/>
                      <a:pt x="13653" y="248"/>
                    </a:cubicBezTo>
                    <a:cubicBezTo>
                      <a:pt x="10122" y="248"/>
                      <a:pt x="6736" y="1650"/>
                      <a:pt x="4240" y="4147"/>
                    </a:cubicBezTo>
                    <a:cubicBezTo>
                      <a:pt x="1744" y="6643"/>
                      <a:pt x="341" y="10029"/>
                      <a:pt x="341" y="13559"/>
                    </a:cubicBezTo>
                    <a:cubicBezTo>
                      <a:pt x="341" y="17090"/>
                      <a:pt x="1744" y="20476"/>
                      <a:pt x="4240" y="22972"/>
                    </a:cubicBezTo>
                    <a:cubicBezTo>
                      <a:pt x="6736" y="25468"/>
                      <a:pt x="10122" y="26871"/>
                      <a:pt x="13653" y="268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30" name="任意多边形: 形状 67629">
                <a:extLst>
                  <a:ext uri="{FF2B5EF4-FFF2-40B4-BE49-F238E27FC236}">
                    <a16:creationId xmlns:a16="http://schemas.microsoft.com/office/drawing/2014/main" id="{F28ECDFE-DA38-6FCA-3A8D-0FB2BB89D225}"/>
                  </a:ext>
                </a:extLst>
              </p:cNvPr>
              <p:cNvSpPr/>
              <p:nvPr/>
            </p:nvSpPr>
            <p:spPr>
              <a:xfrm>
                <a:off x="6867614" y="4581871"/>
                <a:ext cx="26623" cy="26623"/>
              </a:xfrm>
              <a:custGeom>
                <a:avLst/>
                <a:gdLst>
                  <a:gd name="connsiteX0" fmla="*/ 13810 w 26623"/>
                  <a:gd name="connsiteY0" fmla="*/ 27009 h 26623"/>
                  <a:gd name="connsiteX1" fmla="*/ 23222 w 26623"/>
                  <a:gd name="connsiteY1" fmla="*/ 23110 h 26623"/>
                  <a:gd name="connsiteX2" fmla="*/ 27121 w 26623"/>
                  <a:gd name="connsiteY2" fmla="*/ 13698 h 26623"/>
                  <a:gd name="connsiteX3" fmla="*/ 23222 w 26623"/>
                  <a:gd name="connsiteY3" fmla="*/ 4285 h 26623"/>
                  <a:gd name="connsiteX4" fmla="*/ 13810 w 26623"/>
                  <a:gd name="connsiteY4" fmla="*/ 386 h 26623"/>
                  <a:gd name="connsiteX5" fmla="*/ 4397 w 26623"/>
                  <a:gd name="connsiteY5" fmla="*/ 4285 h 26623"/>
                  <a:gd name="connsiteX6" fmla="*/ 498 w 26623"/>
                  <a:gd name="connsiteY6" fmla="*/ 13698 h 26623"/>
                  <a:gd name="connsiteX7" fmla="*/ 4397 w 26623"/>
                  <a:gd name="connsiteY7" fmla="*/ 23110 h 26623"/>
                  <a:gd name="connsiteX8" fmla="*/ 13810 w 26623"/>
                  <a:gd name="connsiteY8" fmla="*/ 270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7009"/>
                    </a:moveTo>
                    <a:cubicBezTo>
                      <a:pt x="17340" y="27009"/>
                      <a:pt x="20726" y="25607"/>
                      <a:pt x="23222" y="23110"/>
                    </a:cubicBezTo>
                    <a:cubicBezTo>
                      <a:pt x="25719" y="20614"/>
                      <a:pt x="27121" y="17228"/>
                      <a:pt x="27121" y="13698"/>
                    </a:cubicBezTo>
                    <a:cubicBezTo>
                      <a:pt x="27121" y="10167"/>
                      <a:pt x="25719" y="6781"/>
                      <a:pt x="23222" y="4285"/>
                    </a:cubicBezTo>
                    <a:cubicBezTo>
                      <a:pt x="20726" y="1789"/>
                      <a:pt x="17340" y="386"/>
                      <a:pt x="13810" y="386"/>
                    </a:cubicBezTo>
                    <a:cubicBezTo>
                      <a:pt x="10279" y="386"/>
                      <a:pt x="6893" y="1789"/>
                      <a:pt x="4397" y="4285"/>
                    </a:cubicBezTo>
                    <a:cubicBezTo>
                      <a:pt x="1901" y="6781"/>
                      <a:pt x="498" y="10167"/>
                      <a:pt x="498" y="13698"/>
                    </a:cubicBezTo>
                    <a:cubicBezTo>
                      <a:pt x="498" y="17228"/>
                      <a:pt x="1901" y="20614"/>
                      <a:pt x="4397" y="23110"/>
                    </a:cubicBezTo>
                    <a:cubicBezTo>
                      <a:pt x="6893" y="25607"/>
                      <a:pt x="10279" y="27009"/>
                      <a:pt x="13810" y="270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31" name="任意多边形: 形状 67630">
                <a:extLst>
                  <a:ext uri="{FF2B5EF4-FFF2-40B4-BE49-F238E27FC236}">
                    <a16:creationId xmlns:a16="http://schemas.microsoft.com/office/drawing/2014/main" id="{813EBB46-5BCF-B207-10C7-A77114CC6D8D}"/>
                  </a:ext>
                </a:extLst>
              </p:cNvPr>
              <p:cNvSpPr/>
              <p:nvPr/>
            </p:nvSpPr>
            <p:spPr>
              <a:xfrm>
                <a:off x="4860876" y="3392457"/>
                <a:ext cx="26623" cy="26623"/>
              </a:xfrm>
              <a:custGeom>
                <a:avLst/>
                <a:gdLst>
                  <a:gd name="connsiteX0" fmla="*/ 13641 w 26623"/>
                  <a:gd name="connsiteY0" fmla="*/ 26909 h 26623"/>
                  <a:gd name="connsiteX1" fmla="*/ 23054 w 26623"/>
                  <a:gd name="connsiteY1" fmla="*/ 23010 h 26623"/>
                  <a:gd name="connsiteX2" fmla="*/ 26953 w 26623"/>
                  <a:gd name="connsiteY2" fmla="*/ 13598 h 26623"/>
                  <a:gd name="connsiteX3" fmla="*/ 23054 w 26623"/>
                  <a:gd name="connsiteY3" fmla="*/ 4185 h 26623"/>
                  <a:gd name="connsiteX4" fmla="*/ 13641 w 26623"/>
                  <a:gd name="connsiteY4" fmla="*/ 286 h 26623"/>
                  <a:gd name="connsiteX5" fmla="*/ 4228 w 26623"/>
                  <a:gd name="connsiteY5" fmla="*/ 4185 h 26623"/>
                  <a:gd name="connsiteX6" fmla="*/ 329 w 26623"/>
                  <a:gd name="connsiteY6" fmla="*/ 13598 h 26623"/>
                  <a:gd name="connsiteX7" fmla="*/ 4228 w 26623"/>
                  <a:gd name="connsiteY7" fmla="*/ 23010 h 26623"/>
                  <a:gd name="connsiteX8" fmla="*/ 13641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1" y="26909"/>
                    </a:moveTo>
                    <a:cubicBezTo>
                      <a:pt x="17171" y="26909"/>
                      <a:pt x="20557" y="25507"/>
                      <a:pt x="23054" y="23010"/>
                    </a:cubicBezTo>
                    <a:cubicBezTo>
                      <a:pt x="25550" y="20514"/>
                      <a:pt x="26953" y="17128"/>
                      <a:pt x="26953" y="13598"/>
                    </a:cubicBezTo>
                    <a:cubicBezTo>
                      <a:pt x="26953" y="10067"/>
                      <a:pt x="25550" y="6681"/>
                      <a:pt x="23054" y="4185"/>
                    </a:cubicBezTo>
                    <a:cubicBezTo>
                      <a:pt x="20557" y="1689"/>
                      <a:pt x="17171" y="286"/>
                      <a:pt x="13641" y="286"/>
                    </a:cubicBezTo>
                    <a:cubicBezTo>
                      <a:pt x="10111" y="286"/>
                      <a:pt x="6725" y="1689"/>
                      <a:pt x="4228" y="4185"/>
                    </a:cubicBezTo>
                    <a:cubicBezTo>
                      <a:pt x="1732" y="6681"/>
                      <a:pt x="329" y="10067"/>
                      <a:pt x="329" y="13598"/>
                    </a:cubicBezTo>
                    <a:cubicBezTo>
                      <a:pt x="329" y="17128"/>
                      <a:pt x="1732" y="20514"/>
                      <a:pt x="4228" y="23010"/>
                    </a:cubicBezTo>
                    <a:cubicBezTo>
                      <a:pt x="6725" y="25507"/>
                      <a:pt x="10111" y="26909"/>
                      <a:pt x="13641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32" name="任意多边形: 形状 67631">
                <a:extLst>
                  <a:ext uri="{FF2B5EF4-FFF2-40B4-BE49-F238E27FC236}">
                    <a16:creationId xmlns:a16="http://schemas.microsoft.com/office/drawing/2014/main" id="{8831ED63-3427-8B2F-2515-D7B6414824B0}"/>
                  </a:ext>
                </a:extLst>
              </p:cNvPr>
              <p:cNvSpPr/>
              <p:nvPr/>
            </p:nvSpPr>
            <p:spPr>
              <a:xfrm>
                <a:off x="7778037" y="4980387"/>
                <a:ext cx="26623" cy="26623"/>
              </a:xfrm>
              <a:custGeom>
                <a:avLst/>
                <a:gdLst>
                  <a:gd name="connsiteX0" fmla="*/ 13886 w 26623"/>
                  <a:gd name="connsiteY0" fmla="*/ 27043 h 26623"/>
                  <a:gd name="connsiteX1" fmla="*/ 23299 w 26623"/>
                  <a:gd name="connsiteY1" fmla="*/ 23144 h 26623"/>
                  <a:gd name="connsiteX2" fmla="*/ 27198 w 26623"/>
                  <a:gd name="connsiteY2" fmla="*/ 13731 h 26623"/>
                  <a:gd name="connsiteX3" fmla="*/ 23299 w 26623"/>
                  <a:gd name="connsiteY3" fmla="*/ 4318 h 26623"/>
                  <a:gd name="connsiteX4" fmla="*/ 13886 w 26623"/>
                  <a:gd name="connsiteY4" fmla="*/ 419 h 26623"/>
                  <a:gd name="connsiteX5" fmla="*/ 4473 w 26623"/>
                  <a:gd name="connsiteY5" fmla="*/ 4318 h 26623"/>
                  <a:gd name="connsiteX6" fmla="*/ 574 w 26623"/>
                  <a:gd name="connsiteY6" fmla="*/ 13731 h 26623"/>
                  <a:gd name="connsiteX7" fmla="*/ 4473 w 26623"/>
                  <a:gd name="connsiteY7" fmla="*/ 23144 h 26623"/>
                  <a:gd name="connsiteX8" fmla="*/ 13886 w 26623"/>
                  <a:gd name="connsiteY8" fmla="*/ 270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6" y="27043"/>
                    </a:moveTo>
                    <a:cubicBezTo>
                      <a:pt x="17416" y="27043"/>
                      <a:pt x="20802" y="25640"/>
                      <a:pt x="23299" y="23144"/>
                    </a:cubicBezTo>
                    <a:cubicBezTo>
                      <a:pt x="25795" y="20647"/>
                      <a:pt x="27198" y="17261"/>
                      <a:pt x="27198" y="13731"/>
                    </a:cubicBezTo>
                    <a:cubicBezTo>
                      <a:pt x="27198" y="10201"/>
                      <a:pt x="25795" y="6815"/>
                      <a:pt x="23299" y="4318"/>
                    </a:cubicBezTo>
                    <a:cubicBezTo>
                      <a:pt x="20802" y="1822"/>
                      <a:pt x="17416" y="419"/>
                      <a:pt x="13886" y="419"/>
                    </a:cubicBezTo>
                    <a:cubicBezTo>
                      <a:pt x="10356" y="419"/>
                      <a:pt x="6970" y="1822"/>
                      <a:pt x="4473" y="4318"/>
                    </a:cubicBezTo>
                    <a:cubicBezTo>
                      <a:pt x="1977" y="6815"/>
                      <a:pt x="574" y="10201"/>
                      <a:pt x="574" y="13731"/>
                    </a:cubicBezTo>
                    <a:cubicBezTo>
                      <a:pt x="574" y="17261"/>
                      <a:pt x="1977" y="20647"/>
                      <a:pt x="4473" y="23144"/>
                    </a:cubicBezTo>
                    <a:cubicBezTo>
                      <a:pt x="6970" y="25640"/>
                      <a:pt x="10356" y="27043"/>
                      <a:pt x="13886" y="270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33" name="任意多边形: 形状 67632">
                <a:extLst>
                  <a:ext uri="{FF2B5EF4-FFF2-40B4-BE49-F238E27FC236}">
                    <a16:creationId xmlns:a16="http://schemas.microsoft.com/office/drawing/2014/main" id="{4F559BF1-FDB9-9F00-1B00-F306509B4887}"/>
                  </a:ext>
                </a:extLst>
              </p:cNvPr>
              <p:cNvSpPr/>
              <p:nvPr/>
            </p:nvSpPr>
            <p:spPr>
              <a:xfrm>
                <a:off x="5277308" y="2857831"/>
                <a:ext cx="26623" cy="26623"/>
              </a:xfrm>
              <a:custGeom>
                <a:avLst/>
                <a:gdLst>
                  <a:gd name="connsiteX0" fmla="*/ 13676 w 26623"/>
                  <a:gd name="connsiteY0" fmla="*/ 26864 h 26623"/>
                  <a:gd name="connsiteX1" fmla="*/ 23089 w 26623"/>
                  <a:gd name="connsiteY1" fmla="*/ 22965 h 26623"/>
                  <a:gd name="connsiteX2" fmla="*/ 26988 w 26623"/>
                  <a:gd name="connsiteY2" fmla="*/ 13553 h 26623"/>
                  <a:gd name="connsiteX3" fmla="*/ 23089 w 26623"/>
                  <a:gd name="connsiteY3" fmla="*/ 4140 h 26623"/>
                  <a:gd name="connsiteX4" fmla="*/ 13676 w 26623"/>
                  <a:gd name="connsiteY4" fmla="*/ 241 h 26623"/>
                  <a:gd name="connsiteX5" fmla="*/ 4263 w 26623"/>
                  <a:gd name="connsiteY5" fmla="*/ 4140 h 26623"/>
                  <a:gd name="connsiteX6" fmla="*/ 364 w 26623"/>
                  <a:gd name="connsiteY6" fmla="*/ 13553 h 26623"/>
                  <a:gd name="connsiteX7" fmla="*/ 4263 w 26623"/>
                  <a:gd name="connsiteY7" fmla="*/ 22965 h 26623"/>
                  <a:gd name="connsiteX8" fmla="*/ 13676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6" y="26864"/>
                    </a:moveTo>
                    <a:cubicBezTo>
                      <a:pt x="17206" y="26864"/>
                      <a:pt x="20592" y="25462"/>
                      <a:pt x="23089" y="22965"/>
                    </a:cubicBezTo>
                    <a:cubicBezTo>
                      <a:pt x="25585" y="20469"/>
                      <a:pt x="26988" y="17083"/>
                      <a:pt x="26988" y="13553"/>
                    </a:cubicBezTo>
                    <a:cubicBezTo>
                      <a:pt x="26988" y="10022"/>
                      <a:pt x="25585" y="6636"/>
                      <a:pt x="23089" y="4140"/>
                    </a:cubicBezTo>
                    <a:cubicBezTo>
                      <a:pt x="20592" y="1644"/>
                      <a:pt x="17206" y="241"/>
                      <a:pt x="13676" y="241"/>
                    </a:cubicBezTo>
                    <a:cubicBezTo>
                      <a:pt x="10146" y="241"/>
                      <a:pt x="6760" y="1644"/>
                      <a:pt x="4263" y="4140"/>
                    </a:cubicBezTo>
                    <a:cubicBezTo>
                      <a:pt x="1767" y="6636"/>
                      <a:pt x="364" y="10022"/>
                      <a:pt x="364" y="13553"/>
                    </a:cubicBezTo>
                    <a:cubicBezTo>
                      <a:pt x="364" y="17083"/>
                      <a:pt x="1767" y="20469"/>
                      <a:pt x="4263" y="22965"/>
                    </a:cubicBezTo>
                    <a:cubicBezTo>
                      <a:pt x="6760" y="25462"/>
                      <a:pt x="10146" y="26864"/>
                      <a:pt x="13676" y="268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34" name="任意多边形: 形状 67633">
                <a:extLst>
                  <a:ext uri="{FF2B5EF4-FFF2-40B4-BE49-F238E27FC236}">
                    <a16:creationId xmlns:a16="http://schemas.microsoft.com/office/drawing/2014/main" id="{875356A9-F925-18E0-602D-4FA0A0E119D4}"/>
                  </a:ext>
                </a:extLst>
              </p:cNvPr>
              <p:cNvSpPr/>
              <p:nvPr/>
            </p:nvSpPr>
            <p:spPr>
              <a:xfrm>
                <a:off x="7259358" y="4229274"/>
                <a:ext cx="26623" cy="26623"/>
              </a:xfrm>
              <a:custGeom>
                <a:avLst/>
                <a:gdLst>
                  <a:gd name="connsiteX0" fmla="*/ 13842 w 26623"/>
                  <a:gd name="connsiteY0" fmla="*/ 26980 h 26623"/>
                  <a:gd name="connsiteX1" fmla="*/ 23255 w 26623"/>
                  <a:gd name="connsiteY1" fmla="*/ 23081 h 26623"/>
                  <a:gd name="connsiteX2" fmla="*/ 27154 w 26623"/>
                  <a:gd name="connsiteY2" fmla="*/ 13668 h 26623"/>
                  <a:gd name="connsiteX3" fmla="*/ 23255 w 26623"/>
                  <a:gd name="connsiteY3" fmla="*/ 4255 h 26623"/>
                  <a:gd name="connsiteX4" fmla="*/ 13842 w 26623"/>
                  <a:gd name="connsiteY4" fmla="*/ 356 h 26623"/>
                  <a:gd name="connsiteX5" fmla="*/ 4430 w 26623"/>
                  <a:gd name="connsiteY5" fmla="*/ 4255 h 26623"/>
                  <a:gd name="connsiteX6" fmla="*/ 531 w 26623"/>
                  <a:gd name="connsiteY6" fmla="*/ 13668 h 26623"/>
                  <a:gd name="connsiteX7" fmla="*/ 4430 w 26623"/>
                  <a:gd name="connsiteY7" fmla="*/ 23081 h 26623"/>
                  <a:gd name="connsiteX8" fmla="*/ 13842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2" y="26980"/>
                    </a:moveTo>
                    <a:cubicBezTo>
                      <a:pt x="17373" y="26980"/>
                      <a:pt x="20759" y="25577"/>
                      <a:pt x="23255" y="23081"/>
                    </a:cubicBezTo>
                    <a:cubicBezTo>
                      <a:pt x="25751" y="20584"/>
                      <a:pt x="27154" y="17198"/>
                      <a:pt x="27154" y="13668"/>
                    </a:cubicBezTo>
                    <a:cubicBezTo>
                      <a:pt x="27154" y="10138"/>
                      <a:pt x="25751" y="6751"/>
                      <a:pt x="23255" y="4255"/>
                    </a:cubicBezTo>
                    <a:cubicBezTo>
                      <a:pt x="20759" y="1759"/>
                      <a:pt x="17373" y="356"/>
                      <a:pt x="13842" y="356"/>
                    </a:cubicBezTo>
                    <a:cubicBezTo>
                      <a:pt x="10312" y="356"/>
                      <a:pt x="6926" y="1759"/>
                      <a:pt x="4430" y="4255"/>
                    </a:cubicBezTo>
                    <a:cubicBezTo>
                      <a:pt x="1933" y="6751"/>
                      <a:pt x="531" y="10138"/>
                      <a:pt x="531" y="13668"/>
                    </a:cubicBezTo>
                    <a:cubicBezTo>
                      <a:pt x="531" y="17198"/>
                      <a:pt x="1933" y="20584"/>
                      <a:pt x="4430" y="23081"/>
                    </a:cubicBezTo>
                    <a:cubicBezTo>
                      <a:pt x="6926" y="25577"/>
                      <a:pt x="10312" y="26980"/>
                      <a:pt x="13842" y="269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35" name="任意多边形: 形状 67634">
                <a:extLst>
                  <a:ext uri="{FF2B5EF4-FFF2-40B4-BE49-F238E27FC236}">
                    <a16:creationId xmlns:a16="http://schemas.microsoft.com/office/drawing/2014/main" id="{70997F66-D02D-9E93-80CA-5B98FE8626CC}"/>
                  </a:ext>
                </a:extLst>
              </p:cNvPr>
              <p:cNvSpPr/>
              <p:nvPr/>
            </p:nvSpPr>
            <p:spPr>
              <a:xfrm>
                <a:off x="5174652" y="4046841"/>
                <a:ext cx="26623" cy="26623"/>
              </a:xfrm>
              <a:custGeom>
                <a:avLst/>
                <a:gdLst>
                  <a:gd name="connsiteX0" fmla="*/ 13667 w 26623"/>
                  <a:gd name="connsiteY0" fmla="*/ 26964 h 26623"/>
                  <a:gd name="connsiteX1" fmla="*/ 23080 w 26623"/>
                  <a:gd name="connsiteY1" fmla="*/ 23065 h 26623"/>
                  <a:gd name="connsiteX2" fmla="*/ 26979 w 26623"/>
                  <a:gd name="connsiteY2" fmla="*/ 13653 h 26623"/>
                  <a:gd name="connsiteX3" fmla="*/ 23080 w 26623"/>
                  <a:gd name="connsiteY3" fmla="*/ 4240 h 26623"/>
                  <a:gd name="connsiteX4" fmla="*/ 13667 w 26623"/>
                  <a:gd name="connsiteY4" fmla="*/ 341 h 26623"/>
                  <a:gd name="connsiteX5" fmla="*/ 4255 w 26623"/>
                  <a:gd name="connsiteY5" fmla="*/ 4240 h 26623"/>
                  <a:gd name="connsiteX6" fmla="*/ 356 w 26623"/>
                  <a:gd name="connsiteY6" fmla="*/ 13653 h 26623"/>
                  <a:gd name="connsiteX7" fmla="*/ 4255 w 26623"/>
                  <a:gd name="connsiteY7" fmla="*/ 23065 h 26623"/>
                  <a:gd name="connsiteX8" fmla="*/ 13667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7" y="26964"/>
                    </a:moveTo>
                    <a:cubicBezTo>
                      <a:pt x="17198" y="26964"/>
                      <a:pt x="20584" y="25562"/>
                      <a:pt x="23080" y="23065"/>
                    </a:cubicBezTo>
                    <a:cubicBezTo>
                      <a:pt x="25576" y="20569"/>
                      <a:pt x="26979" y="17183"/>
                      <a:pt x="26979" y="13653"/>
                    </a:cubicBezTo>
                    <a:cubicBezTo>
                      <a:pt x="26979" y="10122"/>
                      <a:pt x="25576" y="6736"/>
                      <a:pt x="23080" y="4240"/>
                    </a:cubicBezTo>
                    <a:cubicBezTo>
                      <a:pt x="20584" y="1744"/>
                      <a:pt x="17198" y="341"/>
                      <a:pt x="13667" y="341"/>
                    </a:cubicBezTo>
                    <a:cubicBezTo>
                      <a:pt x="10137" y="341"/>
                      <a:pt x="6751" y="1744"/>
                      <a:pt x="4255" y="4240"/>
                    </a:cubicBezTo>
                    <a:cubicBezTo>
                      <a:pt x="1758" y="6736"/>
                      <a:pt x="356" y="10122"/>
                      <a:pt x="356" y="13653"/>
                    </a:cubicBezTo>
                    <a:cubicBezTo>
                      <a:pt x="356" y="17183"/>
                      <a:pt x="1758" y="20569"/>
                      <a:pt x="4255" y="23065"/>
                    </a:cubicBezTo>
                    <a:cubicBezTo>
                      <a:pt x="6751" y="25562"/>
                      <a:pt x="10137" y="26964"/>
                      <a:pt x="13667" y="269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36" name="任意多边形: 形状 67635">
                <a:extLst>
                  <a:ext uri="{FF2B5EF4-FFF2-40B4-BE49-F238E27FC236}">
                    <a16:creationId xmlns:a16="http://schemas.microsoft.com/office/drawing/2014/main" id="{9620DCB8-95F5-2EF4-F1BF-7F4E266D3C19}"/>
                  </a:ext>
                </a:extLst>
              </p:cNvPr>
              <p:cNvSpPr/>
              <p:nvPr/>
            </p:nvSpPr>
            <p:spPr>
              <a:xfrm>
                <a:off x="4810979" y="3693217"/>
                <a:ext cx="26623" cy="26623"/>
              </a:xfrm>
              <a:custGeom>
                <a:avLst/>
                <a:gdLst>
                  <a:gd name="connsiteX0" fmla="*/ 13637 w 26623"/>
                  <a:gd name="connsiteY0" fmla="*/ 26934 h 26623"/>
                  <a:gd name="connsiteX1" fmla="*/ 23049 w 26623"/>
                  <a:gd name="connsiteY1" fmla="*/ 23036 h 26623"/>
                  <a:gd name="connsiteX2" fmla="*/ 26948 w 26623"/>
                  <a:gd name="connsiteY2" fmla="*/ 13623 h 26623"/>
                  <a:gd name="connsiteX3" fmla="*/ 23049 w 26623"/>
                  <a:gd name="connsiteY3" fmla="*/ 4210 h 26623"/>
                  <a:gd name="connsiteX4" fmla="*/ 13637 w 26623"/>
                  <a:gd name="connsiteY4" fmla="*/ 311 h 26623"/>
                  <a:gd name="connsiteX5" fmla="*/ 4224 w 26623"/>
                  <a:gd name="connsiteY5" fmla="*/ 4210 h 26623"/>
                  <a:gd name="connsiteX6" fmla="*/ 325 w 26623"/>
                  <a:gd name="connsiteY6" fmla="*/ 13623 h 26623"/>
                  <a:gd name="connsiteX7" fmla="*/ 4224 w 26623"/>
                  <a:gd name="connsiteY7" fmla="*/ 23036 h 26623"/>
                  <a:gd name="connsiteX8" fmla="*/ 13637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934"/>
                    </a:moveTo>
                    <a:cubicBezTo>
                      <a:pt x="17167" y="26934"/>
                      <a:pt x="20553" y="25532"/>
                      <a:pt x="23049" y="23036"/>
                    </a:cubicBezTo>
                    <a:cubicBezTo>
                      <a:pt x="25546" y="20539"/>
                      <a:pt x="26948" y="17153"/>
                      <a:pt x="26948" y="13623"/>
                    </a:cubicBezTo>
                    <a:cubicBezTo>
                      <a:pt x="26948" y="10093"/>
                      <a:pt x="25546" y="6706"/>
                      <a:pt x="23049" y="4210"/>
                    </a:cubicBezTo>
                    <a:cubicBezTo>
                      <a:pt x="20553" y="1714"/>
                      <a:pt x="17167" y="311"/>
                      <a:pt x="13637" y="311"/>
                    </a:cubicBezTo>
                    <a:cubicBezTo>
                      <a:pt x="10107" y="311"/>
                      <a:pt x="6720" y="1714"/>
                      <a:pt x="4224" y="4210"/>
                    </a:cubicBezTo>
                    <a:cubicBezTo>
                      <a:pt x="1728" y="6706"/>
                      <a:pt x="325" y="10093"/>
                      <a:pt x="325" y="13623"/>
                    </a:cubicBezTo>
                    <a:cubicBezTo>
                      <a:pt x="325" y="17153"/>
                      <a:pt x="1728" y="20539"/>
                      <a:pt x="4224" y="23036"/>
                    </a:cubicBezTo>
                    <a:cubicBezTo>
                      <a:pt x="6720" y="25532"/>
                      <a:pt x="10107" y="26934"/>
                      <a:pt x="13637" y="269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37" name="任意多边形: 形状 67636">
                <a:extLst>
                  <a:ext uri="{FF2B5EF4-FFF2-40B4-BE49-F238E27FC236}">
                    <a16:creationId xmlns:a16="http://schemas.microsoft.com/office/drawing/2014/main" id="{CBAE5AF9-01D6-CAA1-DBE7-635D3B1BF3F3}"/>
                  </a:ext>
                </a:extLst>
              </p:cNvPr>
              <p:cNvSpPr/>
              <p:nvPr/>
            </p:nvSpPr>
            <p:spPr>
              <a:xfrm>
                <a:off x="5040108" y="4387302"/>
                <a:ext cx="26623" cy="26623"/>
              </a:xfrm>
              <a:custGeom>
                <a:avLst/>
                <a:gdLst>
                  <a:gd name="connsiteX0" fmla="*/ 13656 w 26623"/>
                  <a:gd name="connsiteY0" fmla="*/ 26993 h 26623"/>
                  <a:gd name="connsiteX1" fmla="*/ 23069 w 26623"/>
                  <a:gd name="connsiteY1" fmla="*/ 23094 h 26623"/>
                  <a:gd name="connsiteX2" fmla="*/ 26968 w 26623"/>
                  <a:gd name="connsiteY2" fmla="*/ 13681 h 26623"/>
                  <a:gd name="connsiteX3" fmla="*/ 23069 w 26623"/>
                  <a:gd name="connsiteY3" fmla="*/ 4268 h 26623"/>
                  <a:gd name="connsiteX4" fmla="*/ 13656 w 26623"/>
                  <a:gd name="connsiteY4" fmla="*/ 370 h 26623"/>
                  <a:gd name="connsiteX5" fmla="*/ 4243 w 26623"/>
                  <a:gd name="connsiteY5" fmla="*/ 4268 h 26623"/>
                  <a:gd name="connsiteX6" fmla="*/ 344 w 26623"/>
                  <a:gd name="connsiteY6" fmla="*/ 13681 h 26623"/>
                  <a:gd name="connsiteX7" fmla="*/ 4243 w 26623"/>
                  <a:gd name="connsiteY7" fmla="*/ 23094 h 26623"/>
                  <a:gd name="connsiteX8" fmla="*/ 13656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6" y="26993"/>
                    </a:moveTo>
                    <a:cubicBezTo>
                      <a:pt x="17186" y="26993"/>
                      <a:pt x="20572" y="25590"/>
                      <a:pt x="23069" y="23094"/>
                    </a:cubicBezTo>
                    <a:cubicBezTo>
                      <a:pt x="25565" y="20598"/>
                      <a:pt x="26968" y="17211"/>
                      <a:pt x="26968" y="13681"/>
                    </a:cubicBezTo>
                    <a:cubicBezTo>
                      <a:pt x="26968" y="10151"/>
                      <a:pt x="25565" y="6765"/>
                      <a:pt x="23069" y="4268"/>
                    </a:cubicBezTo>
                    <a:cubicBezTo>
                      <a:pt x="20572" y="1772"/>
                      <a:pt x="17186" y="370"/>
                      <a:pt x="13656" y="370"/>
                    </a:cubicBezTo>
                    <a:cubicBezTo>
                      <a:pt x="10126" y="370"/>
                      <a:pt x="6740" y="1772"/>
                      <a:pt x="4243" y="4268"/>
                    </a:cubicBezTo>
                    <a:cubicBezTo>
                      <a:pt x="1747" y="6765"/>
                      <a:pt x="344" y="10151"/>
                      <a:pt x="344" y="13681"/>
                    </a:cubicBezTo>
                    <a:cubicBezTo>
                      <a:pt x="344" y="17211"/>
                      <a:pt x="1747" y="20598"/>
                      <a:pt x="4243" y="23094"/>
                    </a:cubicBezTo>
                    <a:cubicBezTo>
                      <a:pt x="6740" y="25590"/>
                      <a:pt x="10126" y="26993"/>
                      <a:pt x="13656" y="269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38" name="任意多边形: 形状 67637">
                <a:extLst>
                  <a:ext uri="{FF2B5EF4-FFF2-40B4-BE49-F238E27FC236}">
                    <a16:creationId xmlns:a16="http://schemas.microsoft.com/office/drawing/2014/main" id="{30695970-F89C-1CEE-C649-B9F269F0FC9F}"/>
                  </a:ext>
                </a:extLst>
              </p:cNvPr>
              <p:cNvSpPr/>
              <p:nvPr/>
            </p:nvSpPr>
            <p:spPr>
              <a:xfrm>
                <a:off x="7508873" y="4855048"/>
                <a:ext cx="26623" cy="26623"/>
              </a:xfrm>
              <a:custGeom>
                <a:avLst/>
                <a:gdLst>
                  <a:gd name="connsiteX0" fmla="*/ 13863 w 26623"/>
                  <a:gd name="connsiteY0" fmla="*/ 27032 h 26623"/>
                  <a:gd name="connsiteX1" fmla="*/ 23276 w 26623"/>
                  <a:gd name="connsiteY1" fmla="*/ 23133 h 26623"/>
                  <a:gd name="connsiteX2" fmla="*/ 27175 w 26623"/>
                  <a:gd name="connsiteY2" fmla="*/ 13720 h 26623"/>
                  <a:gd name="connsiteX3" fmla="*/ 23276 w 26623"/>
                  <a:gd name="connsiteY3" fmla="*/ 4308 h 26623"/>
                  <a:gd name="connsiteX4" fmla="*/ 13863 w 26623"/>
                  <a:gd name="connsiteY4" fmla="*/ 409 h 26623"/>
                  <a:gd name="connsiteX5" fmla="*/ 4451 w 26623"/>
                  <a:gd name="connsiteY5" fmla="*/ 4308 h 26623"/>
                  <a:gd name="connsiteX6" fmla="*/ 552 w 26623"/>
                  <a:gd name="connsiteY6" fmla="*/ 13720 h 26623"/>
                  <a:gd name="connsiteX7" fmla="*/ 4451 w 26623"/>
                  <a:gd name="connsiteY7" fmla="*/ 23133 h 26623"/>
                  <a:gd name="connsiteX8" fmla="*/ 13863 w 26623"/>
                  <a:gd name="connsiteY8" fmla="*/ 270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3" y="27032"/>
                    </a:moveTo>
                    <a:cubicBezTo>
                      <a:pt x="17394" y="27032"/>
                      <a:pt x="20780" y="25629"/>
                      <a:pt x="23276" y="23133"/>
                    </a:cubicBezTo>
                    <a:cubicBezTo>
                      <a:pt x="25772" y="20637"/>
                      <a:pt x="27175" y="17251"/>
                      <a:pt x="27175" y="13720"/>
                    </a:cubicBezTo>
                    <a:cubicBezTo>
                      <a:pt x="27175" y="10190"/>
                      <a:pt x="25772" y="6804"/>
                      <a:pt x="23276" y="4308"/>
                    </a:cubicBezTo>
                    <a:cubicBezTo>
                      <a:pt x="20780" y="1811"/>
                      <a:pt x="17394" y="409"/>
                      <a:pt x="13863" y="409"/>
                    </a:cubicBezTo>
                    <a:cubicBezTo>
                      <a:pt x="10333" y="409"/>
                      <a:pt x="6947" y="1811"/>
                      <a:pt x="4451" y="4308"/>
                    </a:cubicBezTo>
                    <a:cubicBezTo>
                      <a:pt x="1954" y="6804"/>
                      <a:pt x="552" y="10190"/>
                      <a:pt x="552" y="13720"/>
                    </a:cubicBezTo>
                    <a:cubicBezTo>
                      <a:pt x="552" y="17251"/>
                      <a:pt x="1954" y="20637"/>
                      <a:pt x="4451" y="23133"/>
                    </a:cubicBezTo>
                    <a:cubicBezTo>
                      <a:pt x="6947" y="25629"/>
                      <a:pt x="10333" y="27032"/>
                      <a:pt x="13863" y="270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39" name="任意多边形: 形状 67638">
                <a:extLst>
                  <a:ext uri="{FF2B5EF4-FFF2-40B4-BE49-F238E27FC236}">
                    <a16:creationId xmlns:a16="http://schemas.microsoft.com/office/drawing/2014/main" id="{971D7A8F-8815-D06C-95D6-B863CA971446}"/>
                  </a:ext>
                </a:extLst>
              </p:cNvPr>
              <p:cNvSpPr/>
              <p:nvPr/>
            </p:nvSpPr>
            <p:spPr>
              <a:xfrm>
                <a:off x="6813507" y="4268989"/>
                <a:ext cx="26623" cy="26623"/>
              </a:xfrm>
              <a:custGeom>
                <a:avLst/>
                <a:gdLst>
                  <a:gd name="connsiteX0" fmla="*/ 13805 w 26623"/>
                  <a:gd name="connsiteY0" fmla="*/ 26983 h 26623"/>
                  <a:gd name="connsiteX1" fmla="*/ 23218 w 26623"/>
                  <a:gd name="connsiteY1" fmla="*/ 23084 h 26623"/>
                  <a:gd name="connsiteX2" fmla="*/ 27117 w 26623"/>
                  <a:gd name="connsiteY2" fmla="*/ 13671 h 26623"/>
                  <a:gd name="connsiteX3" fmla="*/ 23218 w 26623"/>
                  <a:gd name="connsiteY3" fmla="*/ 4259 h 26623"/>
                  <a:gd name="connsiteX4" fmla="*/ 13805 w 26623"/>
                  <a:gd name="connsiteY4" fmla="*/ 360 h 26623"/>
                  <a:gd name="connsiteX5" fmla="*/ 4392 w 26623"/>
                  <a:gd name="connsiteY5" fmla="*/ 4259 h 26623"/>
                  <a:gd name="connsiteX6" fmla="*/ 493 w 26623"/>
                  <a:gd name="connsiteY6" fmla="*/ 13671 h 26623"/>
                  <a:gd name="connsiteX7" fmla="*/ 4392 w 26623"/>
                  <a:gd name="connsiteY7" fmla="*/ 23084 h 26623"/>
                  <a:gd name="connsiteX8" fmla="*/ 13805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983"/>
                    </a:moveTo>
                    <a:cubicBezTo>
                      <a:pt x="17335" y="26983"/>
                      <a:pt x="20721" y="25580"/>
                      <a:pt x="23218" y="23084"/>
                    </a:cubicBezTo>
                    <a:cubicBezTo>
                      <a:pt x="25714" y="20588"/>
                      <a:pt x="27117" y="17202"/>
                      <a:pt x="27117" y="13671"/>
                    </a:cubicBezTo>
                    <a:cubicBezTo>
                      <a:pt x="27117" y="10141"/>
                      <a:pt x="25714" y="6755"/>
                      <a:pt x="23218" y="4259"/>
                    </a:cubicBezTo>
                    <a:cubicBezTo>
                      <a:pt x="20721" y="1762"/>
                      <a:pt x="17335" y="360"/>
                      <a:pt x="13805" y="360"/>
                    </a:cubicBezTo>
                    <a:cubicBezTo>
                      <a:pt x="10275" y="360"/>
                      <a:pt x="6889" y="1762"/>
                      <a:pt x="4392" y="4259"/>
                    </a:cubicBezTo>
                    <a:cubicBezTo>
                      <a:pt x="1896" y="6755"/>
                      <a:pt x="493" y="10141"/>
                      <a:pt x="493" y="13671"/>
                    </a:cubicBezTo>
                    <a:cubicBezTo>
                      <a:pt x="493" y="17202"/>
                      <a:pt x="1896" y="20588"/>
                      <a:pt x="4392" y="23084"/>
                    </a:cubicBezTo>
                    <a:cubicBezTo>
                      <a:pt x="6889" y="25580"/>
                      <a:pt x="10275" y="26983"/>
                      <a:pt x="13805" y="2698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40" name="任意多边形: 形状 67639">
                <a:extLst>
                  <a:ext uri="{FF2B5EF4-FFF2-40B4-BE49-F238E27FC236}">
                    <a16:creationId xmlns:a16="http://schemas.microsoft.com/office/drawing/2014/main" id="{391E6435-71CD-D5D4-55C5-1550FDC670E1}"/>
                  </a:ext>
                </a:extLst>
              </p:cNvPr>
              <p:cNvSpPr/>
              <p:nvPr/>
            </p:nvSpPr>
            <p:spPr>
              <a:xfrm>
                <a:off x="6696686" y="4202589"/>
                <a:ext cx="26623" cy="26623"/>
              </a:xfrm>
              <a:custGeom>
                <a:avLst/>
                <a:gdLst>
                  <a:gd name="connsiteX0" fmla="*/ 13795 w 26623"/>
                  <a:gd name="connsiteY0" fmla="*/ 26977 h 26623"/>
                  <a:gd name="connsiteX1" fmla="*/ 23208 w 26623"/>
                  <a:gd name="connsiteY1" fmla="*/ 23078 h 26623"/>
                  <a:gd name="connsiteX2" fmla="*/ 27107 w 26623"/>
                  <a:gd name="connsiteY2" fmla="*/ 13666 h 26623"/>
                  <a:gd name="connsiteX3" fmla="*/ 23208 w 26623"/>
                  <a:gd name="connsiteY3" fmla="*/ 4253 h 26623"/>
                  <a:gd name="connsiteX4" fmla="*/ 13795 w 26623"/>
                  <a:gd name="connsiteY4" fmla="*/ 354 h 26623"/>
                  <a:gd name="connsiteX5" fmla="*/ 4382 w 26623"/>
                  <a:gd name="connsiteY5" fmla="*/ 4253 h 26623"/>
                  <a:gd name="connsiteX6" fmla="*/ 484 w 26623"/>
                  <a:gd name="connsiteY6" fmla="*/ 13666 h 26623"/>
                  <a:gd name="connsiteX7" fmla="*/ 4382 w 26623"/>
                  <a:gd name="connsiteY7" fmla="*/ 23078 h 26623"/>
                  <a:gd name="connsiteX8" fmla="*/ 13795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977"/>
                    </a:moveTo>
                    <a:cubicBezTo>
                      <a:pt x="17325" y="26977"/>
                      <a:pt x="20712" y="25575"/>
                      <a:pt x="23208" y="23078"/>
                    </a:cubicBezTo>
                    <a:cubicBezTo>
                      <a:pt x="25704" y="20582"/>
                      <a:pt x="27107" y="17196"/>
                      <a:pt x="27107" y="13666"/>
                    </a:cubicBezTo>
                    <a:cubicBezTo>
                      <a:pt x="27107" y="10135"/>
                      <a:pt x="25704" y="6749"/>
                      <a:pt x="23208" y="4253"/>
                    </a:cubicBezTo>
                    <a:cubicBezTo>
                      <a:pt x="20712" y="1757"/>
                      <a:pt x="17325" y="354"/>
                      <a:pt x="13795" y="354"/>
                    </a:cubicBezTo>
                    <a:cubicBezTo>
                      <a:pt x="10265" y="354"/>
                      <a:pt x="6879" y="1757"/>
                      <a:pt x="4382" y="4253"/>
                    </a:cubicBezTo>
                    <a:cubicBezTo>
                      <a:pt x="1886" y="6749"/>
                      <a:pt x="484" y="10135"/>
                      <a:pt x="484" y="13666"/>
                    </a:cubicBezTo>
                    <a:cubicBezTo>
                      <a:pt x="484" y="17196"/>
                      <a:pt x="1886" y="20582"/>
                      <a:pt x="4382" y="23078"/>
                    </a:cubicBezTo>
                    <a:cubicBezTo>
                      <a:pt x="6879" y="25575"/>
                      <a:pt x="10265" y="26977"/>
                      <a:pt x="13795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41" name="任意多边形: 形状 67640">
                <a:extLst>
                  <a:ext uri="{FF2B5EF4-FFF2-40B4-BE49-F238E27FC236}">
                    <a16:creationId xmlns:a16="http://schemas.microsoft.com/office/drawing/2014/main" id="{3B62F0C2-945C-E548-DEB0-6C554439DA86}"/>
                  </a:ext>
                </a:extLst>
              </p:cNvPr>
              <p:cNvSpPr/>
              <p:nvPr/>
            </p:nvSpPr>
            <p:spPr>
              <a:xfrm>
                <a:off x="4830416" y="2521210"/>
                <a:ext cx="26623" cy="26623"/>
              </a:xfrm>
              <a:custGeom>
                <a:avLst/>
                <a:gdLst>
                  <a:gd name="connsiteX0" fmla="*/ 13638 w 26623"/>
                  <a:gd name="connsiteY0" fmla="*/ 26836 h 26623"/>
                  <a:gd name="connsiteX1" fmla="*/ 23051 w 26623"/>
                  <a:gd name="connsiteY1" fmla="*/ 22937 h 26623"/>
                  <a:gd name="connsiteX2" fmla="*/ 26950 w 26623"/>
                  <a:gd name="connsiteY2" fmla="*/ 13524 h 26623"/>
                  <a:gd name="connsiteX3" fmla="*/ 23051 w 26623"/>
                  <a:gd name="connsiteY3" fmla="*/ 4112 h 26623"/>
                  <a:gd name="connsiteX4" fmla="*/ 13638 w 26623"/>
                  <a:gd name="connsiteY4" fmla="*/ 213 h 26623"/>
                  <a:gd name="connsiteX5" fmla="*/ 4226 w 26623"/>
                  <a:gd name="connsiteY5" fmla="*/ 4112 h 26623"/>
                  <a:gd name="connsiteX6" fmla="*/ 327 w 26623"/>
                  <a:gd name="connsiteY6" fmla="*/ 13524 h 26623"/>
                  <a:gd name="connsiteX7" fmla="*/ 4226 w 26623"/>
                  <a:gd name="connsiteY7" fmla="*/ 22937 h 26623"/>
                  <a:gd name="connsiteX8" fmla="*/ 13638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8" y="26836"/>
                    </a:moveTo>
                    <a:cubicBezTo>
                      <a:pt x="17169" y="26836"/>
                      <a:pt x="20555" y="25433"/>
                      <a:pt x="23051" y="22937"/>
                    </a:cubicBezTo>
                    <a:cubicBezTo>
                      <a:pt x="25547" y="20441"/>
                      <a:pt x="26950" y="17055"/>
                      <a:pt x="26950" y="13524"/>
                    </a:cubicBezTo>
                    <a:cubicBezTo>
                      <a:pt x="26950" y="9994"/>
                      <a:pt x="25547" y="6608"/>
                      <a:pt x="23051" y="4112"/>
                    </a:cubicBezTo>
                    <a:cubicBezTo>
                      <a:pt x="20555" y="1615"/>
                      <a:pt x="17169" y="213"/>
                      <a:pt x="13638" y="213"/>
                    </a:cubicBezTo>
                    <a:cubicBezTo>
                      <a:pt x="10108" y="213"/>
                      <a:pt x="6722" y="1615"/>
                      <a:pt x="4226" y="4112"/>
                    </a:cubicBezTo>
                    <a:cubicBezTo>
                      <a:pt x="1729" y="6608"/>
                      <a:pt x="327" y="9994"/>
                      <a:pt x="327" y="13524"/>
                    </a:cubicBezTo>
                    <a:cubicBezTo>
                      <a:pt x="327" y="17055"/>
                      <a:pt x="1729" y="20441"/>
                      <a:pt x="4226" y="22937"/>
                    </a:cubicBezTo>
                    <a:cubicBezTo>
                      <a:pt x="6722" y="25433"/>
                      <a:pt x="10108" y="26836"/>
                      <a:pt x="13638" y="268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42" name="任意多边形: 形状 67641">
                <a:extLst>
                  <a:ext uri="{FF2B5EF4-FFF2-40B4-BE49-F238E27FC236}">
                    <a16:creationId xmlns:a16="http://schemas.microsoft.com/office/drawing/2014/main" id="{6A53C8BB-8BF0-E91F-3D06-D98EE5C8E368}"/>
                  </a:ext>
                </a:extLst>
              </p:cNvPr>
              <p:cNvSpPr/>
              <p:nvPr/>
            </p:nvSpPr>
            <p:spPr>
              <a:xfrm>
                <a:off x="6771961" y="4189239"/>
                <a:ext cx="26623" cy="26623"/>
              </a:xfrm>
              <a:custGeom>
                <a:avLst/>
                <a:gdLst>
                  <a:gd name="connsiteX0" fmla="*/ 13801 w 26623"/>
                  <a:gd name="connsiteY0" fmla="*/ 26976 h 26623"/>
                  <a:gd name="connsiteX1" fmla="*/ 23214 w 26623"/>
                  <a:gd name="connsiteY1" fmla="*/ 23077 h 26623"/>
                  <a:gd name="connsiteX2" fmla="*/ 27113 w 26623"/>
                  <a:gd name="connsiteY2" fmla="*/ 13665 h 26623"/>
                  <a:gd name="connsiteX3" fmla="*/ 23214 w 26623"/>
                  <a:gd name="connsiteY3" fmla="*/ 4252 h 26623"/>
                  <a:gd name="connsiteX4" fmla="*/ 13801 w 26623"/>
                  <a:gd name="connsiteY4" fmla="*/ 353 h 26623"/>
                  <a:gd name="connsiteX5" fmla="*/ 4389 w 26623"/>
                  <a:gd name="connsiteY5" fmla="*/ 4252 h 26623"/>
                  <a:gd name="connsiteX6" fmla="*/ 490 w 26623"/>
                  <a:gd name="connsiteY6" fmla="*/ 13665 h 26623"/>
                  <a:gd name="connsiteX7" fmla="*/ 4389 w 26623"/>
                  <a:gd name="connsiteY7" fmla="*/ 23077 h 26623"/>
                  <a:gd name="connsiteX8" fmla="*/ 13801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976"/>
                    </a:moveTo>
                    <a:cubicBezTo>
                      <a:pt x="17332" y="26976"/>
                      <a:pt x="20718" y="25574"/>
                      <a:pt x="23214" y="23077"/>
                    </a:cubicBezTo>
                    <a:cubicBezTo>
                      <a:pt x="25710" y="20581"/>
                      <a:pt x="27113" y="17195"/>
                      <a:pt x="27113" y="13665"/>
                    </a:cubicBezTo>
                    <a:cubicBezTo>
                      <a:pt x="27113" y="10134"/>
                      <a:pt x="25710" y="6748"/>
                      <a:pt x="23214" y="4252"/>
                    </a:cubicBezTo>
                    <a:cubicBezTo>
                      <a:pt x="20718" y="1756"/>
                      <a:pt x="17332" y="353"/>
                      <a:pt x="13801" y="353"/>
                    </a:cubicBezTo>
                    <a:cubicBezTo>
                      <a:pt x="10271" y="353"/>
                      <a:pt x="6885" y="1756"/>
                      <a:pt x="4389" y="4252"/>
                    </a:cubicBezTo>
                    <a:cubicBezTo>
                      <a:pt x="1892" y="6748"/>
                      <a:pt x="490" y="10134"/>
                      <a:pt x="490" y="13665"/>
                    </a:cubicBezTo>
                    <a:cubicBezTo>
                      <a:pt x="490" y="17195"/>
                      <a:pt x="1892" y="20581"/>
                      <a:pt x="4389" y="23077"/>
                    </a:cubicBezTo>
                    <a:cubicBezTo>
                      <a:pt x="6885" y="25574"/>
                      <a:pt x="10271" y="26976"/>
                      <a:pt x="13801" y="269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43" name="任意多边形: 形状 67642">
                <a:extLst>
                  <a:ext uri="{FF2B5EF4-FFF2-40B4-BE49-F238E27FC236}">
                    <a16:creationId xmlns:a16="http://schemas.microsoft.com/office/drawing/2014/main" id="{E9A26752-9DAF-26FF-3747-8A0F9D3A08D4}"/>
                  </a:ext>
                </a:extLst>
              </p:cNvPr>
              <p:cNvSpPr/>
              <p:nvPr/>
            </p:nvSpPr>
            <p:spPr>
              <a:xfrm>
                <a:off x="6894534" y="4688862"/>
                <a:ext cx="26623" cy="26623"/>
              </a:xfrm>
              <a:custGeom>
                <a:avLst/>
                <a:gdLst>
                  <a:gd name="connsiteX0" fmla="*/ 13812 w 26623"/>
                  <a:gd name="connsiteY0" fmla="*/ 27018 h 26623"/>
                  <a:gd name="connsiteX1" fmla="*/ 23224 w 26623"/>
                  <a:gd name="connsiteY1" fmla="*/ 23119 h 26623"/>
                  <a:gd name="connsiteX2" fmla="*/ 27123 w 26623"/>
                  <a:gd name="connsiteY2" fmla="*/ 13707 h 26623"/>
                  <a:gd name="connsiteX3" fmla="*/ 23224 w 26623"/>
                  <a:gd name="connsiteY3" fmla="*/ 4294 h 26623"/>
                  <a:gd name="connsiteX4" fmla="*/ 13812 w 26623"/>
                  <a:gd name="connsiteY4" fmla="*/ 395 h 26623"/>
                  <a:gd name="connsiteX5" fmla="*/ 4399 w 26623"/>
                  <a:gd name="connsiteY5" fmla="*/ 4294 h 26623"/>
                  <a:gd name="connsiteX6" fmla="*/ 500 w 26623"/>
                  <a:gd name="connsiteY6" fmla="*/ 13707 h 26623"/>
                  <a:gd name="connsiteX7" fmla="*/ 4399 w 26623"/>
                  <a:gd name="connsiteY7" fmla="*/ 23119 h 26623"/>
                  <a:gd name="connsiteX8" fmla="*/ 13812 w 26623"/>
                  <a:gd name="connsiteY8" fmla="*/ 270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7018"/>
                    </a:moveTo>
                    <a:cubicBezTo>
                      <a:pt x="17342" y="27018"/>
                      <a:pt x="20728" y="25616"/>
                      <a:pt x="23224" y="23119"/>
                    </a:cubicBezTo>
                    <a:cubicBezTo>
                      <a:pt x="25721" y="20623"/>
                      <a:pt x="27123" y="17237"/>
                      <a:pt x="27123" y="13707"/>
                    </a:cubicBezTo>
                    <a:cubicBezTo>
                      <a:pt x="27123" y="10176"/>
                      <a:pt x="25721" y="6790"/>
                      <a:pt x="23224" y="4294"/>
                    </a:cubicBezTo>
                    <a:cubicBezTo>
                      <a:pt x="20728" y="1798"/>
                      <a:pt x="17342" y="395"/>
                      <a:pt x="13812" y="395"/>
                    </a:cubicBezTo>
                    <a:cubicBezTo>
                      <a:pt x="10282" y="395"/>
                      <a:pt x="6895" y="1798"/>
                      <a:pt x="4399" y="4294"/>
                    </a:cubicBezTo>
                    <a:cubicBezTo>
                      <a:pt x="1903" y="6790"/>
                      <a:pt x="500" y="10176"/>
                      <a:pt x="500" y="13707"/>
                    </a:cubicBezTo>
                    <a:cubicBezTo>
                      <a:pt x="500" y="17237"/>
                      <a:pt x="1903" y="20623"/>
                      <a:pt x="4399" y="23119"/>
                    </a:cubicBezTo>
                    <a:cubicBezTo>
                      <a:pt x="6895" y="25616"/>
                      <a:pt x="10282" y="27018"/>
                      <a:pt x="13812" y="270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44" name="任意多边形: 形状 67643">
                <a:extLst>
                  <a:ext uri="{FF2B5EF4-FFF2-40B4-BE49-F238E27FC236}">
                    <a16:creationId xmlns:a16="http://schemas.microsoft.com/office/drawing/2014/main" id="{4F1FBA3A-D9EE-DA41-DDFB-0EEFB161F33C}"/>
                  </a:ext>
                </a:extLst>
              </p:cNvPr>
              <p:cNvSpPr/>
              <p:nvPr/>
            </p:nvSpPr>
            <p:spPr>
              <a:xfrm>
                <a:off x="4317621" y="3628629"/>
                <a:ext cx="26623" cy="26623"/>
              </a:xfrm>
              <a:custGeom>
                <a:avLst/>
                <a:gdLst>
                  <a:gd name="connsiteX0" fmla="*/ 13595 w 26623"/>
                  <a:gd name="connsiteY0" fmla="*/ 26929 h 26623"/>
                  <a:gd name="connsiteX1" fmla="*/ 23008 w 26623"/>
                  <a:gd name="connsiteY1" fmla="*/ 23030 h 26623"/>
                  <a:gd name="connsiteX2" fmla="*/ 26907 w 26623"/>
                  <a:gd name="connsiteY2" fmla="*/ 13617 h 26623"/>
                  <a:gd name="connsiteX3" fmla="*/ 23008 w 26623"/>
                  <a:gd name="connsiteY3" fmla="*/ 4205 h 26623"/>
                  <a:gd name="connsiteX4" fmla="*/ 13595 w 26623"/>
                  <a:gd name="connsiteY4" fmla="*/ 306 h 26623"/>
                  <a:gd name="connsiteX5" fmla="*/ 4183 w 26623"/>
                  <a:gd name="connsiteY5" fmla="*/ 4205 h 26623"/>
                  <a:gd name="connsiteX6" fmla="*/ 284 w 26623"/>
                  <a:gd name="connsiteY6" fmla="*/ 13617 h 26623"/>
                  <a:gd name="connsiteX7" fmla="*/ 4183 w 26623"/>
                  <a:gd name="connsiteY7" fmla="*/ 23030 h 26623"/>
                  <a:gd name="connsiteX8" fmla="*/ 13595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5" y="26929"/>
                    </a:moveTo>
                    <a:cubicBezTo>
                      <a:pt x="17126" y="26929"/>
                      <a:pt x="20512" y="25526"/>
                      <a:pt x="23008" y="23030"/>
                    </a:cubicBezTo>
                    <a:cubicBezTo>
                      <a:pt x="25504" y="20534"/>
                      <a:pt x="26907" y="17148"/>
                      <a:pt x="26907" y="13617"/>
                    </a:cubicBezTo>
                    <a:cubicBezTo>
                      <a:pt x="26907" y="10087"/>
                      <a:pt x="25504" y="6701"/>
                      <a:pt x="23008" y="4205"/>
                    </a:cubicBezTo>
                    <a:cubicBezTo>
                      <a:pt x="20512" y="1708"/>
                      <a:pt x="17126" y="306"/>
                      <a:pt x="13595" y="306"/>
                    </a:cubicBezTo>
                    <a:cubicBezTo>
                      <a:pt x="10065" y="306"/>
                      <a:pt x="6679" y="1708"/>
                      <a:pt x="4183" y="4205"/>
                    </a:cubicBezTo>
                    <a:cubicBezTo>
                      <a:pt x="1686" y="6701"/>
                      <a:pt x="284" y="10087"/>
                      <a:pt x="284" y="13617"/>
                    </a:cubicBezTo>
                    <a:cubicBezTo>
                      <a:pt x="284" y="17148"/>
                      <a:pt x="1686" y="20534"/>
                      <a:pt x="4183" y="23030"/>
                    </a:cubicBezTo>
                    <a:cubicBezTo>
                      <a:pt x="6679" y="25526"/>
                      <a:pt x="10065" y="26929"/>
                      <a:pt x="13595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45" name="任意多边形: 形状 67644">
                <a:extLst>
                  <a:ext uri="{FF2B5EF4-FFF2-40B4-BE49-F238E27FC236}">
                    <a16:creationId xmlns:a16="http://schemas.microsoft.com/office/drawing/2014/main" id="{6725B7D0-2AD4-AEA6-D5A4-CCD6D75A0D89}"/>
                  </a:ext>
                </a:extLst>
              </p:cNvPr>
              <p:cNvSpPr/>
              <p:nvPr/>
            </p:nvSpPr>
            <p:spPr>
              <a:xfrm>
                <a:off x="5006402" y="3889861"/>
                <a:ext cx="26623" cy="26623"/>
              </a:xfrm>
              <a:custGeom>
                <a:avLst/>
                <a:gdLst>
                  <a:gd name="connsiteX0" fmla="*/ 13653 w 26623"/>
                  <a:gd name="connsiteY0" fmla="*/ 26951 h 26623"/>
                  <a:gd name="connsiteX1" fmla="*/ 23066 w 26623"/>
                  <a:gd name="connsiteY1" fmla="*/ 23052 h 26623"/>
                  <a:gd name="connsiteX2" fmla="*/ 26965 w 26623"/>
                  <a:gd name="connsiteY2" fmla="*/ 13639 h 26623"/>
                  <a:gd name="connsiteX3" fmla="*/ 23066 w 26623"/>
                  <a:gd name="connsiteY3" fmla="*/ 4227 h 26623"/>
                  <a:gd name="connsiteX4" fmla="*/ 13653 w 26623"/>
                  <a:gd name="connsiteY4" fmla="*/ 328 h 26623"/>
                  <a:gd name="connsiteX5" fmla="*/ 4240 w 26623"/>
                  <a:gd name="connsiteY5" fmla="*/ 4227 h 26623"/>
                  <a:gd name="connsiteX6" fmla="*/ 342 w 26623"/>
                  <a:gd name="connsiteY6" fmla="*/ 13639 h 26623"/>
                  <a:gd name="connsiteX7" fmla="*/ 4240 w 26623"/>
                  <a:gd name="connsiteY7" fmla="*/ 23052 h 26623"/>
                  <a:gd name="connsiteX8" fmla="*/ 13653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3" y="26951"/>
                    </a:moveTo>
                    <a:cubicBezTo>
                      <a:pt x="17183" y="26951"/>
                      <a:pt x="20570" y="25548"/>
                      <a:pt x="23066" y="23052"/>
                    </a:cubicBezTo>
                    <a:cubicBezTo>
                      <a:pt x="25562" y="20556"/>
                      <a:pt x="26965" y="17170"/>
                      <a:pt x="26965" y="13639"/>
                    </a:cubicBezTo>
                    <a:cubicBezTo>
                      <a:pt x="26965" y="10109"/>
                      <a:pt x="25562" y="6723"/>
                      <a:pt x="23066" y="4227"/>
                    </a:cubicBezTo>
                    <a:cubicBezTo>
                      <a:pt x="20570" y="1730"/>
                      <a:pt x="17183" y="328"/>
                      <a:pt x="13653" y="328"/>
                    </a:cubicBezTo>
                    <a:cubicBezTo>
                      <a:pt x="10123" y="328"/>
                      <a:pt x="6737" y="1730"/>
                      <a:pt x="4240" y="4227"/>
                    </a:cubicBezTo>
                    <a:cubicBezTo>
                      <a:pt x="1744" y="6723"/>
                      <a:pt x="342" y="10109"/>
                      <a:pt x="342" y="13639"/>
                    </a:cubicBezTo>
                    <a:cubicBezTo>
                      <a:pt x="342" y="17170"/>
                      <a:pt x="1744" y="20556"/>
                      <a:pt x="4240" y="23052"/>
                    </a:cubicBezTo>
                    <a:cubicBezTo>
                      <a:pt x="6737" y="25548"/>
                      <a:pt x="10123" y="26951"/>
                      <a:pt x="13653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46" name="任意多边形: 形状 67645">
                <a:extLst>
                  <a:ext uri="{FF2B5EF4-FFF2-40B4-BE49-F238E27FC236}">
                    <a16:creationId xmlns:a16="http://schemas.microsoft.com/office/drawing/2014/main" id="{DFC223BF-8DFC-9E1A-EB52-0F6A51965B7B}"/>
                  </a:ext>
                </a:extLst>
              </p:cNvPr>
              <p:cNvSpPr/>
              <p:nvPr/>
            </p:nvSpPr>
            <p:spPr>
              <a:xfrm>
                <a:off x="7012885" y="4503601"/>
                <a:ext cx="26623" cy="26623"/>
              </a:xfrm>
              <a:custGeom>
                <a:avLst/>
                <a:gdLst>
                  <a:gd name="connsiteX0" fmla="*/ 13822 w 26623"/>
                  <a:gd name="connsiteY0" fmla="*/ 27003 h 26623"/>
                  <a:gd name="connsiteX1" fmla="*/ 23234 w 26623"/>
                  <a:gd name="connsiteY1" fmla="*/ 23104 h 26623"/>
                  <a:gd name="connsiteX2" fmla="*/ 27133 w 26623"/>
                  <a:gd name="connsiteY2" fmla="*/ 13691 h 26623"/>
                  <a:gd name="connsiteX3" fmla="*/ 23234 w 26623"/>
                  <a:gd name="connsiteY3" fmla="*/ 4278 h 26623"/>
                  <a:gd name="connsiteX4" fmla="*/ 13822 w 26623"/>
                  <a:gd name="connsiteY4" fmla="*/ 379 h 26623"/>
                  <a:gd name="connsiteX5" fmla="*/ 4409 w 26623"/>
                  <a:gd name="connsiteY5" fmla="*/ 4278 h 26623"/>
                  <a:gd name="connsiteX6" fmla="*/ 510 w 26623"/>
                  <a:gd name="connsiteY6" fmla="*/ 13691 h 26623"/>
                  <a:gd name="connsiteX7" fmla="*/ 4409 w 26623"/>
                  <a:gd name="connsiteY7" fmla="*/ 23104 h 26623"/>
                  <a:gd name="connsiteX8" fmla="*/ 13822 w 26623"/>
                  <a:gd name="connsiteY8" fmla="*/ 270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7003"/>
                    </a:moveTo>
                    <a:cubicBezTo>
                      <a:pt x="17352" y="27003"/>
                      <a:pt x="20738" y="25600"/>
                      <a:pt x="23234" y="23104"/>
                    </a:cubicBezTo>
                    <a:cubicBezTo>
                      <a:pt x="25731" y="20607"/>
                      <a:pt x="27133" y="17221"/>
                      <a:pt x="27133" y="13691"/>
                    </a:cubicBezTo>
                    <a:cubicBezTo>
                      <a:pt x="27133" y="10161"/>
                      <a:pt x="25731" y="6775"/>
                      <a:pt x="23234" y="4278"/>
                    </a:cubicBezTo>
                    <a:cubicBezTo>
                      <a:pt x="20738" y="1782"/>
                      <a:pt x="17352" y="379"/>
                      <a:pt x="13822" y="379"/>
                    </a:cubicBezTo>
                    <a:cubicBezTo>
                      <a:pt x="10291" y="379"/>
                      <a:pt x="6905" y="1782"/>
                      <a:pt x="4409" y="4278"/>
                    </a:cubicBezTo>
                    <a:cubicBezTo>
                      <a:pt x="1913" y="6775"/>
                      <a:pt x="510" y="10161"/>
                      <a:pt x="510" y="13691"/>
                    </a:cubicBezTo>
                    <a:cubicBezTo>
                      <a:pt x="510" y="17221"/>
                      <a:pt x="1913" y="20607"/>
                      <a:pt x="4409" y="23104"/>
                    </a:cubicBezTo>
                    <a:cubicBezTo>
                      <a:pt x="6905" y="25600"/>
                      <a:pt x="10291" y="27003"/>
                      <a:pt x="13822" y="270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47" name="任意多边形: 形状 67646">
                <a:extLst>
                  <a:ext uri="{FF2B5EF4-FFF2-40B4-BE49-F238E27FC236}">
                    <a16:creationId xmlns:a16="http://schemas.microsoft.com/office/drawing/2014/main" id="{AD4BEFBB-C8AC-8D05-2571-EC9A01EEB911}"/>
                  </a:ext>
                </a:extLst>
              </p:cNvPr>
              <p:cNvSpPr/>
              <p:nvPr/>
            </p:nvSpPr>
            <p:spPr>
              <a:xfrm>
                <a:off x="7851899" y="4959160"/>
                <a:ext cx="26623" cy="26623"/>
              </a:xfrm>
              <a:custGeom>
                <a:avLst/>
                <a:gdLst>
                  <a:gd name="connsiteX0" fmla="*/ 13892 w 26623"/>
                  <a:gd name="connsiteY0" fmla="*/ 27041 h 26623"/>
                  <a:gd name="connsiteX1" fmla="*/ 23305 w 26623"/>
                  <a:gd name="connsiteY1" fmla="*/ 23142 h 26623"/>
                  <a:gd name="connsiteX2" fmla="*/ 27204 w 26623"/>
                  <a:gd name="connsiteY2" fmla="*/ 13729 h 26623"/>
                  <a:gd name="connsiteX3" fmla="*/ 23305 w 26623"/>
                  <a:gd name="connsiteY3" fmla="*/ 4317 h 26623"/>
                  <a:gd name="connsiteX4" fmla="*/ 13892 w 26623"/>
                  <a:gd name="connsiteY4" fmla="*/ 418 h 26623"/>
                  <a:gd name="connsiteX5" fmla="*/ 4479 w 26623"/>
                  <a:gd name="connsiteY5" fmla="*/ 4317 h 26623"/>
                  <a:gd name="connsiteX6" fmla="*/ 581 w 26623"/>
                  <a:gd name="connsiteY6" fmla="*/ 13729 h 26623"/>
                  <a:gd name="connsiteX7" fmla="*/ 4479 w 26623"/>
                  <a:gd name="connsiteY7" fmla="*/ 23142 h 26623"/>
                  <a:gd name="connsiteX8" fmla="*/ 13892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2" y="27041"/>
                    </a:moveTo>
                    <a:cubicBezTo>
                      <a:pt x="17422" y="27041"/>
                      <a:pt x="20809" y="25638"/>
                      <a:pt x="23305" y="23142"/>
                    </a:cubicBezTo>
                    <a:cubicBezTo>
                      <a:pt x="25801" y="20646"/>
                      <a:pt x="27204" y="17260"/>
                      <a:pt x="27204" y="13729"/>
                    </a:cubicBezTo>
                    <a:cubicBezTo>
                      <a:pt x="27204" y="10199"/>
                      <a:pt x="25801" y="6813"/>
                      <a:pt x="23305" y="4317"/>
                    </a:cubicBezTo>
                    <a:cubicBezTo>
                      <a:pt x="20809" y="1820"/>
                      <a:pt x="17422" y="418"/>
                      <a:pt x="13892" y="418"/>
                    </a:cubicBezTo>
                    <a:cubicBezTo>
                      <a:pt x="10362" y="418"/>
                      <a:pt x="6976" y="1820"/>
                      <a:pt x="4479" y="4317"/>
                    </a:cubicBezTo>
                    <a:cubicBezTo>
                      <a:pt x="1983" y="6813"/>
                      <a:pt x="581" y="10199"/>
                      <a:pt x="581" y="13729"/>
                    </a:cubicBezTo>
                    <a:cubicBezTo>
                      <a:pt x="581" y="17260"/>
                      <a:pt x="1983" y="20646"/>
                      <a:pt x="4479" y="23142"/>
                    </a:cubicBezTo>
                    <a:cubicBezTo>
                      <a:pt x="6976" y="25638"/>
                      <a:pt x="10362" y="27041"/>
                      <a:pt x="13892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48" name="任意多边形: 形状 67647">
                <a:extLst>
                  <a:ext uri="{FF2B5EF4-FFF2-40B4-BE49-F238E27FC236}">
                    <a16:creationId xmlns:a16="http://schemas.microsoft.com/office/drawing/2014/main" id="{0A2F171A-492B-1F2F-E3DC-C697E32C6C67}"/>
                  </a:ext>
                </a:extLst>
              </p:cNvPr>
              <p:cNvSpPr/>
              <p:nvPr/>
            </p:nvSpPr>
            <p:spPr>
              <a:xfrm>
                <a:off x="7839909" y="4899843"/>
                <a:ext cx="26623" cy="26623"/>
              </a:xfrm>
              <a:custGeom>
                <a:avLst/>
                <a:gdLst>
                  <a:gd name="connsiteX0" fmla="*/ 13891 w 26623"/>
                  <a:gd name="connsiteY0" fmla="*/ 27036 h 26623"/>
                  <a:gd name="connsiteX1" fmla="*/ 23304 w 26623"/>
                  <a:gd name="connsiteY1" fmla="*/ 23137 h 26623"/>
                  <a:gd name="connsiteX2" fmla="*/ 27203 w 26623"/>
                  <a:gd name="connsiteY2" fmla="*/ 13724 h 26623"/>
                  <a:gd name="connsiteX3" fmla="*/ 23304 w 26623"/>
                  <a:gd name="connsiteY3" fmla="*/ 4312 h 26623"/>
                  <a:gd name="connsiteX4" fmla="*/ 13891 w 26623"/>
                  <a:gd name="connsiteY4" fmla="*/ 413 h 26623"/>
                  <a:gd name="connsiteX5" fmla="*/ 4478 w 26623"/>
                  <a:gd name="connsiteY5" fmla="*/ 4312 h 26623"/>
                  <a:gd name="connsiteX6" fmla="*/ 580 w 26623"/>
                  <a:gd name="connsiteY6" fmla="*/ 13724 h 26623"/>
                  <a:gd name="connsiteX7" fmla="*/ 4478 w 26623"/>
                  <a:gd name="connsiteY7" fmla="*/ 23137 h 26623"/>
                  <a:gd name="connsiteX8" fmla="*/ 13891 w 26623"/>
                  <a:gd name="connsiteY8" fmla="*/ 270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1" y="27036"/>
                    </a:moveTo>
                    <a:cubicBezTo>
                      <a:pt x="17421" y="27036"/>
                      <a:pt x="20808" y="25633"/>
                      <a:pt x="23304" y="23137"/>
                    </a:cubicBezTo>
                    <a:cubicBezTo>
                      <a:pt x="25800" y="20641"/>
                      <a:pt x="27203" y="17255"/>
                      <a:pt x="27203" y="13724"/>
                    </a:cubicBezTo>
                    <a:cubicBezTo>
                      <a:pt x="27203" y="10194"/>
                      <a:pt x="25800" y="6808"/>
                      <a:pt x="23304" y="4312"/>
                    </a:cubicBezTo>
                    <a:cubicBezTo>
                      <a:pt x="20808" y="1815"/>
                      <a:pt x="17421" y="413"/>
                      <a:pt x="13891" y="413"/>
                    </a:cubicBezTo>
                    <a:cubicBezTo>
                      <a:pt x="10361" y="413"/>
                      <a:pt x="6975" y="1815"/>
                      <a:pt x="4478" y="4312"/>
                    </a:cubicBezTo>
                    <a:cubicBezTo>
                      <a:pt x="1982" y="6808"/>
                      <a:pt x="580" y="10194"/>
                      <a:pt x="580" y="13724"/>
                    </a:cubicBezTo>
                    <a:cubicBezTo>
                      <a:pt x="580" y="17255"/>
                      <a:pt x="1982" y="20641"/>
                      <a:pt x="4478" y="23137"/>
                    </a:cubicBezTo>
                    <a:cubicBezTo>
                      <a:pt x="6975" y="25633"/>
                      <a:pt x="10361" y="27036"/>
                      <a:pt x="13891" y="270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49" name="任意多边形: 形状 67648">
                <a:extLst>
                  <a:ext uri="{FF2B5EF4-FFF2-40B4-BE49-F238E27FC236}">
                    <a16:creationId xmlns:a16="http://schemas.microsoft.com/office/drawing/2014/main" id="{09B8CA2E-D50A-909D-E2D0-82DC71BDD382}"/>
                  </a:ext>
                </a:extLst>
              </p:cNvPr>
              <p:cNvSpPr/>
              <p:nvPr/>
            </p:nvSpPr>
            <p:spPr>
              <a:xfrm>
                <a:off x="6752190" y="4704263"/>
                <a:ext cx="26623" cy="26623"/>
              </a:xfrm>
              <a:custGeom>
                <a:avLst/>
                <a:gdLst>
                  <a:gd name="connsiteX0" fmla="*/ 13800 w 26623"/>
                  <a:gd name="connsiteY0" fmla="*/ 27019 h 26623"/>
                  <a:gd name="connsiteX1" fmla="*/ 23213 w 26623"/>
                  <a:gd name="connsiteY1" fmla="*/ 23121 h 26623"/>
                  <a:gd name="connsiteX2" fmla="*/ 27111 w 26623"/>
                  <a:gd name="connsiteY2" fmla="*/ 13708 h 26623"/>
                  <a:gd name="connsiteX3" fmla="*/ 23213 w 26623"/>
                  <a:gd name="connsiteY3" fmla="*/ 4295 h 26623"/>
                  <a:gd name="connsiteX4" fmla="*/ 13800 w 26623"/>
                  <a:gd name="connsiteY4" fmla="*/ 396 h 26623"/>
                  <a:gd name="connsiteX5" fmla="*/ 4387 w 26623"/>
                  <a:gd name="connsiteY5" fmla="*/ 4295 h 26623"/>
                  <a:gd name="connsiteX6" fmla="*/ 488 w 26623"/>
                  <a:gd name="connsiteY6" fmla="*/ 13708 h 26623"/>
                  <a:gd name="connsiteX7" fmla="*/ 4387 w 26623"/>
                  <a:gd name="connsiteY7" fmla="*/ 23121 h 26623"/>
                  <a:gd name="connsiteX8" fmla="*/ 13800 w 26623"/>
                  <a:gd name="connsiteY8" fmla="*/ 270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7019"/>
                    </a:moveTo>
                    <a:cubicBezTo>
                      <a:pt x="17330" y="27019"/>
                      <a:pt x="20716" y="25617"/>
                      <a:pt x="23213" y="23121"/>
                    </a:cubicBezTo>
                    <a:cubicBezTo>
                      <a:pt x="25709" y="20624"/>
                      <a:pt x="27111" y="17238"/>
                      <a:pt x="27111" y="13708"/>
                    </a:cubicBezTo>
                    <a:cubicBezTo>
                      <a:pt x="27111" y="10178"/>
                      <a:pt x="25709" y="6791"/>
                      <a:pt x="23213" y="4295"/>
                    </a:cubicBezTo>
                    <a:cubicBezTo>
                      <a:pt x="20716" y="1799"/>
                      <a:pt x="17330" y="396"/>
                      <a:pt x="13800" y="396"/>
                    </a:cubicBezTo>
                    <a:cubicBezTo>
                      <a:pt x="10270" y="396"/>
                      <a:pt x="6883" y="1799"/>
                      <a:pt x="4387" y="4295"/>
                    </a:cubicBezTo>
                    <a:cubicBezTo>
                      <a:pt x="1891" y="6791"/>
                      <a:pt x="488" y="10178"/>
                      <a:pt x="488" y="13708"/>
                    </a:cubicBezTo>
                    <a:cubicBezTo>
                      <a:pt x="488" y="17238"/>
                      <a:pt x="1891" y="20624"/>
                      <a:pt x="4387" y="23121"/>
                    </a:cubicBezTo>
                    <a:cubicBezTo>
                      <a:pt x="6883" y="25617"/>
                      <a:pt x="10270" y="27019"/>
                      <a:pt x="13800" y="270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50" name="任意多边形: 形状 67649">
                <a:extLst>
                  <a:ext uri="{FF2B5EF4-FFF2-40B4-BE49-F238E27FC236}">
                    <a16:creationId xmlns:a16="http://schemas.microsoft.com/office/drawing/2014/main" id="{51A3A744-E765-2247-60A7-2A8B7C50DD2F}"/>
                  </a:ext>
                </a:extLst>
              </p:cNvPr>
              <p:cNvSpPr/>
              <p:nvPr/>
            </p:nvSpPr>
            <p:spPr>
              <a:xfrm>
                <a:off x="5490335" y="4568876"/>
                <a:ext cx="26623" cy="26623"/>
              </a:xfrm>
              <a:custGeom>
                <a:avLst/>
                <a:gdLst>
                  <a:gd name="connsiteX0" fmla="*/ 13694 w 26623"/>
                  <a:gd name="connsiteY0" fmla="*/ 27008 h 26623"/>
                  <a:gd name="connsiteX1" fmla="*/ 23107 w 26623"/>
                  <a:gd name="connsiteY1" fmla="*/ 23109 h 26623"/>
                  <a:gd name="connsiteX2" fmla="*/ 27005 w 26623"/>
                  <a:gd name="connsiteY2" fmla="*/ 13696 h 26623"/>
                  <a:gd name="connsiteX3" fmla="*/ 23107 w 26623"/>
                  <a:gd name="connsiteY3" fmla="*/ 4284 h 26623"/>
                  <a:gd name="connsiteX4" fmla="*/ 13694 w 26623"/>
                  <a:gd name="connsiteY4" fmla="*/ 385 h 26623"/>
                  <a:gd name="connsiteX5" fmla="*/ 4281 w 26623"/>
                  <a:gd name="connsiteY5" fmla="*/ 4284 h 26623"/>
                  <a:gd name="connsiteX6" fmla="*/ 382 w 26623"/>
                  <a:gd name="connsiteY6" fmla="*/ 13696 h 26623"/>
                  <a:gd name="connsiteX7" fmla="*/ 4281 w 26623"/>
                  <a:gd name="connsiteY7" fmla="*/ 23109 h 26623"/>
                  <a:gd name="connsiteX8" fmla="*/ 13694 w 26623"/>
                  <a:gd name="connsiteY8" fmla="*/ 270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4" y="27008"/>
                    </a:moveTo>
                    <a:cubicBezTo>
                      <a:pt x="17224" y="27008"/>
                      <a:pt x="20610" y="25605"/>
                      <a:pt x="23107" y="23109"/>
                    </a:cubicBezTo>
                    <a:cubicBezTo>
                      <a:pt x="25603" y="20613"/>
                      <a:pt x="27005" y="17227"/>
                      <a:pt x="27005" y="13696"/>
                    </a:cubicBezTo>
                    <a:cubicBezTo>
                      <a:pt x="27005" y="10166"/>
                      <a:pt x="25603" y="6780"/>
                      <a:pt x="23107" y="4284"/>
                    </a:cubicBezTo>
                    <a:cubicBezTo>
                      <a:pt x="20610" y="1787"/>
                      <a:pt x="17224" y="385"/>
                      <a:pt x="13694" y="385"/>
                    </a:cubicBezTo>
                    <a:cubicBezTo>
                      <a:pt x="10164" y="385"/>
                      <a:pt x="6777" y="1787"/>
                      <a:pt x="4281" y="4284"/>
                    </a:cubicBezTo>
                    <a:cubicBezTo>
                      <a:pt x="1785" y="6780"/>
                      <a:pt x="382" y="10166"/>
                      <a:pt x="382" y="13696"/>
                    </a:cubicBezTo>
                    <a:cubicBezTo>
                      <a:pt x="382" y="17227"/>
                      <a:pt x="1785" y="20613"/>
                      <a:pt x="4281" y="23109"/>
                    </a:cubicBezTo>
                    <a:cubicBezTo>
                      <a:pt x="6777" y="25605"/>
                      <a:pt x="10164" y="27008"/>
                      <a:pt x="13694" y="270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51" name="任意多边形: 形状 67650">
                <a:extLst>
                  <a:ext uri="{FF2B5EF4-FFF2-40B4-BE49-F238E27FC236}">
                    <a16:creationId xmlns:a16="http://schemas.microsoft.com/office/drawing/2014/main" id="{7DED807E-B5B0-8515-BEFB-1767E7DE47CB}"/>
                  </a:ext>
                </a:extLst>
              </p:cNvPr>
              <p:cNvSpPr/>
              <p:nvPr/>
            </p:nvSpPr>
            <p:spPr>
              <a:xfrm>
                <a:off x="4940730" y="3106252"/>
                <a:ext cx="26623" cy="26623"/>
              </a:xfrm>
              <a:custGeom>
                <a:avLst/>
                <a:gdLst>
                  <a:gd name="connsiteX0" fmla="*/ 13648 w 26623"/>
                  <a:gd name="connsiteY0" fmla="*/ 26885 h 26623"/>
                  <a:gd name="connsiteX1" fmla="*/ 23060 w 26623"/>
                  <a:gd name="connsiteY1" fmla="*/ 22986 h 26623"/>
                  <a:gd name="connsiteX2" fmla="*/ 26959 w 26623"/>
                  <a:gd name="connsiteY2" fmla="*/ 13574 h 26623"/>
                  <a:gd name="connsiteX3" fmla="*/ 23060 w 26623"/>
                  <a:gd name="connsiteY3" fmla="*/ 4161 h 26623"/>
                  <a:gd name="connsiteX4" fmla="*/ 13648 w 26623"/>
                  <a:gd name="connsiteY4" fmla="*/ 262 h 26623"/>
                  <a:gd name="connsiteX5" fmla="*/ 4235 w 26623"/>
                  <a:gd name="connsiteY5" fmla="*/ 4161 h 26623"/>
                  <a:gd name="connsiteX6" fmla="*/ 336 w 26623"/>
                  <a:gd name="connsiteY6" fmla="*/ 13574 h 26623"/>
                  <a:gd name="connsiteX7" fmla="*/ 4235 w 26623"/>
                  <a:gd name="connsiteY7" fmla="*/ 22986 h 26623"/>
                  <a:gd name="connsiteX8" fmla="*/ 13648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885"/>
                    </a:moveTo>
                    <a:cubicBezTo>
                      <a:pt x="17178" y="26885"/>
                      <a:pt x="20564" y="25483"/>
                      <a:pt x="23060" y="22986"/>
                    </a:cubicBezTo>
                    <a:cubicBezTo>
                      <a:pt x="25557" y="20490"/>
                      <a:pt x="26959" y="17104"/>
                      <a:pt x="26959" y="13574"/>
                    </a:cubicBezTo>
                    <a:cubicBezTo>
                      <a:pt x="26959" y="10043"/>
                      <a:pt x="25557" y="6657"/>
                      <a:pt x="23060" y="4161"/>
                    </a:cubicBezTo>
                    <a:cubicBezTo>
                      <a:pt x="20564" y="1665"/>
                      <a:pt x="17178" y="262"/>
                      <a:pt x="13648" y="262"/>
                    </a:cubicBezTo>
                    <a:cubicBezTo>
                      <a:pt x="10117" y="262"/>
                      <a:pt x="6731" y="1665"/>
                      <a:pt x="4235" y="4161"/>
                    </a:cubicBezTo>
                    <a:cubicBezTo>
                      <a:pt x="1739" y="6657"/>
                      <a:pt x="336" y="10043"/>
                      <a:pt x="336" y="13574"/>
                    </a:cubicBezTo>
                    <a:cubicBezTo>
                      <a:pt x="336" y="17104"/>
                      <a:pt x="1739" y="20490"/>
                      <a:pt x="4235" y="22986"/>
                    </a:cubicBezTo>
                    <a:cubicBezTo>
                      <a:pt x="6731" y="25483"/>
                      <a:pt x="10117" y="26885"/>
                      <a:pt x="13648" y="268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52" name="任意多边形: 形状 67651">
                <a:extLst>
                  <a:ext uri="{FF2B5EF4-FFF2-40B4-BE49-F238E27FC236}">
                    <a16:creationId xmlns:a16="http://schemas.microsoft.com/office/drawing/2014/main" id="{56DADC5F-D000-F88F-09FD-01D2E88A7D2D}"/>
                  </a:ext>
                </a:extLst>
              </p:cNvPr>
              <p:cNvSpPr/>
              <p:nvPr/>
            </p:nvSpPr>
            <p:spPr>
              <a:xfrm>
                <a:off x="8337835" y="3407185"/>
                <a:ext cx="26623" cy="26623"/>
              </a:xfrm>
              <a:custGeom>
                <a:avLst/>
                <a:gdLst>
                  <a:gd name="connsiteX0" fmla="*/ 13933 w 26623"/>
                  <a:gd name="connsiteY0" fmla="*/ 26910 h 26623"/>
                  <a:gd name="connsiteX1" fmla="*/ 23346 w 26623"/>
                  <a:gd name="connsiteY1" fmla="*/ 23012 h 26623"/>
                  <a:gd name="connsiteX2" fmla="*/ 27245 w 26623"/>
                  <a:gd name="connsiteY2" fmla="*/ 13599 h 26623"/>
                  <a:gd name="connsiteX3" fmla="*/ 23346 w 26623"/>
                  <a:gd name="connsiteY3" fmla="*/ 4186 h 26623"/>
                  <a:gd name="connsiteX4" fmla="*/ 13933 w 26623"/>
                  <a:gd name="connsiteY4" fmla="*/ 287 h 26623"/>
                  <a:gd name="connsiteX5" fmla="*/ 4520 w 26623"/>
                  <a:gd name="connsiteY5" fmla="*/ 4186 h 26623"/>
                  <a:gd name="connsiteX6" fmla="*/ 621 w 26623"/>
                  <a:gd name="connsiteY6" fmla="*/ 13599 h 26623"/>
                  <a:gd name="connsiteX7" fmla="*/ 4520 w 26623"/>
                  <a:gd name="connsiteY7" fmla="*/ 23012 h 26623"/>
                  <a:gd name="connsiteX8" fmla="*/ 13933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3" y="26910"/>
                    </a:moveTo>
                    <a:cubicBezTo>
                      <a:pt x="17463" y="26910"/>
                      <a:pt x="20849" y="25508"/>
                      <a:pt x="23346" y="23012"/>
                    </a:cubicBezTo>
                    <a:cubicBezTo>
                      <a:pt x="25842" y="20515"/>
                      <a:pt x="27245" y="17129"/>
                      <a:pt x="27245" y="13599"/>
                    </a:cubicBezTo>
                    <a:cubicBezTo>
                      <a:pt x="27245" y="10069"/>
                      <a:pt x="25842" y="6682"/>
                      <a:pt x="23346" y="4186"/>
                    </a:cubicBezTo>
                    <a:cubicBezTo>
                      <a:pt x="20849" y="1690"/>
                      <a:pt x="17463" y="287"/>
                      <a:pt x="13933" y="287"/>
                    </a:cubicBezTo>
                    <a:cubicBezTo>
                      <a:pt x="10403" y="287"/>
                      <a:pt x="7017" y="1690"/>
                      <a:pt x="4520" y="4186"/>
                    </a:cubicBezTo>
                    <a:cubicBezTo>
                      <a:pt x="2024" y="6682"/>
                      <a:pt x="621" y="10069"/>
                      <a:pt x="621" y="13599"/>
                    </a:cubicBezTo>
                    <a:cubicBezTo>
                      <a:pt x="621" y="17129"/>
                      <a:pt x="2024" y="20515"/>
                      <a:pt x="4520" y="23012"/>
                    </a:cubicBezTo>
                    <a:cubicBezTo>
                      <a:pt x="7017" y="25508"/>
                      <a:pt x="10403" y="26910"/>
                      <a:pt x="13933" y="269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53" name="任意多边形: 形状 67652">
                <a:extLst>
                  <a:ext uri="{FF2B5EF4-FFF2-40B4-BE49-F238E27FC236}">
                    <a16:creationId xmlns:a16="http://schemas.microsoft.com/office/drawing/2014/main" id="{4B4A479E-3BF8-0649-E5B8-5A1C3CD58251}"/>
                  </a:ext>
                </a:extLst>
              </p:cNvPr>
              <p:cNvSpPr/>
              <p:nvPr/>
            </p:nvSpPr>
            <p:spPr>
              <a:xfrm>
                <a:off x="7352644" y="4574603"/>
                <a:ext cx="26623" cy="26623"/>
              </a:xfrm>
              <a:custGeom>
                <a:avLst/>
                <a:gdLst>
                  <a:gd name="connsiteX0" fmla="*/ 13850 w 26623"/>
                  <a:gd name="connsiteY0" fmla="*/ 27009 h 26623"/>
                  <a:gd name="connsiteX1" fmla="*/ 23263 w 26623"/>
                  <a:gd name="connsiteY1" fmla="*/ 23110 h 26623"/>
                  <a:gd name="connsiteX2" fmla="*/ 27162 w 26623"/>
                  <a:gd name="connsiteY2" fmla="*/ 13697 h 26623"/>
                  <a:gd name="connsiteX3" fmla="*/ 23263 w 26623"/>
                  <a:gd name="connsiteY3" fmla="*/ 4284 h 26623"/>
                  <a:gd name="connsiteX4" fmla="*/ 13850 w 26623"/>
                  <a:gd name="connsiteY4" fmla="*/ 385 h 26623"/>
                  <a:gd name="connsiteX5" fmla="*/ 4438 w 26623"/>
                  <a:gd name="connsiteY5" fmla="*/ 4284 h 26623"/>
                  <a:gd name="connsiteX6" fmla="*/ 539 w 26623"/>
                  <a:gd name="connsiteY6" fmla="*/ 13697 h 26623"/>
                  <a:gd name="connsiteX7" fmla="*/ 4438 w 26623"/>
                  <a:gd name="connsiteY7" fmla="*/ 23110 h 26623"/>
                  <a:gd name="connsiteX8" fmla="*/ 13850 w 26623"/>
                  <a:gd name="connsiteY8" fmla="*/ 270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0" y="27009"/>
                    </a:moveTo>
                    <a:cubicBezTo>
                      <a:pt x="17381" y="27009"/>
                      <a:pt x="20767" y="25606"/>
                      <a:pt x="23263" y="23110"/>
                    </a:cubicBezTo>
                    <a:cubicBezTo>
                      <a:pt x="25759" y="20613"/>
                      <a:pt x="27162" y="17227"/>
                      <a:pt x="27162" y="13697"/>
                    </a:cubicBezTo>
                    <a:cubicBezTo>
                      <a:pt x="27162" y="10167"/>
                      <a:pt x="25759" y="6780"/>
                      <a:pt x="23263" y="4284"/>
                    </a:cubicBezTo>
                    <a:cubicBezTo>
                      <a:pt x="20767" y="1788"/>
                      <a:pt x="17381" y="385"/>
                      <a:pt x="13850" y="385"/>
                    </a:cubicBezTo>
                    <a:cubicBezTo>
                      <a:pt x="10320" y="385"/>
                      <a:pt x="6934" y="1788"/>
                      <a:pt x="4438" y="4284"/>
                    </a:cubicBezTo>
                    <a:cubicBezTo>
                      <a:pt x="1941" y="6780"/>
                      <a:pt x="539" y="10167"/>
                      <a:pt x="539" y="13697"/>
                    </a:cubicBezTo>
                    <a:cubicBezTo>
                      <a:pt x="539" y="17227"/>
                      <a:pt x="1941" y="20613"/>
                      <a:pt x="4438" y="23110"/>
                    </a:cubicBezTo>
                    <a:cubicBezTo>
                      <a:pt x="6934" y="25606"/>
                      <a:pt x="10320" y="27009"/>
                      <a:pt x="13850" y="270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54" name="任意多边形: 形状 67653">
                <a:extLst>
                  <a:ext uri="{FF2B5EF4-FFF2-40B4-BE49-F238E27FC236}">
                    <a16:creationId xmlns:a16="http://schemas.microsoft.com/office/drawing/2014/main" id="{94C5A215-1B49-91C0-197C-E147FD0D5CE6}"/>
                  </a:ext>
                </a:extLst>
              </p:cNvPr>
              <p:cNvSpPr/>
              <p:nvPr/>
            </p:nvSpPr>
            <p:spPr>
              <a:xfrm>
                <a:off x="6686800" y="2477192"/>
                <a:ext cx="26623" cy="26623"/>
              </a:xfrm>
              <a:custGeom>
                <a:avLst/>
                <a:gdLst>
                  <a:gd name="connsiteX0" fmla="*/ 13794 w 26623"/>
                  <a:gd name="connsiteY0" fmla="*/ 26832 h 26623"/>
                  <a:gd name="connsiteX1" fmla="*/ 23207 w 26623"/>
                  <a:gd name="connsiteY1" fmla="*/ 22933 h 26623"/>
                  <a:gd name="connsiteX2" fmla="*/ 27106 w 26623"/>
                  <a:gd name="connsiteY2" fmla="*/ 13521 h 26623"/>
                  <a:gd name="connsiteX3" fmla="*/ 23207 w 26623"/>
                  <a:gd name="connsiteY3" fmla="*/ 4108 h 26623"/>
                  <a:gd name="connsiteX4" fmla="*/ 13794 w 26623"/>
                  <a:gd name="connsiteY4" fmla="*/ 209 h 26623"/>
                  <a:gd name="connsiteX5" fmla="*/ 4382 w 26623"/>
                  <a:gd name="connsiteY5" fmla="*/ 4108 h 26623"/>
                  <a:gd name="connsiteX6" fmla="*/ 483 w 26623"/>
                  <a:gd name="connsiteY6" fmla="*/ 13521 h 26623"/>
                  <a:gd name="connsiteX7" fmla="*/ 4382 w 26623"/>
                  <a:gd name="connsiteY7" fmla="*/ 22933 h 26623"/>
                  <a:gd name="connsiteX8" fmla="*/ 13794 w 26623"/>
                  <a:gd name="connsiteY8" fmla="*/ 268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832"/>
                    </a:moveTo>
                    <a:cubicBezTo>
                      <a:pt x="17325" y="26832"/>
                      <a:pt x="20711" y="25430"/>
                      <a:pt x="23207" y="22933"/>
                    </a:cubicBezTo>
                    <a:cubicBezTo>
                      <a:pt x="25703" y="20437"/>
                      <a:pt x="27106" y="17051"/>
                      <a:pt x="27106" y="13521"/>
                    </a:cubicBezTo>
                    <a:cubicBezTo>
                      <a:pt x="27106" y="9990"/>
                      <a:pt x="25703" y="6604"/>
                      <a:pt x="23207" y="4108"/>
                    </a:cubicBezTo>
                    <a:cubicBezTo>
                      <a:pt x="20711" y="1612"/>
                      <a:pt x="17325" y="209"/>
                      <a:pt x="13794" y="209"/>
                    </a:cubicBezTo>
                    <a:cubicBezTo>
                      <a:pt x="10264" y="209"/>
                      <a:pt x="6878" y="1612"/>
                      <a:pt x="4382" y="4108"/>
                    </a:cubicBezTo>
                    <a:cubicBezTo>
                      <a:pt x="1885" y="6604"/>
                      <a:pt x="483" y="9990"/>
                      <a:pt x="483" y="13521"/>
                    </a:cubicBezTo>
                    <a:cubicBezTo>
                      <a:pt x="483" y="17051"/>
                      <a:pt x="1885" y="20437"/>
                      <a:pt x="4382" y="22933"/>
                    </a:cubicBezTo>
                    <a:cubicBezTo>
                      <a:pt x="6878" y="25430"/>
                      <a:pt x="10264" y="26832"/>
                      <a:pt x="13794" y="268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55" name="任意多边形: 形状 67654">
                <a:extLst>
                  <a:ext uri="{FF2B5EF4-FFF2-40B4-BE49-F238E27FC236}">
                    <a16:creationId xmlns:a16="http://schemas.microsoft.com/office/drawing/2014/main" id="{4143F826-C4ED-9E33-482A-3118CF8E1155}"/>
                  </a:ext>
                </a:extLst>
              </p:cNvPr>
              <p:cNvSpPr/>
              <p:nvPr/>
            </p:nvSpPr>
            <p:spPr>
              <a:xfrm>
                <a:off x="5860694" y="4070084"/>
                <a:ext cx="26623" cy="26623"/>
              </a:xfrm>
              <a:custGeom>
                <a:avLst/>
                <a:gdLst>
                  <a:gd name="connsiteX0" fmla="*/ 13725 w 26623"/>
                  <a:gd name="connsiteY0" fmla="*/ 26966 h 26623"/>
                  <a:gd name="connsiteX1" fmla="*/ 23138 w 26623"/>
                  <a:gd name="connsiteY1" fmla="*/ 23067 h 26623"/>
                  <a:gd name="connsiteX2" fmla="*/ 27037 w 26623"/>
                  <a:gd name="connsiteY2" fmla="*/ 13655 h 26623"/>
                  <a:gd name="connsiteX3" fmla="*/ 23138 w 26623"/>
                  <a:gd name="connsiteY3" fmla="*/ 4242 h 26623"/>
                  <a:gd name="connsiteX4" fmla="*/ 13725 w 26623"/>
                  <a:gd name="connsiteY4" fmla="*/ 343 h 26623"/>
                  <a:gd name="connsiteX5" fmla="*/ 4312 w 26623"/>
                  <a:gd name="connsiteY5" fmla="*/ 4242 h 26623"/>
                  <a:gd name="connsiteX6" fmla="*/ 413 w 26623"/>
                  <a:gd name="connsiteY6" fmla="*/ 13655 h 26623"/>
                  <a:gd name="connsiteX7" fmla="*/ 4312 w 26623"/>
                  <a:gd name="connsiteY7" fmla="*/ 23067 h 26623"/>
                  <a:gd name="connsiteX8" fmla="*/ 13725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5" y="26966"/>
                    </a:moveTo>
                    <a:cubicBezTo>
                      <a:pt x="17255" y="26966"/>
                      <a:pt x="20641" y="25564"/>
                      <a:pt x="23138" y="23067"/>
                    </a:cubicBezTo>
                    <a:cubicBezTo>
                      <a:pt x="25634" y="20571"/>
                      <a:pt x="27037" y="17185"/>
                      <a:pt x="27037" y="13655"/>
                    </a:cubicBezTo>
                    <a:cubicBezTo>
                      <a:pt x="27037" y="10124"/>
                      <a:pt x="25634" y="6738"/>
                      <a:pt x="23138" y="4242"/>
                    </a:cubicBezTo>
                    <a:cubicBezTo>
                      <a:pt x="20641" y="1746"/>
                      <a:pt x="17255" y="343"/>
                      <a:pt x="13725" y="343"/>
                    </a:cubicBezTo>
                    <a:cubicBezTo>
                      <a:pt x="10195" y="343"/>
                      <a:pt x="6809" y="1746"/>
                      <a:pt x="4312" y="4242"/>
                    </a:cubicBezTo>
                    <a:cubicBezTo>
                      <a:pt x="1816" y="6738"/>
                      <a:pt x="413" y="10124"/>
                      <a:pt x="413" y="13655"/>
                    </a:cubicBezTo>
                    <a:cubicBezTo>
                      <a:pt x="413" y="17185"/>
                      <a:pt x="1816" y="20571"/>
                      <a:pt x="4312" y="23067"/>
                    </a:cubicBezTo>
                    <a:cubicBezTo>
                      <a:pt x="6809" y="25564"/>
                      <a:pt x="10195" y="26966"/>
                      <a:pt x="13725" y="269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56" name="任意多边形: 形状 67655">
                <a:extLst>
                  <a:ext uri="{FF2B5EF4-FFF2-40B4-BE49-F238E27FC236}">
                    <a16:creationId xmlns:a16="http://schemas.microsoft.com/office/drawing/2014/main" id="{31BB9B2C-B4D4-2936-BBA8-CB1B3E2F3E84}"/>
                  </a:ext>
                </a:extLst>
              </p:cNvPr>
              <p:cNvSpPr/>
              <p:nvPr/>
            </p:nvSpPr>
            <p:spPr>
              <a:xfrm>
                <a:off x="5067269" y="4223896"/>
                <a:ext cx="26623" cy="26623"/>
              </a:xfrm>
              <a:custGeom>
                <a:avLst/>
                <a:gdLst>
                  <a:gd name="connsiteX0" fmla="*/ 13658 w 26623"/>
                  <a:gd name="connsiteY0" fmla="*/ 26979 h 26623"/>
                  <a:gd name="connsiteX1" fmla="*/ 23071 w 26623"/>
                  <a:gd name="connsiteY1" fmla="*/ 23080 h 26623"/>
                  <a:gd name="connsiteX2" fmla="*/ 26970 w 26623"/>
                  <a:gd name="connsiteY2" fmla="*/ 13667 h 26623"/>
                  <a:gd name="connsiteX3" fmla="*/ 23071 w 26623"/>
                  <a:gd name="connsiteY3" fmla="*/ 4255 h 26623"/>
                  <a:gd name="connsiteX4" fmla="*/ 13658 w 26623"/>
                  <a:gd name="connsiteY4" fmla="*/ 356 h 26623"/>
                  <a:gd name="connsiteX5" fmla="*/ 4246 w 26623"/>
                  <a:gd name="connsiteY5" fmla="*/ 4255 h 26623"/>
                  <a:gd name="connsiteX6" fmla="*/ 347 w 26623"/>
                  <a:gd name="connsiteY6" fmla="*/ 13667 h 26623"/>
                  <a:gd name="connsiteX7" fmla="*/ 4246 w 26623"/>
                  <a:gd name="connsiteY7" fmla="*/ 23080 h 26623"/>
                  <a:gd name="connsiteX8" fmla="*/ 13658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79"/>
                    </a:moveTo>
                    <a:cubicBezTo>
                      <a:pt x="17189" y="26979"/>
                      <a:pt x="20575" y="25576"/>
                      <a:pt x="23071" y="23080"/>
                    </a:cubicBezTo>
                    <a:cubicBezTo>
                      <a:pt x="25567" y="20584"/>
                      <a:pt x="26970" y="17198"/>
                      <a:pt x="26970" y="13667"/>
                    </a:cubicBezTo>
                    <a:cubicBezTo>
                      <a:pt x="26970" y="10137"/>
                      <a:pt x="25567" y="6751"/>
                      <a:pt x="23071" y="4255"/>
                    </a:cubicBezTo>
                    <a:cubicBezTo>
                      <a:pt x="20575" y="1758"/>
                      <a:pt x="17189" y="356"/>
                      <a:pt x="13658" y="356"/>
                    </a:cubicBezTo>
                    <a:cubicBezTo>
                      <a:pt x="10128" y="356"/>
                      <a:pt x="6742" y="1758"/>
                      <a:pt x="4246" y="4255"/>
                    </a:cubicBezTo>
                    <a:cubicBezTo>
                      <a:pt x="1749" y="6751"/>
                      <a:pt x="347" y="10137"/>
                      <a:pt x="347" y="13667"/>
                    </a:cubicBezTo>
                    <a:cubicBezTo>
                      <a:pt x="347" y="17198"/>
                      <a:pt x="1749" y="20584"/>
                      <a:pt x="4246" y="23080"/>
                    </a:cubicBezTo>
                    <a:cubicBezTo>
                      <a:pt x="6742" y="25576"/>
                      <a:pt x="10128" y="26979"/>
                      <a:pt x="13658" y="269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57" name="任意多边形: 形状 67656">
                <a:extLst>
                  <a:ext uri="{FF2B5EF4-FFF2-40B4-BE49-F238E27FC236}">
                    <a16:creationId xmlns:a16="http://schemas.microsoft.com/office/drawing/2014/main" id="{4B66E87B-428B-5073-BE3C-E58ED93D5627}"/>
                  </a:ext>
                </a:extLst>
              </p:cNvPr>
              <p:cNvSpPr/>
              <p:nvPr/>
            </p:nvSpPr>
            <p:spPr>
              <a:xfrm>
                <a:off x="4832257" y="2992354"/>
                <a:ext cx="26623" cy="26623"/>
              </a:xfrm>
              <a:custGeom>
                <a:avLst/>
                <a:gdLst>
                  <a:gd name="connsiteX0" fmla="*/ 13639 w 26623"/>
                  <a:gd name="connsiteY0" fmla="*/ 26876 h 26623"/>
                  <a:gd name="connsiteX1" fmla="*/ 23051 w 26623"/>
                  <a:gd name="connsiteY1" fmla="*/ 22977 h 26623"/>
                  <a:gd name="connsiteX2" fmla="*/ 26950 w 26623"/>
                  <a:gd name="connsiteY2" fmla="*/ 13564 h 26623"/>
                  <a:gd name="connsiteX3" fmla="*/ 23051 w 26623"/>
                  <a:gd name="connsiteY3" fmla="*/ 4151 h 26623"/>
                  <a:gd name="connsiteX4" fmla="*/ 13639 w 26623"/>
                  <a:gd name="connsiteY4" fmla="*/ 252 h 26623"/>
                  <a:gd name="connsiteX5" fmla="*/ 4226 w 26623"/>
                  <a:gd name="connsiteY5" fmla="*/ 4151 h 26623"/>
                  <a:gd name="connsiteX6" fmla="*/ 327 w 26623"/>
                  <a:gd name="connsiteY6" fmla="*/ 13564 h 26623"/>
                  <a:gd name="connsiteX7" fmla="*/ 4226 w 26623"/>
                  <a:gd name="connsiteY7" fmla="*/ 22977 h 26623"/>
                  <a:gd name="connsiteX8" fmla="*/ 13639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9" y="26876"/>
                    </a:moveTo>
                    <a:cubicBezTo>
                      <a:pt x="17169" y="26876"/>
                      <a:pt x="20555" y="25473"/>
                      <a:pt x="23051" y="22977"/>
                    </a:cubicBezTo>
                    <a:cubicBezTo>
                      <a:pt x="25548" y="20480"/>
                      <a:pt x="26950" y="17094"/>
                      <a:pt x="26950" y="13564"/>
                    </a:cubicBezTo>
                    <a:cubicBezTo>
                      <a:pt x="26950" y="10034"/>
                      <a:pt x="25548" y="6648"/>
                      <a:pt x="23051" y="4151"/>
                    </a:cubicBezTo>
                    <a:cubicBezTo>
                      <a:pt x="20555" y="1655"/>
                      <a:pt x="17169" y="252"/>
                      <a:pt x="13639" y="252"/>
                    </a:cubicBezTo>
                    <a:cubicBezTo>
                      <a:pt x="10108" y="252"/>
                      <a:pt x="6722" y="1655"/>
                      <a:pt x="4226" y="4151"/>
                    </a:cubicBezTo>
                    <a:cubicBezTo>
                      <a:pt x="1730" y="6648"/>
                      <a:pt x="327" y="10034"/>
                      <a:pt x="327" y="13564"/>
                    </a:cubicBezTo>
                    <a:cubicBezTo>
                      <a:pt x="327" y="17094"/>
                      <a:pt x="1730" y="20480"/>
                      <a:pt x="4226" y="22977"/>
                    </a:cubicBezTo>
                    <a:cubicBezTo>
                      <a:pt x="6722" y="25473"/>
                      <a:pt x="10108" y="26876"/>
                      <a:pt x="13639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58" name="任意多边形: 形状 67657">
                <a:extLst>
                  <a:ext uri="{FF2B5EF4-FFF2-40B4-BE49-F238E27FC236}">
                    <a16:creationId xmlns:a16="http://schemas.microsoft.com/office/drawing/2014/main" id="{CF84DC60-424F-E13E-A441-50A518C44479}"/>
                  </a:ext>
                </a:extLst>
              </p:cNvPr>
              <p:cNvSpPr/>
              <p:nvPr/>
            </p:nvSpPr>
            <p:spPr>
              <a:xfrm>
                <a:off x="5061122" y="1038727"/>
                <a:ext cx="26623" cy="26623"/>
              </a:xfrm>
              <a:custGeom>
                <a:avLst/>
                <a:gdLst>
                  <a:gd name="connsiteX0" fmla="*/ 13658 w 26623"/>
                  <a:gd name="connsiteY0" fmla="*/ 26712 h 26623"/>
                  <a:gd name="connsiteX1" fmla="*/ 23071 w 26623"/>
                  <a:gd name="connsiteY1" fmla="*/ 22813 h 26623"/>
                  <a:gd name="connsiteX2" fmla="*/ 26969 w 26623"/>
                  <a:gd name="connsiteY2" fmla="*/ 13400 h 26623"/>
                  <a:gd name="connsiteX3" fmla="*/ 23071 w 26623"/>
                  <a:gd name="connsiteY3" fmla="*/ 3987 h 26623"/>
                  <a:gd name="connsiteX4" fmla="*/ 13658 w 26623"/>
                  <a:gd name="connsiteY4" fmla="*/ 88 h 26623"/>
                  <a:gd name="connsiteX5" fmla="*/ 4245 w 26623"/>
                  <a:gd name="connsiteY5" fmla="*/ 3987 h 26623"/>
                  <a:gd name="connsiteX6" fmla="*/ 346 w 26623"/>
                  <a:gd name="connsiteY6" fmla="*/ 13400 h 26623"/>
                  <a:gd name="connsiteX7" fmla="*/ 4245 w 26623"/>
                  <a:gd name="connsiteY7" fmla="*/ 22813 h 26623"/>
                  <a:gd name="connsiteX8" fmla="*/ 13658 w 26623"/>
                  <a:gd name="connsiteY8" fmla="*/ 267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712"/>
                    </a:moveTo>
                    <a:cubicBezTo>
                      <a:pt x="17188" y="26712"/>
                      <a:pt x="20574" y="25309"/>
                      <a:pt x="23071" y="22813"/>
                    </a:cubicBezTo>
                    <a:cubicBezTo>
                      <a:pt x="25567" y="20316"/>
                      <a:pt x="26969" y="16930"/>
                      <a:pt x="26969" y="13400"/>
                    </a:cubicBezTo>
                    <a:cubicBezTo>
                      <a:pt x="26969" y="9870"/>
                      <a:pt x="25567" y="6484"/>
                      <a:pt x="23071" y="3987"/>
                    </a:cubicBezTo>
                    <a:cubicBezTo>
                      <a:pt x="20574" y="1491"/>
                      <a:pt x="17188" y="88"/>
                      <a:pt x="13658" y="88"/>
                    </a:cubicBezTo>
                    <a:cubicBezTo>
                      <a:pt x="10128" y="88"/>
                      <a:pt x="6741" y="1491"/>
                      <a:pt x="4245" y="3987"/>
                    </a:cubicBezTo>
                    <a:cubicBezTo>
                      <a:pt x="1749" y="6484"/>
                      <a:pt x="346" y="9870"/>
                      <a:pt x="346" y="13400"/>
                    </a:cubicBezTo>
                    <a:cubicBezTo>
                      <a:pt x="346" y="16930"/>
                      <a:pt x="1749" y="20316"/>
                      <a:pt x="4245" y="22813"/>
                    </a:cubicBezTo>
                    <a:cubicBezTo>
                      <a:pt x="6741" y="25309"/>
                      <a:pt x="10128" y="26712"/>
                      <a:pt x="13658" y="267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59" name="任意多边形: 形状 67658">
                <a:extLst>
                  <a:ext uri="{FF2B5EF4-FFF2-40B4-BE49-F238E27FC236}">
                    <a16:creationId xmlns:a16="http://schemas.microsoft.com/office/drawing/2014/main" id="{34B934B0-7A44-9863-14C2-7373DCE65B80}"/>
                  </a:ext>
                </a:extLst>
              </p:cNvPr>
              <p:cNvSpPr/>
              <p:nvPr/>
            </p:nvSpPr>
            <p:spPr>
              <a:xfrm>
                <a:off x="5140709" y="2780328"/>
                <a:ext cx="26623" cy="26623"/>
              </a:xfrm>
              <a:custGeom>
                <a:avLst/>
                <a:gdLst>
                  <a:gd name="connsiteX0" fmla="*/ 13664 w 26623"/>
                  <a:gd name="connsiteY0" fmla="*/ 26858 h 26623"/>
                  <a:gd name="connsiteX1" fmla="*/ 23077 w 26623"/>
                  <a:gd name="connsiteY1" fmla="*/ 22959 h 26623"/>
                  <a:gd name="connsiteX2" fmla="*/ 26976 w 26623"/>
                  <a:gd name="connsiteY2" fmla="*/ 13546 h 26623"/>
                  <a:gd name="connsiteX3" fmla="*/ 23077 w 26623"/>
                  <a:gd name="connsiteY3" fmla="*/ 4134 h 26623"/>
                  <a:gd name="connsiteX4" fmla="*/ 13664 w 26623"/>
                  <a:gd name="connsiteY4" fmla="*/ 235 h 26623"/>
                  <a:gd name="connsiteX5" fmla="*/ 4252 w 26623"/>
                  <a:gd name="connsiteY5" fmla="*/ 4134 h 26623"/>
                  <a:gd name="connsiteX6" fmla="*/ 353 w 26623"/>
                  <a:gd name="connsiteY6" fmla="*/ 13546 h 26623"/>
                  <a:gd name="connsiteX7" fmla="*/ 4252 w 26623"/>
                  <a:gd name="connsiteY7" fmla="*/ 22959 h 26623"/>
                  <a:gd name="connsiteX8" fmla="*/ 13664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6858"/>
                    </a:moveTo>
                    <a:cubicBezTo>
                      <a:pt x="17195" y="26858"/>
                      <a:pt x="20581" y="25455"/>
                      <a:pt x="23077" y="22959"/>
                    </a:cubicBezTo>
                    <a:cubicBezTo>
                      <a:pt x="25573" y="20463"/>
                      <a:pt x="26976" y="17077"/>
                      <a:pt x="26976" y="13546"/>
                    </a:cubicBezTo>
                    <a:cubicBezTo>
                      <a:pt x="26976" y="10016"/>
                      <a:pt x="25573" y="6630"/>
                      <a:pt x="23077" y="4134"/>
                    </a:cubicBezTo>
                    <a:cubicBezTo>
                      <a:pt x="20581" y="1637"/>
                      <a:pt x="17195" y="235"/>
                      <a:pt x="13664" y="235"/>
                    </a:cubicBezTo>
                    <a:cubicBezTo>
                      <a:pt x="10134" y="235"/>
                      <a:pt x="6748" y="1637"/>
                      <a:pt x="4252" y="4134"/>
                    </a:cubicBezTo>
                    <a:cubicBezTo>
                      <a:pt x="1755" y="6630"/>
                      <a:pt x="353" y="10016"/>
                      <a:pt x="353" y="13546"/>
                    </a:cubicBezTo>
                    <a:cubicBezTo>
                      <a:pt x="353" y="17077"/>
                      <a:pt x="1755" y="20463"/>
                      <a:pt x="4252" y="22959"/>
                    </a:cubicBezTo>
                    <a:cubicBezTo>
                      <a:pt x="6748" y="25455"/>
                      <a:pt x="10134" y="26858"/>
                      <a:pt x="13664" y="268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60" name="任意多边形: 形状 67659">
                <a:extLst>
                  <a:ext uri="{FF2B5EF4-FFF2-40B4-BE49-F238E27FC236}">
                    <a16:creationId xmlns:a16="http://schemas.microsoft.com/office/drawing/2014/main" id="{AF0FEBDF-F088-213C-D884-8A6895A9F965}"/>
                  </a:ext>
                </a:extLst>
              </p:cNvPr>
              <p:cNvSpPr/>
              <p:nvPr/>
            </p:nvSpPr>
            <p:spPr>
              <a:xfrm>
                <a:off x="6819411" y="3241481"/>
                <a:ext cx="26623" cy="26623"/>
              </a:xfrm>
              <a:custGeom>
                <a:avLst/>
                <a:gdLst>
                  <a:gd name="connsiteX0" fmla="*/ 13805 w 26623"/>
                  <a:gd name="connsiteY0" fmla="*/ 26897 h 26623"/>
                  <a:gd name="connsiteX1" fmla="*/ 23218 w 26623"/>
                  <a:gd name="connsiteY1" fmla="*/ 22998 h 26623"/>
                  <a:gd name="connsiteX2" fmla="*/ 27117 w 26623"/>
                  <a:gd name="connsiteY2" fmla="*/ 13585 h 26623"/>
                  <a:gd name="connsiteX3" fmla="*/ 23218 w 26623"/>
                  <a:gd name="connsiteY3" fmla="*/ 4172 h 26623"/>
                  <a:gd name="connsiteX4" fmla="*/ 13805 w 26623"/>
                  <a:gd name="connsiteY4" fmla="*/ 273 h 26623"/>
                  <a:gd name="connsiteX5" fmla="*/ 4393 w 26623"/>
                  <a:gd name="connsiteY5" fmla="*/ 4172 h 26623"/>
                  <a:gd name="connsiteX6" fmla="*/ 494 w 26623"/>
                  <a:gd name="connsiteY6" fmla="*/ 13585 h 26623"/>
                  <a:gd name="connsiteX7" fmla="*/ 4393 w 26623"/>
                  <a:gd name="connsiteY7" fmla="*/ 22998 h 26623"/>
                  <a:gd name="connsiteX8" fmla="*/ 13805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897"/>
                    </a:moveTo>
                    <a:cubicBezTo>
                      <a:pt x="17336" y="26897"/>
                      <a:pt x="20722" y="25494"/>
                      <a:pt x="23218" y="22998"/>
                    </a:cubicBezTo>
                    <a:cubicBezTo>
                      <a:pt x="25714" y="20501"/>
                      <a:pt x="27117" y="17115"/>
                      <a:pt x="27117" y="13585"/>
                    </a:cubicBezTo>
                    <a:cubicBezTo>
                      <a:pt x="27117" y="10055"/>
                      <a:pt x="25714" y="6669"/>
                      <a:pt x="23218" y="4172"/>
                    </a:cubicBezTo>
                    <a:cubicBezTo>
                      <a:pt x="20722" y="1676"/>
                      <a:pt x="17336" y="273"/>
                      <a:pt x="13805" y="273"/>
                    </a:cubicBezTo>
                    <a:cubicBezTo>
                      <a:pt x="10275" y="273"/>
                      <a:pt x="6889" y="1676"/>
                      <a:pt x="4393" y="4172"/>
                    </a:cubicBezTo>
                    <a:cubicBezTo>
                      <a:pt x="1896" y="6669"/>
                      <a:pt x="494" y="10055"/>
                      <a:pt x="494" y="13585"/>
                    </a:cubicBezTo>
                    <a:cubicBezTo>
                      <a:pt x="494" y="17115"/>
                      <a:pt x="1896" y="20501"/>
                      <a:pt x="4393" y="22998"/>
                    </a:cubicBezTo>
                    <a:cubicBezTo>
                      <a:pt x="6889" y="25494"/>
                      <a:pt x="10275" y="26897"/>
                      <a:pt x="13805" y="268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61" name="任意多边形: 形状 67660">
                <a:extLst>
                  <a:ext uri="{FF2B5EF4-FFF2-40B4-BE49-F238E27FC236}">
                    <a16:creationId xmlns:a16="http://schemas.microsoft.com/office/drawing/2014/main" id="{1865BD8D-F500-4154-106D-7087B194EBBA}"/>
                  </a:ext>
                </a:extLst>
              </p:cNvPr>
              <p:cNvSpPr/>
              <p:nvPr/>
            </p:nvSpPr>
            <p:spPr>
              <a:xfrm>
                <a:off x="6812487" y="3001983"/>
                <a:ext cx="26623" cy="26623"/>
              </a:xfrm>
              <a:custGeom>
                <a:avLst/>
                <a:gdLst>
                  <a:gd name="connsiteX0" fmla="*/ 13805 w 26623"/>
                  <a:gd name="connsiteY0" fmla="*/ 26876 h 26623"/>
                  <a:gd name="connsiteX1" fmla="*/ 23218 w 26623"/>
                  <a:gd name="connsiteY1" fmla="*/ 22978 h 26623"/>
                  <a:gd name="connsiteX2" fmla="*/ 27116 w 26623"/>
                  <a:gd name="connsiteY2" fmla="*/ 13565 h 26623"/>
                  <a:gd name="connsiteX3" fmla="*/ 23218 w 26623"/>
                  <a:gd name="connsiteY3" fmla="*/ 4152 h 26623"/>
                  <a:gd name="connsiteX4" fmla="*/ 13805 w 26623"/>
                  <a:gd name="connsiteY4" fmla="*/ 253 h 26623"/>
                  <a:gd name="connsiteX5" fmla="*/ 4392 w 26623"/>
                  <a:gd name="connsiteY5" fmla="*/ 4152 h 26623"/>
                  <a:gd name="connsiteX6" fmla="*/ 493 w 26623"/>
                  <a:gd name="connsiteY6" fmla="*/ 13565 h 26623"/>
                  <a:gd name="connsiteX7" fmla="*/ 4392 w 26623"/>
                  <a:gd name="connsiteY7" fmla="*/ 22978 h 26623"/>
                  <a:gd name="connsiteX8" fmla="*/ 13805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876"/>
                    </a:moveTo>
                    <a:cubicBezTo>
                      <a:pt x="17335" y="26876"/>
                      <a:pt x="20721" y="25474"/>
                      <a:pt x="23218" y="22978"/>
                    </a:cubicBezTo>
                    <a:cubicBezTo>
                      <a:pt x="25714" y="20481"/>
                      <a:pt x="27116" y="17095"/>
                      <a:pt x="27116" y="13565"/>
                    </a:cubicBezTo>
                    <a:cubicBezTo>
                      <a:pt x="27116" y="10035"/>
                      <a:pt x="25714" y="6648"/>
                      <a:pt x="23218" y="4152"/>
                    </a:cubicBezTo>
                    <a:cubicBezTo>
                      <a:pt x="20721" y="1656"/>
                      <a:pt x="17335" y="253"/>
                      <a:pt x="13805" y="253"/>
                    </a:cubicBezTo>
                    <a:cubicBezTo>
                      <a:pt x="10275" y="253"/>
                      <a:pt x="6888" y="1656"/>
                      <a:pt x="4392" y="4152"/>
                    </a:cubicBezTo>
                    <a:cubicBezTo>
                      <a:pt x="1896" y="6648"/>
                      <a:pt x="493" y="10035"/>
                      <a:pt x="493" y="13565"/>
                    </a:cubicBezTo>
                    <a:cubicBezTo>
                      <a:pt x="493" y="17095"/>
                      <a:pt x="1896" y="20481"/>
                      <a:pt x="4392" y="22978"/>
                    </a:cubicBezTo>
                    <a:cubicBezTo>
                      <a:pt x="6888" y="25474"/>
                      <a:pt x="10275" y="26876"/>
                      <a:pt x="13805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62" name="任意多边形: 形状 67661">
                <a:extLst>
                  <a:ext uri="{FF2B5EF4-FFF2-40B4-BE49-F238E27FC236}">
                    <a16:creationId xmlns:a16="http://schemas.microsoft.com/office/drawing/2014/main" id="{DBCA1459-AE20-5571-9A3F-CCFE2D2ABE32}"/>
                  </a:ext>
                </a:extLst>
              </p:cNvPr>
              <p:cNvSpPr/>
              <p:nvPr/>
            </p:nvSpPr>
            <p:spPr>
              <a:xfrm>
                <a:off x="6898137" y="4667525"/>
                <a:ext cx="26623" cy="26623"/>
              </a:xfrm>
              <a:custGeom>
                <a:avLst/>
                <a:gdLst>
                  <a:gd name="connsiteX0" fmla="*/ 13812 w 26623"/>
                  <a:gd name="connsiteY0" fmla="*/ 27016 h 26623"/>
                  <a:gd name="connsiteX1" fmla="*/ 23225 w 26623"/>
                  <a:gd name="connsiteY1" fmla="*/ 23117 h 26623"/>
                  <a:gd name="connsiteX2" fmla="*/ 27124 w 26623"/>
                  <a:gd name="connsiteY2" fmla="*/ 13705 h 26623"/>
                  <a:gd name="connsiteX3" fmla="*/ 23225 w 26623"/>
                  <a:gd name="connsiteY3" fmla="*/ 4292 h 26623"/>
                  <a:gd name="connsiteX4" fmla="*/ 13812 w 26623"/>
                  <a:gd name="connsiteY4" fmla="*/ 393 h 26623"/>
                  <a:gd name="connsiteX5" fmla="*/ 4399 w 26623"/>
                  <a:gd name="connsiteY5" fmla="*/ 4292 h 26623"/>
                  <a:gd name="connsiteX6" fmla="*/ 500 w 26623"/>
                  <a:gd name="connsiteY6" fmla="*/ 13705 h 26623"/>
                  <a:gd name="connsiteX7" fmla="*/ 4399 w 26623"/>
                  <a:gd name="connsiteY7" fmla="*/ 23117 h 26623"/>
                  <a:gd name="connsiteX8" fmla="*/ 13812 w 26623"/>
                  <a:gd name="connsiteY8" fmla="*/ 270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7016"/>
                    </a:moveTo>
                    <a:cubicBezTo>
                      <a:pt x="17342" y="27016"/>
                      <a:pt x="20729" y="25614"/>
                      <a:pt x="23225" y="23117"/>
                    </a:cubicBezTo>
                    <a:cubicBezTo>
                      <a:pt x="25721" y="20621"/>
                      <a:pt x="27124" y="17235"/>
                      <a:pt x="27124" y="13705"/>
                    </a:cubicBezTo>
                    <a:cubicBezTo>
                      <a:pt x="27124" y="10174"/>
                      <a:pt x="25721" y="6788"/>
                      <a:pt x="23225" y="4292"/>
                    </a:cubicBezTo>
                    <a:cubicBezTo>
                      <a:pt x="20729" y="1796"/>
                      <a:pt x="17342" y="393"/>
                      <a:pt x="13812" y="393"/>
                    </a:cubicBezTo>
                    <a:cubicBezTo>
                      <a:pt x="10282" y="393"/>
                      <a:pt x="6896" y="1796"/>
                      <a:pt x="4399" y="4292"/>
                    </a:cubicBezTo>
                    <a:cubicBezTo>
                      <a:pt x="1903" y="6788"/>
                      <a:pt x="500" y="10174"/>
                      <a:pt x="500" y="13705"/>
                    </a:cubicBezTo>
                    <a:cubicBezTo>
                      <a:pt x="500" y="17235"/>
                      <a:pt x="1903" y="20621"/>
                      <a:pt x="4399" y="23117"/>
                    </a:cubicBezTo>
                    <a:cubicBezTo>
                      <a:pt x="6896" y="25614"/>
                      <a:pt x="10282" y="27016"/>
                      <a:pt x="13812" y="2701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63" name="任意多边形: 形状 67662">
                <a:extLst>
                  <a:ext uri="{FF2B5EF4-FFF2-40B4-BE49-F238E27FC236}">
                    <a16:creationId xmlns:a16="http://schemas.microsoft.com/office/drawing/2014/main" id="{9C62D5AE-BD8F-3319-E46B-0E11B3B8F6F3}"/>
                  </a:ext>
                </a:extLst>
              </p:cNvPr>
              <p:cNvSpPr/>
              <p:nvPr/>
            </p:nvSpPr>
            <p:spPr>
              <a:xfrm>
                <a:off x="5416618" y="4649316"/>
                <a:ext cx="26623" cy="26623"/>
              </a:xfrm>
              <a:custGeom>
                <a:avLst/>
                <a:gdLst>
                  <a:gd name="connsiteX0" fmla="*/ 13688 w 26623"/>
                  <a:gd name="connsiteY0" fmla="*/ 27015 h 26623"/>
                  <a:gd name="connsiteX1" fmla="*/ 23100 w 26623"/>
                  <a:gd name="connsiteY1" fmla="*/ 23116 h 26623"/>
                  <a:gd name="connsiteX2" fmla="*/ 26999 w 26623"/>
                  <a:gd name="connsiteY2" fmla="*/ 13703 h 26623"/>
                  <a:gd name="connsiteX3" fmla="*/ 23100 w 26623"/>
                  <a:gd name="connsiteY3" fmla="*/ 4290 h 26623"/>
                  <a:gd name="connsiteX4" fmla="*/ 13688 w 26623"/>
                  <a:gd name="connsiteY4" fmla="*/ 392 h 26623"/>
                  <a:gd name="connsiteX5" fmla="*/ 4275 w 26623"/>
                  <a:gd name="connsiteY5" fmla="*/ 4290 h 26623"/>
                  <a:gd name="connsiteX6" fmla="*/ 376 w 26623"/>
                  <a:gd name="connsiteY6" fmla="*/ 13703 h 26623"/>
                  <a:gd name="connsiteX7" fmla="*/ 4275 w 26623"/>
                  <a:gd name="connsiteY7" fmla="*/ 23116 h 26623"/>
                  <a:gd name="connsiteX8" fmla="*/ 13688 w 26623"/>
                  <a:gd name="connsiteY8" fmla="*/ 270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8" y="27015"/>
                    </a:moveTo>
                    <a:cubicBezTo>
                      <a:pt x="17218" y="27015"/>
                      <a:pt x="20604" y="25612"/>
                      <a:pt x="23100" y="23116"/>
                    </a:cubicBezTo>
                    <a:cubicBezTo>
                      <a:pt x="25597" y="20620"/>
                      <a:pt x="26999" y="17233"/>
                      <a:pt x="26999" y="13703"/>
                    </a:cubicBezTo>
                    <a:cubicBezTo>
                      <a:pt x="26999" y="10173"/>
                      <a:pt x="25597" y="6787"/>
                      <a:pt x="23100" y="4290"/>
                    </a:cubicBezTo>
                    <a:cubicBezTo>
                      <a:pt x="20604" y="1794"/>
                      <a:pt x="17218" y="392"/>
                      <a:pt x="13688" y="392"/>
                    </a:cubicBezTo>
                    <a:cubicBezTo>
                      <a:pt x="10157" y="392"/>
                      <a:pt x="6771" y="1794"/>
                      <a:pt x="4275" y="4290"/>
                    </a:cubicBezTo>
                    <a:cubicBezTo>
                      <a:pt x="1779" y="6787"/>
                      <a:pt x="376" y="10173"/>
                      <a:pt x="376" y="13703"/>
                    </a:cubicBezTo>
                    <a:cubicBezTo>
                      <a:pt x="376" y="17233"/>
                      <a:pt x="1779" y="20620"/>
                      <a:pt x="4275" y="23116"/>
                    </a:cubicBezTo>
                    <a:cubicBezTo>
                      <a:pt x="6771" y="25612"/>
                      <a:pt x="10157" y="27015"/>
                      <a:pt x="13688" y="270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64" name="任意多边形: 形状 67663">
                <a:extLst>
                  <a:ext uri="{FF2B5EF4-FFF2-40B4-BE49-F238E27FC236}">
                    <a16:creationId xmlns:a16="http://schemas.microsoft.com/office/drawing/2014/main" id="{756BC68B-9CE4-29F2-0F2D-75795F0FA233}"/>
                  </a:ext>
                </a:extLst>
              </p:cNvPr>
              <p:cNvSpPr/>
              <p:nvPr/>
            </p:nvSpPr>
            <p:spPr>
              <a:xfrm>
                <a:off x="5070428" y="3681102"/>
                <a:ext cx="26623" cy="26623"/>
              </a:xfrm>
              <a:custGeom>
                <a:avLst/>
                <a:gdLst>
                  <a:gd name="connsiteX0" fmla="*/ 13659 w 26623"/>
                  <a:gd name="connsiteY0" fmla="*/ 26933 h 26623"/>
                  <a:gd name="connsiteX1" fmla="*/ 23071 w 26623"/>
                  <a:gd name="connsiteY1" fmla="*/ 23035 h 26623"/>
                  <a:gd name="connsiteX2" fmla="*/ 26970 w 26623"/>
                  <a:gd name="connsiteY2" fmla="*/ 13622 h 26623"/>
                  <a:gd name="connsiteX3" fmla="*/ 23071 w 26623"/>
                  <a:gd name="connsiteY3" fmla="*/ 4209 h 26623"/>
                  <a:gd name="connsiteX4" fmla="*/ 13659 w 26623"/>
                  <a:gd name="connsiteY4" fmla="*/ 310 h 26623"/>
                  <a:gd name="connsiteX5" fmla="*/ 4246 w 26623"/>
                  <a:gd name="connsiteY5" fmla="*/ 4209 h 26623"/>
                  <a:gd name="connsiteX6" fmla="*/ 347 w 26623"/>
                  <a:gd name="connsiteY6" fmla="*/ 13622 h 26623"/>
                  <a:gd name="connsiteX7" fmla="*/ 4246 w 26623"/>
                  <a:gd name="connsiteY7" fmla="*/ 23035 h 26623"/>
                  <a:gd name="connsiteX8" fmla="*/ 13659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33"/>
                    </a:moveTo>
                    <a:cubicBezTo>
                      <a:pt x="17189" y="26933"/>
                      <a:pt x="20575" y="25531"/>
                      <a:pt x="23071" y="23035"/>
                    </a:cubicBezTo>
                    <a:cubicBezTo>
                      <a:pt x="25568" y="20538"/>
                      <a:pt x="26970" y="17152"/>
                      <a:pt x="26970" y="13622"/>
                    </a:cubicBezTo>
                    <a:cubicBezTo>
                      <a:pt x="26970" y="10092"/>
                      <a:pt x="25568" y="6705"/>
                      <a:pt x="23071" y="4209"/>
                    </a:cubicBezTo>
                    <a:cubicBezTo>
                      <a:pt x="20575" y="1713"/>
                      <a:pt x="17189" y="310"/>
                      <a:pt x="13659" y="310"/>
                    </a:cubicBezTo>
                    <a:cubicBezTo>
                      <a:pt x="10128" y="310"/>
                      <a:pt x="6742" y="1713"/>
                      <a:pt x="4246" y="4209"/>
                    </a:cubicBezTo>
                    <a:cubicBezTo>
                      <a:pt x="1750" y="6705"/>
                      <a:pt x="347" y="10092"/>
                      <a:pt x="347" y="13622"/>
                    </a:cubicBezTo>
                    <a:cubicBezTo>
                      <a:pt x="347" y="17152"/>
                      <a:pt x="1750" y="20538"/>
                      <a:pt x="4246" y="23035"/>
                    </a:cubicBezTo>
                    <a:cubicBezTo>
                      <a:pt x="6742" y="25531"/>
                      <a:pt x="10128" y="26933"/>
                      <a:pt x="13659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65" name="任意多边形: 形状 67664">
                <a:extLst>
                  <a:ext uri="{FF2B5EF4-FFF2-40B4-BE49-F238E27FC236}">
                    <a16:creationId xmlns:a16="http://schemas.microsoft.com/office/drawing/2014/main" id="{9A171871-FE8A-8768-8A2A-0CEAC211B98E}"/>
                  </a:ext>
                </a:extLst>
              </p:cNvPr>
              <p:cNvSpPr/>
              <p:nvPr/>
            </p:nvSpPr>
            <p:spPr>
              <a:xfrm>
                <a:off x="8340041" y="3408345"/>
                <a:ext cx="26623" cy="26623"/>
              </a:xfrm>
              <a:custGeom>
                <a:avLst/>
                <a:gdLst>
                  <a:gd name="connsiteX0" fmla="*/ 13933 w 26623"/>
                  <a:gd name="connsiteY0" fmla="*/ 26911 h 26623"/>
                  <a:gd name="connsiteX1" fmla="*/ 23346 w 26623"/>
                  <a:gd name="connsiteY1" fmla="*/ 23012 h 26623"/>
                  <a:gd name="connsiteX2" fmla="*/ 27245 w 26623"/>
                  <a:gd name="connsiteY2" fmla="*/ 13599 h 26623"/>
                  <a:gd name="connsiteX3" fmla="*/ 23346 w 26623"/>
                  <a:gd name="connsiteY3" fmla="*/ 4186 h 26623"/>
                  <a:gd name="connsiteX4" fmla="*/ 13933 w 26623"/>
                  <a:gd name="connsiteY4" fmla="*/ 287 h 26623"/>
                  <a:gd name="connsiteX5" fmla="*/ 4520 w 26623"/>
                  <a:gd name="connsiteY5" fmla="*/ 4186 h 26623"/>
                  <a:gd name="connsiteX6" fmla="*/ 622 w 26623"/>
                  <a:gd name="connsiteY6" fmla="*/ 13599 h 26623"/>
                  <a:gd name="connsiteX7" fmla="*/ 4520 w 26623"/>
                  <a:gd name="connsiteY7" fmla="*/ 23012 h 26623"/>
                  <a:gd name="connsiteX8" fmla="*/ 13933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3" y="26911"/>
                    </a:moveTo>
                    <a:cubicBezTo>
                      <a:pt x="17463" y="26911"/>
                      <a:pt x="20850" y="25508"/>
                      <a:pt x="23346" y="23012"/>
                    </a:cubicBezTo>
                    <a:cubicBezTo>
                      <a:pt x="25842" y="20515"/>
                      <a:pt x="27245" y="17129"/>
                      <a:pt x="27245" y="13599"/>
                    </a:cubicBezTo>
                    <a:cubicBezTo>
                      <a:pt x="27245" y="10069"/>
                      <a:pt x="25842" y="6683"/>
                      <a:pt x="23346" y="4186"/>
                    </a:cubicBezTo>
                    <a:cubicBezTo>
                      <a:pt x="20850" y="1690"/>
                      <a:pt x="17463" y="287"/>
                      <a:pt x="13933" y="287"/>
                    </a:cubicBezTo>
                    <a:cubicBezTo>
                      <a:pt x="10403" y="287"/>
                      <a:pt x="7017" y="1690"/>
                      <a:pt x="4520" y="4186"/>
                    </a:cubicBezTo>
                    <a:cubicBezTo>
                      <a:pt x="2024" y="6683"/>
                      <a:pt x="622" y="10069"/>
                      <a:pt x="622" y="13599"/>
                    </a:cubicBezTo>
                    <a:cubicBezTo>
                      <a:pt x="622" y="17129"/>
                      <a:pt x="2024" y="20515"/>
                      <a:pt x="4520" y="23012"/>
                    </a:cubicBezTo>
                    <a:cubicBezTo>
                      <a:pt x="7017" y="25508"/>
                      <a:pt x="10403" y="26911"/>
                      <a:pt x="13933" y="269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66" name="任意多边形: 形状 67665">
                <a:extLst>
                  <a:ext uri="{FF2B5EF4-FFF2-40B4-BE49-F238E27FC236}">
                    <a16:creationId xmlns:a16="http://schemas.microsoft.com/office/drawing/2014/main" id="{1BF6CEDB-86E3-E573-C0AB-69218C51EA5C}"/>
                  </a:ext>
                </a:extLst>
              </p:cNvPr>
              <p:cNvSpPr/>
              <p:nvPr/>
            </p:nvSpPr>
            <p:spPr>
              <a:xfrm>
                <a:off x="6406345" y="3566673"/>
                <a:ext cx="26623" cy="26623"/>
              </a:xfrm>
              <a:custGeom>
                <a:avLst/>
                <a:gdLst>
                  <a:gd name="connsiteX0" fmla="*/ 13771 w 26623"/>
                  <a:gd name="connsiteY0" fmla="*/ 26924 h 26623"/>
                  <a:gd name="connsiteX1" fmla="*/ 23183 w 26623"/>
                  <a:gd name="connsiteY1" fmla="*/ 23025 h 26623"/>
                  <a:gd name="connsiteX2" fmla="*/ 27082 w 26623"/>
                  <a:gd name="connsiteY2" fmla="*/ 13612 h 26623"/>
                  <a:gd name="connsiteX3" fmla="*/ 23183 w 26623"/>
                  <a:gd name="connsiteY3" fmla="*/ 4200 h 26623"/>
                  <a:gd name="connsiteX4" fmla="*/ 13771 w 26623"/>
                  <a:gd name="connsiteY4" fmla="*/ 301 h 26623"/>
                  <a:gd name="connsiteX5" fmla="*/ 4358 w 26623"/>
                  <a:gd name="connsiteY5" fmla="*/ 4200 h 26623"/>
                  <a:gd name="connsiteX6" fmla="*/ 459 w 26623"/>
                  <a:gd name="connsiteY6" fmla="*/ 13612 h 26623"/>
                  <a:gd name="connsiteX7" fmla="*/ 4358 w 26623"/>
                  <a:gd name="connsiteY7" fmla="*/ 23025 h 26623"/>
                  <a:gd name="connsiteX8" fmla="*/ 13771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924"/>
                    </a:moveTo>
                    <a:cubicBezTo>
                      <a:pt x="17301" y="26924"/>
                      <a:pt x="20687" y="25521"/>
                      <a:pt x="23183" y="23025"/>
                    </a:cubicBezTo>
                    <a:cubicBezTo>
                      <a:pt x="25680" y="20529"/>
                      <a:pt x="27082" y="17143"/>
                      <a:pt x="27082" y="13612"/>
                    </a:cubicBezTo>
                    <a:cubicBezTo>
                      <a:pt x="27082" y="10082"/>
                      <a:pt x="25680" y="6696"/>
                      <a:pt x="23183" y="4200"/>
                    </a:cubicBezTo>
                    <a:cubicBezTo>
                      <a:pt x="20687" y="1703"/>
                      <a:pt x="17301" y="301"/>
                      <a:pt x="13771" y="301"/>
                    </a:cubicBezTo>
                    <a:cubicBezTo>
                      <a:pt x="10241" y="301"/>
                      <a:pt x="6854" y="1703"/>
                      <a:pt x="4358" y="4200"/>
                    </a:cubicBezTo>
                    <a:cubicBezTo>
                      <a:pt x="1862" y="6696"/>
                      <a:pt x="459" y="10082"/>
                      <a:pt x="459" y="13612"/>
                    </a:cubicBezTo>
                    <a:cubicBezTo>
                      <a:pt x="459" y="17143"/>
                      <a:pt x="1862" y="20529"/>
                      <a:pt x="4358" y="23025"/>
                    </a:cubicBezTo>
                    <a:cubicBezTo>
                      <a:pt x="6854" y="25521"/>
                      <a:pt x="10241" y="26924"/>
                      <a:pt x="13771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67" name="任意多边形: 形状 67666">
                <a:extLst>
                  <a:ext uri="{FF2B5EF4-FFF2-40B4-BE49-F238E27FC236}">
                    <a16:creationId xmlns:a16="http://schemas.microsoft.com/office/drawing/2014/main" id="{1C9464E9-9882-1412-705E-3B535FC50E7E}"/>
                  </a:ext>
                </a:extLst>
              </p:cNvPr>
              <p:cNvSpPr/>
              <p:nvPr/>
            </p:nvSpPr>
            <p:spPr>
              <a:xfrm>
                <a:off x="5300117" y="4228061"/>
                <a:ext cx="26623" cy="26623"/>
              </a:xfrm>
              <a:custGeom>
                <a:avLst/>
                <a:gdLst>
                  <a:gd name="connsiteX0" fmla="*/ 13678 w 26623"/>
                  <a:gd name="connsiteY0" fmla="*/ 26979 h 26623"/>
                  <a:gd name="connsiteX1" fmla="*/ 23091 w 26623"/>
                  <a:gd name="connsiteY1" fmla="*/ 23081 h 26623"/>
                  <a:gd name="connsiteX2" fmla="*/ 26989 w 26623"/>
                  <a:gd name="connsiteY2" fmla="*/ 13668 h 26623"/>
                  <a:gd name="connsiteX3" fmla="*/ 23091 w 26623"/>
                  <a:gd name="connsiteY3" fmla="*/ 4255 h 26623"/>
                  <a:gd name="connsiteX4" fmla="*/ 13678 w 26623"/>
                  <a:gd name="connsiteY4" fmla="*/ 356 h 26623"/>
                  <a:gd name="connsiteX5" fmla="*/ 4265 w 26623"/>
                  <a:gd name="connsiteY5" fmla="*/ 4255 h 26623"/>
                  <a:gd name="connsiteX6" fmla="*/ 366 w 26623"/>
                  <a:gd name="connsiteY6" fmla="*/ 13668 h 26623"/>
                  <a:gd name="connsiteX7" fmla="*/ 4265 w 26623"/>
                  <a:gd name="connsiteY7" fmla="*/ 23081 h 26623"/>
                  <a:gd name="connsiteX8" fmla="*/ 13678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8" y="26979"/>
                    </a:moveTo>
                    <a:cubicBezTo>
                      <a:pt x="17208" y="26979"/>
                      <a:pt x="20594" y="25577"/>
                      <a:pt x="23091" y="23081"/>
                    </a:cubicBezTo>
                    <a:cubicBezTo>
                      <a:pt x="25587" y="20584"/>
                      <a:pt x="26989" y="17198"/>
                      <a:pt x="26989" y="13668"/>
                    </a:cubicBezTo>
                    <a:cubicBezTo>
                      <a:pt x="26989" y="10138"/>
                      <a:pt x="25587" y="6751"/>
                      <a:pt x="23091" y="4255"/>
                    </a:cubicBezTo>
                    <a:cubicBezTo>
                      <a:pt x="20594" y="1759"/>
                      <a:pt x="17208" y="356"/>
                      <a:pt x="13678" y="356"/>
                    </a:cubicBezTo>
                    <a:cubicBezTo>
                      <a:pt x="10148" y="356"/>
                      <a:pt x="6761" y="1759"/>
                      <a:pt x="4265" y="4255"/>
                    </a:cubicBezTo>
                    <a:cubicBezTo>
                      <a:pt x="1769" y="6751"/>
                      <a:pt x="366" y="10138"/>
                      <a:pt x="366" y="13668"/>
                    </a:cubicBezTo>
                    <a:cubicBezTo>
                      <a:pt x="366" y="17198"/>
                      <a:pt x="1769" y="20584"/>
                      <a:pt x="4265" y="23081"/>
                    </a:cubicBezTo>
                    <a:cubicBezTo>
                      <a:pt x="6761" y="25577"/>
                      <a:pt x="10148" y="26979"/>
                      <a:pt x="13678" y="269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68" name="任意多边形: 形状 67667">
                <a:extLst>
                  <a:ext uri="{FF2B5EF4-FFF2-40B4-BE49-F238E27FC236}">
                    <a16:creationId xmlns:a16="http://schemas.microsoft.com/office/drawing/2014/main" id="{6323C3E0-8CC9-D84A-F698-2DCB15075799}"/>
                  </a:ext>
                </a:extLst>
              </p:cNvPr>
              <p:cNvSpPr/>
              <p:nvPr/>
            </p:nvSpPr>
            <p:spPr>
              <a:xfrm>
                <a:off x="4948433" y="3686316"/>
                <a:ext cx="26623" cy="26623"/>
              </a:xfrm>
              <a:custGeom>
                <a:avLst/>
                <a:gdLst>
                  <a:gd name="connsiteX0" fmla="*/ 13648 w 26623"/>
                  <a:gd name="connsiteY0" fmla="*/ 26934 h 26623"/>
                  <a:gd name="connsiteX1" fmla="*/ 23061 w 26623"/>
                  <a:gd name="connsiteY1" fmla="*/ 23035 h 26623"/>
                  <a:gd name="connsiteX2" fmla="*/ 26960 w 26623"/>
                  <a:gd name="connsiteY2" fmla="*/ 13622 h 26623"/>
                  <a:gd name="connsiteX3" fmla="*/ 23061 w 26623"/>
                  <a:gd name="connsiteY3" fmla="*/ 4210 h 26623"/>
                  <a:gd name="connsiteX4" fmla="*/ 13648 w 26623"/>
                  <a:gd name="connsiteY4" fmla="*/ 311 h 26623"/>
                  <a:gd name="connsiteX5" fmla="*/ 4236 w 26623"/>
                  <a:gd name="connsiteY5" fmla="*/ 4210 h 26623"/>
                  <a:gd name="connsiteX6" fmla="*/ 337 w 26623"/>
                  <a:gd name="connsiteY6" fmla="*/ 13622 h 26623"/>
                  <a:gd name="connsiteX7" fmla="*/ 4236 w 26623"/>
                  <a:gd name="connsiteY7" fmla="*/ 23035 h 26623"/>
                  <a:gd name="connsiteX8" fmla="*/ 13648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934"/>
                    </a:moveTo>
                    <a:cubicBezTo>
                      <a:pt x="17179" y="26934"/>
                      <a:pt x="20565" y="25531"/>
                      <a:pt x="23061" y="23035"/>
                    </a:cubicBezTo>
                    <a:cubicBezTo>
                      <a:pt x="25557" y="20539"/>
                      <a:pt x="26960" y="17153"/>
                      <a:pt x="26960" y="13622"/>
                    </a:cubicBezTo>
                    <a:cubicBezTo>
                      <a:pt x="26960" y="10092"/>
                      <a:pt x="25557" y="6706"/>
                      <a:pt x="23061" y="4210"/>
                    </a:cubicBezTo>
                    <a:cubicBezTo>
                      <a:pt x="20565" y="1713"/>
                      <a:pt x="17179" y="311"/>
                      <a:pt x="13648" y="311"/>
                    </a:cubicBezTo>
                    <a:cubicBezTo>
                      <a:pt x="10118" y="311"/>
                      <a:pt x="6732" y="1713"/>
                      <a:pt x="4236" y="4210"/>
                    </a:cubicBezTo>
                    <a:cubicBezTo>
                      <a:pt x="1739" y="6706"/>
                      <a:pt x="337" y="10092"/>
                      <a:pt x="337" y="13622"/>
                    </a:cubicBezTo>
                    <a:cubicBezTo>
                      <a:pt x="337" y="17153"/>
                      <a:pt x="1739" y="20539"/>
                      <a:pt x="4236" y="23035"/>
                    </a:cubicBezTo>
                    <a:cubicBezTo>
                      <a:pt x="6732" y="25531"/>
                      <a:pt x="10118" y="26934"/>
                      <a:pt x="13648" y="269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69" name="任意多边形: 形状 67668">
                <a:extLst>
                  <a:ext uri="{FF2B5EF4-FFF2-40B4-BE49-F238E27FC236}">
                    <a16:creationId xmlns:a16="http://schemas.microsoft.com/office/drawing/2014/main" id="{23D4E273-FEED-88F4-41B6-8F5E5417DEF6}"/>
                  </a:ext>
                </a:extLst>
              </p:cNvPr>
              <p:cNvSpPr/>
              <p:nvPr/>
            </p:nvSpPr>
            <p:spPr>
              <a:xfrm>
                <a:off x="5759235" y="3345476"/>
                <a:ext cx="26623" cy="26623"/>
              </a:xfrm>
              <a:custGeom>
                <a:avLst/>
                <a:gdLst>
                  <a:gd name="connsiteX0" fmla="*/ 13716 w 26623"/>
                  <a:gd name="connsiteY0" fmla="*/ 26905 h 26623"/>
                  <a:gd name="connsiteX1" fmla="*/ 23129 w 26623"/>
                  <a:gd name="connsiteY1" fmla="*/ 23006 h 26623"/>
                  <a:gd name="connsiteX2" fmla="*/ 27028 w 26623"/>
                  <a:gd name="connsiteY2" fmla="*/ 13594 h 26623"/>
                  <a:gd name="connsiteX3" fmla="*/ 23129 w 26623"/>
                  <a:gd name="connsiteY3" fmla="*/ 4181 h 26623"/>
                  <a:gd name="connsiteX4" fmla="*/ 13716 w 26623"/>
                  <a:gd name="connsiteY4" fmla="*/ 282 h 26623"/>
                  <a:gd name="connsiteX5" fmla="*/ 4304 w 26623"/>
                  <a:gd name="connsiteY5" fmla="*/ 4181 h 26623"/>
                  <a:gd name="connsiteX6" fmla="*/ 405 w 26623"/>
                  <a:gd name="connsiteY6" fmla="*/ 13594 h 26623"/>
                  <a:gd name="connsiteX7" fmla="*/ 4304 w 26623"/>
                  <a:gd name="connsiteY7" fmla="*/ 23006 h 26623"/>
                  <a:gd name="connsiteX8" fmla="*/ 13716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6905"/>
                    </a:moveTo>
                    <a:cubicBezTo>
                      <a:pt x="17247" y="26905"/>
                      <a:pt x="20633" y="25503"/>
                      <a:pt x="23129" y="23006"/>
                    </a:cubicBezTo>
                    <a:cubicBezTo>
                      <a:pt x="25625" y="20510"/>
                      <a:pt x="27028" y="17124"/>
                      <a:pt x="27028" y="13594"/>
                    </a:cubicBezTo>
                    <a:cubicBezTo>
                      <a:pt x="27028" y="10063"/>
                      <a:pt x="25625" y="6677"/>
                      <a:pt x="23129" y="4181"/>
                    </a:cubicBezTo>
                    <a:cubicBezTo>
                      <a:pt x="20633" y="1685"/>
                      <a:pt x="17247" y="282"/>
                      <a:pt x="13716" y="282"/>
                    </a:cubicBezTo>
                    <a:cubicBezTo>
                      <a:pt x="10186" y="282"/>
                      <a:pt x="6800" y="1685"/>
                      <a:pt x="4304" y="4181"/>
                    </a:cubicBezTo>
                    <a:cubicBezTo>
                      <a:pt x="1807" y="6677"/>
                      <a:pt x="405" y="10063"/>
                      <a:pt x="405" y="13594"/>
                    </a:cubicBezTo>
                    <a:cubicBezTo>
                      <a:pt x="405" y="17124"/>
                      <a:pt x="1807" y="20510"/>
                      <a:pt x="4304" y="23006"/>
                    </a:cubicBezTo>
                    <a:cubicBezTo>
                      <a:pt x="6800" y="25503"/>
                      <a:pt x="10186" y="26905"/>
                      <a:pt x="13716" y="269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70" name="任意多边形: 形状 67669">
                <a:extLst>
                  <a:ext uri="{FF2B5EF4-FFF2-40B4-BE49-F238E27FC236}">
                    <a16:creationId xmlns:a16="http://schemas.microsoft.com/office/drawing/2014/main" id="{4ED79008-2B9A-0A95-AD54-10E3A16D8163}"/>
                  </a:ext>
                </a:extLst>
              </p:cNvPr>
              <p:cNvSpPr/>
              <p:nvPr/>
            </p:nvSpPr>
            <p:spPr>
              <a:xfrm>
                <a:off x="4808807" y="3628681"/>
                <a:ext cx="26623" cy="26623"/>
              </a:xfrm>
              <a:custGeom>
                <a:avLst/>
                <a:gdLst>
                  <a:gd name="connsiteX0" fmla="*/ 13637 w 26623"/>
                  <a:gd name="connsiteY0" fmla="*/ 26929 h 26623"/>
                  <a:gd name="connsiteX1" fmla="*/ 23049 w 26623"/>
                  <a:gd name="connsiteY1" fmla="*/ 23030 h 26623"/>
                  <a:gd name="connsiteX2" fmla="*/ 26948 w 26623"/>
                  <a:gd name="connsiteY2" fmla="*/ 13617 h 26623"/>
                  <a:gd name="connsiteX3" fmla="*/ 23049 w 26623"/>
                  <a:gd name="connsiteY3" fmla="*/ 4205 h 26623"/>
                  <a:gd name="connsiteX4" fmla="*/ 13637 w 26623"/>
                  <a:gd name="connsiteY4" fmla="*/ 306 h 26623"/>
                  <a:gd name="connsiteX5" fmla="*/ 4224 w 26623"/>
                  <a:gd name="connsiteY5" fmla="*/ 4205 h 26623"/>
                  <a:gd name="connsiteX6" fmla="*/ 325 w 26623"/>
                  <a:gd name="connsiteY6" fmla="*/ 13617 h 26623"/>
                  <a:gd name="connsiteX7" fmla="*/ 4224 w 26623"/>
                  <a:gd name="connsiteY7" fmla="*/ 23030 h 26623"/>
                  <a:gd name="connsiteX8" fmla="*/ 13637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929"/>
                    </a:moveTo>
                    <a:cubicBezTo>
                      <a:pt x="17167" y="26929"/>
                      <a:pt x="20553" y="25526"/>
                      <a:pt x="23049" y="23030"/>
                    </a:cubicBezTo>
                    <a:cubicBezTo>
                      <a:pt x="25546" y="20534"/>
                      <a:pt x="26948" y="17148"/>
                      <a:pt x="26948" y="13617"/>
                    </a:cubicBezTo>
                    <a:cubicBezTo>
                      <a:pt x="26948" y="10087"/>
                      <a:pt x="25546" y="6701"/>
                      <a:pt x="23049" y="4205"/>
                    </a:cubicBezTo>
                    <a:cubicBezTo>
                      <a:pt x="20553" y="1708"/>
                      <a:pt x="17167" y="306"/>
                      <a:pt x="13637" y="306"/>
                    </a:cubicBezTo>
                    <a:cubicBezTo>
                      <a:pt x="10106" y="306"/>
                      <a:pt x="6720" y="1708"/>
                      <a:pt x="4224" y="4205"/>
                    </a:cubicBezTo>
                    <a:cubicBezTo>
                      <a:pt x="1728" y="6701"/>
                      <a:pt x="325" y="10087"/>
                      <a:pt x="325" y="13617"/>
                    </a:cubicBezTo>
                    <a:cubicBezTo>
                      <a:pt x="325" y="17148"/>
                      <a:pt x="1728" y="20534"/>
                      <a:pt x="4224" y="23030"/>
                    </a:cubicBezTo>
                    <a:cubicBezTo>
                      <a:pt x="6720" y="25526"/>
                      <a:pt x="10106" y="26929"/>
                      <a:pt x="13637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71" name="任意多边形: 形状 67670">
                <a:extLst>
                  <a:ext uri="{FF2B5EF4-FFF2-40B4-BE49-F238E27FC236}">
                    <a16:creationId xmlns:a16="http://schemas.microsoft.com/office/drawing/2014/main" id="{289052E0-7A4A-279D-E0AE-1AEA25C7D79B}"/>
                  </a:ext>
                </a:extLst>
              </p:cNvPr>
              <p:cNvSpPr/>
              <p:nvPr/>
            </p:nvSpPr>
            <p:spPr>
              <a:xfrm>
                <a:off x="4866733" y="3673774"/>
                <a:ext cx="26623" cy="26623"/>
              </a:xfrm>
              <a:custGeom>
                <a:avLst/>
                <a:gdLst>
                  <a:gd name="connsiteX0" fmla="*/ 13641 w 26623"/>
                  <a:gd name="connsiteY0" fmla="*/ 26933 h 26623"/>
                  <a:gd name="connsiteX1" fmla="*/ 23054 w 26623"/>
                  <a:gd name="connsiteY1" fmla="*/ 23034 h 26623"/>
                  <a:gd name="connsiteX2" fmla="*/ 26953 w 26623"/>
                  <a:gd name="connsiteY2" fmla="*/ 13621 h 26623"/>
                  <a:gd name="connsiteX3" fmla="*/ 23054 w 26623"/>
                  <a:gd name="connsiteY3" fmla="*/ 4209 h 26623"/>
                  <a:gd name="connsiteX4" fmla="*/ 13641 w 26623"/>
                  <a:gd name="connsiteY4" fmla="*/ 310 h 26623"/>
                  <a:gd name="connsiteX5" fmla="*/ 4229 w 26623"/>
                  <a:gd name="connsiteY5" fmla="*/ 4209 h 26623"/>
                  <a:gd name="connsiteX6" fmla="*/ 330 w 26623"/>
                  <a:gd name="connsiteY6" fmla="*/ 13621 h 26623"/>
                  <a:gd name="connsiteX7" fmla="*/ 4229 w 26623"/>
                  <a:gd name="connsiteY7" fmla="*/ 23034 h 26623"/>
                  <a:gd name="connsiteX8" fmla="*/ 13641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1" y="26933"/>
                    </a:moveTo>
                    <a:cubicBezTo>
                      <a:pt x="17172" y="26933"/>
                      <a:pt x="20558" y="25530"/>
                      <a:pt x="23054" y="23034"/>
                    </a:cubicBezTo>
                    <a:cubicBezTo>
                      <a:pt x="25550" y="20538"/>
                      <a:pt x="26953" y="17152"/>
                      <a:pt x="26953" y="13621"/>
                    </a:cubicBezTo>
                    <a:cubicBezTo>
                      <a:pt x="26953" y="10091"/>
                      <a:pt x="25550" y="6705"/>
                      <a:pt x="23054" y="4209"/>
                    </a:cubicBezTo>
                    <a:cubicBezTo>
                      <a:pt x="20558" y="1712"/>
                      <a:pt x="17172" y="310"/>
                      <a:pt x="13641" y="310"/>
                    </a:cubicBezTo>
                    <a:cubicBezTo>
                      <a:pt x="10111" y="310"/>
                      <a:pt x="6725" y="1712"/>
                      <a:pt x="4229" y="4209"/>
                    </a:cubicBezTo>
                    <a:cubicBezTo>
                      <a:pt x="1732" y="6705"/>
                      <a:pt x="330" y="10091"/>
                      <a:pt x="330" y="13621"/>
                    </a:cubicBezTo>
                    <a:cubicBezTo>
                      <a:pt x="330" y="17152"/>
                      <a:pt x="1732" y="20538"/>
                      <a:pt x="4229" y="23034"/>
                    </a:cubicBezTo>
                    <a:cubicBezTo>
                      <a:pt x="6725" y="25530"/>
                      <a:pt x="10111" y="26933"/>
                      <a:pt x="13641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72" name="任意多边形: 形状 67671">
                <a:extLst>
                  <a:ext uri="{FF2B5EF4-FFF2-40B4-BE49-F238E27FC236}">
                    <a16:creationId xmlns:a16="http://schemas.microsoft.com/office/drawing/2014/main" id="{23CABF04-387C-0841-CD7A-FF2E125ACF7B}"/>
                  </a:ext>
                </a:extLst>
              </p:cNvPr>
              <p:cNvSpPr/>
              <p:nvPr/>
            </p:nvSpPr>
            <p:spPr>
              <a:xfrm>
                <a:off x="6706060" y="4154397"/>
                <a:ext cx="26623" cy="26623"/>
              </a:xfrm>
              <a:custGeom>
                <a:avLst/>
                <a:gdLst>
                  <a:gd name="connsiteX0" fmla="*/ 13796 w 26623"/>
                  <a:gd name="connsiteY0" fmla="*/ 26973 h 26623"/>
                  <a:gd name="connsiteX1" fmla="*/ 23209 w 26623"/>
                  <a:gd name="connsiteY1" fmla="*/ 23074 h 26623"/>
                  <a:gd name="connsiteX2" fmla="*/ 27108 w 26623"/>
                  <a:gd name="connsiteY2" fmla="*/ 13662 h 26623"/>
                  <a:gd name="connsiteX3" fmla="*/ 23209 w 26623"/>
                  <a:gd name="connsiteY3" fmla="*/ 4249 h 26623"/>
                  <a:gd name="connsiteX4" fmla="*/ 13796 w 26623"/>
                  <a:gd name="connsiteY4" fmla="*/ 350 h 26623"/>
                  <a:gd name="connsiteX5" fmla="*/ 4383 w 26623"/>
                  <a:gd name="connsiteY5" fmla="*/ 4249 h 26623"/>
                  <a:gd name="connsiteX6" fmla="*/ 484 w 26623"/>
                  <a:gd name="connsiteY6" fmla="*/ 13662 h 26623"/>
                  <a:gd name="connsiteX7" fmla="*/ 4383 w 26623"/>
                  <a:gd name="connsiteY7" fmla="*/ 23074 h 26623"/>
                  <a:gd name="connsiteX8" fmla="*/ 13796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973"/>
                    </a:moveTo>
                    <a:cubicBezTo>
                      <a:pt x="17326" y="26973"/>
                      <a:pt x="20712" y="25571"/>
                      <a:pt x="23209" y="23074"/>
                    </a:cubicBezTo>
                    <a:cubicBezTo>
                      <a:pt x="25705" y="20578"/>
                      <a:pt x="27108" y="17192"/>
                      <a:pt x="27108" y="13662"/>
                    </a:cubicBezTo>
                    <a:cubicBezTo>
                      <a:pt x="27108" y="10131"/>
                      <a:pt x="25705" y="6745"/>
                      <a:pt x="23209" y="4249"/>
                    </a:cubicBezTo>
                    <a:cubicBezTo>
                      <a:pt x="20712" y="1753"/>
                      <a:pt x="17326" y="350"/>
                      <a:pt x="13796" y="350"/>
                    </a:cubicBezTo>
                    <a:cubicBezTo>
                      <a:pt x="10266" y="350"/>
                      <a:pt x="6880" y="1753"/>
                      <a:pt x="4383" y="4249"/>
                    </a:cubicBezTo>
                    <a:cubicBezTo>
                      <a:pt x="1887" y="6745"/>
                      <a:pt x="484" y="10131"/>
                      <a:pt x="484" y="13662"/>
                    </a:cubicBezTo>
                    <a:cubicBezTo>
                      <a:pt x="484" y="17192"/>
                      <a:pt x="1887" y="20578"/>
                      <a:pt x="4383" y="23074"/>
                    </a:cubicBezTo>
                    <a:cubicBezTo>
                      <a:pt x="6880" y="25571"/>
                      <a:pt x="10266" y="26973"/>
                      <a:pt x="13796" y="269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73" name="任意多边形: 形状 67672">
                <a:extLst>
                  <a:ext uri="{FF2B5EF4-FFF2-40B4-BE49-F238E27FC236}">
                    <a16:creationId xmlns:a16="http://schemas.microsoft.com/office/drawing/2014/main" id="{8821CD8E-C798-7B54-59B0-4B7DA9DEAD2F}"/>
                  </a:ext>
                </a:extLst>
              </p:cNvPr>
              <p:cNvSpPr/>
              <p:nvPr/>
            </p:nvSpPr>
            <p:spPr>
              <a:xfrm>
                <a:off x="6833081" y="4934009"/>
                <a:ext cx="26623" cy="26623"/>
              </a:xfrm>
              <a:custGeom>
                <a:avLst/>
                <a:gdLst>
                  <a:gd name="connsiteX0" fmla="*/ 13807 w 26623"/>
                  <a:gd name="connsiteY0" fmla="*/ 27039 h 26623"/>
                  <a:gd name="connsiteX1" fmla="*/ 23219 w 26623"/>
                  <a:gd name="connsiteY1" fmla="*/ 23140 h 26623"/>
                  <a:gd name="connsiteX2" fmla="*/ 27118 w 26623"/>
                  <a:gd name="connsiteY2" fmla="*/ 13727 h 26623"/>
                  <a:gd name="connsiteX3" fmla="*/ 23219 w 26623"/>
                  <a:gd name="connsiteY3" fmla="*/ 4314 h 26623"/>
                  <a:gd name="connsiteX4" fmla="*/ 13807 w 26623"/>
                  <a:gd name="connsiteY4" fmla="*/ 416 h 26623"/>
                  <a:gd name="connsiteX5" fmla="*/ 4394 w 26623"/>
                  <a:gd name="connsiteY5" fmla="*/ 4314 h 26623"/>
                  <a:gd name="connsiteX6" fmla="*/ 495 w 26623"/>
                  <a:gd name="connsiteY6" fmla="*/ 13727 h 26623"/>
                  <a:gd name="connsiteX7" fmla="*/ 4394 w 26623"/>
                  <a:gd name="connsiteY7" fmla="*/ 23140 h 26623"/>
                  <a:gd name="connsiteX8" fmla="*/ 13807 w 26623"/>
                  <a:gd name="connsiteY8" fmla="*/ 270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7039"/>
                    </a:moveTo>
                    <a:cubicBezTo>
                      <a:pt x="17337" y="27039"/>
                      <a:pt x="20723" y="25636"/>
                      <a:pt x="23219" y="23140"/>
                    </a:cubicBezTo>
                    <a:cubicBezTo>
                      <a:pt x="25716" y="20644"/>
                      <a:pt x="27118" y="17257"/>
                      <a:pt x="27118" y="13727"/>
                    </a:cubicBezTo>
                    <a:cubicBezTo>
                      <a:pt x="27118" y="10197"/>
                      <a:pt x="25716" y="6811"/>
                      <a:pt x="23219" y="4314"/>
                    </a:cubicBezTo>
                    <a:cubicBezTo>
                      <a:pt x="20723" y="1818"/>
                      <a:pt x="17337" y="416"/>
                      <a:pt x="13807" y="416"/>
                    </a:cubicBezTo>
                    <a:cubicBezTo>
                      <a:pt x="10276" y="416"/>
                      <a:pt x="6890" y="1818"/>
                      <a:pt x="4394" y="4314"/>
                    </a:cubicBezTo>
                    <a:cubicBezTo>
                      <a:pt x="1898" y="6811"/>
                      <a:pt x="495" y="10197"/>
                      <a:pt x="495" y="13727"/>
                    </a:cubicBezTo>
                    <a:cubicBezTo>
                      <a:pt x="495" y="17257"/>
                      <a:pt x="1898" y="20644"/>
                      <a:pt x="4394" y="23140"/>
                    </a:cubicBezTo>
                    <a:cubicBezTo>
                      <a:pt x="6890" y="25636"/>
                      <a:pt x="10276" y="27039"/>
                      <a:pt x="13807" y="2703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74" name="任意多边形: 形状 67673">
                <a:extLst>
                  <a:ext uri="{FF2B5EF4-FFF2-40B4-BE49-F238E27FC236}">
                    <a16:creationId xmlns:a16="http://schemas.microsoft.com/office/drawing/2014/main" id="{E08CEC22-DFD7-2354-7D32-5BFA8F299F9B}"/>
                  </a:ext>
                </a:extLst>
              </p:cNvPr>
              <p:cNvSpPr/>
              <p:nvPr/>
            </p:nvSpPr>
            <p:spPr>
              <a:xfrm>
                <a:off x="8580571" y="3251984"/>
                <a:ext cx="26623" cy="26623"/>
              </a:xfrm>
              <a:custGeom>
                <a:avLst/>
                <a:gdLst>
                  <a:gd name="connsiteX0" fmla="*/ 13953 w 26623"/>
                  <a:gd name="connsiteY0" fmla="*/ 26897 h 26623"/>
                  <a:gd name="connsiteX1" fmla="*/ 23366 w 26623"/>
                  <a:gd name="connsiteY1" fmla="*/ 22999 h 26623"/>
                  <a:gd name="connsiteX2" fmla="*/ 27265 w 26623"/>
                  <a:gd name="connsiteY2" fmla="*/ 13586 h 26623"/>
                  <a:gd name="connsiteX3" fmla="*/ 23366 w 26623"/>
                  <a:gd name="connsiteY3" fmla="*/ 4173 h 26623"/>
                  <a:gd name="connsiteX4" fmla="*/ 13953 w 26623"/>
                  <a:gd name="connsiteY4" fmla="*/ 274 h 26623"/>
                  <a:gd name="connsiteX5" fmla="*/ 4541 w 26623"/>
                  <a:gd name="connsiteY5" fmla="*/ 4173 h 26623"/>
                  <a:gd name="connsiteX6" fmla="*/ 642 w 26623"/>
                  <a:gd name="connsiteY6" fmla="*/ 13586 h 26623"/>
                  <a:gd name="connsiteX7" fmla="*/ 4541 w 26623"/>
                  <a:gd name="connsiteY7" fmla="*/ 22999 h 26623"/>
                  <a:gd name="connsiteX8" fmla="*/ 13953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3" y="26897"/>
                    </a:moveTo>
                    <a:cubicBezTo>
                      <a:pt x="17484" y="26897"/>
                      <a:pt x="20870" y="25495"/>
                      <a:pt x="23366" y="22999"/>
                    </a:cubicBezTo>
                    <a:cubicBezTo>
                      <a:pt x="25862" y="20502"/>
                      <a:pt x="27265" y="17116"/>
                      <a:pt x="27265" y="13586"/>
                    </a:cubicBezTo>
                    <a:cubicBezTo>
                      <a:pt x="27265" y="10056"/>
                      <a:pt x="25862" y="6669"/>
                      <a:pt x="23366" y="4173"/>
                    </a:cubicBezTo>
                    <a:cubicBezTo>
                      <a:pt x="20870" y="1677"/>
                      <a:pt x="17484" y="274"/>
                      <a:pt x="13953" y="274"/>
                    </a:cubicBezTo>
                    <a:cubicBezTo>
                      <a:pt x="10423" y="274"/>
                      <a:pt x="7037" y="1677"/>
                      <a:pt x="4541" y="4173"/>
                    </a:cubicBezTo>
                    <a:cubicBezTo>
                      <a:pt x="2044" y="6669"/>
                      <a:pt x="642" y="10056"/>
                      <a:pt x="642" y="13586"/>
                    </a:cubicBezTo>
                    <a:cubicBezTo>
                      <a:pt x="642" y="17116"/>
                      <a:pt x="2044" y="20502"/>
                      <a:pt x="4541" y="22999"/>
                    </a:cubicBezTo>
                    <a:cubicBezTo>
                      <a:pt x="7037" y="25495"/>
                      <a:pt x="10423" y="26897"/>
                      <a:pt x="13953" y="268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75" name="任意多边形: 形状 67674">
                <a:extLst>
                  <a:ext uri="{FF2B5EF4-FFF2-40B4-BE49-F238E27FC236}">
                    <a16:creationId xmlns:a16="http://schemas.microsoft.com/office/drawing/2014/main" id="{D59B66E3-4F41-5BE4-8775-240136FE0140}"/>
                  </a:ext>
                </a:extLst>
              </p:cNvPr>
              <p:cNvSpPr/>
              <p:nvPr/>
            </p:nvSpPr>
            <p:spPr>
              <a:xfrm>
                <a:off x="5025614" y="2893941"/>
                <a:ext cx="26623" cy="26623"/>
              </a:xfrm>
              <a:custGeom>
                <a:avLst/>
                <a:gdLst>
                  <a:gd name="connsiteX0" fmla="*/ 13655 w 26623"/>
                  <a:gd name="connsiteY0" fmla="*/ 26867 h 26623"/>
                  <a:gd name="connsiteX1" fmla="*/ 23068 w 26623"/>
                  <a:gd name="connsiteY1" fmla="*/ 22968 h 26623"/>
                  <a:gd name="connsiteX2" fmla="*/ 26966 w 26623"/>
                  <a:gd name="connsiteY2" fmla="*/ 13556 h 26623"/>
                  <a:gd name="connsiteX3" fmla="*/ 23068 w 26623"/>
                  <a:gd name="connsiteY3" fmla="*/ 4143 h 26623"/>
                  <a:gd name="connsiteX4" fmla="*/ 13655 w 26623"/>
                  <a:gd name="connsiteY4" fmla="*/ 244 h 26623"/>
                  <a:gd name="connsiteX5" fmla="*/ 4242 w 26623"/>
                  <a:gd name="connsiteY5" fmla="*/ 4143 h 26623"/>
                  <a:gd name="connsiteX6" fmla="*/ 343 w 26623"/>
                  <a:gd name="connsiteY6" fmla="*/ 13556 h 26623"/>
                  <a:gd name="connsiteX7" fmla="*/ 4242 w 26623"/>
                  <a:gd name="connsiteY7" fmla="*/ 22968 h 26623"/>
                  <a:gd name="connsiteX8" fmla="*/ 13655 w 26623"/>
                  <a:gd name="connsiteY8" fmla="*/ 268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5" y="26867"/>
                    </a:moveTo>
                    <a:cubicBezTo>
                      <a:pt x="17185" y="26867"/>
                      <a:pt x="20571" y="25465"/>
                      <a:pt x="23068" y="22968"/>
                    </a:cubicBezTo>
                    <a:cubicBezTo>
                      <a:pt x="25564" y="20472"/>
                      <a:pt x="26966" y="17086"/>
                      <a:pt x="26966" y="13556"/>
                    </a:cubicBezTo>
                    <a:cubicBezTo>
                      <a:pt x="26966" y="10025"/>
                      <a:pt x="25564" y="6639"/>
                      <a:pt x="23068" y="4143"/>
                    </a:cubicBezTo>
                    <a:cubicBezTo>
                      <a:pt x="20571" y="1647"/>
                      <a:pt x="17185" y="244"/>
                      <a:pt x="13655" y="244"/>
                    </a:cubicBezTo>
                    <a:cubicBezTo>
                      <a:pt x="10125" y="244"/>
                      <a:pt x="6738" y="1647"/>
                      <a:pt x="4242" y="4143"/>
                    </a:cubicBezTo>
                    <a:cubicBezTo>
                      <a:pt x="1746" y="6639"/>
                      <a:pt x="343" y="10025"/>
                      <a:pt x="343" y="13556"/>
                    </a:cubicBezTo>
                    <a:cubicBezTo>
                      <a:pt x="343" y="17086"/>
                      <a:pt x="1746" y="20472"/>
                      <a:pt x="4242" y="22968"/>
                    </a:cubicBezTo>
                    <a:cubicBezTo>
                      <a:pt x="6738" y="25465"/>
                      <a:pt x="10125" y="26867"/>
                      <a:pt x="13655" y="268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76" name="任意多边形: 形状 67675">
                <a:extLst>
                  <a:ext uri="{FF2B5EF4-FFF2-40B4-BE49-F238E27FC236}">
                    <a16:creationId xmlns:a16="http://schemas.microsoft.com/office/drawing/2014/main" id="{74A12CCA-F6D9-C3D3-97B1-9774CA614C97}"/>
                  </a:ext>
                </a:extLst>
              </p:cNvPr>
              <p:cNvSpPr/>
              <p:nvPr/>
            </p:nvSpPr>
            <p:spPr>
              <a:xfrm>
                <a:off x="6781720" y="2932295"/>
                <a:ext cx="26623" cy="26623"/>
              </a:xfrm>
              <a:custGeom>
                <a:avLst/>
                <a:gdLst>
                  <a:gd name="connsiteX0" fmla="*/ 13802 w 26623"/>
                  <a:gd name="connsiteY0" fmla="*/ 26871 h 26623"/>
                  <a:gd name="connsiteX1" fmla="*/ 23215 w 26623"/>
                  <a:gd name="connsiteY1" fmla="*/ 22972 h 26623"/>
                  <a:gd name="connsiteX2" fmla="*/ 27114 w 26623"/>
                  <a:gd name="connsiteY2" fmla="*/ 13559 h 26623"/>
                  <a:gd name="connsiteX3" fmla="*/ 23215 w 26623"/>
                  <a:gd name="connsiteY3" fmla="*/ 4146 h 26623"/>
                  <a:gd name="connsiteX4" fmla="*/ 13802 w 26623"/>
                  <a:gd name="connsiteY4" fmla="*/ 247 h 26623"/>
                  <a:gd name="connsiteX5" fmla="*/ 4390 w 26623"/>
                  <a:gd name="connsiteY5" fmla="*/ 4146 h 26623"/>
                  <a:gd name="connsiteX6" fmla="*/ 491 w 26623"/>
                  <a:gd name="connsiteY6" fmla="*/ 13559 h 26623"/>
                  <a:gd name="connsiteX7" fmla="*/ 4390 w 26623"/>
                  <a:gd name="connsiteY7" fmla="*/ 22972 h 26623"/>
                  <a:gd name="connsiteX8" fmla="*/ 13802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871"/>
                    </a:moveTo>
                    <a:cubicBezTo>
                      <a:pt x="17333" y="26871"/>
                      <a:pt x="20719" y="25468"/>
                      <a:pt x="23215" y="22972"/>
                    </a:cubicBezTo>
                    <a:cubicBezTo>
                      <a:pt x="25711" y="20475"/>
                      <a:pt x="27114" y="17089"/>
                      <a:pt x="27114" y="13559"/>
                    </a:cubicBezTo>
                    <a:cubicBezTo>
                      <a:pt x="27114" y="10029"/>
                      <a:pt x="25711" y="6643"/>
                      <a:pt x="23215" y="4146"/>
                    </a:cubicBezTo>
                    <a:cubicBezTo>
                      <a:pt x="20719" y="1650"/>
                      <a:pt x="17333" y="247"/>
                      <a:pt x="13802" y="247"/>
                    </a:cubicBezTo>
                    <a:cubicBezTo>
                      <a:pt x="10272" y="247"/>
                      <a:pt x="6886" y="1650"/>
                      <a:pt x="4390" y="4146"/>
                    </a:cubicBezTo>
                    <a:cubicBezTo>
                      <a:pt x="1893" y="6643"/>
                      <a:pt x="491" y="10029"/>
                      <a:pt x="491" y="13559"/>
                    </a:cubicBezTo>
                    <a:cubicBezTo>
                      <a:pt x="491" y="17089"/>
                      <a:pt x="1893" y="20475"/>
                      <a:pt x="4390" y="22972"/>
                    </a:cubicBezTo>
                    <a:cubicBezTo>
                      <a:pt x="6886" y="25468"/>
                      <a:pt x="10272" y="26871"/>
                      <a:pt x="13802" y="268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77" name="任意多边形: 形状 67676">
                <a:extLst>
                  <a:ext uri="{FF2B5EF4-FFF2-40B4-BE49-F238E27FC236}">
                    <a16:creationId xmlns:a16="http://schemas.microsoft.com/office/drawing/2014/main" id="{5112489D-15B2-4815-A21C-93597DB1D781}"/>
                  </a:ext>
                </a:extLst>
              </p:cNvPr>
              <p:cNvSpPr/>
              <p:nvPr/>
            </p:nvSpPr>
            <p:spPr>
              <a:xfrm>
                <a:off x="5102839" y="4633070"/>
                <a:ext cx="26623" cy="26623"/>
              </a:xfrm>
              <a:custGeom>
                <a:avLst/>
                <a:gdLst>
                  <a:gd name="connsiteX0" fmla="*/ 13661 w 26623"/>
                  <a:gd name="connsiteY0" fmla="*/ 27013 h 26623"/>
                  <a:gd name="connsiteX1" fmla="*/ 23074 w 26623"/>
                  <a:gd name="connsiteY1" fmla="*/ 23115 h 26623"/>
                  <a:gd name="connsiteX2" fmla="*/ 26973 w 26623"/>
                  <a:gd name="connsiteY2" fmla="*/ 13702 h 26623"/>
                  <a:gd name="connsiteX3" fmla="*/ 23074 w 26623"/>
                  <a:gd name="connsiteY3" fmla="*/ 4289 h 26623"/>
                  <a:gd name="connsiteX4" fmla="*/ 13661 w 26623"/>
                  <a:gd name="connsiteY4" fmla="*/ 390 h 26623"/>
                  <a:gd name="connsiteX5" fmla="*/ 4249 w 26623"/>
                  <a:gd name="connsiteY5" fmla="*/ 4289 h 26623"/>
                  <a:gd name="connsiteX6" fmla="*/ 350 w 26623"/>
                  <a:gd name="connsiteY6" fmla="*/ 13702 h 26623"/>
                  <a:gd name="connsiteX7" fmla="*/ 4249 w 26623"/>
                  <a:gd name="connsiteY7" fmla="*/ 23115 h 26623"/>
                  <a:gd name="connsiteX8" fmla="*/ 13661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1" y="27013"/>
                    </a:moveTo>
                    <a:cubicBezTo>
                      <a:pt x="17192" y="27013"/>
                      <a:pt x="20578" y="25611"/>
                      <a:pt x="23074" y="23115"/>
                    </a:cubicBezTo>
                    <a:cubicBezTo>
                      <a:pt x="25570" y="20618"/>
                      <a:pt x="26973" y="17232"/>
                      <a:pt x="26973" y="13702"/>
                    </a:cubicBezTo>
                    <a:cubicBezTo>
                      <a:pt x="26973" y="10172"/>
                      <a:pt x="25570" y="6785"/>
                      <a:pt x="23074" y="4289"/>
                    </a:cubicBezTo>
                    <a:cubicBezTo>
                      <a:pt x="20578" y="1793"/>
                      <a:pt x="17192" y="390"/>
                      <a:pt x="13661" y="390"/>
                    </a:cubicBezTo>
                    <a:cubicBezTo>
                      <a:pt x="10131" y="390"/>
                      <a:pt x="6745" y="1793"/>
                      <a:pt x="4249" y="4289"/>
                    </a:cubicBezTo>
                    <a:cubicBezTo>
                      <a:pt x="1752" y="6785"/>
                      <a:pt x="350" y="10172"/>
                      <a:pt x="350" y="13702"/>
                    </a:cubicBezTo>
                    <a:cubicBezTo>
                      <a:pt x="350" y="17232"/>
                      <a:pt x="1752" y="20618"/>
                      <a:pt x="4249" y="23115"/>
                    </a:cubicBezTo>
                    <a:cubicBezTo>
                      <a:pt x="6745" y="25611"/>
                      <a:pt x="10131" y="27013"/>
                      <a:pt x="13661" y="270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78" name="任意多边形: 形状 67677">
                <a:extLst>
                  <a:ext uri="{FF2B5EF4-FFF2-40B4-BE49-F238E27FC236}">
                    <a16:creationId xmlns:a16="http://schemas.microsoft.com/office/drawing/2014/main" id="{8F498763-7470-8E2C-EF3D-7AE4CF914744}"/>
                  </a:ext>
                </a:extLst>
              </p:cNvPr>
              <p:cNvSpPr/>
              <p:nvPr/>
            </p:nvSpPr>
            <p:spPr>
              <a:xfrm>
                <a:off x="7287061" y="5119246"/>
                <a:ext cx="26623" cy="26623"/>
              </a:xfrm>
              <a:custGeom>
                <a:avLst/>
                <a:gdLst>
                  <a:gd name="connsiteX0" fmla="*/ 13845 w 26623"/>
                  <a:gd name="connsiteY0" fmla="*/ 27054 h 26623"/>
                  <a:gd name="connsiteX1" fmla="*/ 23257 w 26623"/>
                  <a:gd name="connsiteY1" fmla="*/ 23155 h 26623"/>
                  <a:gd name="connsiteX2" fmla="*/ 27156 w 26623"/>
                  <a:gd name="connsiteY2" fmla="*/ 13743 h 26623"/>
                  <a:gd name="connsiteX3" fmla="*/ 23257 w 26623"/>
                  <a:gd name="connsiteY3" fmla="*/ 4330 h 26623"/>
                  <a:gd name="connsiteX4" fmla="*/ 13845 w 26623"/>
                  <a:gd name="connsiteY4" fmla="*/ 431 h 26623"/>
                  <a:gd name="connsiteX5" fmla="*/ 4432 w 26623"/>
                  <a:gd name="connsiteY5" fmla="*/ 4330 h 26623"/>
                  <a:gd name="connsiteX6" fmla="*/ 533 w 26623"/>
                  <a:gd name="connsiteY6" fmla="*/ 13743 h 26623"/>
                  <a:gd name="connsiteX7" fmla="*/ 4432 w 26623"/>
                  <a:gd name="connsiteY7" fmla="*/ 23155 h 26623"/>
                  <a:gd name="connsiteX8" fmla="*/ 13845 w 26623"/>
                  <a:gd name="connsiteY8" fmla="*/ 270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5" y="27054"/>
                    </a:moveTo>
                    <a:cubicBezTo>
                      <a:pt x="17375" y="27054"/>
                      <a:pt x="20761" y="25652"/>
                      <a:pt x="23257" y="23155"/>
                    </a:cubicBezTo>
                    <a:cubicBezTo>
                      <a:pt x="25754" y="20659"/>
                      <a:pt x="27156" y="17273"/>
                      <a:pt x="27156" y="13743"/>
                    </a:cubicBezTo>
                    <a:cubicBezTo>
                      <a:pt x="27156" y="10212"/>
                      <a:pt x="25754" y="6826"/>
                      <a:pt x="23257" y="4330"/>
                    </a:cubicBezTo>
                    <a:cubicBezTo>
                      <a:pt x="20761" y="1834"/>
                      <a:pt x="17375" y="431"/>
                      <a:pt x="13845" y="431"/>
                    </a:cubicBezTo>
                    <a:cubicBezTo>
                      <a:pt x="10314" y="431"/>
                      <a:pt x="6928" y="1834"/>
                      <a:pt x="4432" y="4330"/>
                    </a:cubicBezTo>
                    <a:cubicBezTo>
                      <a:pt x="1936" y="6826"/>
                      <a:pt x="533" y="10212"/>
                      <a:pt x="533" y="13743"/>
                    </a:cubicBezTo>
                    <a:cubicBezTo>
                      <a:pt x="533" y="17273"/>
                      <a:pt x="1936" y="20659"/>
                      <a:pt x="4432" y="23155"/>
                    </a:cubicBezTo>
                    <a:cubicBezTo>
                      <a:pt x="6928" y="25652"/>
                      <a:pt x="10314" y="27054"/>
                      <a:pt x="13845" y="2705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79" name="任意多边形: 形状 67678">
                <a:extLst>
                  <a:ext uri="{FF2B5EF4-FFF2-40B4-BE49-F238E27FC236}">
                    <a16:creationId xmlns:a16="http://schemas.microsoft.com/office/drawing/2014/main" id="{1A885E7A-B1AE-D147-084A-C96BC6DF685E}"/>
                  </a:ext>
                </a:extLst>
              </p:cNvPr>
              <p:cNvSpPr/>
              <p:nvPr/>
            </p:nvSpPr>
            <p:spPr>
              <a:xfrm>
                <a:off x="4810030" y="2880225"/>
                <a:ext cx="26623" cy="26623"/>
              </a:xfrm>
              <a:custGeom>
                <a:avLst/>
                <a:gdLst>
                  <a:gd name="connsiteX0" fmla="*/ 13637 w 26623"/>
                  <a:gd name="connsiteY0" fmla="*/ 26866 h 26623"/>
                  <a:gd name="connsiteX1" fmla="*/ 23049 w 26623"/>
                  <a:gd name="connsiteY1" fmla="*/ 22967 h 26623"/>
                  <a:gd name="connsiteX2" fmla="*/ 26948 w 26623"/>
                  <a:gd name="connsiteY2" fmla="*/ 13555 h 26623"/>
                  <a:gd name="connsiteX3" fmla="*/ 23049 w 26623"/>
                  <a:gd name="connsiteY3" fmla="*/ 4142 h 26623"/>
                  <a:gd name="connsiteX4" fmla="*/ 13637 w 26623"/>
                  <a:gd name="connsiteY4" fmla="*/ 243 h 26623"/>
                  <a:gd name="connsiteX5" fmla="*/ 4224 w 26623"/>
                  <a:gd name="connsiteY5" fmla="*/ 4142 h 26623"/>
                  <a:gd name="connsiteX6" fmla="*/ 325 w 26623"/>
                  <a:gd name="connsiteY6" fmla="*/ 13555 h 26623"/>
                  <a:gd name="connsiteX7" fmla="*/ 4224 w 26623"/>
                  <a:gd name="connsiteY7" fmla="*/ 22967 h 26623"/>
                  <a:gd name="connsiteX8" fmla="*/ 13637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866"/>
                    </a:moveTo>
                    <a:cubicBezTo>
                      <a:pt x="17167" y="26866"/>
                      <a:pt x="20553" y="25464"/>
                      <a:pt x="23049" y="22967"/>
                    </a:cubicBezTo>
                    <a:cubicBezTo>
                      <a:pt x="25546" y="20471"/>
                      <a:pt x="26948" y="17085"/>
                      <a:pt x="26948" y="13555"/>
                    </a:cubicBezTo>
                    <a:cubicBezTo>
                      <a:pt x="26948" y="10024"/>
                      <a:pt x="25546" y="6638"/>
                      <a:pt x="23049" y="4142"/>
                    </a:cubicBezTo>
                    <a:cubicBezTo>
                      <a:pt x="20553" y="1646"/>
                      <a:pt x="17167" y="243"/>
                      <a:pt x="13637" y="243"/>
                    </a:cubicBezTo>
                    <a:cubicBezTo>
                      <a:pt x="10106" y="243"/>
                      <a:pt x="6720" y="1646"/>
                      <a:pt x="4224" y="4142"/>
                    </a:cubicBezTo>
                    <a:cubicBezTo>
                      <a:pt x="1728" y="6638"/>
                      <a:pt x="325" y="10024"/>
                      <a:pt x="325" y="13555"/>
                    </a:cubicBezTo>
                    <a:cubicBezTo>
                      <a:pt x="325" y="17085"/>
                      <a:pt x="1728" y="20471"/>
                      <a:pt x="4224" y="22967"/>
                    </a:cubicBezTo>
                    <a:cubicBezTo>
                      <a:pt x="6720" y="25464"/>
                      <a:pt x="10106" y="26866"/>
                      <a:pt x="13637" y="268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80" name="任意多边形: 形状 67679">
                <a:extLst>
                  <a:ext uri="{FF2B5EF4-FFF2-40B4-BE49-F238E27FC236}">
                    <a16:creationId xmlns:a16="http://schemas.microsoft.com/office/drawing/2014/main" id="{2BF7F354-3A3E-8E48-CFF8-598218323BA5}"/>
                  </a:ext>
                </a:extLst>
              </p:cNvPr>
              <p:cNvSpPr/>
              <p:nvPr/>
            </p:nvSpPr>
            <p:spPr>
              <a:xfrm>
                <a:off x="4947944" y="3726833"/>
                <a:ext cx="26623" cy="26623"/>
              </a:xfrm>
              <a:custGeom>
                <a:avLst/>
                <a:gdLst>
                  <a:gd name="connsiteX0" fmla="*/ 13648 w 26623"/>
                  <a:gd name="connsiteY0" fmla="*/ 26937 h 26623"/>
                  <a:gd name="connsiteX1" fmla="*/ 23061 w 26623"/>
                  <a:gd name="connsiteY1" fmla="*/ 23038 h 26623"/>
                  <a:gd name="connsiteX2" fmla="*/ 26960 w 26623"/>
                  <a:gd name="connsiteY2" fmla="*/ 13626 h 26623"/>
                  <a:gd name="connsiteX3" fmla="*/ 23061 w 26623"/>
                  <a:gd name="connsiteY3" fmla="*/ 4213 h 26623"/>
                  <a:gd name="connsiteX4" fmla="*/ 13648 w 26623"/>
                  <a:gd name="connsiteY4" fmla="*/ 314 h 26623"/>
                  <a:gd name="connsiteX5" fmla="*/ 4236 w 26623"/>
                  <a:gd name="connsiteY5" fmla="*/ 4213 h 26623"/>
                  <a:gd name="connsiteX6" fmla="*/ 337 w 26623"/>
                  <a:gd name="connsiteY6" fmla="*/ 13626 h 26623"/>
                  <a:gd name="connsiteX7" fmla="*/ 4236 w 26623"/>
                  <a:gd name="connsiteY7" fmla="*/ 23038 h 26623"/>
                  <a:gd name="connsiteX8" fmla="*/ 13648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937"/>
                    </a:moveTo>
                    <a:cubicBezTo>
                      <a:pt x="17179" y="26937"/>
                      <a:pt x="20565" y="25535"/>
                      <a:pt x="23061" y="23038"/>
                    </a:cubicBezTo>
                    <a:cubicBezTo>
                      <a:pt x="25557" y="20542"/>
                      <a:pt x="26960" y="17156"/>
                      <a:pt x="26960" y="13626"/>
                    </a:cubicBezTo>
                    <a:cubicBezTo>
                      <a:pt x="26960" y="10095"/>
                      <a:pt x="25557" y="6709"/>
                      <a:pt x="23061" y="4213"/>
                    </a:cubicBezTo>
                    <a:cubicBezTo>
                      <a:pt x="20565" y="1717"/>
                      <a:pt x="17179" y="314"/>
                      <a:pt x="13648" y="314"/>
                    </a:cubicBezTo>
                    <a:cubicBezTo>
                      <a:pt x="10118" y="314"/>
                      <a:pt x="6732" y="1717"/>
                      <a:pt x="4236" y="4213"/>
                    </a:cubicBezTo>
                    <a:cubicBezTo>
                      <a:pt x="1739" y="6709"/>
                      <a:pt x="337" y="10095"/>
                      <a:pt x="337" y="13626"/>
                    </a:cubicBezTo>
                    <a:cubicBezTo>
                      <a:pt x="337" y="17156"/>
                      <a:pt x="1739" y="20542"/>
                      <a:pt x="4236" y="23038"/>
                    </a:cubicBezTo>
                    <a:cubicBezTo>
                      <a:pt x="6732" y="25535"/>
                      <a:pt x="10118" y="26937"/>
                      <a:pt x="13648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81" name="任意多边形: 形状 67680">
                <a:extLst>
                  <a:ext uri="{FF2B5EF4-FFF2-40B4-BE49-F238E27FC236}">
                    <a16:creationId xmlns:a16="http://schemas.microsoft.com/office/drawing/2014/main" id="{7C344C57-5FBE-DAD8-086F-7225094C9E20}"/>
                  </a:ext>
                </a:extLst>
              </p:cNvPr>
              <p:cNvSpPr/>
              <p:nvPr/>
            </p:nvSpPr>
            <p:spPr>
              <a:xfrm>
                <a:off x="6795818" y="4166790"/>
                <a:ext cx="26623" cy="26623"/>
              </a:xfrm>
              <a:custGeom>
                <a:avLst/>
                <a:gdLst>
                  <a:gd name="connsiteX0" fmla="*/ 13803 w 26623"/>
                  <a:gd name="connsiteY0" fmla="*/ 26974 h 26623"/>
                  <a:gd name="connsiteX1" fmla="*/ 23216 w 26623"/>
                  <a:gd name="connsiteY1" fmla="*/ 23075 h 26623"/>
                  <a:gd name="connsiteX2" fmla="*/ 27115 w 26623"/>
                  <a:gd name="connsiteY2" fmla="*/ 13663 h 26623"/>
                  <a:gd name="connsiteX3" fmla="*/ 23216 w 26623"/>
                  <a:gd name="connsiteY3" fmla="*/ 4250 h 26623"/>
                  <a:gd name="connsiteX4" fmla="*/ 13803 w 26623"/>
                  <a:gd name="connsiteY4" fmla="*/ 351 h 26623"/>
                  <a:gd name="connsiteX5" fmla="*/ 4391 w 26623"/>
                  <a:gd name="connsiteY5" fmla="*/ 4250 h 26623"/>
                  <a:gd name="connsiteX6" fmla="*/ 492 w 26623"/>
                  <a:gd name="connsiteY6" fmla="*/ 13663 h 26623"/>
                  <a:gd name="connsiteX7" fmla="*/ 4391 w 26623"/>
                  <a:gd name="connsiteY7" fmla="*/ 23075 h 26623"/>
                  <a:gd name="connsiteX8" fmla="*/ 13803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974"/>
                    </a:moveTo>
                    <a:cubicBezTo>
                      <a:pt x="17334" y="26974"/>
                      <a:pt x="20720" y="25572"/>
                      <a:pt x="23216" y="23075"/>
                    </a:cubicBezTo>
                    <a:cubicBezTo>
                      <a:pt x="25712" y="20579"/>
                      <a:pt x="27115" y="17193"/>
                      <a:pt x="27115" y="13663"/>
                    </a:cubicBezTo>
                    <a:cubicBezTo>
                      <a:pt x="27115" y="10132"/>
                      <a:pt x="25712" y="6746"/>
                      <a:pt x="23216" y="4250"/>
                    </a:cubicBezTo>
                    <a:cubicBezTo>
                      <a:pt x="20720" y="1754"/>
                      <a:pt x="17334" y="351"/>
                      <a:pt x="13803" y="351"/>
                    </a:cubicBezTo>
                    <a:cubicBezTo>
                      <a:pt x="10273" y="351"/>
                      <a:pt x="6887" y="1754"/>
                      <a:pt x="4391" y="4250"/>
                    </a:cubicBezTo>
                    <a:cubicBezTo>
                      <a:pt x="1894" y="6746"/>
                      <a:pt x="492" y="10132"/>
                      <a:pt x="492" y="13663"/>
                    </a:cubicBezTo>
                    <a:cubicBezTo>
                      <a:pt x="492" y="17193"/>
                      <a:pt x="1894" y="20579"/>
                      <a:pt x="4391" y="23075"/>
                    </a:cubicBezTo>
                    <a:cubicBezTo>
                      <a:pt x="6887" y="25572"/>
                      <a:pt x="10273" y="26974"/>
                      <a:pt x="13803" y="269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82" name="任意多边形: 形状 67681">
                <a:extLst>
                  <a:ext uri="{FF2B5EF4-FFF2-40B4-BE49-F238E27FC236}">
                    <a16:creationId xmlns:a16="http://schemas.microsoft.com/office/drawing/2014/main" id="{936E7CBB-C78A-A3E8-7C3C-E2FA23317C6B}"/>
                  </a:ext>
                </a:extLst>
              </p:cNvPr>
              <p:cNvSpPr/>
              <p:nvPr/>
            </p:nvSpPr>
            <p:spPr>
              <a:xfrm>
                <a:off x="6306761" y="3866838"/>
                <a:ext cx="26623" cy="26623"/>
              </a:xfrm>
              <a:custGeom>
                <a:avLst/>
                <a:gdLst>
                  <a:gd name="connsiteX0" fmla="*/ 13762 w 26623"/>
                  <a:gd name="connsiteY0" fmla="*/ 26949 h 26623"/>
                  <a:gd name="connsiteX1" fmla="*/ 23175 w 26623"/>
                  <a:gd name="connsiteY1" fmla="*/ 23050 h 26623"/>
                  <a:gd name="connsiteX2" fmla="*/ 27074 w 26623"/>
                  <a:gd name="connsiteY2" fmla="*/ 13637 h 26623"/>
                  <a:gd name="connsiteX3" fmla="*/ 23175 w 26623"/>
                  <a:gd name="connsiteY3" fmla="*/ 4225 h 26623"/>
                  <a:gd name="connsiteX4" fmla="*/ 13762 w 26623"/>
                  <a:gd name="connsiteY4" fmla="*/ 326 h 26623"/>
                  <a:gd name="connsiteX5" fmla="*/ 4350 w 26623"/>
                  <a:gd name="connsiteY5" fmla="*/ 4225 h 26623"/>
                  <a:gd name="connsiteX6" fmla="*/ 451 w 26623"/>
                  <a:gd name="connsiteY6" fmla="*/ 13637 h 26623"/>
                  <a:gd name="connsiteX7" fmla="*/ 4350 w 26623"/>
                  <a:gd name="connsiteY7" fmla="*/ 23050 h 26623"/>
                  <a:gd name="connsiteX8" fmla="*/ 13762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949"/>
                    </a:moveTo>
                    <a:cubicBezTo>
                      <a:pt x="17293" y="26949"/>
                      <a:pt x="20679" y="25546"/>
                      <a:pt x="23175" y="23050"/>
                    </a:cubicBezTo>
                    <a:cubicBezTo>
                      <a:pt x="25671" y="20554"/>
                      <a:pt x="27074" y="17168"/>
                      <a:pt x="27074" y="13637"/>
                    </a:cubicBezTo>
                    <a:cubicBezTo>
                      <a:pt x="27074" y="10107"/>
                      <a:pt x="25671" y="6721"/>
                      <a:pt x="23175" y="4225"/>
                    </a:cubicBezTo>
                    <a:cubicBezTo>
                      <a:pt x="20679" y="1728"/>
                      <a:pt x="17293" y="326"/>
                      <a:pt x="13762" y="326"/>
                    </a:cubicBezTo>
                    <a:cubicBezTo>
                      <a:pt x="10232" y="326"/>
                      <a:pt x="6846" y="1728"/>
                      <a:pt x="4350" y="4225"/>
                    </a:cubicBezTo>
                    <a:cubicBezTo>
                      <a:pt x="1853" y="6721"/>
                      <a:pt x="451" y="10107"/>
                      <a:pt x="451" y="13637"/>
                    </a:cubicBezTo>
                    <a:cubicBezTo>
                      <a:pt x="451" y="17168"/>
                      <a:pt x="1853" y="20554"/>
                      <a:pt x="4350" y="23050"/>
                    </a:cubicBezTo>
                    <a:cubicBezTo>
                      <a:pt x="6846" y="25546"/>
                      <a:pt x="10232" y="26949"/>
                      <a:pt x="13762" y="2694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83" name="任意多边形: 形状 67682">
                <a:extLst>
                  <a:ext uri="{FF2B5EF4-FFF2-40B4-BE49-F238E27FC236}">
                    <a16:creationId xmlns:a16="http://schemas.microsoft.com/office/drawing/2014/main" id="{4CBA99F8-AE4F-B031-408E-81E418466C04}"/>
                  </a:ext>
                </a:extLst>
              </p:cNvPr>
              <p:cNvSpPr/>
              <p:nvPr/>
            </p:nvSpPr>
            <p:spPr>
              <a:xfrm>
                <a:off x="6750101" y="4240849"/>
                <a:ext cx="26623" cy="26623"/>
              </a:xfrm>
              <a:custGeom>
                <a:avLst/>
                <a:gdLst>
                  <a:gd name="connsiteX0" fmla="*/ 13800 w 26623"/>
                  <a:gd name="connsiteY0" fmla="*/ 26980 h 26623"/>
                  <a:gd name="connsiteX1" fmla="*/ 23212 w 26623"/>
                  <a:gd name="connsiteY1" fmla="*/ 23082 h 26623"/>
                  <a:gd name="connsiteX2" fmla="*/ 27111 w 26623"/>
                  <a:gd name="connsiteY2" fmla="*/ 13669 h 26623"/>
                  <a:gd name="connsiteX3" fmla="*/ 23212 w 26623"/>
                  <a:gd name="connsiteY3" fmla="*/ 4256 h 26623"/>
                  <a:gd name="connsiteX4" fmla="*/ 13800 w 26623"/>
                  <a:gd name="connsiteY4" fmla="*/ 357 h 26623"/>
                  <a:gd name="connsiteX5" fmla="*/ 4387 w 26623"/>
                  <a:gd name="connsiteY5" fmla="*/ 4256 h 26623"/>
                  <a:gd name="connsiteX6" fmla="*/ 488 w 26623"/>
                  <a:gd name="connsiteY6" fmla="*/ 13669 h 26623"/>
                  <a:gd name="connsiteX7" fmla="*/ 4387 w 26623"/>
                  <a:gd name="connsiteY7" fmla="*/ 23082 h 26623"/>
                  <a:gd name="connsiteX8" fmla="*/ 13800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980"/>
                    </a:moveTo>
                    <a:cubicBezTo>
                      <a:pt x="17330" y="26980"/>
                      <a:pt x="20716" y="25578"/>
                      <a:pt x="23212" y="23082"/>
                    </a:cubicBezTo>
                    <a:cubicBezTo>
                      <a:pt x="25709" y="20585"/>
                      <a:pt x="27111" y="17199"/>
                      <a:pt x="27111" y="13669"/>
                    </a:cubicBezTo>
                    <a:cubicBezTo>
                      <a:pt x="27111" y="10139"/>
                      <a:pt x="25709" y="6752"/>
                      <a:pt x="23212" y="4256"/>
                    </a:cubicBezTo>
                    <a:cubicBezTo>
                      <a:pt x="20716" y="1760"/>
                      <a:pt x="17330" y="357"/>
                      <a:pt x="13800" y="357"/>
                    </a:cubicBezTo>
                    <a:cubicBezTo>
                      <a:pt x="10269" y="357"/>
                      <a:pt x="6883" y="1760"/>
                      <a:pt x="4387" y="4256"/>
                    </a:cubicBezTo>
                    <a:cubicBezTo>
                      <a:pt x="1891" y="6752"/>
                      <a:pt x="488" y="10139"/>
                      <a:pt x="488" y="13669"/>
                    </a:cubicBezTo>
                    <a:cubicBezTo>
                      <a:pt x="488" y="17199"/>
                      <a:pt x="1891" y="20585"/>
                      <a:pt x="4387" y="23082"/>
                    </a:cubicBezTo>
                    <a:cubicBezTo>
                      <a:pt x="6883" y="25578"/>
                      <a:pt x="10269" y="26980"/>
                      <a:pt x="13800" y="269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84" name="任意多边形: 形状 67683">
                <a:extLst>
                  <a:ext uri="{FF2B5EF4-FFF2-40B4-BE49-F238E27FC236}">
                    <a16:creationId xmlns:a16="http://schemas.microsoft.com/office/drawing/2014/main" id="{2C44AD71-934A-F915-A4D7-6FB7CDE8A311}"/>
                  </a:ext>
                </a:extLst>
              </p:cNvPr>
              <p:cNvSpPr/>
              <p:nvPr/>
            </p:nvSpPr>
            <p:spPr>
              <a:xfrm>
                <a:off x="6447767" y="3988480"/>
                <a:ext cx="26623" cy="26623"/>
              </a:xfrm>
              <a:custGeom>
                <a:avLst/>
                <a:gdLst>
                  <a:gd name="connsiteX0" fmla="*/ 13774 w 26623"/>
                  <a:gd name="connsiteY0" fmla="*/ 26959 h 26623"/>
                  <a:gd name="connsiteX1" fmla="*/ 23187 w 26623"/>
                  <a:gd name="connsiteY1" fmla="*/ 23060 h 26623"/>
                  <a:gd name="connsiteX2" fmla="*/ 27086 w 26623"/>
                  <a:gd name="connsiteY2" fmla="*/ 13648 h 26623"/>
                  <a:gd name="connsiteX3" fmla="*/ 23187 w 26623"/>
                  <a:gd name="connsiteY3" fmla="*/ 4235 h 26623"/>
                  <a:gd name="connsiteX4" fmla="*/ 13774 w 26623"/>
                  <a:gd name="connsiteY4" fmla="*/ 336 h 26623"/>
                  <a:gd name="connsiteX5" fmla="*/ 4362 w 26623"/>
                  <a:gd name="connsiteY5" fmla="*/ 4235 h 26623"/>
                  <a:gd name="connsiteX6" fmla="*/ 463 w 26623"/>
                  <a:gd name="connsiteY6" fmla="*/ 13648 h 26623"/>
                  <a:gd name="connsiteX7" fmla="*/ 4362 w 26623"/>
                  <a:gd name="connsiteY7" fmla="*/ 23060 h 26623"/>
                  <a:gd name="connsiteX8" fmla="*/ 13774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959"/>
                    </a:moveTo>
                    <a:cubicBezTo>
                      <a:pt x="17305" y="26959"/>
                      <a:pt x="20691" y="25557"/>
                      <a:pt x="23187" y="23060"/>
                    </a:cubicBezTo>
                    <a:cubicBezTo>
                      <a:pt x="25683" y="20564"/>
                      <a:pt x="27086" y="17178"/>
                      <a:pt x="27086" y="13648"/>
                    </a:cubicBezTo>
                    <a:cubicBezTo>
                      <a:pt x="27086" y="10117"/>
                      <a:pt x="25683" y="6731"/>
                      <a:pt x="23187" y="4235"/>
                    </a:cubicBezTo>
                    <a:cubicBezTo>
                      <a:pt x="20691" y="1739"/>
                      <a:pt x="17305" y="336"/>
                      <a:pt x="13774" y="336"/>
                    </a:cubicBezTo>
                    <a:cubicBezTo>
                      <a:pt x="10244" y="336"/>
                      <a:pt x="6858" y="1739"/>
                      <a:pt x="4362" y="4235"/>
                    </a:cubicBezTo>
                    <a:cubicBezTo>
                      <a:pt x="1865" y="6731"/>
                      <a:pt x="463" y="10117"/>
                      <a:pt x="463" y="13648"/>
                    </a:cubicBezTo>
                    <a:cubicBezTo>
                      <a:pt x="463" y="17178"/>
                      <a:pt x="1865" y="20564"/>
                      <a:pt x="4362" y="23060"/>
                    </a:cubicBezTo>
                    <a:cubicBezTo>
                      <a:pt x="6858" y="25557"/>
                      <a:pt x="10244" y="26959"/>
                      <a:pt x="13774" y="2695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85" name="任意多边形: 形状 67684">
                <a:extLst>
                  <a:ext uri="{FF2B5EF4-FFF2-40B4-BE49-F238E27FC236}">
                    <a16:creationId xmlns:a16="http://schemas.microsoft.com/office/drawing/2014/main" id="{C8DDB3EB-F8CC-1244-D64D-6D04D4C799E0}"/>
                  </a:ext>
                </a:extLst>
              </p:cNvPr>
              <p:cNvSpPr/>
              <p:nvPr/>
            </p:nvSpPr>
            <p:spPr>
              <a:xfrm>
                <a:off x="5965444" y="3541111"/>
                <a:ext cx="26623" cy="26623"/>
              </a:xfrm>
              <a:custGeom>
                <a:avLst/>
                <a:gdLst>
                  <a:gd name="connsiteX0" fmla="*/ 13734 w 26623"/>
                  <a:gd name="connsiteY0" fmla="*/ 26922 h 26623"/>
                  <a:gd name="connsiteX1" fmla="*/ 23146 w 26623"/>
                  <a:gd name="connsiteY1" fmla="*/ 23023 h 26623"/>
                  <a:gd name="connsiteX2" fmla="*/ 27045 w 26623"/>
                  <a:gd name="connsiteY2" fmla="*/ 13610 h 26623"/>
                  <a:gd name="connsiteX3" fmla="*/ 23146 w 26623"/>
                  <a:gd name="connsiteY3" fmla="*/ 4197 h 26623"/>
                  <a:gd name="connsiteX4" fmla="*/ 13734 w 26623"/>
                  <a:gd name="connsiteY4" fmla="*/ 299 h 26623"/>
                  <a:gd name="connsiteX5" fmla="*/ 4321 w 26623"/>
                  <a:gd name="connsiteY5" fmla="*/ 4197 h 26623"/>
                  <a:gd name="connsiteX6" fmla="*/ 422 w 26623"/>
                  <a:gd name="connsiteY6" fmla="*/ 13610 h 26623"/>
                  <a:gd name="connsiteX7" fmla="*/ 4321 w 26623"/>
                  <a:gd name="connsiteY7" fmla="*/ 23023 h 26623"/>
                  <a:gd name="connsiteX8" fmla="*/ 13734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922"/>
                    </a:moveTo>
                    <a:cubicBezTo>
                      <a:pt x="17264" y="26922"/>
                      <a:pt x="20650" y="25519"/>
                      <a:pt x="23146" y="23023"/>
                    </a:cubicBezTo>
                    <a:cubicBezTo>
                      <a:pt x="25643" y="20527"/>
                      <a:pt x="27045" y="17140"/>
                      <a:pt x="27045" y="13610"/>
                    </a:cubicBezTo>
                    <a:cubicBezTo>
                      <a:pt x="27045" y="10080"/>
                      <a:pt x="25643" y="6694"/>
                      <a:pt x="23146" y="4197"/>
                    </a:cubicBezTo>
                    <a:cubicBezTo>
                      <a:pt x="20650" y="1701"/>
                      <a:pt x="17264" y="299"/>
                      <a:pt x="13734" y="299"/>
                    </a:cubicBezTo>
                    <a:cubicBezTo>
                      <a:pt x="10203" y="299"/>
                      <a:pt x="6817" y="1701"/>
                      <a:pt x="4321" y="4197"/>
                    </a:cubicBezTo>
                    <a:cubicBezTo>
                      <a:pt x="1825" y="6694"/>
                      <a:pt x="422" y="10080"/>
                      <a:pt x="422" y="13610"/>
                    </a:cubicBezTo>
                    <a:cubicBezTo>
                      <a:pt x="422" y="17140"/>
                      <a:pt x="1825" y="20527"/>
                      <a:pt x="4321" y="23023"/>
                    </a:cubicBezTo>
                    <a:cubicBezTo>
                      <a:pt x="6817" y="25519"/>
                      <a:pt x="10203" y="26922"/>
                      <a:pt x="13734" y="269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86" name="任意多边形: 形状 67685">
                <a:extLst>
                  <a:ext uri="{FF2B5EF4-FFF2-40B4-BE49-F238E27FC236}">
                    <a16:creationId xmlns:a16="http://schemas.microsoft.com/office/drawing/2014/main" id="{0610616C-2866-94A5-6197-FA9A5379A179}"/>
                  </a:ext>
                </a:extLst>
              </p:cNvPr>
              <p:cNvSpPr/>
              <p:nvPr/>
            </p:nvSpPr>
            <p:spPr>
              <a:xfrm>
                <a:off x="5167375" y="4399221"/>
                <a:ext cx="26623" cy="26623"/>
              </a:xfrm>
              <a:custGeom>
                <a:avLst/>
                <a:gdLst>
                  <a:gd name="connsiteX0" fmla="*/ 13667 w 26623"/>
                  <a:gd name="connsiteY0" fmla="*/ 26994 h 26623"/>
                  <a:gd name="connsiteX1" fmla="*/ 23079 w 26623"/>
                  <a:gd name="connsiteY1" fmla="*/ 23095 h 26623"/>
                  <a:gd name="connsiteX2" fmla="*/ 26978 w 26623"/>
                  <a:gd name="connsiteY2" fmla="*/ 13682 h 26623"/>
                  <a:gd name="connsiteX3" fmla="*/ 23079 w 26623"/>
                  <a:gd name="connsiteY3" fmla="*/ 4269 h 26623"/>
                  <a:gd name="connsiteX4" fmla="*/ 13667 w 26623"/>
                  <a:gd name="connsiteY4" fmla="*/ 371 h 26623"/>
                  <a:gd name="connsiteX5" fmla="*/ 4254 w 26623"/>
                  <a:gd name="connsiteY5" fmla="*/ 4269 h 26623"/>
                  <a:gd name="connsiteX6" fmla="*/ 355 w 26623"/>
                  <a:gd name="connsiteY6" fmla="*/ 13682 h 26623"/>
                  <a:gd name="connsiteX7" fmla="*/ 4254 w 26623"/>
                  <a:gd name="connsiteY7" fmla="*/ 23095 h 26623"/>
                  <a:gd name="connsiteX8" fmla="*/ 13667 w 26623"/>
                  <a:gd name="connsiteY8" fmla="*/ 269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7" y="26994"/>
                    </a:moveTo>
                    <a:cubicBezTo>
                      <a:pt x="17197" y="26994"/>
                      <a:pt x="20583" y="25591"/>
                      <a:pt x="23079" y="23095"/>
                    </a:cubicBezTo>
                    <a:cubicBezTo>
                      <a:pt x="25576" y="20599"/>
                      <a:pt x="26978" y="17212"/>
                      <a:pt x="26978" y="13682"/>
                    </a:cubicBezTo>
                    <a:cubicBezTo>
                      <a:pt x="26978" y="10152"/>
                      <a:pt x="25576" y="6766"/>
                      <a:pt x="23079" y="4269"/>
                    </a:cubicBezTo>
                    <a:cubicBezTo>
                      <a:pt x="20583" y="1773"/>
                      <a:pt x="17197" y="371"/>
                      <a:pt x="13667" y="371"/>
                    </a:cubicBezTo>
                    <a:cubicBezTo>
                      <a:pt x="10136" y="371"/>
                      <a:pt x="6750" y="1773"/>
                      <a:pt x="4254" y="4269"/>
                    </a:cubicBezTo>
                    <a:cubicBezTo>
                      <a:pt x="1758" y="6766"/>
                      <a:pt x="355" y="10152"/>
                      <a:pt x="355" y="13682"/>
                    </a:cubicBezTo>
                    <a:cubicBezTo>
                      <a:pt x="355" y="17212"/>
                      <a:pt x="1758" y="20599"/>
                      <a:pt x="4254" y="23095"/>
                    </a:cubicBezTo>
                    <a:cubicBezTo>
                      <a:pt x="6750" y="25591"/>
                      <a:pt x="10136" y="26994"/>
                      <a:pt x="13667" y="269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87" name="任意多边形: 形状 67686">
                <a:extLst>
                  <a:ext uri="{FF2B5EF4-FFF2-40B4-BE49-F238E27FC236}">
                    <a16:creationId xmlns:a16="http://schemas.microsoft.com/office/drawing/2014/main" id="{E11474B9-DDAF-1348-6704-6B502B9E4610}"/>
                  </a:ext>
                </a:extLst>
              </p:cNvPr>
              <p:cNvSpPr/>
              <p:nvPr/>
            </p:nvSpPr>
            <p:spPr>
              <a:xfrm>
                <a:off x="5657846" y="4294384"/>
                <a:ext cx="26623" cy="26623"/>
              </a:xfrm>
              <a:custGeom>
                <a:avLst/>
                <a:gdLst>
                  <a:gd name="connsiteX0" fmla="*/ 13708 w 26623"/>
                  <a:gd name="connsiteY0" fmla="*/ 26985 h 26623"/>
                  <a:gd name="connsiteX1" fmla="*/ 23121 w 26623"/>
                  <a:gd name="connsiteY1" fmla="*/ 23086 h 26623"/>
                  <a:gd name="connsiteX2" fmla="*/ 27020 w 26623"/>
                  <a:gd name="connsiteY2" fmla="*/ 13673 h 26623"/>
                  <a:gd name="connsiteX3" fmla="*/ 23121 w 26623"/>
                  <a:gd name="connsiteY3" fmla="*/ 4261 h 26623"/>
                  <a:gd name="connsiteX4" fmla="*/ 13708 w 26623"/>
                  <a:gd name="connsiteY4" fmla="*/ 362 h 26623"/>
                  <a:gd name="connsiteX5" fmla="*/ 4295 w 26623"/>
                  <a:gd name="connsiteY5" fmla="*/ 4261 h 26623"/>
                  <a:gd name="connsiteX6" fmla="*/ 396 w 26623"/>
                  <a:gd name="connsiteY6" fmla="*/ 13673 h 26623"/>
                  <a:gd name="connsiteX7" fmla="*/ 4295 w 26623"/>
                  <a:gd name="connsiteY7" fmla="*/ 23086 h 26623"/>
                  <a:gd name="connsiteX8" fmla="*/ 13708 w 26623"/>
                  <a:gd name="connsiteY8" fmla="*/ 269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985"/>
                    </a:moveTo>
                    <a:cubicBezTo>
                      <a:pt x="17238" y="26985"/>
                      <a:pt x="20624" y="25582"/>
                      <a:pt x="23121" y="23086"/>
                    </a:cubicBezTo>
                    <a:cubicBezTo>
                      <a:pt x="25617" y="20590"/>
                      <a:pt x="27020" y="17204"/>
                      <a:pt x="27020" y="13673"/>
                    </a:cubicBezTo>
                    <a:cubicBezTo>
                      <a:pt x="27020" y="10143"/>
                      <a:pt x="25617" y="6757"/>
                      <a:pt x="23121" y="4261"/>
                    </a:cubicBezTo>
                    <a:cubicBezTo>
                      <a:pt x="20624" y="1764"/>
                      <a:pt x="17238" y="362"/>
                      <a:pt x="13708" y="362"/>
                    </a:cubicBezTo>
                    <a:cubicBezTo>
                      <a:pt x="10178" y="362"/>
                      <a:pt x="6791" y="1764"/>
                      <a:pt x="4295" y="4261"/>
                    </a:cubicBezTo>
                    <a:cubicBezTo>
                      <a:pt x="1799" y="6757"/>
                      <a:pt x="396" y="10143"/>
                      <a:pt x="396" y="13673"/>
                    </a:cubicBezTo>
                    <a:cubicBezTo>
                      <a:pt x="396" y="17204"/>
                      <a:pt x="1799" y="20590"/>
                      <a:pt x="4295" y="23086"/>
                    </a:cubicBezTo>
                    <a:cubicBezTo>
                      <a:pt x="6791" y="25582"/>
                      <a:pt x="10178" y="26985"/>
                      <a:pt x="13708" y="269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88" name="任意多边形: 形状 67687">
                <a:extLst>
                  <a:ext uri="{FF2B5EF4-FFF2-40B4-BE49-F238E27FC236}">
                    <a16:creationId xmlns:a16="http://schemas.microsoft.com/office/drawing/2014/main" id="{94ECC536-23F3-61E0-9DF1-88CE4C18D393}"/>
                  </a:ext>
                </a:extLst>
              </p:cNvPr>
              <p:cNvSpPr/>
              <p:nvPr/>
            </p:nvSpPr>
            <p:spPr>
              <a:xfrm>
                <a:off x="5438748" y="4264793"/>
                <a:ext cx="26623" cy="26623"/>
              </a:xfrm>
              <a:custGeom>
                <a:avLst/>
                <a:gdLst>
                  <a:gd name="connsiteX0" fmla="*/ 13690 w 26623"/>
                  <a:gd name="connsiteY0" fmla="*/ 26983 h 26623"/>
                  <a:gd name="connsiteX1" fmla="*/ 23102 w 26623"/>
                  <a:gd name="connsiteY1" fmla="*/ 23084 h 26623"/>
                  <a:gd name="connsiteX2" fmla="*/ 27001 w 26623"/>
                  <a:gd name="connsiteY2" fmla="*/ 13671 h 26623"/>
                  <a:gd name="connsiteX3" fmla="*/ 23102 w 26623"/>
                  <a:gd name="connsiteY3" fmla="*/ 4258 h 26623"/>
                  <a:gd name="connsiteX4" fmla="*/ 13690 w 26623"/>
                  <a:gd name="connsiteY4" fmla="*/ 359 h 26623"/>
                  <a:gd name="connsiteX5" fmla="*/ 4277 w 26623"/>
                  <a:gd name="connsiteY5" fmla="*/ 4258 h 26623"/>
                  <a:gd name="connsiteX6" fmla="*/ 378 w 26623"/>
                  <a:gd name="connsiteY6" fmla="*/ 13671 h 26623"/>
                  <a:gd name="connsiteX7" fmla="*/ 4277 w 26623"/>
                  <a:gd name="connsiteY7" fmla="*/ 23084 h 26623"/>
                  <a:gd name="connsiteX8" fmla="*/ 13690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983"/>
                    </a:moveTo>
                    <a:cubicBezTo>
                      <a:pt x="17220" y="26983"/>
                      <a:pt x="20606" y="25580"/>
                      <a:pt x="23102" y="23084"/>
                    </a:cubicBezTo>
                    <a:cubicBezTo>
                      <a:pt x="25599" y="20587"/>
                      <a:pt x="27001" y="17201"/>
                      <a:pt x="27001" y="13671"/>
                    </a:cubicBezTo>
                    <a:cubicBezTo>
                      <a:pt x="27001" y="10141"/>
                      <a:pt x="25599" y="6754"/>
                      <a:pt x="23102" y="4258"/>
                    </a:cubicBezTo>
                    <a:cubicBezTo>
                      <a:pt x="20606" y="1762"/>
                      <a:pt x="17220" y="359"/>
                      <a:pt x="13690" y="359"/>
                    </a:cubicBezTo>
                    <a:cubicBezTo>
                      <a:pt x="10159" y="359"/>
                      <a:pt x="6773" y="1762"/>
                      <a:pt x="4277" y="4258"/>
                    </a:cubicBezTo>
                    <a:cubicBezTo>
                      <a:pt x="1781" y="6754"/>
                      <a:pt x="378" y="10141"/>
                      <a:pt x="378" y="13671"/>
                    </a:cubicBezTo>
                    <a:cubicBezTo>
                      <a:pt x="378" y="17201"/>
                      <a:pt x="1781" y="20587"/>
                      <a:pt x="4277" y="23084"/>
                    </a:cubicBezTo>
                    <a:cubicBezTo>
                      <a:pt x="6773" y="25580"/>
                      <a:pt x="10159" y="26983"/>
                      <a:pt x="13690" y="2698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89" name="任意多边形: 形状 67688">
                <a:extLst>
                  <a:ext uri="{FF2B5EF4-FFF2-40B4-BE49-F238E27FC236}">
                    <a16:creationId xmlns:a16="http://schemas.microsoft.com/office/drawing/2014/main" id="{D38B5B62-A21D-4AB2-E02F-C9E968D78065}"/>
                  </a:ext>
                </a:extLst>
              </p:cNvPr>
              <p:cNvSpPr/>
              <p:nvPr/>
            </p:nvSpPr>
            <p:spPr>
              <a:xfrm>
                <a:off x="4419927" y="3641109"/>
                <a:ext cx="26623" cy="26623"/>
              </a:xfrm>
              <a:custGeom>
                <a:avLst/>
                <a:gdLst>
                  <a:gd name="connsiteX0" fmla="*/ 13604 w 26623"/>
                  <a:gd name="connsiteY0" fmla="*/ 26930 h 26623"/>
                  <a:gd name="connsiteX1" fmla="*/ 23017 w 26623"/>
                  <a:gd name="connsiteY1" fmla="*/ 23031 h 26623"/>
                  <a:gd name="connsiteX2" fmla="*/ 26916 w 26623"/>
                  <a:gd name="connsiteY2" fmla="*/ 13619 h 26623"/>
                  <a:gd name="connsiteX3" fmla="*/ 23017 w 26623"/>
                  <a:gd name="connsiteY3" fmla="*/ 4206 h 26623"/>
                  <a:gd name="connsiteX4" fmla="*/ 13604 w 26623"/>
                  <a:gd name="connsiteY4" fmla="*/ 307 h 26623"/>
                  <a:gd name="connsiteX5" fmla="*/ 4191 w 26623"/>
                  <a:gd name="connsiteY5" fmla="*/ 4206 h 26623"/>
                  <a:gd name="connsiteX6" fmla="*/ 292 w 26623"/>
                  <a:gd name="connsiteY6" fmla="*/ 13619 h 26623"/>
                  <a:gd name="connsiteX7" fmla="*/ 4191 w 26623"/>
                  <a:gd name="connsiteY7" fmla="*/ 23031 h 26623"/>
                  <a:gd name="connsiteX8" fmla="*/ 13604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4" y="26930"/>
                    </a:moveTo>
                    <a:cubicBezTo>
                      <a:pt x="17134" y="26930"/>
                      <a:pt x="20520" y="25528"/>
                      <a:pt x="23017" y="23031"/>
                    </a:cubicBezTo>
                    <a:cubicBezTo>
                      <a:pt x="25513" y="20535"/>
                      <a:pt x="26916" y="17149"/>
                      <a:pt x="26916" y="13619"/>
                    </a:cubicBezTo>
                    <a:cubicBezTo>
                      <a:pt x="26916" y="10088"/>
                      <a:pt x="25513" y="6702"/>
                      <a:pt x="23017" y="4206"/>
                    </a:cubicBezTo>
                    <a:cubicBezTo>
                      <a:pt x="20520" y="1710"/>
                      <a:pt x="17134" y="307"/>
                      <a:pt x="13604" y="307"/>
                    </a:cubicBezTo>
                    <a:cubicBezTo>
                      <a:pt x="10074" y="307"/>
                      <a:pt x="6688" y="1710"/>
                      <a:pt x="4191" y="4206"/>
                    </a:cubicBezTo>
                    <a:cubicBezTo>
                      <a:pt x="1695" y="6702"/>
                      <a:pt x="292" y="10088"/>
                      <a:pt x="292" y="13619"/>
                    </a:cubicBezTo>
                    <a:cubicBezTo>
                      <a:pt x="292" y="17149"/>
                      <a:pt x="1695" y="20535"/>
                      <a:pt x="4191" y="23031"/>
                    </a:cubicBezTo>
                    <a:cubicBezTo>
                      <a:pt x="6688" y="25528"/>
                      <a:pt x="10074" y="26930"/>
                      <a:pt x="13604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90" name="任意多边形: 形状 67689">
                <a:extLst>
                  <a:ext uri="{FF2B5EF4-FFF2-40B4-BE49-F238E27FC236}">
                    <a16:creationId xmlns:a16="http://schemas.microsoft.com/office/drawing/2014/main" id="{37A2434F-02D7-492E-C13E-B659A528490C}"/>
                  </a:ext>
                </a:extLst>
              </p:cNvPr>
              <p:cNvSpPr/>
              <p:nvPr/>
            </p:nvSpPr>
            <p:spPr>
              <a:xfrm>
                <a:off x="5432982" y="3834974"/>
                <a:ext cx="26623" cy="26623"/>
              </a:xfrm>
              <a:custGeom>
                <a:avLst/>
                <a:gdLst>
                  <a:gd name="connsiteX0" fmla="*/ 13689 w 26623"/>
                  <a:gd name="connsiteY0" fmla="*/ 26946 h 26623"/>
                  <a:gd name="connsiteX1" fmla="*/ 23102 w 26623"/>
                  <a:gd name="connsiteY1" fmla="*/ 23048 h 26623"/>
                  <a:gd name="connsiteX2" fmla="*/ 27001 w 26623"/>
                  <a:gd name="connsiteY2" fmla="*/ 13635 h 26623"/>
                  <a:gd name="connsiteX3" fmla="*/ 23102 w 26623"/>
                  <a:gd name="connsiteY3" fmla="*/ 4222 h 26623"/>
                  <a:gd name="connsiteX4" fmla="*/ 13689 w 26623"/>
                  <a:gd name="connsiteY4" fmla="*/ 323 h 26623"/>
                  <a:gd name="connsiteX5" fmla="*/ 4276 w 26623"/>
                  <a:gd name="connsiteY5" fmla="*/ 4222 h 26623"/>
                  <a:gd name="connsiteX6" fmla="*/ 377 w 26623"/>
                  <a:gd name="connsiteY6" fmla="*/ 13635 h 26623"/>
                  <a:gd name="connsiteX7" fmla="*/ 4276 w 26623"/>
                  <a:gd name="connsiteY7" fmla="*/ 23048 h 26623"/>
                  <a:gd name="connsiteX8" fmla="*/ 13689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46"/>
                    </a:moveTo>
                    <a:cubicBezTo>
                      <a:pt x="17219" y="26946"/>
                      <a:pt x="20605" y="25544"/>
                      <a:pt x="23102" y="23048"/>
                    </a:cubicBezTo>
                    <a:cubicBezTo>
                      <a:pt x="25598" y="20551"/>
                      <a:pt x="27001" y="17165"/>
                      <a:pt x="27001" y="13635"/>
                    </a:cubicBezTo>
                    <a:cubicBezTo>
                      <a:pt x="27001" y="10105"/>
                      <a:pt x="25598" y="6718"/>
                      <a:pt x="23102" y="4222"/>
                    </a:cubicBezTo>
                    <a:cubicBezTo>
                      <a:pt x="20605" y="1726"/>
                      <a:pt x="17219" y="323"/>
                      <a:pt x="13689" y="323"/>
                    </a:cubicBezTo>
                    <a:cubicBezTo>
                      <a:pt x="10159" y="323"/>
                      <a:pt x="6773" y="1726"/>
                      <a:pt x="4276" y="4222"/>
                    </a:cubicBezTo>
                    <a:cubicBezTo>
                      <a:pt x="1780" y="6718"/>
                      <a:pt x="377" y="10105"/>
                      <a:pt x="377" y="13635"/>
                    </a:cubicBezTo>
                    <a:cubicBezTo>
                      <a:pt x="377" y="17165"/>
                      <a:pt x="1780" y="20551"/>
                      <a:pt x="4276" y="23048"/>
                    </a:cubicBezTo>
                    <a:cubicBezTo>
                      <a:pt x="6773" y="25544"/>
                      <a:pt x="10159" y="26946"/>
                      <a:pt x="13689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91" name="任意多边形: 形状 67690">
                <a:extLst>
                  <a:ext uri="{FF2B5EF4-FFF2-40B4-BE49-F238E27FC236}">
                    <a16:creationId xmlns:a16="http://schemas.microsoft.com/office/drawing/2014/main" id="{09367348-F025-028B-B855-D7143C19F85A}"/>
                  </a:ext>
                </a:extLst>
              </p:cNvPr>
              <p:cNvSpPr/>
              <p:nvPr/>
            </p:nvSpPr>
            <p:spPr>
              <a:xfrm>
                <a:off x="8409129" y="3647752"/>
                <a:ext cx="26623" cy="26623"/>
              </a:xfrm>
              <a:custGeom>
                <a:avLst/>
                <a:gdLst>
                  <a:gd name="connsiteX0" fmla="*/ 13939 w 26623"/>
                  <a:gd name="connsiteY0" fmla="*/ 26931 h 26623"/>
                  <a:gd name="connsiteX1" fmla="*/ 23352 w 26623"/>
                  <a:gd name="connsiteY1" fmla="*/ 23032 h 26623"/>
                  <a:gd name="connsiteX2" fmla="*/ 27251 w 26623"/>
                  <a:gd name="connsiteY2" fmla="*/ 13619 h 26623"/>
                  <a:gd name="connsiteX3" fmla="*/ 23352 w 26623"/>
                  <a:gd name="connsiteY3" fmla="*/ 4206 h 26623"/>
                  <a:gd name="connsiteX4" fmla="*/ 13939 w 26623"/>
                  <a:gd name="connsiteY4" fmla="*/ 307 h 26623"/>
                  <a:gd name="connsiteX5" fmla="*/ 4526 w 26623"/>
                  <a:gd name="connsiteY5" fmla="*/ 4206 h 26623"/>
                  <a:gd name="connsiteX6" fmla="*/ 627 w 26623"/>
                  <a:gd name="connsiteY6" fmla="*/ 13619 h 26623"/>
                  <a:gd name="connsiteX7" fmla="*/ 4526 w 26623"/>
                  <a:gd name="connsiteY7" fmla="*/ 23032 h 26623"/>
                  <a:gd name="connsiteX8" fmla="*/ 13939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9" y="26931"/>
                    </a:moveTo>
                    <a:cubicBezTo>
                      <a:pt x="17469" y="26931"/>
                      <a:pt x="20855" y="25528"/>
                      <a:pt x="23352" y="23032"/>
                    </a:cubicBezTo>
                    <a:cubicBezTo>
                      <a:pt x="25848" y="20536"/>
                      <a:pt x="27251" y="17149"/>
                      <a:pt x="27251" y="13619"/>
                    </a:cubicBezTo>
                    <a:cubicBezTo>
                      <a:pt x="27251" y="10089"/>
                      <a:pt x="25848" y="6703"/>
                      <a:pt x="23352" y="4206"/>
                    </a:cubicBezTo>
                    <a:cubicBezTo>
                      <a:pt x="20855" y="1710"/>
                      <a:pt x="17469" y="307"/>
                      <a:pt x="13939" y="307"/>
                    </a:cubicBezTo>
                    <a:cubicBezTo>
                      <a:pt x="10409" y="307"/>
                      <a:pt x="7023" y="1710"/>
                      <a:pt x="4526" y="4206"/>
                    </a:cubicBezTo>
                    <a:cubicBezTo>
                      <a:pt x="2030" y="6703"/>
                      <a:pt x="627" y="10089"/>
                      <a:pt x="627" y="13619"/>
                    </a:cubicBezTo>
                    <a:cubicBezTo>
                      <a:pt x="627" y="17149"/>
                      <a:pt x="2030" y="20536"/>
                      <a:pt x="4526" y="23032"/>
                    </a:cubicBezTo>
                    <a:cubicBezTo>
                      <a:pt x="7023" y="25528"/>
                      <a:pt x="10409" y="26931"/>
                      <a:pt x="13939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92" name="任意多边形: 形状 67691">
                <a:extLst>
                  <a:ext uri="{FF2B5EF4-FFF2-40B4-BE49-F238E27FC236}">
                    <a16:creationId xmlns:a16="http://schemas.microsoft.com/office/drawing/2014/main" id="{5BA9DC1D-43D6-D32A-115B-F7AEA0CC0AB7}"/>
                  </a:ext>
                </a:extLst>
              </p:cNvPr>
              <p:cNvSpPr/>
              <p:nvPr/>
            </p:nvSpPr>
            <p:spPr>
              <a:xfrm>
                <a:off x="4476274" y="3553543"/>
                <a:ext cx="26623" cy="26623"/>
              </a:xfrm>
              <a:custGeom>
                <a:avLst/>
                <a:gdLst>
                  <a:gd name="connsiteX0" fmla="*/ 13609 w 26623"/>
                  <a:gd name="connsiteY0" fmla="*/ 26923 h 26623"/>
                  <a:gd name="connsiteX1" fmla="*/ 23021 w 26623"/>
                  <a:gd name="connsiteY1" fmla="*/ 23024 h 26623"/>
                  <a:gd name="connsiteX2" fmla="*/ 26920 w 26623"/>
                  <a:gd name="connsiteY2" fmla="*/ 13611 h 26623"/>
                  <a:gd name="connsiteX3" fmla="*/ 23021 w 26623"/>
                  <a:gd name="connsiteY3" fmla="*/ 4198 h 26623"/>
                  <a:gd name="connsiteX4" fmla="*/ 13609 w 26623"/>
                  <a:gd name="connsiteY4" fmla="*/ 300 h 26623"/>
                  <a:gd name="connsiteX5" fmla="*/ 4196 w 26623"/>
                  <a:gd name="connsiteY5" fmla="*/ 4198 h 26623"/>
                  <a:gd name="connsiteX6" fmla="*/ 297 w 26623"/>
                  <a:gd name="connsiteY6" fmla="*/ 13611 h 26623"/>
                  <a:gd name="connsiteX7" fmla="*/ 4196 w 26623"/>
                  <a:gd name="connsiteY7" fmla="*/ 23024 h 26623"/>
                  <a:gd name="connsiteX8" fmla="*/ 13609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9" y="26923"/>
                    </a:moveTo>
                    <a:cubicBezTo>
                      <a:pt x="17139" y="26923"/>
                      <a:pt x="20525" y="25520"/>
                      <a:pt x="23021" y="23024"/>
                    </a:cubicBezTo>
                    <a:cubicBezTo>
                      <a:pt x="25518" y="20528"/>
                      <a:pt x="26920" y="17141"/>
                      <a:pt x="26920" y="13611"/>
                    </a:cubicBezTo>
                    <a:cubicBezTo>
                      <a:pt x="26920" y="10081"/>
                      <a:pt x="25518" y="6695"/>
                      <a:pt x="23021" y="4198"/>
                    </a:cubicBezTo>
                    <a:cubicBezTo>
                      <a:pt x="20525" y="1702"/>
                      <a:pt x="17139" y="300"/>
                      <a:pt x="13609" y="300"/>
                    </a:cubicBezTo>
                    <a:cubicBezTo>
                      <a:pt x="10078" y="300"/>
                      <a:pt x="6692" y="1702"/>
                      <a:pt x="4196" y="4198"/>
                    </a:cubicBezTo>
                    <a:cubicBezTo>
                      <a:pt x="1700" y="6695"/>
                      <a:pt x="297" y="10081"/>
                      <a:pt x="297" y="13611"/>
                    </a:cubicBezTo>
                    <a:cubicBezTo>
                      <a:pt x="297" y="17141"/>
                      <a:pt x="1700" y="20528"/>
                      <a:pt x="4196" y="23024"/>
                    </a:cubicBezTo>
                    <a:cubicBezTo>
                      <a:pt x="6692" y="25520"/>
                      <a:pt x="10078" y="26923"/>
                      <a:pt x="13609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93" name="任意多边形: 形状 67692">
                <a:extLst>
                  <a:ext uri="{FF2B5EF4-FFF2-40B4-BE49-F238E27FC236}">
                    <a16:creationId xmlns:a16="http://schemas.microsoft.com/office/drawing/2014/main" id="{7E3684E4-8858-5506-BEB5-44F5B97A4EB6}"/>
                  </a:ext>
                </a:extLst>
              </p:cNvPr>
              <p:cNvSpPr/>
              <p:nvPr/>
            </p:nvSpPr>
            <p:spPr>
              <a:xfrm>
                <a:off x="5504843" y="4624881"/>
                <a:ext cx="26623" cy="26623"/>
              </a:xfrm>
              <a:custGeom>
                <a:avLst/>
                <a:gdLst>
                  <a:gd name="connsiteX0" fmla="*/ 13695 w 26623"/>
                  <a:gd name="connsiteY0" fmla="*/ 27013 h 26623"/>
                  <a:gd name="connsiteX1" fmla="*/ 23108 w 26623"/>
                  <a:gd name="connsiteY1" fmla="*/ 23114 h 26623"/>
                  <a:gd name="connsiteX2" fmla="*/ 27007 w 26623"/>
                  <a:gd name="connsiteY2" fmla="*/ 13701 h 26623"/>
                  <a:gd name="connsiteX3" fmla="*/ 23108 w 26623"/>
                  <a:gd name="connsiteY3" fmla="*/ 4288 h 26623"/>
                  <a:gd name="connsiteX4" fmla="*/ 13695 w 26623"/>
                  <a:gd name="connsiteY4" fmla="*/ 390 h 26623"/>
                  <a:gd name="connsiteX5" fmla="*/ 4282 w 26623"/>
                  <a:gd name="connsiteY5" fmla="*/ 4288 h 26623"/>
                  <a:gd name="connsiteX6" fmla="*/ 383 w 26623"/>
                  <a:gd name="connsiteY6" fmla="*/ 13701 h 26623"/>
                  <a:gd name="connsiteX7" fmla="*/ 4282 w 26623"/>
                  <a:gd name="connsiteY7" fmla="*/ 23114 h 26623"/>
                  <a:gd name="connsiteX8" fmla="*/ 13695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5" y="27013"/>
                    </a:moveTo>
                    <a:cubicBezTo>
                      <a:pt x="17225" y="27013"/>
                      <a:pt x="20611" y="25610"/>
                      <a:pt x="23108" y="23114"/>
                    </a:cubicBezTo>
                    <a:cubicBezTo>
                      <a:pt x="25604" y="20618"/>
                      <a:pt x="27007" y="17231"/>
                      <a:pt x="27007" y="13701"/>
                    </a:cubicBezTo>
                    <a:cubicBezTo>
                      <a:pt x="27007" y="10171"/>
                      <a:pt x="25604" y="6785"/>
                      <a:pt x="23108" y="4288"/>
                    </a:cubicBezTo>
                    <a:cubicBezTo>
                      <a:pt x="20611" y="1792"/>
                      <a:pt x="17225" y="390"/>
                      <a:pt x="13695" y="390"/>
                    </a:cubicBezTo>
                    <a:cubicBezTo>
                      <a:pt x="10165" y="390"/>
                      <a:pt x="6779" y="1792"/>
                      <a:pt x="4282" y="4288"/>
                    </a:cubicBezTo>
                    <a:cubicBezTo>
                      <a:pt x="1786" y="6785"/>
                      <a:pt x="383" y="10171"/>
                      <a:pt x="383" y="13701"/>
                    </a:cubicBezTo>
                    <a:cubicBezTo>
                      <a:pt x="383" y="17231"/>
                      <a:pt x="1786" y="20618"/>
                      <a:pt x="4282" y="23114"/>
                    </a:cubicBezTo>
                    <a:cubicBezTo>
                      <a:pt x="6779" y="25610"/>
                      <a:pt x="10165" y="27013"/>
                      <a:pt x="13695" y="270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94" name="任意多边形: 形状 67693">
                <a:extLst>
                  <a:ext uri="{FF2B5EF4-FFF2-40B4-BE49-F238E27FC236}">
                    <a16:creationId xmlns:a16="http://schemas.microsoft.com/office/drawing/2014/main" id="{DE175953-E286-B68E-A0CD-9C4067D8D0AA}"/>
                  </a:ext>
                </a:extLst>
              </p:cNvPr>
              <p:cNvSpPr/>
              <p:nvPr/>
            </p:nvSpPr>
            <p:spPr>
              <a:xfrm>
                <a:off x="4547704" y="2928379"/>
                <a:ext cx="26623" cy="26623"/>
              </a:xfrm>
              <a:custGeom>
                <a:avLst/>
                <a:gdLst>
                  <a:gd name="connsiteX0" fmla="*/ 13615 w 26623"/>
                  <a:gd name="connsiteY0" fmla="*/ 26870 h 26623"/>
                  <a:gd name="connsiteX1" fmla="*/ 23027 w 26623"/>
                  <a:gd name="connsiteY1" fmla="*/ 22971 h 26623"/>
                  <a:gd name="connsiteX2" fmla="*/ 26926 w 26623"/>
                  <a:gd name="connsiteY2" fmla="*/ 13559 h 26623"/>
                  <a:gd name="connsiteX3" fmla="*/ 23027 w 26623"/>
                  <a:gd name="connsiteY3" fmla="*/ 4146 h 26623"/>
                  <a:gd name="connsiteX4" fmla="*/ 13615 w 26623"/>
                  <a:gd name="connsiteY4" fmla="*/ 247 h 26623"/>
                  <a:gd name="connsiteX5" fmla="*/ 4202 w 26623"/>
                  <a:gd name="connsiteY5" fmla="*/ 4146 h 26623"/>
                  <a:gd name="connsiteX6" fmla="*/ 303 w 26623"/>
                  <a:gd name="connsiteY6" fmla="*/ 13559 h 26623"/>
                  <a:gd name="connsiteX7" fmla="*/ 4202 w 26623"/>
                  <a:gd name="connsiteY7" fmla="*/ 22971 h 26623"/>
                  <a:gd name="connsiteX8" fmla="*/ 13615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5" y="26870"/>
                    </a:moveTo>
                    <a:cubicBezTo>
                      <a:pt x="17145" y="26870"/>
                      <a:pt x="20531" y="25468"/>
                      <a:pt x="23027" y="22971"/>
                    </a:cubicBezTo>
                    <a:cubicBezTo>
                      <a:pt x="25524" y="20475"/>
                      <a:pt x="26926" y="17089"/>
                      <a:pt x="26926" y="13559"/>
                    </a:cubicBezTo>
                    <a:cubicBezTo>
                      <a:pt x="26926" y="10028"/>
                      <a:pt x="25524" y="6642"/>
                      <a:pt x="23027" y="4146"/>
                    </a:cubicBezTo>
                    <a:cubicBezTo>
                      <a:pt x="20531" y="1650"/>
                      <a:pt x="17145" y="247"/>
                      <a:pt x="13615" y="247"/>
                    </a:cubicBezTo>
                    <a:cubicBezTo>
                      <a:pt x="10084" y="247"/>
                      <a:pt x="6698" y="1650"/>
                      <a:pt x="4202" y="4146"/>
                    </a:cubicBezTo>
                    <a:cubicBezTo>
                      <a:pt x="1706" y="6642"/>
                      <a:pt x="303" y="10028"/>
                      <a:pt x="303" y="13559"/>
                    </a:cubicBezTo>
                    <a:cubicBezTo>
                      <a:pt x="303" y="17089"/>
                      <a:pt x="1706" y="20475"/>
                      <a:pt x="4202" y="22971"/>
                    </a:cubicBezTo>
                    <a:cubicBezTo>
                      <a:pt x="6698" y="25468"/>
                      <a:pt x="10084" y="26870"/>
                      <a:pt x="13615" y="2687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95" name="任意多边形: 形状 67694">
                <a:extLst>
                  <a:ext uri="{FF2B5EF4-FFF2-40B4-BE49-F238E27FC236}">
                    <a16:creationId xmlns:a16="http://schemas.microsoft.com/office/drawing/2014/main" id="{C12AB542-B993-3C33-7E86-8A2DE0C3C0DD}"/>
                  </a:ext>
                </a:extLst>
              </p:cNvPr>
              <p:cNvSpPr/>
              <p:nvPr/>
            </p:nvSpPr>
            <p:spPr>
              <a:xfrm>
                <a:off x="4908516" y="2915098"/>
                <a:ext cx="26623" cy="26623"/>
              </a:xfrm>
              <a:custGeom>
                <a:avLst/>
                <a:gdLst>
                  <a:gd name="connsiteX0" fmla="*/ 13645 w 26623"/>
                  <a:gd name="connsiteY0" fmla="*/ 26869 h 26623"/>
                  <a:gd name="connsiteX1" fmla="*/ 23058 w 26623"/>
                  <a:gd name="connsiteY1" fmla="*/ 22970 h 26623"/>
                  <a:gd name="connsiteX2" fmla="*/ 26957 w 26623"/>
                  <a:gd name="connsiteY2" fmla="*/ 13558 h 26623"/>
                  <a:gd name="connsiteX3" fmla="*/ 23058 w 26623"/>
                  <a:gd name="connsiteY3" fmla="*/ 4145 h 26623"/>
                  <a:gd name="connsiteX4" fmla="*/ 13645 w 26623"/>
                  <a:gd name="connsiteY4" fmla="*/ 246 h 26623"/>
                  <a:gd name="connsiteX5" fmla="*/ 4232 w 26623"/>
                  <a:gd name="connsiteY5" fmla="*/ 4145 h 26623"/>
                  <a:gd name="connsiteX6" fmla="*/ 333 w 26623"/>
                  <a:gd name="connsiteY6" fmla="*/ 13558 h 26623"/>
                  <a:gd name="connsiteX7" fmla="*/ 4232 w 26623"/>
                  <a:gd name="connsiteY7" fmla="*/ 22970 h 26623"/>
                  <a:gd name="connsiteX8" fmla="*/ 13645 w 26623"/>
                  <a:gd name="connsiteY8" fmla="*/ 268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5" y="26869"/>
                    </a:moveTo>
                    <a:cubicBezTo>
                      <a:pt x="17175" y="26869"/>
                      <a:pt x="20561" y="25467"/>
                      <a:pt x="23058" y="22970"/>
                    </a:cubicBezTo>
                    <a:cubicBezTo>
                      <a:pt x="25554" y="20474"/>
                      <a:pt x="26957" y="17088"/>
                      <a:pt x="26957" y="13558"/>
                    </a:cubicBezTo>
                    <a:cubicBezTo>
                      <a:pt x="26957" y="10027"/>
                      <a:pt x="25554" y="6641"/>
                      <a:pt x="23058" y="4145"/>
                    </a:cubicBezTo>
                    <a:cubicBezTo>
                      <a:pt x="20561" y="1649"/>
                      <a:pt x="17175" y="246"/>
                      <a:pt x="13645" y="246"/>
                    </a:cubicBezTo>
                    <a:cubicBezTo>
                      <a:pt x="10115" y="246"/>
                      <a:pt x="6729" y="1649"/>
                      <a:pt x="4232" y="4145"/>
                    </a:cubicBezTo>
                    <a:cubicBezTo>
                      <a:pt x="1736" y="6641"/>
                      <a:pt x="333" y="10027"/>
                      <a:pt x="333" y="13558"/>
                    </a:cubicBezTo>
                    <a:cubicBezTo>
                      <a:pt x="333" y="17088"/>
                      <a:pt x="1736" y="20474"/>
                      <a:pt x="4232" y="22970"/>
                    </a:cubicBezTo>
                    <a:cubicBezTo>
                      <a:pt x="6729" y="25467"/>
                      <a:pt x="10115" y="26869"/>
                      <a:pt x="13645" y="2686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96" name="任意多边形: 形状 67695">
                <a:extLst>
                  <a:ext uri="{FF2B5EF4-FFF2-40B4-BE49-F238E27FC236}">
                    <a16:creationId xmlns:a16="http://schemas.microsoft.com/office/drawing/2014/main" id="{AFBC45F0-BDE3-B145-E103-432737CDF3AB}"/>
                  </a:ext>
                </a:extLst>
              </p:cNvPr>
              <p:cNvSpPr/>
              <p:nvPr/>
            </p:nvSpPr>
            <p:spPr>
              <a:xfrm>
                <a:off x="5553224" y="4271491"/>
                <a:ext cx="26623" cy="26623"/>
              </a:xfrm>
              <a:custGeom>
                <a:avLst/>
                <a:gdLst>
                  <a:gd name="connsiteX0" fmla="*/ 13699 w 26623"/>
                  <a:gd name="connsiteY0" fmla="*/ 26983 h 26623"/>
                  <a:gd name="connsiteX1" fmla="*/ 23112 w 26623"/>
                  <a:gd name="connsiteY1" fmla="*/ 23084 h 26623"/>
                  <a:gd name="connsiteX2" fmla="*/ 27011 w 26623"/>
                  <a:gd name="connsiteY2" fmla="*/ 13671 h 26623"/>
                  <a:gd name="connsiteX3" fmla="*/ 23112 w 26623"/>
                  <a:gd name="connsiteY3" fmla="*/ 4259 h 26623"/>
                  <a:gd name="connsiteX4" fmla="*/ 13699 w 26623"/>
                  <a:gd name="connsiteY4" fmla="*/ 360 h 26623"/>
                  <a:gd name="connsiteX5" fmla="*/ 4286 w 26623"/>
                  <a:gd name="connsiteY5" fmla="*/ 4259 h 26623"/>
                  <a:gd name="connsiteX6" fmla="*/ 388 w 26623"/>
                  <a:gd name="connsiteY6" fmla="*/ 13671 h 26623"/>
                  <a:gd name="connsiteX7" fmla="*/ 4286 w 26623"/>
                  <a:gd name="connsiteY7" fmla="*/ 23084 h 26623"/>
                  <a:gd name="connsiteX8" fmla="*/ 13699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6983"/>
                    </a:moveTo>
                    <a:cubicBezTo>
                      <a:pt x="17229" y="26983"/>
                      <a:pt x="20616" y="25580"/>
                      <a:pt x="23112" y="23084"/>
                    </a:cubicBezTo>
                    <a:cubicBezTo>
                      <a:pt x="25608" y="20588"/>
                      <a:pt x="27011" y="17202"/>
                      <a:pt x="27011" y="13671"/>
                    </a:cubicBezTo>
                    <a:cubicBezTo>
                      <a:pt x="27011" y="10141"/>
                      <a:pt x="25608" y="6755"/>
                      <a:pt x="23112" y="4259"/>
                    </a:cubicBezTo>
                    <a:cubicBezTo>
                      <a:pt x="20616" y="1762"/>
                      <a:pt x="17229" y="360"/>
                      <a:pt x="13699" y="360"/>
                    </a:cubicBezTo>
                    <a:cubicBezTo>
                      <a:pt x="10169" y="360"/>
                      <a:pt x="6783" y="1762"/>
                      <a:pt x="4286" y="4259"/>
                    </a:cubicBezTo>
                    <a:cubicBezTo>
                      <a:pt x="1790" y="6755"/>
                      <a:pt x="388" y="10141"/>
                      <a:pt x="388" y="13671"/>
                    </a:cubicBezTo>
                    <a:cubicBezTo>
                      <a:pt x="388" y="17202"/>
                      <a:pt x="1790" y="20588"/>
                      <a:pt x="4286" y="23084"/>
                    </a:cubicBezTo>
                    <a:cubicBezTo>
                      <a:pt x="6783" y="25580"/>
                      <a:pt x="10169" y="26983"/>
                      <a:pt x="13699" y="2698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97" name="任意多边形: 形状 67696">
                <a:extLst>
                  <a:ext uri="{FF2B5EF4-FFF2-40B4-BE49-F238E27FC236}">
                    <a16:creationId xmlns:a16="http://schemas.microsoft.com/office/drawing/2014/main" id="{065DC1F5-2FB1-1D01-14AE-06BEFB3A3335}"/>
                  </a:ext>
                </a:extLst>
              </p:cNvPr>
              <p:cNvSpPr/>
              <p:nvPr/>
            </p:nvSpPr>
            <p:spPr>
              <a:xfrm>
                <a:off x="6255698" y="3897855"/>
                <a:ext cx="26623" cy="26623"/>
              </a:xfrm>
              <a:custGeom>
                <a:avLst/>
                <a:gdLst>
                  <a:gd name="connsiteX0" fmla="*/ 13758 w 26623"/>
                  <a:gd name="connsiteY0" fmla="*/ 26952 h 26623"/>
                  <a:gd name="connsiteX1" fmla="*/ 23171 w 26623"/>
                  <a:gd name="connsiteY1" fmla="*/ 23053 h 26623"/>
                  <a:gd name="connsiteX2" fmla="*/ 27070 w 26623"/>
                  <a:gd name="connsiteY2" fmla="*/ 13640 h 26623"/>
                  <a:gd name="connsiteX3" fmla="*/ 23171 w 26623"/>
                  <a:gd name="connsiteY3" fmla="*/ 4227 h 26623"/>
                  <a:gd name="connsiteX4" fmla="*/ 13758 w 26623"/>
                  <a:gd name="connsiteY4" fmla="*/ 328 h 26623"/>
                  <a:gd name="connsiteX5" fmla="*/ 4345 w 26623"/>
                  <a:gd name="connsiteY5" fmla="*/ 4227 h 26623"/>
                  <a:gd name="connsiteX6" fmla="*/ 447 w 26623"/>
                  <a:gd name="connsiteY6" fmla="*/ 13640 h 26623"/>
                  <a:gd name="connsiteX7" fmla="*/ 4345 w 26623"/>
                  <a:gd name="connsiteY7" fmla="*/ 23053 h 26623"/>
                  <a:gd name="connsiteX8" fmla="*/ 13758 w 26623"/>
                  <a:gd name="connsiteY8" fmla="*/ 269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8" y="26952"/>
                    </a:moveTo>
                    <a:cubicBezTo>
                      <a:pt x="17288" y="26952"/>
                      <a:pt x="20675" y="25549"/>
                      <a:pt x="23171" y="23053"/>
                    </a:cubicBezTo>
                    <a:cubicBezTo>
                      <a:pt x="25667" y="20557"/>
                      <a:pt x="27070" y="17170"/>
                      <a:pt x="27070" y="13640"/>
                    </a:cubicBezTo>
                    <a:cubicBezTo>
                      <a:pt x="27070" y="10110"/>
                      <a:pt x="25667" y="6724"/>
                      <a:pt x="23171" y="4227"/>
                    </a:cubicBezTo>
                    <a:cubicBezTo>
                      <a:pt x="20675" y="1731"/>
                      <a:pt x="17288" y="328"/>
                      <a:pt x="13758" y="328"/>
                    </a:cubicBezTo>
                    <a:cubicBezTo>
                      <a:pt x="10228" y="328"/>
                      <a:pt x="6842" y="1731"/>
                      <a:pt x="4345" y="4227"/>
                    </a:cubicBezTo>
                    <a:cubicBezTo>
                      <a:pt x="1849" y="6724"/>
                      <a:pt x="447" y="10110"/>
                      <a:pt x="447" y="13640"/>
                    </a:cubicBezTo>
                    <a:cubicBezTo>
                      <a:pt x="447" y="17170"/>
                      <a:pt x="1849" y="20557"/>
                      <a:pt x="4345" y="23053"/>
                    </a:cubicBezTo>
                    <a:cubicBezTo>
                      <a:pt x="6842" y="25549"/>
                      <a:pt x="10228" y="26952"/>
                      <a:pt x="13758" y="269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98" name="任意多边形: 形状 67697">
                <a:extLst>
                  <a:ext uri="{FF2B5EF4-FFF2-40B4-BE49-F238E27FC236}">
                    <a16:creationId xmlns:a16="http://schemas.microsoft.com/office/drawing/2014/main" id="{50A79527-81D0-E7CE-3316-B35B801D7CD2}"/>
                  </a:ext>
                </a:extLst>
              </p:cNvPr>
              <p:cNvSpPr/>
              <p:nvPr/>
            </p:nvSpPr>
            <p:spPr>
              <a:xfrm>
                <a:off x="6347649" y="3758000"/>
                <a:ext cx="26623" cy="26623"/>
              </a:xfrm>
              <a:custGeom>
                <a:avLst/>
                <a:gdLst>
                  <a:gd name="connsiteX0" fmla="*/ 13766 w 26623"/>
                  <a:gd name="connsiteY0" fmla="*/ 26940 h 26623"/>
                  <a:gd name="connsiteX1" fmla="*/ 23179 w 26623"/>
                  <a:gd name="connsiteY1" fmla="*/ 23041 h 26623"/>
                  <a:gd name="connsiteX2" fmla="*/ 27077 w 26623"/>
                  <a:gd name="connsiteY2" fmla="*/ 13628 h 26623"/>
                  <a:gd name="connsiteX3" fmla="*/ 23179 w 26623"/>
                  <a:gd name="connsiteY3" fmla="*/ 4216 h 26623"/>
                  <a:gd name="connsiteX4" fmla="*/ 13766 w 26623"/>
                  <a:gd name="connsiteY4" fmla="*/ 317 h 26623"/>
                  <a:gd name="connsiteX5" fmla="*/ 4353 w 26623"/>
                  <a:gd name="connsiteY5" fmla="*/ 4216 h 26623"/>
                  <a:gd name="connsiteX6" fmla="*/ 454 w 26623"/>
                  <a:gd name="connsiteY6" fmla="*/ 13628 h 26623"/>
                  <a:gd name="connsiteX7" fmla="*/ 4353 w 26623"/>
                  <a:gd name="connsiteY7" fmla="*/ 23041 h 26623"/>
                  <a:gd name="connsiteX8" fmla="*/ 13766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6940"/>
                    </a:moveTo>
                    <a:cubicBezTo>
                      <a:pt x="17296" y="26940"/>
                      <a:pt x="20682" y="25537"/>
                      <a:pt x="23179" y="23041"/>
                    </a:cubicBezTo>
                    <a:cubicBezTo>
                      <a:pt x="25675" y="20545"/>
                      <a:pt x="27077" y="17159"/>
                      <a:pt x="27077" y="13628"/>
                    </a:cubicBezTo>
                    <a:cubicBezTo>
                      <a:pt x="27077" y="10098"/>
                      <a:pt x="25675" y="6712"/>
                      <a:pt x="23179" y="4216"/>
                    </a:cubicBezTo>
                    <a:cubicBezTo>
                      <a:pt x="20682" y="1719"/>
                      <a:pt x="17296" y="317"/>
                      <a:pt x="13766" y="317"/>
                    </a:cubicBezTo>
                    <a:cubicBezTo>
                      <a:pt x="10236" y="317"/>
                      <a:pt x="6849" y="1719"/>
                      <a:pt x="4353" y="4216"/>
                    </a:cubicBezTo>
                    <a:cubicBezTo>
                      <a:pt x="1857" y="6712"/>
                      <a:pt x="454" y="10098"/>
                      <a:pt x="454" y="13628"/>
                    </a:cubicBezTo>
                    <a:cubicBezTo>
                      <a:pt x="454" y="17159"/>
                      <a:pt x="1857" y="20545"/>
                      <a:pt x="4353" y="23041"/>
                    </a:cubicBezTo>
                    <a:cubicBezTo>
                      <a:pt x="6849" y="25537"/>
                      <a:pt x="10236" y="26940"/>
                      <a:pt x="13766" y="269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99" name="任意多边形: 形状 67698">
                <a:extLst>
                  <a:ext uri="{FF2B5EF4-FFF2-40B4-BE49-F238E27FC236}">
                    <a16:creationId xmlns:a16="http://schemas.microsoft.com/office/drawing/2014/main" id="{2F1231C7-B837-1D01-A7D7-BC68D6C126FF}"/>
                  </a:ext>
                </a:extLst>
              </p:cNvPr>
              <p:cNvSpPr/>
              <p:nvPr/>
            </p:nvSpPr>
            <p:spPr>
              <a:xfrm>
                <a:off x="5629010" y="4175628"/>
                <a:ext cx="26623" cy="26623"/>
              </a:xfrm>
              <a:custGeom>
                <a:avLst/>
                <a:gdLst>
                  <a:gd name="connsiteX0" fmla="*/ 13705 w 26623"/>
                  <a:gd name="connsiteY0" fmla="*/ 26975 h 26623"/>
                  <a:gd name="connsiteX1" fmla="*/ 23118 w 26623"/>
                  <a:gd name="connsiteY1" fmla="*/ 23076 h 26623"/>
                  <a:gd name="connsiteX2" fmla="*/ 27017 w 26623"/>
                  <a:gd name="connsiteY2" fmla="*/ 13663 h 26623"/>
                  <a:gd name="connsiteX3" fmla="*/ 23118 w 26623"/>
                  <a:gd name="connsiteY3" fmla="*/ 4251 h 26623"/>
                  <a:gd name="connsiteX4" fmla="*/ 13705 w 26623"/>
                  <a:gd name="connsiteY4" fmla="*/ 352 h 26623"/>
                  <a:gd name="connsiteX5" fmla="*/ 4293 w 26623"/>
                  <a:gd name="connsiteY5" fmla="*/ 4251 h 26623"/>
                  <a:gd name="connsiteX6" fmla="*/ 394 w 26623"/>
                  <a:gd name="connsiteY6" fmla="*/ 13663 h 26623"/>
                  <a:gd name="connsiteX7" fmla="*/ 4293 w 26623"/>
                  <a:gd name="connsiteY7" fmla="*/ 23076 h 26623"/>
                  <a:gd name="connsiteX8" fmla="*/ 13705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5" y="26975"/>
                    </a:moveTo>
                    <a:cubicBezTo>
                      <a:pt x="17236" y="26975"/>
                      <a:pt x="20622" y="25572"/>
                      <a:pt x="23118" y="23076"/>
                    </a:cubicBezTo>
                    <a:cubicBezTo>
                      <a:pt x="25614" y="20580"/>
                      <a:pt x="27017" y="17194"/>
                      <a:pt x="27017" y="13663"/>
                    </a:cubicBezTo>
                    <a:cubicBezTo>
                      <a:pt x="27017" y="10133"/>
                      <a:pt x="25614" y="6747"/>
                      <a:pt x="23118" y="4251"/>
                    </a:cubicBezTo>
                    <a:cubicBezTo>
                      <a:pt x="20622" y="1754"/>
                      <a:pt x="17236" y="352"/>
                      <a:pt x="13705" y="352"/>
                    </a:cubicBezTo>
                    <a:cubicBezTo>
                      <a:pt x="10175" y="352"/>
                      <a:pt x="6789" y="1754"/>
                      <a:pt x="4293" y="4251"/>
                    </a:cubicBezTo>
                    <a:cubicBezTo>
                      <a:pt x="1796" y="6747"/>
                      <a:pt x="394" y="10133"/>
                      <a:pt x="394" y="13663"/>
                    </a:cubicBezTo>
                    <a:cubicBezTo>
                      <a:pt x="394" y="17194"/>
                      <a:pt x="1796" y="20580"/>
                      <a:pt x="4293" y="23076"/>
                    </a:cubicBezTo>
                    <a:cubicBezTo>
                      <a:pt x="6789" y="25572"/>
                      <a:pt x="10175" y="26975"/>
                      <a:pt x="13705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00" name="任意多边形: 形状 67699">
                <a:extLst>
                  <a:ext uri="{FF2B5EF4-FFF2-40B4-BE49-F238E27FC236}">
                    <a16:creationId xmlns:a16="http://schemas.microsoft.com/office/drawing/2014/main" id="{846363B2-BFAF-3E3A-4FA2-83EABA9047F7}"/>
                  </a:ext>
                </a:extLst>
              </p:cNvPr>
              <p:cNvSpPr/>
              <p:nvPr/>
            </p:nvSpPr>
            <p:spPr>
              <a:xfrm>
                <a:off x="4850011" y="2520724"/>
                <a:ext cx="26623" cy="26623"/>
              </a:xfrm>
              <a:custGeom>
                <a:avLst/>
                <a:gdLst>
                  <a:gd name="connsiteX0" fmla="*/ 13640 w 26623"/>
                  <a:gd name="connsiteY0" fmla="*/ 26836 h 26623"/>
                  <a:gd name="connsiteX1" fmla="*/ 23053 w 26623"/>
                  <a:gd name="connsiteY1" fmla="*/ 22937 h 26623"/>
                  <a:gd name="connsiteX2" fmla="*/ 26952 w 26623"/>
                  <a:gd name="connsiteY2" fmla="*/ 13524 h 26623"/>
                  <a:gd name="connsiteX3" fmla="*/ 23053 w 26623"/>
                  <a:gd name="connsiteY3" fmla="*/ 4112 h 26623"/>
                  <a:gd name="connsiteX4" fmla="*/ 13640 w 26623"/>
                  <a:gd name="connsiteY4" fmla="*/ 213 h 26623"/>
                  <a:gd name="connsiteX5" fmla="*/ 4227 w 26623"/>
                  <a:gd name="connsiteY5" fmla="*/ 4112 h 26623"/>
                  <a:gd name="connsiteX6" fmla="*/ 328 w 26623"/>
                  <a:gd name="connsiteY6" fmla="*/ 13524 h 26623"/>
                  <a:gd name="connsiteX7" fmla="*/ 4227 w 26623"/>
                  <a:gd name="connsiteY7" fmla="*/ 22937 h 26623"/>
                  <a:gd name="connsiteX8" fmla="*/ 13640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0" y="26836"/>
                    </a:moveTo>
                    <a:cubicBezTo>
                      <a:pt x="17170" y="26836"/>
                      <a:pt x="20556" y="25433"/>
                      <a:pt x="23053" y="22937"/>
                    </a:cubicBezTo>
                    <a:cubicBezTo>
                      <a:pt x="25549" y="20441"/>
                      <a:pt x="26952" y="17055"/>
                      <a:pt x="26952" y="13524"/>
                    </a:cubicBezTo>
                    <a:cubicBezTo>
                      <a:pt x="26952" y="9994"/>
                      <a:pt x="25549" y="6608"/>
                      <a:pt x="23053" y="4112"/>
                    </a:cubicBezTo>
                    <a:cubicBezTo>
                      <a:pt x="20556" y="1615"/>
                      <a:pt x="17170" y="213"/>
                      <a:pt x="13640" y="213"/>
                    </a:cubicBezTo>
                    <a:cubicBezTo>
                      <a:pt x="10110" y="213"/>
                      <a:pt x="6724" y="1615"/>
                      <a:pt x="4227" y="4112"/>
                    </a:cubicBezTo>
                    <a:cubicBezTo>
                      <a:pt x="1731" y="6608"/>
                      <a:pt x="328" y="9994"/>
                      <a:pt x="328" y="13524"/>
                    </a:cubicBezTo>
                    <a:cubicBezTo>
                      <a:pt x="328" y="17055"/>
                      <a:pt x="1731" y="20441"/>
                      <a:pt x="4227" y="22937"/>
                    </a:cubicBezTo>
                    <a:cubicBezTo>
                      <a:pt x="6724" y="25433"/>
                      <a:pt x="10110" y="26836"/>
                      <a:pt x="13640" y="268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01" name="任意多边形: 形状 67700">
                <a:extLst>
                  <a:ext uri="{FF2B5EF4-FFF2-40B4-BE49-F238E27FC236}">
                    <a16:creationId xmlns:a16="http://schemas.microsoft.com/office/drawing/2014/main" id="{03367362-1C99-A827-CD05-6A9317B1A878}"/>
                  </a:ext>
                </a:extLst>
              </p:cNvPr>
              <p:cNvSpPr/>
              <p:nvPr/>
            </p:nvSpPr>
            <p:spPr>
              <a:xfrm>
                <a:off x="5073187" y="4161225"/>
                <a:ext cx="26623" cy="26623"/>
              </a:xfrm>
              <a:custGeom>
                <a:avLst/>
                <a:gdLst>
                  <a:gd name="connsiteX0" fmla="*/ 13659 w 26623"/>
                  <a:gd name="connsiteY0" fmla="*/ 26974 h 26623"/>
                  <a:gd name="connsiteX1" fmla="*/ 23072 w 26623"/>
                  <a:gd name="connsiteY1" fmla="*/ 23075 h 26623"/>
                  <a:gd name="connsiteX2" fmla="*/ 26970 w 26623"/>
                  <a:gd name="connsiteY2" fmla="*/ 13662 h 26623"/>
                  <a:gd name="connsiteX3" fmla="*/ 23072 w 26623"/>
                  <a:gd name="connsiteY3" fmla="*/ 4249 h 26623"/>
                  <a:gd name="connsiteX4" fmla="*/ 13659 w 26623"/>
                  <a:gd name="connsiteY4" fmla="*/ 351 h 26623"/>
                  <a:gd name="connsiteX5" fmla="*/ 4246 w 26623"/>
                  <a:gd name="connsiteY5" fmla="*/ 4249 h 26623"/>
                  <a:gd name="connsiteX6" fmla="*/ 347 w 26623"/>
                  <a:gd name="connsiteY6" fmla="*/ 13662 h 26623"/>
                  <a:gd name="connsiteX7" fmla="*/ 4246 w 26623"/>
                  <a:gd name="connsiteY7" fmla="*/ 23075 h 26623"/>
                  <a:gd name="connsiteX8" fmla="*/ 13659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74"/>
                    </a:moveTo>
                    <a:cubicBezTo>
                      <a:pt x="17189" y="26974"/>
                      <a:pt x="20575" y="25571"/>
                      <a:pt x="23072" y="23075"/>
                    </a:cubicBezTo>
                    <a:cubicBezTo>
                      <a:pt x="25568" y="20579"/>
                      <a:pt x="26970" y="17192"/>
                      <a:pt x="26970" y="13662"/>
                    </a:cubicBezTo>
                    <a:cubicBezTo>
                      <a:pt x="26970" y="10132"/>
                      <a:pt x="25568" y="6746"/>
                      <a:pt x="23072" y="4249"/>
                    </a:cubicBezTo>
                    <a:cubicBezTo>
                      <a:pt x="20575" y="1753"/>
                      <a:pt x="17189" y="351"/>
                      <a:pt x="13659" y="351"/>
                    </a:cubicBezTo>
                    <a:cubicBezTo>
                      <a:pt x="10129" y="351"/>
                      <a:pt x="6742" y="1753"/>
                      <a:pt x="4246" y="4249"/>
                    </a:cubicBezTo>
                    <a:cubicBezTo>
                      <a:pt x="1750" y="6746"/>
                      <a:pt x="347" y="10132"/>
                      <a:pt x="347" y="13662"/>
                    </a:cubicBezTo>
                    <a:cubicBezTo>
                      <a:pt x="347" y="17192"/>
                      <a:pt x="1750" y="20579"/>
                      <a:pt x="4246" y="23075"/>
                    </a:cubicBezTo>
                    <a:cubicBezTo>
                      <a:pt x="6742" y="25571"/>
                      <a:pt x="10129" y="26974"/>
                      <a:pt x="13659" y="269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02" name="任意多边形: 形状 67701">
                <a:extLst>
                  <a:ext uri="{FF2B5EF4-FFF2-40B4-BE49-F238E27FC236}">
                    <a16:creationId xmlns:a16="http://schemas.microsoft.com/office/drawing/2014/main" id="{5D266626-D8E1-59D7-325E-C89D5F03D937}"/>
                  </a:ext>
                </a:extLst>
              </p:cNvPr>
              <p:cNvSpPr/>
              <p:nvPr/>
            </p:nvSpPr>
            <p:spPr>
              <a:xfrm>
                <a:off x="6062298" y="5457295"/>
                <a:ext cx="26623" cy="26623"/>
              </a:xfrm>
              <a:custGeom>
                <a:avLst/>
                <a:gdLst>
                  <a:gd name="connsiteX0" fmla="*/ 13742 w 26623"/>
                  <a:gd name="connsiteY0" fmla="*/ 27083 h 26623"/>
                  <a:gd name="connsiteX1" fmla="*/ 23155 w 26623"/>
                  <a:gd name="connsiteY1" fmla="*/ 23184 h 26623"/>
                  <a:gd name="connsiteX2" fmla="*/ 27053 w 26623"/>
                  <a:gd name="connsiteY2" fmla="*/ 13771 h 26623"/>
                  <a:gd name="connsiteX3" fmla="*/ 23155 w 26623"/>
                  <a:gd name="connsiteY3" fmla="*/ 4358 h 26623"/>
                  <a:gd name="connsiteX4" fmla="*/ 13742 w 26623"/>
                  <a:gd name="connsiteY4" fmla="*/ 459 h 26623"/>
                  <a:gd name="connsiteX5" fmla="*/ 4329 w 26623"/>
                  <a:gd name="connsiteY5" fmla="*/ 4358 h 26623"/>
                  <a:gd name="connsiteX6" fmla="*/ 430 w 26623"/>
                  <a:gd name="connsiteY6" fmla="*/ 13771 h 26623"/>
                  <a:gd name="connsiteX7" fmla="*/ 4329 w 26623"/>
                  <a:gd name="connsiteY7" fmla="*/ 23184 h 26623"/>
                  <a:gd name="connsiteX8" fmla="*/ 13742 w 26623"/>
                  <a:gd name="connsiteY8" fmla="*/ 270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2" y="27083"/>
                    </a:moveTo>
                    <a:cubicBezTo>
                      <a:pt x="17272" y="27083"/>
                      <a:pt x="20658" y="25680"/>
                      <a:pt x="23155" y="23184"/>
                    </a:cubicBezTo>
                    <a:cubicBezTo>
                      <a:pt x="25651" y="20688"/>
                      <a:pt x="27053" y="17301"/>
                      <a:pt x="27053" y="13771"/>
                    </a:cubicBezTo>
                    <a:cubicBezTo>
                      <a:pt x="27053" y="10241"/>
                      <a:pt x="25651" y="6855"/>
                      <a:pt x="23155" y="4358"/>
                    </a:cubicBezTo>
                    <a:cubicBezTo>
                      <a:pt x="20658" y="1862"/>
                      <a:pt x="17272" y="459"/>
                      <a:pt x="13742" y="459"/>
                    </a:cubicBezTo>
                    <a:cubicBezTo>
                      <a:pt x="10212" y="459"/>
                      <a:pt x="6825" y="1862"/>
                      <a:pt x="4329" y="4358"/>
                    </a:cubicBezTo>
                    <a:cubicBezTo>
                      <a:pt x="1833" y="6855"/>
                      <a:pt x="430" y="10241"/>
                      <a:pt x="430" y="13771"/>
                    </a:cubicBezTo>
                    <a:cubicBezTo>
                      <a:pt x="430" y="17301"/>
                      <a:pt x="1833" y="20688"/>
                      <a:pt x="4329" y="23184"/>
                    </a:cubicBezTo>
                    <a:cubicBezTo>
                      <a:pt x="6825" y="25680"/>
                      <a:pt x="10212" y="27083"/>
                      <a:pt x="13742" y="2708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03" name="任意多边形: 形状 67702">
                <a:extLst>
                  <a:ext uri="{FF2B5EF4-FFF2-40B4-BE49-F238E27FC236}">
                    <a16:creationId xmlns:a16="http://schemas.microsoft.com/office/drawing/2014/main" id="{0636D98B-113B-2FDE-E211-B34F2F14F750}"/>
                  </a:ext>
                </a:extLst>
              </p:cNvPr>
              <p:cNvSpPr/>
              <p:nvPr/>
            </p:nvSpPr>
            <p:spPr>
              <a:xfrm>
                <a:off x="5030481" y="3740647"/>
                <a:ext cx="26623" cy="26623"/>
              </a:xfrm>
              <a:custGeom>
                <a:avLst/>
                <a:gdLst>
                  <a:gd name="connsiteX0" fmla="*/ 13655 w 26623"/>
                  <a:gd name="connsiteY0" fmla="*/ 26938 h 26623"/>
                  <a:gd name="connsiteX1" fmla="*/ 23068 w 26623"/>
                  <a:gd name="connsiteY1" fmla="*/ 23040 h 26623"/>
                  <a:gd name="connsiteX2" fmla="*/ 26967 w 26623"/>
                  <a:gd name="connsiteY2" fmla="*/ 13627 h 26623"/>
                  <a:gd name="connsiteX3" fmla="*/ 23068 w 26623"/>
                  <a:gd name="connsiteY3" fmla="*/ 4214 h 26623"/>
                  <a:gd name="connsiteX4" fmla="*/ 13655 w 26623"/>
                  <a:gd name="connsiteY4" fmla="*/ 315 h 26623"/>
                  <a:gd name="connsiteX5" fmla="*/ 4243 w 26623"/>
                  <a:gd name="connsiteY5" fmla="*/ 4214 h 26623"/>
                  <a:gd name="connsiteX6" fmla="*/ 344 w 26623"/>
                  <a:gd name="connsiteY6" fmla="*/ 13627 h 26623"/>
                  <a:gd name="connsiteX7" fmla="*/ 4243 w 26623"/>
                  <a:gd name="connsiteY7" fmla="*/ 23040 h 26623"/>
                  <a:gd name="connsiteX8" fmla="*/ 13655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5" y="26938"/>
                    </a:moveTo>
                    <a:cubicBezTo>
                      <a:pt x="17185" y="26938"/>
                      <a:pt x="20572" y="25536"/>
                      <a:pt x="23068" y="23040"/>
                    </a:cubicBezTo>
                    <a:cubicBezTo>
                      <a:pt x="25564" y="20543"/>
                      <a:pt x="26967" y="17157"/>
                      <a:pt x="26967" y="13627"/>
                    </a:cubicBezTo>
                    <a:cubicBezTo>
                      <a:pt x="26967" y="10097"/>
                      <a:pt x="25564" y="6710"/>
                      <a:pt x="23068" y="4214"/>
                    </a:cubicBezTo>
                    <a:cubicBezTo>
                      <a:pt x="20572" y="1718"/>
                      <a:pt x="17185" y="315"/>
                      <a:pt x="13655" y="315"/>
                    </a:cubicBezTo>
                    <a:cubicBezTo>
                      <a:pt x="10125" y="315"/>
                      <a:pt x="6739" y="1718"/>
                      <a:pt x="4243" y="4214"/>
                    </a:cubicBezTo>
                    <a:cubicBezTo>
                      <a:pt x="1746" y="6710"/>
                      <a:pt x="344" y="10097"/>
                      <a:pt x="344" y="13627"/>
                    </a:cubicBezTo>
                    <a:cubicBezTo>
                      <a:pt x="344" y="17157"/>
                      <a:pt x="1746" y="20543"/>
                      <a:pt x="4243" y="23040"/>
                    </a:cubicBezTo>
                    <a:cubicBezTo>
                      <a:pt x="6739" y="25536"/>
                      <a:pt x="10125" y="26938"/>
                      <a:pt x="13655" y="269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04" name="任意多边形: 形状 67703">
                <a:extLst>
                  <a:ext uri="{FF2B5EF4-FFF2-40B4-BE49-F238E27FC236}">
                    <a16:creationId xmlns:a16="http://schemas.microsoft.com/office/drawing/2014/main" id="{8D0978B4-7B0F-8C73-C0C6-55BE2D72BE42}"/>
                  </a:ext>
                </a:extLst>
              </p:cNvPr>
              <p:cNvSpPr/>
              <p:nvPr/>
            </p:nvSpPr>
            <p:spPr>
              <a:xfrm>
                <a:off x="4786050" y="2957934"/>
                <a:ext cx="26623" cy="26623"/>
              </a:xfrm>
              <a:custGeom>
                <a:avLst/>
                <a:gdLst>
                  <a:gd name="connsiteX0" fmla="*/ 13635 w 26623"/>
                  <a:gd name="connsiteY0" fmla="*/ 26873 h 26623"/>
                  <a:gd name="connsiteX1" fmla="*/ 23047 w 26623"/>
                  <a:gd name="connsiteY1" fmla="*/ 22974 h 26623"/>
                  <a:gd name="connsiteX2" fmla="*/ 26946 w 26623"/>
                  <a:gd name="connsiteY2" fmla="*/ 13561 h 26623"/>
                  <a:gd name="connsiteX3" fmla="*/ 23047 w 26623"/>
                  <a:gd name="connsiteY3" fmla="*/ 4148 h 26623"/>
                  <a:gd name="connsiteX4" fmla="*/ 13635 w 26623"/>
                  <a:gd name="connsiteY4" fmla="*/ 250 h 26623"/>
                  <a:gd name="connsiteX5" fmla="*/ 4222 w 26623"/>
                  <a:gd name="connsiteY5" fmla="*/ 4148 h 26623"/>
                  <a:gd name="connsiteX6" fmla="*/ 323 w 26623"/>
                  <a:gd name="connsiteY6" fmla="*/ 13561 h 26623"/>
                  <a:gd name="connsiteX7" fmla="*/ 4222 w 26623"/>
                  <a:gd name="connsiteY7" fmla="*/ 22974 h 26623"/>
                  <a:gd name="connsiteX8" fmla="*/ 13635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5" y="26873"/>
                    </a:moveTo>
                    <a:cubicBezTo>
                      <a:pt x="17165" y="26873"/>
                      <a:pt x="20551" y="25470"/>
                      <a:pt x="23047" y="22974"/>
                    </a:cubicBezTo>
                    <a:cubicBezTo>
                      <a:pt x="25544" y="20478"/>
                      <a:pt x="26946" y="17091"/>
                      <a:pt x="26946" y="13561"/>
                    </a:cubicBezTo>
                    <a:cubicBezTo>
                      <a:pt x="26946" y="10031"/>
                      <a:pt x="25544" y="6645"/>
                      <a:pt x="23047" y="4148"/>
                    </a:cubicBezTo>
                    <a:cubicBezTo>
                      <a:pt x="20551" y="1652"/>
                      <a:pt x="17165" y="250"/>
                      <a:pt x="13635" y="250"/>
                    </a:cubicBezTo>
                    <a:cubicBezTo>
                      <a:pt x="10104" y="250"/>
                      <a:pt x="6718" y="1652"/>
                      <a:pt x="4222" y="4148"/>
                    </a:cubicBezTo>
                    <a:cubicBezTo>
                      <a:pt x="1726" y="6645"/>
                      <a:pt x="323" y="10031"/>
                      <a:pt x="323" y="13561"/>
                    </a:cubicBezTo>
                    <a:cubicBezTo>
                      <a:pt x="323" y="17091"/>
                      <a:pt x="1726" y="20478"/>
                      <a:pt x="4222" y="22974"/>
                    </a:cubicBezTo>
                    <a:cubicBezTo>
                      <a:pt x="6718" y="25470"/>
                      <a:pt x="10104" y="26873"/>
                      <a:pt x="13635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7705" name="图形 67142">
              <a:extLst>
                <a:ext uri="{FF2B5EF4-FFF2-40B4-BE49-F238E27FC236}">
                  <a16:creationId xmlns:a16="http://schemas.microsoft.com/office/drawing/2014/main" id="{20E5B55F-43E7-A0BC-6EDF-5835084AABD6}"/>
                </a:ext>
              </a:extLst>
            </p:cNvPr>
            <p:cNvGrpSpPr/>
            <p:nvPr/>
          </p:nvGrpSpPr>
          <p:grpSpPr>
            <a:xfrm>
              <a:off x="4274759" y="1060266"/>
              <a:ext cx="4226576" cy="4934572"/>
              <a:chOff x="4274759" y="1060266"/>
              <a:chExt cx="4226576" cy="4934572"/>
            </a:xfrm>
          </p:grpSpPr>
          <p:sp>
            <p:nvSpPr>
              <p:cNvPr id="67706" name="任意多边形: 形状 67705">
                <a:extLst>
                  <a:ext uri="{FF2B5EF4-FFF2-40B4-BE49-F238E27FC236}">
                    <a16:creationId xmlns:a16="http://schemas.microsoft.com/office/drawing/2014/main" id="{4F5B26FC-695C-32B0-F3B9-2F37C443938D}"/>
                  </a:ext>
                </a:extLst>
              </p:cNvPr>
              <p:cNvSpPr/>
              <p:nvPr/>
            </p:nvSpPr>
            <p:spPr>
              <a:xfrm>
                <a:off x="6195642" y="3120445"/>
                <a:ext cx="26623" cy="26623"/>
              </a:xfrm>
              <a:custGeom>
                <a:avLst/>
                <a:gdLst>
                  <a:gd name="connsiteX0" fmla="*/ 13753 w 26623"/>
                  <a:gd name="connsiteY0" fmla="*/ 26886 h 26623"/>
                  <a:gd name="connsiteX1" fmla="*/ 23166 w 26623"/>
                  <a:gd name="connsiteY1" fmla="*/ 22988 h 26623"/>
                  <a:gd name="connsiteX2" fmla="*/ 27065 w 26623"/>
                  <a:gd name="connsiteY2" fmla="*/ 13575 h 26623"/>
                  <a:gd name="connsiteX3" fmla="*/ 23166 w 26623"/>
                  <a:gd name="connsiteY3" fmla="*/ 4162 h 26623"/>
                  <a:gd name="connsiteX4" fmla="*/ 13753 w 26623"/>
                  <a:gd name="connsiteY4" fmla="*/ 263 h 26623"/>
                  <a:gd name="connsiteX5" fmla="*/ 4340 w 26623"/>
                  <a:gd name="connsiteY5" fmla="*/ 4162 h 26623"/>
                  <a:gd name="connsiteX6" fmla="*/ 441 w 26623"/>
                  <a:gd name="connsiteY6" fmla="*/ 13575 h 26623"/>
                  <a:gd name="connsiteX7" fmla="*/ 4340 w 26623"/>
                  <a:gd name="connsiteY7" fmla="*/ 22988 h 26623"/>
                  <a:gd name="connsiteX8" fmla="*/ 13753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3" y="26886"/>
                    </a:moveTo>
                    <a:cubicBezTo>
                      <a:pt x="17283" y="26886"/>
                      <a:pt x="20670" y="25484"/>
                      <a:pt x="23166" y="22988"/>
                    </a:cubicBezTo>
                    <a:cubicBezTo>
                      <a:pt x="25662" y="20491"/>
                      <a:pt x="27065" y="17105"/>
                      <a:pt x="27065" y="13575"/>
                    </a:cubicBezTo>
                    <a:cubicBezTo>
                      <a:pt x="27065" y="10045"/>
                      <a:pt x="25662" y="6658"/>
                      <a:pt x="23166" y="4162"/>
                    </a:cubicBezTo>
                    <a:cubicBezTo>
                      <a:pt x="20670" y="1666"/>
                      <a:pt x="17283" y="263"/>
                      <a:pt x="13753" y="263"/>
                    </a:cubicBezTo>
                    <a:cubicBezTo>
                      <a:pt x="10223" y="263"/>
                      <a:pt x="6837" y="1666"/>
                      <a:pt x="4340" y="4162"/>
                    </a:cubicBezTo>
                    <a:cubicBezTo>
                      <a:pt x="1844" y="6658"/>
                      <a:pt x="441" y="10045"/>
                      <a:pt x="441" y="13575"/>
                    </a:cubicBezTo>
                    <a:cubicBezTo>
                      <a:pt x="441" y="17105"/>
                      <a:pt x="1844" y="20491"/>
                      <a:pt x="4340" y="22988"/>
                    </a:cubicBezTo>
                    <a:cubicBezTo>
                      <a:pt x="6837" y="25484"/>
                      <a:pt x="10223" y="26886"/>
                      <a:pt x="13753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07" name="任意多边形: 形状 67706">
                <a:extLst>
                  <a:ext uri="{FF2B5EF4-FFF2-40B4-BE49-F238E27FC236}">
                    <a16:creationId xmlns:a16="http://schemas.microsoft.com/office/drawing/2014/main" id="{2056A8F1-4DCB-DB2D-1293-A418668F42B6}"/>
                  </a:ext>
                </a:extLst>
              </p:cNvPr>
              <p:cNvSpPr/>
              <p:nvPr/>
            </p:nvSpPr>
            <p:spPr>
              <a:xfrm>
                <a:off x="5913865" y="3446364"/>
                <a:ext cx="26623" cy="26623"/>
              </a:xfrm>
              <a:custGeom>
                <a:avLst/>
                <a:gdLst>
                  <a:gd name="connsiteX0" fmla="*/ 13729 w 26623"/>
                  <a:gd name="connsiteY0" fmla="*/ 26914 h 26623"/>
                  <a:gd name="connsiteX1" fmla="*/ 23142 w 26623"/>
                  <a:gd name="connsiteY1" fmla="*/ 23015 h 26623"/>
                  <a:gd name="connsiteX2" fmla="*/ 27041 w 26623"/>
                  <a:gd name="connsiteY2" fmla="*/ 13602 h 26623"/>
                  <a:gd name="connsiteX3" fmla="*/ 23142 w 26623"/>
                  <a:gd name="connsiteY3" fmla="*/ 4189 h 26623"/>
                  <a:gd name="connsiteX4" fmla="*/ 13729 w 26623"/>
                  <a:gd name="connsiteY4" fmla="*/ 291 h 26623"/>
                  <a:gd name="connsiteX5" fmla="*/ 4317 w 26623"/>
                  <a:gd name="connsiteY5" fmla="*/ 4189 h 26623"/>
                  <a:gd name="connsiteX6" fmla="*/ 418 w 26623"/>
                  <a:gd name="connsiteY6" fmla="*/ 13602 h 26623"/>
                  <a:gd name="connsiteX7" fmla="*/ 4317 w 26623"/>
                  <a:gd name="connsiteY7" fmla="*/ 23015 h 26623"/>
                  <a:gd name="connsiteX8" fmla="*/ 13729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9" y="26914"/>
                    </a:moveTo>
                    <a:cubicBezTo>
                      <a:pt x="17260" y="26914"/>
                      <a:pt x="20646" y="25511"/>
                      <a:pt x="23142" y="23015"/>
                    </a:cubicBezTo>
                    <a:cubicBezTo>
                      <a:pt x="25638" y="20519"/>
                      <a:pt x="27041" y="17132"/>
                      <a:pt x="27041" y="13602"/>
                    </a:cubicBezTo>
                    <a:cubicBezTo>
                      <a:pt x="27041" y="10072"/>
                      <a:pt x="25638" y="6686"/>
                      <a:pt x="23142" y="4189"/>
                    </a:cubicBezTo>
                    <a:cubicBezTo>
                      <a:pt x="20646" y="1693"/>
                      <a:pt x="17260" y="291"/>
                      <a:pt x="13729" y="291"/>
                    </a:cubicBezTo>
                    <a:cubicBezTo>
                      <a:pt x="10199" y="291"/>
                      <a:pt x="6813" y="1693"/>
                      <a:pt x="4317" y="4189"/>
                    </a:cubicBezTo>
                    <a:cubicBezTo>
                      <a:pt x="1820" y="6686"/>
                      <a:pt x="418" y="10072"/>
                      <a:pt x="418" y="13602"/>
                    </a:cubicBezTo>
                    <a:cubicBezTo>
                      <a:pt x="418" y="17132"/>
                      <a:pt x="1820" y="20519"/>
                      <a:pt x="4317" y="23015"/>
                    </a:cubicBezTo>
                    <a:cubicBezTo>
                      <a:pt x="6813" y="25511"/>
                      <a:pt x="10199" y="26914"/>
                      <a:pt x="13729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08" name="任意多边形: 形状 67707">
                <a:extLst>
                  <a:ext uri="{FF2B5EF4-FFF2-40B4-BE49-F238E27FC236}">
                    <a16:creationId xmlns:a16="http://schemas.microsoft.com/office/drawing/2014/main" id="{7A8D367D-0383-62F7-B1B0-932032419601}"/>
                  </a:ext>
                </a:extLst>
              </p:cNvPr>
              <p:cNvSpPr/>
              <p:nvPr/>
            </p:nvSpPr>
            <p:spPr>
              <a:xfrm>
                <a:off x="5659079" y="3063168"/>
                <a:ext cx="26623" cy="26623"/>
              </a:xfrm>
              <a:custGeom>
                <a:avLst/>
                <a:gdLst>
                  <a:gd name="connsiteX0" fmla="*/ 13708 w 26623"/>
                  <a:gd name="connsiteY0" fmla="*/ 26882 h 26623"/>
                  <a:gd name="connsiteX1" fmla="*/ 23121 w 26623"/>
                  <a:gd name="connsiteY1" fmla="*/ 22983 h 26623"/>
                  <a:gd name="connsiteX2" fmla="*/ 27020 w 26623"/>
                  <a:gd name="connsiteY2" fmla="*/ 13570 h 26623"/>
                  <a:gd name="connsiteX3" fmla="*/ 23121 w 26623"/>
                  <a:gd name="connsiteY3" fmla="*/ 4157 h 26623"/>
                  <a:gd name="connsiteX4" fmla="*/ 13708 w 26623"/>
                  <a:gd name="connsiteY4" fmla="*/ 258 h 26623"/>
                  <a:gd name="connsiteX5" fmla="*/ 4295 w 26623"/>
                  <a:gd name="connsiteY5" fmla="*/ 4157 h 26623"/>
                  <a:gd name="connsiteX6" fmla="*/ 396 w 26623"/>
                  <a:gd name="connsiteY6" fmla="*/ 13570 h 26623"/>
                  <a:gd name="connsiteX7" fmla="*/ 4295 w 26623"/>
                  <a:gd name="connsiteY7" fmla="*/ 22983 h 26623"/>
                  <a:gd name="connsiteX8" fmla="*/ 13708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882"/>
                    </a:moveTo>
                    <a:cubicBezTo>
                      <a:pt x="17238" y="26882"/>
                      <a:pt x="20624" y="25479"/>
                      <a:pt x="23121" y="22983"/>
                    </a:cubicBezTo>
                    <a:cubicBezTo>
                      <a:pt x="25617" y="20486"/>
                      <a:pt x="27020" y="17100"/>
                      <a:pt x="27020" y="13570"/>
                    </a:cubicBezTo>
                    <a:cubicBezTo>
                      <a:pt x="27020" y="10040"/>
                      <a:pt x="25617" y="6654"/>
                      <a:pt x="23121" y="4157"/>
                    </a:cubicBezTo>
                    <a:cubicBezTo>
                      <a:pt x="20624" y="1661"/>
                      <a:pt x="17238" y="258"/>
                      <a:pt x="13708" y="258"/>
                    </a:cubicBezTo>
                    <a:cubicBezTo>
                      <a:pt x="10178" y="258"/>
                      <a:pt x="6792" y="1661"/>
                      <a:pt x="4295" y="4157"/>
                    </a:cubicBezTo>
                    <a:cubicBezTo>
                      <a:pt x="1799" y="6654"/>
                      <a:pt x="396" y="10040"/>
                      <a:pt x="396" y="13570"/>
                    </a:cubicBezTo>
                    <a:cubicBezTo>
                      <a:pt x="396" y="17100"/>
                      <a:pt x="1799" y="20486"/>
                      <a:pt x="4295" y="22983"/>
                    </a:cubicBezTo>
                    <a:cubicBezTo>
                      <a:pt x="6792" y="25479"/>
                      <a:pt x="10178" y="26882"/>
                      <a:pt x="13708" y="268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09" name="任意多边形: 形状 67708">
                <a:extLst>
                  <a:ext uri="{FF2B5EF4-FFF2-40B4-BE49-F238E27FC236}">
                    <a16:creationId xmlns:a16="http://schemas.microsoft.com/office/drawing/2014/main" id="{1D2C4B9B-E4ED-D228-BA9F-3D63F6A50113}"/>
                  </a:ext>
                </a:extLst>
              </p:cNvPr>
              <p:cNvSpPr/>
              <p:nvPr/>
            </p:nvSpPr>
            <p:spPr>
              <a:xfrm>
                <a:off x="5567596" y="3281891"/>
                <a:ext cx="26623" cy="26623"/>
              </a:xfrm>
              <a:custGeom>
                <a:avLst/>
                <a:gdLst>
                  <a:gd name="connsiteX0" fmla="*/ 13700 w 26623"/>
                  <a:gd name="connsiteY0" fmla="*/ 26900 h 26623"/>
                  <a:gd name="connsiteX1" fmla="*/ 23113 w 26623"/>
                  <a:gd name="connsiteY1" fmla="*/ 23001 h 26623"/>
                  <a:gd name="connsiteX2" fmla="*/ 27012 w 26623"/>
                  <a:gd name="connsiteY2" fmla="*/ 13588 h 26623"/>
                  <a:gd name="connsiteX3" fmla="*/ 23113 w 26623"/>
                  <a:gd name="connsiteY3" fmla="*/ 4176 h 26623"/>
                  <a:gd name="connsiteX4" fmla="*/ 13700 w 26623"/>
                  <a:gd name="connsiteY4" fmla="*/ 277 h 26623"/>
                  <a:gd name="connsiteX5" fmla="*/ 4288 w 26623"/>
                  <a:gd name="connsiteY5" fmla="*/ 4176 h 26623"/>
                  <a:gd name="connsiteX6" fmla="*/ 389 w 26623"/>
                  <a:gd name="connsiteY6" fmla="*/ 13588 h 26623"/>
                  <a:gd name="connsiteX7" fmla="*/ 4288 w 26623"/>
                  <a:gd name="connsiteY7" fmla="*/ 23001 h 26623"/>
                  <a:gd name="connsiteX8" fmla="*/ 13700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00"/>
                    </a:moveTo>
                    <a:cubicBezTo>
                      <a:pt x="17231" y="26900"/>
                      <a:pt x="20617" y="25497"/>
                      <a:pt x="23113" y="23001"/>
                    </a:cubicBezTo>
                    <a:cubicBezTo>
                      <a:pt x="25609" y="20505"/>
                      <a:pt x="27012" y="17119"/>
                      <a:pt x="27012" y="13588"/>
                    </a:cubicBezTo>
                    <a:cubicBezTo>
                      <a:pt x="27012" y="10058"/>
                      <a:pt x="25609" y="6672"/>
                      <a:pt x="23113" y="4176"/>
                    </a:cubicBezTo>
                    <a:cubicBezTo>
                      <a:pt x="20617" y="1679"/>
                      <a:pt x="17231" y="277"/>
                      <a:pt x="13700" y="277"/>
                    </a:cubicBezTo>
                    <a:cubicBezTo>
                      <a:pt x="10170" y="277"/>
                      <a:pt x="6784" y="1679"/>
                      <a:pt x="4288" y="4176"/>
                    </a:cubicBezTo>
                    <a:cubicBezTo>
                      <a:pt x="1791" y="6672"/>
                      <a:pt x="389" y="10058"/>
                      <a:pt x="389" y="13588"/>
                    </a:cubicBezTo>
                    <a:cubicBezTo>
                      <a:pt x="389" y="17119"/>
                      <a:pt x="1791" y="20505"/>
                      <a:pt x="4288" y="23001"/>
                    </a:cubicBezTo>
                    <a:cubicBezTo>
                      <a:pt x="6784" y="25497"/>
                      <a:pt x="10170" y="26900"/>
                      <a:pt x="13700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10" name="任意多边形: 形状 67709">
                <a:extLst>
                  <a:ext uri="{FF2B5EF4-FFF2-40B4-BE49-F238E27FC236}">
                    <a16:creationId xmlns:a16="http://schemas.microsoft.com/office/drawing/2014/main" id="{560E68EA-3810-F961-F82E-0E5F8926B39D}"/>
                  </a:ext>
                </a:extLst>
              </p:cNvPr>
              <p:cNvSpPr/>
              <p:nvPr/>
            </p:nvSpPr>
            <p:spPr>
              <a:xfrm>
                <a:off x="4845115" y="3226436"/>
                <a:ext cx="26623" cy="26623"/>
              </a:xfrm>
              <a:custGeom>
                <a:avLst/>
                <a:gdLst>
                  <a:gd name="connsiteX0" fmla="*/ 13640 w 26623"/>
                  <a:gd name="connsiteY0" fmla="*/ 26895 h 26623"/>
                  <a:gd name="connsiteX1" fmla="*/ 23052 w 26623"/>
                  <a:gd name="connsiteY1" fmla="*/ 22996 h 26623"/>
                  <a:gd name="connsiteX2" fmla="*/ 26951 w 26623"/>
                  <a:gd name="connsiteY2" fmla="*/ 13584 h 26623"/>
                  <a:gd name="connsiteX3" fmla="*/ 23052 w 26623"/>
                  <a:gd name="connsiteY3" fmla="*/ 4171 h 26623"/>
                  <a:gd name="connsiteX4" fmla="*/ 13640 w 26623"/>
                  <a:gd name="connsiteY4" fmla="*/ 272 h 26623"/>
                  <a:gd name="connsiteX5" fmla="*/ 4227 w 26623"/>
                  <a:gd name="connsiteY5" fmla="*/ 4171 h 26623"/>
                  <a:gd name="connsiteX6" fmla="*/ 328 w 26623"/>
                  <a:gd name="connsiteY6" fmla="*/ 13584 h 26623"/>
                  <a:gd name="connsiteX7" fmla="*/ 4227 w 26623"/>
                  <a:gd name="connsiteY7" fmla="*/ 22996 h 26623"/>
                  <a:gd name="connsiteX8" fmla="*/ 13640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0" y="26895"/>
                    </a:moveTo>
                    <a:cubicBezTo>
                      <a:pt x="17170" y="26895"/>
                      <a:pt x="20556" y="25493"/>
                      <a:pt x="23052" y="22996"/>
                    </a:cubicBezTo>
                    <a:cubicBezTo>
                      <a:pt x="25549" y="20500"/>
                      <a:pt x="26951" y="17114"/>
                      <a:pt x="26951" y="13584"/>
                    </a:cubicBezTo>
                    <a:cubicBezTo>
                      <a:pt x="26951" y="10053"/>
                      <a:pt x="25549" y="6667"/>
                      <a:pt x="23052" y="4171"/>
                    </a:cubicBezTo>
                    <a:cubicBezTo>
                      <a:pt x="20556" y="1675"/>
                      <a:pt x="17170" y="272"/>
                      <a:pt x="13640" y="272"/>
                    </a:cubicBezTo>
                    <a:cubicBezTo>
                      <a:pt x="10109" y="272"/>
                      <a:pt x="6723" y="1675"/>
                      <a:pt x="4227" y="4171"/>
                    </a:cubicBezTo>
                    <a:cubicBezTo>
                      <a:pt x="1731" y="6667"/>
                      <a:pt x="328" y="10053"/>
                      <a:pt x="328" y="13584"/>
                    </a:cubicBezTo>
                    <a:cubicBezTo>
                      <a:pt x="328" y="17114"/>
                      <a:pt x="1731" y="20500"/>
                      <a:pt x="4227" y="22996"/>
                    </a:cubicBezTo>
                    <a:cubicBezTo>
                      <a:pt x="6723" y="25493"/>
                      <a:pt x="10109" y="26895"/>
                      <a:pt x="13640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11" name="任意多边形: 形状 67710">
                <a:extLst>
                  <a:ext uri="{FF2B5EF4-FFF2-40B4-BE49-F238E27FC236}">
                    <a16:creationId xmlns:a16="http://schemas.microsoft.com/office/drawing/2014/main" id="{FBBCCB10-9CE0-EABF-B8C6-17A5071AFEBC}"/>
                  </a:ext>
                </a:extLst>
              </p:cNvPr>
              <p:cNvSpPr/>
              <p:nvPr/>
            </p:nvSpPr>
            <p:spPr>
              <a:xfrm>
                <a:off x="6370997" y="3202509"/>
                <a:ext cx="26623" cy="26623"/>
              </a:xfrm>
              <a:custGeom>
                <a:avLst/>
                <a:gdLst>
                  <a:gd name="connsiteX0" fmla="*/ 13768 w 26623"/>
                  <a:gd name="connsiteY0" fmla="*/ 26893 h 26623"/>
                  <a:gd name="connsiteX1" fmla="*/ 23181 w 26623"/>
                  <a:gd name="connsiteY1" fmla="*/ 22994 h 26623"/>
                  <a:gd name="connsiteX2" fmla="*/ 27079 w 26623"/>
                  <a:gd name="connsiteY2" fmla="*/ 13582 h 26623"/>
                  <a:gd name="connsiteX3" fmla="*/ 23181 w 26623"/>
                  <a:gd name="connsiteY3" fmla="*/ 4169 h 26623"/>
                  <a:gd name="connsiteX4" fmla="*/ 13768 w 26623"/>
                  <a:gd name="connsiteY4" fmla="*/ 270 h 26623"/>
                  <a:gd name="connsiteX5" fmla="*/ 4355 w 26623"/>
                  <a:gd name="connsiteY5" fmla="*/ 4169 h 26623"/>
                  <a:gd name="connsiteX6" fmla="*/ 456 w 26623"/>
                  <a:gd name="connsiteY6" fmla="*/ 13582 h 26623"/>
                  <a:gd name="connsiteX7" fmla="*/ 4355 w 26623"/>
                  <a:gd name="connsiteY7" fmla="*/ 22994 h 26623"/>
                  <a:gd name="connsiteX8" fmla="*/ 13768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893"/>
                    </a:moveTo>
                    <a:cubicBezTo>
                      <a:pt x="17298" y="26893"/>
                      <a:pt x="20684" y="25491"/>
                      <a:pt x="23181" y="22994"/>
                    </a:cubicBezTo>
                    <a:cubicBezTo>
                      <a:pt x="25677" y="20498"/>
                      <a:pt x="27079" y="17112"/>
                      <a:pt x="27079" y="13582"/>
                    </a:cubicBezTo>
                    <a:cubicBezTo>
                      <a:pt x="27079" y="10051"/>
                      <a:pt x="25677" y="6665"/>
                      <a:pt x="23181" y="4169"/>
                    </a:cubicBezTo>
                    <a:cubicBezTo>
                      <a:pt x="20684" y="1673"/>
                      <a:pt x="17298" y="270"/>
                      <a:pt x="13768" y="270"/>
                    </a:cubicBezTo>
                    <a:cubicBezTo>
                      <a:pt x="10238" y="270"/>
                      <a:pt x="6851" y="1673"/>
                      <a:pt x="4355" y="4169"/>
                    </a:cubicBezTo>
                    <a:cubicBezTo>
                      <a:pt x="1859" y="6665"/>
                      <a:pt x="456" y="10051"/>
                      <a:pt x="456" y="13582"/>
                    </a:cubicBezTo>
                    <a:cubicBezTo>
                      <a:pt x="456" y="17112"/>
                      <a:pt x="1859" y="20498"/>
                      <a:pt x="4355" y="22994"/>
                    </a:cubicBezTo>
                    <a:cubicBezTo>
                      <a:pt x="6851" y="25491"/>
                      <a:pt x="10238" y="26893"/>
                      <a:pt x="13768" y="268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12" name="任意多边形: 形状 67711">
                <a:extLst>
                  <a:ext uri="{FF2B5EF4-FFF2-40B4-BE49-F238E27FC236}">
                    <a16:creationId xmlns:a16="http://schemas.microsoft.com/office/drawing/2014/main" id="{622993E5-DCE3-ACEC-0C25-FE973D2B5166}"/>
                  </a:ext>
                </a:extLst>
              </p:cNvPr>
              <p:cNvSpPr/>
              <p:nvPr/>
            </p:nvSpPr>
            <p:spPr>
              <a:xfrm>
                <a:off x="6039499" y="4563187"/>
                <a:ext cx="26623" cy="26623"/>
              </a:xfrm>
              <a:custGeom>
                <a:avLst/>
                <a:gdLst>
                  <a:gd name="connsiteX0" fmla="*/ 13740 w 26623"/>
                  <a:gd name="connsiteY0" fmla="*/ 27008 h 26623"/>
                  <a:gd name="connsiteX1" fmla="*/ 23153 w 26623"/>
                  <a:gd name="connsiteY1" fmla="*/ 23109 h 26623"/>
                  <a:gd name="connsiteX2" fmla="*/ 27052 w 26623"/>
                  <a:gd name="connsiteY2" fmla="*/ 13696 h 26623"/>
                  <a:gd name="connsiteX3" fmla="*/ 23153 w 26623"/>
                  <a:gd name="connsiteY3" fmla="*/ 4283 h 26623"/>
                  <a:gd name="connsiteX4" fmla="*/ 13740 w 26623"/>
                  <a:gd name="connsiteY4" fmla="*/ 384 h 26623"/>
                  <a:gd name="connsiteX5" fmla="*/ 4327 w 26623"/>
                  <a:gd name="connsiteY5" fmla="*/ 4283 h 26623"/>
                  <a:gd name="connsiteX6" fmla="*/ 428 w 26623"/>
                  <a:gd name="connsiteY6" fmla="*/ 13696 h 26623"/>
                  <a:gd name="connsiteX7" fmla="*/ 4327 w 26623"/>
                  <a:gd name="connsiteY7" fmla="*/ 23109 h 26623"/>
                  <a:gd name="connsiteX8" fmla="*/ 13740 w 26623"/>
                  <a:gd name="connsiteY8" fmla="*/ 270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0" y="27008"/>
                    </a:moveTo>
                    <a:cubicBezTo>
                      <a:pt x="17270" y="27008"/>
                      <a:pt x="20656" y="25605"/>
                      <a:pt x="23153" y="23109"/>
                    </a:cubicBezTo>
                    <a:cubicBezTo>
                      <a:pt x="25649" y="20612"/>
                      <a:pt x="27052" y="17226"/>
                      <a:pt x="27052" y="13696"/>
                    </a:cubicBezTo>
                    <a:cubicBezTo>
                      <a:pt x="27052" y="10166"/>
                      <a:pt x="25649" y="6780"/>
                      <a:pt x="23153" y="4283"/>
                    </a:cubicBezTo>
                    <a:cubicBezTo>
                      <a:pt x="20656" y="1787"/>
                      <a:pt x="17270" y="384"/>
                      <a:pt x="13740" y="384"/>
                    </a:cubicBezTo>
                    <a:cubicBezTo>
                      <a:pt x="10210" y="384"/>
                      <a:pt x="6824" y="1787"/>
                      <a:pt x="4327" y="4283"/>
                    </a:cubicBezTo>
                    <a:cubicBezTo>
                      <a:pt x="1831" y="6780"/>
                      <a:pt x="428" y="10166"/>
                      <a:pt x="428" y="13696"/>
                    </a:cubicBezTo>
                    <a:cubicBezTo>
                      <a:pt x="428" y="17226"/>
                      <a:pt x="1831" y="20612"/>
                      <a:pt x="4327" y="23109"/>
                    </a:cubicBezTo>
                    <a:cubicBezTo>
                      <a:pt x="6824" y="25605"/>
                      <a:pt x="10210" y="27008"/>
                      <a:pt x="13740" y="270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13" name="任意多边形: 形状 67712">
                <a:extLst>
                  <a:ext uri="{FF2B5EF4-FFF2-40B4-BE49-F238E27FC236}">
                    <a16:creationId xmlns:a16="http://schemas.microsoft.com/office/drawing/2014/main" id="{A99EFF7D-2935-992A-8828-EFA2DE2FD32C}"/>
                  </a:ext>
                </a:extLst>
              </p:cNvPr>
              <p:cNvSpPr/>
              <p:nvPr/>
            </p:nvSpPr>
            <p:spPr>
              <a:xfrm>
                <a:off x="4440330" y="3159172"/>
                <a:ext cx="26623" cy="26623"/>
              </a:xfrm>
              <a:custGeom>
                <a:avLst/>
                <a:gdLst>
                  <a:gd name="connsiteX0" fmla="*/ 13606 w 26623"/>
                  <a:gd name="connsiteY0" fmla="*/ 26890 h 26623"/>
                  <a:gd name="connsiteX1" fmla="*/ 23018 w 26623"/>
                  <a:gd name="connsiteY1" fmla="*/ 22991 h 26623"/>
                  <a:gd name="connsiteX2" fmla="*/ 26917 w 26623"/>
                  <a:gd name="connsiteY2" fmla="*/ 13578 h 26623"/>
                  <a:gd name="connsiteX3" fmla="*/ 23018 w 26623"/>
                  <a:gd name="connsiteY3" fmla="*/ 4165 h 26623"/>
                  <a:gd name="connsiteX4" fmla="*/ 13606 w 26623"/>
                  <a:gd name="connsiteY4" fmla="*/ 266 h 26623"/>
                  <a:gd name="connsiteX5" fmla="*/ 4193 w 26623"/>
                  <a:gd name="connsiteY5" fmla="*/ 4165 h 26623"/>
                  <a:gd name="connsiteX6" fmla="*/ 294 w 26623"/>
                  <a:gd name="connsiteY6" fmla="*/ 13578 h 26623"/>
                  <a:gd name="connsiteX7" fmla="*/ 4193 w 26623"/>
                  <a:gd name="connsiteY7" fmla="*/ 22991 h 26623"/>
                  <a:gd name="connsiteX8" fmla="*/ 13606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6" y="26890"/>
                    </a:moveTo>
                    <a:cubicBezTo>
                      <a:pt x="17136" y="26890"/>
                      <a:pt x="20522" y="25487"/>
                      <a:pt x="23018" y="22991"/>
                    </a:cubicBezTo>
                    <a:cubicBezTo>
                      <a:pt x="25515" y="20494"/>
                      <a:pt x="26917" y="17108"/>
                      <a:pt x="26917" y="13578"/>
                    </a:cubicBezTo>
                    <a:cubicBezTo>
                      <a:pt x="26917" y="10048"/>
                      <a:pt x="25515" y="6662"/>
                      <a:pt x="23018" y="4165"/>
                    </a:cubicBezTo>
                    <a:cubicBezTo>
                      <a:pt x="20522" y="1669"/>
                      <a:pt x="17136" y="266"/>
                      <a:pt x="13606" y="266"/>
                    </a:cubicBezTo>
                    <a:cubicBezTo>
                      <a:pt x="10075" y="266"/>
                      <a:pt x="6689" y="1669"/>
                      <a:pt x="4193" y="4165"/>
                    </a:cubicBezTo>
                    <a:cubicBezTo>
                      <a:pt x="1697" y="6662"/>
                      <a:pt x="294" y="10048"/>
                      <a:pt x="294" y="13578"/>
                    </a:cubicBezTo>
                    <a:cubicBezTo>
                      <a:pt x="294" y="17108"/>
                      <a:pt x="1697" y="20494"/>
                      <a:pt x="4193" y="22991"/>
                    </a:cubicBezTo>
                    <a:cubicBezTo>
                      <a:pt x="6689" y="25487"/>
                      <a:pt x="10075" y="26890"/>
                      <a:pt x="13606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14" name="任意多边形: 形状 67713">
                <a:extLst>
                  <a:ext uri="{FF2B5EF4-FFF2-40B4-BE49-F238E27FC236}">
                    <a16:creationId xmlns:a16="http://schemas.microsoft.com/office/drawing/2014/main" id="{26D2FE88-9927-FAF8-7CB2-6BB4A7FAC235}"/>
                  </a:ext>
                </a:extLst>
              </p:cNvPr>
              <p:cNvSpPr/>
              <p:nvPr/>
            </p:nvSpPr>
            <p:spPr>
              <a:xfrm>
                <a:off x="6346303" y="2948243"/>
                <a:ext cx="26623" cy="26623"/>
              </a:xfrm>
              <a:custGeom>
                <a:avLst/>
                <a:gdLst>
                  <a:gd name="connsiteX0" fmla="*/ 13766 w 26623"/>
                  <a:gd name="connsiteY0" fmla="*/ 26872 h 26623"/>
                  <a:gd name="connsiteX1" fmla="*/ 23178 w 26623"/>
                  <a:gd name="connsiteY1" fmla="*/ 22973 h 26623"/>
                  <a:gd name="connsiteX2" fmla="*/ 27077 w 26623"/>
                  <a:gd name="connsiteY2" fmla="*/ 13560 h 26623"/>
                  <a:gd name="connsiteX3" fmla="*/ 23178 w 26623"/>
                  <a:gd name="connsiteY3" fmla="*/ 4148 h 26623"/>
                  <a:gd name="connsiteX4" fmla="*/ 13766 w 26623"/>
                  <a:gd name="connsiteY4" fmla="*/ 249 h 26623"/>
                  <a:gd name="connsiteX5" fmla="*/ 4353 w 26623"/>
                  <a:gd name="connsiteY5" fmla="*/ 4148 h 26623"/>
                  <a:gd name="connsiteX6" fmla="*/ 454 w 26623"/>
                  <a:gd name="connsiteY6" fmla="*/ 13560 h 26623"/>
                  <a:gd name="connsiteX7" fmla="*/ 4353 w 26623"/>
                  <a:gd name="connsiteY7" fmla="*/ 22973 h 26623"/>
                  <a:gd name="connsiteX8" fmla="*/ 13766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6872"/>
                    </a:moveTo>
                    <a:cubicBezTo>
                      <a:pt x="17296" y="26872"/>
                      <a:pt x="20682" y="25469"/>
                      <a:pt x="23178" y="22973"/>
                    </a:cubicBezTo>
                    <a:cubicBezTo>
                      <a:pt x="25675" y="20477"/>
                      <a:pt x="27077" y="17091"/>
                      <a:pt x="27077" y="13560"/>
                    </a:cubicBezTo>
                    <a:cubicBezTo>
                      <a:pt x="27077" y="10030"/>
                      <a:pt x="25675" y="6644"/>
                      <a:pt x="23178" y="4148"/>
                    </a:cubicBezTo>
                    <a:cubicBezTo>
                      <a:pt x="20682" y="1651"/>
                      <a:pt x="17296" y="249"/>
                      <a:pt x="13766" y="249"/>
                    </a:cubicBezTo>
                    <a:cubicBezTo>
                      <a:pt x="10235" y="249"/>
                      <a:pt x="6849" y="1651"/>
                      <a:pt x="4353" y="4148"/>
                    </a:cubicBezTo>
                    <a:cubicBezTo>
                      <a:pt x="1857" y="6644"/>
                      <a:pt x="454" y="10030"/>
                      <a:pt x="454" y="13560"/>
                    </a:cubicBezTo>
                    <a:cubicBezTo>
                      <a:pt x="454" y="17091"/>
                      <a:pt x="1857" y="20477"/>
                      <a:pt x="4353" y="22973"/>
                    </a:cubicBezTo>
                    <a:cubicBezTo>
                      <a:pt x="6849" y="25469"/>
                      <a:pt x="10235" y="26872"/>
                      <a:pt x="13766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15" name="任意多边形: 形状 67714">
                <a:extLst>
                  <a:ext uri="{FF2B5EF4-FFF2-40B4-BE49-F238E27FC236}">
                    <a16:creationId xmlns:a16="http://schemas.microsoft.com/office/drawing/2014/main" id="{568CD10F-6055-0D2C-D3A8-0F671DB6BD2E}"/>
                  </a:ext>
                </a:extLst>
              </p:cNvPr>
              <p:cNvSpPr/>
              <p:nvPr/>
            </p:nvSpPr>
            <p:spPr>
              <a:xfrm>
                <a:off x="8063952" y="3448958"/>
                <a:ext cx="26623" cy="26623"/>
              </a:xfrm>
              <a:custGeom>
                <a:avLst/>
                <a:gdLst>
                  <a:gd name="connsiteX0" fmla="*/ 13910 w 26623"/>
                  <a:gd name="connsiteY0" fmla="*/ 26914 h 26623"/>
                  <a:gd name="connsiteX1" fmla="*/ 23323 w 26623"/>
                  <a:gd name="connsiteY1" fmla="*/ 23015 h 26623"/>
                  <a:gd name="connsiteX2" fmla="*/ 27222 w 26623"/>
                  <a:gd name="connsiteY2" fmla="*/ 13602 h 26623"/>
                  <a:gd name="connsiteX3" fmla="*/ 23323 w 26623"/>
                  <a:gd name="connsiteY3" fmla="*/ 4190 h 26623"/>
                  <a:gd name="connsiteX4" fmla="*/ 13910 w 26623"/>
                  <a:gd name="connsiteY4" fmla="*/ 291 h 26623"/>
                  <a:gd name="connsiteX5" fmla="*/ 4497 w 26623"/>
                  <a:gd name="connsiteY5" fmla="*/ 4190 h 26623"/>
                  <a:gd name="connsiteX6" fmla="*/ 598 w 26623"/>
                  <a:gd name="connsiteY6" fmla="*/ 13602 h 26623"/>
                  <a:gd name="connsiteX7" fmla="*/ 4497 w 26623"/>
                  <a:gd name="connsiteY7" fmla="*/ 23015 h 26623"/>
                  <a:gd name="connsiteX8" fmla="*/ 13910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0" y="26914"/>
                    </a:moveTo>
                    <a:cubicBezTo>
                      <a:pt x="17440" y="26914"/>
                      <a:pt x="20826" y="25511"/>
                      <a:pt x="23323" y="23015"/>
                    </a:cubicBezTo>
                    <a:cubicBezTo>
                      <a:pt x="25819" y="20519"/>
                      <a:pt x="27222" y="17133"/>
                      <a:pt x="27222" y="13602"/>
                    </a:cubicBezTo>
                    <a:cubicBezTo>
                      <a:pt x="27222" y="10072"/>
                      <a:pt x="25819" y="6686"/>
                      <a:pt x="23323" y="4190"/>
                    </a:cubicBezTo>
                    <a:cubicBezTo>
                      <a:pt x="20826" y="1693"/>
                      <a:pt x="17440" y="291"/>
                      <a:pt x="13910" y="291"/>
                    </a:cubicBezTo>
                    <a:cubicBezTo>
                      <a:pt x="10380" y="291"/>
                      <a:pt x="6994" y="1693"/>
                      <a:pt x="4497" y="4190"/>
                    </a:cubicBezTo>
                    <a:cubicBezTo>
                      <a:pt x="2001" y="6686"/>
                      <a:pt x="598" y="10072"/>
                      <a:pt x="598" y="13602"/>
                    </a:cubicBezTo>
                    <a:cubicBezTo>
                      <a:pt x="598" y="17133"/>
                      <a:pt x="2001" y="20519"/>
                      <a:pt x="4497" y="23015"/>
                    </a:cubicBezTo>
                    <a:cubicBezTo>
                      <a:pt x="6994" y="25511"/>
                      <a:pt x="10380" y="26914"/>
                      <a:pt x="13910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16" name="任意多边形: 形状 67715">
                <a:extLst>
                  <a:ext uri="{FF2B5EF4-FFF2-40B4-BE49-F238E27FC236}">
                    <a16:creationId xmlns:a16="http://schemas.microsoft.com/office/drawing/2014/main" id="{FAB597E9-3026-B78A-2431-700E13AEF232}"/>
                  </a:ext>
                </a:extLst>
              </p:cNvPr>
              <p:cNvSpPr/>
              <p:nvPr/>
            </p:nvSpPr>
            <p:spPr>
              <a:xfrm>
                <a:off x="7620364" y="3381931"/>
                <a:ext cx="26623" cy="26623"/>
              </a:xfrm>
              <a:custGeom>
                <a:avLst/>
                <a:gdLst>
                  <a:gd name="connsiteX0" fmla="*/ 13873 w 26623"/>
                  <a:gd name="connsiteY0" fmla="*/ 26908 h 26623"/>
                  <a:gd name="connsiteX1" fmla="*/ 23285 w 26623"/>
                  <a:gd name="connsiteY1" fmla="*/ 23009 h 26623"/>
                  <a:gd name="connsiteX2" fmla="*/ 27184 w 26623"/>
                  <a:gd name="connsiteY2" fmla="*/ 13597 h 26623"/>
                  <a:gd name="connsiteX3" fmla="*/ 23285 w 26623"/>
                  <a:gd name="connsiteY3" fmla="*/ 4184 h 26623"/>
                  <a:gd name="connsiteX4" fmla="*/ 13873 w 26623"/>
                  <a:gd name="connsiteY4" fmla="*/ 285 h 26623"/>
                  <a:gd name="connsiteX5" fmla="*/ 4460 w 26623"/>
                  <a:gd name="connsiteY5" fmla="*/ 4184 h 26623"/>
                  <a:gd name="connsiteX6" fmla="*/ 561 w 26623"/>
                  <a:gd name="connsiteY6" fmla="*/ 13597 h 26623"/>
                  <a:gd name="connsiteX7" fmla="*/ 4460 w 26623"/>
                  <a:gd name="connsiteY7" fmla="*/ 23009 h 26623"/>
                  <a:gd name="connsiteX8" fmla="*/ 13873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3" y="26908"/>
                    </a:moveTo>
                    <a:cubicBezTo>
                      <a:pt x="17403" y="26908"/>
                      <a:pt x="20789" y="25506"/>
                      <a:pt x="23285" y="23009"/>
                    </a:cubicBezTo>
                    <a:cubicBezTo>
                      <a:pt x="25782" y="20513"/>
                      <a:pt x="27184" y="17127"/>
                      <a:pt x="27184" y="13597"/>
                    </a:cubicBezTo>
                    <a:cubicBezTo>
                      <a:pt x="27184" y="10066"/>
                      <a:pt x="25782" y="6680"/>
                      <a:pt x="23285" y="4184"/>
                    </a:cubicBezTo>
                    <a:cubicBezTo>
                      <a:pt x="20789" y="1688"/>
                      <a:pt x="17403" y="285"/>
                      <a:pt x="13873" y="285"/>
                    </a:cubicBezTo>
                    <a:cubicBezTo>
                      <a:pt x="10342" y="285"/>
                      <a:pt x="6956" y="1688"/>
                      <a:pt x="4460" y="4184"/>
                    </a:cubicBezTo>
                    <a:cubicBezTo>
                      <a:pt x="1964" y="6680"/>
                      <a:pt x="561" y="10066"/>
                      <a:pt x="561" y="13597"/>
                    </a:cubicBezTo>
                    <a:cubicBezTo>
                      <a:pt x="561" y="17127"/>
                      <a:pt x="1964" y="20513"/>
                      <a:pt x="4460" y="23009"/>
                    </a:cubicBezTo>
                    <a:cubicBezTo>
                      <a:pt x="6956" y="25506"/>
                      <a:pt x="10342" y="26908"/>
                      <a:pt x="13873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17" name="任意多边形: 形状 67716">
                <a:extLst>
                  <a:ext uri="{FF2B5EF4-FFF2-40B4-BE49-F238E27FC236}">
                    <a16:creationId xmlns:a16="http://schemas.microsoft.com/office/drawing/2014/main" id="{4E5EF3E9-E9E0-8083-7E3D-1C541025957B}"/>
                  </a:ext>
                </a:extLst>
              </p:cNvPr>
              <p:cNvSpPr/>
              <p:nvPr/>
            </p:nvSpPr>
            <p:spPr>
              <a:xfrm>
                <a:off x="6690348" y="5320908"/>
                <a:ext cx="26623" cy="26623"/>
              </a:xfrm>
              <a:custGeom>
                <a:avLst/>
                <a:gdLst>
                  <a:gd name="connsiteX0" fmla="*/ 13795 w 26623"/>
                  <a:gd name="connsiteY0" fmla="*/ 27071 h 26623"/>
                  <a:gd name="connsiteX1" fmla="*/ 23207 w 26623"/>
                  <a:gd name="connsiteY1" fmla="*/ 23172 h 26623"/>
                  <a:gd name="connsiteX2" fmla="*/ 27106 w 26623"/>
                  <a:gd name="connsiteY2" fmla="*/ 13760 h 26623"/>
                  <a:gd name="connsiteX3" fmla="*/ 23207 w 26623"/>
                  <a:gd name="connsiteY3" fmla="*/ 4347 h 26623"/>
                  <a:gd name="connsiteX4" fmla="*/ 13795 w 26623"/>
                  <a:gd name="connsiteY4" fmla="*/ 448 h 26623"/>
                  <a:gd name="connsiteX5" fmla="*/ 4382 w 26623"/>
                  <a:gd name="connsiteY5" fmla="*/ 4347 h 26623"/>
                  <a:gd name="connsiteX6" fmla="*/ 483 w 26623"/>
                  <a:gd name="connsiteY6" fmla="*/ 13760 h 26623"/>
                  <a:gd name="connsiteX7" fmla="*/ 4382 w 26623"/>
                  <a:gd name="connsiteY7" fmla="*/ 23172 h 26623"/>
                  <a:gd name="connsiteX8" fmla="*/ 13795 w 26623"/>
                  <a:gd name="connsiteY8" fmla="*/ 270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7071"/>
                    </a:moveTo>
                    <a:cubicBezTo>
                      <a:pt x="17325" y="27071"/>
                      <a:pt x="20711" y="25669"/>
                      <a:pt x="23207" y="23172"/>
                    </a:cubicBezTo>
                    <a:cubicBezTo>
                      <a:pt x="25704" y="20676"/>
                      <a:pt x="27106" y="17290"/>
                      <a:pt x="27106" y="13760"/>
                    </a:cubicBezTo>
                    <a:cubicBezTo>
                      <a:pt x="27106" y="10229"/>
                      <a:pt x="25704" y="6843"/>
                      <a:pt x="23207" y="4347"/>
                    </a:cubicBezTo>
                    <a:cubicBezTo>
                      <a:pt x="20711" y="1851"/>
                      <a:pt x="17325" y="448"/>
                      <a:pt x="13795" y="448"/>
                    </a:cubicBezTo>
                    <a:cubicBezTo>
                      <a:pt x="10264" y="448"/>
                      <a:pt x="6878" y="1851"/>
                      <a:pt x="4382" y="4347"/>
                    </a:cubicBezTo>
                    <a:cubicBezTo>
                      <a:pt x="1886" y="6843"/>
                      <a:pt x="483" y="10229"/>
                      <a:pt x="483" y="13760"/>
                    </a:cubicBezTo>
                    <a:cubicBezTo>
                      <a:pt x="483" y="17290"/>
                      <a:pt x="1886" y="20676"/>
                      <a:pt x="4382" y="23172"/>
                    </a:cubicBezTo>
                    <a:cubicBezTo>
                      <a:pt x="6878" y="25669"/>
                      <a:pt x="10264" y="27071"/>
                      <a:pt x="13795" y="2707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18" name="任意多边形: 形状 67717">
                <a:extLst>
                  <a:ext uri="{FF2B5EF4-FFF2-40B4-BE49-F238E27FC236}">
                    <a16:creationId xmlns:a16="http://schemas.microsoft.com/office/drawing/2014/main" id="{6B5416D9-E823-46B5-95AE-5C951695AB43}"/>
                  </a:ext>
                </a:extLst>
              </p:cNvPr>
              <p:cNvSpPr/>
              <p:nvPr/>
            </p:nvSpPr>
            <p:spPr>
              <a:xfrm>
                <a:off x="6641155" y="2969866"/>
                <a:ext cx="26623" cy="26623"/>
              </a:xfrm>
              <a:custGeom>
                <a:avLst/>
                <a:gdLst>
                  <a:gd name="connsiteX0" fmla="*/ 13790 w 26623"/>
                  <a:gd name="connsiteY0" fmla="*/ 26874 h 26623"/>
                  <a:gd name="connsiteX1" fmla="*/ 23203 w 26623"/>
                  <a:gd name="connsiteY1" fmla="*/ 22975 h 26623"/>
                  <a:gd name="connsiteX2" fmla="*/ 27102 w 26623"/>
                  <a:gd name="connsiteY2" fmla="*/ 13562 h 26623"/>
                  <a:gd name="connsiteX3" fmla="*/ 23203 w 26623"/>
                  <a:gd name="connsiteY3" fmla="*/ 4149 h 26623"/>
                  <a:gd name="connsiteX4" fmla="*/ 13790 w 26623"/>
                  <a:gd name="connsiteY4" fmla="*/ 251 h 26623"/>
                  <a:gd name="connsiteX5" fmla="*/ 4378 w 26623"/>
                  <a:gd name="connsiteY5" fmla="*/ 4149 h 26623"/>
                  <a:gd name="connsiteX6" fmla="*/ 479 w 26623"/>
                  <a:gd name="connsiteY6" fmla="*/ 13562 h 26623"/>
                  <a:gd name="connsiteX7" fmla="*/ 4378 w 26623"/>
                  <a:gd name="connsiteY7" fmla="*/ 22975 h 26623"/>
                  <a:gd name="connsiteX8" fmla="*/ 13790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874"/>
                    </a:moveTo>
                    <a:cubicBezTo>
                      <a:pt x="17321" y="26874"/>
                      <a:pt x="20707" y="25471"/>
                      <a:pt x="23203" y="22975"/>
                    </a:cubicBezTo>
                    <a:cubicBezTo>
                      <a:pt x="25699" y="20479"/>
                      <a:pt x="27102" y="17092"/>
                      <a:pt x="27102" y="13562"/>
                    </a:cubicBezTo>
                    <a:cubicBezTo>
                      <a:pt x="27102" y="10032"/>
                      <a:pt x="25699" y="6646"/>
                      <a:pt x="23203" y="4149"/>
                    </a:cubicBezTo>
                    <a:cubicBezTo>
                      <a:pt x="20707" y="1653"/>
                      <a:pt x="17321" y="251"/>
                      <a:pt x="13790" y="251"/>
                    </a:cubicBezTo>
                    <a:cubicBezTo>
                      <a:pt x="10260" y="251"/>
                      <a:pt x="6874" y="1653"/>
                      <a:pt x="4378" y="4149"/>
                    </a:cubicBezTo>
                    <a:cubicBezTo>
                      <a:pt x="1881" y="6646"/>
                      <a:pt x="479" y="10032"/>
                      <a:pt x="479" y="13562"/>
                    </a:cubicBezTo>
                    <a:cubicBezTo>
                      <a:pt x="479" y="17092"/>
                      <a:pt x="1881" y="20479"/>
                      <a:pt x="4378" y="22975"/>
                    </a:cubicBezTo>
                    <a:cubicBezTo>
                      <a:pt x="6874" y="25471"/>
                      <a:pt x="10260" y="26874"/>
                      <a:pt x="13790" y="2687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19" name="任意多边形: 形状 67718">
                <a:extLst>
                  <a:ext uri="{FF2B5EF4-FFF2-40B4-BE49-F238E27FC236}">
                    <a16:creationId xmlns:a16="http://schemas.microsoft.com/office/drawing/2014/main" id="{40E9D088-D646-E705-DCD5-8EA3EE1893AB}"/>
                  </a:ext>
                </a:extLst>
              </p:cNvPr>
              <p:cNvSpPr/>
              <p:nvPr/>
            </p:nvSpPr>
            <p:spPr>
              <a:xfrm>
                <a:off x="6164045" y="2762503"/>
                <a:ext cx="26623" cy="26623"/>
              </a:xfrm>
              <a:custGeom>
                <a:avLst/>
                <a:gdLst>
                  <a:gd name="connsiteX0" fmla="*/ 13750 w 26623"/>
                  <a:gd name="connsiteY0" fmla="*/ 26856 h 26623"/>
                  <a:gd name="connsiteX1" fmla="*/ 23163 w 26623"/>
                  <a:gd name="connsiteY1" fmla="*/ 22957 h 26623"/>
                  <a:gd name="connsiteX2" fmla="*/ 27062 w 26623"/>
                  <a:gd name="connsiteY2" fmla="*/ 13545 h 26623"/>
                  <a:gd name="connsiteX3" fmla="*/ 23163 w 26623"/>
                  <a:gd name="connsiteY3" fmla="*/ 4132 h 26623"/>
                  <a:gd name="connsiteX4" fmla="*/ 13750 w 26623"/>
                  <a:gd name="connsiteY4" fmla="*/ 233 h 26623"/>
                  <a:gd name="connsiteX5" fmla="*/ 4338 w 26623"/>
                  <a:gd name="connsiteY5" fmla="*/ 4132 h 26623"/>
                  <a:gd name="connsiteX6" fmla="*/ 439 w 26623"/>
                  <a:gd name="connsiteY6" fmla="*/ 13545 h 26623"/>
                  <a:gd name="connsiteX7" fmla="*/ 4338 w 26623"/>
                  <a:gd name="connsiteY7" fmla="*/ 22957 h 26623"/>
                  <a:gd name="connsiteX8" fmla="*/ 13750 w 26623"/>
                  <a:gd name="connsiteY8" fmla="*/ 268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0" y="26856"/>
                    </a:moveTo>
                    <a:cubicBezTo>
                      <a:pt x="17281" y="26856"/>
                      <a:pt x="20667" y="25454"/>
                      <a:pt x="23163" y="22957"/>
                    </a:cubicBezTo>
                    <a:cubicBezTo>
                      <a:pt x="25659" y="20461"/>
                      <a:pt x="27062" y="17075"/>
                      <a:pt x="27062" y="13545"/>
                    </a:cubicBezTo>
                    <a:cubicBezTo>
                      <a:pt x="27062" y="10014"/>
                      <a:pt x="25659" y="6628"/>
                      <a:pt x="23163" y="4132"/>
                    </a:cubicBezTo>
                    <a:cubicBezTo>
                      <a:pt x="20667" y="1636"/>
                      <a:pt x="17281" y="233"/>
                      <a:pt x="13750" y="233"/>
                    </a:cubicBezTo>
                    <a:cubicBezTo>
                      <a:pt x="10220" y="233"/>
                      <a:pt x="6834" y="1636"/>
                      <a:pt x="4338" y="4132"/>
                    </a:cubicBezTo>
                    <a:cubicBezTo>
                      <a:pt x="1841" y="6628"/>
                      <a:pt x="439" y="10014"/>
                      <a:pt x="439" y="13545"/>
                    </a:cubicBezTo>
                    <a:cubicBezTo>
                      <a:pt x="439" y="17075"/>
                      <a:pt x="1841" y="20461"/>
                      <a:pt x="4338" y="22957"/>
                    </a:cubicBezTo>
                    <a:cubicBezTo>
                      <a:pt x="6834" y="25454"/>
                      <a:pt x="10220" y="26856"/>
                      <a:pt x="13750" y="268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20" name="任意多边形: 形状 67719">
                <a:extLst>
                  <a:ext uri="{FF2B5EF4-FFF2-40B4-BE49-F238E27FC236}">
                    <a16:creationId xmlns:a16="http://schemas.microsoft.com/office/drawing/2014/main" id="{090075A1-E1F6-2B7F-44AF-49BA60B468C4}"/>
                  </a:ext>
                </a:extLst>
              </p:cNvPr>
              <p:cNvSpPr/>
              <p:nvPr/>
            </p:nvSpPr>
            <p:spPr>
              <a:xfrm>
                <a:off x="6548676" y="3264295"/>
                <a:ext cx="26623" cy="26623"/>
              </a:xfrm>
              <a:custGeom>
                <a:avLst/>
                <a:gdLst>
                  <a:gd name="connsiteX0" fmla="*/ 13783 w 26623"/>
                  <a:gd name="connsiteY0" fmla="*/ 26898 h 26623"/>
                  <a:gd name="connsiteX1" fmla="*/ 23195 w 26623"/>
                  <a:gd name="connsiteY1" fmla="*/ 23000 h 26623"/>
                  <a:gd name="connsiteX2" fmla="*/ 27094 w 26623"/>
                  <a:gd name="connsiteY2" fmla="*/ 13587 h 26623"/>
                  <a:gd name="connsiteX3" fmla="*/ 23195 w 26623"/>
                  <a:gd name="connsiteY3" fmla="*/ 4174 h 26623"/>
                  <a:gd name="connsiteX4" fmla="*/ 13783 w 26623"/>
                  <a:gd name="connsiteY4" fmla="*/ 275 h 26623"/>
                  <a:gd name="connsiteX5" fmla="*/ 4370 w 26623"/>
                  <a:gd name="connsiteY5" fmla="*/ 4174 h 26623"/>
                  <a:gd name="connsiteX6" fmla="*/ 471 w 26623"/>
                  <a:gd name="connsiteY6" fmla="*/ 13587 h 26623"/>
                  <a:gd name="connsiteX7" fmla="*/ 4370 w 26623"/>
                  <a:gd name="connsiteY7" fmla="*/ 23000 h 26623"/>
                  <a:gd name="connsiteX8" fmla="*/ 13783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3" y="26898"/>
                    </a:moveTo>
                    <a:cubicBezTo>
                      <a:pt x="17313" y="26898"/>
                      <a:pt x="20699" y="25496"/>
                      <a:pt x="23195" y="23000"/>
                    </a:cubicBezTo>
                    <a:cubicBezTo>
                      <a:pt x="25692" y="20503"/>
                      <a:pt x="27094" y="17117"/>
                      <a:pt x="27094" y="13587"/>
                    </a:cubicBezTo>
                    <a:cubicBezTo>
                      <a:pt x="27094" y="10057"/>
                      <a:pt x="25692" y="6670"/>
                      <a:pt x="23195" y="4174"/>
                    </a:cubicBezTo>
                    <a:cubicBezTo>
                      <a:pt x="20699" y="1678"/>
                      <a:pt x="17313" y="275"/>
                      <a:pt x="13783" y="275"/>
                    </a:cubicBezTo>
                    <a:cubicBezTo>
                      <a:pt x="10252" y="275"/>
                      <a:pt x="6866" y="1678"/>
                      <a:pt x="4370" y="4174"/>
                    </a:cubicBezTo>
                    <a:cubicBezTo>
                      <a:pt x="1874" y="6670"/>
                      <a:pt x="471" y="10057"/>
                      <a:pt x="471" y="13587"/>
                    </a:cubicBezTo>
                    <a:cubicBezTo>
                      <a:pt x="471" y="17117"/>
                      <a:pt x="1874" y="20503"/>
                      <a:pt x="4370" y="23000"/>
                    </a:cubicBezTo>
                    <a:cubicBezTo>
                      <a:pt x="6866" y="25496"/>
                      <a:pt x="10252" y="26898"/>
                      <a:pt x="13783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21" name="任意多边形: 形状 67720">
                <a:extLst>
                  <a:ext uri="{FF2B5EF4-FFF2-40B4-BE49-F238E27FC236}">
                    <a16:creationId xmlns:a16="http://schemas.microsoft.com/office/drawing/2014/main" id="{ADFF0FD0-2055-3999-F05E-BC3CD7203835}"/>
                  </a:ext>
                </a:extLst>
              </p:cNvPr>
              <p:cNvSpPr/>
              <p:nvPr/>
            </p:nvSpPr>
            <p:spPr>
              <a:xfrm>
                <a:off x="5571614" y="2823708"/>
                <a:ext cx="26623" cy="26623"/>
              </a:xfrm>
              <a:custGeom>
                <a:avLst/>
                <a:gdLst>
                  <a:gd name="connsiteX0" fmla="*/ 13701 w 26623"/>
                  <a:gd name="connsiteY0" fmla="*/ 26861 h 26623"/>
                  <a:gd name="connsiteX1" fmla="*/ 23113 w 26623"/>
                  <a:gd name="connsiteY1" fmla="*/ 22963 h 26623"/>
                  <a:gd name="connsiteX2" fmla="*/ 27012 w 26623"/>
                  <a:gd name="connsiteY2" fmla="*/ 13550 h 26623"/>
                  <a:gd name="connsiteX3" fmla="*/ 23113 w 26623"/>
                  <a:gd name="connsiteY3" fmla="*/ 4137 h 26623"/>
                  <a:gd name="connsiteX4" fmla="*/ 13701 w 26623"/>
                  <a:gd name="connsiteY4" fmla="*/ 238 h 26623"/>
                  <a:gd name="connsiteX5" fmla="*/ 4288 w 26623"/>
                  <a:gd name="connsiteY5" fmla="*/ 4137 h 26623"/>
                  <a:gd name="connsiteX6" fmla="*/ 389 w 26623"/>
                  <a:gd name="connsiteY6" fmla="*/ 13550 h 26623"/>
                  <a:gd name="connsiteX7" fmla="*/ 4288 w 26623"/>
                  <a:gd name="connsiteY7" fmla="*/ 22963 h 26623"/>
                  <a:gd name="connsiteX8" fmla="*/ 13701 w 26623"/>
                  <a:gd name="connsiteY8" fmla="*/ 268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1" y="26861"/>
                    </a:moveTo>
                    <a:cubicBezTo>
                      <a:pt x="17231" y="26861"/>
                      <a:pt x="20617" y="25459"/>
                      <a:pt x="23113" y="22963"/>
                    </a:cubicBezTo>
                    <a:cubicBezTo>
                      <a:pt x="25610" y="20466"/>
                      <a:pt x="27012" y="17080"/>
                      <a:pt x="27012" y="13550"/>
                    </a:cubicBezTo>
                    <a:cubicBezTo>
                      <a:pt x="27012" y="10020"/>
                      <a:pt x="25610" y="6633"/>
                      <a:pt x="23113" y="4137"/>
                    </a:cubicBezTo>
                    <a:cubicBezTo>
                      <a:pt x="20617" y="1641"/>
                      <a:pt x="17231" y="238"/>
                      <a:pt x="13701" y="238"/>
                    </a:cubicBezTo>
                    <a:cubicBezTo>
                      <a:pt x="10170" y="238"/>
                      <a:pt x="6784" y="1641"/>
                      <a:pt x="4288" y="4137"/>
                    </a:cubicBezTo>
                    <a:cubicBezTo>
                      <a:pt x="1792" y="6633"/>
                      <a:pt x="389" y="10020"/>
                      <a:pt x="389" y="13550"/>
                    </a:cubicBezTo>
                    <a:cubicBezTo>
                      <a:pt x="389" y="17080"/>
                      <a:pt x="1792" y="20466"/>
                      <a:pt x="4288" y="22963"/>
                    </a:cubicBezTo>
                    <a:cubicBezTo>
                      <a:pt x="6784" y="25459"/>
                      <a:pt x="10170" y="26861"/>
                      <a:pt x="13701" y="268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22" name="任意多边形: 形状 67721">
                <a:extLst>
                  <a:ext uri="{FF2B5EF4-FFF2-40B4-BE49-F238E27FC236}">
                    <a16:creationId xmlns:a16="http://schemas.microsoft.com/office/drawing/2014/main" id="{45135E44-1856-627F-8384-A3C94D7198F1}"/>
                  </a:ext>
                </a:extLst>
              </p:cNvPr>
              <p:cNvSpPr/>
              <p:nvPr/>
            </p:nvSpPr>
            <p:spPr>
              <a:xfrm>
                <a:off x="6839238" y="5022711"/>
                <a:ext cx="26623" cy="26623"/>
              </a:xfrm>
              <a:custGeom>
                <a:avLst/>
                <a:gdLst>
                  <a:gd name="connsiteX0" fmla="*/ 13807 w 26623"/>
                  <a:gd name="connsiteY0" fmla="*/ 27046 h 26623"/>
                  <a:gd name="connsiteX1" fmla="*/ 23220 w 26623"/>
                  <a:gd name="connsiteY1" fmla="*/ 23147 h 26623"/>
                  <a:gd name="connsiteX2" fmla="*/ 27119 w 26623"/>
                  <a:gd name="connsiteY2" fmla="*/ 13735 h 26623"/>
                  <a:gd name="connsiteX3" fmla="*/ 23220 w 26623"/>
                  <a:gd name="connsiteY3" fmla="*/ 4322 h 26623"/>
                  <a:gd name="connsiteX4" fmla="*/ 13807 w 26623"/>
                  <a:gd name="connsiteY4" fmla="*/ 423 h 26623"/>
                  <a:gd name="connsiteX5" fmla="*/ 4394 w 26623"/>
                  <a:gd name="connsiteY5" fmla="*/ 4322 h 26623"/>
                  <a:gd name="connsiteX6" fmla="*/ 496 w 26623"/>
                  <a:gd name="connsiteY6" fmla="*/ 13735 h 26623"/>
                  <a:gd name="connsiteX7" fmla="*/ 4394 w 26623"/>
                  <a:gd name="connsiteY7" fmla="*/ 23147 h 26623"/>
                  <a:gd name="connsiteX8" fmla="*/ 13807 w 26623"/>
                  <a:gd name="connsiteY8" fmla="*/ 270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7046"/>
                    </a:moveTo>
                    <a:cubicBezTo>
                      <a:pt x="17337" y="27046"/>
                      <a:pt x="20724" y="25644"/>
                      <a:pt x="23220" y="23147"/>
                    </a:cubicBezTo>
                    <a:cubicBezTo>
                      <a:pt x="25716" y="20651"/>
                      <a:pt x="27119" y="17265"/>
                      <a:pt x="27119" y="13735"/>
                    </a:cubicBezTo>
                    <a:cubicBezTo>
                      <a:pt x="27119" y="10204"/>
                      <a:pt x="25716" y="6818"/>
                      <a:pt x="23220" y="4322"/>
                    </a:cubicBezTo>
                    <a:cubicBezTo>
                      <a:pt x="20724" y="1826"/>
                      <a:pt x="17337" y="423"/>
                      <a:pt x="13807" y="423"/>
                    </a:cubicBezTo>
                    <a:cubicBezTo>
                      <a:pt x="10277" y="423"/>
                      <a:pt x="6891" y="1826"/>
                      <a:pt x="4394" y="4322"/>
                    </a:cubicBezTo>
                    <a:cubicBezTo>
                      <a:pt x="1898" y="6818"/>
                      <a:pt x="496" y="10204"/>
                      <a:pt x="496" y="13735"/>
                    </a:cubicBezTo>
                    <a:cubicBezTo>
                      <a:pt x="496" y="17265"/>
                      <a:pt x="1898" y="20651"/>
                      <a:pt x="4394" y="23147"/>
                    </a:cubicBezTo>
                    <a:cubicBezTo>
                      <a:pt x="6891" y="25644"/>
                      <a:pt x="10277" y="27046"/>
                      <a:pt x="13807" y="270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23" name="任意多边形: 形状 67722">
                <a:extLst>
                  <a:ext uri="{FF2B5EF4-FFF2-40B4-BE49-F238E27FC236}">
                    <a16:creationId xmlns:a16="http://schemas.microsoft.com/office/drawing/2014/main" id="{08B95732-FC3A-C3D9-97B5-1838456A9B32}"/>
                  </a:ext>
                </a:extLst>
              </p:cNvPr>
              <p:cNvSpPr/>
              <p:nvPr/>
            </p:nvSpPr>
            <p:spPr>
              <a:xfrm>
                <a:off x="7390336" y="4384406"/>
                <a:ext cx="26623" cy="26623"/>
              </a:xfrm>
              <a:custGeom>
                <a:avLst/>
                <a:gdLst>
                  <a:gd name="connsiteX0" fmla="*/ 13853 w 26623"/>
                  <a:gd name="connsiteY0" fmla="*/ 26993 h 26623"/>
                  <a:gd name="connsiteX1" fmla="*/ 23266 w 26623"/>
                  <a:gd name="connsiteY1" fmla="*/ 23094 h 26623"/>
                  <a:gd name="connsiteX2" fmla="*/ 27165 w 26623"/>
                  <a:gd name="connsiteY2" fmla="*/ 13681 h 26623"/>
                  <a:gd name="connsiteX3" fmla="*/ 23266 w 26623"/>
                  <a:gd name="connsiteY3" fmla="*/ 4268 h 26623"/>
                  <a:gd name="connsiteX4" fmla="*/ 13853 w 26623"/>
                  <a:gd name="connsiteY4" fmla="*/ 369 h 26623"/>
                  <a:gd name="connsiteX5" fmla="*/ 4441 w 26623"/>
                  <a:gd name="connsiteY5" fmla="*/ 4268 h 26623"/>
                  <a:gd name="connsiteX6" fmla="*/ 542 w 26623"/>
                  <a:gd name="connsiteY6" fmla="*/ 13681 h 26623"/>
                  <a:gd name="connsiteX7" fmla="*/ 4441 w 26623"/>
                  <a:gd name="connsiteY7" fmla="*/ 23094 h 26623"/>
                  <a:gd name="connsiteX8" fmla="*/ 13853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3" y="26993"/>
                    </a:moveTo>
                    <a:cubicBezTo>
                      <a:pt x="17384" y="26993"/>
                      <a:pt x="20770" y="25590"/>
                      <a:pt x="23266" y="23094"/>
                    </a:cubicBezTo>
                    <a:cubicBezTo>
                      <a:pt x="25762" y="20597"/>
                      <a:pt x="27165" y="17211"/>
                      <a:pt x="27165" y="13681"/>
                    </a:cubicBezTo>
                    <a:cubicBezTo>
                      <a:pt x="27165" y="10151"/>
                      <a:pt x="25762" y="6765"/>
                      <a:pt x="23266" y="4268"/>
                    </a:cubicBezTo>
                    <a:cubicBezTo>
                      <a:pt x="20770" y="1772"/>
                      <a:pt x="17384" y="369"/>
                      <a:pt x="13853" y="369"/>
                    </a:cubicBezTo>
                    <a:cubicBezTo>
                      <a:pt x="10323" y="369"/>
                      <a:pt x="6937" y="1772"/>
                      <a:pt x="4441" y="4268"/>
                    </a:cubicBezTo>
                    <a:cubicBezTo>
                      <a:pt x="1944" y="6765"/>
                      <a:pt x="542" y="10151"/>
                      <a:pt x="542" y="13681"/>
                    </a:cubicBezTo>
                    <a:cubicBezTo>
                      <a:pt x="542" y="17211"/>
                      <a:pt x="1944" y="20597"/>
                      <a:pt x="4441" y="23094"/>
                    </a:cubicBezTo>
                    <a:cubicBezTo>
                      <a:pt x="6937" y="25590"/>
                      <a:pt x="10323" y="26993"/>
                      <a:pt x="13853" y="269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24" name="任意多边形: 形状 67723">
                <a:extLst>
                  <a:ext uri="{FF2B5EF4-FFF2-40B4-BE49-F238E27FC236}">
                    <a16:creationId xmlns:a16="http://schemas.microsoft.com/office/drawing/2014/main" id="{01B60D43-3AA0-D1B1-16BC-522565CA826E}"/>
                  </a:ext>
                </a:extLst>
              </p:cNvPr>
              <p:cNvSpPr/>
              <p:nvPr/>
            </p:nvSpPr>
            <p:spPr>
              <a:xfrm>
                <a:off x="7416939" y="3437039"/>
                <a:ext cx="26623" cy="26623"/>
              </a:xfrm>
              <a:custGeom>
                <a:avLst/>
                <a:gdLst>
                  <a:gd name="connsiteX0" fmla="*/ 13856 w 26623"/>
                  <a:gd name="connsiteY0" fmla="*/ 26913 h 26623"/>
                  <a:gd name="connsiteX1" fmla="*/ 23268 w 26623"/>
                  <a:gd name="connsiteY1" fmla="*/ 23014 h 26623"/>
                  <a:gd name="connsiteX2" fmla="*/ 27167 w 26623"/>
                  <a:gd name="connsiteY2" fmla="*/ 13601 h 26623"/>
                  <a:gd name="connsiteX3" fmla="*/ 23268 w 26623"/>
                  <a:gd name="connsiteY3" fmla="*/ 4189 h 26623"/>
                  <a:gd name="connsiteX4" fmla="*/ 13856 w 26623"/>
                  <a:gd name="connsiteY4" fmla="*/ 290 h 26623"/>
                  <a:gd name="connsiteX5" fmla="*/ 4443 w 26623"/>
                  <a:gd name="connsiteY5" fmla="*/ 4189 h 26623"/>
                  <a:gd name="connsiteX6" fmla="*/ 544 w 26623"/>
                  <a:gd name="connsiteY6" fmla="*/ 13601 h 26623"/>
                  <a:gd name="connsiteX7" fmla="*/ 4443 w 26623"/>
                  <a:gd name="connsiteY7" fmla="*/ 23014 h 26623"/>
                  <a:gd name="connsiteX8" fmla="*/ 13856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6" y="26913"/>
                    </a:moveTo>
                    <a:cubicBezTo>
                      <a:pt x="17386" y="26913"/>
                      <a:pt x="20772" y="25510"/>
                      <a:pt x="23268" y="23014"/>
                    </a:cubicBezTo>
                    <a:cubicBezTo>
                      <a:pt x="25765" y="20518"/>
                      <a:pt x="27167" y="17132"/>
                      <a:pt x="27167" y="13601"/>
                    </a:cubicBezTo>
                    <a:cubicBezTo>
                      <a:pt x="27167" y="10071"/>
                      <a:pt x="25765" y="6685"/>
                      <a:pt x="23268" y="4189"/>
                    </a:cubicBezTo>
                    <a:cubicBezTo>
                      <a:pt x="20772" y="1692"/>
                      <a:pt x="17386" y="290"/>
                      <a:pt x="13856" y="290"/>
                    </a:cubicBezTo>
                    <a:cubicBezTo>
                      <a:pt x="10325" y="290"/>
                      <a:pt x="6939" y="1692"/>
                      <a:pt x="4443" y="4189"/>
                    </a:cubicBezTo>
                    <a:cubicBezTo>
                      <a:pt x="1947" y="6685"/>
                      <a:pt x="544" y="10071"/>
                      <a:pt x="544" y="13601"/>
                    </a:cubicBezTo>
                    <a:cubicBezTo>
                      <a:pt x="544" y="17132"/>
                      <a:pt x="1947" y="20518"/>
                      <a:pt x="4443" y="23014"/>
                    </a:cubicBezTo>
                    <a:cubicBezTo>
                      <a:pt x="6939" y="25510"/>
                      <a:pt x="10325" y="26913"/>
                      <a:pt x="13856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25" name="任意多边形: 形状 67724">
                <a:extLst>
                  <a:ext uri="{FF2B5EF4-FFF2-40B4-BE49-F238E27FC236}">
                    <a16:creationId xmlns:a16="http://schemas.microsoft.com/office/drawing/2014/main" id="{302FBA9D-E8DF-15F1-C0C7-FFFA3CCB12D9}"/>
                  </a:ext>
                </a:extLst>
              </p:cNvPr>
              <p:cNvSpPr/>
              <p:nvPr/>
            </p:nvSpPr>
            <p:spPr>
              <a:xfrm>
                <a:off x="6682913" y="3853957"/>
                <a:ext cx="26623" cy="26623"/>
              </a:xfrm>
              <a:custGeom>
                <a:avLst/>
                <a:gdLst>
                  <a:gd name="connsiteX0" fmla="*/ 13794 w 26623"/>
                  <a:gd name="connsiteY0" fmla="*/ 26948 h 26623"/>
                  <a:gd name="connsiteX1" fmla="*/ 23207 w 26623"/>
                  <a:gd name="connsiteY1" fmla="*/ 23049 h 26623"/>
                  <a:gd name="connsiteX2" fmla="*/ 27106 w 26623"/>
                  <a:gd name="connsiteY2" fmla="*/ 13636 h 26623"/>
                  <a:gd name="connsiteX3" fmla="*/ 23207 w 26623"/>
                  <a:gd name="connsiteY3" fmla="*/ 4224 h 26623"/>
                  <a:gd name="connsiteX4" fmla="*/ 13794 w 26623"/>
                  <a:gd name="connsiteY4" fmla="*/ 325 h 26623"/>
                  <a:gd name="connsiteX5" fmla="*/ 4381 w 26623"/>
                  <a:gd name="connsiteY5" fmla="*/ 4224 h 26623"/>
                  <a:gd name="connsiteX6" fmla="*/ 482 w 26623"/>
                  <a:gd name="connsiteY6" fmla="*/ 13636 h 26623"/>
                  <a:gd name="connsiteX7" fmla="*/ 4381 w 26623"/>
                  <a:gd name="connsiteY7" fmla="*/ 23049 h 26623"/>
                  <a:gd name="connsiteX8" fmla="*/ 13794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48"/>
                    </a:moveTo>
                    <a:cubicBezTo>
                      <a:pt x="17324" y="26948"/>
                      <a:pt x="20710" y="25545"/>
                      <a:pt x="23207" y="23049"/>
                    </a:cubicBezTo>
                    <a:cubicBezTo>
                      <a:pt x="25703" y="20553"/>
                      <a:pt x="27106" y="17167"/>
                      <a:pt x="27106" y="13636"/>
                    </a:cubicBezTo>
                    <a:cubicBezTo>
                      <a:pt x="27106" y="10106"/>
                      <a:pt x="25703" y="6720"/>
                      <a:pt x="23207" y="4224"/>
                    </a:cubicBezTo>
                    <a:cubicBezTo>
                      <a:pt x="20710" y="1727"/>
                      <a:pt x="17324" y="325"/>
                      <a:pt x="13794" y="325"/>
                    </a:cubicBezTo>
                    <a:cubicBezTo>
                      <a:pt x="10264" y="325"/>
                      <a:pt x="6878" y="1727"/>
                      <a:pt x="4381" y="4224"/>
                    </a:cubicBezTo>
                    <a:cubicBezTo>
                      <a:pt x="1885" y="6720"/>
                      <a:pt x="482" y="10106"/>
                      <a:pt x="482" y="13636"/>
                    </a:cubicBezTo>
                    <a:cubicBezTo>
                      <a:pt x="482" y="17167"/>
                      <a:pt x="1885" y="20553"/>
                      <a:pt x="4381" y="23049"/>
                    </a:cubicBezTo>
                    <a:cubicBezTo>
                      <a:pt x="6878" y="25545"/>
                      <a:pt x="10264" y="26948"/>
                      <a:pt x="13794" y="2694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26" name="任意多边形: 形状 67725">
                <a:extLst>
                  <a:ext uri="{FF2B5EF4-FFF2-40B4-BE49-F238E27FC236}">
                    <a16:creationId xmlns:a16="http://schemas.microsoft.com/office/drawing/2014/main" id="{28909BAB-34B7-B2DA-05D7-9D64CA8875B0}"/>
                  </a:ext>
                </a:extLst>
              </p:cNvPr>
              <p:cNvSpPr/>
              <p:nvPr/>
            </p:nvSpPr>
            <p:spPr>
              <a:xfrm>
                <a:off x="5533978" y="2903687"/>
                <a:ext cx="26623" cy="26623"/>
              </a:xfrm>
              <a:custGeom>
                <a:avLst/>
                <a:gdLst>
                  <a:gd name="connsiteX0" fmla="*/ 13698 w 26623"/>
                  <a:gd name="connsiteY0" fmla="*/ 26868 h 26623"/>
                  <a:gd name="connsiteX1" fmla="*/ 23110 w 26623"/>
                  <a:gd name="connsiteY1" fmla="*/ 22969 h 26623"/>
                  <a:gd name="connsiteX2" fmla="*/ 27009 w 26623"/>
                  <a:gd name="connsiteY2" fmla="*/ 13557 h 26623"/>
                  <a:gd name="connsiteX3" fmla="*/ 23110 w 26623"/>
                  <a:gd name="connsiteY3" fmla="*/ 4144 h 26623"/>
                  <a:gd name="connsiteX4" fmla="*/ 13698 w 26623"/>
                  <a:gd name="connsiteY4" fmla="*/ 245 h 26623"/>
                  <a:gd name="connsiteX5" fmla="*/ 4285 w 26623"/>
                  <a:gd name="connsiteY5" fmla="*/ 4144 h 26623"/>
                  <a:gd name="connsiteX6" fmla="*/ 386 w 26623"/>
                  <a:gd name="connsiteY6" fmla="*/ 13557 h 26623"/>
                  <a:gd name="connsiteX7" fmla="*/ 4285 w 26623"/>
                  <a:gd name="connsiteY7" fmla="*/ 22969 h 26623"/>
                  <a:gd name="connsiteX8" fmla="*/ 13698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8" y="26868"/>
                    </a:moveTo>
                    <a:cubicBezTo>
                      <a:pt x="17228" y="26868"/>
                      <a:pt x="20614" y="25466"/>
                      <a:pt x="23110" y="22969"/>
                    </a:cubicBezTo>
                    <a:cubicBezTo>
                      <a:pt x="25607" y="20473"/>
                      <a:pt x="27009" y="17087"/>
                      <a:pt x="27009" y="13557"/>
                    </a:cubicBezTo>
                    <a:cubicBezTo>
                      <a:pt x="27009" y="10026"/>
                      <a:pt x="25607" y="6640"/>
                      <a:pt x="23110" y="4144"/>
                    </a:cubicBezTo>
                    <a:cubicBezTo>
                      <a:pt x="20614" y="1648"/>
                      <a:pt x="17228" y="245"/>
                      <a:pt x="13698" y="245"/>
                    </a:cubicBezTo>
                    <a:cubicBezTo>
                      <a:pt x="10167" y="245"/>
                      <a:pt x="6781" y="1648"/>
                      <a:pt x="4285" y="4144"/>
                    </a:cubicBezTo>
                    <a:cubicBezTo>
                      <a:pt x="1789" y="6640"/>
                      <a:pt x="386" y="10026"/>
                      <a:pt x="386" y="13557"/>
                    </a:cubicBezTo>
                    <a:cubicBezTo>
                      <a:pt x="386" y="17087"/>
                      <a:pt x="1789" y="20473"/>
                      <a:pt x="4285" y="22969"/>
                    </a:cubicBezTo>
                    <a:cubicBezTo>
                      <a:pt x="6781" y="25466"/>
                      <a:pt x="10167" y="26868"/>
                      <a:pt x="13698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27" name="任意多边形: 形状 67726">
                <a:extLst>
                  <a:ext uri="{FF2B5EF4-FFF2-40B4-BE49-F238E27FC236}">
                    <a16:creationId xmlns:a16="http://schemas.microsoft.com/office/drawing/2014/main" id="{1610A182-555E-6844-9B0A-8047B395B2A5}"/>
                  </a:ext>
                </a:extLst>
              </p:cNvPr>
              <p:cNvSpPr/>
              <p:nvPr/>
            </p:nvSpPr>
            <p:spPr>
              <a:xfrm>
                <a:off x="5431575" y="3588874"/>
                <a:ext cx="26623" cy="26623"/>
              </a:xfrm>
              <a:custGeom>
                <a:avLst/>
                <a:gdLst>
                  <a:gd name="connsiteX0" fmla="*/ 13689 w 26623"/>
                  <a:gd name="connsiteY0" fmla="*/ 26926 h 26623"/>
                  <a:gd name="connsiteX1" fmla="*/ 23102 w 26623"/>
                  <a:gd name="connsiteY1" fmla="*/ 23027 h 26623"/>
                  <a:gd name="connsiteX2" fmla="*/ 27000 w 26623"/>
                  <a:gd name="connsiteY2" fmla="*/ 13614 h 26623"/>
                  <a:gd name="connsiteX3" fmla="*/ 23102 w 26623"/>
                  <a:gd name="connsiteY3" fmla="*/ 4201 h 26623"/>
                  <a:gd name="connsiteX4" fmla="*/ 13689 w 26623"/>
                  <a:gd name="connsiteY4" fmla="*/ 303 h 26623"/>
                  <a:gd name="connsiteX5" fmla="*/ 4276 w 26623"/>
                  <a:gd name="connsiteY5" fmla="*/ 4201 h 26623"/>
                  <a:gd name="connsiteX6" fmla="*/ 377 w 26623"/>
                  <a:gd name="connsiteY6" fmla="*/ 13614 h 26623"/>
                  <a:gd name="connsiteX7" fmla="*/ 4276 w 26623"/>
                  <a:gd name="connsiteY7" fmla="*/ 23027 h 26623"/>
                  <a:gd name="connsiteX8" fmla="*/ 13689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26"/>
                    </a:moveTo>
                    <a:cubicBezTo>
                      <a:pt x="17219" y="26926"/>
                      <a:pt x="20605" y="25523"/>
                      <a:pt x="23102" y="23027"/>
                    </a:cubicBezTo>
                    <a:cubicBezTo>
                      <a:pt x="25598" y="20531"/>
                      <a:pt x="27000" y="17144"/>
                      <a:pt x="27000" y="13614"/>
                    </a:cubicBezTo>
                    <a:cubicBezTo>
                      <a:pt x="27000" y="10084"/>
                      <a:pt x="25598" y="6698"/>
                      <a:pt x="23102" y="4201"/>
                    </a:cubicBezTo>
                    <a:cubicBezTo>
                      <a:pt x="20605" y="1705"/>
                      <a:pt x="17219" y="303"/>
                      <a:pt x="13689" y="303"/>
                    </a:cubicBezTo>
                    <a:cubicBezTo>
                      <a:pt x="10159" y="303"/>
                      <a:pt x="6772" y="1705"/>
                      <a:pt x="4276" y="4201"/>
                    </a:cubicBezTo>
                    <a:cubicBezTo>
                      <a:pt x="1780" y="6698"/>
                      <a:pt x="377" y="10084"/>
                      <a:pt x="377" y="13614"/>
                    </a:cubicBezTo>
                    <a:cubicBezTo>
                      <a:pt x="377" y="17144"/>
                      <a:pt x="1780" y="20531"/>
                      <a:pt x="4276" y="23027"/>
                    </a:cubicBezTo>
                    <a:cubicBezTo>
                      <a:pt x="6772" y="25523"/>
                      <a:pt x="10159" y="26926"/>
                      <a:pt x="13689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28" name="任意多边形: 形状 67727">
                <a:extLst>
                  <a:ext uri="{FF2B5EF4-FFF2-40B4-BE49-F238E27FC236}">
                    <a16:creationId xmlns:a16="http://schemas.microsoft.com/office/drawing/2014/main" id="{352F3445-C51F-A58E-B4F3-279112900668}"/>
                  </a:ext>
                </a:extLst>
              </p:cNvPr>
              <p:cNvSpPr/>
              <p:nvPr/>
            </p:nvSpPr>
            <p:spPr>
              <a:xfrm>
                <a:off x="7015635" y="3372377"/>
                <a:ext cx="26623" cy="26623"/>
              </a:xfrm>
              <a:custGeom>
                <a:avLst/>
                <a:gdLst>
                  <a:gd name="connsiteX0" fmla="*/ 13822 w 26623"/>
                  <a:gd name="connsiteY0" fmla="*/ 26908 h 26623"/>
                  <a:gd name="connsiteX1" fmla="*/ 23235 w 26623"/>
                  <a:gd name="connsiteY1" fmla="*/ 23009 h 26623"/>
                  <a:gd name="connsiteX2" fmla="*/ 27134 w 26623"/>
                  <a:gd name="connsiteY2" fmla="*/ 13596 h 26623"/>
                  <a:gd name="connsiteX3" fmla="*/ 23235 w 26623"/>
                  <a:gd name="connsiteY3" fmla="*/ 4183 h 26623"/>
                  <a:gd name="connsiteX4" fmla="*/ 13822 w 26623"/>
                  <a:gd name="connsiteY4" fmla="*/ 284 h 26623"/>
                  <a:gd name="connsiteX5" fmla="*/ 4409 w 26623"/>
                  <a:gd name="connsiteY5" fmla="*/ 4183 h 26623"/>
                  <a:gd name="connsiteX6" fmla="*/ 510 w 26623"/>
                  <a:gd name="connsiteY6" fmla="*/ 13596 h 26623"/>
                  <a:gd name="connsiteX7" fmla="*/ 4409 w 26623"/>
                  <a:gd name="connsiteY7" fmla="*/ 23009 h 26623"/>
                  <a:gd name="connsiteX8" fmla="*/ 13822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908"/>
                    </a:moveTo>
                    <a:cubicBezTo>
                      <a:pt x="17352" y="26908"/>
                      <a:pt x="20738" y="25505"/>
                      <a:pt x="23235" y="23009"/>
                    </a:cubicBezTo>
                    <a:cubicBezTo>
                      <a:pt x="25731" y="20512"/>
                      <a:pt x="27134" y="17126"/>
                      <a:pt x="27134" y="13596"/>
                    </a:cubicBezTo>
                    <a:cubicBezTo>
                      <a:pt x="27134" y="10066"/>
                      <a:pt x="25731" y="6680"/>
                      <a:pt x="23235" y="4183"/>
                    </a:cubicBezTo>
                    <a:cubicBezTo>
                      <a:pt x="20738" y="1687"/>
                      <a:pt x="17352" y="284"/>
                      <a:pt x="13822" y="284"/>
                    </a:cubicBezTo>
                    <a:cubicBezTo>
                      <a:pt x="10292" y="284"/>
                      <a:pt x="6906" y="1687"/>
                      <a:pt x="4409" y="4183"/>
                    </a:cubicBezTo>
                    <a:cubicBezTo>
                      <a:pt x="1913" y="6680"/>
                      <a:pt x="510" y="10066"/>
                      <a:pt x="510" y="13596"/>
                    </a:cubicBezTo>
                    <a:cubicBezTo>
                      <a:pt x="510" y="17126"/>
                      <a:pt x="1913" y="20512"/>
                      <a:pt x="4409" y="23009"/>
                    </a:cubicBezTo>
                    <a:cubicBezTo>
                      <a:pt x="6906" y="25505"/>
                      <a:pt x="10292" y="26908"/>
                      <a:pt x="13822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29" name="任意多边形: 形状 67728">
                <a:extLst>
                  <a:ext uri="{FF2B5EF4-FFF2-40B4-BE49-F238E27FC236}">
                    <a16:creationId xmlns:a16="http://schemas.microsoft.com/office/drawing/2014/main" id="{0D5FDDE5-3D2D-AE98-766F-2FF0635B5188}"/>
                  </a:ext>
                </a:extLst>
              </p:cNvPr>
              <p:cNvSpPr/>
              <p:nvPr/>
            </p:nvSpPr>
            <p:spPr>
              <a:xfrm>
                <a:off x="7480004" y="3481720"/>
                <a:ext cx="26623" cy="26623"/>
              </a:xfrm>
              <a:custGeom>
                <a:avLst/>
                <a:gdLst>
                  <a:gd name="connsiteX0" fmla="*/ 13861 w 26623"/>
                  <a:gd name="connsiteY0" fmla="*/ 26917 h 26623"/>
                  <a:gd name="connsiteX1" fmla="*/ 23274 w 26623"/>
                  <a:gd name="connsiteY1" fmla="*/ 23018 h 26623"/>
                  <a:gd name="connsiteX2" fmla="*/ 27173 w 26623"/>
                  <a:gd name="connsiteY2" fmla="*/ 13605 h 26623"/>
                  <a:gd name="connsiteX3" fmla="*/ 23274 w 26623"/>
                  <a:gd name="connsiteY3" fmla="*/ 4192 h 26623"/>
                  <a:gd name="connsiteX4" fmla="*/ 13861 w 26623"/>
                  <a:gd name="connsiteY4" fmla="*/ 294 h 26623"/>
                  <a:gd name="connsiteX5" fmla="*/ 4448 w 26623"/>
                  <a:gd name="connsiteY5" fmla="*/ 4192 h 26623"/>
                  <a:gd name="connsiteX6" fmla="*/ 549 w 26623"/>
                  <a:gd name="connsiteY6" fmla="*/ 13605 h 26623"/>
                  <a:gd name="connsiteX7" fmla="*/ 4448 w 26623"/>
                  <a:gd name="connsiteY7" fmla="*/ 23018 h 26623"/>
                  <a:gd name="connsiteX8" fmla="*/ 13861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1" y="26917"/>
                    </a:moveTo>
                    <a:cubicBezTo>
                      <a:pt x="17391" y="26917"/>
                      <a:pt x="20777" y="25514"/>
                      <a:pt x="23274" y="23018"/>
                    </a:cubicBezTo>
                    <a:cubicBezTo>
                      <a:pt x="25770" y="20522"/>
                      <a:pt x="27173" y="17135"/>
                      <a:pt x="27173" y="13605"/>
                    </a:cubicBezTo>
                    <a:cubicBezTo>
                      <a:pt x="27173" y="10075"/>
                      <a:pt x="25770" y="6689"/>
                      <a:pt x="23274" y="4192"/>
                    </a:cubicBezTo>
                    <a:cubicBezTo>
                      <a:pt x="20777" y="1696"/>
                      <a:pt x="17391" y="294"/>
                      <a:pt x="13861" y="294"/>
                    </a:cubicBezTo>
                    <a:cubicBezTo>
                      <a:pt x="10331" y="294"/>
                      <a:pt x="6945" y="1696"/>
                      <a:pt x="4448" y="4192"/>
                    </a:cubicBezTo>
                    <a:cubicBezTo>
                      <a:pt x="1952" y="6689"/>
                      <a:pt x="549" y="10075"/>
                      <a:pt x="549" y="13605"/>
                    </a:cubicBezTo>
                    <a:cubicBezTo>
                      <a:pt x="549" y="17135"/>
                      <a:pt x="1952" y="20522"/>
                      <a:pt x="4448" y="23018"/>
                    </a:cubicBezTo>
                    <a:cubicBezTo>
                      <a:pt x="6945" y="25514"/>
                      <a:pt x="10331" y="26917"/>
                      <a:pt x="13861" y="269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30" name="任意多边形: 形状 67729">
                <a:extLst>
                  <a:ext uri="{FF2B5EF4-FFF2-40B4-BE49-F238E27FC236}">
                    <a16:creationId xmlns:a16="http://schemas.microsoft.com/office/drawing/2014/main" id="{2E28CF17-959B-3764-5135-90BB373398DE}"/>
                  </a:ext>
                </a:extLst>
              </p:cNvPr>
              <p:cNvSpPr/>
              <p:nvPr/>
            </p:nvSpPr>
            <p:spPr>
              <a:xfrm>
                <a:off x="6080712" y="4849502"/>
                <a:ext cx="26623" cy="26623"/>
              </a:xfrm>
              <a:custGeom>
                <a:avLst/>
                <a:gdLst>
                  <a:gd name="connsiteX0" fmla="*/ 13743 w 26623"/>
                  <a:gd name="connsiteY0" fmla="*/ 27032 h 26623"/>
                  <a:gd name="connsiteX1" fmla="*/ 23156 w 26623"/>
                  <a:gd name="connsiteY1" fmla="*/ 23133 h 26623"/>
                  <a:gd name="connsiteX2" fmla="*/ 27055 w 26623"/>
                  <a:gd name="connsiteY2" fmla="*/ 13720 h 26623"/>
                  <a:gd name="connsiteX3" fmla="*/ 23156 w 26623"/>
                  <a:gd name="connsiteY3" fmla="*/ 4307 h 26623"/>
                  <a:gd name="connsiteX4" fmla="*/ 13743 w 26623"/>
                  <a:gd name="connsiteY4" fmla="*/ 408 h 26623"/>
                  <a:gd name="connsiteX5" fmla="*/ 4331 w 26623"/>
                  <a:gd name="connsiteY5" fmla="*/ 4307 h 26623"/>
                  <a:gd name="connsiteX6" fmla="*/ 432 w 26623"/>
                  <a:gd name="connsiteY6" fmla="*/ 13720 h 26623"/>
                  <a:gd name="connsiteX7" fmla="*/ 4331 w 26623"/>
                  <a:gd name="connsiteY7" fmla="*/ 23133 h 26623"/>
                  <a:gd name="connsiteX8" fmla="*/ 13743 w 26623"/>
                  <a:gd name="connsiteY8" fmla="*/ 270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3" y="27032"/>
                    </a:moveTo>
                    <a:cubicBezTo>
                      <a:pt x="17274" y="27032"/>
                      <a:pt x="20660" y="25629"/>
                      <a:pt x="23156" y="23133"/>
                    </a:cubicBezTo>
                    <a:cubicBezTo>
                      <a:pt x="25652" y="20636"/>
                      <a:pt x="27055" y="17250"/>
                      <a:pt x="27055" y="13720"/>
                    </a:cubicBezTo>
                    <a:cubicBezTo>
                      <a:pt x="27055" y="10190"/>
                      <a:pt x="25652" y="6804"/>
                      <a:pt x="23156" y="4307"/>
                    </a:cubicBezTo>
                    <a:cubicBezTo>
                      <a:pt x="20660" y="1811"/>
                      <a:pt x="17274" y="408"/>
                      <a:pt x="13743" y="408"/>
                    </a:cubicBezTo>
                    <a:cubicBezTo>
                      <a:pt x="10213" y="408"/>
                      <a:pt x="6827" y="1811"/>
                      <a:pt x="4331" y="4307"/>
                    </a:cubicBezTo>
                    <a:cubicBezTo>
                      <a:pt x="1834" y="6804"/>
                      <a:pt x="432" y="10190"/>
                      <a:pt x="432" y="13720"/>
                    </a:cubicBezTo>
                    <a:cubicBezTo>
                      <a:pt x="432" y="17250"/>
                      <a:pt x="1834" y="20636"/>
                      <a:pt x="4331" y="23133"/>
                    </a:cubicBezTo>
                    <a:cubicBezTo>
                      <a:pt x="6827" y="25629"/>
                      <a:pt x="10213" y="27032"/>
                      <a:pt x="13743" y="270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31" name="任意多边形: 形状 67730">
                <a:extLst>
                  <a:ext uri="{FF2B5EF4-FFF2-40B4-BE49-F238E27FC236}">
                    <a16:creationId xmlns:a16="http://schemas.microsoft.com/office/drawing/2014/main" id="{5279EC9D-D955-AC56-5795-9C201119B517}"/>
                  </a:ext>
                </a:extLst>
              </p:cNvPr>
              <p:cNvSpPr/>
              <p:nvPr/>
            </p:nvSpPr>
            <p:spPr>
              <a:xfrm>
                <a:off x="6219303" y="3668298"/>
                <a:ext cx="26623" cy="26623"/>
              </a:xfrm>
              <a:custGeom>
                <a:avLst/>
                <a:gdLst>
                  <a:gd name="connsiteX0" fmla="*/ 13755 w 26623"/>
                  <a:gd name="connsiteY0" fmla="*/ 26932 h 26623"/>
                  <a:gd name="connsiteX1" fmla="*/ 23168 w 26623"/>
                  <a:gd name="connsiteY1" fmla="*/ 23034 h 26623"/>
                  <a:gd name="connsiteX2" fmla="*/ 27067 w 26623"/>
                  <a:gd name="connsiteY2" fmla="*/ 13621 h 26623"/>
                  <a:gd name="connsiteX3" fmla="*/ 23168 w 26623"/>
                  <a:gd name="connsiteY3" fmla="*/ 4208 h 26623"/>
                  <a:gd name="connsiteX4" fmla="*/ 13755 w 26623"/>
                  <a:gd name="connsiteY4" fmla="*/ 309 h 26623"/>
                  <a:gd name="connsiteX5" fmla="*/ 4342 w 26623"/>
                  <a:gd name="connsiteY5" fmla="*/ 4208 h 26623"/>
                  <a:gd name="connsiteX6" fmla="*/ 443 w 26623"/>
                  <a:gd name="connsiteY6" fmla="*/ 13621 h 26623"/>
                  <a:gd name="connsiteX7" fmla="*/ 4342 w 26623"/>
                  <a:gd name="connsiteY7" fmla="*/ 23034 h 26623"/>
                  <a:gd name="connsiteX8" fmla="*/ 13755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5" y="26932"/>
                    </a:moveTo>
                    <a:cubicBezTo>
                      <a:pt x="17285" y="26932"/>
                      <a:pt x="20672" y="25530"/>
                      <a:pt x="23168" y="23034"/>
                    </a:cubicBezTo>
                    <a:cubicBezTo>
                      <a:pt x="25664" y="20537"/>
                      <a:pt x="27067" y="17151"/>
                      <a:pt x="27067" y="13621"/>
                    </a:cubicBezTo>
                    <a:cubicBezTo>
                      <a:pt x="27067" y="10091"/>
                      <a:pt x="25664" y="6704"/>
                      <a:pt x="23168" y="4208"/>
                    </a:cubicBezTo>
                    <a:cubicBezTo>
                      <a:pt x="20672" y="1712"/>
                      <a:pt x="17285" y="309"/>
                      <a:pt x="13755" y="309"/>
                    </a:cubicBezTo>
                    <a:cubicBezTo>
                      <a:pt x="10225" y="309"/>
                      <a:pt x="6839" y="1712"/>
                      <a:pt x="4342" y="4208"/>
                    </a:cubicBezTo>
                    <a:cubicBezTo>
                      <a:pt x="1846" y="6704"/>
                      <a:pt x="443" y="10091"/>
                      <a:pt x="443" y="13621"/>
                    </a:cubicBezTo>
                    <a:cubicBezTo>
                      <a:pt x="443" y="17151"/>
                      <a:pt x="1846" y="20537"/>
                      <a:pt x="4342" y="23034"/>
                    </a:cubicBezTo>
                    <a:cubicBezTo>
                      <a:pt x="6839" y="25530"/>
                      <a:pt x="10225" y="26932"/>
                      <a:pt x="13755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32" name="任意多边形: 形状 67731">
                <a:extLst>
                  <a:ext uri="{FF2B5EF4-FFF2-40B4-BE49-F238E27FC236}">
                    <a16:creationId xmlns:a16="http://schemas.microsoft.com/office/drawing/2014/main" id="{6A6B5841-926F-820D-EC2B-B81913068BA6}"/>
                  </a:ext>
                </a:extLst>
              </p:cNvPr>
              <p:cNvSpPr/>
              <p:nvPr/>
            </p:nvSpPr>
            <p:spPr>
              <a:xfrm>
                <a:off x="6118280" y="3507815"/>
                <a:ext cx="26623" cy="26623"/>
              </a:xfrm>
              <a:custGeom>
                <a:avLst/>
                <a:gdLst>
                  <a:gd name="connsiteX0" fmla="*/ 13747 w 26623"/>
                  <a:gd name="connsiteY0" fmla="*/ 26919 h 26623"/>
                  <a:gd name="connsiteX1" fmla="*/ 23159 w 26623"/>
                  <a:gd name="connsiteY1" fmla="*/ 23020 h 26623"/>
                  <a:gd name="connsiteX2" fmla="*/ 27058 w 26623"/>
                  <a:gd name="connsiteY2" fmla="*/ 13607 h 26623"/>
                  <a:gd name="connsiteX3" fmla="*/ 23159 w 26623"/>
                  <a:gd name="connsiteY3" fmla="*/ 4195 h 26623"/>
                  <a:gd name="connsiteX4" fmla="*/ 13747 w 26623"/>
                  <a:gd name="connsiteY4" fmla="*/ 296 h 26623"/>
                  <a:gd name="connsiteX5" fmla="*/ 4334 w 26623"/>
                  <a:gd name="connsiteY5" fmla="*/ 4195 h 26623"/>
                  <a:gd name="connsiteX6" fmla="*/ 435 w 26623"/>
                  <a:gd name="connsiteY6" fmla="*/ 13607 h 26623"/>
                  <a:gd name="connsiteX7" fmla="*/ 4334 w 26623"/>
                  <a:gd name="connsiteY7" fmla="*/ 23020 h 26623"/>
                  <a:gd name="connsiteX8" fmla="*/ 13747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6919"/>
                    </a:moveTo>
                    <a:cubicBezTo>
                      <a:pt x="17277" y="26919"/>
                      <a:pt x="20663" y="25516"/>
                      <a:pt x="23159" y="23020"/>
                    </a:cubicBezTo>
                    <a:cubicBezTo>
                      <a:pt x="25656" y="20524"/>
                      <a:pt x="27058" y="17138"/>
                      <a:pt x="27058" y="13607"/>
                    </a:cubicBezTo>
                    <a:cubicBezTo>
                      <a:pt x="27058" y="10077"/>
                      <a:pt x="25656" y="6691"/>
                      <a:pt x="23159" y="4195"/>
                    </a:cubicBezTo>
                    <a:cubicBezTo>
                      <a:pt x="20663" y="1698"/>
                      <a:pt x="17277" y="296"/>
                      <a:pt x="13747" y="296"/>
                    </a:cubicBezTo>
                    <a:cubicBezTo>
                      <a:pt x="10216" y="296"/>
                      <a:pt x="6830" y="1698"/>
                      <a:pt x="4334" y="4195"/>
                    </a:cubicBezTo>
                    <a:cubicBezTo>
                      <a:pt x="1838" y="6691"/>
                      <a:pt x="435" y="10077"/>
                      <a:pt x="435" y="13607"/>
                    </a:cubicBezTo>
                    <a:cubicBezTo>
                      <a:pt x="435" y="17138"/>
                      <a:pt x="1838" y="20524"/>
                      <a:pt x="4334" y="23020"/>
                    </a:cubicBezTo>
                    <a:cubicBezTo>
                      <a:pt x="6830" y="25516"/>
                      <a:pt x="10216" y="26919"/>
                      <a:pt x="13747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33" name="任意多边形: 形状 67732">
                <a:extLst>
                  <a:ext uri="{FF2B5EF4-FFF2-40B4-BE49-F238E27FC236}">
                    <a16:creationId xmlns:a16="http://schemas.microsoft.com/office/drawing/2014/main" id="{B66A05EC-8127-0F1B-EABE-5450A694D0E3}"/>
                  </a:ext>
                </a:extLst>
              </p:cNvPr>
              <p:cNvSpPr/>
              <p:nvPr/>
            </p:nvSpPr>
            <p:spPr>
              <a:xfrm>
                <a:off x="7476051" y="3920293"/>
                <a:ext cx="26623" cy="26623"/>
              </a:xfrm>
              <a:custGeom>
                <a:avLst/>
                <a:gdLst>
                  <a:gd name="connsiteX0" fmla="*/ 13861 w 26623"/>
                  <a:gd name="connsiteY0" fmla="*/ 26954 h 26623"/>
                  <a:gd name="connsiteX1" fmla="*/ 23273 w 26623"/>
                  <a:gd name="connsiteY1" fmla="*/ 23055 h 26623"/>
                  <a:gd name="connsiteX2" fmla="*/ 27172 w 26623"/>
                  <a:gd name="connsiteY2" fmla="*/ 13642 h 26623"/>
                  <a:gd name="connsiteX3" fmla="*/ 23273 w 26623"/>
                  <a:gd name="connsiteY3" fmla="*/ 4229 h 26623"/>
                  <a:gd name="connsiteX4" fmla="*/ 13861 w 26623"/>
                  <a:gd name="connsiteY4" fmla="*/ 330 h 26623"/>
                  <a:gd name="connsiteX5" fmla="*/ 4448 w 26623"/>
                  <a:gd name="connsiteY5" fmla="*/ 4229 h 26623"/>
                  <a:gd name="connsiteX6" fmla="*/ 549 w 26623"/>
                  <a:gd name="connsiteY6" fmla="*/ 13642 h 26623"/>
                  <a:gd name="connsiteX7" fmla="*/ 4448 w 26623"/>
                  <a:gd name="connsiteY7" fmla="*/ 23055 h 26623"/>
                  <a:gd name="connsiteX8" fmla="*/ 13861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1" y="26954"/>
                    </a:moveTo>
                    <a:cubicBezTo>
                      <a:pt x="17391" y="26954"/>
                      <a:pt x="20777" y="25551"/>
                      <a:pt x="23273" y="23055"/>
                    </a:cubicBezTo>
                    <a:cubicBezTo>
                      <a:pt x="25770" y="20558"/>
                      <a:pt x="27172" y="17172"/>
                      <a:pt x="27172" y="13642"/>
                    </a:cubicBezTo>
                    <a:cubicBezTo>
                      <a:pt x="27172" y="10112"/>
                      <a:pt x="25770" y="6726"/>
                      <a:pt x="23273" y="4229"/>
                    </a:cubicBezTo>
                    <a:cubicBezTo>
                      <a:pt x="20777" y="1733"/>
                      <a:pt x="17391" y="330"/>
                      <a:pt x="13861" y="330"/>
                    </a:cubicBezTo>
                    <a:cubicBezTo>
                      <a:pt x="10330" y="330"/>
                      <a:pt x="6944" y="1733"/>
                      <a:pt x="4448" y="4229"/>
                    </a:cubicBezTo>
                    <a:cubicBezTo>
                      <a:pt x="1952" y="6726"/>
                      <a:pt x="549" y="10112"/>
                      <a:pt x="549" y="13642"/>
                    </a:cubicBezTo>
                    <a:cubicBezTo>
                      <a:pt x="549" y="17172"/>
                      <a:pt x="1952" y="20558"/>
                      <a:pt x="4448" y="23055"/>
                    </a:cubicBezTo>
                    <a:cubicBezTo>
                      <a:pt x="6944" y="25551"/>
                      <a:pt x="10330" y="26954"/>
                      <a:pt x="13861" y="269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34" name="任意多边形: 形状 67733">
                <a:extLst>
                  <a:ext uri="{FF2B5EF4-FFF2-40B4-BE49-F238E27FC236}">
                    <a16:creationId xmlns:a16="http://schemas.microsoft.com/office/drawing/2014/main" id="{C7BEEF2F-5FF2-2A09-06FD-8A77DE6990CA}"/>
                  </a:ext>
                </a:extLst>
              </p:cNvPr>
              <p:cNvSpPr/>
              <p:nvPr/>
            </p:nvSpPr>
            <p:spPr>
              <a:xfrm>
                <a:off x="5675161" y="4363555"/>
                <a:ext cx="26623" cy="26623"/>
              </a:xfrm>
              <a:custGeom>
                <a:avLst/>
                <a:gdLst>
                  <a:gd name="connsiteX0" fmla="*/ 13709 w 26623"/>
                  <a:gd name="connsiteY0" fmla="*/ 26991 h 26623"/>
                  <a:gd name="connsiteX1" fmla="*/ 23122 w 26623"/>
                  <a:gd name="connsiteY1" fmla="*/ 23092 h 26623"/>
                  <a:gd name="connsiteX2" fmla="*/ 27021 w 26623"/>
                  <a:gd name="connsiteY2" fmla="*/ 13679 h 26623"/>
                  <a:gd name="connsiteX3" fmla="*/ 23122 w 26623"/>
                  <a:gd name="connsiteY3" fmla="*/ 4266 h 26623"/>
                  <a:gd name="connsiteX4" fmla="*/ 13709 w 26623"/>
                  <a:gd name="connsiteY4" fmla="*/ 368 h 26623"/>
                  <a:gd name="connsiteX5" fmla="*/ 4297 w 26623"/>
                  <a:gd name="connsiteY5" fmla="*/ 4266 h 26623"/>
                  <a:gd name="connsiteX6" fmla="*/ 398 w 26623"/>
                  <a:gd name="connsiteY6" fmla="*/ 13679 h 26623"/>
                  <a:gd name="connsiteX7" fmla="*/ 4297 w 26623"/>
                  <a:gd name="connsiteY7" fmla="*/ 23092 h 26623"/>
                  <a:gd name="connsiteX8" fmla="*/ 13709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991"/>
                    </a:moveTo>
                    <a:cubicBezTo>
                      <a:pt x="17240" y="26991"/>
                      <a:pt x="20626" y="25588"/>
                      <a:pt x="23122" y="23092"/>
                    </a:cubicBezTo>
                    <a:cubicBezTo>
                      <a:pt x="25618" y="20596"/>
                      <a:pt x="27021" y="17209"/>
                      <a:pt x="27021" y="13679"/>
                    </a:cubicBezTo>
                    <a:cubicBezTo>
                      <a:pt x="27021" y="10149"/>
                      <a:pt x="25618" y="6763"/>
                      <a:pt x="23122" y="4266"/>
                    </a:cubicBezTo>
                    <a:cubicBezTo>
                      <a:pt x="20626" y="1770"/>
                      <a:pt x="17240" y="368"/>
                      <a:pt x="13709" y="368"/>
                    </a:cubicBezTo>
                    <a:cubicBezTo>
                      <a:pt x="10179" y="368"/>
                      <a:pt x="6793" y="1770"/>
                      <a:pt x="4297" y="4266"/>
                    </a:cubicBezTo>
                    <a:cubicBezTo>
                      <a:pt x="1800" y="6763"/>
                      <a:pt x="398" y="10149"/>
                      <a:pt x="398" y="13679"/>
                    </a:cubicBezTo>
                    <a:cubicBezTo>
                      <a:pt x="398" y="17209"/>
                      <a:pt x="1800" y="20596"/>
                      <a:pt x="4297" y="23092"/>
                    </a:cubicBezTo>
                    <a:cubicBezTo>
                      <a:pt x="6793" y="25588"/>
                      <a:pt x="10179" y="26991"/>
                      <a:pt x="13709" y="269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35" name="任意多边形: 形状 67734">
                <a:extLst>
                  <a:ext uri="{FF2B5EF4-FFF2-40B4-BE49-F238E27FC236}">
                    <a16:creationId xmlns:a16="http://schemas.microsoft.com/office/drawing/2014/main" id="{6BBB2837-CA8C-C2BE-EE74-9C7D442724D1}"/>
                  </a:ext>
                </a:extLst>
              </p:cNvPr>
              <p:cNvSpPr/>
              <p:nvPr/>
            </p:nvSpPr>
            <p:spPr>
              <a:xfrm>
                <a:off x="6514323" y="4991747"/>
                <a:ext cx="26623" cy="26623"/>
              </a:xfrm>
              <a:custGeom>
                <a:avLst/>
                <a:gdLst>
                  <a:gd name="connsiteX0" fmla="*/ 13780 w 26623"/>
                  <a:gd name="connsiteY0" fmla="*/ 27044 h 26623"/>
                  <a:gd name="connsiteX1" fmla="*/ 23193 w 26623"/>
                  <a:gd name="connsiteY1" fmla="*/ 23145 h 26623"/>
                  <a:gd name="connsiteX2" fmla="*/ 27091 w 26623"/>
                  <a:gd name="connsiteY2" fmla="*/ 13732 h 26623"/>
                  <a:gd name="connsiteX3" fmla="*/ 23193 w 26623"/>
                  <a:gd name="connsiteY3" fmla="*/ 4319 h 26623"/>
                  <a:gd name="connsiteX4" fmla="*/ 13780 w 26623"/>
                  <a:gd name="connsiteY4" fmla="*/ 420 h 26623"/>
                  <a:gd name="connsiteX5" fmla="*/ 4367 w 26623"/>
                  <a:gd name="connsiteY5" fmla="*/ 4319 h 26623"/>
                  <a:gd name="connsiteX6" fmla="*/ 468 w 26623"/>
                  <a:gd name="connsiteY6" fmla="*/ 13732 h 26623"/>
                  <a:gd name="connsiteX7" fmla="*/ 4367 w 26623"/>
                  <a:gd name="connsiteY7" fmla="*/ 23145 h 26623"/>
                  <a:gd name="connsiteX8" fmla="*/ 13780 w 26623"/>
                  <a:gd name="connsiteY8" fmla="*/ 270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0" y="27044"/>
                    </a:moveTo>
                    <a:cubicBezTo>
                      <a:pt x="17310" y="27044"/>
                      <a:pt x="20696" y="25641"/>
                      <a:pt x="23193" y="23145"/>
                    </a:cubicBezTo>
                    <a:cubicBezTo>
                      <a:pt x="25689" y="20648"/>
                      <a:pt x="27091" y="17262"/>
                      <a:pt x="27091" y="13732"/>
                    </a:cubicBezTo>
                    <a:cubicBezTo>
                      <a:pt x="27091" y="10202"/>
                      <a:pt x="25689" y="6816"/>
                      <a:pt x="23193" y="4319"/>
                    </a:cubicBezTo>
                    <a:cubicBezTo>
                      <a:pt x="20696" y="1823"/>
                      <a:pt x="17310" y="420"/>
                      <a:pt x="13780" y="420"/>
                    </a:cubicBezTo>
                    <a:cubicBezTo>
                      <a:pt x="10250" y="420"/>
                      <a:pt x="6863" y="1823"/>
                      <a:pt x="4367" y="4319"/>
                    </a:cubicBezTo>
                    <a:cubicBezTo>
                      <a:pt x="1871" y="6816"/>
                      <a:pt x="468" y="10202"/>
                      <a:pt x="468" y="13732"/>
                    </a:cubicBezTo>
                    <a:cubicBezTo>
                      <a:pt x="468" y="17262"/>
                      <a:pt x="1871" y="20648"/>
                      <a:pt x="4367" y="23145"/>
                    </a:cubicBezTo>
                    <a:cubicBezTo>
                      <a:pt x="6863" y="25641"/>
                      <a:pt x="10250" y="27044"/>
                      <a:pt x="13780" y="270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36" name="任意多边形: 形状 67735">
                <a:extLst>
                  <a:ext uri="{FF2B5EF4-FFF2-40B4-BE49-F238E27FC236}">
                    <a16:creationId xmlns:a16="http://schemas.microsoft.com/office/drawing/2014/main" id="{F7856354-6DFB-1EEA-3E6E-3DAAAD1CFB7F}"/>
                  </a:ext>
                </a:extLst>
              </p:cNvPr>
              <p:cNvSpPr/>
              <p:nvPr/>
            </p:nvSpPr>
            <p:spPr>
              <a:xfrm>
                <a:off x="7728682" y="4611227"/>
                <a:ext cx="26623" cy="26623"/>
              </a:xfrm>
              <a:custGeom>
                <a:avLst/>
                <a:gdLst>
                  <a:gd name="connsiteX0" fmla="*/ 13882 w 26623"/>
                  <a:gd name="connsiteY0" fmla="*/ 27012 h 26623"/>
                  <a:gd name="connsiteX1" fmla="*/ 23295 w 26623"/>
                  <a:gd name="connsiteY1" fmla="*/ 23113 h 26623"/>
                  <a:gd name="connsiteX2" fmla="*/ 27193 w 26623"/>
                  <a:gd name="connsiteY2" fmla="*/ 13700 h 26623"/>
                  <a:gd name="connsiteX3" fmla="*/ 23295 w 26623"/>
                  <a:gd name="connsiteY3" fmla="*/ 4287 h 26623"/>
                  <a:gd name="connsiteX4" fmla="*/ 13882 w 26623"/>
                  <a:gd name="connsiteY4" fmla="*/ 388 h 26623"/>
                  <a:gd name="connsiteX5" fmla="*/ 4469 w 26623"/>
                  <a:gd name="connsiteY5" fmla="*/ 4287 h 26623"/>
                  <a:gd name="connsiteX6" fmla="*/ 570 w 26623"/>
                  <a:gd name="connsiteY6" fmla="*/ 13700 h 26623"/>
                  <a:gd name="connsiteX7" fmla="*/ 4469 w 26623"/>
                  <a:gd name="connsiteY7" fmla="*/ 23113 h 26623"/>
                  <a:gd name="connsiteX8" fmla="*/ 13882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2" y="27012"/>
                    </a:moveTo>
                    <a:cubicBezTo>
                      <a:pt x="17412" y="27012"/>
                      <a:pt x="20798" y="25609"/>
                      <a:pt x="23295" y="23113"/>
                    </a:cubicBezTo>
                    <a:cubicBezTo>
                      <a:pt x="25791" y="20616"/>
                      <a:pt x="27193" y="17230"/>
                      <a:pt x="27193" y="13700"/>
                    </a:cubicBezTo>
                    <a:cubicBezTo>
                      <a:pt x="27193" y="10170"/>
                      <a:pt x="25791" y="6784"/>
                      <a:pt x="23295" y="4287"/>
                    </a:cubicBezTo>
                    <a:cubicBezTo>
                      <a:pt x="20798" y="1791"/>
                      <a:pt x="17412" y="388"/>
                      <a:pt x="13882" y="388"/>
                    </a:cubicBezTo>
                    <a:cubicBezTo>
                      <a:pt x="10352" y="388"/>
                      <a:pt x="6965" y="1791"/>
                      <a:pt x="4469" y="4287"/>
                    </a:cubicBezTo>
                    <a:cubicBezTo>
                      <a:pt x="1973" y="6784"/>
                      <a:pt x="570" y="10170"/>
                      <a:pt x="570" y="13700"/>
                    </a:cubicBezTo>
                    <a:cubicBezTo>
                      <a:pt x="570" y="17230"/>
                      <a:pt x="1973" y="20616"/>
                      <a:pt x="4469" y="23113"/>
                    </a:cubicBezTo>
                    <a:cubicBezTo>
                      <a:pt x="6965" y="25609"/>
                      <a:pt x="10352" y="27012"/>
                      <a:pt x="13882" y="270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37" name="任意多边形: 形状 67736">
                <a:extLst>
                  <a:ext uri="{FF2B5EF4-FFF2-40B4-BE49-F238E27FC236}">
                    <a16:creationId xmlns:a16="http://schemas.microsoft.com/office/drawing/2014/main" id="{8192EE88-4196-0D7E-9DB8-EC462EF5E945}"/>
                  </a:ext>
                </a:extLst>
              </p:cNvPr>
              <p:cNvSpPr/>
              <p:nvPr/>
            </p:nvSpPr>
            <p:spPr>
              <a:xfrm>
                <a:off x="6260775" y="2868293"/>
                <a:ext cx="26623" cy="26623"/>
              </a:xfrm>
              <a:custGeom>
                <a:avLst/>
                <a:gdLst>
                  <a:gd name="connsiteX0" fmla="*/ 13759 w 26623"/>
                  <a:gd name="connsiteY0" fmla="*/ 26865 h 26623"/>
                  <a:gd name="connsiteX1" fmla="*/ 23171 w 26623"/>
                  <a:gd name="connsiteY1" fmla="*/ 22966 h 26623"/>
                  <a:gd name="connsiteX2" fmla="*/ 27070 w 26623"/>
                  <a:gd name="connsiteY2" fmla="*/ 13554 h 26623"/>
                  <a:gd name="connsiteX3" fmla="*/ 23171 w 26623"/>
                  <a:gd name="connsiteY3" fmla="*/ 4141 h 26623"/>
                  <a:gd name="connsiteX4" fmla="*/ 13759 w 26623"/>
                  <a:gd name="connsiteY4" fmla="*/ 242 h 26623"/>
                  <a:gd name="connsiteX5" fmla="*/ 4346 w 26623"/>
                  <a:gd name="connsiteY5" fmla="*/ 4141 h 26623"/>
                  <a:gd name="connsiteX6" fmla="*/ 447 w 26623"/>
                  <a:gd name="connsiteY6" fmla="*/ 13554 h 26623"/>
                  <a:gd name="connsiteX7" fmla="*/ 4346 w 26623"/>
                  <a:gd name="connsiteY7" fmla="*/ 22966 h 26623"/>
                  <a:gd name="connsiteX8" fmla="*/ 13759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9" y="26865"/>
                    </a:moveTo>
                    <a:cubicBezTo>
                      <a:pt x="17289" y="26865"/>
                      <a:pt x="20675" y="25463"/>
                      <a:pt x="23171" y="22966"/>
                    </a:cubicBezTo>
                    <a:cubicBezTo>
                      <a:pt x="25668" y="20470"/>
                      <a:pt x="27070" y="17084"/>
                      <a:pt x="27070" y="13554"/>
                    </a:cubicBezTo>
                    <a:cubicBezTo>
                      <a:pt x="27070" y="10023"/>
                      <a:pt x="25668" y="6637"/>
                      <a:pt x="23171" y="4141"/>
                    </a:cubicBezTo>
                    <a:cubicBezTo>
                      <a:pt x="20675" y="1645"/>
                      <a:pt x="17289" y="242"/>
                      <a:pt x="13759" y="242"/>
                    </a:cubicBezTo>
                    <a:cubicBezTo>
                      <a:pt x="10228" y="242"/>
                      <a:pt x="6842" y="1645"/>
                      <a:pt x="4346" y="4141"/>
                    </a:cubicBezTo>
                    <a:cubicBezTo>
                      <a:pt x="1850" y="6637"/>
                      <a:pt x="447" y="10023"/>
                      <a:pt x="447" y="13554"/>
                    </a:cubicBezTo>
                    <a:cubicBezTo>
                      <a:pt x="447" y="17084"/>
                      <a:pt x="1850" y="20470"/>
                      <a:pt x="4346" y="22966"/>
                    </a:cubicBezTo>
                    <a:cubicBezTo>
                      <a:pt x="6842" y="25463"/>
                      <a:pt x="10228" y="26865"/>
                      <a:pt x="13759" y="268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38" name="任意多边形: 形状 67737">
                <a:extLst>
                  <a:ext uri="{FF2B5EF4-FFF2-40B4-BE49-F238E27FC236}">
                    <a16:creationId xmlns:a16="http://schemas.microsoft.com/office/drawing/2014/main" id="{05D964D3-4827-5BEE-76DC-4B45A3D657C9}"/>
                  </a:ext>
                </a:extLst>
              </p:cNvPr>
              <p:cNvSpPr/>
              <p:nvPr/>
            </p:nvSpPr>
            <p:spPr>
              <a:xfrm>
                <a:off x="4638387" y="3139621"/>
                <a:ext cx="26623" cy="26623"/>
              </a:xfrm>
              <a:custGeom>
                <a:avLst/>
                <a:gdLst>
                  <a:gd name="connsiteX0" fmla="*/ 13622 w 26623"/>
                  <a:gd name="connsiteY0" fmla="*/ 26888 h 26623"/>
                  <a:gd name="connsiteX1" fmla="*/ 23035 w 26623"/>
                  <a:gd name="connsiteY1" fmla="*/ 22989 h 26623"/>
                  <a:gd name="connsiteX2" fmla="*/ 26934 w 26623"/>
                  <a:gd name="connsiteY2" fmla="*/ 13576 h 26623"/>
                  <a:gd name="connsiteX3" fmla="*/ 23035 w 26623"/>
                  <a:gd name="connsiteY3" fmla="*/ 4164 h 26623"/>
                  <a:gd name="connsiteX4" fmla="*/ 13622 w 26623"/>
                  <a:gd name="connsiteY4" fmla="*/ 265 h 26623"/>
                  <a:gd name="connsiteX5" fmla="*/ 4210 w 26623"/>
                  <a:gd name="connsiteY5" fmla="*/ 4164 h 26623"/>
                  <a:gd name="connsiteX6" fmla="*/ 311 w 26623"/>
                  <a:gd name="connsiteY6" fmla="*/ 13576 h 26623"/>
                  <a:gd name="connsiteX7" fmla="*/ 4210 w 26623"/>
                  <a:gd name="connsiteY7" fmla="*/ 22989 h 26623"/>
                  <a:gd name="connsiteX8" fmla="*/ 13622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2" y="26888"/>
                    </a:moveTo>
                    <a:cubicBezTo>
                      <a:pt x="17153" y="26888"/>
                      <a:pt x="20539" y="25485"/>
                      <a:pt x="23035" y="22989"/>
                    </a:cubicBezTo>
                    <a:cubicBezTo>
                      <a:pt x="25531" y="20493"/>
                      <a:pt x="26934" y="17107"/>
                      <a:pt x="26934" y="13576"/>
                    </a:cubicBezTo>
                    <a:cubicBezTo>
                      <a:pt x="26934" y="10046"/>
                      <a:pt x="25531" y="6660"/>
                      <a:pt x="23035" y="4164"/>
                    </a:cubicBezTo>
                    <a:cubicBezTo>
                      <a:pt x="20539" y="1667"/>
                      <a:pt x="17153" y="265"/>
                      <a:pt x="13622" y="265"/>
                    </a:cubicBezTo>
                    <a:cubicBezTo>
                      <a:pt x="10092" y="265"/>
                      <a:pt x="6706" y="1667"/>
                      <a:pt x="4210" y="4164"/>
                    </a:cubicBezTo>
                    <a:cubicBezTo>
                      <a:pt x="1713" y="6660"/>
                      <a:pt x="311" y="10046"/>
                      <a:pt x="311" y="13576"/>
                    </a:cubicBezTo>
                    <a:cubicBezTo>
                      <a:pt x="311" y="17107"/>
                      <a:pt x="1713" y="20493"/>
                      <a:pt x="4210" y="22989"/>
                    </a:cubicBezTo>
                    <a:cubicBezTo>
                      <a:pt x="6706" y="25485"/>
                      <a:pt x="10092" y="26888"/>
                      <a:pt x="13622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39" name="任意多边形: 形状 67738">
                <a:extLst>
                  <a:ext uri="{FF2B5EF4-FFF2-40B4-BE49-F238E27FC236}">
                    <a16:creationId xmlns:a16="http://schemas.microsoft.com/office/drawing/2014/main" id="{7165004A-EB0D-CB9A-8119-62CEF342EF1B}"/>
                  </a:ext>
                </a:extLst>
              </p:cNvPr>
              <p:cNvSpPr/>
              <p:nvPr/>
            </p:nvSpPr>
            <p:spPr>
              <a:xfrm>
                <a:off x="6838150" y="2589056"/>
                <a:ext cx="26623" cy="26623"/>
              </a:xfrm>
              <a:custGeom>
                <a:avLst/>
                <a:gdLst>
                  <a:gd name="connsiteX0" fmla="*/ 13807 w 26623"/>
                  <a:gd name="connsiteY0" fmla="*/ 26842 h 26623"/>
                  <a:gd name="connsiteX1" fmla="*/ 23220 w 26623"/>
                  <a:gd name="connsiteY1" fmla="*/ 22943 h 26623"/>
                  <a:gd name="connsiteX2" fmla="*/ 27119 w 26623"/>
                  <a:gd name="connsiteY2" fmla="*/ 13530 h 26623"/>
                  <a:gd name="connsiteX3" fmla="*/ 23220 w 26623"/>
                  <a:gd name="connsiteY3" fmla="*/ 4117 h 26623"/>
                  <a:gd name="connsiteX4" fmla="*/ 13807 w 26623"/>
                  <a:gd name="connsiteY4" fmla="*/ 219 h 26623"/>
                  <a:gd name="connsiteX5" fmla="*/ 4394 w 26623"/>
                  <a:gd name="connsiteY5" fmla="*/ 4117 h 26623"/>
                  <a:gd name="connsiteX6" fmla="*/ 495 w 26623"/>
                  <a:gd name="connsiteY6" fmla="*/ 13530 h 26623"/>
                  <a:gd name="connsiteX7" fmla="*/ 4394 w 26623"/>
                  <a:gd name="connsiteY7" fmla="*/ 22943 h 26623"/>
                  <a:gd name="connsiteX8" fmla="*/ 13807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842"/>
                    </a:moveTo>
                    <a:cubicBezTo>
                      <a:pt x="17337" y="26842"/>
                      <a:pt x="20723" y="25439"/>
                      <a:pt x="23220" y="22943"/>
                    </a:cubicBezTo>
                    <a:cubicBezTo>
                      <a:pt x="25716" y="20447"/>
                      <a:pt x="27119" y="17060"/>
                      <a:pt x="27119" y="13530"/>
                    </a:cubicBezTo>
                    <a:cubicBezTo>
                      <a:pt x="27119" y="10000"/>
                      <a:pt x="25716" y="6614"/>
                      <a:pt x="23220" y="4117"/>
                    </a:cubicBezTo>
                    <a:cubicBezTo>
                      <a:pt x="20723" y="1621"/>
                      <a:pt x="17337" y="219"/>
                      <a:pt x="13807" y="219"/>
                    </a:cubicBezTo>
                    <a:cubicBezTo>
                      <a:pt x="10277" y="219"/>
                      <a:pt x="6891" y="1621"/>
                      <a:pt x="4394" y="4117"/>
                    </a:cubicBezTo>
                    <a:cubicBezTo>
                      <a:pt x="1898" y="6614"/>
                      <a:pt x="495" y="10000"/>
                      <a:pt x="495" y="13530"/>
                    </a:cubicBezTo>
                    <a:cubicBezTo>
                      <a:pt x="495" y="17060"/>
                      <a:pt x="1898" y="20447"/>
                      <a:pt x="4394" y="22943"/>
                    </a:cubicBezTo>
                    <a:cubicBezTo>
                      <a:pt x="6891" y="25439"/>
                      <a:pt x="10277" y="26842"/>
                      <a:pt x="13807" y="268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40" name="任意多边形: 形状 67739">
                <a:extLst>
                  <a:ext uri="{FF2B5EF4-FFF2-40B4-BE49-F238E27FC236}">
                    <a16:creationId xmlns:a16="http://schemas.microsoft.com/office/drawing/2014/main" id="{C2EE97F1-4A29-BD54-ABFF-449F2F0F4301}"/>
                  </a:ext>
                </a:extLst>
              </p:cNvPr>
              <p:cNvSpPr/>
              <p:nvPr/>
            </p:nvSpPr>
            <p:spPr>
              <a:xfrm>
                <a:off x="5555011" y="3096530"/>
                <a:ext cx="26623" cy="26623"/>
              </a:xfrm>
              <a:custGeom>
                <a:avLst/>
                <a:gdLst>
                  <a:gd name="connsiteX0" fmla="*/ 13699 w 26623"/>
                  <a:gd name="connsiteY0" fmla="*/ 26884 h 26623"/>
                  <a:gd name="connsiteX1" fmla="*/ 23112 w 26623"/>
                  <a:gd name="connsiteY1" fmla="*/ 22985 h 26623"/>
                  <a:gd name="connsiteX2" fmla="*/ 27011 w 26623"/>
                  <a:gd name="connsiteY2" fmla="*/ 13573 h 26623"/>
                  <a:gd name="connsiteX3" fmla="*/ 23112 w 26623"/>
                  <a:gd name="connsiteY3" fmla="*/ 4160 h 26623"/>
                  <a:gd name="connsiteX4" fmla="*/ 13699 w 26623"/>
                  <a:gd name="connsiteY4" fmla="*/ 261 h 26623"/>
                  <a:gd name="connsiteX5" fmla="*/ 4287 w 26623"/>
                  <a:gd name="connsiteY5" fmla="*/ 4160 h 26623"/>
                  <a:gd name="connsiteX6" fmla="*/ 388 w 26623"/>
                  <a:gd name="connsiteY6" fmla="*/ 13573 h 26623"/>
                  <a:gd name="connsiteX7" fmla="*/ 4287 w 26623"/>
                  <a:gd name="connsiteY7" fmla="*/ 22985 h 26623"/>
                  <a:gd name="connsiteX8" fmla="*/ 13699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6884"/>
                    </a:moveTo>
                    <a:cubicBezTo>
                      <a:pt x="17230" y="26884"/>
                      <a:pt x="20616" y="25482"/>
                      <a:pt x="23112" y="22985"/>
                    </a:cubicBezTo>
                    <a:cubicBezTo>
                      <a:pt x="25608" y="20489"/>
                      <a:pt x="27011" y="17103"/>
                      <a:pt x="27011" y="13573"/>
                    </a:cubicBezTo>
                    <a:cubicBezTo>
                      <a:pt x="27011" y="10043"/>
                      <a:pt x="25608" y="6656"/>
                      <a:pt x="23112" y="4160"/>
                    </a:cubicBezTo>
                    <a:cubicBezTo>
                      <a:pt x="20616" y="1664"/>
                      <a:pt x="17230" y="261"/>
                      <a:pt x="13699" y="261"/>
                    </a:cubicBezTo>
                    <a:cubicBezTo>
                      <a:pt x="10169" y="261"/>
                      <a:pt x="6783" y="1664"/>
                      <a:pt x="4287" y="4160"/>
                    </a:cubicBezTo>
                    <a:cubicBezTo>
                      <a:pt x="1790" y="6656"/>
                      <a:pt x="388" y="10043"/>
                      <a:pt x="388" y="13573"/>
                    </a:cubicBezTo>
                    <a:cubicBezTo>
                      <a:pt x="388" y="17103"/>
                      <a:pt x="1790" y="20489"/>
                      <a:pt x="4287" y="22985"/>
                    </a:cubicBezTo>
                    <a:cubicBezTo>
                      <a:pt x="6783" y="25482"/>
                      <a:pt x="10169" y="26884"/>
                      <a:pt x="13699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41" name="任意多边形: 形状 67740">
                <a:extLst>
                  <a:ext uri="{FF2B5EF4-FFF2-40B4-BE49-F238E27FC236}">
                    <a16:creationId xmlns:a16="http://schemas.microsoft.com/office/drawing/2014/main" id="{9403E37E-E255-4381-B7A9-1647A45DB741}"/>
                  </a:ext>
                </a:extLst>
              </p:cNvPr>
              <p:cNvSpPr/>
              <p:nvPr/>
            </p:nvSpPr>
            <p:spPr>
              <a:xfrm>
                <a:off x="6852678" y="4125955"/>
                <a:ext cx="26623" cy="26623"/>
              </a:xfrm>
              <a:custGeom>
                <a:avLst/>
                <a:gdLst>
                  <a:gd name="connsiteX0" fmla="*/ 13808 w 26623"/>
                  <a:gd name="connsiteY0" fmla="*/ 26971 h 26623"/>
                  <a:gd name="connsiteX1" fmla="*/ 23221 w 26623"/>
                  <a:gd name="connsiteY1" fmla="*/ 23072 h 26623"/>
                  <a:gd name="connsiteX2" fmla="*/ 27120 w 26623"/>
                  <a:gd name="connsiteY2" fmla="*/ 13659 h 26623"/>
                  <a:gd name="connsiteX3" fmla="*/ 23221 w 26623"/>
                  <a:gd name="connsiteY3" fmla="*/ 4247 h 26623"/>
                  <a:gd name="connsiteX4" fmla="*/ 13808 w 26623"/>
                  <a:gd name="connsiteY4" fmla="*/ 348 h 26623"/>
                  <a:gd name="connsiteX5" fmla="*/ 4396 w 26623"/>
                  <a:gd name="connsiteY5" fmla="*/ 4247 h 26623"/>
                  <a:gd name="connsiteX6" fmla="*/ 497 w 26623"/>
                  <a:gd name="connsiteY6" fmla="*/ 13659 h 26623"/>
                  <a:gd name="connsiteX7" fmla="*/ 4396 w 26623"/>
                  <a:gd name="connsiteY7" fmla="*/ 23072 h 26623"/>
                  <a:gd name="connsiteX8" fmla="*/ 13808 w 26623"/>
                  <a:gd name="connsiteY8" fmla="*/ 269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971"/>
                    </a:moveTo>
                    <a:cubicBezTo>
                      <a:pt x="17339" y="26971"/>
                      <a:pt x="20725" y="25568"/>
                      <a:pt x="23221" y="23072"/>
                    </a:cubicBezTo>
                    <a:cubicBezTo>
                      <a:pt x="25717" y="20576"/>
                      <a:pt x="27120" y="17190"/>
                      <a:pt x="27120" y="13659"/>
                    </a:cubicBezTo>
                    <a:cubicBezTo>
                      <a:pt x="27120" y="10129"/>
                      <a:pt x="25717" y="6743"/>
                      <a:pt x="23221" y="4247"/>
                    </a:cubicBezTo>
                    <a:cubicBezTo>
                      <a:pt x="20725" y="1750"/>
                      <a:pt x="17339" y="348"/>
                      <a:pt x="13808" y="348"/>
                    </a:cubicBezTo>
                    <a:cubicBezTo>
                      <a:pt x="10278" y="348"/>
                      <a:pt x="6892" y="1750"/>
                      <a:pt x="4396" y="4247"/>
                    </a:cubicBezTo>
                    <a:cubicBezTo>
                      <a:pt x="1899" y="6743"/>
                      <a:pt x="497" y="10129"/>
                      <a:pt x="497" y="13659"/>
                    </a:cubicBezTo>
                    <a:cubicBezTo>
                      <a:pt x="497" y="17190"/>
                      <a:pt x="1899" y="20576"/>
                      <a:pt x="4396" y="23072"/>
                    </a:cubicBezTo>
                    <a:cubicBezTo>
                      <a:pt x="6892" y="25568"/>
                      <a:pt x="10278" y="26971"/>
                      <a:pt x="13808" y="2697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42" name="任意多边形: 形状 67741">
                <a:extLst>
                  <a:ext uri="{FF2B5EF4-FFF2-40B4-BE49-F238E27FC236}">
                    <a16:creationId xmlns:a16="http://schemas.microsoft.com/office/drawing/2014/main" id="{BE6EA5B4-8EDB-C434-0B6F-543C17CDD4C4}"/>
                  </a:ext>
                </a:extLst>
              </p:cNvPr>
              <p:cNvSpPr/>
              <p:nvPr/>
            </p:nvSpPr>
            <p:spPr>
              <a:xfrm>
                <a:off x="6322176" y="3485452"/>
                <a:ext cx="26623" cy="26623"/>
              </a:xfrm>
              <a:custGeom>
                <a:avLst/>
                <a:gdLst>
                  <a:gd name="connsiteX0" fmla="*/ 13764 w 26623"/>
                  <a:gd name="connsiteY0" fmla="*/ 26917 h 26623"/>
                  <a:gd name="connsiteX1" fmla="*/ 23176 w 26623"/>
                  <a:gd name="connsiteY1" fmla="*/ 23018 h 26623"/>
                  <a:gd name="connsiteX2" fmla="*/ 27075 w 26623"/>
                  <a:gd name="connsiteY2" fmla="*/ 13605 h 26623"/>
                  <a:gd name="connsiteX3" fmla="*/ 23176 w 26623"/>
                  <a:gd name="connsiteY3" fmla="*/ 4193 h 26623"/>
                  <a:gd name="connsiteX4" fmla="*/ 13764 w 26623"/>
                  <a:gd name="connsiteY4" fmla="*/ 294 h 26623"/>
                  <a:gd name="connsiteX5" fmla="*/ 4351 w 26623"/>
                  <a:gd name="connsiteY5" fmla="*/ 4193 h 26623"/>
                  <a:gd name="connsiteX6" fmla="*/ 452 w 26623"/>
                  <a:gd name="connsiteY6" fmla="*/ 13605 h 26623"/>
                  <a:gd name="connsiteX7" fmla="*/ 4351 w 26623"/>
                  <a:gd name="connsiteY7" fmla="*/ 23018 h 26623"/>
                  <a:gd name="connsiteX8" fmla="*/ 13764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6917"/>
                    </a:moveTo>
                    <a:cubicBezTo>
                      <a:pt x="17294" y="26917"/>
                      <a:pt x="20680" y="25514"/>
                      <a:pt x="23176" y="23018"/>
                    </a:cubicBezTo>
                    <a:cubicBezTo>
                      <a:pt x="25673" y="20522"/>
                      <a:pt x="27075" y="17136"/>
                      <a:pt x="27075" y="13605"/>
                    </a:cubicBezTo>
                    <a:cubicBezTo>
                      <a:pt x="27075" y="10075"/>
                      <a:pt x="25673" y="6689"/>
                      <a:pt x="23176" y="4193"/>
                    </a:cubicBezTo>
                    <a:cubicBezTo>
                      <a:pt x="20680" y="1696"/>
                      <a:pt x="17294" y="294"/>
                      <a:pt x="13764" y="294"/>
                    </a:cubicBezTo>
                    <a:cubicBezTo>
                      <a:pt x="10233" y="294"/>
                      <a:pt x="6847" y="1696"/>
                      <a:pt x="4351" y="4193"/>
                    </a:cubicBezTo>
                    <a:cubicBezTo>
                      <a:pt x="1855" y="6689"/>
                      <a:pt x="452" y="10075"/>
                      <a:pt x="452" y="13605"/>
                    </a:cubicBezTo>
                    <a:cubicBezTo>
                      <a:pt x="452" y="17136"/>
                      <a:pt x="1855" y="20522"/>
                      <a:pt x="4351" y="23018"/>
                    </a:cubicBezTo>
                    <a:cubicBezTo>
                      <a:pt x="6847" y="25514"/>
                      <a:pt x="10233" y="26917"/>
                      <a:pt x="13764" y="269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43" name="任意多边形: 形状 67742">
                <a:extLst>
                  <a:ext uri="{FF2B5EF4-FFF2-40B4-BE49-F238E27FC236}">
                    <a16:creationId xmlns:a16="http://schemas.microsoft.com/office/drawing/2014/main" id="{48EE8046-B548-0F32-8AAD-96C46DB62B4D}"/>
                  </a:ext>
                </a:extLst>
              </p:cNvPr>
              <p:cNvSpPr/>
              <p:nvPr/>
            </p:nvSpPr>
            <p:spPr>
              <a:xfrm>
                <a:off x="5673138" y="3263605"/>
                <a:ext cx="26623" cy="26623"/>
              </a:xfrm>
              <a:custGeom>
                <a:avLst/>
                <a:gdLst>
                  <a:gd name="connsiteX0" fmla="*/ 13709 w 26623"/>
                  <a:gd name="connsiteY0" fmla="*/ 26898 h 26623"/>
                  <a:gd name="connsiteX1" fmla="*/ 23122 w 26623"/>
                  <a:gd name="connsiteY1" fmla="*/ 23000 h 26623"/>
                  <a:gd name="connsiteX2" fmla="*/ 27021 w 26623"/>
                  <a:gd name="connsiteY2" fmla="*/ 13587 h 26623"/>
                  <a:gd name="connsiteX3" fmla="*/ 23122 w 26623"/>
                  <a:gd name="connsiteY3" fmla="*/ 4174 h 26623"/>
                  <a:gd name="connsiteX4" fmla="*/ 13709 w 26623"/>
                  <a:gd name="connsiteY4" fmla="*/ 275 h 26623"/>
                  <a:gd name="connsiteX5" fmla="*/ 4296 w 26623"/>
                  <a:gd name="connsiteY5" fmla="*/ 4174 h 26623"/>
                  <a:gd name="connsiteX6" fmla="*/ 398 w 26623"/>
                  <a:gd name="connsiteY6" fmla="*/ 13587 h 26623"/>
                  <a:gd name="connsiteX7" fmla="*/ 4296 w 26623"/>
                  <a:gd name="connsiteY7" fmla="*/ 23000 h 26623"/>
                  <a:gd name="connsiteX8" fmla="*/ 13709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898"/>
                    </a:moveTo>
                    <a:cubicBezTo>
                      <a:pt x="17239" y="26898"/>
                      <a:pt x="20626" y="25496"/>
                      <a:pt x="23122" y="23000"/>
                    </a:cubicBezTo>
                    <a:cubicBezTo>
                      <a:pt x="25618" y="20503"/>
                      <a:pt x="27021" y="17117"/>
                      <a:pt x="27021" y="13587"/>
                    </a:cubicBezTo>
                    <a:cubicBezTo>
                      <a:pt x="27021" y="10057"/>
                      <a:pt x="25618" y="6670"/>
                      <a:pt x="23122" y="4174"/>
                    </a:cubicBezTo>
                    <a:cubicBezTo>
                      <a:pt x="20626" y="1678"/>
                      <a:pt x="17239" y="275"/>
                      <a:pt x="13709" y="275"/>
                    </a:cubicBezTo>
                    <a:cubicBezTo>
                      <a:pt x="10179" y="275"/>
                      <a:pt x="6793" y="1678"/>
                      <a:pt x="4296" y="4174"/>
                    </a:cubicBezTo>
                    <a:cubicBezTo>
                      <a:pt x="1800" y="6670"/>
                      <a:pt x="398" y="10057"/>
                      <a:pt x="398" y="13587"/>
                    </a:cubicBezTo>
                    <a:cubicBezTo>
                      <a:pt x="398" y="17117"/>
                      <a:pt x="1800" y="20503"/>
                      <a:pt x="4296" y="23000"/>
                    </a:cubicBezTo>
                    <a:cubicBezTo>
                      <a:pt x="6793" y="25496"/>
                      <a:pt x="10179" y="26898"/>
                      <a:pt x="13709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44" name="任意多边形: 形状 67743">
                <a:extLst>
                  <a:ext uri="{FF2B5EF4-FFF2-40B4-BE49-F238E27FC236}">
                    <a16:creationId xmlns:a16="http://schemas.microsoft.com/office/drawing/2014/main" id="{E78052C4-62BE-6E4B-342D-794CB4A9CCAD}"/>
                  </a:ext>
                </a:extLst>
              </p:cNvPr>
              <p:cNvSpPr/>
              <p:nvPr/>
            </p:nvSpPr>
            <p:spPr>
              <a:xfrm>
                <a:off x="5444453" y="3067308"/>
                <a:ext cx="26623" cy="26623"/>
              </a:xfrm>
              <a:custGeom>
                <a:avLst/>
                <a:gdLst>
                  <a:gd name="connsiteX0" fmla="*/ 13690 w 26623"/>
                  <a:gd name="connsiteY0" fmla="*/ 26882 h 26623"/>
                  <a:gd name="connsiteX1" fmla="*/ 23103 w 26623"/>
                  <a:gd name="connsiteY1" fmla="*/ 22983 h 26623"/>
                  <a:gd name="connsiteX2" fmla="*/ 27002 w 26623"/>
                  <a:gd name="connsiteY2" fmla="*/ 13570 h 26623"/>
                  <a:gd name="connsiteX3" fmla="*/ 23103 w 26623"/>
                  <a:gd name="connsiteY3" fmla="*/ 4158 h 26623"/>
                  <a:gd name="connsiteX4" fmla="*/ 13690 w 26623"/>
                  <a:gd name="connsiteY4" fmla="*/ 259 h 26623"/>
                  <a:gd name="connsiteX5" fmla="*/ 4277 w 26623"/>
                  <a:gd name="connsiteY5" fmla="*/ 4158 h 26623"/>
                  <a:gd name="connsiteX6" fmla="*/ 378 w 26623"/>
                  <a:gd name="connsiteY6" fmla="*/ 13570 h 26623"/>
                  <a:gd name="connsiteX7" fmla="*/ 4277 w 26623"/>
                  <a:gd name="connsiteY7" fmla="*/ 22983 h 26623"/>
                  <a:gd name="connsiteX8" fmla="*/ 13690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882"/>
                    </a:moveTo>
                    <a:cubicBezTo>
                      <a:pt x="17220" y="26882"/>
                      <a:pt x="20606" y="25479"/>
                      <a:pt x="23103" y="22983"/>
                    </a:cubicBezTo>
                    <a:cubicBezTo>
                      <a:pt x="25599" y="20487"/>
                      <a:pt x="27002" y="17101"/>
                      <a:pt x="27002" y="13570"/>
                    </a:cubicBezTo>
                    <a:cubicBezTo>
                      <a:pt x="27002" y="10040"/>
                      <a:pt x="25599" y="6654"/>
                      <a:pt x="23103" y="4158"/>
                    </a:cubicBezTo>
                    <a:cubicBezTo>
                      <a:pt x="20606" y="1661"/>
                      <a:pt x="17220" y="259"/>
                      <a:pt x="13690" y="259"/>
                    </a:cubicBezTo>
                    <a:cubicBezTo>
                      <a:pt x="10160" y="259"/>
                      <a:pt x="6774" y="1661"/>
                      <a:pt x="4277" y="4158"/>
                    </a:cubicBezTo>
                    <a:cubicBezTo>
                      <a:pt x="1781" y="6654"/>
                      <a:pt x="378" y="10040"/>
                      <a:pt x="378" y="13570"/>
                    </a:cubicBezTo>
                    <a:cubicBezTo>
                      <a:pt x="378" y="17101"/>
                      <a:pt x="1781" y="20487"/>
                      <a:pt x="4277" y="22983"/>
                    </a:cubicBezTo>
                    <a:cubicBezTo>
                      <a:pt x="6774" y="25479"/>
                      <a:pt x="10160" y="26882"/>
                      <a:pt x="13690" y="268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45" name="任意多边形: 形状 67744">
                <a:extLst>
                  <a:ext uri="{FF2B5EF4-FFF2-40B4-BE49-F238E27FC236}">
                    <a16:creationId xmlns:a16="http://schemas.microsoft.com/office/drawing/2014/main" id="{6EF52AC2-4F3A-6D32-0A0F-EDEFB464845E}"/>
                  </a:ext>
                </a:extLst>
              </p:cNvPr>
              <p:cNvSpPr/>
              <p:nvPr/>
            </p:nvSpPr>
            <p:spPr>
              <a:xfrm>
                <a:off x="5673466" y="3099944"/>
                <a:ext cx="26623" cy="26623"/>
              </a:xfrm>
              <a:custGeom>
                <a:avLst/>
                <a:gdLst>
                  <a:gd name="connsiteX0" fmla="*/ 13709 w 26623"/>
                  <a:gd name="connsiteY0" fmla="*/ 26885 h 26623"/>
                  <a:gd name="connsiteX1" fmla="*/ 23122 w 26623"/>
                  <a:gd name="connsiteY1" fmla="*/ 22986 h 26623"/>
                  <a:gd name="connsiteX2" fmla="*/ 27021 w 26623"/>
                  <a:gd name="connsiteY2" fmla="*/ 13573 h 26623"/>
                  <a:gd name="connsiteX3" fmla="*/ 23122 w 26623"/>
                  <a:gd name="connsiteY3" fmla="*/ 4160 h 26623"/>
                  <a:gd name="connsiteX4" fmla="*/ 13709 w 26623"/>
                  <a:gd name="connsiteY4" fmla="*/ 261 h 26623"/>
                  <a:gd name="connsiteX5" fmla="*/ 4297 w 26623"/>
                  <a:gd name="connsiteY5" fmla="*/ 4160 h 26623"/>
                  <a:gd name="connsiteX6" fmla="*/ 398 w 26623"/>
                  <a:gd name="connsiteY6" fmla="*/ 13573 h 26623"/>
                  <a:gd name="connsiteX7" fmla="*/ 4297 w 26623"/>
                  <a:gd name="connsiteY7" fmla="*/ 22986 h 26623"/>
                  <a:gd name="connsiteX8" fmla="*/ 13709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885"/>
                    </a:moveTo>
                    <a:cubicBezTo>
                      <a:pt x="17239" y="26885"/>
                      <a:pt x="20626" y="25482"/>
                      <a:pt x="23122" y="22986"/>
                    </a:cubicBezTo>
                    <a:cubicBezTo>
                      <a:pt x="25618" y="20490"/>
                      <a:pt x="27021" y="17103"/>
                      <a:pt x="27021" y="13573"/>
                    </a:cubicBezTo>
                    <a:cubicBezTo>
                      <a:pt x="27021" y="10043"/>
                      <a:pt x="25618" y="6657"/>
                      <a:pt x="23122" y="4160"/>
                    </a:cubicBezTo>
                    <a:cubicBezTo>
                      <a:pt x="20626" y="1664"/>
                      <a:pt x="17239" y="261"/>
                      <a:pt x="13709" y="261"/>
                    </a:cubicBezTo>
                    <a:cubicBezTo>
                      <a:pt x="10179" y="261"/>
                      <a:pt x="6793" y="1664"/>
                      <a:pt x="4297" y="4160"/>
                    </a:cubicBezTo>
                    <a:cubicBezTo>
                      <a:pt x="1800" y="6657"/>
                      <a:pt x="398" y="10043"/>
                      <a:pt x="398" y="13573"/>
                    </a:cubicBezTo>
                    <a:cubicBezTo>
                      <a:pt x="398" y="17103"/>
                      <a:pt x="1800" y="20490"/>
                      <a:pt x="4297" y="22986"/>
                    </a:cubicBezTo>
                    <a:cubicBezTo>
                      <a:pt x="6793" y="25482"/>
                      <a:pt x="10179" y="26885"/>
                      <a:pt x="13709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46" name="任意多边形: 形状 67745">
                <a:extLst>
                  <a:ext uri="{FF2B5EF4-FFF2-40B4-BE49-F238E27FC236}">
                    <a16:creationId xmlns:a16="http://schemas.microsoft.com/office/drawing/2014/main" id="{3F918871-1E34-2BC7-7D69-30BF73A131AE}"/>
                  </a:ext>
                </a:extLst>
              </p:cNvPr>
              <p:cNvSpPr/>
              <p:nvPr/>
            </p:nvSpPr>
            <p:spPr>
              <a:xfrm>
                <a:off x="5975371" y="3184807"/>
                <a:ext cx="26623" cy="26623"/>
              </a:xfrm>
              <a:custGeom>
                <a:avLst/>
                <a:gdLst>
                  <a:gd name="connsiteX0" fmla="*/ 13735 w 26623"/>
                  <a:gd name="connsiteY0" fmla="*/ 26892 h 26623"/>
                  <a:gd name="connsiteX1" fmla="*/ 23147 w 26623"/>
                  <a:gd name="connsiteY1" fmla="*/ 22993 h 26623"/>
                  <a:gd name="connsiteX2" fmla="*/ 27046 w 26623"/>
                  <a:gd name="connsiteY2" fmla="*/ 13580 h 26623"/>
                  <a:gd name="connsiteX3" fmla="*/ 23147 w 26623"/>
                  <a:gd name="connsiteY3" fmla="*/ 4167 h 26623"/>
                  <a:gd name="connsiteX4" fmla="*/ 13735 w 26623"/>
                  <a:gd name="connsiteY4" fmla="*/ 269 h 26623"/>
                  <a:gd name="connsiteX5" fmla="*/ 4322 w 26623"/>
                  <a:gd name="connsiteY5" fmla="*/ 4167 h 26623"/>
                  <a:gd name="connsiteX6" fmla="*/ 423 w 26623"/>
                  <a:gd name="connsiteY6" fmla="*/ 13580 h 26623"/>
                  <a:gd name="connsiteX7" fmla="*/ 4322 w 26623"/>
                  <a:gd name="connsiteY7" fmla="*/ 22993 h 26623"/>
                  <a:gd name="connsiteX8" fmla="*/ 13735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5" y="26892"/>
                    </a:moveTo>
                    <a:cubicBezTo>
                      <a:pt x="17265" y="26892"/>
                      <a:pt x="20651" y="25489"/>
                      <a:pt x="23147" y="22993"/>
                    </a:cubicBezTo>
                    <a:cubicBezTo>
                      <a:pt x="25644" y="20497"/>
                      <a:pt x="27046" y="17110"/>
                      <a:pt x="27046" y="13580"/>
                    </a:cubicBezTo>
                    <a:cubicBezTo>
                      <a:pt x="27046" y="10050"/>
                      <a:pt x="25644" y="6664"/>
                      <a:pt x="23147" y="4167"/>
                    </a:cubicBezTo>
                    <a:cubicBezTo>
                      <a:pt x="20651" y="1671"/>
                      <a:pt x="17265" y="269"/>
                      <a:pt x="13735" y="269"/>
                    </a:cubicBezTo>
                    <a:cubicBezTo>
                      <a:pt x="10204" y="269"/>
                      <a:pt x="6818" y="1671"/>
                      <a:pt x="4322" y="4167"/>
                    </a:cubicBezTo>
                    <a:cubicBezTo>
                      <a:pt x="1826" y="6664"/>
                      <a:pt x="423" y="10050"/>
                      <a:pt x="423" y="13580"/>
                    </a:cubicBezTo>
                    <a:cubicBezTo>
                      <a:pt x="423" y="17110"/>
                      <a:pt x="1826" y="20497"/>
                      <a:pt x="4322" y="22993"/>
                    </a:cubicBezTo>
                    <a:cubicBezTo>
                      <a:pt x="6818" y="25489"/>
                      <a:pt x="10204" y="26892"/>
                      <a:pt x="13735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47" name="任意多边形: 形状 67746">
                <a:extLst>
                  <a:ext uri="{FF2B5EF4-FFF2-40B4-BE49-F238E27FC236}">
                    <a16:creationId xmlns:a16="http://schemas.microsoft.com/office/drawing/2014/main" id="{03F89E32-BC65-B250-643F-2B57C3218F40}"/>
                  </a:ext>
                </a:extLst>
              </p:cNvPr>
              <p:cNvSpPr/>
              <p:nvPr/>
            </p:nvSpPr>
            <p:spPr>
              <a:xfrm>
                <a:off x="5114040" y="3484988"/>
                <a:ext cx="26623" cy="26623"/>
              </a:xfrm>
              <a:custGeom>
                <a:avLst/>
                <a:gdLst>
                  <a:gd name="connsiteX0" fmla="*/ 13662 w 26623"/>
                  <a:gd name="connsiteY0" fmla="*/ 26917 h 26623"/>
                  <a:gd name="connsiteX1" fmla="*/ 23075 w 26623"/>
                  <a:gd name="connsiteY1" fmla="*/ 23018 h 26623"/>
                  <a:gd name="connsiteX2" fmla="*/ 26974 w 26623"/>
                  <a:gd name="connsiteY2" fmla="*/ 13605 h 26623"/>
                  <a:gd name="connsiteX3" fmla="*/ 23075 w 26623"/>
                  <a:gd name="connsiteY3" fmla="*/ 4193 h 26623"/>
                  <a:gd name="connsiteX4" fmla="*/ 13662 w 26623"/>
                  <a:gd name="connsiteY4" fmla="*/ 294 h 26623"/>
                  <a:gd name="connsiteX5" fmla="*/ 4250 w 26623"/>
                  <a:gd name="connsiteY5" fmla="*/ 4193 h 26623"/>
                  <a:gd name="connsiteX6" fmla="*/ 351 w 26623"/>
                  <a:gd name="connsiteY6" fmla="*/ 13605 h 26623"/>
                  <a:gd name="connsiteX7" fmla="*/ 4250 w 26623"/>
                  <a:gd name="connsiteY7" fmla="*/ 23018 h 26623"/>
                  <a:gd name="connsiteX8" fmla="*/ 13662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6917"/>
                    </a:moveTo>
                    <a:cubicBezTo>
                      <a:pt x="17193" y="26917"/>
                      <a:pt x="20579" y="25514"/>
                      <a:pt x="23075" y="23018"/>
                    </a:cubicBezTo>
                    <a:cubicBezTo>
                      <a:pt x="25571" y="20522"/>
                      <a:pt x="26974" y="17136"/>
                      <a:pt x="26974" y="13605"/>
                    </a:cubicBezTo>
                    <a:cubicBezTo>
                      <a:pt x="26974" y="10075"/>
                      <a:pt x="25571" y="6689"/>
                      <a:pt x="23075" y="4193"/>
                    </a:cubicBezTo>
                    <a:cubicBezTo>
                      <a:pt x="20579" y="1696"/>
                      <a:pt x="17193" y="294"/>
                      <a:pt x="13662" y="294"/>
                    </a:cubicBezTo>
                    <a:cubicBezTo>
                      <a:pt x="10132" y="294"/>
                      <a:pt x="6746" y="1696"/>
                      <a:pt x="4250" y="4193"/>
                    </a:cubicBezTo>
                    <a:cubicBezTo>
                      <a:pt x="1753" y="6689"/>
                      <a:pt x="351" y="10075"/>
                      <a:pt x="351" y="13605"/>
                    </a:cubicBezTo>
                    <a:cubicBezTo>
                      <a:pt x="351" y="17136"/>
                      <a:pt x="1753" y="20522"/>
                      <a:pt x="4250" y="23018"/>
                    </a:cubicBezTo>
                    <a:cubicBezTo>
                      <a:pt x="6746" y="25514"/>
                      <a:pt x="10132" y="26917"/>
                      <a:pt x="13662" y="269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48" name="任意多边形: 形状 67747">
                <a:extLst>
                  <a:ext uri="{FF2B5EF4-FFF2-40B4-BE49-F238E27FC236}">
                    <a16:creationId xmlns:a16="http://schemas.microsoft.com/office/drawing/2014/main" id="{450A5F5F-EE40-D91B-4567-3C7450672D5F}"/>
                  </a:ext>
                </a:extLst>
              </p:cNvPr>
              <p:cNvSpPr/>
              <p:nvPr/>
            </p:nvSpPr>
            <p:spPr>
              <a:xfrm>
                <a:off x="5816817" y="2659629"/>
                <a:ext cx="26623" cy="26623"/>
              </a:xfrm>
              <a:custGeom>
                <a:avLst/>
                <a:gdLst>
                  <a:gd name="connsiteX0" fmla="*/ 13721 w 26623"/>
                  <a:gd name="connsiteY0" fmla="*/ 26848 h 26623"/>
                  <a:gd name="connsiteX1" fmla="*/ 23134 w 26623"/>
                  <a:gd name="connsiteY1" fmla="*/ 22949 h 26623"/>
                  <a:gd name="connsiteX2" fmla="*/ 27033 w 26623"/>
                  <a:gd name="connsiteY2" fmla="*/ 13536 h 26623"/>
                  <a:gd name="connsiteX3" fmla="*/ 23134 w 26623"/>
                  <a:gd name="connsiteY3" fmla="*/ 4123 h 26623"/>
                  <a:gd name="connsiteX4" fmla="*/ 13721 w 26623"/>
                  <a:gd name="connsiteY4" fmla="*/ 224 h 26623"/>
                  <a:gd name="connsiteX5" fmla="*/ 4309 w 26623"/>
                  <a:gd name="connsiteY5" fmla="*/ 4123 h 26623"/>
                  <a:gd name="connsiteX6" fmla="*/ 410 w 26623"/>
                  <a:gd name="connsiteY6" fmla="*/ 13536 h 26623"/>
                  <a:gd name="connsiteX7" fmla="*/ 4309 w 26623"/>
                  <a:gd name="connsiteY7" fmla="*/ 22949 h 26623"/>
                  <a:gd name="connsiteX8" fmla="*/ 13721 w 26623"/>
                  <a:gd name="connsiteY8" fmla="*/ 268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1" y="26848"/>
                    </a:moveTo>
                    <a:cubicBezTo>
                      <a:pt x="17252" y="26848"/>
                      <a:pt x="20638" y="25445"/>
                      <a:pt x="23134" y="22949"/>
                    </a:cubicBezTo>
                    <a:cubicBezTo>
                      <a:pt x="25630" y="20453"/>
                      <a:pt x="27033" y="17066"/>
                      <a:pt x="27033" y="13536"/>
                    </a:cubicBezTo>
                    <a:cubicBezTo>
                      <a:pt x="27033" y="10006"/>
                      <a:pt x="25630" y="6620"/>
                      <a:pt x="23134" y="4123"/>
                    </a:cubicBezTo>
                    <a:cubicBezTo>
                      <a:pt x="20638" y="1627"/>
                      <a:pt x="17252" y="224"/>
                      <a:pt x="13721" y="224"/>
                    </a:cubicBezTo>
                    <a:cubicBezTo>
                      <a:pt x="10191" y="224"/>
                      <a:pt x="6805" y="1627"/>
                      <a:pt x="4309" y="4123"/>
                    </a:cubicBezTo>
                    <a:cubicBezTo>
                      <a:pt x="1812" y="6620"/>
                      <a:pt x="410" y="10006"/>
                      <a:pt x="410" y="13536"/>
                    </a:cubicBezTo>
                    <a:cubicBezTo>
                      <a:pt x="410" y="17066"/>
                      <a:pt x="1812" y="20453"/>
                      <a:pt x="4309" y="22949"/>
                    </a:cubicBezTo>
                    <a:cubicBezTo>
                      <a:pt x="6805" y="25445"/>
                      <a:pt x="10191" y="26848"/>
                      <a:pt x="13721" y="2684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49" name="任意多边形: 形状 67748">
                <a:extLst>
                  <a:ext uri="{FF2B5EF4-FFF2-40B4-BE49-F238E27FC236}">
                    <a16:creationId xmlns:a16="http://schemas.microsoft.com/office/drawing/2014/main" id="{BE7E3FA3-6177-FF5C-B7CC-8EEE7EC72BD4}"/>
                  </a:ext>
                </a:extLst>
              </p:cNvPr>
              <p:cNvSpPr/>
              <p:nvPr/>
            </p:nvSpPr>
            <p:spPr>
              <a:xfrm>
                <a:off x="5657746" y="2928503"/>
                <a:ext cx="26623" cy="26623"/>
              </a:xfrm>
              <a:custGeom>
                <a:avLst/>
                <a:gdLst>
                  <a:gd name="connsiteX0" fmla="*/ 13708 w 26623"/>
                  <a:gd name="connsiteY0" fmla="*/ 26870 h 26623"/>
                  <a:gd name="connsiteX1" fmla="*/ 23121 w 26623"/>
                  <a:gd name="connsiteY1" fmla="*/ 22971 h 26623"/>
                  <a:gd name="connsiteX2" fmla="*/ 27019 w 26623"/>
                  <a:gd name="connsiteY2" fmla="*/ 13559 h 26623"/>
                  <a:gd name="connsiteX3" fmla="*/ 23121 w 26623"/>
                  <a:gd name="connsiteY3" fmla="*/ 4146 h 26623"/>
                  <a:gd name="connsiteX4" fmla="*/ 13708 w 26623"/>
                  <a:gd name="connsiteY4" fmla="*/ 247 h 26623"/>
                  <a:gd name="connsiteX5" fmla="*/ 4295 w 26623"/>
                  <a:gd name="connsiteY5" fmla="*/ 4146 h 26623"/>
                  <a:gd name="connsiteX6" fmla="*/ 396 w 26623"/>
                  <a:gd name="connsiteY6" fmla="*/ 13559 h 26623"/>
                  <a:gd name="connsiteX7" fmla="*/ 4295 w 26623"/>
                  <a:gd name="connsiteY7" fmla="*/ 22971 h 26623"/>
                  <a:gd name="connsiteX8" fmla="*/ 13708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870"/>
                    </a:moveTo>
                    <a:cubicBezTo>
                      <a:pt x="17238" y="26870"/>
                      <a:pt x="20624" y="25468"/>
                      <a:pt x="23121" y="22971"/>
                    </a:cubicBezTo>
                    <a:cubicBezTo>
                      <a:pt x="25617" y="20475"/>
                      <a:pt x="27019" y="17089"/>
                      <a:pt x="27019" y="13559"/>
                    </a:cubicBezTo>
                    <a:cubicBezTo>
                      <a:pt x="27019" y="10028"/>
                      <a:pt x="25617" y="6642"/>
                      <a:pt x="23121" y="4146"/>
                    </a:cubicBezTo>
                    <a:cubicBezTo>
                      <a:pt x="20624" y="1650"/>
                      <a:pt x="17238" y="247"/>
                      <a:pt x="13708" y="247"/>
                    </a:cubicBezTo>
                    <a:cubicBezTo>
                      <a:pt x="10178" y="247"/>
                      <a:pt x="6791" y="1650"/>
                      <a:pt x="4295" y="4146"/>
                    </a:cubicBezTo>
                    <a:cubicBezTo>
                      <a:pt x="1799" y="6642"/>
                      <a:pt x="396" y="10028"/>
                      <a:pt x="396" y="13559"/>
                    </a:cubicBezTo>
                    <a:cubicBezTo>
                      <a:pt x="396" y="17089"/>
                      <a:pt x="1799" y="20475"/>
                      <a:pt x="4295" y="22971"/>
                    </a:cubicBezTo>
                    <a:cubicBezTo>
                      <a:pt x="6791" y="25468"/>
                      <a:pt x="10178" y="26870"/>
                      <a:pt x="13708" y="268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50" name="任意多边形: 形状 67749">
                <a:extLst>
                  <a:ext uri="{FF2B5EF4-FFF2-40B4-BE49-F238E27FC236}">
                    <a16:creationId xmlns:a16="http://schemas.microsoft.com/office/drawing/2014/main" id="{96D48C31-C192-2820-83F6-DBC20AE4E0B3}"/>
                  </a:ext>
                </a:extLst>
              </p:cNvPr>
              <p:cNvSpPr/>
              <p:nvPr/>
            </p:nvSpPr>
            <p:spPr>
              <a:xfrm>
                <a:off x="5212086" y="3120626"/>
                <a:ext cx="26623" cy="26623"/>
              </a:xfrm>
              <a:custGeom>
                <a:avLst/>
                <a:gdLst>
                  <a:gd name="connsiteX0" fmla="*/ 13670 w 26623"/>
                  <a:gd name="connsiteY0" fmla="*/ 26886 h 26623"/>
                  <a:gd name="connsiteX1" fmla="*/ 23083 w 26623"/>
                  <a:gd name="connsiteY1" fmla="*/ 22988 h 26623"/>
                  <a:gd name="connsiteX2" fmla="*/ 26982 w 26623"/>
                  <a:gd name="connsiteY2" fmla="*/ 13575 h 26623"/>
                  <a:gd name="connsiteX3" fmla="*/ 23083 w 26623"/>
                  <a:gd name="connsiteY3" fmla="*/ 4162 h 26623"/>
                  <a:gd name="connsiteX4" fmla="*/ 13670 w 26623"/>
                  <a:gd name="connsiteY4" fmla="*/ 263 h 26623"/>
                  <a:gd name="connsiteX5" fmla="*/ 4258 w 26623"/>
                  <a:gd name="connsiteY5" fmla="*/ 4162 h 26623"/>
                  <a:gd name="connsiteX6" fmla="*/ 359 w 26623"/>
                  <a:gd name="connsiteY6" fmla="*/ 13575 h 26623"/>
                  <a:gd name="connsiteX7" fmla="*/ 4258 w 26623"/>
                  <a:gd name="connsiteY7" fmla="*/ 22988 h 26623"/>
                  <a:gd name="connsiteX8" fmla="*/ 13670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6886"/>
                    </a:moveTo>
                    <a:cubicBezTo>
                      <a:pt x="17201" y="26886"/>
                      <a:pt x="20587" y="25484"/>
                      <a:pt x="23083" y="22988"/>
                    </a:cubicBezTo>
                    <a:cubicBezTo>
                      <a:pt x="25579" y="20491"/>
                      <a:pt x="26982" y="17105"/>
                      <a:pt x="26982" y="13575"/>
                    </a:cubicBezTo>
                    <a:cubicBezTo>
                      <a:pt x="26982" y="10045"/>
                      <a:pt x="25579" y="6658"/>
                      <a:pt x="23083" y="4162"/>
                    </a:cubicBezTo>
                    <a:cubicBezTo>
                      <a:pt x="20587" y="1666"/>
                      <a:pt x="17201" y="263"/>
                      <a:pt x="13670" y="263"/>
                    </a:cubicBezTo>
                    <a:cubicBezTo>
                      <a:pt x="10140" y="263"/>
                      <a:pt x="6754" y="1666"/>
                      <a:pt x="4258" y="4162"/>
                    </a:cubicBezTo>
                    <a:cubicBezTo>
                      <a:pt x="1761" y="6658"/>
                      <a:pt x="359" y="10045"/>
                      <a:pt x="359" y="13575"/>
                    </a:cubicBezTo>
                    <a:cubicBezTo>
                      <a:pt x="359" y="17105"/>
                      <a:pt x="1761" y="20491"/>
                      <a:pt x="4258" y="22988"/>
                    </a:cubicBezTo>
                    <a:cubicBezTo>
                      <a:pt x="6754" y="25484"/>
                      <a:pt x="10140" y="26886"/>
                      <a:pt x="13670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51" name="任意多边形: 形状 67750">
                <a:extLst>
                  <a:ext uri="{FF2B5EF4-FFF2-40B4-BE49-F238E27FC236}">
                    <a16:creationId xmlns:a16="http://schemas.microsoft.com/office/drawing/2014/main" id="{C42DF5B4-9EE9-55AE-0C46-59A68D688BC5}"/>
                  </a:ext>
                </a:extLst>
              </p:cNvPr>
              <p:cNvSpPr/>
              <p:nvPr/>
            </p:nvSpPr>
            <p:spPr>
              <a:xfrm>
                <a:off x="6150967" y="4170976"/>
                <a:ext cx="26623" cy="26623"/>
              </a:xfrm>
              <a:custGeom>
                <a:avLst/>
                <a:gdLst>
                  <a:gd name="connsiteX0" fmla="*/ 13749 w 26623"/>
                  <a:gd name="connsiteY0" fmla="*/ 26975 h 26623"/>
                  <a:gd name="connsiteX1" fmla="*/ 23162 w 26623"/>
                  <a:gd name="connsiteY1" fmla="*/ 23076 h 26623"/>
                  <a:gd name="connsiteX2" fmla="*/ 27061 w 26623"/>
                  <a:gd name="connsiteY2" fmla="*/ 13663 h 26623"/>
                  <a:gd name="connsiteX3" fmla="*/ 23162 w 26623"/>
                  <a:gd name="connsiteY3" fmla="*/ 4250 h 26623"/>
                  <a:gd name="connsiteX4" fmla="*/ 13749 w 26623"/>
                  <a:gd name="connsiteY4" fmla="*/ 351 h 26623"/>
                  <a:gd name="connsiteX5" fmla="*/ 4337 w 26623"/>
                  <a:gd name="connsiteY5" fmla="*/ 4250 h 26623"/>
                  <a:gd name="connsiteX6" fmla="*/ 438 w 26623"/>
                  <a:gd name="connsiteY6" fmla="*/ 13663 h 26623"/>
                  <a:gd name="connsiteX7" fmla="*/ 4337 w 26623"/>
                  <a:gd name="connsiteY7" fmla="*/ 23076 h 26623"/>
                  <a:gd name="connsiteX8" fmla="*/ 13749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975"/>
                    </a:moveTo>
                    <a:cubicBezTo>
                      <a:pt x="17280" y="26975"/>
                      <a:pt x="20666" y="25572"/>
                      <a:pt x="23162" y="23076"/>
                    </a:cubicBezTo>
                    <a:cubicBezTo>
                      <a:pt x="25658" y="20579"/>
                      <a:pt x="27061" y="17193"/>
                      <a:pt x="27061" y="13663"/>
                    </a:cubicBezTo>
                    <a:cubicBezTo>
                      <a:pt x="27061" y="10133"/>
                      <a:pt x="25658" y="6747"/>
                      <a:pt x="23162" y="4250"/>
                    </a:cubicBezTo>
                    <a:cubicBezTo>
                      <a:pt x="20666" y="1754"/>
                      <a:pt x="17280" y="351"/>
                      <a:pt x="13749" y="351"/>
                    </a:cubicBezTo>
                    <a:cubicBezTo>
                      <a:pt x="10219" y="351"/>
                      <a:pt x="6833" y="1754"/>
                      <a:pt x="4337" y="4250"/>
                    </a:cubicBezTo>
                    <a:cubicBezTo>
                      <a:pt x="1840" y="6747"/>
                      <a:pt x="438" y="10133"/>
                      <a:pt x="438" y="13663"/>
                    </a:cubicBezTo>
                    <a:cubicBezTo>
                      <a:pt x="438" y="17193"/>
                      <a:pt x="1840" y="20579"/>
                      <a:pt x="4337" y="23076"/>
                    </a:cubicBezTo>
                    <a:cubicBezTo>
                      <a:pt x="6833" y="25572"/>
                      <a:pt x="10219" y="26975"/>
                      <a:pt x="13749" y="2697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52" name="任意多边形: 形状 67751">
                <a:extLst>
                  <a:ext uri="{FF2B5EF4-FFF2-40B4-BE49-F238E27FC236}">
                    <a16:creationId xmlns:a16="http://schemas.microsoft.com/office/drawing/2014/main" id="{AD3BE819-AC92-762F-B546-E33F1743EFA2}"/>
                  </a:ext>
                </a:extLst>
              </p:cNvPr>
              <p:cNvSpPr/>
              <p:nvPr/>
            </p:nvSpPr>
            <p:spPr>
              <a:xfrm>
                <a:off x="7225279" y="4430610"/>
                <a:ext cx="26623" cy="26623"/>
              </a:xfrm>
              <a:custGeom>
                <a:avLst/>
                <a:gdLst>
                  <a:gd name="connsiteX0" fmla="*/ 13840 w 26623"/>
                  <a:gd name="connsiteY0" fmla="*/ 26996 h 26623"/>
                  <a:gd name="connsiteX1" fmla="*/ 23252 w 26623"/>
                  <a:gd name="connsiteY1" fmla="*/ 23098 h 26623"/>
                  <a:gd name="connsiteX2" fmla="*/ 27151 w 26623"/>
                  <a:gd name="connsiteY2" fmla="*/ 13685 h 26623"/>
                  <a:gd name="connsiteX3" fmla="*/ 23252 w 26623"/>
                  <a:gd name="connsiteY3" fmla="*/ 4272 h 26623"/>
                  <a:gd name="connsiteX4" fmla="*/ 13840 w 26623"/>
                  <a:gd name="connsiteY4" fmla="*/ 373 h 26623"/>
                  <a:gd name="connsiteX5" fmla="*/ 4427 w 26623"/>
                  <a:gd name="connsiteY5" fmla="*/ 4272 h 26623"/>
                  <a:gd name="connsiteX6" fmla="*/ 528 w 26623"/>
                  <a:gd name="connsiteY6" fmla="*/ 13685 h 26623"/>
                  <a:gd name="connsiteX7" fmla="*/ 4427 w 26623"/>
                  <a:gd name="connsiteY7" fmla="*/ 23098 h 26623"/>
                  <a:gd name="connsiteX8" fmla="*/ 13840 w 26623"/>
                  <a:gd name="connsiteY8" fmla="*/ 269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6996"/>
                    </a:moveTo>
                    <a:cubicBezTo>
                      <a:pt x="17370" y="26996"/>
                      <a:pt x="20756" y="25594"/>
                      <a:pt x="23252" y="23098"/>
                    </a:cubicBezTo>
                    <a:cubicBezTo>
                      <a:pt x="25749" y="20601"/>
                      <a:pt x="27151" y="17215"/>
                      <a:pt x="27151" y="13685"/>
                    </a:cubicBezTo>
                    <a:cubicBezTo>
                      <a:pt x="27151" y="10155"/>
                      <a:pt x="25749" y="6768"/>
                      <a:pt x="23252" y="4272"/>
                    </a:cubicBezTo>
                    <a:cubicBezTo>
                      <a:pt x="20756" y="1776"/>
                      <a:pt x="17370" y="373"/>
                      <a:pt x="13840" y="373"/>
                    </a:cubicBezTo>
                    <a:cubicBezTo>
                      <a:pt x="10309" y="373"/>
                      <a:pt x="6923" y="1776"/>
                      <a:pt x="4427" y="4272"/>
                    </a:cubicBezTo>
                    <a:cubicBezTo>
                      <a:pt x="1931" y="6768"/>
                      <a:pt x="528" y="10155"/>
                      <a:pt x="528" y="13685"/>
                    </a:cubicBezTo>
                    <a:cubicBezTo>
                      <a:pt x="528" y="17215"/>
                      <a:pt x="1931" y="20601"/>
                      <a:pt x="4427" y="23098"/>
                    </a:cubicBezTo>
                    <a:cubicBezTo>
                      <a:pt x="6923" y="25594"/>
                      <a:pt x="10309" y="26996"/>
                      <a:pt x="13840" y="269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53" name="任意多边形: 形状 67752">
                <a:extLst>
                  <a:ext uri="{FF2B5EF4-FFF2-40B4-BE49-F238E27FC236}">
                    <a16:creationId xmlns:a16="http://schemas.microsoft.com/office/drawing/2014/main" id="{27BE4FD0-46C4-7D00-C860-51802F2798E3}"/>
                  </a:ext>
                </a:extLst>
              </p:cNvPr>
              <p:cNvSpPr/>
              <p:nvPr/>
            </p:nvSpPr>
            <p:spPr>
              <a:xfrm>
                <a:off x="7003583" y="5330035"/>
                <a:ext cx="26623" cy="26623"/>
              </a:xfrm>
              <a:custGeom>
                <a:avLst/>
                <a:gdLst>
                  <a:gd name="connsiteX0" fmla="*/ 13821 w 26623"/>
                  <a:gd name="connsiteY0" fmla="*/ 27072 h 26623"/>
                  <a:gd name="connsiteX1" fmla="*/ 23234 w 26623"/>
                  <a:gd name="connsiteY1" fmla="*/ 23173 h 26623"/>
                  <a:gd name="connsiteX2" fmla="*/ 27133 w 26623"/>
                  <a:gd name="connsiteY2" fmla="*/ 13760 h 26623"/>
                  <a:gd name="connsiteX3" fmla="*/ 23234 w 26623"/>
                  <a:gd name="connsiteY3" fmla="*/ 4348 h 26623"/>
                  <a:gd name="connsiteX4" fmla="*/ 13821 w 26623"/>
                  <a:gd name="connsiteY4" fmla="*/ 449 h 26623"/>
                  <a:gd name="connsiteX5" fmla="*/ 4408 w 26623"/>
                  <a:gd name="connsiteY5" fmla="*/ 4348 h 26623"/>
                  <a:gd name="connsiteX6" fmla="*/ 509 w 26623"/>
                  <a:gd name="connsiteY6" fmla="*/ 13760 h 26623"/>
                  <a:gd name="connsiteX7" fmla="*/ 4408 w 26623"/>
                  <a:gd name="connsiteY7" fmla="*/ 23173 h 26623"/>
                  <a:gd name="connsiteX8" fmla="*/ 13821 w 26623"/>
                  <a:gd name="connsiteY8" fmla="*/ 270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1" y="27072"/>
                    </a:moveTo>
                    <a:cubicBezTo>
                      <a:pt x="17351" y="27072"/>
                      <a:pt x="20737" y="25669"/>
                      <a:pt x="23234" y="23173"/>
                    </a:cubicBezTo>
                    <a:cubicBezTo>
                      <a:pt x="25730" y="20677"/>
                      <a:pt x="27133" y="17291"/>
                      <a:pt x="27133" y="13760"/>
                    </a:cubicBezTo>
                    <a:cubicBezTo>
                      <a:pt x="27133" y="10230"/>
                      <a:pt x="25730" y="6844"/>
                      <a:pt x="23234" y="4348"/>
                    </a:cubicBezTo>
                    <a:cubicBezTo>
                      <a:pt x="20737" y="1851"/>
                      <a:pt x="17351" y="449"/>
                      <a:pt x="13821" y="449"/>
                    </a:cubicBezTo>
                    <a:cubicBezTo>
                      <a:pt x="10291" y="449"/>
                      <a:pt x="6905" y="1851"/>
                      <a:pt x="4408" y="4348"/>
                    </a:cubicBezTo>
                    <a:cubicBezTo>
                      <a:pt x="1912" y="6844"/>
                      <a:pt x="509" y="10230"/>
                      <a:pt x="509" y="13760"/>
                    </a:cubicBezTo>
                    <a:cubicBezTo>
                      <a:pt x="509" y="17291"/>
                      <a:pt x="1912" y="20677"/>
                      <a:pt x="4408" y="23173"/>
                    </a:cubicBezTo>
                    <a:cubicBezTo>
                      <a:pt x="6905" y="25669"/>
                      <a:pt x="10291" y="27072"/>
                      <a:pt x="13821" y="270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54" name="任意多边形: 形状 67753">
                <a:extLst>
                  <a:ext uri="{FF2B5EF4-FFF2-40B4-BE49-F238E27FC236}">
                    <a16:creationId xmlns:a16="http://schemas.microsoft.com/office/drawing/2014/main" id="{CED7C154-4382-7DFA-C9AF-B98561632800}"/>
                  </a:ext>
                </a:extLst>
              </p:cNvPr>
              <p:cNvSpPr/>
              <p:nvPr/>
            </p:nvSpPr>
            <p:spPr>
              <a:xfrm>
                <a:off x="7090642" y="4256538"/>
                <a:ext cx="26623" cy="26623"/>
              </a:xfrm>
              <a:custGeom>
                <a:avLst/>
                <a:gdLst>
                  <a:gd name="connsiteX0" fmla="*/ 13828 w 26623"/>
                  <a:gd name="connsiteY0" fmla="*/ 26982 h 26623"/>
                  <a:gd name="connsiteX1" fmla="*/ 23241 w 26623"/>
                  <a:gd name="connsiteY1" fmla="*/ 23083 h 26623"/>
                  <a:gd name="connsiteX2" fmla="*/ 27140 w 26623"/>
                  <a:gd name="connsiteY2" fmla="*/ 13670 h 26623"/>
                  <a:gd name="connsiteX3" fmla="*/ 23241 w 26623"/>
                  <a:gd name="connsiteY3" fmla="*/ 4258 h 26623"/>
                  <a:gd name="connsiteX4" fmla="*/ 13828 w 26623"/>
                  <a:gd name="connsiteY4" fmla="*/ 359 h 26623"/>
                  <a:gd name="connsiteX5" fmla="*/ 4416 w 26623"/>
                  <a:gd name="connsiteY5" fmla="*/ 4258 h 26623"/>
                  <a:gd name="connsiteX6" fmla="*/ 517 w 26623"/>
                  <a:gd name="connsiteY6" fmla="*/ 13670 h 26623"/>
                  <a:gd name="connsiteX7" fmla="*/ 4416 w 26623"/>
                  <a:gd name="connsiteY7" fmla="*/ 23083 h 26623"/>
                  <a:gd name="connsiteX8" fmla="*/ 13828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6982"/>
                    </a:moveTo>
                    <a:cubicBezTo>
                      <a:pt x="17359" y="26982"/>
                      <a:pt x="20745" y="25579"/>
                      <a:pt x="23241" y="23083"/>
                    </a:cubicBezTo>
                    <a:cubicBezTo>
                      <a:pt x="25737" y="20587"/>
                      <a:pt x="27140" y="17200"/>
                      <a:pt x="27140" y="13670"/>
                    </a:cubicBezTo>
                    <a:cubicBezTo>
                      <a:pt x="27140" y="10140"/>
                      <a:pt x="25737" y="6754"/>
                      <a:pt x="23241" y="4258"/>
                    </a:cubicBezTo>
                    <a:cubicBezTo>
                      <a:pt x="20745" y="1761"/>
                      <a:pt x="17359" y="359"/>
                      <a:pt x="13828" y="359"/>
                    </a:cubicBezTo>
                    <a:cubicBezTo>
                      <a:pt x="10298" y="359"/>
                      <a:pt x="6912" y="1761"/>
                      <a:pt x="4416" y="4258"/>
                    </a:cubicBezTo>
                    <a:cubicBezTo>
                      <a:pt x="1919" y="6754"/>
                      <a:pt x="517" y="10140"/>
                      <a:pt x="517" y="13670"/>
                    </a:cubicBezTo>
                    <a:cubicBezTo>
                      <a:pt x="517" y="17200"/>
                      <a:pt x="1919" y="20587"/>
                      <a:pt x="4416" y="23083"/>
                    </a:cubicBezTo>
                    <a:cubicBezTo>
                      <a:pt x="6912" y="25579"/>
                      <a:pt x="10298" y="26982"/>
                      <a:pt x="13828" y="269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55" name="任意多边形: 形状 67754">
                <a:extLst>
                  <a:ext uri="{FF2B5EF4-FFF2-40B4-BE49-F238E27FC236}">
                    <a16:creationId xmlns:a16="http://schemas.microsoft.com/office/drawing/2014/main" id="{5F3CC92C-0E08-44C0-AAE2-9ADBE2837BCB}"/>
                  </a:ext>
                </a:extLst>
              </p:cNvPr>
              <p:cNvSpPr/>
              <p:nvPr/>
            </p:nvSpPr>
            <p:spPr>
              <a:xfrm>
                <a:off x="5653200" y="3013354"/>
                <a:ext cx="26623" cy="26623"/>
              </a:xfrm>
              <a:custGeom>
                <a:avLst/>
                <a:gdLst>
                  <a:gd name="connsiteX0" fmla="*/ 13708 w 26623"/>
                  <a:gd name="connsiteY0" fmla="*/ 26877 h 26623"/>
                  <a:gd name="connsiteX1" fmla="*/ 23120 w 26623"/>
                  <a:gd name="connsiteY1" fmla="*/ 22979 h 26623"/>
                  <a:gd name="connsiteX2" fmla="*/ 27019 w 26623"/>
                  <a:gd name="connsiteY2" fmla="*/ 13566 h 26623"/>
                  <a:gd name="connsiteX3" fmla="*/ 23120 w 26623"/>
                  <a:gd name="connsiteY3" fmla="*/ 4153 h 26623"/>
                  <a:gd name="connsiteX4" fmla="*/ 13708 w 26623"/>
                  <a:gd name="connsiteY4" fmla="*/ 254 h 26623"/>
                  <a:gd name="connsiteX5" fmla="*/ 4295 w 26623"/>
                  <a:gd name="connsiteY5" fmla="*/ 4153 h 26623"/>
                  <a:gd name="connsiteX6" fmla="*/ 396 w 26623"/>
                  <a:gd name="connsiteY6" fmla="*/ 13566 h 26623"/>
                  <a:gd name="connsiteX7" fmla="*/ 4295 w 26623"/>
                  <a:gd name="connsiteY7" fmla="*/ 22979 h 26623"/>
                  <a:gd name="connsiteX8" fmla="*/ 13708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877"/>
                    </a:moveTo>
                    <a:cubicBezTo>
                      <a:pt x="17238" y="26877"/>
                      <a:pt x="20624" y="25475"/>
                      <a:pt x="23120" y="22979"/>
                    </a:cubicBezTo>
                    <a:cubicBezTo>
                      <a:pt x="25617" y="20482"/>
                      <a:pt x="27019" y="17096"/>
                      <a:pt x="27019" y="13566"/>
                    </a:cubicBezTo>
                    <a:cubicBezTo>
                      <a:pt x="27019" y="10036"/>
                      <a:pt x="25617" y="6649"/>
                      <a:pt x="23120" y="4153"/>
                    </a:cubicBezTo>
                    <a:cubicBezTo>
                      <a:pt x="20624" y="1657"/>
                      <a:pt x="17238" y="254"/>
                      <a:pt x="13708" y="254"/>
                    </a:cubicBezTo>
                    <a:cubicBezTo>
                      <a:pt x="10177" y="254"/>
                      <a:pt x="6791" y="1657"/>
                      <a:pt x="4295" y="4153"/>
                    </a:cubicBezTo>
                    <a:cubicBezTo>
                      <a:pt x="1799" y="6649"/>
                      <a:pt x="396" y="10036"/>
                      <a:pt x="396" y="13566"/>
                    </a:cubicBezTo>
                    <a:cubicBezTo>
                      <a:pt x="396" y="17096"/>
                      <a:pt x="1799" y="20482"/>
                      <a:pt x="4295" y="22979"/>
                    </a:cubicBezTo>
                    <a:cubicBezTo>
                      <a:pt x="6791" y="25475"/>
                      <a:pt x="10177" y="26877"/>
                      <a:pt x="13708" y="268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56" name="任意多边形: 形状 67755">
                <a:extLst>
                  <a:ext uri="{FF2B5EF4-FFF2-40B4-BE49-F238E27FC236}">
                    <a16:creationId xmlns:a16="http://schemas.microsoft.com/office/drawing/2014/main" id="{888B9F86-5DB4-DC74-8284-E6EC87536E82}"/>
                  </a:ext>
                </a:extLst>
              </p:cNvPr>
              <p:cNvSpPr/>
              <p:nvPr/>
            </p:nvSpPr>
            <p:spPr>
              <a:xfrm>
                <a:off x="6225177" y="3257557"/>
                <a:ext cx="26623" cy="26623"/>
              </a:xfrm>
              <a:custGeom>
                <a:avLst/>
                <a:gdLst>
                  <a:gd name="connsiteX0" fmla="*/ 13756 w 26623"/>
                  <a:gd name="connsiteY0" fmla="*/ 26898 h 26623"/>
                  <a:gd name="connsiteX1" fmla="*/ 23168 w 26623"/>
                  <a:gd name="connsiteY1" fmla="*/ 22999 h 26623"/>
                  <a:gd name="connsiteX2" fmla="*/ 27067 w 26623"/>
                  <a:gd name="connsiteY2" fmla="*/ 13586 h 26623"/>
                  <a:gd name="connsiteX3" fmla="*/ 23168 w 26623"/>
                  <a:gd name="connsiteY3" fmla="*/ 4174 h 26623"/>
                  <a:gd name="connsiteX4" fmla="*/ 13756 w 26623"/>
                  <a:gd name="connsiteY4" fmla="*/ 275 h 26623"/>
                  <a:gd name="connsiteX5" fmla="*/ 4343 w 26623"/>
                  <a:gd name="connsiteY5" fmla="*/ 4174 h 26623"/>
                  <a:gd name="connsiteX6" fmla="*/ 444 w 26623"/>
                  <a:gd name="connsiteY6" fmla="*/ 13586 h 26623"/>
                  <a:gd name="connsiteX7" fmla="*/ 4343 w 26623"/>
                  <a:gd name="connsiteY7" fmla="*/ 22999 h 26623"/>
                  <a:gd name="connsiteX8" fmla="*/ 13756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6" y="26898"/>
                    </a:moveTo>
                    <a:cubicBezTo>
                      <a:pt x="17286" y="26898"/>
                      <a:pt x="20672" y="25495"/>
                      <a:pt x="23168" y="22999"/>
                    </a:cubicBezTo>
                    <a:cubicBezTo>
                      <a:pt x="25665" y="20503"/>
                      <a:pt x="27067" y="17117"/>
                      <a:pt x="27067" y="13586"/>
                    </a:cubicBezTo>
                    <a:cubicBezTo>
                      <a:pt x="27067" y="10056"/>
                      <a:pt x="25665" y="6670"/>
                      <a:pt x="23168" y="4174"/>
                    </a:cubicBezTo>
                    <a:cubicBezTo>
                      <a:pt x="20672" y="1677"/>
                      <a:pt x="17286" y="275"/>
                      <a:pt x="13756" y="275"/>
                    </a:cubicBezTo>
                    <a:cubicBezTo>
                      <a:pt x="10225" y="275"/>
                      <a:pt x="6839" y="1677"/>
                      <a:pt x="4343" y="4174"/>
                    </a:cubicBezTo>
                    <a:cubicBezTo>
                      <a:pt x="1847" y="6670"/>
                      <a:pt x="444" y="10056"/>
                      <a:pt x="444" y="13586"/>
                    </a:cubicBezTo>
                    <a:cubicBezTo>
                      <a:pt x="444" y="17117"/>
                      <a:pt x="1847" y="20503"/>
                      <a:pt x="4343" y="22999"/>
                    </a:cubicBezTo>
                    <a:cubicBezTo>
                      <a:pt x="6839" y="25495"/>
                      <a:pt x="10225" y="26898"/>
                      <a:pt x="13756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57" name="任意多边形: 形状 67756">
                <a:extLst>
                  <a:ext uri="{FF2B5EF4-FFF2-40B4-BE49-F238E27FC236}">
                    <a16:creationId xmlns:a16="http://schemas.microsoft.com/office/drawing/2014/main" id="{1C1FA593-33AA-B5C6-FAA2-63CED7D4A237}"/>
                  </a:ext>
                </a:extLst>
              </p:cNvPr>
              <p:cNvSpPr/>
              <p:nvPr/>
            </p:nvSpPr>
            <p:spPr>
              <a:xfrm>
                <a:off x="5879601" y="3300756"/>
                <a:ext cx="26623" cy="26623"/>
              </a:xfrm>
              <a:custGeom>
                <a:avLst/>
                <a:gdLst>
                  <a:gd name="connsiteX0" fmla="*/ 13727 w 26623"/>
                  <a:gd name="connsiteY0" fmla="*/ 26902 h 26623"/>
                  <a:gd name="connsiteX1" fmla="*/ 23139 w 26623"/>
                  <a:gd name="connsiteY1" fmla="*/ 23003 h 26623"/>
                  <a:gd name="connsiteX2" fmla="*/ 27038 w 26623"/>
                  <a:gd name="connsiteY2" fmla="*/ 13590 h 26623"/>
                  <a:gd name="connsiteX3" fmla="*/ 23139 w 26623"/>
                  <a:gd name="connsiteY3" fmla="*/ 4177 h 26623"/>
                  <a:gd name="connsiteX4" fmla="*/ 13727 w 26623"/>
                  <a:gd name="connsiteY4" fmla="*/ 278 h 26623"/>
                  <a:gd name="connsiteX5" fmla="*/ 4314 w 26623"/>
                  <a:gd name="connsiteY5" fmla="*/ 4177 h 26623"/>
                  <a:gd name="connsiteX6" fmla="*/ 415 w 26623"/>
                  <a:gd name="connsiteY6" fmla="*/ 13590 h 26623"/>
                  <a:gd name="connsiteX7" fmla="*/ 4314 w 26623"/>
                  <a:gd name="connsiteY7" fmla="*/ 23003 h 26623"/>
                  <a:gd name="connsiteX8" fmla="*/ 13727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6902"/>
                    </a:moveTo>
                    <a:cubicBezTo>
                      <a:pt x="17257" y="26902"/>
                      <a:pt x="20643" y="25499"/>
                      <a:pt x="23139" y="23003"/>
                    </a:cubicBezTo>
                    <a:cubicBezTo>
                      <a:pt x="25636" y="20506"/>
                      <a:pt x="27038" y="17120"/>
                      <a:pt x="27038" y="13590"/>
                    </a:cubicBezTo>
                    <a:cubicBezTo>
                      <a:pt x="27038" y="10060"/>
                      <a:pt x="25636" y="6674"/>
                      <a:pt x="23139" y="4177"/>
                    </a:cubicBezTo>
                    <a:cubicBezTo>
                      <a:pt x="20643" y="1681"/>
                      <a:pt x="17257" y="278"/>
                      <a:pt x="13727" y="278"/>
                    </a:cubicBezTo>
                    <a:cubicBezTo>
                      <a:pt x="10196" y="278"/>
                      <a:pt x="6810" y="1681"/>
                      <a:pt x="4314" y="4177"/>
                    </a:cubicBezTo>
                    <a:cubicBezTo>
                      <a:pt x="1818" y="6674"/>
                      <a:pt x="415" y="10060"/>
                      <a:pt x="415" y="13590"/>
                    </a:cubicBezTo>
                    <a:cubicBezTo>
                      <a:pt x="415" y="17120"/>
                      <a:pt x="1818" y="20506"/>
                      <a:pt x="4314" y="23003"/>
                    </a:cubicBezTo>
                    <a:cubicBezTo>
                      <a:pt x="6810" y="25499"/>
                      <a:pt x="10196" y="26902"/>
                      <a:pt x="13727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58" name="任意多边形: 形状 67757">
                <a:extLst>
                  <a:ext uri="{FF2B5EF4-FFF2-40B4-BE49-F238E27FC236}">
                    <a16:creationId xmlns:a16="http://schemas.microsoft.com/office/drawing/2014/main" id="{BF9E83E6-7605-0DBD-4ED6-78EF16AD2FC2}"/>
                  </a:ext>
                </a:extLst>
              </p:cNvPr>
              <p:cNvSpPr/>
              <p:nvPr/>
            </p:nvSpPr>
            <p:spPr>
              <a:xfrm>
                <a:off x="7756911" y="3345586"/>
                <a:ext cx="26623" cy="26623"/>
              </a:xfrm>
              <a:custGeom>
                <a:avLst/>
                <a:gdLst>
                  <a:gd name="connsiteX0" fmla="*/ 13884 w 26623"/>
                  <a:gd name="connsiteY0" fmla="*/ 26905 h 26623"/>
                  <a:gd name="connsiteX1" fmla="*/ 23297 w 26623"/>
                  <a:gd name="connsiteY1" fmla="*/ 23006 h 26623"/>
                  <a:gd name="connsiteX2" fmla="*/ 27196 w 26623"/>
                  <a:gd name="connsiteY2" fmla="*/ 13594 h 26623"/>
                  <a:gd name="connsiteX3" fmla="*/ 23297 w 26623"/>
                  <a:gd name="connsiteY3" fmla="*/ 4181 h 26623"/>
                  <a:gd name="connsiteX4" fmla="*/ 13884 w 26623"/>
                  <a:gd name="connsiteY4" fmla="*/ 282 h 26623"/>
                  <a:gd name="connsiteX5" fmla="*/ 4471 w 26623"/>
                  <a:gd name="connsiteY5" fmla="*/ 4181 h 26623"/>
                  <a:gd name="connsiteX6" fmla="*/ 573 w 26623"/>
                  <a:gd name="connsiteY6" fmla="*/ 13594 h 26623"/>
                  <a:gd name="connsiteX7" fmla="*/ 4471 w 26623"/>
                  <a:gd name="connsiteY7" fmla="*/ 23006 h 26623"/>
                  <a:gd name="connsiteX8" fmla="*/ 13884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4" y="26905"/>
                    </a:moveTo>
                    <a:cubicBezTo>
                      <a:pt x="17414" y="26905"/>
                      <a:pt x="20801" y="25503"/>
                      <a:pt x="23297" y="23006"/>
                    </a:cubicBezTo>
                    <a:cubicBezTo>
                      <a:pt x="25793" y="20510"/>
                      <a:pt x="27196" y="17124"/>
                      <a:pt x="27196" y="13594"/>
                    </a:cubicBezTo>
                    <a:cubicBezTo>
                      <a:pt x="27196" y="10063"/>
                      <a:pt x="25793" y="6677"/>
                      <a:pt x="23297" y="4181"/>
                    </a:cubicBezTo>
                    <a:cubicBezTo>
                      <a:pt x="20801" y="1685"/>
                      <a:pt x="17414" y="282"/>
                      <a:pt x="13884" y="282"/>
                    </a:cubicBezTo>
                    <a:cubicBezTo>
                      <a:pt x="10354" y="282"/>
                      <a:pt x="6968" y="1685"/>
                      <a:pt x="4471" y="4181"/>
                    </a:cubicBezTo>
                    <a:cubicBezTo>
                      <a:pt x="1975" y="6677"/>
                      <a:pt x="573" y="10063"/>
                      <a:pt x="573" y="13594"/>
                    </a:cubicBezTo>
                    <a:cubicBezTo>
                      <a:pt x="573" y="17124"/>
                      <a:pt x="1975" y="20510"/>
                      <a:pt x="4471" y="23006"/>
                    </a:cubicBezTo>
                    <a:cubicBezTo>
                      <a:pt x="6968" y="25503"/>
                      <a:pt x="10354" y="26905"/>
                      <a:pt x="13884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59" name="任意多边形: 形状 67758">
                <a:extLst>
                  <a:ext uri="{FF2B5EF4-FFF2-40B4-BE49-F238E27FC236}">
                    <a16:creationId xmlns:a16="http://schemas.microsoft.com/office/drawing/2014/main" id="{C6CA614A-F0EE-A3C1-9960-CCB3A3C00E06}"/>
                  </a:ext>
                </a:extLst>
              </p:cNvPr>
              <p:cNvSpPr/>
              <p:nvPr/>
            </p:nvSpPr>
            <p:spPr>
              <a:xfrm>
                <a:off x="5680232" y="2994475"/>
                <a:ext cx="26623" cy="26623"/>
              </a:xfrm>
              <a:custGeom>
                <a:avLst/>
                <a:gdLst>
                  <a:gd name="connsiteX0" fmla="*/ 13710 w 26623"/>
                  <a:gd name="connsiteY0" fmla="*/ 26876 h 26623"/>
                  <a:gd name="connsiteX1" fmla="*/ 23123 w 26623"/>
                  <a:gd name="connsiteY1" fmla="*/ 22977 h 26623"/>
                  <a:gd name="connsiteX2" fmla="*/ 27021 w 26623"/>
                  <a:gd name="connsiteY2" fmla="*/ 13564 h 26623"/>
                  <a:gd name="connsiteX3" fmla="*/ 23123 w 26623"/>
                  <a:gd name="connsiteY3" fmla="*/ 4152 h 26623"/>
                  <a:gd name="connsiteX4" fmla="*/ 13710 w 26623"/>
                  <a:gd name="connsiteY4" fmla="*/ 253 h 26623"/>
                  <a:gd name="connsiteX5" fmla="*/ 4297 w 26623"/>
                  <a:gd name="connsiteY5" fmla="*/ 4152 h 26623"/>
                  <a:gd name="connsiteX6" fmla="*/ 398 w 26623"/>
                  <a:gd name="connsiteY6" fmla="*/ 13564 h 26623"/>
                  <a:gd name="connsiteX7" fmla="*/ 4297 w 26623"/>
                  <a:gd name="connsiteY7" fmla="*/ 22977 h 26623"/>
                  <a:gd name="connsiteX8" fmla="*/ 13710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0" y="26876"/>
                    </a:moveTo>
                    <a:cubicBezTo>
                      <a:pt x="17240" y="26876"/>
                      <a:pt x="20626" y="25473"/>
                      <a:pt x="23123" y="22977"/>
                    </a:cubicBezTo>
                    <a:cubicBezTo>
                      <a:pt x="25619" y="20481"/>
                      <a:pt x="27021" y="17094"/>
                      <a:pt x="27021" y="13564"/>
                    </a:cubicBezTo>
                    <a:cubicBezTo>
                      <a:pt x="27021" y="10034"/>
                      <a:pt x="25619" y="6648"/>
                      <a:pt x="23123" y="4152"/>
                    </a:cubicBezTo>
                    <a:cubicBezTo>
                      <a:pt x="20626" y="1655"/>
                      <a:pt x="17240" y="253"/>
                      <a:pt x="13710" y="253"/>
                    </a:cubicBezTo>
                    <a:cubicBezTo>
                      <a:pt x="10180" y="253"/>
                      <a:pt x="6793" y="1655"/>
                      <a:pt x="4297" y="4152"/>
                    </a:cubicBezTo>
                    <a:cubicBezTo>
                      <a:pt x="1801" y="6648"/>
                      <a:pt x="398" y="10034"/>
                      <a:pt x="398" y="13564"/>
                    </a:cubicBezTo>
                    <a:cubicBezTo>
                      <a:pt x="398" y="17094"/>
                      <a:pt x="1801" y="20481"/>
                      <a:pt x="4297" y="22977"/>
                    </a:cubicBezTo>
                    <a:cubicBezTo>
                      <a:pt x="6793" y="25473"/>
                      <a:pt x="10180" y="26876"/>
                      <a:pt x="13710" y="268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60" name="任意多边形: 形状 67759">
                <a:extLst>
                  <a:ext uri="{FF2B5EF4-FFF2-40B4-BE49-F238E27FC236}">
                    <a16:creationId xmlns:a16="http://schemas.microsoft.com/office/drawing/2014/main" id="{B3C09FEB-87BC-EC5F-5B68-95004380F314}"/>
                  </a:ext>
                </a:extLst>
              </p:cNvPr>
              <p:cNvSpPr/>
              <p:nvPr/>
            </p:nvSpPr>
            <p:spPr>
              <a:xfrm>
                <a:off x="6632956" y="2800688"/>
                <a:ext cx="26623" cy="26623"/>
              </a:xfrm>
              <a:custGeom>
                <a:avLst/>
                <a:gdLst>
                  <a:gd name="connsiteX0" fmla="*/ 13790 w 26623"/>
                  <a:gd name="connsiteY0" fmla="*/ 26860 h 26623"/>
                  <a:gd name="connsiteX1" fmla="*/ 23203 w 26623"/>
                  <a:gd name="connsiteY1" fmla="*/ 22961 h 26623"/>
                  <a:gd name="connsiteX2" fmla="*/ 27101 w 26623"/>
                  <a:gd name="connsiteY2" fmla="*/ 13548 h 26623"/>
                  <a:gd name="connsiteX3" fmla="*/ 23203 w 26623"/>
                  <a:gd name="connsiteY3" fmla="*/ 4135 h 26623"/>
                  <a:gd name="connsiteX4" fmla="*/ 13790 w 26623"/>
                  <a:gd name="connsiteY4" fmla="*/ 236 h 26623"/>
                  <a:gd name="connsiteX5" fmla="*/ 4377 w 26623"/>
                  <a:gd name="connsiteY5" fmla="*/ 4135 h 26623"/>
                  <a:gd name="connsiteX6" fmla="*/ 478 w 26623"/>
                  <a:gd name="connsiteY6" fmla="*/ 13548 h 26623"/>
                  <a:gd name="connsiteX7" fmla="*/ 4377 w 26623"/>
                  <a:gd name="connsiteY7" fmla="*/ 22961 h 26623"/>
                  <a:gd name="connsiteX8" fmla="*/ 13790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860"/>
                    </a:moveTo>
                    <a:cubicBezTo>
                      <a:pt x="17320" y="26860"/>
                      <a:pt x="20706" y="25457"/>
                      <a:pt x="23203" y="22961"/>
                    </a:cubicBezTo>
                    <a:cubicBezTo>
                      <a:pt x="25699" y="20464"/>
                      <a:pt x="27101" y="17078"/>
                      <a:pt x="27101" y="13548"/>
                    </a:cubicBezTo>
                    <a:cubicBezTo>
                      <a:pt x="27101" y="10018"/>
                      <a:pt x="25699" y="6632"/>
                      <a:pt x="23203" y="4135"/>
                    </a:cubicBezTo>
                    <a:cubicBezTo>
                      <a:pt x="20706" y="1639"/>
                      <a:pt x="17320" y="236"/>
                      <a:pt x="13790" y="236"/>
                    </a:cubicBezTo>
                    <a:cubicBezTo>
                      <a:pt x="10260" y="236"/>
                      <a:pt x="6873" y="1639"/>
                      <a:pt x="4377" y="4135"/>
                    </a:cubicBezTo>
                    <a:cubicBezTo>
                      <a:pt x="1881" y="6632"/>
                      <a:pt x="478" y="10018"/>
                      <a:pt x="478" y="13548"/>
                    </a:cubicBezTo>
                    <a:cubicBezTo>
                      <a:pt x="478" y="17078"/>
                      <a:pt x="1881" y="20464"/>
                      <a:pt x="4377" y="22961"/>
                    </a:cubicBezTo>
                    <a:cubicBezTo>
                      <a:pt x="6873" y="25457"/>
                      <a:pt x="10260" y="26860"/>
                      <a:pt x="13790" y="268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61" name="任意多边形: 形状 67760">
                <a:extLst>
                  <a:ext uri="{FF2B5EF4-FFF2-40B4-BE49-F238E27FC236}">
                    <a16:creationId xmlns:a16="http://schemas.microsoft.com/office/drawing/2014/main" id="{C57D40BF-D722-E4EF-D7DB-BBFD7AFBCC53}"/>
                  </a:ext>
                </a:extLst>
              </p:cNvPr>
              <p:cNvSpPr/>
              <p:nvPr/>
            </p:nvSpPr>
            <p:spPr>
              <a:xfrm>
                <a:off x="6009006" y="2959808"/>
                <a:ext cx="26623" cy="26623"/>
              </a:xfrm>
              <a:custGeom>
                <a:avLst/>
                <a:gdLst>
                  <a:gd name="connsiteX0" fmla="*/ 13737 w 26623"/>
                  <a:gd name="connsiteY0" fmla="*/ 26873 h 26623"/>
                  <a:gd name="connsiteX1" fmla="*/ 23150 w 26623"/>
                  <a:gd name="connsiteY1" fmla="*/ 22974 h 26623"/>
                  <a:gd name="connsiteX2" fmla="*/ 27049 w 26623"/>
                  <a:gd name="connsiteY2" fmla="*/ 13561 h 26623"/>
                  <a:gd name="connsiteX3" fmla="*/ 23150 w 26623"/>
                  <a:gd name="connsiteY3" fmla="*/ 4149 h 26623"/>
                  <a:gd name="connsiteX4" fmla="*/ 13737 w 26623"/>
                  <a:gd name="connsiteY4" fmla="*/ 250 h 26623"/>
                  <a:gd name="connsiteX5" fmla="*/ 4325 w 26623"/>
                  <a:gd name="connsiteY5" fmla="*/ 4149 h 26623"/>
                  <a:gd name="connsiteX6" fmla="*/ 426 w 26623"/>
                  <a:gd name="connsiteY6" fmla="*/ 13561 h 26623"/>
                  <a:gd name="connsiteX7" fmla="*/ 4325 w 26623"/>
                  <a:gd name="connsiteY7" fmla="*/ 22974 h 26623"/>
                  <a:gd name="connsiteX8" fmla="*/ 13737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7" y="26873"/>
                    </a:moveTo>
                    <a:cubicBezTo>
                      <a:pt x="17268" y="26873"/>
                      <a:pt x="20654" y="25470"/>
                      <a:pt x="23150" y="22974"/>
                    </a:cubicBezTo>
                    <a:cubicBezTo>
                      <a:pt x="25646" y="20478"/>
                      <a:pt x="27049" y="17092"/>
                      <a:pt x="27049" y="13561"/>
                    </a:cubicBezTo>
                    <a:cubicBezTo>
                      <a:pt x="27049" y="10031"/>
                      <a:pt x="25646" y="6645"/>
                      <a:pt x="23150" y="4149"/>
                    </a:cubicBezTo>
                    <a:cubicBezTo>
                      <a:pt x="20654" y="1652"/>
                      <a:pt x="17268" y="250"/>
                      <a:pt x="13737" y="250"/>
                    </a:cubicBezTo>
                    <a:cubicBezTo>
                      <a:pt x="10207" y="250"/>
                      <a:pt x="6821" y="1652"/>
                      <a:pt x="4325" y="4149"/>
                    </a:cubicBezTo>
                    <a:cubicBezTo>
                      <a:pt x="1828" y="6645"/>
                      <a:pt x="426" y="10031"/>
                      <a:pt x="426" y="13561"/>
                    </a:cubicBezTo>
                    <a:cubicBezTo>
                      <a:pt x="426" y="17092"/>
                      <a:pt x="1828" y="20478"/>
                      <a:pt x="4325" y="22974"/>
                    </a:cubicBezTo>
                    <a:cubicBezTo>
                      <a:pt x="6821" y="25470"/>
                      <a:pt x="10207" y="26873"/>
                      <a:pt x="13737" y="268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62" name="任意多边形: 形状 67761">
                <a:extLst>
                  <a:ext uri="{FF2B5EF4-FFF2-40B4-BE49-F238E27FC236}">
                    <a16:creationId xmlns:a16="http://schemas.microsoft.com/office/drawing/2014/main" id="{3ECF1AF5-57CF-EF8D-1585-84883013668F}"/>
                  </a:ext>
                </a:extLst>
              </p:cNvPr>
              <p:cNvSpPr/>
              <p:nvPr/>
            </p:nvSpPr>
            <p:spPr>
              <a:xfrm>
                <a:off x="5392990" y="4685417"/>
                <a:ext cx="26623" cy="26623"/>
              </a:xfrm>
              <a:custGeom>
                <a:avLst/>
                <a:gdLst>
                  <a:gd name="connsiteX0" fmla="*/ 13686 w 26623"/>
                  <a:gd name="connsiteY0" fmla="*/ 27018 h 26623"/>
                  <a:gd name="connsiteX1" fmla="*/ 23098 w 26623"/>
                  <a:gd name="connsiteY1" fmla="*/ 23119 h 26623"/>
                  <a:gd name="connsiteX2" fmla="*/ 26997 w 26623"/>
                  <a:gd name="connsiteY2" fmla="*/ 13706 h 26623"/>
                  <a:gd name="connsiteX3" fmla="*/ 23098 w 26623"/>
                  <a:gd name="connsiteY3" fmla="*/ 4294 h 26623"/>
                  <a:gd name="connsiteX4" fmla="*/ 13686 w 26623"/>
                  <a:gd name="connsiteY4" fmla="*/ 395 h 26623"/>
                  <a:gd name="connsiteX5" fmla="*/ 4273 w 26623"/>
                  <a:gd name="connsiteY5" fmla="*/ 4294 h 26623"/>
                  <a:gd name="connsiteX6" fmla="*/ 374 w 26623"/>
                  <a:gd name="connsiteY6" fmla="*/ 13706 h 26623"/>
                  <a:gd name="connsiteX7" fmla="*/ 4273 w 26623"/>
                  <a:gd name="connsiteY7" fmla="*/ 23119 h 26623"/>
                  <a:gd name="connsiteX8" fmla="*/ 13686 w 26623"/>
                  <a:gd name="connsiteY8" fmla="*/ 270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7018"/>
                    </a:moveTo>
                    <a:cubicBezTo>
                      <a:pt x="17216" y="27018"/>
                      <a:pt x="20602" y="25615"/>
                      <a:pt x="23098" y="23119"/>
                    </a:cubicBezTo>
                    <a:cubicBezTo>
                      <a:pt x="25595" y="20623"/>
                      <a:pt x="26997" y="17237"/>
                      <a:pt x="26997" y="13706"/>
                    </a:cubicBezTo>
                    <a:cubicBezTo>
                      <a:pt x="26997" y="10176"/>
                      <a:pt x="25595" y="6790"/>
                      <a:pt x="23098" y="4294"/>
                    </a:cubicBezTo>
                    <a:cubicBezTo>
                      <a:pt x="20602" y="1797"/>
                      <a:pt x="17216" y="395"/>
                      <a:pt x="13686" y="395"/>
                    </a:cubicBezTo>
                    <a:cubicBezTo>
                      <a:pt x="10155" y="395"/>
                      <a:pt x="6769" y="1797"/>
                      <a:pt x="4273" y="4294"/>
                    </a:cubicBezTo>
                    <a:cubicBezTo>
                      <a:pt x="1777" y="6790"/>
                      <a:pt x="374" y="10176"/>
                      <a:pt x="374" y="13706"/>
                    </a:cubicBezTo>
                    <a:cubicBezTo>
                      <a:pt x="374" y="17237"/>
                      <a:pt x="1777" y="20623"/>
                      <a:pt x="4273" y="23119"/>
                    </a:cubicBezTo>
                    <a:cubicBezTo>
                      <a:pt x="6769" y="25615"/>
                      <a:pt x="10155" y="27018"/>
                      <a:pt x="13686" y="2701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63" name="任意多边形: 形状 67762">
                <a:extLst>
                  <a:ext uri="{FF2B5EF4-FFF2-40B4-BE49-F238E27FC236}">
                    <a16:creationId xmlns:a16="http://schemas.microsoft.com/office/drawing/2014/main" id="{07A2FD57-A002-948F-D98E-E7B717902FD6}"/>
                  </a:ext>
                </a:extLst>
              </p:cNvPr>
              <p:cNvSpPr/>
              <p:nvPr/>
            </p:nvSpPr>
            <p:spPr>
              <a:xfrm>
                <a:off x="6116711" y="3312230"/>
                <a:ext cx="26623" cy="26623"/>
              </a:xfrm>
              <a:custGeom>
                <a:avLst/>
                <a:gdLst>
                  <a:gd name="connsiteX0" fmla="*/ 13746 w 26623"/>
                  <a:gd name="connsiteY0" fmla="*/ 26902 h 26623"/>
                  <a:gd name="connsiteX1" fmla="*/ 23159 w 26623"/>
                  <a:gd name="connsiteY1" fmla="*/ 23004 h 26623"/>
                  <a:gd name="connsiteX2" fmla="*/ 27058 w 26623"/>
                  <a:gd name="connsiteY2" fmla="*/ 13591 h 26623"/>
                  <a:gd name="connsiteX3" fmla="*/ 23159 w 26623"/>
                  <a:gd name="connsiteY3" fmla="*/ 4178 h 26623"/>
                  <a:gd name="connsiteX4" fmla="*/ 13746 w 26623"/>
                  <a:gd name="connsiteY4" fmla="*/ 279 h 26623"/>
                  <a:gd name="connsiteX5" fmla="*/ 4334 w 26623"/>
                  <a:gd name="connsiteY5" fmla="*/ 4178 h 26623"/>
                  <a:gd name="connsiteX6" fmla="*/ 435 w 26623"/>
                  <a:gd name="connsiteY6" fmla="*/ 13591 h 26623"/>
                  <a:gd name="connsiteX7" fmla="*/ 4334 w 26623"/>
                  <a:gd name="connsiteY7" fmla="*/ 23004 h 26623"/>
                  <a:gd name="connsiteX8" fmla="*/ 13746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02"/>
                    </a:moveTo>
                    <a:cubicBezTo>
                      <a:pt x="17277" y="26902"/>
                      <a:pt x="20663" y="25500"/>
                      <a:pt x="23159" y="23004"/>
                    </a:cubicBezTo>
                    <a:cubicBezTo>
                      <a:pt x="25655" y="20507"/>
                      <a:pt x="27058" y="17121"/>
                      <a:pt x="27058" y="13591"/>
                    </a:cubicBezTo>
                    <a:cubicBezTo>
                      <a:pt x="27058" y="10061"/>
                      <a:pt x="25655" y="6674"/>
                      <a:pt x="23159" y="4178"/>
                    </a:cubicBezTo>
                    <a:cubicBezTo>
                      <a:pt x="20663" y="1682"/>
                      <a:pt x="17277" y="279"/>
                      <a:pt x="13746" y="279"/>
                    </a:cubicBezTo>
                    <a:cubicBezTo>
                      <a:pt x="10216" y="279"/>
                      <a:pt x="6830" y="1682"/>
                      <a:pt x="4334" y="4178"/>
                    </a:cubicBezTo>
                    <a:cubicBezTo>
                      <a:pt x="1837" y="6674"/>
                      <a:pt x="435" y="10061"/>
                      <a:pt x="435" y="13591"/>
                    </a:cubicBezTo>
                    <a:cubicBezTo>
                      <a:pt x="435" y="17121"/>
                      <a:pt x="1837" y="20507"/>
                      <a:pt x="4334" y="23004"/>
                    </a:cubicBezTo>
                    <a:cubicBezTo>
                      <a:pt x="6830" y="25500"/>
                      <a:pt x="10216" y="26902"/>
                      <a:pt x="13746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64" name="任意多边形: 形状 67763">
                <a:extLst>
                  <a:ext uri="{FF2B5EF4-FFF2-40B4-BE49-F238E27FC236}">
                    <a16:creationId xmlns:a16="http://schemas.microsoft.com/office/drawing/2014/main" id="{4E77F958-B613-125A-9BB2-6DA37CF8FD53}"/>
                  </a:ext>
                </a:extLst>
              </p:cNvPr>
              <p:cNvSpPr/>
              <p:nvPr/>
            </p:nvSpPr>
            <p:spPr>
              <a:xfrm>
                <a:off x="6475671" y="3234473"/>
                <a:ext cx="26623" cy="26623"/>
              </a:xfrm>
              <a:custGeom>
                <a:avLst/>
                <a:gdLst>
                  <a:gd name="connsiteX0" fmla="*/ 13777 w 26623"/>
                  <a:gd name="connsiteY0" fmla="*/ 26896 h 26623"/>
                  <a:gd name="connsiteX1" fmla="*/ 23189 w 26623"/>
                  <a:gd name="connsiteY1" fmla="*/ 22997 h 26623"/>
                  <a:gd name="connsiteX2" fmla="*/ 27088 w 26623"/>
                  <a:gd name="connsiteY2" fmla="*/ 13584 h 26623"/>
                  <a:gd name="connsiteX3" fmla="*/ 23189 w 26623"/>
                  <a:gd name="connsiteY3" fmla="*/ 4172 h 26623"/>
                  <a:gd name="connsiteX4" fmla="*/ 13777 w 26623"/>
                  <a:gd name="connsiteY4" fmla="*/ 273 h 26623"/>
                  <a:gd name="connsiteX5" fmla="*/ 4364 w 26623"/>
                  <a:gd name="connsiteY5" fmla="*/ 4172 h 26623"/>
                  <a:gd name="connsiteX6" fmla="*/ 465 w 26623"/>
                  <a:gd name="connsiteY6" fmla="*/ 13584 h 26623"/>
                  <a:gd name="connsiteX7" fmla="*/ 4364 w 26623"/>
                  <a:gd name="connsiteY7" fmla="*/ 22997 h 26623"/>
                  <a:gd name="connsiteX8" fmla="*/ 13777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896"/>
                    </a:moveTo>
                    <a:cubicBezTo>
                      <a:pt x="17307" y="26896"/>
                      <a:pt x="20693" y="25493"/>
                      <a:pt x="23189" y="22997"/>
                    </a:cubicBezTo>
                    <a:cubicBezTo>
                      <a:pt x="25686" y="20501"/>
                      <a:pt x="27088" y="17115"/>
                      <a:pt x="27088" y="13584"/>
                    </a:cubicBezTo>
                    <a:cubicBezTo>
                      <a:pt x="27088" y="10054"/>
                      <a:pt x="25686" y="6668"/>
                      <a:pt x="23189" y="4172"/>
                    </a:cubicBezTo>
                    <a:cubicBezTo>
                      <a:pt x="20693" y="1675"/>
                      <a:pt x="17307" y="273"/>
                      <a:pt x="13777" y="273"/>
                    </a:cubicBezTo>
                    <a:cubicBezTo>
                      <a:pt x="10246" y="273"/>
                      <a:pt x="6860" y="1675"/>
                      <a:pt x="4364" y="4172"/>
                    </a:cubicBezTo>
                    <a:cubicBezTo>
                      <a:pt x="1868" y="6668"/>
                      <a:pt x="465" y="10054"/>
                      <a:pt x="465" y="13584"/>
                    </a:cubicBezTo>
                    <a:cubicBezTo>
                      <a:pt x="465" y="17115"/>
                      <a:pt x="1868" y="20501"/>
                      <a:pt x="4364" y="22997"/>
                    </a:cubicBezTo>
                    <a:cubicBezTo>
                      <a:pt x="6860" y="25493"/>
                      <a:pt x="10246" y="26896"/>
                      <a:pt x="13777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65" name="任意多边形: 形状 67764">
                <a:extLst>
                  <a:ext uri="{FF2B5EF4-FFF2-40B4-BE49-F238E27FC236}">
                    <a16:creationId xmlns:a16="http://schemas.microsoft.com/office/drawing/2014/main" id="{13CD6AE3-5D2D-E187-4595-114F5BE72B75}"/>
                  </a:ext>
                </a:extLst>
              </p:cNvPr>
              <p:cNvSpPr/>
              <p:nvPr/>
            </p:nvSpPr>
            <p:spPr>
              <a:xfrm>
                <a:off x="5175034" y="3227819"/>
                <a:ext cx="26623" cy="26623"/>
              </a:xfrm>
              <a:custGeom>
                <a:avLst/>
                <a:gdLst>
                  <a:gd name="connsiteX0" fmla="*/ 13667 w 26623"/>
                  <a:gd name="connsiteY0" fmla="*/ 26895 h 26623"/>
                  <a:gd name="connsiteX1" fmla="*/ 23080 w 26623"/>
                  <a:gd name="connsiteY1" fmla="*/ 22997 h 26623"/>
                  <a:gd name="connsiteX2" fmla="*/ 26979 w 26623"/>
                  <a:gd name="connsiteY2" fmla="*/ 13584 h 26623"/>
                  <a:gd name="connsiteX3" fmla="*/ 23080 w 26623"/>
                  <a:gd name="connsiteY3" fmla="*/ 4171 h 26623"/>
                  <a:gd name="connsiteX4" fmla="*/ 13667 w 26623"/>
                  <a:gd name="connsiteY4" fmla="*/ 272 h 26623"/>
                  <a:gd name="connsiteX5" fmla="*/ 4255 w 26623"/>
                  <a:gd name="connsiteY5" fmla="*/ 4171 h 26623"/>
                  <a:gd name="connsiteX6" fmla="*/ 356 w 26623"/>
                  <a:gd name="connsiteY6" fmla="*/ 13584 h 26623"/>
                  <a:gd name="connsiteX7" fmla="*/ 4255 w 26623"/>
                  <a:gd name="connsiteY7" fmla="*/ 22997 h 26623"/>
                  <a:gd name="connsiteX8" fmla="*/ 13667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7" y="26895"/>
                    </a:moveTo>
                    <a:cubicBezTo>
                      <a:pt x="17198" y="26895"/>
                      <a:pt x="20584" y="25493"/>
                      <a:pt x="23080" y="22997"/>
                    </a:cubicBezTo>
                    <a:cubicBezTo>
                      <a:pt x="25576" y="20500"/>
                      <a:pt x="26979" y="17114"/>
                      <a:pt x="26979" y="13584"/>
                    </a:cubicBezTo>
                    <a:cubicBezTo>
                      <a:pt x="26979" y="10054"/>
                      <a:pt x="25576" y="6667"/>
                      <a:pt x="23080" y="4171"/>
                    </a:cubicBezTo>
                    <a:cubicBezTo>
                      <a:pt x="20584" y="1675"/>
                      <a:pt x="17198" y="272"/>
                      <a:pt x="13667" y="272"/>
                    </a:cubicBezTo>
                    <a:cubicBezTo>
                      <a:pt x="10137" y="272"/>
                      <a:pt x="6751" y="1675"/>
                      <a:pt x="4255" y="4171"/>
                    </a:cubicBezTo>
                    <a:cubicBezTo>
                      <a:pt x="1758" y="6667"/>
                      <a:pt x="356" y="10054"/>
                      <a:pt x="356" y="13584"/>
                    </a:cubicBezTo>
                    <a:cubicBezTo>
                      <a:pt x="356" y="17114"/>
                      <a:pt x="1758" y="20500"/>
                      <a:pt x="4255" y="22997"/>
                    </a:cubicBezTo>
                    <a:cubicBezTo>
                      <a:pt x="6751" y="25493"/>
                      <a:pt x="10137" y="26895"/>
                      <a:pt x="13667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66" name="任意多边形: 形状 67765">
                <a:extLst>
                  <a:ext uri="{FF2B5EF4-FFF2-40B4-BE49-F238E27FC236}">
                    <a16:creationId xmlns:a16="http://schemas.microsoft.com/office/drawing/2014/main" id="{C2D559D5-C1D4-FCBE-EA13-C9F936586725}"/>
                  </a:ext>
                </a:extLst>
              </p:cNvPr>
              <p:cNvSpPr/>
              <p:nvPr/>
            </p:nvSpPr>
            <p:spPr>
              <a:xfrm>
                <a:off x="5583692" y="3241040"/>
                <a:ext cx="26623" cy="26623"/>
              </a:xfrm>
              <a:custGeom>
                <a:avLst/>
                <a:gdLst>
                  <a:gd name="connsiteX0" fmla="*/ 13702 w 26623"/>
                  <a:gd name="connsiteY0" fmla="*/ 26897 h 26623"/>
                  <a:gd name="connsiteX1" fmla="*/ 23114 w 26623"/>
                  <a:gd name="connsiteY1" fmla="*/ 22998 h 26623"/>
                  <a:gd name="connsiteX2" fmla="*/ 27013 w 26623"/>
                  <a:gd name="connsiteY2" fmla="*/ 13585 h 26623"/>
                  <a:gd name="connsiteX3" fmla="*/ 23114 w 26623"/>
                  <a:gd name="connsiteY3" fmla="*/ 4172 h 26623"/>
                  <a:gd name="connsiteX4" fmla="*/ 13702 w 26623"/>
                  <a:gd name="connsiteY4" fmla="*/ 273 h 26623"/>
                  <a:gd name="connsiteX5" fmla="*/ 4289 w 26623"/>
                  <a:gd name="connsiteY5" fmla="*/ 4172 h 26623"/>
                  <a:gd name="connsiteX6" fmla="*/ 390 w 26623"/>
                  <a:gd name="connsiteY6" fmla="*/ 13585 h 26623"/>
                  <a:gd name="connsiteX7" fmla="*/ 4289 w 26623"/>
                  <a:gd name="connsiteY7" fmla="*/ 22998 h 26623"/>
                  <a:gd name="connsiteX8" fmla="*/ 13702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2" y="26897"/>
                    </a:moveTo>
                    <a:cubicBezTo>
                      <a:pt x="17232" y="26897"/>
                      <a:pt x="20618" y="25494"/>
                      <a:pt x="23114" y="22998"/>
                    </a:cubicBezTo>
                    <a:cubicBezTo>
                      <a:pt x="25611" y="20501"/>
                      <a:pt x="27013" y="17115"/>
                      <a:pt x="27013" y="13585"/>
                    </a:cubicBezTo>
                    <a:cubicBezTo>
                      <a:pt x="27013" y="10055"/>
                      <a:pt x="25611" y="6668"/>
                      <a:pt x="23114" y="4172"/>
                    </a:cubicBezTo>
                    <a:cubicBezTo>
                      <a:pt x="20618" y="1676"/>
                      <a:pt x="17232" y="273"/>
                      <a:pt x="13702" y="273"/>
                    </a:cubicBezTo>
                    <a:cubicBezTo>
                      <a:pt x="10171" y="273"/>
                      <a:pt x="6785" y="1676"/>
                      <a:pt x="4289" y="4172"/>
                    </a:cubicBezTo>
                    <a:cubicBezTo>
                      <a:pt x="1793" y="6668"/>
                      <a:pt x="390" y="10055"/>
                      <a:pt x="390" y="13585"/>
                    </a:cubicBezTo>
                    <a:cubicBezTo>
                      <a:pt x="390" y="17115"/>
                      <a:pt x="1793" y="20501"/>
                      <a:pt x="4289" y="22998"/>
                    </a:cubicBezTo>
                    <a:cubicBezTo>
                      <a:pt x="6785" y="25494"/>
                      <a:pt x="10171" y="26897"/>
                      <a:pt x="13702" y="268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67" name="任意多边形: 形状 67766">
                <a:extLst>
                  <a:ext uri="{FF2B5EF4-FFF2-40B4-BE49-F238E27FC236}">
                    <a16:creationId xmlns:a16="http://schemas.microsoft.com/office/drawing/2014/main" id="{070245F4-FDB5-0283-CFF6-E4F12086C19B}"/>
                  </a:ext>
                </a:extLst>
              </p:cNvPr>
              <p:cNvSpPr/>
              <p:nvPr/>
            </p:nvSpPr>
            <p:spPr>
              <a:xfrm>
                <a:off x="5215913" y="3536465"/>
                <a:ext cx="26623" cy="26623"/>
              </a:xfrm>
              <a:custGeom>
                <a:avLst/>
                <a:gdLst>
                  <a:gd name="connsiteX0" fmla="*/ 13671 w 26623"/>
                  <a:gd name="connsiteY0" fmla="*/ 26921 h 26623"/>
                  <a:gd name="connsiteX1" fmla="*/ 23084 w 26623"/>
                  <a:gd name="connsiteY1" fmla="*/ 23022 h 26623"/>
                  <a:gd name="connsiteX2" fmla="*/ 26982 w 26623"/>
                  <a:gd name="connsiteY2" fmla="*/ 13610 h 26623"/>
                  <a:gd name="connsiteX3" fmla="*/ 23084 w 26623"/>
                  <a:gd name="connsiteY3" fmla="*/ 4197 h 26623"/>
                  <a:gd name="connsiteX4" fmla="*/ 13671 w 26623"/>
                  <a:gd name="connsiteY4" fmla="*/ 298 h 26623"/>
                  <a:gd name="connsiteX5" fmla="*/ 4258 w 26623"/>
                  <a:gd name="connsiteY5" fmla="*/ 4197 h 26623"/>
                  <a:gd name="connsiteX6" fmla="*/ 359 w 26623"/>
                  <a:gd name="connsiteY6" fmla="*/ 13610 h 26623"/>
                  <a:gd name="connsiteX7" fmla="*/ 4258 w 26623"/>
                  <a:gd name="connsiteY7" fmla="*/ 23022 h 26623"/>
                  <a:gd name="connsiteX8" fmla="*/ 13671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1" y="26921"/>
                    </a:moveTo>
                    <a:cubicBezTo>
                      <a:pt x="17201" y="26921"/>
                      <a:pt x="20587" y="25519"/>
                      <a:pt x="23084" y="23022"/>
                    </a:cubicBezTo>
                    <a:cubicBezTo>
                      <a:pt x="25580" y="20526"/>
                      <a:pt x="26982" y="17140"/>
                      <a:pt x="26982" y="13610"/>
                    </a:cubicBezTo>
                    <a:cubicBezTo>
                      <a:pt x="26982" y="10079"/>
                      <a:pt x="25580" y="6693"/>
                      <a:pt x="23084" y="4197"/>
                    </a:cubicBezTo>
                    <a:cubicBezTo>
                      <a:pt x="20587" y="1701"/>
                      <a:pt x="17201" y="298"/>
                      <a:pt x="13671" y="298"/>
                    </a:cubicBezTo>
                    <a:cubicBezTo>
                      <a:pt x="10141" y="298"/>
                      <a:pt x="6754" y="1701"/>
                      <a:pt x="4258" y="4197"/>
                    </a:cubicBezTo>
                    <a:cubicBezTo>
                      <a:pt x="1762" y="6693"/>
                      <a:pt x="359" y="10079"/>
                      <a:pt x="359" y="13610"/>
                    </a:cubicBezTo>
                    <a:cubicBezTo>
                      <a:pt x="359" y="17140"/>
                      <a:pt x="1762" y="20526"/>
                      <a:pt x="4258" y="23022"/>
                    </a:cubicBezTo>
                    <a:cubicBezTo>
                      <a:pt x="6754" y="25519"/>
                      <a:pt x="10141" y="26921"/>
                      <a:pt x="13671" y="269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68" name="任意多边形: 形状 67767">
                <a:extLst>
                  <a:ext uri="{FF2B5EF4-FFF2-40B4-BE49-F238E27FC236}">
                    <a16:creationId xmlns:a16="http://schemas.microsoft.com/office/drawing/2014/main" id="{49DDAC33-881B-7338-9F39-249D3D160AE7}"/>
                  </a:ext>
                </a:extLst>
              </p:cNvPr>
              <p:cNvSpPr/>
              <p:nvPr/>
            </p:nvSpPr>
            <p:spPr>
              <a:xfrm>
                <a:off x="7197239" y="2801416"/>
                <a:ext cx="26623" cy="26623"/>
              </a:xfrm>
              <a:custGeom>
                <a:avLst/>
                <a:gdLst>
                  <a:gd name="connsiteX0" fmla="*/ 13837 w 26623"/>
                  <a:gd name="connsiteY0" fmla="*/ 26860 h 26623"/>
                  <a:gd name="connsiteX1" fmla="*/ 23250 w 26623"/>
                  <a:gd name="connsiteY1" fmla="*/ 22961 h 26623"/>
                  <a:gd name="connsiteX2" fmla="*/ 27149 w 26623"/>
                  <a:gd name="connsiteY2" fmla="*/ 13548 h 26623"/>
                  <a:gd name="connsiteX3" fmla="*/ 23250 w 26623"/>
                  <a:gd name="connsiteY3" fmla="*/ 4135 h 26623"/>
                  <a:gd name="connsiteX4" fmla="*/ 13837 w 26623"/>
                  <a:gd name="connsiteY4" fmla="*/ 236 h 26623"/>
                  <a:gd name="connsiteX5" fmla="*/ 4424 w 26623"/>
                  <a:gd name="connsiteY5" fmla="*/ 4135 h 26623"/>
                  <a:gd name="connsiteX6" fmla="*/ 526 w 26623"/>
                  <a:gd name="connsiteY6" fmla="*/ 13548 h 26623"/>
                  <a:gd name="connsiteX7" fmla="*/ 4424 w 26623"/>
                  <a:gd name="connsiteY7" fmla="*/ 22961 h 26623"/>
                  <a:gd name="connsiteX8" fmla="*/ 13837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7" y="26860"/>
                    </a:moveTo>
                    <a:cubicBezTo>
                      <a:pt x="17367" y="26860"/>
                      <a:pt x="20754" y="25457"/>
                      <a:pt x="23250" y="22961"/>
                    </a:cubicBezTo>
                    <a:cubicBezTo>
                      <a:pt x="25746" y="20464"/>
                      <a:pt x="27149" y="17078"/>
                      <a:pt x="27149" y="13548"/>
                    </a:cubicBezTo>
                    <a:cubicBezTo>
                      <a:pt x="27149" y="10018"/>
                      <a:pt x="25746" y="6632"/>
                      <a:pt x="23250" y="4135"/>
                    </a:cubicBezTo>
                    <a:cubicBezTo>
                      <a:pt x="20754" y="1639"/>
                      <a:pt x="17367" y="236"/>
                      <a:pt x="13837" y="236"/>
                    </a:cubicBezTo>
                    <a:cubicBezTo>
                      <a:pt x="10307" y="236"/>
                      <a:pt x="6921" y="1639"/>
                      <a:pt x="4424" y="4135"/>
                    </a:cubicBezTo>
                    <a:cubicBezTo>
                      <a:pt x="1928" y="6632"/>
                      <a:pt x="526" y="10018"/>
                      <a:pt x="526" y="13548"/>
                    </a:cubicBezTo>
                    <a:cubicBezTo>
                      <a:pt x="526" y="17078"/>
                      <a:pt x="1928" y="20464"/>
                      <a:pt x="4424" y="22961"/>
                    </a:cubicBezTo>
                    <a:cubicBezTo>
                      <a:pt x="6921" y="25457"/>
                      <a:pt x="10307" y="26860"/>
                      <a:pt x="13837" y="268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69" name="任意多边形: 形状 67768">
                <a:extLst>
                  <a:ext uri="{FF2B5EF4-FFF2-40B4-BE49-F238E27FC236}">
                    <a16:creationId xmlns:a16="http://schemas.microsoft.com/office/drawing/2014/main" id="{6296691E-23C2-BAD5-4D17-89A3FF81C162}"/>
                  </a:ext>
                </a:extLst>
              </p:cNvPr>
              <p:cNvSpPr/>
              <p:nvPr/>
            </p:nvSpPr>
            <p:spPr>
              <a:xfrm>
                <a:off x="5862659" y="3075225"/>
                <a:ext cx="26623" cy="26623"/>
              </a:xfrm>
              <a:custGeom>
                <a:avLst/>
                <a:gdLst>
                  <a:gd name="connsiteX0" fmla="*/ 13725 w 26623"/>
                  <a:gd name="connsiteY0" fmla="*/ 26883 h 26623"/>
                  <a:gd name="connsiteX1" fmla="*/ 23138 w 26623"/>
                  <a:gd name="connsiteY1" fmla="*/ 22984 h 26623"/>
                  <a:gd name="connsiteX2" fmla="*/ 27037 w 26623"/>
                  <a:gd name="connsiteY2" fmla="*/ 13571 h 26623"/>
                  <a:gd name="connsiteX3" fmla="*/ 23138 w 26623"/>
                  <a:gd name="connsiteY3" fmla="*/ 4158 h 26623"/>
                  <a:gd name="connsiteX4" fmla="*/ 13725 w 26623"/>
                  <a:gd name="connsiteY4" fmla="*/ 259 h 26623"/>
                  <a:gd name="connsiteX5" fmla="*/ 4312 w 26623"/>
                  <a:gd name="connsiteY5" fmla="*/ 4158 h 26623"/>
                  <a:gd name="connsiteX6" fmla="*/ 414 w 26623"/>
                  <a:gd name="connsiteY6" fmla="*/ 13571 h 26623"/>
                  <a:gd name="connsiteX7" fmla="*/ 4312 w 26623"/>
                  <a:gd name="connsiteY7" fmla="*/ 22984 h 26623"/>
                  <a:gd name="connsiteX8" fmla="*/ 13725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5" y="26883"/>
                    </a:moveTo>
                    <a:cubicBezTo>
                      <a:pt x="17255" y="26883"/>
                      <a:pt x="20642" y="25480"/>
                      <a:pt x="23138" y="22984"/>
                    </a:cubicBezTo>
                    <a:cubicBezTo>
                      <a:pt x="25634" y="20487"/>
                      <a:pt x="27037" y="17101"/>
                      <a:pt x="27037" y="13571"/>
                    </a:cubicBezTo>
                    <a:cubicBezTo>
                      <a:pt x="27037" y="10041"/>
                      <a:pt x="25634" y="6655"/>
                      <a:pt x="23138" y="4158"/>
                    </a:cubicBezTo>
                    <a:cubicBezTo>
                      <a:pt x="20642" y="1662"/>
                      <a:pt x="17255" y="259"/>
                      <a:pt x="13725" y="259"/>
                    </a:cubicBezTo>
                    <a:cubicBezTo>
                      <a:pt x="10195" y="259"/>
                      <a:pt x="6809" y="1662"/>
                      <a:pt x="4312" y="4158"/>
                    </a:cubicBezTo>
                    <a:cubicBezTo>
                      <a:pt x="1816" y="6655"/>
                      <a:pt x="414" y="10041"/>
                      <a:pt x="414" y="13571"/>
                    </a:cubicBezTo>
                    <a:cubicBezTo>
                      <a:pt x="414" y="17101"/>
                      <a:pt x="1816" y="20487"/>
                      <a:pt x="4312" y="22984"/>
                    </a:cubicBezTo>
                    <a:cubicBezTo>
                      <a:pt x="6809" y="25480"/>
                      <a:pt x="10195" y="26883"/>
                      <a:pt x="13725" y="268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70" name="任意多边形: 形状 67769">
                <a:extLst>
                  <a:ext uri="{FF2B5EF4-FFF2-40B4-BE49-F238E27FC236}">
                    <a16:creationId xmlns:a16="http://schemas.microsoft.com/office/drawing/2014/main" id="{3AEC2541-6260-7B26-EEB5-1663982C897A}"/>
                  </a:ext>
                </a:extLst>
              </p:cNvPr>
              <p:cNvSpPr/>
              <p:nvPr/>
            </p:nvSpPr>
            <p:spPr>
              <a:xfrm>
                <a:off x="5635163" y="3135927"/>
                <a:ext cx="26623" cy="26623"/>
              </a:xfrm>
              <a:custGeom>
                <a:avLst/>
                <a:gdLst>
                  <a:gd name="connsiteX0" fmla="*/ 13706 w 26623"/>
                  <a:gd name="connsiteY0" fmla="*/ 26888 h 26623"/>
                  <a:gd name="connsiteX1" fmla="*/ 23119 w 26623"/>
                  <a:gd name="connsiteY1" fmla="*/ 22989 h 26623"/>
                  <a:gd name="connsiteX2" fmla="*/ 27018 w 26623"/>
                  <a:gd name="connsiteY2" fmla="*/ 13576 h 26623"/>
                  <a:gd name="connsiteX3" fmla="*/ 23119 w 26623"/>
                  <a:gd name="connsiteY3" fmla="*/ 4163 h 26623"/>
                  <a:gd name="connsiteX4" fmla="*/ 13706 w 26623"/>
                  <a:gd name="connsiteY4" fmla="*/ 265 h 26623"/>
                  <a:gd name="connsiteX5" fmla="*/ 4293 w 26623"/>
                  <a:gd name="connsiteY5" fmla="*/ 4163 h 26623"/>
                  <a:gd name="connsiteX6" fmla="*/ 394 w 26623"/>
                  <a:gd name="connsiteY6" fmla="*/ 13576 h 26623"/>
                  <a:gd name="connsiteX7" fmla="*/ 4293 w 26623"/>
                  <a:gd name="connsiteY7" fmla="*/ 22989 h 26623"/>
                  <a:gd name="connsiteX8" fmla="*/ 13706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888"/>
                    </a:moveTo>
                    <a:cubicBezTo>
                      <a:pt x="17236" y="26888"/>
                      <a:pt x="20622" y="25485"/>
                      <a:pt x="23119" y="22989"/>
                    </a:cubicBezTo>
                    <a:cubicBezTo>
                      <a:pt x="25615" y="20493"/>
                      <a:pt x="27018" y="17106"/>
                      <a:pt x="27018" y="13576"/>
                    </a:cubicBezTo>
                    <a:cubicBezTo>
                      <a:pt x="27018" y="10046"/>
                      <a:pt x="25615" y="6660"/>
                      <a:pt x="23119" y="4163"/>
                    </a:cubicBezTo>
                    <a:cubicBezTo>
                      <a:pt x="20622" y="1667"/>
                      <a:pt x="17236" y="265"/>
                      <a:pt x="13706" y="265"/>
                    </a:cubicBezTo>
                    <a:cubicBezTo>
                      <a:pt x="10176" y="265"/>
                      <a:pt x="6790" y="1667"/>
                      <a:pt x="4293" y="4163"/>
                    </a:cubicBezTo>
                    <a:cubicBezTo>
                      <a:pt x="1797" y="6660"/>
                      <a:pt x="394" y="10046"/>
                      <a:pt x="394" y="13576"/>
                    </a:cubicBezTo>
                    <a:cubicBezTo>
                      <a:pt x="394" y="17106"/>
                      <a:pt x="1797" y="20493"/>
                      <a:pt x="4293" y="22989"/>
                    </a:cubicBezTo>
                    <a:cubicBezTo>
                      <a:pt x="6790" y="25485"/>
                      <a:pt x="10176" y="26888"/>
                      <a:pt x="13706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71" name="任意多边形: 形状 67770">
                <a:extLst>
                  <a:ext uri="{FF2B5EF4-FFF2-40B4-BE49-F238E27FC236}">
                    <a16:creationId xmlns:a16="http://schemas.microsoft.com/office/drawing/2014/main" id="{97D4D334-1C8E-1C2C-8E0B-1CF187EFC464}"/>
                  </a:ext>
                </a:extLst>
              </p:cNvPr>
              <p:cNvSpPr/>
              <p:nvPr/>
            </p:nvSpPr>
            <p:spPr>
              <a:xfrm>
                <a:off x="6092481" y="2935807"/>
                <a:ext cx="26623" cy="26623"/>
              </a:xfrm>
              <a:custGeom>
                <a:avLst/>
                <a:gdLst>
                  <a:gd name="connsiteX0" fmla="*/ 13744 w 26623"/>
                  <a:gd name="connsiteY0" fmla="*/ 26871 h 26623"/>
                  <a:gd name="connsiteX1" fmla="*/ 23157 w 26623"/>
                  <a:gd name="connsiteY1" fmla="*/ 22972 h 26623"/>
                  <a:gd name="connsiteX2" fmla="*/ 27056 w 26623"/>
                  <a:gd name="connsiteY2" fmla="*/ 13559 h 26623"/>
                  <a:gd name="connsiteX3" fmla="*/ 23157 w 26623"/>
                  <a:gd name="connsiteY3" fmla="*/ 4147 h 26623"/>
                  <a:gd name="connsiteX4" fmla="*/ 13744 w 26623"/>
                  <a:gd name="connsiteY4" fmla="*/ 248 h 26623"/>
                  <a:gd name="connsiteX5" fmla="*/ 4332 w 26623"/>
                  <a:gd name="connsiteY5" fmla="*/ 4147 h 26623"/>
                  <a:gd name="connsiteX6" fmla="*/ 433 w 26623"/>
                  <a:gd name="connsiteY6" fmla="*/ 13559 h 26623"/>
                  <a:gd name="connsiteX7" fmla="*/ 4332 w 26623"/>
                  <a:gd name="connsiteY7" fmla="*/ 22972 h 26623"/>
                  <a:gd name="connsiteX8" fmla="*/ 13744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4" y="26871"/>
                    </a:moveTo>
                    <a:cubicBezTo>
                      <a:pt x="17275" y="26871"/>
                      <a:pt x="20661" y="25468"/>
                      <a:pt x="23157" y="22972"/>
                    </a:cubicBezTo>
                    <a:cubicBezTo>
                      <a:pt x="25653" y="20476"/>
                      <a:pt x="27056" y="17090"/>
                      <a:pt x="27056" y="13559"/>
                    </a:cubicBezTo>
                    <a:cubicBezTo>
                      <a:pt x="27056" y="10029"/>
                      <a:pt x="25653" y="6643"/>
                      <a:pt x="23157" y="4147"/>
                    </a:cubicBezTo>
                    <a:cubicBezTo>
                      <a:pt x="20661" y="1650"/>
                      <a:pt x="17275" y="248"/>
                      <a:pt x="13744" y="248"/>
                    </a:cubicBezTo>
                    <a:cubicBezTo>
                      <a:pt x="10214" y="248"/>
                      <a:pt x="6828" y="1650"/>
                      <a:pt x="4332" y="4147"/>
                    </a:cubicBezTo>
                    <a:cubicBezTo>
                      <a:pt x="1835" y="6643"/>
                      <a:pt x="433" y="10029"/>
                      <a:pt x="433" y="13559"/>
                    </a:cubicBezTo>
                    <a:cubicBezTo>
                      <a:pt x="433" y="17090"/>
                      <a:pt x="1835" y="20476"/>
                      <a:pt x="4332" y="22972"/>
                    </a:cubicBezTo>
                    <a:cubicBezTo>
                      <a:pt x="6828" y="25468"/>
                      <a:pt x="10214" y="26871"/>
                      <a:pt x="13744" y="2687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72" name="任意多边形: 形状 67771">
                <a:extLst>
                  <a:ext uri="{FF2B5EF4-FFF2-40B4-BE49-F238E27FC236}">
                    <a16:creationId xmlns:a16="http://schemas.microsoft.com/office/drawing/2014/main" id="{D10538CE-5BBD-46A0-E4D3-37295ECF4E4C}"/>
                  </a:ext>
                </a:extLst>
              </p:cNvPr>
              <p:cNvSpPr/>
              <p:nvPr/>
            </p:nvSpPr>
            <p:spPr>
              <a:xfrm>
                <a:off x="5533090" y="3178083"/>
                <a:ext cx="26623" cy="26623"/>
              </a:xfrm>
              <a:custGeom>
                <a:avLst/>
                <a:gdLst>
                  <a:gd name="connsiteX0" fmla="*/ 13697 w 26623"/>
                  <a:gd name="connsiteY0" fmla="*/ 26891 h 26623"/>
                  <a:gd name="connsiteX1" fmla="*/ 23110 w 26623"/>
                  <a:gd name="connsiteY1" fmla="*/ 22992 h 26623"/>
                  <a:gd name="connsiteX2" fmla="*/ 27009 w 26623"/>
                  <a:gd name="connsiteY2" fmla="*/ 13580 h 26623"/>
                  <a:gd name="connsiteX3" fmla="*/ 23110 w 26623"/>
                  <a:gd name="connsiteY3" fmla="*/ 4167 h 26623"/>
                  <a:gd name="connsiteX4" fmla="*/ 13697 w 26623"/>
                  <a:gd name="connsiteY4" fmla="*/ 268 h 26623"/>
                  <a:gd name="connsiteX5" fmla="*/ 4285 w 26623"/>
                  <a:gd name="connsiteY5" fmla="*/ 4167 h 26623"/>
                  <a:gd name="connsiteX6" fmla="*/ 386 w 26623"/>
                  <a:gd name="connsiteY6" fmla="*/ 13580 h 26623"/>
                  <a:gd name="connsiteX7" fmla="*/ 4285 w 26623"/>
                  <a:gd name="connsiteY7" fmla="*/ 22992 h 26623"/>
                  <a:gd name="connsiteX8" fmla="*/ 13697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7" y="26891"/>
                    </a:moveTo>
                    <a:cubicBezTo>
                      <a:pt x="17228" y="26891"/>
                      <a:pt x="20614" y="25489"/>
                      <a:pt x="23110" y="22992"/>
                    </a:cubicBezTo>
                    <a:cubicBezTo>
                      <a:pt x="25606" y="20496"/>
                      <a:pt x="27009" y="17110"/>
                      <a:pt x="27009" y="13580"/>
                    </a:cubicBezTo>
                    <a:cubicBezTo>
                      <a:pt x="27009" y="10049"/>
                      <a:pt x="25606" y="6663"/>
                      <a:pt x="23110" y="4167"/>
                    </a:cubicBezTo>
                    <a:cubicBezTo>
                      <a:pt x="20614" y="1671"/>
                      <a:pt x="17228" y="268"/>
                      <a:pt x="13697" y="268"/>
                    </a:cubicBezTo>
                    <a:cubicBezTo>
                      <a:pt x="10167" y="268"/>
                      <a:pt x="6781" y="1671"/>
                      <a:pt x="4285" y="4167"/>
                    </a:cubicBezTo>
                    <a:cubicBezTo>
                      <a:pt x="1788" y="6663"/>
                      <a:pt x="386" y="10049"/>
                      <a:pt x="386" y="13580"/>
                    </a:cubicBezTo>
                    <a:cubicBezTo>
                      <a:pt x="386" y="17110"/>
                      <a:pt x="1788" y="20496"/>
                      <a:pt x="4285" y="22992"/>
                    </a:cubicBezTo>
                    <a:cubicBezTo>
                      <a:pt x="6781" y="25489"/>
                      <a:pt x="10167" y="26891"/>
                      <a:pt x="13697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73" name="任意多边形: 形状 67772">
                <a:extLst>
                  <a:ext uri="{FF2B5EF4-FFF2-40B4-BE49-F238E27FC236}">
                    <a16:creationId xmlns:a16="http://schemas.microsoft.com/office/drawing/2014/main" id="{00D8C415-4645-843D-C19E-6CB444CDF72C}"/>
                  </a:ext>
                </a:extLst>
              </p:cNvPr>
              <p:cNvSpPr/>
              <p:nvPr/>
            </p:nvSpPr>
            <p:spPr>
              <a:xfrm>
                <a:off x="7474802" y="4059681"/>
                <a:ext cx="26623" cy="26623"/>
              </a:xfrm>
              <a:custGeom>
                <a:avLst/>
                <a:gdLst>
                  <a:gd name="connsiteX0" fmla="*/ 13861 w 26623"/>
                  <a:gd name="connsiteY0" fmla="*/ 26965 h 26623"/>
                  <a:gd name="connsiteX1" fmla="*/ 23273 w 26623"/>
                  <a:gd name="connsiteY1" fmla="*/ 23066 h 26623"/>
                  <a:gd name="connsiteX2" fmla="*/ 27172 w 26623"/>
                  <a:gd name="connsiteY2" fmla="*/ 13654 h 26623"/>
                  <a:gd name="connsiteX3" fmla="*/ 23273 w 26623"/>
                  <a:gd name="connsiteY3" fmla="*/ 4241 h 26623"/>
                  <a:gd name="connsiteX4" fmla="*/ 13861 w 26623"/>
                  <a:gd name="connsiteY4" fmla="*/ 342 h 26623"/>
                  <a:gd name="connsiteX5" fmla="*/ 4448 w 26623"/>
                  <a:gd name="connsiteY5" fmla="*/ 4241 h 26623"/>
                  <a:gd name="connsiteX6" fmla="*/ 549 w 26623"/>
                  <a:gd name="connsiteY6" fmla="*/ 13654 h 26623"/>
                  <a:gd name="connsiteX7" fmla="*/ 4448 w 26623"/>
                  <a:gd name="connsiteY7" fmla="*/ 23066 h 26623"/>
                  <a:gd name="connsiteX8" fmla="*/ 13861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1" y="26965"/>
                    </a:moveTo>
                    <a:cubicBezTo>
                      <a:pt x="17391" y="26965"/>
                      <a:pt x="20777" y="25563"/>
                      <a:pt x="23273" y="23066"/>
                    </a:cubicBezTo>
                    <a:cubicBezTo>
                      <a:pt x="25770" y="20570"/>
                      <a:pt x="27172" y="17184"/>
                      <a:pt x="27172" y="13654"/>
                    </a:cubicBezTo>
                    <a:cubicBezTo>
                      <a:pt x="27172" y="10123"/>
                      <a:pt x="25770" y="6737"/>
                      <a:pt x="23273" y="4241"/>
                    </a:cubicBezTo>
                    <a:cubicBezTo>
                      <a:pt x="20777" y="1745"/>
                      <a:pt x="17391" y="342"/>
                      <a:pt x="13861" y="342"/>
                    </a:cubicBezTo>
                    <a:cubicBezTo>
                      <a:pt x="10330" y="342"/>
                      <a:pt x="6944" y="1745"/>
                      <a:pt x="4448" y="4241"/>
                    </a:cubicBezTo>
                    <a:cubicBezTo>
                      <a:pt x="1952" y="6737"/>
                      <a:pt x="549" y="10123"/>
                      <a:pt x="549" y="13654"/>
                    </a:cubicBezTo>
                    <a:cubicBezTo>
                      <a:pt x="549" y="17184"/>
                      <a:pt x="1952" y="20570"/>
                      <a:pt x="4448" y="23066"/>
                    </a:cubicBezTo>
                    <a:cubicBezTo>
                      <a:pt x="6944" y="25563"/>
                      <a:pt x="10330" y="26965"/>
                      <a:pt x="13861" y="269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74" name="任意多边形: 形状 67773">
                <a:extLst>
                  <a:ext uri="{FF2B5EF4-FFF2-40B4-BE49-F238E27FC236}">
                    <a16:creationId xmlns:a16="http://schemas.microsoft.com/office/drawing/2014/main" id="{8DAAD79A-ECAC-D9DF-5A75-8F1C94998AE7}"/>
                  </a:ext>
                </a:extLst>
              </p:cNvPr>
              <p:cNvSpPr/>
              <p:nvPr/>
            </p:nvSpPr>
            <p:spPr>
              <a:xfrm>
                <a:off x="7796627" y="3130238"/>
                <a:ext cx="26623" cy="26623"/>
              </a:xfrm>
              <a:custGeom>
                <a:avLst/>
                <a:gdLst>
                  <a:gd name="connsiteX0" fmla="*/ 13888 w 26623"/>
                  <a:gd name="connsiteY0" fmla="*/ 26887 h 26623"/>
                  <a:gd name="connsiteX1" fmla="*/ 23300 w 26623"/>
                  <a:gd name="connsiteY1" fmla="*/ 22988 h 26623"/>
                  <a:gd name="connsiteX2" fmla="*/ 27199 w 26623"/>
                  <a:gd name="connsiteY2" fmla="*/ 13576 h 26623"/>
                  <a:gd name="connsiteX3" fmla="*/ 23300 w 26623"/>
                  <a:gd name="connsiteY3" fmla="*/ 4163 h 26623"/>
                  <a:gd name="connsiteX4" fmla="*/ 13888 w 26623"/>
                  <a:gd name="connsiteY4" fmla="*/ 264 h 26623"/>
                  <a:gd name="connsiteX5" fmla="*/ 4475 w 26623"/>
                  <a:gd name="connsiteY5" fmla="*/ 4163 h 26623"/>
                  <a:gd name="connsiteX6" fmla="*/ 576 w 26623"/>
                  <a:gd name="connsiteY6" fmla="*/ 13576 h 26623"/>
                  <a:gd name="connsiteX7" fmla="*/ 4475 w 26623"/>
                  <a:gd name="connsiteY7" fmla="*/ 22988 h 26623"/>
                  <a:gd name="connsiteX8" fmla="*/ 13888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8" y="26887"/>
                    </a:moveTo>
                    <a:cubicBezTo>
                      <a:pt x="17418" y="26887"/>
                      <a:pt x="20804" y="25485"/>
                      <a:pt x="23300" y="22988"/>
                    </a:cubicBezTo>
                    <a:cubicBezTo>
                      <a:pt x="25797" y="20492"/>
                      <a:pt x="27199" y="17106"/>
                      <a:pt x="27199" y="13576"/>
                    </a:cubicBezTo>
                    <a:cubicBezTo>
                      <a:pt x="27199" y="10045"/>
                      <a:pt x="25797" y="6659"/>
                      <a:pt x="23300" y="4163"/>
                    </a:cubicBezTo>
                    <a:cubicBezTo>
                      <a:pt x="20804" y="1667"/>
                      <a:pt x="17418" y="264"/>
                      <a:pt x="13888" y="264"/>
                    </a:cubicBezTo>
                    <a:cubicBezTo>
                      <a:pt x="10357" y="264"/>
                      <a:pt x="6971" y="1667"/>
                      <a:pt x="4475" y="4163"/>
                    </a:cubicBezTo>
                    <a:cubicBezTo>
                      <a:pt x="1979" y="6659"/>
                      <a:pt x="576" y="10045"/>
                      <a:pt x="576" y="13576"/>
                    </a:cubicBezTo>
                    <a:cubicBezTo>
                      <a:pt x="576" y="17106"/>
                      <a:pt x="1979" y="20492"/>
                      <a:pt x="4475" y="22988"/>
                    </a:cubicBezTo>
                    <a:cubicBezTo>
                      <a:pt x="6971" y="25485"/>
                      <a:pt x="10357" y="26887"/>
                      <a:pt x="13888" y="2688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75" name="任意多边形: 形状 67774">
                <a:extLst>
                  <a:ext uri="{FF2B5EF4-FFF2-40B4-BE49-F238E27FC236}">
                    <a16:creationId xmlns:a16="http://schemas.microsoft.com/office/drawing/2014/main" id="{498513CC-1464-E52A-348F-F22A2628B63F}"/>
                  </a:ext>
                </a:extLst>
              </p:cNvPr>
              <p:cNvSpPr/>
              <p:nvPr/>
            </p:nvSpPr>
            <p:spPr>
              <a:xfrm>
                <a:off x="5664719" y="3094467"/>
                <a:ext cx="26623" cy="26623"/>
              </a:xfrm>
              <a:custGeom>
                <a:avLst/>
                <a:gdLst>
                  <a:gd name="connsiteX0" fmla="*/ 13708 w 26623"/>
                  <a:gd name="connsiteY0" fmla="*/ 26884 h 26623"/>
                  <a:gd name="connsiteX1" fmla="*/ 23121 w 26623"/>
                  <a:gd name="connsiteY1" fmla="*/ 22985 h 26623"/>
                  <a:gd name="connsiteX2" fmla="*/ 27020 w 26623"/>
                  <a:gd name="connsiteY2" fmla="*/ 13573 h 26623"/>
                  <a:gd name="connsiteX3" fmla="*/ 23121 w 26623"/>
                  <a:gd name="connsiteY3" fmla="*/ 4160 h 26623"/>
                  <a:gd name="connsiteX4" fmla="*/ 13708 w 26623"/>
                  <a:gd name="connsiteY4" fmla="*/ 261 h 26623"/>
                  <a:gd name="connsiteX5" fmla="*/ 4296 w 26623"/>
                  <a:gd name="connsiteY5" fmla="*/ 4160 h 26623"/>
                  <a:gd name="connsiteX6" fmla="*/ 397 w 26623"/>
                  <a:gd name="connsiteY6" fmla="*/ 13573 h 26623"/>
                  <a:gd name="connsiteX7" fmla="*/ 4296 w 26623"/>
                  <a:gd name="connsiteY7" fmla="*/ 22985 h 26623"/>
                  <a:gd name="connsiteX8" fmla="*/ 13708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884"/>
                    </a:moveTo>
                    <a:cubicBezTo>
                      <a:pt x="17239" y="26884"/>
                      <a:pt x="20625" y="25482"/>
                      <a:pt x="23121" y="22985"/>
                    </a:cubicBezTo>
                    <a:cubicBezTo>
                      <a:pt x="25617" y="20489"/>
                      <a:pt x="27020" y="17103"/>
                      <a:pt x="27020" y="13573"/>
                    </a:cubicBezTo>
                    <a:cubicBezTo>
                      <a:pt x="27020" y="10042"/>
                      <a:pt x="25617" y="6656"/>
                      <a:pt x="23121" y="4160"/>
                    </a:cubicBezTo>
                    <a:cubicBezTo>
                      <a:pt x="20625" y="1664"/>
                      <a:pt x="17239" y="261"/>
                      <a:pt x="13708" y="261"/>
                    </a:cubicBezTo>
                    <a:cubicBezTo>
                      <a:pt x="10178" y="261"/>
                      <a:pt x="6792" y="1664"/>
                      <a:pt x="4296" y="4160"/>
                    </a:cubicBezTo>
                    <a:cubicBezTo>
                      <a:pt x="1799" y="6656"/>
                      <a:pt x="397" y="10042"/>
                      <a:pt x="397" y="13573"/>
                    </a:cubicBezTo>
                    <a:cubicBezTo>
                      <a:pt x="397" y="17103"/>
                      <a:pt x="1799" y="20489"/>
                      <a:pt x="4296" y="22985"/>
                    </a:cubicBezTo>
                    <a:cubicBezTo>
                      <a:pt x="6792" y="25482"/>
                      <a:pt x="10178" y="26884"/>
                      <a:pt x="13708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76" name="任意多边形: 形状 67775">
                <a:extLst>
                  <a:ext uri="{FF2B5EF4-FFF2-40B4-BE49-F238E27FC236}">
                    <a16:creationId xmlns:a16="http://schemas.microsoft.com/office/drawing/2014/main" id="{53565B32-304E-0026-E38D-84A44F62F933}"/>
                  </a:ext>
                </a:extLst>
              </p:cNvPr>
              <p:cNvSpPr/>
              <p:nvPr/>
            </p:nvSpPr>
            <p:spPr>
              <a:xfrm>
                <a:off x="5061242" y="3387006"/>
                <a:ext cx="26623" cy="26623"/>
              </a:xfrm>
              <a:custGeom>
                <a:avLst/>
                <a:gdLst>
                  <a:gd name="connsiteX0" fmla="*/ 13658 w 26623"/>
                  <a:gd name="connsiteY0" fmla="*/ 26909 h 26623"/>
                  <a:gd name="connsiteX1" fmla="*/ 23071 w 26623"/>
                  <a:gd name="connsiteY1" fmla="*/ 23010 h 26623"/>
                  <a:gd name="connsiteX2" fmla="*/ 26969 w 26623"/>
                  <a:gd name="connsiteY2" fmla="*/ 13597 h 26623"/>
                  <a:gd name="connsiteX3" fmla="*/ 23071 w 26623"/>
                  <a:gd name="connsiteY3" fmla="*/ 4184 h 26623"/>
                  <a:gd name="connsiteX4" fmla="*/ 13658 w 26623"/>
                  <a:gd name="connsiteY4" fmla="*/ 286 h 26623"/>
                  <a:gd name="connsiteX5" fmla="*/ 4245 w 26623"/>
                  <a:gd name="connsiteY5" fmla="*/ 4184 h 26623"/>
                  <a:gd name="connsiteX6" fmla="*/ 346 w 26623"/>
                  <a:gd name="connsiteY6" fmla="*/ 13597 h 26623"/>
                  <a:gd name="connsiteX7" fmla="*/ 4245 w 26623"/>
                  <a:gd name="connsiteY7" fmla="*/ 23010 h 26623"/>
                  <a:gd name="connsiteX8" fmla="*/ 13658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09"/>
                    </a:moveTo>
                    <a:cubicBezTo>
                      <a:pt x="17188" y="26909"/>
                      <a:pt x="20574" y="25506"/>
                      <a:pt x="23071" y="23010"/>
                    </a:cubicBezTo>
                    <a:cubicBezTo>
                      <a:pt x="25567" y="20514"/>
                      <a:pt x="26969" y="17127"/>
                      <a:pt x="26969" y="13597"/>
                    </a:cubicBezTo>
                    <a:cubicBezTo>
                      <a:pt x="26969" y="10067"/>
                      <a:pt x="25567" y="6681"/>
                      <a:pt x="23071" y="4184"/>
                    </a:cubicBezTo>
                    <a:cubicBezTo>
                      <a:pt x="20574" y="1688"/>
                      <a:pt x="17188" y="286"/>
                      <a:pt x="13658" y="286"/>
                    </a:cubicBezTo>
                    <a:cubicBezTo>
                      <a:pt x="10128" y="286"/>
                      <a:pt x="6741" y="1688"/>
                      <a:pt x="4245" y="4184"/>
                    </a:cubicBezTo>
                    <a:cubicBezTo>
                      <a:pt x="1749" y="6681"/>
                      <a:pt x="346" y="10067"/>
                      <a:pt x="346" y="13597"/>
                    </a:cubicBezTo>
                    <a:cubicBezTo>
                      <a:pt x="346" y="17127"/>
                      <a:pt x="1749" y="20514"/>
                      <a:pt x="4245" y="23010"/>
                    </a:cubicBezTo>
                    <a:cubicBezTo>
                      <a:pt x="6741" y="25506"/>
                      <a:pt x="10128" y="26909"/>
                      <a:pt x="13658" y="2690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77" name="任意多边形: 形状 67776">
                <a:extLst>
                  <a:ext uri="{FF2B5EF4-FFF2-40B4-BE49-F238E27FC236}">
                    <a16:creationId xmlns:a16="http://schemas.microsoft.com/office/drawing/2014/main" id="{2B42CE32-18BD-4C5A-0328-87380D2BE351}"/>
                  </a:ext>
                </a:extLst>
              </p:cNvPr>
              <p:cNvSpPr/>
              <p:nvPr/>
            </p:nvSpPr>
            <p:spPr>
              <a:xfrm>
                <a:off x="6974991" y="2549061"/>
                <a:ext cx="26623" cy="26623"/>
              </a:xfrm>
              <a:custGeom>
                <a:avLst/>
                <a:gdLst>
                  <a:gd name="connsiteX0" fmla="*/ 13819 w 26623"/>
                  <a:gd name="connsiteY0" fmla="*/ 26838 h 26623"/>
                  <a:gd name="connsiteX1" fmla="*/ 23231 w 26623"/>
                  <a:gd name="connsiteY1" fmla="*/ 22940 h 26623"/>
                  <a:gd name="connsiteX2" fmla="*/ 27130 w 26623"/>
                  <a:gd name="connsiteY2" fmla="*/ 13527 h 26623"/>
                  <a:gd name="connsiteX3" fmla="*/ 23231 w 26623"/>
                  <a:gd name="connsiteY3" fmla="*/ 4114 h 26623"/>
                  <a:gd name="connsiteX4" fmla="*/ 13819 w 26623"/>
                  <a:gd name="connsiteY4" fmla="*/ 215 h 26623"/>
                  <a:gd name="connsiteX5" fmla="*/ 4406 w 26623"/>
                  <a:gd name="connsiteY5" fmla="*/ 4114 h 26623"/>
                  <a:gd name="connsiteX6" fmla="*/ 507 w 26623"/>
                  <a:gd name="connsiteY6" fmla="*/ 13527 h 26623"/>
                  <a:gd name="connsiteX7" fmla="*/ 4406 w 26623"/>
                  <a:gd name="connsiteY7" fmla="*/ 22940 h 26623"/>
                  <a:gd name="connsiteX8" fmla="*/ 13819 w 26623"/>
                  <a:gd name="connsiteY8" fmla="*/ 268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9" y="26838"/>
                    </a:moveTo>
                    <a:cubicBezTo>
                      <a:pt x="17349" y="26838"/>
                      <a:pt x="20735" y="25436"/>
                      <a:pt x="23231" y="22940"/>
                    </a:cubicBezTo>
                    <a:cubicBezTo>
                      <a:pt x="25728" y="20443"/>
                      <a:pt x="27130" y="17057"/>
                      <a:pt x="27130" y="13527"/>
                    </a:cubicBezTo>
                    <a:cubicBezTo>
                      <a:pt x="27130" y="9997"/>
                      <a:pt x="25728" y="6610"/>
                      <a:pt x="23231" y="4114"/>
                    </a:cubicBezTo>
                    <a:cubicBezTo>
                      <a:pt x="20735" y="1618"/>
                      <a:pt x="17349" y="215"/>
                      <a:pt x="13819" y="215"/>
                    </a:cubicBezTo>
                    <a:cubicBezTo>
                      <a:pt x="10288" y="215"/>
                      <a:pt x="6902" y="1618"/>
                      <a:pt x="4406" y="4114"/>
                    </a:cubicBezTo>
                    <a:cubicBezTo>
                      <a:pt x="1910" y="6610"/>
                      <a:pt x="507" y="9997"/>
                      <a:pt x="507" y="13527"/>
                    </a:cubicBezTo>
                    <a:cubicBezTo>
                      <a:pt x="507" y="17057"/>
                      <a:pt x="1910" y="20443"/>
                      <a:pt x="4406" y="22940"/>
                    </a:cubicBezTo>
                    <a:cubicBezTo>
                      <a:pt x="6902" y="25436"/>
                      <a:pt x="10288" y="26838"/>
                      <a:pt x="13819" y="268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78" name="任意多边形: 形状 67777">
                <a:extLst>
                  <a:ext uri="{FF2B5EF4-FFF2-40B4-BE49-F238E27FC236}">
                    <a16:creationId xmlns:a16="http://schemas.microsoft.com/office/drawing/2014/main" id="{458DB458-D701-237E-FD0D-7204A37FCE72}"/>
                  </a:ext>
                </a:extLst>
              </p:cNvPr>
              <p:cNvSpPr/>
              <p:nvPr/>
            </p:nvSpPr>
            <p:spPr>
              <a:xfrm>
                <a:off x="5897468" y="4091901"/>
                <a:ext cx="26623" cy="26623"/>
              </a:xfrm>
              <a:custGeom>
                <a:avLst/>
                <a:gdLst>
                  <a:gd name="connsiteX0" fmla="*/ 13728 w 26623"/>
                  <a:gd name="connsiteY0" fmla="*/ 26968 h 26623"/>
                  <a:gd name="connsiteX1" fmla="*/ 23141 w 26623"/>
                  <a:gd name="connsiteY1" fmla="*/ 23069 h 26623"/>
                  <a:gd name="connsiteX2" fmla="*/ 27040 w 26623"/>
                  <a:gd name="connsiteY2" fmla="*/ 13656 h 26623"/>
                  <a:gd name="connsiteX3" fmla="*/ 23141 w 26623"/>
                  <a:gd name="connsiteY3" fmla="*/ 4244 h 26623"/>
                  <a:gd name="connsiteX4" fmla="*/ 13728 w 26623"/>
                  <a:gd name="connsiteY4" fmla="*/ 345 h 26623"/>
                  <a:gd name="connsiteX5" fmla="*/ 4315 w 26623"/>
                  <a:gd name="connsiteY5" fmla="*/ 4244 h 26623"/>
                  <a:gd name="connsiteX6" fmla="*/ 416 w 26623"/>
                  <a:gd name="connsiteY6" fmla="*/ 13656 h 26623"/>
                  <a:gd name="connsiteX7" fmla="*/ 4315 w 26623"/>
                  <a:gd name="connsiteY7" fmla="*/ 23069 h 26623"/>
                  <a:gd name="connsiteX8" fmla="*/ 13728 w 26623"/>
                  <a:gd name="connsiteY8" fmla="*/ 269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8" y="26968"/>
                    </a:moveTo>
                    <a:cubicBezTo>
                      <a:pt x="17258" y="26968"/>
                      <a:pt x="20644" y="25565"/>
                      <a:pt x="23141" y="23069"/>
                    </a:cubicBezTo>
                    <a:cubicBezTo>
                      <a:pt x="25637" y="20573"/>
                      <a:pt x="27040" y="17187"/>
                      <a:pt x="27040" y="13656"/>
                    </a:cubicBezTo>
                    <a:cubicBezTo>
                      <a:pt x="27040" y="10126"/>
                      <a:pt x="25637" y="6740"/>
                      <a:pt x="23141" y="4244"/>
                    </a:cubicBezTo>
                    <a:cubicBezTo>
                      <a:pt x="20644" y="1747"/>
                      <a:pt x="17258" y="345"/>
                      <a:pt x="13728" y="345"/>
                    </a:cubicBezTo>
                    <a:cubicBezTo>
                      <a:pt x="10198" y="345"/>
                      <a:pt x="6812" y="1747"/>
                      <a:pt x="4315" y="4244"/>
                    </a:cubicBezTo>
                    <a:cubicBezTo>
                      <a:pt x="1819" y="6740"/>
                      <a:pt x="416" y="10126"/>
                      <a:pt x="416" y="13656"/>
                    </a:cubicBezTo>
                    <a:cubicBezTo>
                      <a:pt x="416" y="17187"/>
                      <a:pt x="1819" y="20573"/>
                      <a:pt x="4315" y="23069"/>
                    </a:cubicBezTo>
                    <a:cubicBezTo>
                      <a:pt x="6812" y="25565"/>
                      <a:pt x="10198" y="26968"/>
                      <a:pt x="13728" y="269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79" name="任意多边形: 形状 67778">
                <a:extLst>
                  <a:ext uri="{FF2B5EF4-FFF2-40B4-BE49-F238E27FC236}">
                    <a16:creationId xmlns:a16="http://schemas.microsoft.com/office/drawing/2014/main" id="{18E34CAC-62D9-3F7D-FA05-EB734DD1F1FC}"/>
                  </a:ext>
                </a:extLst>
              </p:cNvPr>
              <p:cNvSpPr/>
              <p:nvPr/>
            </p:nvSpPr>
            <p:spPr>
              <a:xfrm>
                <a:off x="6045404" y="3138884"/>
                <a:ext cx="26623" cy="26623"/>
              </a:xfrm>
              <a:custGeom>
                <a:avLst/>
                <a:gdLst>
                  <a:gd name="connsiteX0" fmla="*/ 13740 w 26623"/>
                  <a:gd name="connsiteY0" fmla="*/ 26888 h 26623"/>
                  <a:gd name="connsiteX1" fmla="*/ 23153 w 26623"/>
                  <a:gd name="connsiteY1" fmla="*/ 22989 h 26623"/>
                  <a:gd name="connsiteX2" fmla="*/ 27052 w 26623"/>
                  <a:gd name="connsiteY2" fmla="*/ 13576 h 26623"/>
                  <a:gd name="connsiteX3" fmla="*/ 23153 w 26623"/>
                  <a:gd name="connsiteY3" fmla="*/ 4164 h 26623"/>
                  <a:gd name="connsiteX4" fmla="*/ 13740 w 26623"/>
                  <a:gd name="connsiteY4" fmla="*/ 265 h 26623"/>
                  <a:gd name="connsiteX5" fmla="*/ 4328 w 26623"/>
                  <a:gd name="connsiteY5" fmla="*/ 4164 h 26623"/>
                  <a:gd name="connsiteX6" fmla="*/ 429 w 26623"/>
                  <a:gd name="connsiteY6" fmla="*/ 13576 h 26623"/>
                  <a:gd name="connsiteX7" fmla="*/ 4328 w 26623"/>
                  <a:gd name="connsiteY7" fmla="*/ 22989 h 26623"/>
                  <a:gd name="connsiteX8" fmla="*/ 13740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0" y="26888"/>
                    </a:moveTo>
                    <a:cubicBezTo>
                      <a:pt x="17271" y="26888"/>
                      <a:pt x="20657" y="25485"/>
                      <a:pt x="23153" y="22989"/>
                    </a:cubicBezTo>
                    <a:cubicBezTo>
                      <a:pt x="25649" y="20493"/>
                      <a:pt x="27052" y="17107"/>
                      <a:pt x="27052" y="13576"/>
                    </a:cubicBezTo>
                    <a:cubicBezTo>
                      <a:pt x="27052" y="10046"/>
                      <a:pt x="25649" y="6660"/>
                      <a:pt x="23153" y="4164"/>
                    </a:cubicBezTo>
                    <a:cubicBezTo>
                      <a:pt x="20657" y="1667"/>
                      <a:pt x="17271" y="265"/>
                      <a:pt x="13740" y="265"/>
                    </a:cubicBezTo>
                    <a:cubicBezTo>
                      <a:pt x="10210" y="265"/>
                      <a:pt x="6824" y="1667"/>
                      <a:pt x="4328" y="4164"/>
                    </a:cubicBezTo>
                    <a:cubicBezTo>
                      <a:pt x="1831" y="6660"/>
                      <a:pt x="429" y="10046"/>
                      <a:pt x="429" y="13576"/>
                    </a:cubicBezTo>
                    <a:cubicBezTo>
                      <a:pt x="429" y="17107"/>
                      <a:pt x="1831" y="20493"/>
                      <a:pt x="4328" y="22989"/>
                    </a:cubicBezTo>
                    <a:cubicBezTo>
                      <a:pt x="6824" y="25485"/>
                      <a:pt x="10210" y="26888"/>
                      <a:pt x="13740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80" name="任意多边形: 形状 67779">
                <a:extLst>
                  <a:ext uri="{FF2B5EF4-FFF2-40B4-BE49-F238E27FC236}">
                    <a16:creationId xmlns:a16="http://schemas.microsoft.com/office/drawing/2014/main" id="{EA1802B5-694A-FB64-BA3F-9969953C7744}"/>
                  </a:ext>
                </a:extLst>
              </p:cNvPr>
              <p:cNvSpPr/>
              <p:nvPr/>
            </p:nvSpPr>
            <p:spPr>
              <a:xfrm>
                <a:off x="6470395" y="3047453"/>
                <a:ext cx="26623" cy="26623"/>
              </a:xfrm>
              <a:custGeom>
                <a:avLst/>
                <a:gdLst>
                  <a:gd name="connsiteX0" fmla="*/ 13776 w 26623"/>
                  <a:gd name="connsiteY0" fmla="*/ 26880 h 26623"/>
                  <a:gd name="connsiteX1" fmla="*/ 23189 w 26623"/>
                  <a:gd name="connsiteY1" fmla="*/ 22981 h 26623"/>
                  <a:gd name="connsiteX2" fmla="*/ 27088 w 26623"/>
                  <a:gd name="connsiteY2" fmla="*/ 13569 h 26623"/>
                  <a:gd name="connsiteX3" fmla="*/ 23189 w 26623"/>
                  <a:gd name="connsiteY3" fmla="*/ 4156 h 26623"/>
                  <a:gd name="connsiteX4" fmla="*/ 13776 w 26623"/>
                  <a:gd name="connsiteY4" fmla="*/ 257 h 26623"/>
                  <a:gd name="connsiteX5" fmla="*/ 4363 w 26623"/>
                  <a:gd name="connsiteY5" fmla="*/ 4156 h 26623"/>
                  <a:gd name="connsiteX6" fmla="*/ 465 w 26623"/>
                  <a:gd name="connsiteY6" fmla="*/ 13569 h 26623"/>
                  <a:gd name="connsiteX7" fmla="*/ 4363 w 26623"/>
                  <a:gd name="connsiteY7" fmla="*/ 22981 h 26623"/>
                  <a:gd name="connsiteX8" fmla="*/ 13776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6880"/>
                    </a:moveTo>
                    <a:cubicBezTo>
                      <a:pt x="17306" y="26880"/>
                      <a:pt x="20693" y="25478"/>
                      <a:pt x="23189" y="22981"/>
                    </a:cubicBezTo>
                    <a:cubicBezTo>
                      <a:pt x="25685" y="20485"/>
                      <a:pt x="27088" y="17099"/>
                      <a:pt x="27088" y="13569"/>
                    </a:cubicBezTo>
                    <a:cubicBezTo>
                      <a:pt x="27088" y="10038"/>
                      <a:pt x="25685" y="6652"/>
                      <a:pt x="23189" y="4156"/>
                    </a:cubicBezTo>
                    <a:cubicBezTo>
                      <a:pt x="20693" y="1660"/>
                      <a:pt x="17306" y="257"/>
                      <a:pt x="13776" y="257"/>
                    </a:cubicBezTo>
                    <a:cubicBezTo>
                      <a:pt x="10246" y="257"/>
                      <a:pt x="6860" y="1660"/>
                      <a:pt x="4363" y="4156"/>
                    </a:cubicBezTo>
                    <a:cubicBezTo>
                      <a:pt x="1867" y="6652"/>
                      <a:pt x="465" y="10038"/>
                      <a:pt x="465" y="13569"/>
                    </a:cubicBezTo>
                    <a:cubicBezTo>
                      <a:pt x="465" y="17099"/>
                      <a:pt x="1867" y="20485"/>
                      <a:pt x="4363" y="22981"/>
                    </a:cubicBezTo>
                    <a:cubicBezTo>
                      <a:pt x="6860" y="25478"/>
                      <a:pt x="10246" y="26880"/>
                      <a:pt x="13776" y="268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81" name="任意多边形: 形状 67780">
                <a:extLst>
                  <a:ext uri="{FF2B5EF4-FFF2-40B4-BE49-F238E27FC236}">
                    <a16:creationId xmlns:a16="http://schemas.microsoft.com/office/drawing/2014/main" id="{946CB4F4-4A78-C01F-224F-AAD3DA3D9D01}"/>
                  </a:ext>
                </a:extLst>
              </p:cNvPr>
              <p:cNvSpPr/>
              <p:nvPr/>
            </p:nvSpPr>
            <p:spPr>
              <a:xfrm>
                <a:off x="6204080" y="3159046"/>
                <a:ext cx="26623" cy="26623"/>
              </a:xfrm>
              <a:custGeom>
                <a:avLst/>
                <a:gdLst>
                  <a:gd name="connsiteX0" fmla="*/ 13754 w 26623"/>
                  <a:gd name="connsiteY0" fmla="*/ 26890 h 26623"/>
                  <a:gd name="connsiteX1" fmla="*/ 23167 w 26623"/>
                  <a:gd name="connsiteY1" fmla="*/ 22991 h 26623"/>
                  <a:gd name="connsiteX2" fmla="*/ 27065 w 26623"/>
                  <a:gd name="connsiteY2" fmla="*/ 13578 h 26623"/>
                  <a:gd name="connsiteX3" fmla="*/ 23167 w 26623"/>
                  <a:gd name="connsiteY3" fmla="*/ 4165 h 26623"/>
                  <a:gd name="connsiteX4" fmla="*/ 13754 w 26623"/>
                  <a:gd name="connsiteY4" fmla="*/ 266 h 26623"/>
                  <a:gd name="connsiteX5" fmla="*/ 4341 w 26623"/>
                  <a:gd name="connsiteY5" fmla="*/ 4165 h 26623"/>
                  <a:gd name="connsiteX6" fmla="*/ 442 w 26623"/>
                  <a:gd name="connsiteY6" fmla="*/ 13578 h 26623"/>
                  <a:gd name="connsiteX7" fmla="*/ 4341 w 26623"/>
                  <a:gd name="connsiteY7" fmla="*/ 22991 h 26623"/>
                  <a:gd name="connsiteX8" fmla="*/ 13754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890"/>
                    </a:moveTo>
                    <a:cubicBezTo>
                      <a:pt x="17284" y="26890"/>
                      <a:pt x="20670" y="25487"/>
                      <a:pt x="23167" y="22991"/>
                    </a:cubicBezTo>
                    <a:cubicBezTo>
                      <a:pt x="25663" y="20494"/>
                      <a:pt x="27065" y="17108"/>
                      <a:pt x="27065" y="13578"/>
                    </a:cubicBezTo>
                    <a:cubicBezTo>
                      <a:pt x="27065" y="10048"/>
                      <a:pt x="25663" y="6662"/>
                      <a:pt x="23167" y="4165"/>
                    </a:cubicBezTo>
                    <a:cubicBezTo>
                      <a:pt x="20670" y="1669"/>
                      <a:pt x="17284" y="266"/>
                      <a:pt x="13754" y="266"/>
                    </a:cubicBezTo>
                    <a:cubicBezTo>
                      <a:pt x="10224" y="266"/>
                      <a:pt x="6837" y="1669"/>
                      <a:pt x="4341" y="4165"/>
                    </a:cubicBezTo>
                    <a:cubicBezTo>
                      <a:pt x="1845" y="6662"/>
                      <a:pt x="442" y="10048"/>
                      <a:pt x="442" y="13578"/>
                    </a:cubicBezTo>
                    <a:cubicBezTo>
                      <a:pt x="442" y="17108"/>
                      <a:pt x="1845" y="20494"/>
                      <a:pt x="4341" y="22991"/>
                    </a:cubicBezTo>
                    <a:cubicBezTo>
                      <a:pt x="6837" y="25487"/>
                      <a:pt x="10224" y="26890"/>
                      <a:pt x="13754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82" name="任意多边形: 形状 67781">
                <a:extLst>
                  <a:ext uri="{FF2B5EF4-FFF2-40B4-BE49-F238E27FC236}">
                    <a16:creationId xmlns:a16="http://schemas.microsoft.com/office/drawing/2014/main" id="{754C94A7-274D-05ED-C91E-52DFD94BC7F5}"/>
                  </a:ext>
                </a:extLst>
              </p:cNvPr>
              <p:cNvSpPr/>
              <p:nvPr/>
            </p:nvSpPr>
            <p:spPr>
              <a:xfrm>
                <a:off x="6958619" y="5027809"/>
                <a:ext cx="26623" cy="26623"/>
              </a:xfrm>
              <a:custGeom>
                <a:avLst/>
                <a:gdLst>
                  <a:gd name="connsiteX0" fmla="*/ 13817 w 26623"/>
                  <a:gd name="connsiteY0" fmla="*/ 27047 h 26623"/>
                  <a:gd name="connsiteX1" fmla="*/ 23230 w 26623"/>
                  <a:gd name="connsiteY1" fmla="*/ 23148 h 26623"/>
                  <a:gd name="connsiteX2" fmla="*/ 27129 w 26623"/>
                  <a:gd name="connsiteY2" fmla="*/ 13735 h 26623"/>
                  <a:gd name="connsiteX3" fmla="*/ 23230 w 26623"/>
                  <a:gd name="connsiteY3" fmla="*/ 4322 h 26623"/>
                  <a:gd name="connsiteX4" fmla="*/ 13817 w 26623"/>
                  <a:gd name="connsiteY4" fmla="*/ 423 h 26623"/>
                  <a:gd name="connsiteX5" fmla="*/ 4404 w 26623"/>
                  <a:gd name="connsiteY5" fmla="*/ 4322 h 26623"/>
                  <a:gd name="connsiteX6" fmla="*/ 506 w 26623"/>
                  <a:gd name="connsiteY6" fmla="*/ 13735 h 26623"/>
                  <a:gd name="connsiteX7" fmla="*/ 4404 w 26623"/>
                  <a:gd name="connsiteY7" fmla="*/ 23148 h 26623"/>
                  <a:gd name="connsiteX8" fmla="*/ 13817 w 26623"/>
                  <a:gd name="connsiteY8" fmla="*/ 270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7047"/>
                    </a:moveTo>
                    <a:cubicBezTo>
                      <a:pt x="17347" y="27047"/>
                      <a:pt x="20734" y="25644"/>
                      <a:pt x="23230" y="23148"/>
                    </a:cubicBezTo>
                    <a:cubicBezTo>
                      <a:pt x="25726" y="20651"/>
                      <a:pt x="27129" y="17265"/>
                      <a:pt x="27129" y="13735"/>
                    </a:cubicBezTo>
                    <a:cubicBezTo>
                      <a:pt x="27129" y="10205"/>
                      <a:pt x="25726" y="6819"/>
                      <a:pt x="23230" y="4322"/>
                    </a:cubicBezTo>
                    <a:cubicBezTo>
                      <a:pt x="20734" y="1826"/>
                      <a:pt x="17347" y="423"/>
                      <a:pt x="13817" y="423"/>
                    </a:cubicBezTo>
                    <a:cubicBezTo>
                      <a:pt x="10287" y="423"/>
                      <a:pt x="6901" y="1826"/>
                      <a:pt x="4404" y="4322"/>
                    </a:cubicBezTo>
                    <a:cubicBezTo>
                      <a:pt x="1908" y="6819"/>
                      <a:pt x="506" y="10205"/>
                      <a:pt x="506" y="13735"/>
                    </a:cubicBezTo>
                    <a:cubicBezTo>
                      <a:pt x="506" y="17265"/>
                      <a:pt x="1908" y="20651"/>
                      <a:pt x="4404" y="23148"/>
                    </a:cubicBezTo>
                    <a:cubicBezTo>
                      <a:pt x="6901" y="25644"/>
                      <a:pt x="10287" y="27047"/>
                      <a:pt x="13817" y="270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83" name="任意多边形: 形状 67782">
                <a:extLst>
                  <a:ext uri="{FF2B5EF4-FFF2-40B4-BE49-F238E27FC236}">
                    <a16:creationId xmlns:a16="http://schemas.microsoft.com/office/drawing/2014/main" id="{D5719283-3B73-0F69-D2AD-190F304AD7A4}"/>
                  </a:ext>
                </a:extLst>
              </p:cNvPr>
              <p:cNvSpPr/>
              <p:nvPr/>
            </p:nvSpPr>
            <p:spPr>
              <a:xfrm>
                <a:off x="4957099" y="3820621"/>
                <a:ext cx="26623" cy="26623"/>
              </a:xfrm>
              <a:custGeom>
                <a:avLst/>
                <a:gdLst>
                  <a:gd name="connsiteX0" fmla="*/ 13649 w 26623"/>
                  <a:gd name="connsiteY0" fmla="*/ 26945 h 26623"/>
                  <a:gd name="connsiteX1" fmla="*/ 23062 w 26623"/>
                  <a:gd name="connsiteY1" fmla="*/ 23046 h 26623"/>
                  <a:gd name="connsiteX2" fmla="*/ 26961 w 26623"/>
                  <a:gd name="connsiteY2" fmla="*/ 13634 h 26623"/>
                  <a:gd name="connsiteX3" fmla="*/ 23062 w 26623"/>
                  <a:gd name="connsiteY3" fmla="*/ 4221 h 26623"/>
                  <a:gd name="connsiteX4" fmla="*/ 13649 w 26623"/>
                  <a:gd name="connsiteY4" fmla="*/ 322 h 26623"/>
                  <a:gd name="connsiteX5" fmla="*/ 4236 w 26623"/>
                  <a:gd name="connsiteY5" fmla="*/ 4221 h 26623"/>
                  <a:gd name="connsiteX6" fmla="*/ 337 w 26623"/>
                  <a:gd name="connsiteY6" fmla="*/ 13634 h 26623"/>
                  <a:gd name="connsiteX7" fmla="*/ 4236 w 26623"/>
                  <a:gd name="connsiteY7" fmla="*/ 23046 h 26623"/>
                  <a:gd name="connsiteX8" fmla="*/ 13649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9" y="26945"/>
                    </a:moveTo>
                    <a:cubicBezTo>
                      <a:pt x="17179" y="26945"/>
                      <a:pt x="20565" y="25543"/>
                      <a:pt x="23062" y="23046"/>
                    </a:cubicBezTo>
                    <a:cubicBezTo>
                      <a:pt x="25558" y="20550"/>
                      <a:pt x="26961" y="17164"/>
                      <a:pt x="26961" y="13634"/>
                    </a:cubicBezTo>
                    <a:cubicBezTo>
                      <a:pt x="26961" y="10103"/>
                      <a:pt x="25558" y="6717"/>
                      <a:pt x="23062" y="4221"/>
                    </a:cubicBezTo>
                    <a:cubicBezTo>
                      <a:pt x="20565" y="1725"/>
                      <a:pt x="17179" y="322"/>
                      <a:pt x="13649" y="322"/>
                    </a:cubicBezTo>
                    <a:cubicBezTo>
                      <a:pt x="10119" y="322"/>
                      <a:pt x="6733" y="1725"/>
                      <a:pt x="4236" y="4221"/>
                    </a:cubicBezTo>
                    <a:cubicBezTo>
                      <a:pt x="1740" y="6717"/>
                      <a:pt x="337" y="10103"/>
                      <a:pt x="337" y="13634"/>
                    </a:cubicBezTo>
                    <a:cubicBezTo>
                      <a:pt x="337" y="17164"/>
                      <a:pt x="1740" y="20550"/>
                      <a:pt x="4236" y="23046"/>
                    </a:cubicBezTo>
                    <a:cubicBezTo>
                      <a:pt x="6733" y="25543"/>
                      <a:pt x="10119" y="26945"/>
                      <a:pt x="13649" y="269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84" name="任意多边形: 形状 67783">
                <a:extLst>
                  <a:ext uri="{FF2B5EF4-FFF2-40B4-BE49-F238E27FC236}">
                    <a16:creationId xmlns:a16="http://schemas.microsoft.com/office/drawing/2014/main" id="{85B0258D-298A-17F5-D459-D38AEC403BD2}"/>
                  </a:ext>
                </a:extLst>
              </p:cNvPr>
              <p:cNvSpPr/>
              <p:nvPr/>
            </p:nvSpPr>
            <p:spPr>
              <a:xfrm>
                <a:off x="6255804" y="3073035"/>
                <a:ext cx="26623" cy="26623"/>
              </a:xfrm>
              <a:custGeom>
                <a:avLst/>
                <a:gdLst>
                  <a:gd name="connsiteX0" fmla="*/ 13758 w 26623"/>
                  <a:gd name="connsiteY0" fmla="*/ 26882 h 26623"/>
                  <a:gd name="connsiteX1" fmla="*/ 23171 w 26623"/>
                  <a:gd name="connsiteY1" fmla="*/ 22984 h 26623"/>
                  <a:gd name="connsiteX2" fmla="*/ 27070 w 26623"/>
                  <a:gd name="connsiteY2" fmla="*/ 13571 h 26623"/>
                  <a:gd name="connsiteX3" fmla="*/ 23171 w 26623"/>
                  <a:gd name="connsiteY3" fmla="*/ 4158 h 26623"/>
                  <a:gd name="connsiteX4" fmla="*/ 13758 w 26623"/>
                  <a:gd name="connsiteY4" fmla="*/ 259 h 26623"/>
                  <a:gd name="connsiteX5" fmla="*/ 4345 w 26623"/>
                  <a:gd name="connsiteY5" fmla="*/ 4158 h 26623"/>
                  <a:gd name="connsiteX6" fmla="*/ 447 w 26623"/>
                  <a:gd name="connsiteY6" fmla="*/ 13571 h 26623"/>
                  <a:gd name="connsiteX7" fmla="*/ 4345 w 26623"/>
                  <a:gd name="connsiteY7" fmla="*/ 22984 h 26623"/>
                  <a:gd name="connsiteX8" fmla="*/ 13758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8" y="26882"/>
                    </a:moveTo>
                    <a:cubicBezTo>
                      <a:pt x="17288" y="26882"/>
                      <a:pt x="20675" y="25480"/>
                      <a:pt x="23171" y="22984"/>
                    </a:cubicBezTo>
                    <a:cubicBezTo>
                      <a:pt x="25667" y="20487"/>
                      <a:pt x="27070" y="17101"/>
                      <a:pt x="27070" y="13571"/>
                    </a:cubicBezTo>
                    <a:cubicBezTo>
                      <a:pt x="27070" y="10041"/>
                      <a:pt x="25667" y="6654"/>
                      <a:pt x="23171" y="4158"/>
                    </a:cubicBezTo>
                    <a:cubicBezTo>
                      <a:pt x="20675" y="1662"/>
                      <a:pt x="17288" y="259"/>
                      <a:pt x="13758" y="259"/>
                    </a:cubicBezTo>
                    <a:cubicBezTo>
                      <a:pt x="10228" y="259"/>
                      <a:pt x="6842" y="1662"/>
                      <a:pt x="4345" y="4158"/>
                    </a:cubicBezTo>
                    <a:cubicBezTo>
                      <a:pt x="1849" y="6654"/>
                      <a:pt x="447" y="10041"/>
                      <a:pt x="447" y="13571"/>
                    </a:cubicBezTo>
                    <a:cubicBezTo>
                      <a:pt x="447" y="17101"/>
                      <a:pt x="1849" y="20487"/>
                      <a:pt x="4345" y="22984"/>
                    </a:cubicBezTo>
                    <a:cubicBezTo>
                      <a:pt x="6842" y="25480"/>
                      <a:pt x="10228" y="26882"/>
                      <a:pt x="13758" y="268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85" name="任意多边形: 形状 67784">
                <a:extLst>
                  <a:ext uri="{FF2B5EF4-FFF2-40B4-BE49-F238E27FC236}">
                    <a16:creationId xmlns:a16="http://schemas.microsoft.com/office/drawing/2014/main" id="{B59DDC1E-00F6-7029-2D96-E9443E552EE1}"/>
                  </a:ext>
                </a:extLst>
              </p:cNvPr>
              <p:cNvSpPr/>
              <p:nvPr/>
            </p:nvSpPr>
            <p:spPr>
              <a:xfrm>
                <a:off x="6285595" y="3080005"/>
                <a:ext cx="26623" cy="26623"/>
              </a:xfrm>
              <a:custGeom>
                <a:avLst/>
                <a:gdLst>
                  <a:gd name="connsiteX0" fmla="*/ 13761 w 26623"/>
                  <a:gd name="connsiteY0" fmla="*/ 26883 h 26623"/>
                  <a:gd name="connsiteX1" fmla="*/ 23173 w 26623"/>
                  <a:gd name="connsiteY1" fmla="*/ 22984 h 26623"/>
                  <a:gd name="connsiteX2" fmla="*/ 27072 w 26623"/>
                  <a:gd name="connsiteY2" fmla="*/ 13571 h 26623"/>
                  <a:gd name="connsiteX3" fmla="*/ 23173 w 26623"/>
                  <a:gd name="connsiteY3" fmla="*/ 4159 h 26623"/>
                  <a:gd name="connsiteX4" fmla="*/ 13761 w 26623"/>
                  <a:gd name="connsiteY4" fmla="*/ 260 h 26623"/>
                  <a:gd name="connsiteX5" fmla="*/ 4348 w 26623"/>
                  <a:gd name="connsiteY5" fmla="*/ 4159 h 26623"/>
                  <a:gd name="connsiteX6" fmla="*/ 449 w 26623"/>
                  <a:gd name="connsiteY6" fmla="*/ 13571 h 26623"/>
                  <a:gd name="connsiteX7" fmla="*/ 4348 w 26623"/>
                  <a:gd name="connsiteY7" fmla="*/ 22984 h 26623"/>
                  <a:gd name="connsiteX8" fmla="*/ 13761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1" y="26883"/>
                    </a:moveTo>
                    <a:cubicBezTo>
                      <a:pt x="17291" y="26883"/>
                      <a:pt x="20677" y="25480"/>
                      <a:pt x="23173" y="22984"/>
                    </a:cubicBezTo>
                    <a:cubicBezTo>
                      <a:pt x="25670" y="20488"/>
                      <a:pt x="27072" y="17102"/>
                      <a:pt x="27072" y="13571"/>
                    </a:cubicBezTo>
                    <a:cubicBezTo>
                      <a:pt x="27072" y="10041"/>
                      <a:pt x="25670" y="6655"/>
                      <a:pt x="23173" y="4159"/>
                    </a:cubicBezTo>
                    <a:cubicBezTo>
                      <a:pt x="20677" y="1662"/>
                      <a:pt x="17291" y="260"/>
                      <a:pt x="13761" y="260"/>
                    </a:cubicBezTo>
                    <a:cubicBezTo>
                      <a:pt x="10230" y="260"/>
                      <a:pt x="6844" y="1662"/>
                      <a:pt x="4348" y="4159"/>
                    </a:cubicBezTo>
                    <a:cubicBezTo>
                      <a:pt x="1852" y="6655"/>
                      <a:pt x="449" y="10041"/>
                      <a:pt x="449" y="13571"/>
                    </a:cubicBezTo>
                    <a:cubicBezTo>
                      <a:pt x="449" y="17102"/>
                      <a:pt x="1852" y="20488"/>
                      <a:pt x="4348" y="22984"/>
                    </a:cubicBezTo>
                    <a:cubicBezTo>
                      <a:pt x="6844" y="25480"/>
                      <a:pt x="10230" y="26883"/>
                      <a:pt x="13761" y="268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86" name="任意多边形: 形状 67785">
                <a:extLst>
                  <a:ext uri="{FF2B5EF4-FFF2-40B4-BE49-F238E27FC236}">
                    <a16:creationId xmlns:a16="http://schemas.microsoft.com/office/drawing/2014/main" id="{25B1A5E8-538E-7296-BB57-33670D3B4A51}"/>
                  </a:ext>
                </a:extLst>
              </p:cNvPr>
              <p:cNvSpPr/>
              <p:nvPr/>
            </p:nvSpPr>
            <p:spPr>
              <a:xfrm>
                <a:off x="5115117" y="3269271"/>
                <a:ext cx="26623" cy="26623"/>
              </a:xfrm>
              <a:custGeom>
                <a:avLst/>
                <a:gdLst>
                  <a:gd name="connsiteX0" fmla="*/ 13662 w 26623"/>
                  <a:gd name="connsiteY0" fmla="*/ 26899 h 26623"/>
                  <a:gd name="connsiteX1" fmla="*/ 23075 w 26623"/>
                  <a:gd name="connsiteY1" fmla="*/ 23000 h 26623"/>
                  <a:gd name="connsiteX2" fmla="*/ 26974 w 26623"/>
                  <a:gd name="connsiteY2" fmla="*/ 13587 h 26623"/>
                  <a:gd name="connsiteX3" fmla="*/ 23075 w 26623"/>
                  <a:gd name="connsiteY3" fmla="*/ 4175 h 26623"/>
                  <a:gd name="connsiteX4" fmla="*/ 13662 w 26623"/>
                  <a:gd name="connsiteY4" fmla="*/ 276 h 26623"/>
                  <a:gd name="connsiteX5" fmla="*/ 4250 w 26623"/>
                  <a:gd name="connsiteY5" fmla="*/ 4175 h 26623"/>
                  <a:gd name="connsiteX6" fmla="*/ 351 w 26623"/>
                  <a:gd name="connsiteY6" fmla="*/ 13587 h 26623"/>
                  <a:gd name="connsiteX7" fmla="*/ 4250 w 26623"/>
                  <a:gd name="connsiteY7" fmla="*/ 23000 h 26623"/>
                  <a:gd name="connsiteX8" fmla="*/ 13662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6899"/>
                    </a:moveTo>
                    <a:cubicBezTo>
                      <a:pt x="17193" y="26899"/>
                      <a:pt x="20579" y="25496"/>
                      <a:pt x="23075" y="23000"/>
                    </a:cubicBezTo>
                    <a:cubicBezTo>
                      <a:pt x="25571" y="20504"/>
                      <a:pt x="26974" y="17118"/>
                      <a:pt x="26974" y="13587"/>
                    </a:cubicBezTo>
                    <a:cubicBezTo>
                      <a:pt x="26974" y="10057"/>
                      <a:pt x="25571" y="6671"/>
                      <a:pt x="23075" y="4175"/>
                    </a:cubicBezTo>
                    <a:cubicBezTo>
                      <a:pt x="20579" y="1678"/>
                      <a:pt x="17193" y="276"/>
                      <a:pt x="13662" y="276"/>
                    </a:cubicBezTo>
                    <a:cubicBezTo>
                      <a:pt x="10132" y="276"/>
                      <a:pt x="6746" y="1678"/>
                      <a:pt x="4250" y="4175"/>
                    </a:cubicBezTo>
                    <a:cubicBezTo>
                      <a:pt x="1753" y="6671"/>
                      <a:pt x="351" y="10057"/>
                      <a:pt x="351" y="13587"/>
                    </a:cubicBezTo>
                    <a:cubicBezTo>
                      <a:pt x="351" y="17118"/>
                      <a:pt x="1753" y="20504"/>
                      <a:pt x="4250" y="23000"/>
                    </a:cubicBezTo>
                    <a:cubicBezTo>
                      <a:pt x="6746" y="25496"/>
                      <a:pt x="10132" y="26899"/>
                      <a:pt x="13662" y="268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87" name="任意多边形: 形状 67786">
                <a:extLst>
                  <a:ext uri="{FF2B5EF4-FFF2-40B4-BE49-F238E27FC236}">
                    <a16:creationId xmlns:a16="http://schemas.microsoft.com/office/drawing/2014/main" id="{72ACFDFC-1D31-02F3-6CB2-00A4B84AAE87}"/>
                  </a:ext>
                </a:extLst>
              </p:cNvPr>
              <p:cNvSpPr/>
              <p:nvPr/>
            </p:nvSpPr>
            <p:spPr>
              <a:xfrm>
                <a:off x="5742019" y="3235457"/>
                <a:ext cx="26623" cy="26623"/>
              </a:xfrm>
              <a:custGeom>
                <a:avLst/>
                <a:gdLst>
                  <a:gd name="connsiteX0" fmla="*/ 13715 w 26623"/>
                  <a:gd name="connsiteY0" fmla="*/ 26896 h 26623"/>
                  <a:gd name="connsiteX1" fmla="*/ 23128 w 26623"/>
                  <a:gd name="connsiteY1" fmla="*/ 22997 h 26623"/>
                  <a:gd name="connsiteX2" fmla="*/ 27027 w 26623"/>
                  <a:gd name="connsiteY2" fmla="*/ 13584 h 26623"/>
                  <a:gd name="connsiteX3" fmla="*/ 23128 w 26623"/>
                  <a:gd name="connsiteY3" fmla="*/ 4172 h 26623"/>
                  <a:gd name="connsiteX4" fmla="*/ 13715 w 26623"/>
                  <a:gd name="connsiteY4" fmla="*/ 273 h 26623"/>
                  <a:gd name="connsiteX5" fmla="*/ 4302 w 26623"/>
                  <a:gd name="connsiteY5" fmla="*/ 4172 h 26623"/>
                  <a:gd name="connsiteX6" fmla="*/ 403 w 26623"/>
                  <a:gd name="connsiteY6" fmla="*/ 13584 h 26623"/>
                  <a:gd name="connsiteX7" fmla="*/ 4302 w 26623"/>
                  <a:gd name="connsiteY7" fmla="*/ 22997 h 26623"/>
                  <a:gd name="connsiteX8" fmla="*/ 13715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6896"/>
                    </a:moveTo>
                    <a:cubicBezTo>
                      <a:pt x="17245" y="26896"/>
                      <a:pt x="20631" y="25493"/>
                      <a:pt x="23128" y="22997"/>
                    </a:cubicBezTo>
                    <a:cubicBezTo>
                      <a:pt x="25624" y="20501"/>
                      <a:pt x="27027" y="17115"/>
                      <a:pt x="27027" y="13584"/>
                    </a:cubicBezTo>
                    <a:cubicBezTo>
                      <a:pt x="27027" y="10054"/>
                      <a:pt x="25624" y="6668"/>
                      <a:pt x="23128" y="4172"/>
                    </a:cubicBezTo>
                    <a:cubicBezTo>
                      <a:pt x="20631" y="1675"/>
                      <a:pt x="17245" y="273"/>
                      <a:pt x="13715" y="273"/>
                    </a:cubicBezTo>
                    <a:cubicBezTo>
                      <a:pt x="10185" y="273"/>
                      <a:pt x="6799" y="1675"/>
                      <a:pt x="4302" y="4172"/>
                    </a:cubicBezTo>
                    <a:cubicBezTo>
                      <a:pt x="1806" y="6668"/>
                      <a:pt x="403" y="10054"/>
                      <a:pt x="403" y="13584"/>
                    </a:cubicBezTo>
                    <a:cubicBezTo>
                      <a:pt x="403" y="17115"/>
                      <a:pt x="1806" y="20501"/>
                      <a:pt x="4302" y="22997"/>
                    </a:cubicBezTo>
                    <a:cubicBezTo>
                      <a:pt x="6799" y="25493"/>
                      <a:pt x="10185" y="26896"/>
                      <a:pt x="13715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88" name="任意多边形: 形状 67787">
                <a:extLst>
                  <a:ext uri="{FF2B5EF4-FFF2-40B4-BE49-F238E27FC236}">
                    <a16:creationId xmlns:a16="http://schemas.microsoft.com/office/drawing/2014/main" id="{9A0D277D-B528-0BA1-64A3-D00A65FAF0AB}"/>
                  </a:ext>
                </a:extLst>
              </p:cNvPr>
              <p:cNvSpPr/>
              <p:nvPr/>
            </p:nvSpPr>
            <p:spPr>
              <a:xfrm>
                <a:off x="5898972" y="3151917"/>
                <a:ext cx="26623" cy="26623"/>
              </a:xfrm>
              <a:custGeom>
                <a:avLst/>
                <a:gdLst>
                  <a:gd name="connsiteX0" fmla="*/ 13728 w 26623"/>
                  <a:gd name="connsiteY0" fmla="*/ 26889 h 26623"/>
                  <a:gd name="connsiteX1" fmla="*/ 23141 w 26623"/>
                  <a:gd name="connsiteY1" fmla="*/ 22990 h 26623"/>
                  <a:gd name="connsiteX2" fmla="*/ 27040 w 26623"/>
                  <a:gd name="connsiteY2" fmla="*/ 13577 h 26623"/>
                  <a:gd name="connsiteX3" fmla="*/ 23141 w 26623"/>
                  <a:gd name="connsiteY3" fmla="*/ 4165 h 26623"/>
                  <a:gd name="connsiteX4" fmla="*/ 13728 w 26623"/>
                  <a:gd name="connsiteY4" fmla="*/ 266 h 26623"/>
                  <a:gd name="connsiteX5" fmla="*/ 4315 w 26623"/>
                  <a:gd name="connsiteY5" fmla="*/ 4165 h 26623"/>
                  <a:gd name="connsiteX6" fmla="*/ 417 w 26623"/>
                  <a:gd name="connsiteY6" fmla="*/ 13577 h 26623"/>
                  <a:gd name="connsiteX7" fmla="*/ 4315 w 26623"/>
                  <a:gd name="connsiteY7" fmla="*/ 22990 h 26623"/>
                  <a:gd name="connsiteX8" fmla="*/ 13728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8" y="26889"/>
                    </a:moveTo>
                    <a:cubicBezTo>
                      <a:pt x="17258" y="26889"/>
                      <a:pt x="20645" y="25486"/>
                      <a:pt x="23141" y="22990"/>
                    </a:cubicBezTo>
                    <a:cubicBezTo>
                      <a:pt x="25637" y="20494"/>
                      <a:pt x="27040" y="17108"/>
                      <a:pt x="27040" y="13577"/>
                    </a:cubicBezTo>
                    <a:cubicBezTo>
                      <a:pt x="27040" y="10047"/>
                      <a:pt x="25637" y="6661"/>
                      <a:pt x="23141" y="4165"/>
                    </a:cubicBezTo>
                    <a:cubicBezTo>
                      <a:pt x="20645" y="1668"/>
                      <a:pt x="17258" y="266"/>
                      <a:pt x="13728" y="266"/>
                    </a:cubicBezTo>
                    <a:cubicBezTo>
                      <a:pt x="10198" y="266"/>
                      <a:pt x="6812" y="1668"/>
                      <a:pt x="4315" y="4165"/>
                    </a:cubicBezTo>
                    <a:cubicBezTo>
                      <a:pt x="1819" y="6661"/>
                      <a:pt x="417" y="10047"/>
                      <a:pt x="417" y="13577"/>
                    </a:cubicBezTo>
                    <a:cubicBezTo>
                      <a:pt x="417" y="17108"/>
                      <a:pt x="1819" y="20494"/>
                      <a:pt x="4315" y="22990"/>
                    </a:cubicBezTo>
                    <a:cubicBezTo>
                      <a:pt x="6812" y="25486"/>
                      <a:pt x="10198" y="26889"/>
                      <a:pt x="13728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89" name="任意多边形: 形状 67788">
                <a:extLst>
                  <a:ext uri="{FF2B5EF4-FFF2-40B4-BE49-F238E27FC236}">
                    <a16:creationId xmlns:a16="http://schemas.microsoft.com/office/drawing/2014/main" id="{B89D42F5-D3E5-9287-35A3-999936EB3611}"/>
                  </a:ext>
                </a:extLst>
              </p:cNvPr>
              <p:cNvSpPr/>
              <p:nvPr/>
            </p:nvSpPr>
            <p:spPr>
              <a:xfrm>
                <a:off x="7177265" y="3377014"/>
                <a:ext cx="26623" cy="26623"/>
              </a:xfrm>
              <a:custGeom>
                <a:avLst/>
                <a:gdLst>
                  <a:gd name="connsiteX0" fmla="*/ 13836 w 26623"/>
                  <a:gd name="connsiteY0" fmla="*/ 26908 h 26623"/>
                  <a:gd name="connsiteX1" fmla="*/ 23248 w 26623"/>
                  <a:gd name="connsiteY1" fmla="*/ 23009 h 26623"/>
                  <a:gd name="connsiteX2" fmla="*/ 27147 w 26623"/>
                  <a:gd name="connsiteY2" fmla="*/ 13596 h 26623"/>
                  <a:gd name="connsiteX3" fmla="*/ 23248 w 26623"/>
                  <a:gd name="connsiteY3" fmla="*/ 4184 h 26623"/>
                  <a:gd name="connsiteX4" fmla="*/ 13836 w 26623"/>
                  <a:gd name="connsiteY4" fmla="*/ 285 h 26623"/>
                  <a:gd name="connsiteX5" fmla="*/ 4423 w 26623"/>
                  <a:gd name="connsiteY5" fmla="*/ 4184 h 26623"/>
                  <a:gd name="connsiteX6" fmla="*/ 524 w 26623"/>
                  <a:gd name="connsiteY6" fmla="*/ 13596 h 26623"/>
                  <a:gd name="connsiteX7" fmla="*/ 4423 w 26623"/>
                  <a:gd name="connsiteY7" fmla="*/ 23009 h 26623"/>
                  <a:gd name="connsiteX8" fmla="*/ 13836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6908"/>
                    </a:moveTo>
                    <a:cubicBezTo>
                      <a:pt x="17366" y="26908"/>
                      <a:pt x="20752" y="25505"/>
                      <a:pt x="23248" y="23009"/>
                    </a:cubicBezTo>
                    <a:cubicBezTo>
                      <a:pt x="25745" y="20513"/>
                      <a:pt x="27147" y="17127"/>
                      <a:pt x="27147" y="13596"/>
                    </a:cubicBezTo>
                    <a:cubicBezTo>
                      <a:pt x="27147" y="10066"/>
                      <a:pt x="25745" y="6680"/>
                      <a:pt x="23248" y="4184"/>
                    </a:cubicBezTo>
                    <a:cubicBezTo>
                      <a:pt x="20752" y="1687"/>
                      <a:pt x="17366" y="285"/>
                      <a:pt x="13836" y="285"/>
                    </a:cubicBezTo>
                    <a:cubicBezTo>
                      <a:pt x="10305" y="285"/>
                      <a:pt x="6919" y="1687"/>
                      <a:pt x="4423" y="4184"/>
                    </a:cubicBezTo>
                    <a:cubicBezTo>
                      <a:pt x="1927" y="6680"/>
                      <a:pt x="524" y="10066"/>
                      <a:pt x="524" y="13596"/>
                    </a:cubicBezTo>
                    <a:cubicBezTo>
                      <a:pt x="524" y="17127"/>
                      <a:pt x="1927" y="20513"/>
                      <a:pt x="4423" y="23009"/>
                    </a:cubicBezTo>
                    <a:cubicBezTo>
                      <a:pt x="6919" y="25505"/>
                      <a:pt x="10305" y="26908"/>
                      <a:pt x="13836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90" name="任意多边形: 形状 67789">
                <a:extLst>
                  <a:ext uri="{FF2B5EF4-FFF2-40B4-BE49-F238E27FC236}">
                    <a16:creationId xmlns:a16="http://schemas.microsoft.com/office/drawing/2014/main" id="{FB7C67A9-5E87-7EB8-0447-7717C8CC70CD}"/>
                  </a:ext>
                </a:extLst>
              </p:cNvPr>
              <p:cNvSpPr/>
              <p:nvPr/>
            </p:nvSpPr>
            <p:spPr>
              <a:xfrm>
                <a:off x="5779692" y="3420892"/>
                <a:ext cx="26623" cy="26623"/>
              </a:xfrm>
              <a:custGeom>
                <a:avLst/>
                <a:gdLst>
                  <a:gd name="connsiteX0" fmla="*/ 13718 w 26623"/>
                  <a:gd name="connsiteY0" fmla="*/ 26912 h 26623"/>
                  <a:gd name="connsiteX1" fmla="*/ 23131 w 26623"/>
                  <a:gd name="connsiteY1" fmla="*/ 23013 h 26623"/>
                  <a:gd name="connsiteX2" fmla="*/ 27030 w 26623"/>
                  <a:gd name="connsiteY2" fmla="*/ 13600 h 26623"/>
                  <a:gd name="connsiteX3" fmla="*/ 23131 w 26623"/>
                  <a:gd name="connsiteY3" fmla="*/ 4187 h 26623"/>
                  <a:gd name="connsiteX4" fmla="*/ 13718 w 26623"/>
                  <a:gd name="connsiteY4" fmla="*/ 288 h 26623"/>
                  <a:gd name="connsiteX5" fmla="*/ 4305 w 26623"/>
                  <a:gd name="connsiteY5" fmla="*/ 4187 h 26623"/>
                  <a:gd name="connsiteX6" fmla="*/ 407 w 26623"/>
                  <a:gd name="connsiteY6" fmla="*/ 13600 h 26623"/>
                  <a:gd name="connsiteX7" fmla="*/ 4305 w 26623"/>
                  <a:gd name="connsiteY7" fmla="*/ 23013 h 26623"/>
                  <a:gd name="connsiteX8" fmla="*/ 13718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8" y="26912"/>
                    </a:moveTo>
                    <a:cubicBezTo>
                      <a:pt x="17248" y="26912"/>
                      <a:pt x="20635" y="25509"/>
                      <a:pt x="23131" y="23013"/>
                    </a:cubicBezTo>
                    <a:cubicBezTo>
                      <a:pt x="25627" y="20516"/>
                      <a:pt x="27030" y="17130"/>
                      <a:pt x="27030" y="13600"/>
                    </a:cubicBezTo>
                    <a:cubicBezTo>
                      <a:pt x="27030" y="10070"/>
                      <a:pt x="25627" y="6684"/>
                      <a:pt x="23131" y="4187"/>
                    </a:cubicBezTo>
                    <a:cubicBezTo>
                      <a:pt x="20635" y="1691"/>
                      <a:pt x="17248" y="288"/>
                      <a:pt x="13718" y="288"/>
                    </a:cubicBezTo>
                    <a:cubicBezTo>
                      <a:pt x="10188" y="288"/>
                      <a:pt x="6802" y="1691"/>
                      <a:pt x="4305" y="4187"/>
                    </a:cubicBezTo>
                    <a:cubicBezTo>
                      <a:pt x="1809" y="6684"/>
                      <a:pt x="407" y="10070"/>
                      <a:pt x="407" y="13600"/>
                    </a:cubicBezTo>
                    <a:cubicBezTo>
                      <a:pt x="407" y="17130"/>
                      <a:pt x="1809" y="20516"/>
                      <a:pt x="4305" y="23013"/>
                    </a:cubicBezTo>
                    <a:cubicBezTo>
                      <a:pt x="6802" y="25509"/>
                      <a:pt x="10188" y="26912"/>
                      <a:pt x="13718" y="269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91" name="任意多边形: 形状 67790">
                <a:extLst>
                  <a:ext uri="{FF2B5EF4-FFF2-40B4-BE49-F238E27FC236}">
                    <a16:creationId xmlns:a16="http://schemas.microsoft.com/office/drawing/2014/main" id="{2D32CBB2-04B1-E374-74D3-567B9B8692A5}"/>
                  </a:ext>
                </a:extLst>
              </p:cNvPr>
              <p:cNvSpPr/>
              <p:nvPr/>
            </p:nvSpPr>
            <p:spPr>
              <a:xfrm>
                <a:off x="6913201" y="4977868"/>
                <a:ext cx="26623" cy="26623"/>
              </a:xfrm>
              <a:custGeom>
                <a:avLst/>
                <a:gdLst>
                  <a:gd name="connsiteX0" fmla="*/ 13813 w 26623"/>
                  <a:gd name="connsiteY0" fmla="*/ 27042 h 26623"/>
                  <a:gd name="connsiteX1" fmla="*/ 23226 w 26623"/>
                  <a:gd name="connsiteY1" fmla="*/ 23144 h 26623"/>
                  <a:gd name="connsiteX2" fmla="*/ 27125 w 26623"/>
                  <a:gd name="connsiteY2" fmla="*/ 13731 h 26623"/>
                  <a:gd name="connsiteX3" fmla="*/ 23226 w 26623"/>
                  <a:gd name="connsiteY3" fmla="*/ 4318 h 26623"/>
                  <a:gd name="connsiteX4" fmla="*/ 13813 w 26623"/>
                  <a:gd name="connsiteY4" fmla="*/ 419 h 26623"/>
                  <a:gd name="connsiteX5" fmla="*/ 4401 w 26623"/>
                  <a:gd name="connsiteY5" fmla="*/ 4318 h 26623"/>
                  <a:gd name="connsiteX6" fmla="*/ 502 w 26623"/>
                  <a:gd name="connsiteY6" fmla="*/ 13731 h 26623"/>
                  <a:gd name="connsiteX7" fmla="*/ 4401 w 26623"/>
                  <a:gd name="connsiteY7" fmla="*/ 23144 h 26623"/>
                  <a:gd name="connsiteX8" fmla="*/ 13813 w 26623"/>
                  <a:gd name="connsiteY8" fmla="*/ 270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7042"/>
                    </a:moveTo>
                    <a:cubicBezTo>
                      <a:pt x="17344" y="27042"/>
                      <a:pt x="20730" y="25640"/>
                      <a:pt x="23226" y="23144"/>
                    </a:cubicBezTo>
                    <a:cubicBezTo>
                      <a:pt x="25722" y="20647"/>
                      <a:pt x="27125" y="17261"/>
                      <a:pt x="27125" y="13731"/>
                    </a:cubicBezTo>
                    <a:cubicBezTo>
                      <a:pt x="27125" y="10201"/>
                      <a:pt x="25722" y="6814"/>
                      <a:pt x="23226" y="4318"/>
                    </a:cubicBezTo>
                    <a:cubicBezTo>
                      <a:pt x="20730" y="1822"/>
                      <a:pt x="17344" y="419"/>
                      <a:pt x="13813" y="419"/>
                    </a:cubicBezTo>
                    <a:cubicBezTo>
                      <a:pt x="10283" y="419"/>
                      <a:pt x="6897" y="1822"/>
                      <a:pt x="4401" y="4318"/>
                    </a:cubicBezTo>
                    <a:cubicBezTo>
                      <a:pt x="1904" y="6814"/>
                      <a:pt x="502" y="10201"/>
                      <a:pt x="502" y="13731"/>
                    </a:cubicBezTo>
                    <a:cubicBezTo>
                      <a:pt x="502" y="17261"/>
                      <a:pt x="1904" y="20647"/>
                      <a:pt x="4401" y="23144"/>
                    </a:cubicBezTo>
                    <a:cubicBezTo>
                      <a:pt x="6897" y="25640"/>
                      <a:pt x="10283" y="27042"/>
                      <a:pt x="13813" y="270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92" name="任意多边形: 形状 67791">
                <a:extLst>
                  <a:ext uri="{FF2B5EF4-FFF2-40B4-BE49-F238E27FC236}">
                    <a16:creationId xmlns:a16="http://schemas.microsoft.com/office/drawing/2014/main" id="{E2E24CF1-D07D-71ED-FE9F-BEB7601B246D}"/>
                  </a:ext>
                </a:extLst>
              </p:cNvPr>
              <p:cNvSpPr/>
              <p:nvPr/>
            </p:nvSpPr>
            <p:spPr>
              <a:xfrm>
                <a:off x="6886599" y="4336647"/>
                <a:ext cx="26623" cy="26623"/>
              </a:xfrm>
              <a:custGeom>
                <a:avLst/>
                <a:gdLst>
                  <a:gd name="connsiteX0" fmla="*/ 13811 w 26623"/>
                  <a:gd name="connsiteY0" fmla="*/ 26989 h 26623"/>
                  <a:gd name="connsiteX1" fmla="*/ 23224 w 26623"/>
                  <a:gd name="connsiteY1" fmla="*/ 23090 h 26623"/>
                  <a:gd name="connsiteX2" fmla="*/ 27123 w 26623"/>
                  <a:gd name="connsiteY2" fmla="*/ 13677 h 26623"/>
                  <a:gd name="connsiteX3" fmla="*/ 23224 w 26623"/>
                  <a:gd name="connsiteY3" fmla="*/ 4264 h 26623"/>
                  <a:gd name="connsiteX4" fmla="*/ 13811 w 26623"/>
                  <a:gd name="connsiteY4" fmla="*/ 365 h 26623"/>
                  <a:gd name="connsiteX5" fmla="*/ 4398 w 26623"/>
                  <a:gd name="connsiteY5" fmla="*/ 4264 h 26623"/>
                  <a:gd name="connsiteX6" fmla="*/ 500 w 26623"/>
                  <a:gd name="connsiteY6" fmla="*/ 13677 h 26623"/>
                  <a:gd name="connsiteX7" fmla="*/ 4398 w 26623"/>
                  <a:gd name="connsiteY7" fmla="*/ 23090 h 26623"/>
                  <a:gd name="connsiteX8" fmla="*/ 13811 w 26623"/>
                  <a:gd name="connsiteY8" fmla="*/ 269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989"/>
                    </a:moveTo>
                    <a:cubicBezTo>
                      <a:pt x="17341" y="26989"/>
                      <a:pt x="20728" y="25586"/>
                      <a:pt x="23224" y="23090"/>
                    </a:cubicBezTo>
                    <a:cubicBezTo>
                      <a:pt x="25720" y="20593"/>
                      <a:pt x="27123" y="17207"/>
                      <a:pt x="27123" y="13677"/>
                    </a:cubicBezTo>
                    <a:cubicBezTo>
                      <a:pt x="27123" y="10147"/>
                      <a:pt x="25720" y="6761"/>
                      <a:pt x="23224" y="4264"/>
                    </a:cubicBezTo>
                    <a:cubicBezTo>
                      <a:pt x="20728" y="1768"/>
                      <a:pt x="17341" y="365"/>
                      <a:pt x="13811" y="365"/>
                    </a:cubicBezTo>
                    <a:cubicBezTo>
                      <a:pt x="10281" y="365"/>
                      <a:pt x="6895" y="1768"/>
                      <a:pt x="4398" y="4264"/>
                    </a:cubicBezTo>
                    <a:cubicBezTo>
                      <a:pt x="1902" y="6761"/>
                      <a:pt x="500" y="10147"/>
                      <a:pt x="500" y="13677"/>
                    </a:cubicBezTo>
                    <a:cubicBezTo>
                      <a:pt x="500" y="17207"/>
                      <a:pt x="1902" y="20593"/>
                      <a:pt x="4398" y="23090"/>
                    </a:cubicBezTo>
                    <a:cubicBezTo>
                      <a:pt x="6895" y="25586"/>
                      <a:pt x="10281" y="26989"/>
                      <a:pt x="13811" y="269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93" name="任意多边形: 形状 67792">
                <a:extLst>
                  <a:ext uri="{FF2B5EF4-FFF2-40B4-BE49-F238E27FC236}">
                    <a16:creationId xmlns:a16="http://schemas.microsoft.com/office/drawing/2014/main" id="{CFDF136C-D464-3EBE-BFF0-FF664707D6A8}"/>
                  </a:ext>
                </a:extLst>
              </p:cNvPr>
              <p:cNvSpPr/>
              <p:nvPr/>
            </p:nvSpPr>
            <p:spPr>
              <a:xfrm>
                <a:off x="5864890" y="4226336"/>
                <a:ext cx="26623" cy="26623"/>
              </a:xfrm>
              <a:custGeom>
                <a:avLst/>
                <a:gdLst>
                  <a:gd name="connsiteX0" fmla="*/ 13725 w 26623"/>
                  <a:gd name="connsiteY0" fmla="*/ 26979 h 26623"/>
                  <a:gd name="connsiteX1" fmla="*/ 23138 w 26623"/>
                  <a:gd name="connsiteY1" fmla="*/ 23080 h 26623"/>
                  <a:gd name="connsiteX2" fmla="*/ 27037 w 26623"/>
                  <a:gd name="connsiteY2" fmla="*/ 13668 h 26623"/>
                  <a:gd name="connsiteX3" fmla="*/ 23138 w 26623"/>
                  <a:gd name="connsiteY3" fmla="*/ 4255 h 26623"/>
                  <a:gd name="connsiteX4" fmla="*/ 13725 w 26623"/>
                  <a:gd name="connsiteY4" fmla="*/ 356 h 26623"/>
                  <a:gd name="connsiteX5" fmla="*/ 4313 w 26623"/>
                  <a:gd name="connsiteY5" fmla="*/ 4255 h 26623"/>
                  <a:gd name="connsiteX6" fmla="*/ 414 w 26623"/>
                  <a:gd name="connsiteY6" fmla="*/ 13668 h 26623"/>
                  <a:gd name="connsiteX7" fmla="*/ 4313 w 26623"/>
                  <a:gd name="connsiteY7" fmla="*/ 23080 h 26623"/>
                  <a:gd name="connsiteX8" fmla="*/ 13725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5" y="26979"/>
                    </a:moveTo>
                    <a:cubicBezTo>
                      <a:pt x="17256" y="26979"/>
                      <a:pt x="20642" y="25577"/>
                      <a:pt x="23138" y="23080"/>
                    </a:cubicBezTo>
                    <a:cubicBezTo>
                      <a:pt x="25634" y="20584"/>
                      <a:pt x="27037" y="17198"/>
                      <a:pt x="27037" y="13668"/>
                    </a:cubicBezTo>
                    <a:cubicBezTo>
                      <a:pt x="27037" y="10137"/>
                      <a:pt x="25634" y="6751"/>
                      <a:pt x="23138" y="4255"/>
                    </a:cubicBezTo>
                    <a:cubicBezTo>
                      <a:pt x="20642" y="1759"/>
                      <a:pt x="17256" y="356"/>
                      <a:pt x="13725" y="356"/>
                    </a:cubicBezTo>
                    <a:cubicBezTo>
                      <a:pt x="10195" y="356"/>
                      <a:pt x="6809" y="1759"/>
                      <a:pt x="4313" y="4255"/>
                    </a:cubicBezTo>
                    <a:cubicBezTo>
                      <a:pt x="1816" y="6751"/>
                      <a:pt x="414" y="10137"/>
                      <a:pt x="414" y="13668"/>
                    </a:cubicBezTo>
                    <a:cubicBezTo>
                      <a:pt x="414" y="17198"/>
                      <a:pt x="1816" y="20584"/>
                      <a:pt x="4313" y="23080"/>
                    </a:cubicBezTo>
                    <a:cubicBezTo>
                      <a:pt x="6809" y="25577"/>
                      <a:pt x="10195" y="26979"/>
                      <a:pt x="13725" y="269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94" name="任意多边形: 形状 67793">
                <a:extLst>
                  <a:ext uri="{FF2B5EF4-FFF2-40B4-BE49-F238E27FC236}">
                    <a16:creationId xmlns:a16="http://schemas.microsoft.com/office/drawing/2014/main" id="{7F13AF9C-C73D-5484-B5AC-C88E964E5429}"/>
                  </a:ext>
                </a:extLst>
              </p:cNvPr>
              <p:cNvSpPr/>
              <p:nvPr/>
            </p:nvSpPr>
            <p:spPr>
              <a:xfrm>
                <a:off x="5735322" y="3196375"/>
                <a:ext cx="26623" cy="26623"/>
              </a:xfrm>
              <a:custGeom>
                <a:avLst/>
                <a:gdLst>
                  <a:gd name="connsiteX0" fmla="*/ 13714 w 26623"/>
                  <a:gd name="connsiteY0" fmla="*/ 26893 h 26623"/>
                  <a:gd name="connsiteX1" fmla="*/ 23127 w 26623"/>
                  <a:gd name="connsiteY1" fmla="*/ 22994 h 26623"/>
                  <a:gd name="connsiteX2" fmla="*/ 27026 w 26623"/>
                  <a:gd name="connsiteY2" fmla="*/ 13581 h 26623"/>
                  <a:gd name="connsiteX3" fmla="*/ 23127 w 26623"/>
                  <a:gd name="connsiteY3" fmla="*/ 4168 h 26623"/>
                  <a:gd name="connsiteX4" fmla="*/ 13714 w 26623"/>
                  <a:gd name="connsiteY4" fmla="*/ 270 h 26623"/>
                  <a:gd name="connsiteX5" fmla="*/ 4302 w 26623"/>
                  <a:gd name="connsiteY5" fmla="*/ 4168 h 26623"/>
                  <a:gd name="connsiteX6" fmla="*/ 403 w 26623"/>
                  <a:gd name="connsiteY6" fmla="*/ 13581 h 26623"/>
                  <a:gd name="connsiteX7" fmla="*/ 4302 w 26623"/>
                  <a:gd name="connsiteY7" fmla="*/ 22994 h 26623"/>
                  <a:gd name="connsiteX8" fmla="*/ 13714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4" y="26893"/>
                    </a:moveTo>
                    <a:cubicBezTo>
                      <a:pt x="17245" y="26893"/>
                      <a:pt x="20631" y="25490"/>
                      <a:pt x="23127" y="22994"/>
                    </a:cubicBezTo>
                    <a:cubicBezTo>
                      <a:pt x="25623" y="20498"/>
                      <a:pt x="27026" y="17111"/>
                      <a:pt x="27026" y="13581"/>
                    </a:cubicBezTo>
                    <a:cubicBezTo>
                      <a:pt x="27026" y="10051"/>
                      <a:pt x="25623" y="6665"/>
                      <a:pt x="23127" y="4168"/>
                    </a:cubicBezTo>
                    <a:cubicBezTo>
                      <a:pt x="20631" y="1672"/>
                      <a:pt x="17245" y="270"/>
                      <a:pt x="13714" y="270"/>
                    </a:cubicBezTo>
                    <a:cubicBezTo>
                      <a:pt x="10184" y="270"/>
                      <a:pt x="6798" y="1672"/>
                      <a:pt x="4302" y="4168"/>
                    </a:cubicBezTo>
                    <a:cubicBezTo>
                      <a:pt x="1805" y="6665"/>
                      <a:pt x="403" y="10051"/>
                      <a:pt x="403" y="13581"/>
                    </a:cubicBezTo>
                    <a:cubicBezTo>
                      <a:pt x="403" y="17111"/>
                      <a:pt x="1805" y="20498"/>
                      <a:pt x="4302" y="22994"/>
                    </a:cubicBezTo>
                    <a:cubicBezTo>
                      <a:pt x="6798" y="25490"/>
                      <a:pt x="10184" y="26893"/>
                      <a:pt x="13714" y="268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95" name="任意多边形: 形状 67794">
                <a:extLst>
                  <a:ext uri="{FF2B5EF4-FFF2-40B4-BE49-F238E27FC236}">
                    <a16:creationId xmlns:a16="http://schemas.microsoft.com/office/drawing/2014/main" id="{4CB0D15E-3AFA-C2A2-76D2-5BD2C16E4D0E}"/>
                  </a:ext>
                </a:extLst>
              </p:cNvPr>
              <p:cNvSpPr/>
              <p:nvPr/>
            </p:nvSpPr>
            <p:spPr>
              <a:xfrm>
                <a:off x="5826487" y="2955313"/>
                <a:ext cx="26623" cy="26623"/>
              </a:xfrm>
              <a:custGeom>
                <a:avLst/>
                <a:gdLst>
                  <a:gd name="connsiteX0" fmla="*/ 13722 w 26623"/>
                  <a:gd name="connsiteY0" fmla="*/ 26873 h 26623"/>
                  <a:gd name="connsiteX1" fmla="*/ 23135 w 26623"/>
                  <a:gd name="connsiteY1" fmla="*/ 22974 h 26623"/>
                  <a:gd name="connsiteX2" fmla="*/ 27034 w 26623"/>
                  <a:gd name="connsiteY2" fmla="*/ 13561 h 26623"/>
                  <a:gd name="connsiteX3" fmla="*/ 23135 w 26623"/>
                  <a:gd name="connsiteY3" fmla="*/ 4148 h 26623"/>
                  <a:gd name="connsiteX4" fmla="*/ 13722 w 26623"/>
                  <a:gd name="connsiteY4" fmla="*/ 249 h 26623"/>
                  <a:gd name="connsiteX5" fmla="*/ 4309 w 26623"/>
                  <a:gd name="connsiteY5" fmla="*/ 4148 h 26623"/>
                  <a:gd name="connsiteX6" fmla="*/ 410 w 26623"/>
                  <a:gd name="connsiteY6" fmla="*/ 13561 h 26623"/>
                  <a:gd name="connsiteX7" fmla="*/ 4309 w 26623"/>
                  <a:gd name="connsiteY7" fmla="*/ 22974 h 26623"/>
                  <a:gd name="connsiteX8" fmla="*/ 13722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6873"/>
                    </a:moveTo>
                    <a:cubicBezTo>
                      <a:pt x="17252" y="26873"/>
                      <a:pt x="20639" y="25470"/>
                      <a:pt x="23135" y="22974"/>
                    </a:cubicBezTo>
                    <a:cubicBezTo>
                      <a:pt x="25631" y="20477"/>
                      <a:pt x="27034" y="17091"/>
                      <a:pt x="27034" y="13561"/>
                    </a:cubicBezTo>
                    <a:cubicBezTo>
                      <a:pt x="27034" y="10031"/>
                      <a:pt x="25631" y="6644"/>
                      <a:pt x="23135" y="4148"/>
                    </a:cubicBezTo>
                    <a:cubicBezTo>
                      <a:pt x="20639" y="1652"/>
                      <a:pt x="17252" y="249"/>
                      <a:pt x="13722" y="249"/>
                    </a:cubicBezTo>
                    <a:cubicBezTo>
                      <a:pt x="10192" y="249"/>
                      <a:pt x="6806" y="1652"/>
                      <a:pt x="4309" y="4148"/>
                    </a:cubicBezTo>
                    <a:cubicBezTo>
                      <a:pt x="1813" y="6644"/>
                      <a:pt x="410" y="10031"/>
                      <a:pt x="410" y="13561"/>
                    </a:cubicBezTo>
                    <a:cubicBezTo>
                      <a:pt x="410" y="17091"/>
                      <a:pt x="1813" y="20477"/>
                      <a:pt x="4309" y="22974"/>
                    </a:cubicBezTo>
                    <a:cubicBezTo>
                      <a:pt x="6806" y="25470"/>
                      <a:pt x="10192" y="26873"/>
                      <a:pt x="13722" y="268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96" name="任意多边形: 形状 67795">
                <a:extLst>
                  <a:ext uri="{FF2B5EF4-FFF2-40B4-BE49-F238E27FC236}">
                    <a16:creationId xmlns:a16="http://schemas.microsoft.com/office/drawing/2014/main" id="{B235350C-062B-E4D9-C303-76E8467C3917}"/>
                  </a:ext>
                </a:extLst>
              </p:cNvPr>
              <p:cNvSpPr/>
              <p:nvPr/>
            </p:nvSpPr>
            <p:spPr>
              <a:xfrm>
                <a:off x="6640194" y="2896584"/>
                <a:ext cx="26623" cy="26623"/>
              </a:xfrm>
              <a:custGeom>
                <a:avLst/>
                <a:gdLst>
                  <a:gd name="connsiteX0" fmla="*/ 13790 w 26623"/>
                  <a:gd name="connsiteY0" fmla="*/ 26868 h 26623"/>
                  <a:gd name="connsiteX1" fmla="*/ 23203 w 26623"/>
                  <a:gd name="connsiteY1" fmla="*/ 22969 h 26623"/>
                  <a:gd name="connsiteX2" fmla="*/ 27102 w 26623"/>
                  <a:gd name="connsiteY2" fmla="*/ 13556 h 26623"/>
                  <a:gd name="connsiteX3" fmla="*/ 23203 w 26623"/>
                  <a:gd name="connsiteY3" fmla="*/ 4143 h 26623"/>
                  <a:gd name="connsiteX4" fmla="*/ 13790 w 26623"/>
                  <a:gd name="connsiteY4" fmla="*/ 244 h 26623"/>
                  <a:gd name="connsiteX5" fmla="*/ 4378 w 26623"/>
                  <a:gd name="connsiteY5" fmla="*/ 4143 h 26623"/>
                  <a:gd name="connsiteX6" fmla="*/ 479 w 26623"/>
                  <a:gd name="connsiteY6" fmla="*/ 13556 h 26623"/>
                  <a:gd name="connsiteX7" fmla="*/ 4378 w 26623"/>
                  <a:gd name="connsiteY7" fmla="*/ 22969 h 26623"/>
                  <a:gd name="connsiteX8" fmla="*/ 13790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868"/>
                    </a:moveTo>
                    <a:cubicBezTo>
                      <a:pt x="17321" y="26868"/>
                      <a:pt x="20707" y="25465"/>
                      <a:pt x="23203" y="22969"/>
                    </a:cubicBezTo>
                    <a:cubicBezTo>
                      <a:pt x="25699" y="20472"/>
                      <a:pt x="27102" y="17086"/>
                      <a:pt x="27102" y="13556"/>
                    </a:cubicBezTo>
                    <a:cubicBezTo>
                      <a:pt x="27102" y="10026"/>
                      <a:pt x="25699" y="6640"/>
                      <a:pt x="23203" y="4143"/>
                    </a:cubicBezTo>
                    <a:cubicBezTo>
                      <a:pt x="20707" y="1647"/>
                      <a:pt x="17321" y="244"/>
                      <a:pt x="13790" y="244"/>
                    </a:cubicBezTo>
                    <a:cubicBezTo>
                      <a:pt x="10260" y="244"/>
                      <a:pt x="6874" y="1647"/>
                      <a:pt x="4378" y="4143"/>
                    </a:cubicBezTo>
                    <a:cubicBezTo>
                      <a:pt x="1881" y="6640"/>
                      <a:pt x="479" y="10026"/>
                      <a:pt x="479" y="13556"/>
                    </a:cubicBezTo>
                    <a:cubicBezTo>
                      <a:pt x="479" y="17086"/>
                      <a:pt x="1881" y="20472"/>
                      <a:pt x="4378" y="22969"/>
                    </a:cubicBezTo>
                    <a:cubicBezTo>
                      <a:pt x="6874" y="25465"/>
                      <a:pt x="10260" y="26868"/>
                      <a:pt x="13790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97" name="任意多边形: 形状 67796">
                <a:extLst>
                  <a:ext uri="{FF2B5EF4-FFF2-40B4-BE49-F238E27FC236}">
                    <a16:creationId xmlns:a16="http://schemas.microsoft.com/office/drawing/2014/main" id="{B4DD023F-5A9A-DCCD-344C-D407E145F505}"/>
                  </a:ext>
                </a:extLst>
              </p:cNvPr>
              <p:cNvSpPr/>
              <p:nvPr/>
            </p:nvSpPr>
            <p:spPr>
              <a:xfrm>
                <a:off x="6100265" y="3291145"/>
                <a:ext cx="26623" cy="26623"/>
              </a:xfrm>
              <a:custGeom>
                <a:avLst/>
                <a:gdLst>
                  <a:gd name="connsiteX0" fmla="*/ 13745 w 26623"/>
                  <a:gd name="connsiteY0" fmla="*/ 26901 h 26623"/>
                  <a:gd name="connsiteX1" fmla="*/ 23158 w 26623"/>
                  <a:gd name="connsiteY1" fmla="*/ 23002 h 26623"/>
                  <a:gd name="connsiteX2" fmla="*/ 27057 w 26623"/>
                  <a:gd name="connsiteY2" fmla="*/ 13589 h 26623"/>
                  <a:gd name="connsiteX3" fmla="*/ 23158 w 26623"/>
                  <a:gd name="connsiteY3" fmla="*/ 4176 h 26623"/>
                  <a:gd name="connsiteX4" fmla="*/ 13745 w 26623"/>
                  <a:gd name="connsiteY4" fmla="*/ 278 h 26623"/>
                  <a:gd name="connsiteX5" fmla="*/ 4332 w 26623"/>
                  <a:gd name="connsiteY5" fmla="*/ 4176 h 26623"/>
                  <a:gd name="connsiteX6" fmla="*/ 433 w 26623"/>
                  <a:gd name="connsiteY6" fmla="*/ 13589 h 26623"/>
                  <a:gd name="connsiteX7" fmla="*/ 4332 w 26623"/>
                  <a:gd name="connsiteY7" fmla="*/ 23002 h 26623"/>
                  <a:gd name="connsiteX8" fmla="*/ 13745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6901"/>
                    </a:moveTo>
                    <a:cubicBezTo>
                      <a:pt x="17275" y="26901"/>
                      <a:pt x="20662" y="25498"/>
                      <a:pt x="23158" y="23002"/>
                    </a:cubicBezTo>
                    <a:cubicBezTo>
                      <a:pt x="25654" y="20506"/>
                      <a:pt x="27057" y="17119"/>
                      <a:pt x="27057" y="13589"/>
                    </a:cubicBezTo>
                    <a:cubicBezTo>
                      <a:pt x="27057" y="10059"/>
                      <a:pt x="25654" y="6673"/>
                      <a:pt x="23158" y="4176"/>
                    </a:cubicBezTo>
                    <a:cubicBezTo>
                      <a:pt x="20662" y="1680"/>
                      <a:pt x="17275" y="278"/>
                      <a:pt x="13745" y="278"/>
                    </a:cubicBezTo>
                    <a:cubicBezTo>
                      <a:pt x="10215" y="278"/>
                      <a:pt x="6829" y="1680"/>
                      <a:pt x="4332" y="4176"/>
                    </a:cubicBezTo>
                    <a:cubicBezTo>
                      <a:pt x="1836" y="6673"/>
                      <a:pt x="433" y="10059"/>
                      <a:pt x="433" y="13589"/>
                    </a:cubicBezTo>
                    <a:cubicBezTo>
                      <a:pt x="433" y="17119"/>
                      <a:pt x="1836" y="20506"/>
                      <a:pt x="4332" y="23002"/>
                    </a:cubicBezTo>
                    <a:cubicBezTo>
                      <a:pt x="6829" y="25498"/>
                      <a:pt x="10215" y="26901"/>
                      <a:pt x="13745" y="269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98" name="任意多边形: 形状 67797">
                <a:extLst>
                  <a:ext uri="{FF2B5EF4-FFF2-40B4-BE49-F238E27FC236}">
                    <a16:creationId xmlns:a16="http://schemas.microsoft.com/office/drawing/2014/main" id="{F5B87AFB-1E2F-DA58-7790-0B482F21B0B4}"/>
                  </a:ext>
                </a:extLst>
              </p:cNvPr>
              <p:cNvSpPr/>
              <p:nvPr/>
            </p:nvSpPr>
            <p:spPr>
              <a:xfrm>
                <a:off x="5733654" y="3154468"/>
                <a:ext cx="26623" cy="26623"/>
              </a:xfrm>
              <a:custGeom>
                <a:avLst/>
                <a:gdLst>
                  <a:gd name="connsiteX0" fmla="*/ 13714 w 26623"/>
                  <a:gd name="connsiteY0" fmla="*/ 26889 h 26623"/>
                  <a:gd name="connsiteX1" fmla="*/ 23127 w 26623"/>
                  <a:gd name="connsiteY1" fmla="*/ 22990 h 26623"/>
                  <a:gd name="connsiteX2" fmla="*/ 27026 w 26623"/>
                  <a:gd name="connsiteY2" fmla="*/ 13578 h 26623"/>
                  <a:gd name="connsiteX3" fmla="*/ 23127 w 26623"/>
                  <a:gd name="connsiteY3" fmla="*/ 4165 h 26623"/>
                  <a:gd name="connsiteX4" fmla="*/ 13714 w 26623"/>
                  <a:gd name="connsiteY4" fmla="*/ 266 h 26623"/>
                  <a:gd name="connsiteX5" fmla="*/ 4302 w 26623"/>
                  <a:gd name="connsiteY5" fmla="*/ 4165 h 26623"/>
                  <a:gd name="connsiteX6" fmla="*/ 403 w 26623"/>
                  <a:gd name="connsiteY6" fmla="*/ 13578 h 26623"/>
                  <a:gd name="connsiteX7" fmla="*/ 4302 w 26623"/>
                  <a:gd name="connsiteY7" fmla="*/ 22990 h 26623"/>
                  <a:gd name="connsiteX8" fmla="*/ 13714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4" y="26889"/>
                    </a:moveTo>
                    <a:cubicBezTo>
                      <a:pt x="17245" y="26889"/>
                      <a:pt x="20631" y="25487"/>
                      <a:pt x="23127" y="22990"/>
                    </a:cubicBezTo>
                    <a:cubicBezTo>
                      <a:pt x="25623" y="20494"/>
                      <a:pt x="27026" y="17108"/>
                      <a:pt x="27026" y="13578"/>
                    </a:cubicBezTo>
                    <a:cubicBezTo>
                      <a:pt x="27026" y="10047"/>
                      <a:pt x="25623" y="6661"/>
                      <a:pt x="23127" y="4165"/>
                    </a:cubicBezTo>
                    <a:cubicBezTo>
                      <a:pt x="20631" y="1669"/>
                      <a:pt x="17245" y="266"/>
                      <a:pt x="13714" y="266"/>
                    </a:cubicBezTo>
                    <a:cubicBezTo>
                      <a:pt x="10184" y="266"/>
                      <a:pt x="6798" y="1669"/>
                      <a:pt x="4302" y="4165"/>
                    </a:cubicBezTo>
                    <a:cubicBezTo>
                      <a:pt x="1805" y="6661"/>
                      <a:pt x="403" y="10047"/>
                      <a:pt x="403" y="13578"/>
                    </a:cubicBezTo>
                    <a:cubicBezTo>
                      <a:pt x="403" y="17108"/>
                      <a:pt x="1805" y="20494"/>
                      <a:pt x="4302" y="22990"/>
                    </a:cubicBezTo>
                    <a:cubicBezTo>
                      <a:pt x="6798" y="25487"/>
                      <a:pt x="10184" y="26889"/>
                      <a:pt x="13714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99" name="任意多边形: 形状 67798">
                <a:extLst>
                  <a:ext uri="{FF2B5EF4-FFF2-40B4-BE49-F238E27FC236}">
                    <a16:creationId xmlns:a16="http://schemas.microsoft.com/office/drawing/2014/main" id="{2EA0315D-72DD-8666-1D39-CE0081CBA284}"/>
                  </a:ext>
                </a:extLst>
              </p:cNvPr>
              <p:cNvSpPr/>
              <p:nvPr/>
            </p:nvSpPr>
            <p:spPr>
              <a:xfrm>
                <a:off x="6790674" y="2949737"/>
                <a:ext cx="26623" cy="26623"/>
              </a:xfrm>
              <a:custGeom>
                <a:avLst/>
                <a:gdLst>
                  <a:gd name="connsiteX0" fmla="*/ 13803 w 26623"/>
                  <a:gd name="connsiteY0" fmla="*/ 26872 h 26623"/>
                  <a:gd name="connsiteX1" fmla="*/ 23216 w 26623"/>
                  <a:gd name="connsiteY1" fmla="*/ 22973 h 26623"/>
                  <a:gd name="connsiteX2" fmla="*/ 27115 w 26623"/>
                  <a:gd name="connsiteY2" fmla="*/ 13560 h 26623"/>
                  <a:gd name="connsiteX3" fmla="*/ 23216 w 26623"/>
                  <a:gd name="connsiteY3" fmla="*/ 4148 h 26623"/>
                  <a:gd name="connsiteX4" fmla="*/ 13803 w 26623"/>
                  <a:gd name="connsiteY4" fmla="*/ 249 h 26623"/>
                  <a:gd name="connsiteX5" fmla="*/ 4390 w 26623"/>
                  <a:gd name="connsiteY5" fmla="*/ 4148 h 26623"/>
                  <a:gd name="connsiteX6" fmla="*/ 491 w 26623"/>
                  <a:gd name="connsiteY6" fmla="*/ 13560 h 26623"/>
                  <a:gd name="connsiteX7" fmla="*/ 4390 w 26623"/>
                  <a:gd name="connsiteY7" fmla="*/ 22973 h 26623"/>
                  <a:gd name="connsiteX8" fmla="*/ 13803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872"/>
                    </a:moveTo>
                    <a:cubicBezTo>
                      <a:pt x="17333" y="26872"/>
                      <a:pt x="20719" y="25469"/>
                      <a:pt x="23216" y="22973"/>
                    </a:cubicBezTo>
                    <a:cubicBezTo>
                      <a:pt x="25712" y="20477"/>
                      <a:pt x="27115" y="17091"/>
                      <a:pt x="27115" y="13560"/>
                    </a:cubicBezTo>
                    <a:cubicBezTo>
                      <a:pt x="27115" y="10030"/>
                      <a:pt x="25712" y="6644"/>
                      <a:pt x="23216" y="4148"/>
                    </a:cubicBezTo>
                    <a:cubicBezTo>
                      <a:pt x="20719" y="1651"/>
                      <a:pt x="17333" y="249"/>
                      <a:pt x="13803" y="249"/>
                    </a:cubicBezTo>
                    <a:cubicBezTo>
                      <a:pt x="10273" y="249"/>
                      <a:pt x="6887" y="1651"/>
                      <a:pt x="4390" y="4148"/>
                    </a:cubicBezTo>
                    <a:cubicBezTo>
                      <a:pt x="1894" y="6644"/>
                      <a:pt x="491" y="10030"/>
                      <a:pt x="491" y="13560"/>
                    </a:cubicBezTo>
                    <a:cubicBezTo>
                      <a:pt x="491" y="17091"/>
                      <a:pt x="1894" y="20477"/>
                      <a:pt x="4390" y="22973"/>
                    </a:cubicBezTo>
                    <a:cubicBezTo>
                      <a:pt x="6887" y="25469"/>
                      <a:pt x="10273" y="26872"/>
                      <a:pt x="13803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00" name="任意多边形: 形状 67799">
                <a:extLst>
                  <a:ext uri="{FF2B5EF4-FFF2-40B4-BE49-F238E27FC236}">
                    <a16:creationId xmlns:a16="http://schemas.microsoft.com/office/drawing/2014/main" id="{56679992-F83E-C593-BA6B-E5CACBD906AA}"/>
                  </a:ext>
                </a:extLst>
              </p:cNvPr>
              <p:cNvSpPr/>
              <p:nvPr/>
            </p:nvSpPr>
            <p:spPr>
              <a:xfrm>
                <a:off x="5916600" y="3374222"/>
                <a:ext cx="26623" cy="26623"/>
              </a:xfrm>
              <a:custGeom>
                <a:avLst/>
                <a:gdLst>
                  <a:gd name="connsiteX0" fmla="*/ 13730 w 26623"/>
                  <a:gd name="connsiteY0" fmla="*/ 26908 h 26623"/>
                  <a:gd name="connsiteX1" fmla="*/ 23142 w 26623"/>
                  <a:gd name="connsiteY1" fmla="*/ 23009 h 26623"/>
                  <a:gd name="connsiteX2" fmla="*/ 27041 w 26623"/>
                  <a:gd name="connsiteY2" fmla="*/ 13596 h 26623"/>
                  <a:gd name="connsiteX3" fmla="*/ 23142 w 26623"/>
                  <a:gd name="connsiteY3" fmla="*/ 4183 h 26623"/>
                  <a:gd name="connsiteX4" fmla="*/ 13730 w 26623"/>
                  <a:gd name="connsiteY4" fmla="*/ 285 h 26623"/>
                  <a:gd name="connsiteX5" fmla="*/ 4317 w 26623"/>
                  <a:gd name="connsiteY5" fmla="*/ 4183 h 26623"/>
                  <a:gd name="connsiteX6" fmla="*/ 418 w 26623"/>
                  <a:gd name="connsiteY6" fmla="*/ 13596 h 26623"/>
                  <a:gd name="connsiteX7" fmla="*/ 4317 w 26623"/>
                  <a:gd name="connsiteY7" fmla="*/ 23009 h 26623"/>
                  <a:gd name="connsiteX8" fmla="*/ 13730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0" y="26908"/>
                    </a:moveTo>
                    <a:cubicBezTo>
                      <a:pt x="17260" y="26908"/>
                      <a:pt x="20646" y="25505"/>
                      <a:pt x="23142" y="23009"/>
                    </a:cubicBezTo>
                    <a:cubicBezTo>
                      <a:pt x="25639" y="20513"/>
                      <a:pt x="27041" y="17126"/>
                      <a:pt x="27041" y="13596"/>
                    </a:cubicBezTo>
                    <a:cubicBezTo>
                      <a:pt x="27041" y="10066"/>
                      <a:pt x="25639" y="6680"/>
                      <a:pt x="23142" y="4183"/>
                    </a:cubicBezTo>
                    <a:cubicBezTo>
                      <a:pt x="20646" y="1687"/>
                      <a:pt x="17260" y="285"/>
                      <a:pt x="13730" y="285"/>
                    </a:cubicBezTo>
                    <a:cubicBezTo>
                      <a:pt x="10199" y="285"/>
                      <a:pt x="6813" y="1687"/>
                      <a:pt x="4317" y="4183"/>
                    </a:cubicBezTo>
                    <a:cubicBezTo>
                      <a:pt x="1821" y="6680"/>
                      <a:pt x="418" y="10066"/>
                      <a:pt x="418" y="13596"/>
                    </a:cubicBezTo>
                    <a:cubicBezTo>
                      <a:pt x="418" y="17126"/>
                      <a:pt x="1821" y="20513"/>
                      <a:pt x="4317" y="23009"/>
                    </a:cubicBezTo>
                    <a:cubicBezTo>
                      <a:pt x="6813" y="25505"/>
                      <a:pt x="10199" y="26908"/>
                      <a:pt x="13730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01" name="任意多边形: 形状 67800">
                <a:extLst>
                  <a:ext uri="{FF2B5EF4-FFF2-40B4-BE49-F238E27FC236}">
                    <a16:creationId xmlns:a16="http://schemas.microsoft.com/office/drawing/2014/main" id="{9BA7AFEA-9E7D-0250-30FC-42A417FF29C0}"/>
                  </a:ext>
                </a:extLst>
              </p:cNvPr>
              <p:cNvSpPr/>
              <p:nvPr/>
            </p:nvSpPr>
            <p:spPr>
              <a:xfrm>
                <a:off x="5288752" y="3176605"/>
                <a:ext cx="26623" cy="26623"/>
              </a:xfrm>
              <a:custGeom>
                <a:avLst/>
                <a:gdLst>
                  <a:gd name="connsiteX0" fmla="*/ 13677 w 26623"/>
                  <a:gd name="connsiteY0" fmla="*/ 26891 h 26623"/>
                  <a:gd name="connsiteX1" fmla="*/ 23090 w 26623"/>
                  <a:gd name="connsiteY1" fmla="*/ 22992 h 26623"/>
                  <a:gd name="connsiteX2" fmla="*/ 26989 w 26623"/>
                  <a:gd name="connsiteY2" fmla="*/ 13580 h 26623"/>
                  <a:gd name="connsiteX3" fmla="*/ 23090 w 26623"/>
                  <a:gd name="connsiteY3" fmla="*/ 4167 h 26623"/>
                  <a:gd name="connsiteX4" fmla="*/ 13677 w 26623"/>
                  <a:gd name="connsiteY4" fmla="*/ 268 h 26623"/>
                  <a:gd name="connsiteX5" fmla="*/ 4264 w 26623"/>
                  <a:gd name="connsiteY5" fmla="*/ 4167 h 26623"/>
                  <a:gd name="connsiteX6" fmla="*/ 365 w 26623"/>
                  <a:gd name="connsiteY6" fmla="*/ 13580 h 26623"/>
                  <a:gd name="connsiteX7" fmla="*/ 4264 w 26623"/>
                  <a:gd name="connsiteY7" fmla="*/ 22992 h 26623"/>
                  <a:gd name="connsiteX8" fmla="*/ 13677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6891"/>
                    </a:moveTo>
                    <a:cubicBezTo>
                      <a:pt x="17207" y="26891"/>
                      <a:pt x="20593" y="25489"/>
                      <a:pt x="23090" y="22992"/>
                    </a:cubicBezTo>
                    <a:cubicBezTo>
                      <a:pt x="25586" y="20496"/>
                      <a:pt x="26989" y="17110"/>
                      <a:pt x="26989" y="13580"/>
                    </a:cubicBezTo>
                    <a:cubicBezTo>
                      <a:pt x="26989" y="10049"/>
                      <a:pt x="25586" y="6663"/>
                      <a:pt x="23090" y="4167"/>
                    </a:cubicBezTo>
                    <a:cubicBezTo>
                      <a:pt x="20593" y="1671"/>
                      <a:pt x="17207" y="268"/>
                      <a:pt x="13677" y="268"/>
                    </a:cubicBezTo>
                    <a:cubicBezTo>
                      <a:pt x="10147" y="268"/>
                      <a:pt x="6760" y="1671"/>
                      <a:pt x="4264" y="4167"/>
                    </a:cubicBezTo>
                    <a:cubicBezTo>
                      <a:pt x="1768" y="6663"/>
                      <a:pt x="365" y="10049"/>
                      <a:pt x="365" y="13580"/>
                    </a:cubicBezTo>
                    <a:cubicBezTo>
                      <a:pt x="365" y="17110"/>
                      <a:pt x="1768" y="20496"/>
                      <a:pt x="4264" y="22992"/>
                    </a:cubicBezTo>
                    <a:cubicBezTo>
                      <a:pt x="6760" y="25489"/>
                      <a:pt x="10147" y="26891"/>
                      <a:pt x="13677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02" name="任意多边形: 形状 67801">
                <a:extLst>
                  <a:ext uri="{FF2B5EF4-FFF2-40B4-BE49-F238E27FC236}">
                    <a16:creationId xmlns:a16="http://schemas.microsoft.com/office/drawing/2014/main" id="{B028BEA3-9487-06CC-4FBA-82EED9DF96B1}"/>
                  </a:ext>
                </a:extLst>
              </p:cNvPr>
              <p:cNvSpPr/>
              <p:nvPr/>
            </p:nvSpPr>
            <p:spPr>
              <a:xfrm>
                <a:off x="5110273" y="3562159"/>
                <a:ext cx="26623" cy="26623"/>
              </a:xfrm>
              <a:custGeom>
                <a:avLst/>
                <a:gdLst>
                  <a:gd name="connsiteX0" fmla="*/ 13662 w 26623"/>
                  <a:gd name="connsiteY0" fmla="*/ 26923 h 26623"/>
                  <a:gd name="connsiteX1" fmla="*/ 23075 w 26623"/>
                  <a:gd name="connsiteY1" fmla="*/ 23025 h 26623"/>
                  <a:gd name="connsiteX2" fmla="*/ 26974 w 26623"/>
                  <a:gd name="connsiteY2" fmla="*/ 13612 h 26623"/>
                  <a:gd name="connsiteX3" fmla="*/ 23075 w 26623"/>
                  <a:gd name="connsiteY3" fmla="*/ 4199 h 26623"/>
                  <a:gd name="connsiteX4" fmla="*/ 13662 w 26623"/>
                  <a:gd name="connsiteY4" fmla="*/ 300 h 26623"/>
                  <a:gd name="connsiteX5" fmla="*/ 4249 w 26623"/>
                  <a:gd name="connsiteY5" fmla="*/ 4199 h 26623"/>
                  <a:gd name="connsiteX6" fmla="*/ 350 w 26623"/>
                  <a:gd name="connsiteY6" fmla="*/ 13612 h 26623"/>
                  <a:gd name="connsiteX7" fmla="*/ 4249 w 26623"/>
                  <a:gd name="connsiteY7" fmla="*/ 23025 h 26623"/>
                  <a:gd name="connsiteX8" fmla="*/ 13662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6923"/>
                    </a:moveTo>
                    <a:cubicBezTo>
                      <a:pt x="17192" y="26923"/>
                      <a:pt x="20578" y="25521"/>
                      <a:pt x="23075" y="23025"/>
                    </a:cubicBezTo>
                    <a:cubicBezTo>
                      <a:pt x="25571" y="20528"/>
                      <a:pt x="26974" y="17142"/>
                      <a:pt x="26974" y="13612"/>
                    </a:cubicBezTo>
                    <a:cubicBezTo>
                      <a:pt x="26974" y="10082"/>
                      <a:pt x="25571" y="6695"/>
                      <a:pt x="23075" y="4199"/>
                    </a:cubicBezTo>
                    <a:cubicBezTo>
                      <a:pt x="20578" y="1703"/>
                      <a:pt x="17192" y="300"/>
                      <a:pt x="13662" y="300"/>
                    </a:cubicBezTo>
                    <a:cubicBezTo>
                      <a:pt x="10132" y="300"/>
                      <a:pt x="6745" y="1703"/>
                      <a:pt x="4249" y="4199"/>
                    </a:cubicBezTo>
                    <a:cubicBezTo>
                      <a:pt x="1753" y="6695"/>
                      <a:pt x="350" y="10082"/>
                      <a:pt x="350" y="13612"/>
                    </a:cubicBezTo>
                    <a:cubicBezTo>
                      <a:pt x="350" y="17142"/>
                      <a:pt x="1753" y="20528"/>
                      <a:pt x="4249" y="23025"/>
                    </a:cubicBezTo>
                    <a:cubicBezTo>
                      <a:pt x="6745" y="25521"/>
                      <a:pt x="10132" y="26923"/>
                      <a:pt x="13662" y="269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03" name="任意多边形: 形状 67802">
                <a:extLst>
                  <a:ext uri="{FF2B5EF4-FFF2-40B4-BE49-F238E27FC236}">
                    <a16:creationId xmlns:a16="http://schemas.microsoft.com/office/drawing/2014/main" id="{874459FC-2497-E78C-0830-417D2E6EFB14}"/>
                  </a:ext>
                </a:extLst>
              </p:cNvPr>
              <p:cNvSpPr/>
              <p:nvPr/>
            </p:nvSpPr>
            <p:spPr>
              <a:xfrm>
                <a:off x="7103209" y="2656554"/>
                <a:ext cx="26623" cy="26623"/>
              </a:xfrm>
              <a:custGeom>
                <a:avLst/>
                <a:gdLst>
                  <a:gd name="connsiteX0" fmla="*/ 13829 w 26623"/>
                  <a:gd name="connsiteY0" fmla="*/ 26847 h 26623"/>
                  <a:gd name="connsiteX1" fmla="*/ 23242 w 26623"/>
                  <a:gd name="connsiteY1" fmla="*/ 22949 h 26623"/>
                  <a:gd name="connsiteX2" fmla="*/ 27141 w 26623"/>
                  <a:gd name="connsiteY2" fmla="*/ 13536 h 26623"/>
                  <a:gd name="connsiteX3" fmla="*/ 23242 w 26623"/>
                  <a:gd name="connsiteY3" fmla="*/ 4123 h 26623"/>
                  <a:gd name="connsiteX4" fmla="*/ 13829 w 26623"/>
                  <a:gd name="connsiteY4" fmla="*/ 224 h 26623"/>
                  <a:gd name="connsiteX5" fmla="*/ 4417 w 26623"/>
                  <a:gd name="connsiteY5" fmla="*/ 4123 h 26623"/>
                  <a:gd name="connsiteX6" fmla="*/ 518 w 26623"/>
                  <a:gd name="connsiteY6" fmla="*/ 13536 h 26623"/>
                  <a:gd name="connsiteX7" fmla="*/ 4417 w 26623"/>
                  <a:gd name="connsiteY7" fmla="*/ 22949 h 26623"/>
                  <a:gd name="connsiteX8" fmla="*/ 13829 w 26623"/>
                  <a:gd name="connsiteY8" fmla="*/ 268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847"/>
                    </a:moveTo>
                    <a:cubicBezTo>
                      <a:pt x="17360" y="26847"/>
                      <a:pt x="20746" y="25445"/>
                      <a:pt x="23242" y="22949"/>
                    </a:cubicBezTo>
                    <a:cubicBezTo>
                      <a:pt x="25738" y="20452"/>
                      <a:pt x="27141" y="17066"/>
                      <a:pt x="27141" y="13536"/>
                    </a:cubicBezTo>
                    <a:cubicBezTo>
                      <a:pt x="27141" y="10006"/>
                      <a:pt x="25738" y="6619"/>
                      <a:pt x="23242" y="4123"/>
                    </a:cubicBezTo>
                    <a:cubicBezTo>
                      <a:pt x="20746" y="1627"/>
                      <a:pt x="17360" y="224"/>
                      <a:pt x="13829" y="224"/>
                    </a:cubicBezTo>
                    <a:cubicBezTo>
                      <a:pt x="10299" y="224"/>
                      <a:pt x="6913" y="1627"/>
                      <a:pt x="4417" y="4123"/>
                    </a:cubicBezTo>
                    <a:cubicBezTo>
                      <a:pt x="1920" y="6619"/>
                      <a:pt x="518" y="10006"/>
                      <a:pt x="518" y="13536"/>
                    </a:cubicBezTo>
                    <a:cubicBezTo>
                      <a:pt x="518" y="17066"/>
                      <a:pt x="1920" y="20452"/>
                      <a:pt x="4417" y="22949"/>
                    </a:cubicBezTo>
                    <a:cubicBezTo>
                      <a:pt x="6913" y="25445"/>
                      <a:pt x="10299" y="26847"/>
                      <a:pt x="13829" y="268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04" name="任意多边形: 形状 67803">
                <a:extLst>
                  <a:ext uri="{FF2B5EF4-FFF2-40B4-BE49-F238E27FC236}">
                    <a16:creationId xmlns:a16="http://schemas.microsoft.com/office/drawing/2014/main" id="{4ABF7D14-6431-B9E4-BBE5-45C2E263723A}"/>
                  </a:ext>
                </a:extLst>
              </p:cNvPr>
              <p:cNvSpPr/>
              <p:nvPr/>
            </p:nvSpPr>
            <p:spPr>
              <a:xfrm>
                <a:off x="7876410" y="2515109"/>
                <a:ext cx="26623" cy="26623"/>
              </a:xfrm>
              <a:custGeom>
                <a:avLst/>
                <a:gdLst>
                  <a:gd name="connsiteX0" fmla="*/ 13894 w 26623"/>
                  <a:gd name="connsiteY0" fmla="*/ 26836 h 26623"/>
                  <a:gd name="connsiteX1" fmla="*/ 23307 w 26623"/>
                  <a:gd name="connsiteY1" fmla="*/ 22937 h 26623"/>
                  <a:gd name="connsiteX2" fmla="*/ 27206 w 26623"/>
                  <a:gd name="connsiteY2" fmla="*/ 13524 h 26623"/>
                  <a:gd name="connsiteX3" fmla="*/ 23307 w 26623"/>
                  <a:gd name="connsiteY3" fmla="*/ 4111 h 26623"/>
                  <a:gd name="connsiteX4" fmla="*/ 13894 w 26623"/>
                  <a:gd name="connsiteY4" fmla="*/ 212 h 26623"/>
                  <a:gd name="connsiteX5" fmla="*/ 4482 w 26623"/>
                  <a:gd name="connsiteY5" fmla="*/ 4111 h 26623"/>
                  <a:gd name="connsiteX6" fmla="*/ 583 w 26623"/>
                  <a:gd name="connsiteY6" fmla="*/ 13524 h 26623"/>
                  <a:gd name="connsiteX7" fmla="*/ 4482 w 26623"/>
                  <a:gd name="connsiteY7" fmla="*/ 22937 h 26623"/>
                  <a:gd name="connsiteX8" fmla="*/ 13894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4" y="26836"/>
                    </a:moveTo>
                    <a:cubicBezTo>
                      <a:pt x="17425" y="26836"/>
                      <a:pt x="20811" y="25433"/>
                      <a:pt x="23307" y="22937"/>
                    </a:cubicBezTo>
                    <a:cubicBezTo>
                      <a:pt x="25803" y="20440"/>
                      <a:pt x="27206" y="17054"/>
                      <a:pt x="27206" y="13524"/>
                    </a:cubicBezTo>
                    <a:cubicBezTo>
                      <a:pt x="27206" y="9994"/>
                      <a:pt x="25803" y="6608"/>
                      <a:pt x="23307" y="4111"/>
                    </a:cubicBezTo>
                    <a:cubicBezTo>
                      <a:pt x="20811" y="1615"/>
                      <a:pt x="17425" y="212"/>
                      <a:pt x="13894" y="212"/>
                    </a:cubicBezTo>
                    <a:cubicBezTo>
                      <a:pt x="10364" y="212"/>
                      <a:pt x="6978" y="1615"/>
                      <a:pt x="4482" y="4111"/>
                    </a:cubicBezTo>
                    <a:cubicBezTo>
                      <a:pt x="1985" y="6608"/>
                      <a:pt x="583" y="9994"/>
                      <a:pt x="583" y="13524"/>
                    </a:cubicBezTo>
                    <a:cubicBezTo>
                      <a:pt x="583" y="17054"/>
                      <a:pt x="1985" y="20440"/>
                      <a:pt x="4482" y="22937"/>
                    </a:cubicBezTo>
                    <a:cubicBezTo>
                      <a:pt x="6978" y="25433"/>
                      <a:pt x="10364" y="26836"/>
                      <a:pt x="13894" y="268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05" name="任意多边形: 形状 67804">
                <a:extLst>
                  <a:ext uri="{FF2B5EF4-FFF2-40B4-BE49-F238E27FC236}">
                    <a16:creationId xmlns:a16="http://schemas.microsoft.com/office/drawing/2014/main" id="{B7173B66-80EF-FDB0-F637-0EDE843812EA}"/>
                  </a:ext>
                </a:extLst>
              </p:cNvPr>
              <p:cNvSpPr/>
              <p:nvPr/>
            </p:nvSpPr>
            <p:spPr>
              <a:xfrm>
                <a:off x="7015662" y="4335269"/>
                <a:ext cx="26623" cy="26623"/>
              </a:xfrm>
              <a:custGeom>
                <a:avLst/>
                <a:gdLst>
                  <a:gd name="connsiteX0" fmla="*/ 13822 w 26623"/>
                  <a:gd name="connsiteY0" fmla="*/ 26988 h 26623"/>
                  <a:gd name="connsiteX1" fmla="*/ 23235 w 26623"/>
                  <a:gd name="connsiteY1" fmla="*/ 23090 h 26623"/>
                  <a:gd name="connsiteX2" fmla="*/ 27134 w 26623"/>
                  <a:gd name="connsiteY2" fmla="*/ 13677 h 26623"/>
                  <a:gd name="connsiteX3" fmla="*/ 23235 w 26623"/>
                  <a:gd name="connsiteY3" fmla="*/ 4264 h 26623"/>
                  <a:gd name="connsiteX4" fmla="*/ 13822 w 26623"/>
                  <a:gd name="connsiteY4" fmla="*/ 365 h 26623"/>
                  <a:gd name="connsiteX5" fmla="*/ 4409 w 26623"/>
                  <a:gd name="connsiteY5" fmla="*/ 4264 h 26623"/>
                  <a:gd name="connsiteX6" fmla="*/ 510 w 26623"/>
                  <a:gd name="connsiteY6" fmla="*/ 13677 h 26623"/>
                  <a:gd name="connsiteX7" fmla="*/ 4409 w 26623"/>
                  <a:gd name="connsiteY7" fmla="*/ 23090 h 26623"/>
                  <a:gd name="connsiteX8" fmla="*/ 13822 w 26623"/>
                  <a:gd name="connsiteY8" fmla="*/ 269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988"/>
                    </a:moveTo>
                    <a:cubicBezTo>
                      <a:pt x="17352" y="26988"/>
                      <a:pt x="20738" y="25586"/>
                      <a:pt x="23235" y="23090"/>
                    </a:cubicBezTo>
                    <a:cubicBezTo>
                      <a:pt x="25731" y="20593"/>
                      <a:pt x="27134" y="17207"/>
                      <a:pt x="27134" y="13677"/>
                    </a:cubicBezTo>
                    <a:cubicBezTo>
                      <a:pt x="27134" y="10147"/>
                      <a:pt x="25731" y="6760"/>
                      <a:pt x="23235" y="4264"/>
                    </a:cubicBezTo>
                    <a:cubicBezTo>
                      <a:pt x="20738" y="1768"/>
                      <a:pt x="17352" y="365"/>
                      <a:pt x="13822" y="365"/>
                    </a:cubicBezTo>
                    <a:cubicBezTo>
                      <a:pt x="10292" y="365"/>
                      <a:pt x="6906" y="1768"/>
                      <a:pt x="4409" y="4264"/>
                    </a:cubicBezTo>
                    <a:cubicBezTo>
                      <a:pt x="1913" y="6760"/>
                      <a:pt x="510" y="10147"/>
                      <a:pt x="510" y="13677"/>
                    </a:cubicBezTo>
                    <a:cubicBezTo>
                      <a:pt x="510" y="17207"/>
                      <a:pt x="1913" y="20593"/>
                      <a:pt x="4409" y="23090"/>
                    </a:cubicBezTo>
                    <a:cubicBezTo>
                      <a:pt x="6906" y="25586"/>
                      <a:pt x="10292" y="26988"/>
                      <a:pt x="13822" y="269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06" name="任意多边形: 形状 67805">
                <a:extLst>
                  <a:ext uri="{FF2B5EF4-FFF2-40B4-BE49-F238E27FC236}">
                    <a16:creationId xmlns:a16="http://schemas.microsoft.com/office/drawing/2014/main" id="{58D81623-FE15-4C1E-8D3A-9138D819F065}"/>
                  </a:ext>
                </a:extLst>
              </p:cNvPr>
              <p:cNvSpPr/>
              <p:nvPr/>
            </p:nvSpPr>
            <p:spPr>
              <a:xfrm>
                <a:off x="6814156" y="4890671"/>
                <a:ext cx="26623" cy="26623"/>
              </a:xfrm>
              <a:custGeom>
                <a:avLst/>
                <a:gdLst>
                  <a:gd name="connsiteX0" fmla="*/ 13805 w 26623"/>
                  <a:gd name="connsiteY0" fmla="*/ 27035 h 26623"/>
                  <a:gd name="connsiteX1" fmla="*/ 23218 w 26623"/>
                  <a:gd name="connsiteY1" fmla="*/ 23136 h 26623"/>
                  <a:gd name="connsiteX2" fmla="*/ 27117 w 26623"/>
                  <a:gd name="connsiteY2" fmla="*/ 13723 h 26623"/>
                  <a:gd name="connsiteX3" fmla="*/ 23218 w 26623"/>
                  <a:gd name="connsiteY3" fmla="*/ 4311 h 26623"/>
                  <a:gd name="connsiteX4" fmla="*/ 13805 w 26623"/>
                  <a:gd name="connsiteY4" fmla="*/ 412 h 26623"/>
                  <a:gd name="connsiteX5" fmla="*/ 4392 w 26623"/>
                  <a:gd name="connsiteY5" fmla="*/ 4311 h 26623"/>
                  <a:gd name="connsiteX6" fmla="*/ 493 w 26623"/>
                  <a:gd name="connsiteY6" fmla="*/ 13723 h 26623"/>
                  <a:gd name="connsiteX7" fmla="*/ 4392 w 26623"/>
                  <a:gd name="connsiteY7" fmla="*/ 23136 h 26623"/>
                  <a:gd name="connsiteX8" fmla="*/ 13805 w 26623"/>
                  <a:gd name="connsiteY8" fmla="*/ 270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7035"/>
                    </a:moveTo>
                    <a:cubicBezTo>
                      <a:pt x="17335" y="27035"/>
                      <a:pt x="20721" y="25632"/>
                      <a:pt x="23218" y="23136"/>
                    </a:cubicBezTo>
                    <a:cubicBezTo>
                      <a:pt x="25714" y="20640"/>
                      <a:pt x="27117" y="17254"/>
                      <a:pt x="27117" y="13723"/>
                    </a:cubicBezTo>
                    <a:cubicBezTo>
                      <a:pt x="27117" y="10193"/>
                      <a:pt x="25714" y="6807"/>
                      <a:pt x="23218" y="4311"/>
                    </a:cubicBezTo>
                    <a:cubicBezTo>
                      <a:pt x="20721" y="1814"/>
                      <a:pt x="17335" y="412"/>
                      <a:pt x="13805" y="412"/>
                    </a:cubicBezTo>
                    <a:cubicBezTo>
                      <a:pt x="10275" y="412"/>
                      <a:pt x="6889" y="1814"/>
                      <a:pt x="4392" y="4311"/>
                    </a:cubicBezTo>
                    <a:cubicBezTo>
                      <a:pt x="1896" y="6807"/>
                      <a:pt x="493" y="10193"/>
                      <a:pt x="493" y="13723"/>
                    </a:cubicBezTo>
                    <a:cubicBezTo>
                      <a:pt x="493" y="17254"/>
                      <a:pt x="1896" y="20640"/>
                      <a:pt x="4392" y="23136"/>
                    </a:cubicBezTo>
                    <a:cubicBezTo>
                      <a:pt x="6889" y="25632"/>
                      <a:pt x="10275" y="27035"/>
                      <a:pt x="13805" y="270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07" name="任意多边形: 形状 67806">
                <a:extLst>
                  <a:ext uri="{FF2B5EF4-FFF2-40B4-BE49-F238E27FC236}">
                    <a16:creationId xmlns:a16="http://schemas.microsoft.com/office/drawing/2014/main" id="{D72E41E2-D8FA-E0FB-0610-EB115A296B53}"/>
                  </a:ext>
                </a:extLst>
              </p:cNvPr>
              <p:cNvSpPr/>
              <p:nvPr/>
            </p:nvSpPr>
            <p:spPr>
              <a:xfrm>
                <a:off x="5902210" y="4247439"/>
                <a:ext cx="26623" cy="26623"/>
              </a:xfrm>
              <a:custGeom>
                <a:avLst/>
                <a:gdLst>
                  <a:gd name="connsiteX0" fmla="*/ 13728 w 26623"/>
                  <a:gd name="connsiteY0" fmla="*/ 26981 h 26623"/>
                  <a:gd name="connsiteX1" fmla="*/ 23141 w 26623"/>
                  <a:gd name="connsiteY1" fmla="*/ 23082 h 26623"/>
                  <a:gd name="connsiteX2" fmla="*/ 27040 w 26623"/>
                  <a:gd name="connsiteY2" fmla="*/ 13669 h 26623"/>
                  <a:gd name="connsiteX3" fmla="*/ 23141 w 26623"/>
                  <a:gd name="connsiteY3" fmla="*/ 4257 h 26623"/>
                  <a:gd name="connsiteX4" fmla="*/ 13728 w 26623"/>
                  <a:gd name="connsiteY4" fmla="*/ 358 h 26623"/>
                  <a:gd name="connsiteX5" fmla="*/ 4316 w 26623"/>
                  <a:gd name="connsiteY5" fmla="*/ 4257 h 26623"/>
                  <a:gd name="connsiteX6" fmla="*/ 417 w 26623"/>
                  <a:gd name="connsiteY6" fmla="*/ 13669 h 26623"/>
                  <a:gd name="connsiteX7" fmla="*/ 4316 w 26623"/>
                  <a:gd name="connsiteY7" fmla="*/ 23082 h 26623"/>
                  <a:gd name="connsiteX8" fmla="*/ 13728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8" y="26981"/>
                    </a:moveTo>
                    <a:cubicBezTo>
                      <a:pt x="17259" y="26981"/>
                      <a:pt x="20645" y="25578"/>
                      <a:pt x="23141" y="23082"/>
                    </a:cubicBezTo>
                    <a:cubicBezTo>
                      <a:pt x="25637" y="20586"/>
                      <a:pt x="27040" y="17200"/>
                      <a:pt x="27040" y="13669"/>
                    </a:cubicBezTo>
                    <a:cubicBezTo>
                      <a:pt x="27040" y="10139"/>
                      <a:pt x="25637" y="6753"/>
                      <a:pt x="23141" y="4257"/>
                    </a:cubicBezTo>
                    <a:cubicBezTo>
                      <a:pt x="20645" y="1760"/>
                      <a:pt x="17259" y="358"/>
                      <a:pt x="13728" y="358"/>
                    </a:cubicBezTo>
                    <a:cubicBezTo>
                      <a:pt x="10198" y="358"/>
                      <a:pt x="6812" y="1760"/>
                      <a:pt x="4316" y="4257"/>
                    </a:cubicBezTo>
                    <a:cubicBezTo>
                      <a:pt x="1819" y="6753"/>
                      <a:pt x="417" y="10139"/>
                      <a:pt x="417" y="13669"/>
                    </a:cubicBezTo>
                    <a:cubicBezTo>
                      <a:pt x="417" y="17200"/>
                      <a:pt x="1819" y="20586"/>
                      <a:pt x="4316" y="23082"/>
                    </a:cubicBezTo>
                    <a:cubicBezTo>
                      <a:pt x="6812" y="25578"/>
                      <a:pt x="10198" y="26981"/>
                      <a:pt x="13728" y="269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08" name="任意多边形: 形状 67807">
                <a:extLst>
                  <a:ext uri="{FF2B5EF4-FFF2-40B4-BE49-F238E27FC236}">
                    <a16:creationId xmlns:a16="http://schemas.microsoft.com/office/drawing/2014/main" id="{8726761D-5991-2703-1192-58267A3C7288}"/>
                  </a:ext>
                </a:extLst>
              </p:cNvPr>
              <p:cNvSpPr/>
              <p:nvPr/>
            </p:nvSpPr>
            <p:spPr>
              <a:xfrm>
                <a:off x="6764543" y="2647603"/>
                <a:ext cx="26623" cy="26623"/>
              </a:xfrm>
              <a:custGeom>
                <a:avLst/>
                <a:gdLst>
                  <a:gd name="connsiteX0" fmla="*/ 13801 w 26623"/>
                  <a:gd name="connsiteY0" fmla="*/ 26847 h 26623"/>
                  <a:gd name="connsiteX1" fmla="*/ 23214 w 26623"/>
                  <a:gd name="connsiteY1" fmla="*/ 22948 h 26623"/>
                  <a:gd name="connsiteX2" fmla="*/ 27112 w 26623"/>
                  <a:gd name="connsiteY2" fmla="*/ 13535 h 26623"/>
                  <a:gd name="connsiteX3" fmla="*/ 23214 w 26623"/>
                  <a:gd name="connsiteY3" fmla="*/ 4122 h 26623"/>
                  <a:gd name="connsiteX4" fmla="*/ 13801 w 26623"/>
                  <a:gd name="connsiteY4" fmla="*/ 223 h 26623"/>
                  <a:gd name="connsiteX5" fmla="*/ 4388 w 26623"/>
                  <a:gd name="connsiteY5" fmla="*/ 4122 h 26623"/>
                  <a:gd name="connsiteX6" fmla="*/ 489 w 26623"/>
                  <a:gd name="connsiteY6" fmla="*/ 13535 h 26623"/>
                  <a:gd name="connsiteX7" fmla="*/ 4388 w 26623"/>
                  <a:gd name="connsiteY7" fmla="*/ 22948 h 26623"/>
                  <a:gd name="connsiteX8" fmla="*/ 13801 w 26623"/>
                  <a:gd name="connsiteY8" fmla="*/ 268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47"/>
                    </a:moveTo>
                    <a:cubicBezTo>
                      <a:pt x="17331" y="26847"/>
                      <a:pt x="20717" y="25444"/>
                      <a:pt x="23214" y="22948"/>
                    </a:cubicBezTo>
                    <a:cubicBezTo>
                      <a:pt x="25710" y="20452"/>
                      <a:pt x="27112" y="17065"/>
                      <a:pt x="27112" y="13535"/>
                    </a:cubicBezTo>
                    <a:cubicBezTo>
                      <a:pt x="27112" y="10005"/>
                      <a:pt x="25710" y="6619"/>
                      <a:pt x="23214" y="4122"/>
                    </a:cubicBezTo>
                    <a:cubicBezTo>
                      <a:pt x="20717" y="1626"/>
                      <a:pt x="17331" y="223"/>
                      <a:pt x="13801" y="223"/>
                    </a:cubicBezTo>
                    <a:cubicBezTo>
                      <a:pt x="10271" y="223"/>
                      <a:pt x="6884" y="1626"/>
                      <a:pt x="4388" y="4122"/>
                    </a:cubicBezTo>
                    <a:cubicBezTo>
                      <a:pt x="1892" y="6619"/>
                      <a:pt x="489" y="10005"/>
                      <a:pt x="489" y="13535"/>
                    </a:cubicBezTo>
                    <a:cubicBezTo>
                      <a:pt x="489" y="17065"/>
                      <a:pt x="1892" y="20452"/>
                      <a:pt x="4388" y="22948"/>
                    </a:cubicBezTo>
                    <a:cubicBezTo>
                      <a:pt x="6884" y="25444"/>
                      <a:pt x="10271" y="26847"/>
                      <a:pt x="13801" y="268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09" name="任意多边形: 形状 67808">
                <a:extLst>
                  <a:ext uri="{FF2B5EF4-FFF2-40B4-BE49-F238E27FC236}">
                    <a16:creationId xmlns:a16="http://schemas.microsoft.com/office/drawing/2014/main" id="{9DE0B701-08C7-7668-26D9-FC2AFDBF264B}"/>
                  </a:ext>
                </a:extLst>
              </p:cNvPr>
              <p:cNvSpPr/>
              <p:nvPr/>
            </p:nvSpPr>
            <p:spPr>
              <a:xfrm>
                <a:off x="5206763" y="2960823"/>
                <a:ext cx="26623" cy="26623"/>
              </a:xfrm>
              <a:custGeom>
                <a:avLst/>
                <a:gdLst>
                  <a:gd name="connsiteX0" fmla="*/ 13670 w 26623"/>
                  <a:gd name="connsiteY0" fmla="*/ 26873 h 26623"/>
                  <a:gd name="connsiteX1" fmla="*/ 23083 w 26623"/>
                  <a:gd name="connsiteY1" fmla="*/ 22974 h 26623"/>
                  <a:gd name="connsiteX2" fmla="*/ 26982 w 26623"/>
                  <a:gd name="connsiteY2" fmla="*/ 13561 h 26623"/>
                  <a:gd name="connsiteX3" fmla="*/ 23083 w 26623"/>
                  <a:gd name="connsiteY3" fmla="*/ 4149 h 26623"/>
                  <a:gd name="connsiteX4" fmla="*/ 13670 w 26623"/>
                  <a:gd name="connsiteY4" fmla="*/ 250 h 26623"/>
                  <a:gd name="connsiteX5" fmla="*/ 4257 w 26623"/>
                  <a:gd name="connsiteY5" fmla="*/ 4149 h 26623"/>
                  <a:gd name="connsiteX6" fmla="*/ 358 w 26623"/>
                  <a:gd name="connsiteY6" fmla="*/ 13561 h 26623"/>
                  <a:gd name="connsiteX7" fmla="*/ 4257 w 26623"/>
                  <a:gd name="connsiteY7" fmla="*/ 22974 h 26623"/>
                  <a:gd name="connsiteX8" fmla="*/ 13670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6873"/>
                    </a:moveTo>
                    <a:cubicBezTo>
                      <a:pt x="17200" y="26873"/>
                      <a:pt x="20586" y="25470"/>
                      <a:pt x="23083" y="22974"/>
                    </a:cubicBezTo>
                    <a:cubicBezTo>
                      <a:pt x="25579" y="20478"/>
                      <a:pt x="26982" y="17092"/>
                      <a:pt x="26982" y="13561"/>
                    </a:cubicBezTo>
                    <a:cubicBezTo>
                      <a:pt x="26982" y="10031"/>
                      <a:pt x="25579" y="6645"/>
                      <a:pt x="23083" y="4149"/>
                    </a:cubicBezTo>
                    <a:cubicBezTo>
                      <a:pt x="20586" y="1652"/>
                      <a:pt x="17200" y="250"/>
                      <a:pt x="13670" y="250"/>
                    </a:cubicBezTo>
                    <a:cubicBezTo>
                      <a:pt x="10140" y="250"/>
                      <a:pt x="6754" y="1652"/>
                      <a:pt x="4257" y="4149"/>
                    </a:cubicBezTo>
                    <a:cubicBezTo>
                      <a:pt x="1761" y="6645"/>
                      <a:pt x="358" y="10031"/>
                      <a:pt x="358" y="13561"/>
                    </a:cubicBezTo>
                    <a:cubicBezTo>
                      <a:pt x="358" y="17092"/>
                      <a:pt x="1761" y="20478"/>
                      <a:pt x="4257" y="22974"/>
                    </a:cubicBezTo>
                    <a:cubicBezTo>
                      <a:pt x="6754" y="25470"/>
                      <a:pt x="10140" y="26873"/>
                      <a:pt x="13670" y="268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10" name="任意多边形: 形状 67809">
                <a:extLst>
                  <a:ext uri="{FF2B5EF4-FFF2-40B4-BE49-F238E27FC236}">
                    <a16:creationId xmlns:a16="http://schemas.microsoft.com/office/drawing/2014/main" id="{E44A352B-8163-CB81-C44B-CBF0D70E4306}"/>
                  </a:ext>
                </a:extLst>
              </p:cNvPr>
              <p:cNvSpPr/>
              <p:nvPr/>
            </p:nvSpPr>
            <p:spPr>
              <a:xfrm>
                <a:off x="5574924" y="2726985"/>
                <a:ext cx="26623" cy="26623"/>
              </a:xfrm>
              <a:custGeom>
                <a:avLst/>
                <a:gdLst>
                  <a:gd name="connsiteX0" fmla="*/ 13701 w 26623"/>
                  <a:gd name="connsiteY0" fmla="*/ 26853 h 26623"/>
                  <a:gd name="connsiteX1" fmla="*/ 23114 w 26623"/>
                  <a:gd name="connsiteY1" fmla="*/ 22954 h 26623"/>
                  <a:gd name="connsiteX2" fmla="*/ 27013 w 26623"/>
                  <a:gd name="connsiteY2" fmla="*/ 13542 h 26623"/>
                  <a:gd name="connsiteX3" fmla="*/ 23114 w 26623"/>
                  <a:gd name="connsiteY3" fmla="*/ 4129 h 26623"/>
                  <a:gd name="connsiteX4" fmla="*/ 13701 w 26623"/>
                  <a:gd name="connsiteY4" fmla="*/ 230 h 26623"/>
                  <a:gd name="connsiteX5" fmla="*/ 4288 w 26623"/>
                  <a:gd name="connsiteY5" fmla="*/ 4129 h 26623"/>
                  <a:gd name="connsiteX6" fmla="*/ 389 w 26623"/>
                  <a:gd name="connsiteY6" fmla="*/ 13542 h 26623"/>
                  <a:gd name="connsiteX7" fmla="*/ 4288 w 26623"/>
                  <a:gd name="connsiteY7" fmla="*/ 22954 h 26623"/>
                  <a:gd name="connsiteX8" fmla="*/ 13701 w 26623"/>
                  <a:gd name="connsiteY8" fmla="*/ 268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1" y="26853"/>
                    </a:moveTo>
                    <a:cubicBezTo>
                      <a:pt x="17231" y="26853"/>
                      <a:pt x="20617" y="25451"/>
                      <a:pt x="23114" y="22954"/>
                    </a:cubicBezTo>
                    <a:cubicBezTo>
                      <a:pt x="25610" y="20458"/>
                      <a:pt x="27013" y="17072"/>
                      <a:pt x="27013" y="13542"/>
                    </a:cubicBezTo>
                    <a:cubicBezTo>
                      <a:pt x="27013" y="10011"/>
                      <a:pt x="25610" y="6625"/>
                      <a:pt x="23114" y="4129"/>
                    </a:cubicBezTo>
                    <a:cubicBezTo>
                      <a:pt x="20617" y="1633"/>
                      <a:pt x="17231" y="230"/>
                      <a:pt x="13701" y="230"/>
                    </a:cubicBezTo>
                    <a:cubicBezTo>
                      <a:pt x="10171" y="230"/>
                      <a:pt x="6785" y="1633"/>
                      <a:pt x="4288" y="4129"/>
                    </a:cubicBezTo>
                    <a:cubicBezTo>
                      <a:pt x="1792" y="6625"/>
                      <a:pt x="389" y="10011"/>
                      <a:pt x="389" y="13542"/>
                    </a:cubicBezTo>
                    <a:cubicBezTo>
                      <a:pt x="389" y="17072"/>
                      <a:pt x="1792" y="20458"/>
                      <a:pt x="4288" y="22954"/>
                    </a:cubicBezTo>
                    <a:cubicBezTo>
                      <a:pt x="6785" y="25451"/>
                      <a:pt x="10171" y="26853"/>
                      <a:pt x="13701" y="268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11" name="任意多边形: 形状 67810">
                <a:extLst>
                  <a:ext uri="{FF2B5EF4-FFF2-40B4-BE49-F238E27FC236}">
                    <a16:creationId xmlns:a16="http://schemas.microsoft.com/office/drawing/2014/main" id="{7EAB048A-6560-C870-0AE4-455E8A3EDEC8}"/>
                  </a:ext>
                </a:extLst>
              </p:cNvPr>
              <p:cNvSpPr/>
              <p:nvPr/>
            </p:nvSpPr>
            <p:spPr>
              <a:xfrm>
                <a:off x="5877905" y="4472564"/>
                <a:ext cx="26623" cy="26623"/>
              </a:xfrm>
              <a:custGeom>
                <a:avLst/>
                <a:gdLst>
                  <a:gd name="connsiteX0" fmla="*/ 13726 w 26623"/>
                  <a:gd name="connsiteY0" fmla="*/ 27000 h 26623"/>
                  <a:gd name="connsiteX1" fmla="*/ 23139 w 26623"/>
                  <a:gd name="connsiteY1" fmla="*/ 23101 h 26623"/>
                  <a:gd name="connsiteX2" fmla="*/ 27038 w 26623"/>
                  <a:gd name="connsiteY2" fmla="*/ 13688 h 26623"/>
                  <a:gd name="connsiteX3" fmla="*/ 23139 w 26623"/>
                  <a:gd name="connsiteY3" fmla="*/ 4276 h 26623"/>
                  <a:gd name="connsiteX4" fmla="*/ 13726 w 26623"/>
                  <a:gd name="connsiteY4" fmla="*/ 377 h 26623"/>
                  <a:gd name="connsiteX5" fmla="*/ 4314 w 26623"/>
                  <a:gd name="connsiteY5" fmla="*/ 4276 h 26623"/>
                  <a:gd name="connsiteX6" fmla="*/ 415 w 26623"/>
                  <a:gd name="connsiteY6" fmla="*/ 13688 h 26623"/>
                  <a:gd name="connsiteX7" fmla="*/ 4314 w 26623"/>
                  <a:gd name="connsiteY7" fmla="*/ 23101 h 26623"/>
                  <a:gd name="connsiteX8" fmla="*/ 13726 w 26623"/>
                  <a:gd name="connsiteY8" fmla="*/ 270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6" y="27000"/>
                    </a:moveTo>
                    <a:cubicBezTo>
                      <a:pt x="17257" y="27000"/>
                      <a:pt x="20643" y="25597"/>
                      <a:pt x="23139" y="23101"/>
                    </a:cubicBezTo>
                    <a:cubicBezTo>
                      <a:pt x="25635" y="20605"/>
                      <a:pt x="27038" y="17219"/>
                      <a:pt x="27038" y="13688"/>
                    </a:cubicBezTo>
                    <a:cubicBezTo>
                      <a:pt x="27038" y="10158"/>
                      <a:pt x="25635" y="6772"/>
                      <a:pt x="23139" y="4276"/>
                    </a:cubicBezTo>
                    <a:cubicBezTo>
                      <a:pt x="20643" y="1779"/>
                      <a:pt x="17257" y="377"/>
                      <a:pt x="13726" y="377"/>
                    </a:cubicBezTo>
                    <a:cubicBezTo>
                      <a:pt x="10196" y="377"/>
                      <a:pt x="6810" y="1779"/>
                      <a:pt x="4314" y="4276"/>
                    </a:cubicBezTo>
                    <a:cubicBezTo>
                      <a:pt x="1817" y="6772"/>
                      <a:pt x="415" y="10158"/>
                      <a:pt x="415" y="13688"/>
                    </a:cubicBezTo>
                    <a:cubicBezTo>
                      <a:pt x="415" y="17219"/>
                      <a:pt x="1817" y="20605"/>
                      <a:pt x="4314" y="23101"/>
                    </a:cubicBezTo>
                    <a:cubicBezTo>
                      <a:pt x="6810" y="25597"/>
                      <a:pt x="10196" y="27000"/>
                      <a:pt x="13726" y="270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12" name="任意多边形: 形状 67811">
                <a:extLst>
                  <a:ext uri="{FF2B5EF4-FFF2-40B4-BE49-F238E27FC236}">
                    <a16:creationId xmlns:a16="http://schemas.microsoft.com/office/drawing/2014/main" id="{967B210B-92DB-9A48-4CFC-3F4A36AF8C22}"/>
                  </a:ext>
                </a:extLst>
              </p:cNvPr>
              <p:cNvSpPr/>
              <p:nvPr/>
            </p:nvSpPr>
            <p:spPr>
              <a:xfrm>
                <a:off x="6030931" y="3953392"/>
                <a:ext cx="26623" cy="26623"/>
              </a:xfrm>
              <a:custGeom>
                <a:avLst/>
                <a:gdLst>
                  <a:gd name="connsiteX0" fmla="*/ 13739 w 26623"/>
                  <a:gd name="connsiteY0" fmla="*/ 26956 h 26623"/>
                  <a:gd name="connsiteX1" fmla="*/ 23152 w 26623"/>
                  <a:gd name="connsiteY1" fmla="*/ 23057 h 26623"/>
                  <a:gd name="connsiteX2" fmla="*/ 27051 w 26623"/>
                  <a:gd name="connsiteY2" fmla="*/ 13645 h 26623"/>
                  <a:gd name="connsiteX3" fmla="*/ 23152 w 26623"/>
                  <a:gd name="connsiteY3" fmla="*/ 4232 h 26623"/>
                  <a:gd name="connsiteX4" fmla="*/ 13739 w 26623"/>
                  <a:gd name="connsiteY4" fmla="*/ 333 h 26623"/>
                  <a:gd name="connsiteX5" fmla="*/ 4327 w 26623"/>
                  <a:gd name="connsiteY5" fmla="*/ 4232 h 26623"/>
                  <a:gd name="connsiteX6" fmla="*/ 428 w 26623"/>
                  <a:gd name="connsiteY6" fmla="*/ 13645 h 26623"/>
                  <a:gd name="connsiteX7" fmla="*/ 4327 w 26623"/>
                  <a:gd name="connsiteY7" fmla="*/ 23057 h 26623"/>
                  <a:gd name="connsiteX8" fmla="*/ 13739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6956"/>
                    </a:moveTo>
                    <a:cubicBezTo>
                      <a:pt x="17270" y="26956"/>
                      <a:pt x="20656" y="25554"/>
                      <a:pt x="23152" y="23057"/>
                    </a:cubicBezTo>
                    <a:cubicBezTo>
                      <a:pt x="25648" y="20561"/>
                      <a:pt x="27051" y="17175"/>
                      <a:pt x="27051" y="13645"/>
                    </a:cubicBezTo>
                    <a:cubicBezTo>
                      <a:pt x="27051" y="10114"/>
                      <a:pt x="25648" y="6728"/>
                      <a:pt x="23152" y="4232"/>
                    </a:cubicBezTo>
                    <a:cubicBezTo>
                      <a:pt x="20656" y="1736"/>
                      <a:pt x="17270" y="333"/>
                      <a:pt x="13739" y="333"/>
                    </a:cubicBezTo>
                    <a:cubicBezTo>
                      <a:pt x="10209" y="333"/>
                      <a:pt x="6823" y="1736"/>
                      <a:pt x="4327" y="4232"/>
                    </a:cubicBezTo>
                    <a:cubicBezTo>
                      <a:pt x="1830" y="6728"/>
                      <a:pt x="428" y="10114"/>
                      <a:pt x="428" y="13645"/>
                    </a:cubicBezTo>
                    <a:cubicBezTo>
                      <a:pt x="428" y="17175"/>
                      <a:pt x="1830" y="20561"/>
                      <a:pt x="4327" y="23057"/>
                    </a:cubicBezTo>
                    <a:cubicBezTo>
                      <a:pt x="6823" y="25554"/>
                      <a:pt x="10209" y="26956"/>
                      <a:pt x="13739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13" name="任意多边形: 形状 67812">
                <a:extLst>
                  <a:ext uri="{FF2B5EF4-FFF2-40B4-BE49-F238E27FC236}">
                    <a16:creationId xmlns:a16="http://schemas.microsoft.com/office/drawing/2014/main" id="{619D7A28-AC46-FAC2-1BA9-97FF43BBD54D}"/>
                  </a:ext>
                </a:extLst>
              </p:cNvPr>
              <p:cNvSpPr/>
              <p:nvPr/>
            </p:nvSpPr>
            <p:spPr>
              <a:xfrm>
                <a:off x="5116348" y="2992127"/>
                <a:ext cx="26623" cy="26623"/>
              </a:xfrm>
              <a:custGeom>
                <a:avLst/>
                <a:gdLst>
                  <a:gd name="connsiteX0" fmla="*/ 13662 w 26623"/>
                  <a:gd name="connsiteY0" fmla="*/ 26876 h 26623"/>
                  <a:gd name="connsiteX1" fmla="*/ 23075 w 26623"/>
                  <a:gd name="connsiteY1" fmla="*/ 22977 h 26623"/>
                  <a:gd name="connsiteX2" fmla="*/ 26974 w 26623"/>
                  <a:gd name="connsiteY2" fmla="*/ 13564 h 26623"/>
                  <a:gd name="connsiteX3" fmla="*/ 23075 w 26623"/>
                  <a:gd name="connsiteY3" fmla="*/ 4151 h 26623"/>
                  <a:gd name="connsiteX4" fmla="*/ 13662 w 26623"/>
                  <a:gd name="connsiteY4" fmla="*/ 252 h 26623"/>
                  <a:gd name="connsiteX5" fmla="*/ 4250 w 26623"/>
                  <a:gd name="connsiteY5" fmla="*/ 4151 h 26623"/>
                  <a:gd name="connsiteX6" fmla="*/ 351 w 26623"/>
                  <a:gd name="connsiteY6" fmla="*/ 13564 h 26623"/>
                  <a:gd name="connsiteX7" fmla="*/ 4250 w 26623"/>
                  <a:gd name="connsiteY7" fmla="*/ 22977 h 26623"/>
                  <a:gd name="connsiteX8" fmla="*/ 13662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6876"/>
                    </a:moveTo>
                    <a:cubicBezTo>
                      <a:pt x="17193" y="26876"/>
                      <a:pt x="20579" y="25473"/>
                      <a:pt x="23075" y="22977"/>
                    </a:cubicBezTo>
                    <a:cubicBezTo>
                      <a:pt x="25571" y="20480"/>
                      <a:pt x="26974" y="17094"/>
                      <a:pt x="26974" y="13564"/>
                    </a:cubicBezTo>
                    <a:cubicBezTo>
                      <a:pt x="26974" y="10034"/>
                      <a:pt x="25571" y="6648"/>
                      <a:pt x="23075" y="4151"/>
                    </a:cubicBezTo>
                    <a:cubicBezTo>
                      <a:pt x="20579" y="1655"/>
                      <a:pt x="17193" y="252"/>
                      <a:pt x="13662" y="252"/>
                    </a:cubicBezTo>
                    <a:cubicBezTo>
                      <a:pt x="10132" y="252"/>
                      <a:pt x="6746" y="1655"/>
                      <a:pt x="4250" y="4151"/>
                    </a:cubicBezTo>
                    <a:cubicBezTo>
                      <a:pt x="1753" y="6648"/>
                      <a:pt x="351" y="10034"/>
                      <a:pt x="351" y="13564"/>
                    </a:cubicBezTo>
                    <a:cubicBezTo>
                      <a:pt x="351" y="17094"/>
                      <a:pt x="1753" y="20480"/>
                      <a:pt x="4250" y="22977"/>
                    </a:cubicBezTo>
                    <a:cubicBezTo>
                      <a:pt x="6746" y="25473"/>
                      <a:pt x="10132" y="26876"/>
                      <a:pt x="13662" y="268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14" name="任意多边形: 形状 67813">
                <a:extLst>
                  <a:ext uri="{FF2B5EF4-FFF2-40B4-BE49-F238E27FC236}">
                    <a16:creationId xmlns:a16="http://schemas.microsoft.com/office/drawing/2014/main" id="{6B8B529A-6803-5D87-F4F7-B3EF0B9F47E8}"/>
                  </a:ext>
                </a:extLst>
              </p:cNvPr>
              <p:cNvSpPr/>
              <p:nvPr/>
            </p:nvSpPr>
            <p:spPr>
              <a:xfrm>
                <a:off x="6035594" y="3469457"/>
                <a:ext cx="26623" cy="26623"/>
              </a:xfrm>
              <a:custGeom>
                <a:avLst/>
                <a:gdLst>
                  <a:gd name="connsiteX0" fmla="*/ 13740 w 26623"/>
                  <a:gd name="connsiteY0" fmla="*/ 26916 h 26623"/>
                  <a:gd name="connsiteX1" fmla="*/ 23152 w 26623"/>
                  <a:gd name="connsiteY1" fmla="*/ 23017 h 26623"/>
                  <a:gd name="connsiteX2" fmla="*/ 27051 w 26623"/>
                  <a:gd name="connsiteY2" fmla="*/ 13604 h 26623"/>
                  <a:gd name="connsiteX3" fmla="*/ 23152 w 26623"/>
                  <a:gd name="connsiteY3" fmla="*/ 4191 h 26623"/>
                  <a:gd name="connsiteX4" fmla="*/ 13740 w 26623"/>
                  <a:gd name="connsiteY4" fmla="*/ 293 h 26623"/>
                  <a:gd name="connsiteX5" fmla="*/ 4327 w 26623"/>
                  <a:gd name="connsiteY5" fmla="*/ 4191 h 26623"/>
                  <a:gd name="connsiteX6" fmla="*/ 428 w 26623"/>
                  <a:gd name="connsiteY6" fmla="*/ 13604 h 26623"/>
                  <a:gd name="connsiteX7" fmla="*/ 4327 w 26623"/>
                  <a:gd name="connsiteY7" fmla="*/ 23017 h 26623"/>
                  <a:gd name="connsiteX8" fmla="*/ 13740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0" y="26916"/>
                    </a:moveTo>
                    <a:cubicBezTo>
                      <a:pt x="17270" y="26916"/>
                      <a:pt x="20656" y="25513"/>
                      <a:pt x="23152" y="23017"/>
                    </a:cubicBezTo>
                    <a:cubicBezTo>
                      <a:pt x="25649" y="20521"/>
                      <a:pt x="27051" y="17134"/>
                      <a:pt x="27051" y="13604"/>
                    </a:cubicBezTo>
                    <a:cubicBezTo>
                      <a:pt x="27051" y="10074"/>
                      <a:pt x="25649" y="6688"/>
                      <a:pt x="23152" y="4191"/>
                    </a:cubicBezTo>
                    <a:cubicBezTo>
                      <a:pt x="20656" y="1695"/>
                      <a:pt x="17270" y="293"/>
                      <a:pt x="13740" y="293"/>
                    </a:cubicBezTo>
                    <a:cubicBezTo>
                      <a:pt x="10209" y="293"/>
                      <a:pt x="6823" y="1695"/>
                      <a:pt x="4327" y="4191"/>
                    </a:cubicBezTo>
                    <a:cubicBezTo>
                      <a:pt x="1831" y="6688"/>
                      <a:pt x="428" y="10074"/>
                      <a:pt x="428" y="13604"/>
                    </a:cubicBezTo>
                    <a:cubicBezTo>
                      <a:pt x="428" y="17134"/>
                      <a:pt x="1831" y="20521"/>
                      <a:pt x="4327" y="23017"/>
                    </a:cubicBezTo>
                    <a:cubicBezTo>
                      <a:pt x="6823" y="25513"/>
                      <a:pt x="10209" y="26916"/>
                      <a:pt x="13740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15" name="任意多边形: 形状 67814">
                <a:extLst>
                  <a:ext uri="{FF2B5EF4-FFF2-40B4-BE49-F238E27FC236}">
                    <a16:creationId xmlns:a16="http://schemas.microsoft.com/office/drawing/2014/main" id="{335E1F95-F746-9595-556C-9906D74E0801}"/>
                  </a:ext>
                </a:extLst>
              </p:cNvPr>
              <p:cNvSpPr/>
              <p:nvPr/>
            </p:nvSpPr>
            <p:spPr>
              <a:xfrm>
                <a:off x="6574063" y="3043643"/>
                <a:ext cx="26623" cy="26623"/>
              </a:xfrm>
              <a:custGeom>
                <a:avLst/>
                <a:gdLst>
                  <a:gd name="connsiteX0" fmla="*/ 13785 w 26623"/>
                  <a:gd name="connsiteY0" fmla="*/ 26880 h 26623"/>
                  <a:gd name="connsiteX1" fmla="*/ 23198 w 26623"/>
                  <a:gd name="connsiteY1" fmla="*/ 22981 h 26623"/>
                  <a:gd name="connsiteX2" fmla="*/ 27096 w 26623"/>
                  <a:gd name="connsiteY2" fmla="*/ 13568 h 26623"/>
                  <a:gd name="connsiteX3" fmla="*/ 23198 w 26623"/>
                  <a:gd name="connsiteY3" fmla="*/ 4156 h 26623"/>
                  <a:gd name="connsiteX4" fmla="*/ 13785 w 26623"/>
                  <a:gd name="connsiteY4" fmla="*/ 257 h 26623"/>
                  <a:gd name="connsiteX5" fmla="*/ 4372 w 26623"/>
                  <a:gd name="connsiteY5" fmla="*/ 4156 h 26623"/>
                  <a:gd name="connsiteX6" fmla="*/ 473 w 26623"/>
                  <a:gd name="connsiteY6" fmla="*/ 13568 h 26623"/>
                  <a:gd name="connsiteX7" fmla="*/ 4372 w 26623"/>
                  <a:gd name="connsiteY7" fmla="*/ 22981 h 26623"/>
                  <a:gd name="connsiteX8" fmla="*/ 13785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5" y="26880"/>
                    </a:moveTo>
                    <a:cubicBezTo>
                      <a:pt x="17315" y="26880"/>
                      <a:pt x="20701" y="25477"/>
                      <a:pt x="23198" y="22981"/>
                    </a:cubicBezTo>
                    <a:cubicBezTo>
                      <a:pt x="25694" y="20485"/>
                      <a:pt x="27096" y="17099"/>
                      <a:pt x="27096" y="13568"/>
                    </a:cubicBezTo>
                    <a:cubicBezTo>
                      <a:pt x="27096" y="10038"/>
                      <a:pt x="25694" y="6652"/>
                      <a:pt x="23198" y="4156"/>
                    </a:cubicBezTo>
                    <a:cubicBezTo>
                      <a:pt x="20701" y="1659"/>
                      <a:pt x="17315" y="257"/>
                      <a:pt x="13785" y="257"/>
                    </a:cubicBezTo>
                    <a:cubicBezTo>
                      <a:pt x="10255" y="257"/>
                      <a:pt x="6868" y="1659"/>
                      <a:pt x="4372" y="4156"/>
                    </a:cubicBezTo>
                    <a:cubicBezTo>
                      <a:pt x="1876" y="6652"/>
                      <a:pt x="473" y="10038"/>
                      <a:pt x="473" y="13568"/>
                    </a:cubicBezTo>
                    <a:cubicBezTo>
                      <a:pt x="473" y="17099"/>
                      <a:pt x="1876" y="20485"/>
                      <a:pt x="4372" y="22981"/>
                    </a:cubicBezTo>
                    <a:cubicBezTo>
                      <a:pt x="6868" y="25477"/>
                      <a:pt x="10255" y="26880"/>
                      <a:pt x="13785" y="268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16" name="任意多边形: 形状 67815">
                <a:extLst>
                  <a:ext uri="{FF2B5EF4-FFF2-40B4-BE49-F238E27FC236}">
                    <a16:creationId xmlns:a16="http://schemas.microsoft.com/office/drawing/2014/main" id="{614528C3-6D2A-8442-31C0-37B3EDE75F70}"/>
                  </a:ext>
                </a:extLst>
              </p:cNvPr>
              <p:cNvSpPr/>
              <p:nvPr/>
            </p:nvSpPr>
            <p:spPr>
              <a:xfrm>
                <a:off x="6223689" y="2999948"/>
                <a:ext cx="26623" cy="26623"/>
              </a:xfrm>
              <a:custGeom>
                <a:avLst/>
                <a:gdLst>
                  <a:gd name="connsiteX0" fmla="*/ 13755 w 26623"/>
                  <a:gd name="connsiteY0" fmla="*/ 26876 h 26623"/>
                  <a:gd name="connsiteX1" fmla="*/ 23168 w 26623"/>
                  <a:gd name="connsiteY1" fmla="*/ 22977 h 26623"/>
                  <a:gd name="connsiteX2" fmla="*/ 27067 w 26623"/>
                  <a:gd name="connsiteY2" fmla="*/ 13565 h 26623"/>
                  <a:gd name="connsiteX3" fmla="*/ 23168 w 26623"/>
                  <a:gd name="connsiteY3" fmla="*/ 4152 h 26623"/>
                  <a:gd name="connsiteX4" fmla="*/ 13755 w 26623"/>
                  <a:gd name="connsiteY4" fmla="*/ 253 h 26623"/>
                  <a:gd name="connsiteX5" fmla="*/ 4343 w 26623"/>
                  <a:gd name="connsiteY5" fmla="*/ 4152 h 26623"/>
                  <a:gd name="connsiteX6" fmla="*/ 444 w 26623"/>
                  <a:gd name="connsiteY6" fmla="*/ 13565 h 26623"/>
                  <a:gd name="connsiteX7" fmla="*/ 4343 w 26623"/>
                  <a:gd name="connsiteY7" fmla="*/ 22977 h 26623"/>
                  <a:gd name="connsiteX8" fmla="*/ 13755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5" y="26876"/>
                    </a:moveTo>
                    <a:cubicBezTo>
                      <a:pt x="17286" y="26876"/>
                      <a:pt x="20672" y="25474"/>
                      <a:pt x="23168" y="22977"/>
                    </a:cubicBezTo>
                    <a:cubicBezTo>
                      <a:pt x="25664" y="20481"/>
                      <a:pt x="27067" y="17095"/>
                      <a:pt x="27067" y="13565"/>
                    </a:cubicBezTo>
                    <a:cubicBezTo>
                      <a:pt x="27067" y="10034"/>
                      <a:pt x="25664" y="6648"/>
                      <a:pt x="23168" y="4152"/>
                    </a:cubicBezTo>
                    <a:cubicBezTo>
                      <a:pt x="20672" y="1656"/>
                      <a:pt x="17286" y="253"/>
                      <a:pt x="13755" y="253"/>
                    </a:cubicBezTo>
                    <a:cubicBezTo>
                      <a:pt x="10225" y="253"/>
                      <a:pt x="6839" y="1656"/>
                      <a:pt x="4343" y="4152"/>
                    </a:cubicBezTo>
                    <a:cubicBezTo>
                      <a:pt x="1846" y="6648"/>
                      <a:pt x="444" y="10034"/>
                      <a:pt x="444" y="13565"/>
                    </a:cubicBezTo>
                    <a:cubicBezTo>
                      <a:pt x="444" y="17095"/>
                      <a:pt x="1846" y="20481"/>
                      <a:pt x="4343" y="22977"/>
                    </a:cubicBezTo>
                    <a:cubicBezTo>
                      <a:pt x="6839" y="25474"/>
                      <a:pt x="10225" y="26876"/>
                      <a:pt x="13755" y="268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17" name="任意多边形: 形状 67816">
                <a:extLst>
                  <a:ext uri="{FF2B5EF4-FFF2-40B4-BE49-F238E27FC236}">
                    <a16:creationId xmlns:a16="http://schemas.microsoft.com/office/drawing/2014/main" id="{FFF6F2E8-68DF-1A16-B06D-FDB6D7B95815}"/>
                  </a:ext>
                </a:extLst>
              </p:cNvPr>
              <p:cNvSpPr/>
              <p:nvPr/>
            </p:nvSpPr>
            <p:spPr>
              <a:xfrm>
                <a:off x="6637029" y="4030099"/>
                <a:ext cx="26623" cy="26623"/>
              </a:xfrm>
              <a:custGeom>
                <a:avLst/>
                <a:gdLst>
                  <a:gd name="connsiteX0" fmla="*/ 13790 w 26623"/>
                  <a:gd name="connsiteY0" fmla="*/ 26963 h 26623"/>
                  <a:gd name="connsiteX1" fmla="*/ 23203 w 26623"/>
                  <a:gd name="connsiteY1" fmla="*/ 23064 h 26623"/>
                  <a:gd name="connsiteX2" fmla="*/ 27102 w 26623"/>
                  <a:gd name="connsiteY2" fmla="*/ 13651 h 26623"/>
                  <a:gd name="connsiteX3" fmla="*/ 23203 w 26623"/>
                  <a:gd name="connsiteY3" fmla="*/ 4238 h 26623"/>
                  <a:gd name="connsiteX4" fmla="*/ 13790 w 26623"/>
                  <a:gd name="connsiteY4" fmla="*/ 340 h 26623"/>
                  <a:gd name="connsiteX5" fmla="*/ 4377 w 26623"/>
                  <a:gd name="connsiteY5" fmla="*/ 4238 h 26623"/>
                  <a:gd name="connsiteX6" fmla="*/ 479 w 26623"/>
                  <a:gd name="connsiteY6" fmla="*/ 13651 h 26623"/>
                  <a:gd name="connsiteX7" fmla="*/ 4377 w 26623"/>
                  <a:gd name="connsiteY7" fmla="*/ 23064 h 26623"/>
                  <a:gd name="connsiteX8" fmla="*/ 13790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963"/>
                    </a:moveTo>
                    <a:cubicBezTo>
                      <a:pt x="17320" y="26963"/>
                      <a:pt x="20707" y="25560"/>
                      <a:pt x="23203" y="23064"/>
                    </a:cubicBezTo>
                    <a:cubicBezTo>
                      <a:pt x="25699" y="20568"/>
                      <a:pt x="27102" y="17181"/>
                      <a:pt x="27102" y="13651"/>
                    </a:cubicBezTo>
                    <a:cubicBezTo>
                      <a:pt x="27102" y="10121"/>
                      <a:pt x="25699" y="6735"/>
                      <a:pt x="23203" y="4238"/>
                    </a:cubicBezTo>
                    <a:cubicBezTo>
                      <a:pt x="20707" y="1742"/>
                      <a:pt x="17320" y="340"/>
                      <a:pt x="13790" y="340"/>
                    </a:cubicBezTo>
                    <a:cubicBezTo>
                      <a:pt x="10260" y="340"/>
                      <a:pt x="6874" y="1742"/>
                      <a:pt x="4377" y="4238"/>
                    </a:cubicBezTo>
                    <a:cubicBezTo>
                      <a:pt x="1881" y="6735"/>
                      <a:pt x="479" y="10121"/>
                      <a:pt x="479" y="13651"/>
                    </a:cubicBezTo>
                    <a:cubicBezTo>
                      <a:pt x="479" y="17181"/>
                      <a:pt x="1881" y="20568"/>
                      <a:pt x="4377" y="23064"/>
                    </a:cubicBezTo>
                    <a:cubicBezTo>
                      <a:pt x="6874" y="25560"/>
                      <a:pt x="10260" y="26963"/>
                      <a:pt x="13790" y="269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18" name="任意多边形: 形状 67817">
                <a:extLst>
                  <a:ext uri="{FF2B5EF4-FFF2-40B4-BE49-F238E27FC236}">
                    <a16:creationId xmlns:a16="http://schemas.microsoft.com/office/drawing/2014/main" id="{570EFC6C-08FE-3A01-2C7B-06F0C8705AB6}"/>
                  </a:ext>
                </a:extLst>
              </p:cNvPr>
              <p:cNvSpPr/>
              <p:nvPr/>
            </p:nvSpPr>
            <p:spPr>
              <a:xfrm>
                <a:off x="4942560" y="2656477"/>
                <a:ext cx="26623" cy="26623"/>
              </a:xfrm>
              <a:custGeom>
                <a:avLst/>
                <a:gdLst>
                  <a:gd name="connsiteX0" fmla="*/ 13648 w 26623"/>
                  <a:gd name="connsiteY0" fmla="*/ 26847 h 26623"/>
                  <a:gd name="connsiteX1" fmla="*/ 23061 w 26623"/>
                  <a:gd name="connsiteY1" fmla="*/ 22949 h 26623"/>
                  <a:gd name="connsiteX2" fmla="*/ 26959 w 26623"/>
                  <a:gd name="connsiteY2" fmla="*/ 13536 h 26623"/>
                  <a:gd name="connsiteX3" fmla="*/ 23061 w 26623"/>
                  <a:gd name="connsiteY3" fmla="*/ 4123 h 26623"/>
                  <a:gd name="connsiteX4" fmla="*/ 13648 w 26623"/>
                  <a:gd name="connsiteY4" fmla="*/ 224 h 26623"/>
                  <a:gd name="connsiteX5" fmla="*/ 4235 w 26623"/>
                  <a:gd name="connsiteY5" fmla="*/ 4123 h 26623"/>
                  <a:gd name="connsiteX6" fmla="*/ 336 w 26623"/>
                  <a:gd name="connsiteY6" fmla="*/ 13536 h 26623"/>
                  <a:gd name="connsiteX7" fmla="*/ 4235 w 26623"/>
                  <a:gd name="connsiteY7" fmla="*/ 22949 h 26623"/>
                  <a:gd name="connsiteX8" fmla="*/ 13648 w 26623"/>
                  <a:gd name="connsiteY8" fmla="*/ 268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847"/>
                    </a:moveTo>
                    <a:cubicBezTo>
                      <a:pt x="17178" y="26847"/>
                      <a:pt x="20564" y="25445"/>
                      <a:pt x="23061" y="22949"/>
                    </a:cubicBezTo>
                    <a:cubicBezTo>
                      <a:pt x="25557" y="20452"/>
                      <a:pt x="26959" y="17066"/>
                      <a:pt x="26959" y="13536"/>
                    </a:cubicBezTo>
                    <a:cubicBezTo>
                      <a:pt x="26959" y="10006"/>
                      <a:pt x="25557" y="6619"/>
                      <a:pt x="23061" y="4123"/>
                    </a:cubicBezTo>
                    <a:cubicBezTo>
                      <a:pt x="20564" y="1627"/>
                      <a:pt x="17178" y="224"/>
                      <a:pt x="13648" y="224"/>
                    </a:cubicBezTo>
                    <a:cubicBezTo>
                      <a:pt x="10118" y="224"/>
                      <a:pt x="6731" y="1627"/>
                      <a:pt x="4235" y="4123"/>
                    </a:cubicBezTo>
                    <a:cubicBezTo>
                      <a:pt x="1739" y="6619"/>
                      <a:pt x="336" y="10006"/>
                      <a:pt x="336" y="13536"/>
                    </a:cubicBezTo>
                    <a:cubicBezTo>
                      <a:pt x="336" y="17066"/>
                      <a:pt x="1739" y="20452"/>
                      <a:pt x="4235" y="22949"/>
                    </a:cubicBezTo>
                    <a:cubicBezTo>
                      <a:pt x="6731" y="25445"/>
                      <a:pt x="10118" y="26847"/>
                      <a:pt x="13648" y="268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19" name="任意多边形: 形状 67818">
                <a:extLst>
                  <a:ext uri="{FF2B5EF4-FFF2-40B4-BE49-F238E27FC236}">
                    <a16:creationId xmlns:a16="http://schemas.microsoft.com/office/drawing/2014/main" id="{5594E551-3526-B349-FB77-3CB11B181B0A}"/>
                  </a:ext>
                </a:extLst>
              </p:cNvPr>
              <p:cNvSpPr/>
              <p:nvPr/>
            </p:nvSpPr>
            <p:spPr>
              <a:xfrm>
                <a:off x="8086098" y="3545511"/>
                <a:ext cx="26623" cy="26623"/>
              </a:xfrm>
              <a:custGeom>
                <a:avLst/>
                <a:gdLst>
                  <a:gd name="connsiteX0" fmla="*/ 13912 w 26623"/>
                  <a:gd name="connsiteY0" fmla="*/ 26922 h 26623"/>
                  <a:gd name="connsiteX1" fmla="*/ 23325 w 26623"/>
                  <a:gd name="connsiteY1" fmla="*/ 23023 h 26623"/>
                  <a:gd name="connsiteX2" fmla="*/ 27223 w 26623"/>
                  <a:gd name="connsiteY2" fmla="*/ 13610 h 26623"/>
                  <a:gd name="connsiteX3" fmla="*/ 23325 w 26623"/>
                  <a:gd name="connsiteY3" fmla="*/ 4198 h 26623"/>
                  <a:gd name="connsiteX4" fmla="*/ 13912 w 26623"/>
                  <a:gd name="connsiteY4" fmla="*/ 299 h 26623"/>
                  <a:gd name="connsiteX5" fmla="*/ 4499 w 26623"/>
                  <a:gd name="connsiteY5" fmla="*/ 4198 h 26623"/>
                  <a:gd name="connsiteX6" fmla="*/ 600 w 26623"/>
                  <a:gd name="connsiteY6" fmla="*/ 13610 h 26623"/>
                  <a:gd name="connsiteX7" fmla="*/ 4499 w 26623"/>
                  <a:gd name="connsiteY7" fmla="*/ 23023 h 26623"/>
                  <a:gd name="connsiteX8" fmla="*/ 13912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2" y="26922"/>
                    </a:moveTo>
                    <a:cubicBezTo>
                      <a:pt x="17442" y="26922"/>
                      <a:pt x="20828" y="25519"/>
                      <a:pt x="23325" y="23023"/>
                    </a:cubicBezTo>
                    <a:cubicBezTo>
                      <a:pt x="25821" y="20527"/>
                      <a:pt x="27223" y="17141"/>
                      <a:pt x="27223" y="13610"/>
                    </a:cubicBezTo>
                    <a:cubicBezTo>
                      <a:pt x="27223" y="10080"/>
                      <a:pt x="25821" y="6694"/>
                      <a:pt x="23325" y="4198"/>
                    </a:cubicBezTo>
                    <a:cubicBezTo>
                      <a:pt x="20828" y="1701"/>
                      <a:pt x="17442" y="299"/>
                      <a:pt x="13912" y="299"/>
                    </a:cubicBezTo>
                    <a:cubicBezTo>
                      <a:pt x="10382" y="299"/>
                      <a:pt x="6995" y="1701"/>
                      <a:pt x="4499" y="4198"/>
                    </a:cubicBezTo>
                    <a:cubicBezTo>
                      <a:pt x="2003" y="6694"/>
                      <a:pt x="600" y="10080"/>
                      <a:pt x="600" y="13610"/>
                    </a:cubicBezTo>
                    <a:cubicBezTo>
                      <a:pt x="600" y="17141"/>
                      <a:pt x="2003" y="20527"/>
                      <a:pt x="4499" y="23023"/>
                    </a:cubicBezTo>
                    <a:cubicBezTo>
                      <a:pt x="6995" y="25519"/>
                      <a:pt x="10382" y="26922"/>
                      <a:pt x="13912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20" name="任意多边形: 形状 67819">
                <a:extLst>
                  <a:ext uri="{FF2B5EF4-FFF2-40B4-BE49-F238E27FC236}">
                    <a16:creationId xmlns:a16="http://schemas.microsoft.com/office/drawing/2014/main" id="{33D248A1-7D60-1623-8217-1E1F56DBA852}"/>
                  </a:ext>
                </a:extLst>
              </p:cNvPr>
              <p:cNvSpPr/>
              <p:nvPr/>
            </p:nvSpPr>
            <p:spPr>
              <a:xfrm>
                <a:off x="6750283" y="5341163"/>
                <a:ext cx="26623" cy="26623"/>
              </a:xfrm>
              <a:custGeom>
                <a:avLst/>
                <a:gdLst>
                  <a:gd name="connsiteX0" fmla="*/ 13800 w 26623"/>
                  <a:gd name="connsiteY0" fmla="*/ 27073 h 26623"/>
                  <a:gd name="connsiteX1" fmla="*/ 23212 w 26623"/>
                  <a:gd name="connsiteY1" fmla="*/ 23174 h 26623"/>
                  <a:gd name="connsiteX2" fmla="*/ 27111 w 26623"/>
                  <a:gd name="connsiteY2" fmla="*/ 13761 h 26623"/>
                  <a:gd name="connsiteX3" fmla="*/ 23212 w 26623"/>
                  <a:gd name="connsiteY3" fmla="*/ 4349 h 26623"/>
                  <a:gd name="connsiteX4" fmla="*/ 13800 w 26623"/>
                  <a:gd name="connsiteY4" fmla="*/ 450 h 26623"/>
                  <a:gd name="connsiteX5" fmla="*/ 4387 w 26623"/>
                  <a:gd name="connsiteY5" fmla="*/ 4349 h 26623"/>
                  <a:gd name="connsiteX6" fmla="*/ 488 w 26623"/>
                  <a:gd name="connsiteY6" fmla="*/ 13761 h 26623"/>
                  <a:gd name="connsiteX7" fmla="*/ 4387 w 26623"/>
                  <a:gd name="connsiteY7" fmla="*/ 23174 h 26623"/>
                  <a:gd name="connsiteX8" fmla="*/ 13800 w 26623"/>
                  <a:gd name="connsiteY8" fmla="*/ 270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7073"/>
                    </a:moveTo>
                    <a:cubicBezTo>
                      <a:pt x="17330" y="27073"/>
                      <a:pt x="20716" y="25670"/>
                      <a:pt x="23212" y="23174"/>
                    </a:cubicBezTo>
                    <a:cubicBezTo>
                      <a:pt x="25709" y="20678"/>
                      <a:pt x="27111" y="17292"/>
                      <a:pt x="27111" y="13761"/>
                    </a:cubicBezTo>
                    <a:cubicBezTo>
                      <a:pt x="27111" y="10231"/>
                      <a:pt x="25709" y="6845"/>
                      <a:pt x="23212" y="4349"/>
                    </a:cubicBezTo>
                    <a:cubicBezTo>
                      <a:pt x="20716" y="1852"/>
                      <a:pt x="17330" y="450"/>
                      <a:pt x="13800" y="450"/>
                    </a:cubicBezTo>
                    <a:cubicBezTo>
                      <a:pt x="10269" y="450"/>
                      <a:pt x="6883" y="1852"/>
                      <a:pt x="4387" y="4349"/>
                    </a:cubicBezTo>
                    <a:cubicBezTo>
                      <a:pt x="1891" y="6845"/>
                      <a:pt x="488" y="10231"/>
                      <a:pt x="488" y="13761"/>
                    </a:cubicBezTo>
                    <a:cubicBezTo>
                      <a:pt x="488" y="17292"/>
                      <a:pt x="1891" y="20678"/>
                      <a:pt x="4387" y="23174"/>
                    </a:cubicBezTo>
                    <a:cubicBezTo>
                      <a:pt x="6883" y="25670"/>
                      <a:pt x="10269" y="27073"/>
                      <a:pt x="13800" y="270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21" name="任意多边形: 形状 67820">
                <a:extLst>
                  <a:ext uri="{FF2B5EF4-FFF2-40B4-BE49-F238E27FC236}">
                    <a16:creationId xmlns:a16="http://schemas.microsoft.com/office/drawing/2014/main" id="{D62C98C4-3406-CB25-C92B-2DEB5A7D1AC3}"/>
                  </a:ext>
                </a:extLst>
              </p:cNvPr>
              <p:cNvSpPr/>
              <p:nvPr/>
            </p:nvSpPr>
            <p:spPr>
              <a:xfrm>
                <a:off x="6068889" y="3027543"/>
                <a:ext cx="26623" cy="26623"/>
              </a:xfrm>
              <a:custGeom>
                <a:avLst/>
                <a:gdLst>
                  <a:gd name="connsiteX0" fmla="*/ 13742 w 26623"/>
                  <a:gd name="connsiteY0" fmla="*/ 26879 h 26623"/>
                  <a:gd name="connsiteX1" fmla="*/ 23155 w 26623"/>
                  <a:gd name="connsiteY1" fmla="*/ 22980 h 26623"/>
                  <a:gd name="connsiteX2" fmla="*/ 27054 w 26623"/>
                  <a:gd name="connsiteY2" fmla="*/ 13567 h 26623"/>
                  <a:gd name="connsiteX3" fmla="*/ 23155 w 26623"/>
                  <a:gd name="connsiteY3" fmla="*/ 4154 h 26623"/>
                  <a:gd name="connsiteX4" fmla="*/ 13742 w 26623"/>
                  <a:gd name="connsiteY4" fmla="*/ 255 h 26623"/>
                  <a:gd name="connsiteX5" fmla="*/ 4330 w 26623"/>
                  <a:gd name="connsiteY5" fmla="*/ 4154 h 26623"/>
                  <a:gd name="connsiteX6" fmla="*/ 431 w 26623"/>
                  <a:gd name="connsiteY6" fmla="*/ 13567 h 26623"/>
                  <a:gd name="connsiteX7" fmla="*/ 4330 w 26623"/>
                  <a:gd name="connsiteY7" fmla="*/ 22980 h 26623"/>
                  <a:gd name="connsiteX8" fmla="*/ 13742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2" y="26879"/>
                    </a:moveTo>
                    <a:cubicBezTo>
                      <a:pt x="17273" y="26879"/>
                      <a:pt x="20659" y="25476"/>
                      <a:pt x="23155" y="22980"/>
                    </a:cubicBezTo>
                    <a:cubicBezTo>
                      <a:pt x="25651" y="20483"/>
                      <a:pt x="27054" y="17097"/>
                      <a:pt x="27054" y="13567"/>
                    </a:cubicBezTo>
                    <a:cubicBezTo>
                      <a:pt x="27054" y="10037"/>
                      <a:pt x="25651" y="6651"/>
                      <a:pt x="23155" y="4154"/>
                    </a:cubicBezTo>
                    <a:cubicBezTo>
                      <a:pt x="20659" y="1658"/>
                      <a:pt x="17273" y="255"/>
                      <a:pt x="13742" y="255"/>
                    </a:cubicBezTo>
                    <a:cubicBezTo>
                      <a:pt x="10212" y="255"/>
                      <a:pt x="6826" y="1658"/>
                      <a:pt x="4330" y="4154"/>
                    </a:cubicBezTo>
                    <a:cubicBezTo>
                      <a:pt x="1833" y="6651"/>
                      <a:pt x="431" y="10037"/>
                      <a:pt x="431" y="13567"/>
                    </a:cubicBezTo>
                    <a:cubicBezTo>
                      <a:pt x="431" y="17097"/>
                      <a:pt x="1833" y="20483"/>
                      <a:pt x="4330" y="22980"/>
                    </a:cubicBezTo>
                    <a:cubicBezTo>
                      <a:pt x="6826" y="25476"/>
                      <a:pt x="10212" y="26879"/>
                      <a:pt x="13742" y="268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22" name="任意多边形: 形状 67821">
                <a:extLst>
                  <a:ext uri="{FF2B5EF4-FFF2-40B4-BE49-F238E27FC236}">
                    <a16:creationId xmlns:a16="http://schemas.microsoft.com/office/drawing/2014/main" id="{E4DABFBE-D3AD-DF21-BBB7-BE903FF62185}"/>
                  </a:ext>
                </a:extLst>
              </p:cNvPr>
              <p:cNvSpPr/>
              <p:nvPr/>
            </p:nvSpPr>
            <p:spPr>
              <a:xfrm>
                <a:off x="7172621" y="3949362"/>
                <a:ext cx="26623" cy="26623"/>
              </a:xfrm>
              <a:custGeom>
                <a:avLst/>
                <a:gdLst>
                  <a:gd name="connsiteX0" fmla="*/ 13835 w 26623"/>
                  <a:gd name="connsiteY0" fmla="*/ 26956 h 26623"/>
                  <a:gd name="connsiteX1" fmla="*/ 23248 w 26623"/>
                  <a:gd name="connsiteY1" fmla="*/ 23057 h 26623"/>
                  <a:gd name="connsiteX2" fmla="*/ 27147 w 26623"/>
                  <a:gd name="connsiteY2" fmla="*/ 13644 h 26623"/>
                  <a:gd name="connsiteX3" fmla="*/ 23248 w 26623"/>
                  <a:gd name="connsiteY3" fmla="*/ 4232 h 26623"/>
                  <a:gd name="connsiteX4" fmla="*/ 13835 w 26623"/>
                  <a:gd name="connsiteY4" fmla="*/ 333 h 26623"/>
                  <a:gd name="connsiteX5" fmla="*/ 4422 w 26623"/>
                  <a:gd name="connsiteY5" fmla="*/ 4232 h 26623"/>
                  <a:gd name="connsiteX6" fmla="*/ 524 w 26623"/>
                  <a:gd name="connsiteY6" fmla="*/ 13644 h 26623"/>
                  <a:gd name="connsiteX7" fmla="*/ 4422 w 26623"/>
                  <a:gd name="connsiteY7" fmla="*/ 23057 h 26623"/>
                  <a:gd name="connsiteX8" fmla="*/ 13835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5" y="26956"/>
                    </a:moveTo>
                    <a:cubicBezTo>
                      <a:pt x="17365" y="26956"/>
                      <a:pt x="20752" y="25553"/>
                      <a:pt x="23248" y="23057"/>
                    </a:cubicBezTo>
                    <a:cubicBezTo>
                      <a:pt x="25744" y="20561"/>
                      <a:pt x="27147" y="17175"/>
                      <a:pt x="27147" y="13644"/>
                    </a:cubicBezTo>
                    <a:cubicBezTo>
                      <a:pt x="27147" y="10114"/>
                      <a:pt x="25744" y="6728"/>
                      <a:pt x="23248" y="4232"/>
                    </a:cubicBezTo>
                    <a:cubicBezTo>
                      <a:pt x="20752" y="1735"/>
                      <a:pt x="17365" y="333"/>
                      <a:pt x="13835" y="333"/>
                    </a:cubicBezTo>
                    <a:cubicBezTo>
                      <a:pt x="10305" y="333"/>
                      <a:pt x="6919" y="1735"/>
                      <a:pt x="4422" y="4232"/>
                    </a:cubicBezTo>
                    <a:cubicBezTo>
                      <a:pt x="1926" y="6728"/>
                      <a:pt x="524" y="10114"/>
                      <a:pt x="524" y="13644"/>
                    </a:cubicBezTo>
                    <a:cubicBezTo>
                      <a:pt x="524" y="17175"/>
                      <a:pt x="1926" y="20561"/>
                      <a:pt x="4422" y="23057"/>
                    </a:cubicBezTo>
                    <a:cubicBezTo>
                      <a:pt x="6919" y="25553"/>
                      <a:pt x="10305" y="26956"/>
                      <a:pt x="13835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23" name="任意多边形: 形状 67822">
                <a:extLst>
                  <a:ext uri="{FF2B5EF4-FFF2-40B4-BE49-F238E27FC236}">
                    <a16:creationId xmlns:a16="http://schemas.microsoft.com/office/drawing/2014/main" id="{9D3E17CD-D988-D5C7-AE6F-0CB41217CCF9}"/>
                  </a:ext>
                </a:extLst>
              </p:cNvPr>
              <p:cNvSpPr/>
              <p:nvPr/>
            </p:nvSpPr>
            <p:spPr>
              <a:xfrm>
                <a:off x="6933999" y="3381382"/>
                <a:ext cx="26623" cy="26623"/>
              </a:xfrm>
              <a:custGeom>
                <a:avLst/>
                <a:gdLst>
                  <a:gd name="connsiteX0" fmla="*/ 13815 w 26623"/>
                  <a:gd name="connsiteY0" fmla="*/ 26908 h 26623"/>
                  <a:gd name="connsiteX1" fmla="*/ 23228 w 26623"/>
                  <a:gd name="connsiteY1" fmla="*/ 23009 h 26623"/>
                  <a:gd name="connsiteX2" fmla="*/ 27127 w 26623"/>
                  <a:gd name="connsiteY2" fmla="*/ 13597 h 26623"/>
                  <a:gd name="connsiteX3" fmla="*/ 23228 w 26623"/>
                  <a:gd name="connsiteY3" fmla="*/ 4184 h 26623"/>
                  <a:gd name="connsiteX4" fmla="*/ 13815 w 26623"/>
                  <a:gd name="connsiteY4" fmla="*/ 285 h 26623"/>
                  <a:gd name="connsiteX5" fmla="*/ 4402 w 26623"/>
                  <a:gd name="connsiteY5" fmla="*/ 4184 h 26623"/>
                  <a:gd name="connsiteX6" fmla="*/ 504 w 26623"/>
                  <a:gd name="connsiteY6" fmla="*/ 13597 h 26623"/>
                  <a:gd name="connsiteX7" fmla="*/ 4402 w 26623"/>
                  <a:gd name="connsiteY7" fmla="*/ 23009 h 26623"/>
                  <a:gd name="connsiteX8" fmla="*/ 13815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6908"/>
                    </a:moveTo>
                    <a:cubicBezTo>
                      <a:pt x="17345" y="26908"/>
                      <a:pt x="20732" y="25506"/>
                      <a:pt x="23228" y="23009"/>
                    </a:cubicBezTo>
                    <a:cubicBezTo>
                      <a:pt x="25724" y="20513"/>
                      <a:pt x="27127" y="17127"/>
                      <a:pt x="27127" y="13597"/>
                    </a:cubicBezTo>
                    <a:cubicBezTo>
                      <a:pt x="27127" y="10066"/>
                      <a:pt x="25724" y="6680"/>
                      <a:pt x="23228" y="4184"/>
                    </a:cubicBezTo>
                    <a:cubicBezTo>
                      <a:pt x="20732" y="1688"/>
                      <a:pt x="17345" y="285"/>
                      <a:pt x="13815" y="285"/>
                    </a:cubicBezTo>
                    <a:cubicBezTo>
                      <a:pt x="10285" y="285"/>
                      <a:pt x="6899" y="1688"/>
                      <a:pt x="4402" y="4184"/>
                    </a:cubicBezTo>
                    <a:cubicBezTo>
                      <a:pt x="1906" y="6680"/>
                      <a:pt x="504" y="10066"/>
                      <a:pt x="504" y="13597"/>
                    </a:cubicBezTo>
                    <a:cubicBezTo>
                      <a:pt x="504" y="17127"/>
                      <a:pt x="1906" y="20513"/>
                      <a:pt x="4402" y="23009"/>
                    </a:cubicBezTo>
                    <a:cubicBezTo>
                      <a:pt x="6899" y="25506"/>
                      <a:pt x="10285" y="26908"/>
                      <a:pt x="13815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24" name="任意多边形: 形状 67823">
                <a:extLst>
                  <a:ext uri="{FF2B5EF4-FFF2-40B4-BE49-F238E27FC236}">
                    <a16:creationId xmlns:a16="http://schemas.microsoft.com/office/drawing/2014/main" id="{42B8628E-B1C0-D0EA-C59D-80A9FE70C545}"/>
                  </a:ext>
                </a:extLst>
              </p:cNvPr>
              <p:cNvSpPr/>
              <p:nvPr/>
            </p:nvSpPr>
            <p:spPr>
              <a:xfrm>
                <a:off x="6590575" y="2616764"/>
                <a:ext cx="26623" cy="26623"/>
              </a:xfrm>
              <a:custGeom>
                <a:avLst/>
                <a:gdLst>
                  <a:gd name="connsiteX0" fmla="*/ 13786 w 26623"/>
                  <a:gd name="connsiteY0" fmla="*/ 26844 h 26623"/>
                  <a:gd name="connsiteX1" fmla="*/ 23199 w 26623"/>
                  <a:gd name="connsiteY1" fmla="*/ 22945 h 26623"/>
                  <a:gd name="connsiteX2" fmla="*/ 27098 w 26623"/>
                  <a:gd name="connsiteY2" fmla="*/ 13532 h 26623"/>
                  <a:gd name="connsiteX3" fmla="*/ 23199 w 26623"/>
                  <a:gd name="connsiteY3" fmla="*/ 4120 h 26623"/>
                  <a:gd name="connsiteX4" fmla="*/ 13786 w 26623"/>
                  <a:gd name="connsiteY4" fmla="*/ 221 h 26623"/>
                  <a:gd name="connsiteX5" fmla="*/ 4374 w 26623"/>
                  <a:gd name="connsiteY5" fmla="*/ 4120 h 26623"/>
                  <a:gd name="connsiteX6" fmla="*/ 475 w 26623"/>
                  <a:gd name="connsiteY6" fmla="*/ 13532 h 26623"/>
                  <a:gd name="connsiteX7" fmla="*/ 4374 w 26623"/>
                  <a:gd name="connsiteY7" fmla="*/ 22945 h 26623"/>
                  <a:gd name="connsiteX8" fmla="*/ 13786 w 26623"/>
                  <a:gd name="connsiteY8" fmla="*/ 268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6" y="26844"/>
                    </a:moveTo>
                    <a:cubicBezTo>
                      <a:pt x="17317" y="26844"/>
                      <a:pt x="20703" y="25441"/>
                      <a:pt x="23199" y="22945"/>
                    </a:cubicBezTo>
                    <a:cubicBezTo>
                      <a:pt x="25695" y="20449"/>
                      <a:pt x="27098" y="17063"/>
                      <a:pt x="27098" y="13532"/>
                    </a:cubicBezTo>
                    <a:cubicBezTo>
                      <a:pt x="27098" y="10002"/>
                      <a:pt x="25695" y="6616"/>
                      <a:pt x="23199" y="4120"/>
                    </a:cubicBezTo>
                    <a:cubicBezTo>
                      <a:pt x="20703" y="1623"/>
                      <a:pt x="17317" y="221"/>
                      <a:pt x="13786" y="221"/>
                    </a:cubicBezTo>
                    <a:cubicBezTo>
                      <a:pt x="10256" y="221"/>
                      <a:pt x="6870" y="1623"/>
                      <a:pt x="4374" y="4120"/>
                    </a:cubicBezTo>
                    <a:cubicBezTo>
                      <a:pt x="1877" y="6616"/>
                      <a:pt x="475" y="10002"/>
                      <a:pt x="475" y="13532"/>
                    </a:cubicBezTo>
                    <a:cubicBezTo>
                      <a:pt x="475" y="17063"/>
                      <a:pt x="1877" y="20449"/>
                      <a:pt x="4374" y="22945"/>
                    </a:cubicBezTo>
                    <a:cubicBezTo>
                      <a:pt x="6870" y="25441"/>
                      <a:pt x="10256" y="26844"/>
                      <a:pt x="13786" y="268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25" name="任意多边形: 形状 67824">
                <a:extLst>
                  <a:ext uri="{FF2B5EF4-FFF2-40B4-BE49-F238E27FC236}">
                    <a16:creationId xmlns:a16="http://schemas.microsoft.com/office/drawing/2014/main" id="{99E2FB44-0600-C851-3329-56018850B596}"/>
                  </a:ext>
                </a:extLst>
              </p:cNvPr>
              <p:cNvSpPr/>
              <p:nvPr/>
            </p:nvSpPr>
            <p:spPr>
              <a:xfrm>
                <a:off x="6211248" y="4680462"/>
                <a:ext cx="26623" cy="26623"/>
              </a:xfrm>
              <a:custGeom>
                <a:avLst/>
                <a:gdLst>
                  <a:gd name="connsiteX0" fmla="*/ 13754 w 26623"/>
                  <a:gd name="connsiteY0" fmla="*/ 27017 h 26623"/>
                  <a:gd name="connsiteX1" fmla="*/ 23167 w 26623"/>
                  <a:gd name="connsiteY1" fmla="*/ 23119 h 26623"/>
                  <a:gd name="connsiteX2" fmla="*/ 27066 w 26623"/>
                  <a:gd name="connsiteY2" fmla="*/ 13706 h 26623"/>
                  <a:gd name="connsiteX3" fmla="*/ 23167 w 26623"/>
                  <a:gd name="connsiteY3" fmla="*/ 4293 h 26623"/>
                  <a:gd name="connsiteX4" fmla="*/ 13754 w 26623"/>
                  <a:gd name="connsiteY4" fmla="*/ 394 h 26623"/>
                  <a:gd name="connsiteX5" fmla="*/ 4342 w 26623"/>
                  <a:gd name="connsiteY5" fmla="*/ 4293 h 26623"/>
                  <a:gd name="connsiteX6" fmla="*/ 443 w 26623"/>
                  <a:gd name="connsiteY6" fmla="*/ 13706 h 26623"/>
                  <a:gd name="connsiteX7" fmla="*/ 4342 w 26623"/>
                  <a:gd name="connsiteY7" fmla="*/ 23119 h 26623"/>
                  <a:gd name="connsiteX8" fmla="*/ 13754 w 26623"/>
                  <a:gd name="connsiteY8" fmla="*/ 270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7017"/>
                    </a:moveTo>
                    <a:cubicBezTo>
                      <a:pt x="17285" y="27017"/>
                      <a:pt x="20671" y="25615"/>
                      <a:pt x="23167" y="23119"/>
                    </a:cubicBezTo>
                    <a:cubicBezTo>
                      <a:pt x="25663" y="20622"/>
                      <a:pt x="27066" y="17236"/>
                      <a:pt x="27066" y="13706"/>
                    </a:cubicBezTo>
                    <a:cubicBezTo>
                      <a:pt x="27066" y="10176"/>
                      <a:pt x="25663" y="6789"/>
                      <a:pt x="23167" y="4293"/>
                    </a:cubicBezTo>
                    <a:cubicBezTo>
                      <a:pt x="20671" y="1797"/>
                      <a:pt x="17285" y="394"/>
                      <a:pt x="13754" y="394"/>
                    </a:cubicBezTo>
                    <a:cubicBezTo>
                      <a:pt x="10224" y="394"/>
                      <a:pt x="6838" y="1797"/>
                      <a:pt x="4342" y="4293"/>
                    </a:cubicBezTo>
                    <a:cubicBezTo>
                      <a:pt x="1845" y="6789"/>
                      <a:pt x="443" y="10176"/>
                      <a:pt x="443" y="13706"/>
                    </a:cubicBezTo>
                    <a:cubicBezTo>
                      <a:pt x="443" y="17236"/>
                      <a:pt x="1845" y="20622"/>
                      <a:pt x="4342" y="23119"/>
                    </a:cubicBezTo>
                    <a:cubicBezTo>
                      <a:pt x="6838" y="25615"/>
                      <a:pt x="10224" y="27017"/>
                      <a:pt x="13754" y="270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26" name="任意多边形: 形状 67825">
                <a:extLst>
                  <a:ext uri="{FF2B5EF4-FFF2-40B4-BE49-F238E27FC236}">
                    <a16:creationId xmlns:a16="http://schemas.microsoft.com/office/drawing/2014/main" id="{1F2CA34C-19B2-7420-C210-1EDC95E6342E}"/>
                  </a:ext>
                </a:extLst>
              </p:cNvPr>
              <p:cNvSpPr/>
              <p:nvPr/>
            </p:nvSpPr>
            <p:spPr>
              <a:xfrm>
                <a:off x="6044618" y="4067262"/>
                <a:ext cx="26623" cy="26623"/>
              </a:xfrm>
              <a:custGeom>
                <a:avLst/>
                <a:gdLst>
                  <a:gd name="connsiteX0" fmla="*/ 13740 w 26623"/>
                  <a:gd name="connsiteY0" fmla="*/ 26966 h 26623"/>
                  <a:gd name="connsiteX1" fmla="*/ 23153 w 26623"/>
                  <a:gd name="connsiteY1" fmla="*/ 23067 h 26623"/>
                  <a:gd name="connsiteX2" fmla="*/ 27052 w 26623"/>
                  <a:gd name="connsiteY2" fmla="*/ 13654 h 26623"/>
                  <a:gd name="connsiteX3" fmla="*/ 23153 w 26623"/>
                  <a:gd name="connsiteY3" fmla="*/ 4242 h 26623"/>
                  <a:gd name="connsiteX4" fmla="*/ 13740 w 26623"/>
                  <a:gd name="connsiteY4" fmla="*/ 343 h 26623"/>
                  <a:gd name="connsiteX5" fmla="*/ 4328 w 26623"/>
                  <a:gd name="connsiteY5" fmla="*/ 4242 h 26623"/>
                  <a:gd name="connsiteX6" fmla="*/ 429 w 26623"/>
                  <a:gd name="connsiteY6" fmla="*/ 13654 h 26623"/>
                  <a:gd name="connsiteX7" fmla="*/ 4328 w 26623"/>
                  <a:gd name="connsiteY7" fmla="*/ 23067 h 26623"/>
                  <a:gd name="connsiteX8" fmla="*/ 13740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0" y="26966"/>
                    </a:moveTo>
                    <a:cubicBezTo>
                      <a:pt x="17271" y="26966"/>
                      <a:pt x="20657" y="25563"/>
                      <a:pt x="23153" y="23067"/>
                    </a:cubicBezTo>
                    <a:cubicBezTo>
                      <a:pt x="25649" y="20571"/>
                      <a:pt x="27052" y="17185"/>
                      <a:pt x="27052" y="13654"/>
                    </a:cubicBezTo>
                    <a:cubicBezTo>
                      <a:pt x="27052" y="10124"/>
                      <a:pt x="25649" y="6738"/>
                      <a:pt x="23153" y="4242"/>
                    </a:cubicBezTo>
                    <a:cubicBezTo>
                      <a:pt x="20657" y="1745"/>
                      <a:pt x="17271" y="343"/>
                      <a:pt x="13740" y="343"/>
                    </a:cubicBezTo>
                    <a:cubicBezTo>
                      <a:pt x="10210" y="343"/>
                      <a:pt x="6824" y="1745"/>
                      <a:pt x="4328" y="4242"/>
                    </a:cubicBezTo>
                    <a:cubicBezTo>
                      <a:pt x="1831" y="6738"/>
                      <a:pt x="429" y="10124"/>
                      <a:pt x="429" y="13654"/>
                    </a:cubicBezTo>
                    <a:cubicBezTo>
                      <a:pt x="429" y="17185"/>
                      <a:pt x="1831" y="20571"/>
                      <a:pt x="4328" y="23067"/>
                    </a:cubicBezTo>
                    <a:cubicBezTo>
                      <a:pt x="6824" y="25563"/>
                      <a:pt x="10210" y="26966"/>
                      <a:pt x="13740" y="269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27" name="任意多边形: 形状 67826">
                <a:extLst>
                  <a:ext uri="{FF2B5EF4-FFF2-40B4-BE49-F238E27FC236}">
                    <a16:creationId xmlns:a16="http://schemas.microsoft.com/office/drawing/2014/main" id="{B39D75BD-FDD1-7764-0F56-771EA3001411}"/>
                  </a:ext>
                </a:extLst>
              </p:cNvPr>
              <p:cNvSpPr/>
              <p:nvPr/>
            </p:nvSpPr>
            <p:spPr>
              <a:xfrm>
                <a:off x="7016728" y="4235739"/>
                <a:ext cx="26623" cy="26623"/>
              </a:xfrm>
              <a:custGeom>
                <a:avLst/>
                <a:gdLst>
                  <a:gd name="connsiteX0" fmla="*/ 13822 w 26623"/>
                  <a:gd name="connsiteY0" fmla="*/ 26980 h 26623"/>
                  <a:gd name="connsiteX1" fmla="*/ 23235 w 26623"/>
                  <a:gd name="connsiteY1" fmla="*/ 23081 h 26623"/>
                  <a:gd name="connsiteX2" fmla="*/ 27134 w 26623"/>
                  <a:gd name="connsiteY2" fmla="*/ 13668 h 26623"/>
                  <a:gd name="connsiteX3" fmla="*/ 23235 w 26623"/>
                  <a:gd name="connsiteY3" fmla="*/ 4256 h 26623"/>
                  <a:gd name="connsiteX4" fmla="*/ 13822 w 26623"/>
                  <a:gd name="connsiteY4" fmla="*/ 357 h 26623"/>
                  <a:gd name="connsiteX5" fmla="*/ 4409 w 26623"/>
                  <a:gd name="connsiteY5" fmla="*/ 4256 h 26623"/>
                  <a:gd name="connsiteX6" fmla="*/ 510 w 26623"/>
                  <a:gd name="connsiteY6" fmla="*/ 13668 h 26623"/>
                  <a:gd name="connsiteX7" fmla="*/ 4409 w 26623"/>
                  <a:gd name="connsiteY7" fmla="*/ 23081 h 26623"/>
                  <a:gd name="connsiteX8" fmla="*/ 13822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980"/>
                    </a:moveTo>
                    <a:cubicBezTo>
                      <a:pt x="17352" y="26980"/>
                      <a:pt x="20738" y="25577"/>
                      <a:pt x="23235" y="23081"/>
                    </a:cubicBezTo>
                    <a:cubicBezTo>
                      <a:pt x="25731" y="20585"/>
                      <a:pt x="27134" y="17199"/>
                      <a:pt x="27134" y="13668"/>
                    </a:cubicBezTo>
                    <a:cubicBezTo>
                      <a:pt x="27134" y="10138"/>
                      <a:pt x="25731" y="6752"/>
                      <a:pt x="23235" y="4256"/>
                    </a:cubicBezTo>
                    <a:cubicBezTo>
                      <a:pt x="20738" y="1759"/>
                      <a:pt x="17352" y="357"/>
                      <a:pt x="13822" y="357"/>
                    </a:cubicBezTo>
                    <a:cubicBezTo>
                      <a:pt x="10292" y="357"/>
                      <a:pt x="6906" y="1759"/>
                      <a:pt x="4409" y="4256"/>
                    </a:cubicBezTo>
                    <a:cubicBezTo>
                      <a:pt x="1913" y="6752"/>
                      <a:pt x="510" y="10138"/>
                      <a:pt x="510" y="13668"/>
                    </a:cubicBezTo>
                    <a:cubicBezTo>
                      <a:pt x="510" y="17199"/>
                      <a:pt x="1913" y="20585"/>
                      <a:pt x="4409" y="23081"/>
                    </a:cubicBezTo>
                    <a:cubicBezTo>
                      <a:pt x="6906" y="25577"/>
                      <a:pt x="10292" y="26980"/>
                      <a:pt x="13822" y="269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28" name="任意多边形: 形状 67827">
                <a:extLst>
                  <a:ext uri="{FF2B5EF4-FFF2-40B4-BE49-F238E27FC236}">
                    <a16:creationId xmlns:a16="http://schemas.microsoft.com/office/drawing/2014/main" id="{8022108E-84F3-4183-FB6B-8DAD3EE0A12D}"/>
                  </a:ext>
                </a:extLst>
              </p:cNvPr>
              <p:cNvSpPr/>
              <p:nvPr/>
            </p:nvSpPr>
            <p:spPr>
              <a:xfrm>
                <a:off x="5384581" y="4151985"/>
                <a:ext cx="26623" cy="26623"/>
              </a:xfrm>
              <a:custGeom>
                <a:avLst/>
                <a:gdLst>
                  <a:gd name="connsiteX0" fmla="*/ 13685 w 26623"/>
                  <a:gd name="connsiteY0" fmla="*/ 26973 h 26623"/>
                  <a:gd name="connsiteX1" fmla="*/ 23098 w 26623"/>
                  <a:gd name="connsiteY1" fmla="*/ 23074 h 26623"/>
                  <a:gd name="connsiteX2" fmla="*/ 26997 w 26623"/>
                  <a:gd name="connsiteY2" fmla="*/ 13661 h 26623"/>
                  <a:gd name="connsiteX3" fmla="*/ 23098 w 26623"/>
                  <a:gd name="connsiteY3" fmla="*/ 4249 h 26623"/>
                  <a:gd name="connsiteX4" fmla="*/ 13685 w 26623"/>
                  <a:gd name="connsiteY4" fmla="*/ 350 h 26623"/>
                  <a:gd name="connsiteX5" fmla="*/ 4272 w 26623"/>
                  <a:gd name="connsiteY5" fmla="*/ 4249 h 26623"/>
                  <a:gd name="connsiteX6" fmla="*/ 373 w 26623"/>
                  <a:gd name="connsiteY6" fmla="*/ 13661 h 26623"/>
                  <a:gd name="connsiteX7" fmla="*/ 4272 w 26623"/>
                  <a:gd name="connsiteY7" fmla="*/ 23074 h 26623"/>
                  <a:gd name="connsiteX8" fmla="*/ 13685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5" y="26973"/>
                    </a:moveTo>
                    <a:cubicBezTo>
                      <a:pt x="17215" y="26973"/>
                      <a:pt x="20601" y="25570"/>
                      <a:pt x="23098" y="23074"/>
                    </a:cubicBezTo>
                    <a:cubicBezTo>
                      <a:pt x="25594" y="20578"/>
                      <a:pt x="26997" y="17192"/>
                      <a:pt x="26997" y="13661"/>
                    </a:cubicBezTo>
                    <a:cubicBezTo>
                      <a:pt x="26997" y="10131"/>
                      <a:pt x="25594" y="6745"/>
                      <a:pt x="23098" y="4249"/>
                    </a:cubicBezTo>
                    <a:cubicBezTo>
                      <a:pt x="20601" y="1752"/>
                      <a:pt x="17215" y="350"/>
                      <a:pt x="13685" y="350"/>
                    </a:cubicBezTo>
                    <a:cubicBezTo>
                      <a:pt x="10155" y="350"/>
                      <a:pt x="6769" y="1752"/>
                      <a:pt x="4272" y="4249"/>
                    </a:cubicBezTo>
                    <a:cubicBezTo>
                      <a:pt x="1776" y="6745"/>
                      <a:pt x="373" y="10131"/>
                      <a:pt x="373" y="13661"/>
                    </a:cubicBezTo>
                    <a:cubicBezTo>
                      <a:pt x="373" y="17192"/>
                      <a:pt x="1776" y="20578"/>
                      <a:pt x="4272" y="23074"/>
                    </a:cubicBezTo>
                    <a:cubicBezTo>
                      <a:pt x="6769" y="25570"/>
                      <a:pt x="10155" y="26973"/>
                      <a:pt x="13685" y="269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29" name="任意多边形: 形状 67828">
                <a:extLst>
                  <a:ext uri="{FF2B5EF4-FFF2-40B4-BE49-F238E27FC236}">
                    <a16:creationId xmlns:a16="http://schemas.microsoft.com/office/drawing/2014/main" id="{4DD1109F-136E-54E6-5324-A9D55FC7A2F0}"/>
                  </a:ext>
                </a:extLst>
              </p:cNvPr>
              <p:cNvSpPr/>
              <p:nvPr/>
            </p:nvSpPr>
            <p:spPr>
              <a:xfrm>
                <a:off x="6532143" y="4994922"/>
                <a:ext cx="26623" cy="26623"/>
              </a:xfrm>
              <a:custGeom>
                <a:avLst/>
                <a:gdLst>
                  <a:gd name="connsiteX0" fmla="*/ 13781 w 26623"/>
                  <a:gd name="connsiteY0" fmla="*/ 27044 h 26623"/>
                  <a:gd name="connsiteX1" fmla="*/ 23194 w 26623"/>
                  <a:gd name="connsiteY1" fmla="*/ 23145 h 26623"/>
                  <a:gd name="connsiteX2" fmla="*/ 27093 w 26623"/>
                  <a:gd name="connsiteY2" fmla="*/ 13732 h 26623"/>
                  <a:gd name="connsiteX3" fmla="*/ 23194 w 26623"/>
                  <a:gd name="connsiteY3" fmla="*/ 4320 h 26623"/>
                  <a:gd name="connsiteX4" fmla="*/ 13781 w 26623"/>
                  <a:gd name="connsiteY4" fmla="*/ 421 h 26623"/>
                  <a:gd name="connsiteX5" fmla="*/ 4369 w 26623"/>
                  <a:gd name="connsiteY5" fmla="*/ 4320 h 26623"/>
                  <a:gd name="connsiteX6" fmla="*/ 470 w 26623"/>
                  <a:gd name="connsiteY6" fmla="*/ 13732 h 26623"/>
                  <a:gd name="connsiteX7" fmla="*/ 4369 w 26623"/>
                  <a:gd name="connsiteY7" fmla="*/ 23145 h 26623"/>
                  <a:gd name="connsiteX8" fmla="*/ 13781 w 26623"/>
                  <a:gd name="connsiteY8" fmla="*/ 270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7044"/>
                    </a:moveTo>
                    <a:cubicBezTo>
                      <a:pt x="17312" y="27044"/>
                      <a:pt x="20698" y="25641"/>
                      <a:pt x="23194" y="23145"/>
                    </a:cubicBezTo>
                    <a:cubicBezTo>
                      <a:pt x="25690" y="20649"/>
                      <a:pt x="27093" y="17263"/>
                      <a:pt x="27093" y="13732"/>
                    </a:cubicBezTo>
                    <a:cubicBezTo>
                      <a:pt x="27093" y="10202"/>
                      <a:pt x="25690" y="6816"/>
                      <a:pt x="23194" y="4320"/>
                    </a:cubicBezTo>
                    <a:cubicBezTo>
                      <a:pt x="20698" y="1823"/>
                      <a:pt x="17312" y="421"/>
                      <a:pt x="13781" y="421"/>
                    </a:cubicBezTo>
                    <a:cubicBezTo>
                      <a:pt x="10251" y="421"/>
                      <a:pt x="6865" y="1823"/>
                      <a:pt x="4369" y="4320"/>
                    </a:cubicBezTo>
                    <a:cubicBezTo>
                      <a:pt x="1872" y="6816"/>
                      <a:pt x="470" y="10202"/>
                      <a:pt x="470" y="13732"/>
                    </a:cubicBezTo>
                    <a:cubicBezTo>
                      <a:pt x="470" y="17263"/>
                      <a:pt x="1872" y="20649"/>
                      <a:pt x="4369" y="23145"/>
                    </a:cubicBezTo>
                    <a:cubicBezTo>
                      <a:pt x="6865" y="25641"/>
                      <a:pt x="10251" y="27044"/>
                      <a:pt x="13781" y="270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30" name="任意多边形: 形状 67829">
                <a:extLst>
                  <a:ext uri="{FF2B5EF4-FFF2-40B4-BE49-F238E27FC236}">
                    <a16:creationId xmlns:a16="http://schemas.microsoft.com/office/drawing/2014/main" id="{72AF50AC-8141-5EDC-64DE-F3EB0C9AC5F1}"/>
                  </a:ext>
                </a:extLst>
              </p:cNvPr>
              <p:cNvSpPr/>
              <p:nvPr/>
            </p:nvSpPr>
            <p:spPr>
              <a:xfrm>
                <a:off x="5704596" y="3624760"/>
                <a:ext cx="26623" cy="26623"/>
              </a:xfrm>
              <a:custGeom>
                <a:avLst/>
                <a:gdLst>
                  <a:gd name="connsiteX0" fmla="*/ 13712 w 26623"/>
                  <a:gd name="connsiteY0" fmla="*/ 26929 h 26623"/>
                  <a:gd name="connsiteX1" fmla="*/ 23125 w 26623"/>
                  <a:gd name="connsiteY1" fmla="*/ 23030 h 26623"/>
                  <a:gd name="connsiteX2" fmla="*/ 27023 w 26623"/>
                  <a:gd name="connsiteY2" fmla="*/ 13617 h 26623"/>
                  <a:gd name="connsiteX3" fmla="*/ 23125 w 26623"/>
                  <a:gd name="connsiteY3" fmla="*/ 4204 h 26623"/>
                  <a:gd name="connsiteX4" fmla="*/ 13712 w 26623"/>
                  <a:gd name="connsiteY4" fmla="*/ 306 h 26623"/>
                  <a:gd name="connsiteX5" fmla="*/ 4299 w 26623"/>
                  <a:gd name="connsiteY5" fmla="*/ 4204 h 26623"/>
                  <a:gd name="connsiteX6" fmla="*/ 400 w 26623"/>
                  <a:gd name="connsiteY6" fmla="*/ 13617 h 26623"/>
                  <a:gd name="connsiteX7" fmla="*/ 4299 w 26623"/>
                  <a:gd name="connsiteY7" fmla="*/ 23030 h 26623"/>
                  <a:gd name="connsiteX8" fmla="*/ 13712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2" y="26929"/>
                    </a:moveTo>
                    <a:cubicBezTo>
                      <a:pt x="17242" y="26929"/>
                      <a:pt x="20628" y="25526"/>
                      <a:pt x="23125" y="23030"/>
                    </a:cubicBezTo>
                    <a:cubicBezTo>
                      <a:pt x="25621" y="20534"/>
                      <a:pt x="27023" y="17147"/>
                      <a:pt x="27023" y="13617"/>
                    </a:cubicBezTo>
                    <a:cubicBezTo>
                      <a:pt x="27023" y="10087"/>
                      <a:pt x="25621" y="6701"/>
                      <a:pt x="23125" y="4204"/>
                    </a:cubicBezTo>
                    <a:cubicBezTo>
                      <a:pt x="20628" y="1708"/>
                      <a:pt x="17242" y="306"/>
                      <a:pt x="13712" y="306"/>
                    </a:cubicBezTo>
                    <a:cubicBezTo>
                      <a:pt x="10182" y="306"/>
                      <a:pt x="6795" y="1708"/>
                      <a:pt x="4299" y="4204"/>
                    </a:cubicBezTo>
                    <a:cubicBezTo>
                      <a:pt x="1803" y="6701"/>
                      <a:pt x="400" y="10087"/>
                      <a:pt x="400" y="13617"/>
                    </a:cubicBezTo>
                    <a:cubicBezTo>
                      <a:pt x="400" y="17147"/>
                      <a:pt x="1803" y="20534"/>
                      <a:pt x="4299" y="23030"/>
                    </a:cubicBezTo>
                    <a:cubicBezTo>
                      <a:pt x="6795" y="25526"/>
                      <a:pt x="10182" y="26929"/>
                      <a:pt x="13712" y="269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31" name="任意多边形: 形状 67830">
                <a:extLst>
                  <a:ext uri="{FF2B5EF4-FFF2-40B4-BE49-F238E27FC236}">
                    <a16:creationId xmlns:a16="http://schemas.microsoft.com/office/drawing/2014/main" id="{DAD9C876-E69D-1493-0254-52DFA4A9C042}"/>
                  </a:ext>
                </a:extLst>
              </p:cNvPr>
              <p:cNvSpPr/>
              <p:nvPr/>
            </p:nvSpPr>
            <p:spPr>
              <a:xfrm>
                <a:off x="5708133" y="3397367"/>
                <a:ext cx="26623" cy="26623"/>
              </a:xfrm>
              <a:custGeom>
                <a:avLst/>
                <a:gdLst>
                  <a:gd name="connsiteX0" fmla="*/ 13712 w 26623"/>
                  <a:gd name="connsiteY0" fmla="*/ 26910 h 26623"/>
                  <a:gd name="connsiteX1" fmla="*/ 23125 w 26623"/>
                  <a:gd name="connsiteY1" fmla="*/ 23011 h 26623"/>
                  <a:gd name="connsiteX2" fmla="*/ 27024 w 26623"/>
                  <a:gd name="connsiteY2" fmla="*/ 13598 h 26623"/>
                  <a:gd name="connsiteX3" fmla="*/ 23125 w 26623"/>
                  <a:gd name="connsiteY3" fmla="*/ 4185 h 26623"/>
                  <a:gd name="connsiteX4" fmla="*/ 13712 w 26623"/>
                  <a:gd name="connsiteY4" fmla="*/ 286 h 26623"/>
                  <a:gd name="connsiteX5" fmla="*/ 4299 w 26623"/>
                  <a:gd name="connsiteY5" fmla="*/ 4185 h 26623"/>
                  <a:gd name="connsiteX6" fmla="*/ 401 w 26623"/>
                  <a:gd name="connsiteY6" fmla="*/ 13598 h 26623"/>
                  <a:gd name="connsiteX7" fmla="*/ 4299 w 26623"/>
                  <a:gd name="connsiteY7" fmla="*/ 23011 h 26623"/>
                  <a:gd name="connsiteX8" fmla="*/ 13712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2" y="26910"/>
                    </a:moveTo>
                    <a:cubicBezTo>
                      <a:pt x="17242" y="26910"/>
                      <a:pt x="20629" y="25507"/>
                      <a:pt x="23125" y="23011"/>
                    </a:cubicBezTo>
                    <a:cubicBezTo>
                      <a:pt x="25621" y="20514"/>
                      <a:pt x="27024" y="17128"/>
                      <a:pt x="27024" y="13598"/>
                    </a:cubicBezTo>
                    <a:cubicBezTo>
                      <a:pt x="27024" y="10068"/>
                      <a:pt x="25621" y="6682"/>
                      <a:pt x="23125" y="4185"/>
                    </a:cubicBezTo>
                    <a:cubicBezTo>
                      <a:pt x="20629" y="1689"/>
                      <a:pt x="17242" y="286"/>
                      <a:pt x="13712" y="286"/>
                    </a:cubicBezTo>
                    <a:cubicBezTo>
                      <a:pt x="10182" y="286"/>
                      <a:pt x="6796" y="1689"/>
                      <a:pt x="4299" y="4185"/>
                    </a:cubicBezTo>
                    <a:cubicBezTo>
                      <a:pt x="1803" y="6682"/>
                      <a:pt x="401" y="10068"/>
                      <a:pt x="401" y="13598"/>
                    </a:cubicBezTo>
                    <a:cubicBezTo>
                      <a:pt x="401" y="17128"/>
                      <a:pt x="1803" y="20514"/>
                      <a:pt x="4299" y="23011"/>
                    </a:cubicBezTo>
                    <a:cubicBezTo>
                      <a:pt x="6796" y="25507"/>
                      <a:pt x="10182" y="26910"/>
                      <a:pt x="13712" y="269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32" name="任意多边形: 形状 67831">
                <a:extLst>
                  <a:ext uri="{FF2B5EF4-FFF2-40B4-BE49-F238E27FC236}">
                    <a16:creationId xmlns:a16="http://schemas.microsoft.com/office/drawing/2014/main" id="{450427B1-A1F5-4558-4D21-5A3A56C808C0}"/>
                  </a:ext>
                </a:extLst>
              </p:cNvPr>
              <p:cNvSpPr/>
              <p:nvPr/>
            </p:nvSpPr>
            <p:spPr>
              <a:xfrm>
                <a:off x="8030251" y="4098496"/>
                <a:ext cx="26623" cy="26623"/>
              </a:xfrm>
              <a:custGeom>
                <a:avLst/>
                <a:gdLst>
                  <a:gd name="connsiteX0" fmla="*/ 13907 w 26623"/>
                  <a:gd name="connsiteY0" fmla="*/ 26969 h 26623"/>
                  <a:gd name="connsiteX1" fmla="*/ 23320 w 26623"/>
                  <a:gd name="connsiteY1" fmla="*/ 23070 h 26623"/>
                  <a:gd name="connsiteX2" fmla="*/ 27219 w 26623"/>
                  <a:gd name="connsiteY2" fmla="*/ 13657 h 26623"/>
                  <a:gd name="connsiteX3" fmla="*/ 23320 w 26623"/>
                  <a:gd name="connsiteY3" fmla="*/ 4244 h 26623"/>
                  <a:gd name="connsiteX4" fmla="*/ 13907 w 26623"/>
                  <a:gd name="connsiteY4" fmla="*/ 345 h 26623"/>
                  <a:gd name="connsiteX5" fmla="*/ 4494 w 26623"/>
                  <a:gd name="connsiteY5" fmla="*/ 4244 h 26623"/>
                  <a:gd name="connsiteX6" fmla="*/ 596 w 26623"/>
                  <a:gd name="connsiteY6" fmla="*/ 13657 h 26623"/>
                  <a:gd name="connsiteX7" fmla="*/ 4494 w 26623"/>
                  <a:gd name="connsiteY7" fmla="*/ 23070 h 26623"/>
                  <a:gd name="connsiteX8" fmla="*/ 13907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7" y="26969"/>
                    </a:moveTo>
                    <a:cubicBezTo>
                      <a:pt x="17437" y="26969"/>
                      <a:pt x="20824" y="25566"/>
                      <a:pt x="23320" y="23070"/>
                    </a:cubicBezTo>
                    <a:cubicBezTo>
                      <a:pt x="25816" y="20573"/>
                      <a:pt x="27219" y="17187"/>
                      <a:pt x="27219" y="13657"/>
                    </a:cubicBezTo>
                    <a:cubicBezTo>
                      <a:pt x="27219" y="10127"/>
                      <a:pt x="25816" y="6741"/>
                      <a:pt x="23320" y="4244"/>
                    </a:cubicBezTo>
                    <a:cubicBezTo>
                      <a:pt x="20824" y="1748"/>
                      <a:pt x="17437" y="345"/>
                      <a:pt x="13907" y="345"/>
                    </a:cubicBezTo>
                    <a:cubicBezTo>
                      <a:pt x="10377" y="345"/>
                      <a:pt x="6991" y="1748"/>
                      <a:pt x="4494" y="4244"/>
                    </a:cubicBezTo>
                    <a:cubicBezTo>
                      <a:pt x="1998" y="6741"/>
                      <a:pt x="596" y="10127"/>
                      <a:pt x="596" y="13657"/>
                    </a:cubicBezTo>
                    <a:cubicBezTo>
                      <a:pt x="596" y="17187"/>
                      <a:pt x="1998" y="20573"/>
                      <a:pt x="4494" y="23070"/>
                    </a:cubicBezTo>
                    <a:cubicBezTo>
                      <a:pt x="6991" y="25566"/>
                      <a:pt x="10377" y="26969"/>
                      <a:pt x="13907" y="269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33" name="任意多边形: 形状 67832">
                <a:extLst>
                  <a:ext uri="{FF2B5EF4-FFF2-40B4-BE49-F238E27FC236}">
                    <a16:creationId xmlns:a16="http://schemas.microsoft.com/office/drawing/2014/main" id="{7A24168B-9392-49F4-0347-3E6D22C63A05}"/>
                  </a:ext>
                </a:extLst>
              </p:cNvPr>
              <p:cNvSpPr/>
              <p:nvPr/>
            </p:nvSpPr>
            <p:spPr>
              <a:xfrm>
                <a:off x="6111985" y="2824507"/>
                <a:ext cx="26623" cy="26623"/>
              </a:xfrm>
              <a:custGeom>
                <a:avLst/>
                <a:gdLst>
                  <a:gd name="connsiteX0" fmla="*/ 13746 w 26623"/>
                  <a:gd name="connsiteY0" fmla="*/ 26862 h 26623"/>
                  <a:gd name="connsiteX1" fmla="*/ 23159 w 26623"/>
                  <a:gd name="connsiteY1" fmla="*/ 22963 h 26623"/>
                  <a:gd name="connsiteX2" fmla="*/ 27058 w 26623"/>
                  <a:gd name="connsiteY2" fmla="*/ 13550 h 26623"/>
                  <a:gd name="connsiteX3" fmla="*/ 23159 w 26623"/>
                  <a:gd name="connsiteY3" fmla="*/ 4137 h 26623"/>
                  <a:gd name="connsiteX4" fmla="*/ 13746 w 26623"/>
                  <a:gd name="connsiteY4" fmla="*/ 238 h 26623"/>
                  <a:gd name="connsiteX5" fmla="*/ 4333 w 26623"/>
                  <a:gd name="connsiteY5" fmla="*/ 4137 h 26623"/>
                  <a:gd name="connsiteX6" fmla="*/ 434 w 26623"/>
                  <a:gd name="connsiteY6" fmla="*/ 13550 h 26623"/>
                  <a:gd name="connsiteX7" fmla="*/ 4333 w 26623"/>
                  <a:gd name="connsiteY7" fmla="*/ 22963 h 26623"/>
                  <a:gd name="connsiteX8" fmla="*/ 13746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862"/>
                    </a:moveTo>
                    <a:cubicBezTo>
                      <a:pt x="17276" y="26862"/>
                      <a:pt x="20662" y="25459"/>
                      <a:pt x="23159" y="22963"/>
                    </a:cubicBezTo>
                    <a:cubicBezTo>
                      <a:pt x="25655" y="20466"/>
                      <a:pt x="27058" y="17080"/>
                      <a:pt x="27058" y="13550"/>
                    </a:cubicBezTo>
                    <a:cubicBezTo>
                      <a:pt x="27058" y="10020"/>
                      <a:pt x="25655" y="6634"/>
                      <a:pt x="23159" y="4137"/>
                    </a:cubicBezTo>
                    <a:cubicBezTo>
                      <a:pt x="20662" y="1641"/>
                      <a:pt x="17276" y="238"/>
                      <a:pt x="13746" y="238"/>
                    </a:cubicBezTo>
                    <a:cubicBezTo>
                      <a:pt x="10216" y="238"/>
                      <a:pt x="6830" y="1641"/>
                      <a:pt x="4333" y="4137"/>
                    </a:cubicBezTo>
                    <a:cubicBezTo>
                      <a:pt x="1837" y="6634"/>
                      <a:pt x="434" y="10020"/>
                      <a:pt x="434" y="13550"/>
                    </a:cubicBezTo>
                    <a:cubicBezTo>
                      <a:pt x="434" y="17080"/>
                      <a:pt x="1837" y="20466"/>
                      <a:pt x="4333" y="22963"/>
                    </a:cubicBezTo>
                    <a:cubicBezTo>
                      <a:pt x="6830" y="25459"/>
                      <a:pt x="10216" y="26862"/>
                      <a:pt x="13746" y="268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34" name="任意多边形: 形状 67833">
                <a:extLst>
                  <a:ext uri="{FF2B5EF4-FFF2-40B4-BE49-F238E27FC236}">
                    <a16:creationId xmlns:a16="http://schemas.microsoft.com/office/drawing/2014/main" id="{15E67327-3513-42B2-ACD7-7E930C17023F}"/>
                  </a:ext>
                </a:extLst>
              </p:cNvPr>
              <p:cNvSpPr/>
              <p:nvPr/>
            </p:nvSpPr>
            <p:spPr>
              <a:xfrm>
                <a:off x="6385853" y="3110559"/>
                <a:ext cx="26623" cy="26623"/>
              </a:xfrm>
              <a:custGeom>
                <a:avLst/>
                <a:gdLst>
                  <a:gd name="connsiteX0" fmla="*/ 13769 w 26623"/>
                  <a:gd name="connsiteY0" fmla="*/ 26886 h 26623"/>
                  <a:gd name="connsiteX1" fmla="*/ 23182 w 26623"/>
                  <a:gd name="connsiteY1" fmla="*/ 22987 h 26623"/>
                  <a:gd name="connsiteX2" fmla="*/ 27081 w 26623"/>
                  <a:gd name="connsiteY2" fmla="*/ 13574 h 26623"/>
                  <a:gd name="connsiteX3" fmla="*/ 23182 w 26623"/>
                  <a:gd name="connsiteY3" fmla="*/ 4161 h 26623"/>
                  <a:gd name="connsiteX4" fmla="*/ 13769 w 26623"/>
                  <a:gd name="connsiteY4" fmla="*/ 262 h 26623"/>
                  <a:gd name="connsiteX5" fmla="*/ 4356 w 26623"/>
                  <a:gd name="connsiteY5" fmla="*/ 4161 h 26623"/>
                  <a:gd name="connsiteX6" fmla="*/ 457 w 26623"/>
                  <a:gd name="connsiteY6" fmla="*/ 13574 h 26623"/>
                  <a:gd name="connsiteX7" fmla="*/ 4356 w 26623"/>
                  <a:gd name="connsiteY7" fmla="*/ 22987 h 26623"/>
                  <a:gd name="connsiteX8" fmla="*/ 13769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886"/>
                    </a:moveTo>
                    <a:cubicBezTo>
                      <a:pt x="17299" y="26886"/>
                      <a:pt x="20685" y="25483"/>
                      <a:pt x="23182" y="22987"/>
                    </a:cubicBezTo>
                    <a:cubicBezTo>
                      <a:pt x="25678" y="20490"/>
                      <a:pt x="27081" y="17104"/>
                      <a:pt x="27081" y="13574"/>
                    </a:cubicBezTo>
                    <a:cubicBezTo>
                      <a:pt x="27081" y="10044"/>
                      <a:pt x="25678" y="6658"/>
                      <a:pt x="23182" y="4161"/>
                    </a:cubicBezTo>
                    <a:cubicBezTo>
                      <a:pt x="20685" y="1665"/>
                      <a:pt x="17299" y="262"/>
                      <a:pt x="13769" y="262"/>
                    </a:cubicBezTo>
                    <a:cubicBezTo>
                      <a:pt x="10239" y="262"/>
                      <a:pt x="6853" y="1665"/>
                      <a:pt x="4356" y="4161"/>
                    </a:cubicBezTo>
                    <a:cubicBezTo>
                      <a:pt x="1860" y="6658"/>
                      <a:pt x="457" y="10044"/>
                      <a:pt x="457" y="13574"/>
                    </a:cubicBezTo>
                    <a:cubicBezTo>
                      <a:pt x="457" y="17104"/>
                      <a:pt x="1860" y="20490"/>
                      <a:pt x="4356" y="22987"/>
                    </a:cubicBezTo>
                    <a:cubicBezTo>
                      <a:pt x="6853" y="25483"/>
                      <a:pt x="10239" y="26886"/>
                      <a:pt x="13769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35" name="任意多边形: 形状 67834">
                <a:extLst>
                  <a:ext uri="{FF2B5EF4-FFF2-40B4-BE49-F238E27FC236}">
                    <a16:creationId xmlns:a16="http://schemas.microsoft.com/office/drawing/2014/main" id="{41693020-59CD-6A5F-D66D-4C9A174001E6}"/>
                  </a:ext>
                </a:extLst>
              </p:cNvPr>
              <p:cNvSpPr/>
              <p:nvPr/>
            </p:nvSpPr>
            <p:spPr>
              <a:xfrm>
                <a:off x="5642015" y="3541424"/>
                <a:ext cx="26623" cy="26623"/>
              </a:xfrm>
              <a:custGeom>
                <a:avLst/>
                <a:gdLst>
                  <a:gd name="connsiteX0" fmla="*/ 13707 w 26623"/>
                  <a:gd name="connsiteY0" fmla="*/ 26922 h 26623"/>
                  <a:gd name="connsiteX1" fmla="*/ 23119 w 26623"/>
                  <a:gd name="connsiteY1" fmla="*/ 23023 h 26623"/>
                  <a:gd name="connsiteX2" fmla="*/ 27018 w 26623"/>
                  <a:gd name="connsiteY2" fmla="*/ 13610 h 26623"/>
                  <a:gd name="connsiteX3" fmla="*/ 23119 w 26623"/>
                  <a:gd name="connsiteY3" fmla="*/ 4197 h 26623"/>
                  <a:gd name="connsiteX4" fmla="*/ 13707 w 26623"/>
                  <a:gd name="connsiteY4" fmla="*/ 299 h 26623"/>
                  <a:gd name="connsiteX5" fmla="*/ 4294 w 26623"/>
                  <a:gd name="connsiteY5" fmla="*/ 4197 h 26623"/>
                  <a:gd name="connsiteX6" fmla="*/ 395 w 26623"/>
                  <a:gd name="connsiteY6" fmla="*/ 13610 h 26623"/>
                  <a:gd name="connsiteX7" fmla="*/ 4294 w 26623"/>
                  <a:gd name="connsiteY7" fmla="*/ 23023 h 26623"/>
                  <a:gd name="connsiteX8" fmla="*/ 13707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7" y="26922"/>
                    </a:moveTo>
                    <a:cubicBezTo>
                      <a:pt x="17237" y="26922"/>
                      <a:pt x="20623" y="25519"/>
                      <a:pt x="23119" y="23023"/>
                    </a:cubicBezTo>
                    <a:cubicBezTo>
                      <a:pt x="25616" y="20527"/>
                      <a:pt x="27018" y="17140"/>
                      <a:pt x="27018" y="13610"/>
                    </a:cubicBezTo>
                    <a:cubicBezTo>
                      <a:pt x="27018" y="10080"/>
                      <a:pt x="25616" y="6694"/>
                      <a:pt x="23119" y="4197"/>
                    </a:cubicBezTo>
                    <a:cubicBezTo>
                      <a:pt x="20623" y="1701"/>
                      <a:pt x="17237" y="299"/>
                      <a:pt x="13707" y="299"/>
                    </a:cubicBezTo>
                    <a:cubicBezTo>
                      <a:pt x="10176" y="299"/>
                      <a:pt x="6790" y="1701"/>
                      <a:pt x="4294" y="4197"/>
                    </a:cubicBezTo>
                    <a:cubicBezTo>
                      <a:pt x="1798" y="6694"/>
                      <a:pt x="395" y="10080"/>
                      <a:pt x="395" y="13610"/>
                    </a:cubicBezTo>
                    <a:cubicBezTo>
                      <a:pt x="395" y="17140"/>
                      <a:pt x="1798" y="20527"/>
                      <a:pt x="4294" y="23023"/>
                    </a:cubicBezTo>
                    <a:cubicBezTo>
                      <a:pt x="6790" y="25519"/>
                      <a:pt x="10176" y="26922"/>
                      <a:pt x="13707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36" name="任意多边形: 形状 67835">
                <a:extLst>
                  <a:ext uri="{FF2B5EF4-FFF2-40B4-BE49-F238E27FC236}">
                    <a16:creationId xmlns:a16="http://schemas.microsoft.com/office/drawing/2014/main" id="{802C2833-AD62-D4F3-53FE-C9053A74983D}"/>
                  </a:ext>
                </a:extLst>
              </p:cNvPr>
              <p:cNvSpPr/>
              <p:nvPr/>
            </p:nvSpPr>
            <p:spPr>
              <a:xfrm>
                <a:off x="6990144" y="2174064"/>
                <a:ext cx="26623" cy="26623"/>
              </a:xfrm>
              <a:custGeom>
                <a:avLst/>
                <a:gdLst>
                  <a:gd name="connsiteX0" fmla="*/ 13820 w 26623"/>
                  <a:gd name="connsiteY0" fmla="*/ 26807 h 26623"/>
                  <a:gd name="connsiteX1" fmla="*/ 23233 w 26623"/>
                  <a:gd name="connsiteY1" fmla="*/ 22908 h 26623"/>
                  <a:gd name="connsiteX2" fmla="*/ 27131 w 26623"/>
                  <a:gd name="connsiteY2" fmla="*/ 13495 h 26623"/>
                  <a:gd name="connsiteX3" fmla="*/ 23233 w 26623"/>
                  <a:gd name="connsiteY3" fmla="*/ 4083 h 26623"/>
                  <a:gd name="connsiteX4" fmla="*/ 13820 w 26623"/>
                  <a:gd name="connsiteY4" fmla="*/ 184 h 26623"/>
                  <a:gd name="connsiteX5" fmla="*/ 4407 w 26623"/>
                  <a:gd name="connsiteY5" fmla="*/ 4083 h 26623"/>
                  <a:gd name="connsiteX6" fmla="*/ 508 w 26623"/>
                  <a:gd name="connsiteY6" fmla="*/ 13495 h 26623"/>
                  <a:gd name="connsiteX7" fmla="*/ 4407 w 26623"/>
                  <a:gd name="connsiteY7" fmla="*/ 22908 h 26623"/>
                  <a:gd name="connsiteX8" fmla="*/ 13820 w 26623"/>
                  <a:gd name="connsiteY8" fmla="*/ 268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0" y="26807"/>
                    </a:moveTo>
                    <a:cubicBezTo>
                      <a:pt x="17350" y="26807"/>
                      <a:pt x="20736" y="25404"/>
                      <a:pt x="23233" y="22908"/>
                    </a:cubicBezTo>
                    <a:cubicBezTo>
                      <a:pt x="25729" y="20412"/>
                      <a:pt x="27131" y="17026"/>
                      <a:pt x="27131" y="13495"/>
                    </a:cubicBezTo>
                    <a:cubicBezTo>
                      <a:pt x="27131" y="9965"/>
                      <a:pt x="25729" y="6579"/>
                      <a:pt x="23233" y="4083"/>
                    </a:cubicBezTo>
                    <a:cubicBezTo>
                      <a:pt x="20736" y="1586"/>
                      <a:pt x="17350" y="184"/>
                      <a:pt x="13820" y="184"/>
                    </a:cubicBezTo>
                    <a:cubicBezTo>
                      <a:pt x="10290" y="184"/>
                      <a:pt x="6903" y="1586"/>
                      <a:pt x="4407" y="4083"/>
                    </a:cubicBezTo>
                    <a:cubicBezTo>
                      <a:pt x="1911" y="6579"/>
                      <a:pt x="508" y="9965"/>
                      <a:pt x="508" y="13495"/>
                    </a:cubicBezTo>
                    <a:cubicBezTo>
                      <a:pt x="508" y="17026"/>
                      <a:pt x="1911" y="20412"/>
                      <a:pt x="4407" y="22908"/>
                    </a:cubicBezTo>
                    <a:cubicBezTo>
                      <a:pt x="6903" y="25404"/>
                      <a:pt x="10290" y="26807"/>
                      <a:pt x="13820" y="268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37" name="任意多边形: 形状 67836">
                <a:extLst>
                  <a:ext uri="{FF2B5EF4-FFF2-40B4-BE49-F238E27FC236}">
                    <a16:creationId xmlns:a16="http://schemas.microsoft.com/office/drawing/2014/main" id="{9747C7FC-1800-527C-4F38-46240AB1DF6E}"/>
                  </a:ext>
                </a:extLst>
              </p:cNvPr>
              <p:cNvSpPr/>
              <p:nvPr/>
            </p:nvSpPr>
            <p:spPr>
              <a:xfrm>
                <a:off x="4940827" y="3885801"/>
                <a:ext cx="26623" cy="26623"/>
              </a:xfrm>
              <a:custGeom>
                <a:avLst/>
                <a:gdLst>
                  <a:gd name="connsiteX0" fmla="*/ 13648 w 26623"/>
                  <a:gd name="connsiteY0" fmla="*/ 26951 h 26623"/>
                  <a:gd name="connsiteX1" fmla="*/ 23060 w 26623"/>
                  <a:gd name="connsiteY1" fmla="*/ 23052 h 26623"/>
                  <a:gd name="connsiteX2" fmla="*/ 26959 w 26623"/>
                  <a:gd name="connsiteY2" fmla="*/ 13639 h 26623"/>
                  <a:gd name="connsiteX3" fmla="*/ 23060 w 26623"/>
                  <a:gd name="connsiteY3" fmla="*/ 4226 h 26623"/>
                  <a:gd name="connsiteX4" fmla="*/ 13648 w 26623"/>
                  <a:gd name="connsiteY4" fmla="*/ 327 h 26623"/>
                  <a:gd name="connsiteX5" fmla="*/ 4235 w 26623"/>
                  <a:gd name="connsiteY5" fmla="*/ 4226 h 26623"/>
                  <a:gd name="connsiteX6" fmla="*/ 336 w 26623"/>
                  <a:gd name="connsiteY6" fmla="*/ 13639 h 26623"/>
                  <a:gd name="connsiteX7" fmla="*/ 4235 w 26623"/>
                  <a:gd name="connsiteY7" fmla="*/ 23052 h 26623"/>
                  <a:gd name="connsiteX8" fmla="*/ 13648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951"/>
                    </a:moveTo>
                    <a:cubicBezTo>
                      <a:pt x="17178" y="26951"/>
                      <a:pt x="20564" y="25548"/>
                      <a:pt x="23060" y="23052"/>
                    </a:cubicBezTo>
                    <a:cubicBezTo>
                      <a:pt x="25557" y="20556"/>
                      <a:pt x="26959" y="17169"/>
                      <a:pt x="26959" y="13639"/>
                    </a:cubicBezTo>
                    <a:cubicBezTo>
                      <a:pt x="26959" y="10109"/>
                      <a:pt x="25557" y="6723"/>
                      <a:pt x="23060" y="4226"/>
                    </a:cubicBezTo>
                    <a:cubicBezTo>
                      <a:pt x="20564" y="1730"/>
                      <a:pt x="17178" y="327"/>
                      <a:pt x="13648" y="327"/>
                    </a:cubicBezTo>
                    <a:cubicBezTo>
                      <a:pt x="10117" y="327"/>
                      <a:pt x="6731" y="1730"/>
                      <a:pt x="4235" y="4226"/>
                    </a:cubicBezTo>
                    <a:cubicBezTo>
                      <a:pt x="1739" y="6723"/>
                      <a:pt x="336" y="10109"/>
                      <a:pt x="336" y="13639"/>
                    </a:cubicBezTo>
                    <a:cubicBezTo>
                      <a:pt x="336" y="17169"/>
                      <a:pt x="1739" y="20556"/>
                      <a:pt x="4235" y="23052"/>
                    </a:cubicBezTo>
                    <a:cubicBezTo>
                      <a:pt x="6731" y="25548"/>
                      <a:pt x="10117" y="26951"/>
                      <a:pt x="13648" y="269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38" name="任意多边形: 形状 67837">
                <a:extLst>
                  <a:ext uri="{FF2B5EF4-FFF2-40B4-BE49-F238E27FC236}">
                    <a16:creationId xmlns:a16="http://schemas.microsoft.com/office/drawing/2014/main" id="{7D048AC4-2A68-A1E2-8A75-2450E89358D7}"/>
                  </a:ext>
                </a:extLst>
              </p:cNvPr>
              <p:cNvSpPr/>
              <p:nvPr/>
            </p:nvSpPr>
            <p:spPr>
              <a:xfrm>
                <a:off x="6176145" y="3235926"/>
                <a:ext cx="26623" cy="26623"/>
              </a:xfrm>
              <a:custGeom>
                <a:avLst/>
                <a:gdLst>
                  <a:gd name="connsiteX0" fmla="*/ 13751 w 26623"/>
                  <a:gd name="connsiteY0" fmla="*/ 26896 h 26623"/>
                  <a:gd name="connsiteX1" fmla="*/ 23164 w 26623"/>
                  <a:gd name="connsiteY1" fmla="*/ 22997 h 26623"/>
                  <a:gd name="connsiteX2" fmla="*/ 27063 w 26623"/>
                  <a:gd name="connsiteY2" fmla="*/ 13584 h 26623"/>
                  <a:gd name="connsiteX3" fmla="*/ 23164 w 26623"/>
                  <a:gd name="connsiteY3" fmla="*/ 4172 h 26623"/>
                  <a:gd name="connsiteX4" fmla="*/ 13751 w 26623"/>
                  <a:gd name="connsiteY4" fmla="*/ 273 h 26623"/>
                  <a:gd name="connsiteX5" fmla="*/ 4339 w 26623"/>
                  <a:gd name="connsiteY5" fmla="*/ 4172 h 26623"/>
                  <a:gd name="connsiteX6" fmla="*/ 440 w 26623"/>
                  <a:gd name="connsiteY6" fmla="*/ 13584 h 26623"/>
                  <a:gd name="connsiteX7" fmla="*/ 4339 w 26623"/>
                  <a:gd name="connsiteY7" fmla="*/ 22997 h 26623"/>
                  <a:gd name="connsiteX8" fmla="*/ 13751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896"/>
                    </a:moveTo>
                    <a:cubicBezTo>
                      <a:pt x="17282" y="26896"/>
                      <a:pt x="20668" y="25493"/>
                      <a:pt x="23164" y="22997"/>
                    </a:cubicBezTo>
                    <a:cubicBezTo>
                      <a:pt x="25660" y="20501"/>
                      <a:pt x="27063" y="17115"/>
                      <a:pt x="27063" y="13584"/>
                    </a:cubicBezTo>
                    <a:cubicBezTo>
                      <a:pt x="27063" y="10054"/>
                      <a:pt x="25660" y="6668"/>
                      <a:pt x="23164" y="4172"/>
                    </a:cubicBezTo>
                    <a:cubicBezTo>
                      <a:pt x="20668" y="1675"/>
                      <a:pt x="17282" y="273"/>
                      <a:pt x="13751" y="273"/>
                    </a:cubicBezTo>
                    <a:cubicBezTo>
                      <a:pt x="10221" y="273"/>
                      <a:pt x="6835" y="1675"/>
                      <a:pt x="4339" y="4172"/>
                    </a:cubicBezTo>
                    <a:cubicBezTo>
                      <a:pt x="1842" y="6668"/>
                      <a:pt x="440" y="10054"/>
                      <a:pt x="440" y="13584"/>
                    </a:cubicBezTo>
                    <a:cubicBezTo>
                      <a:pt x="440" y="17115"/>
                      <a:pt x="1842" y="20501"/>
                      <a:pt x="4339" y="22997"/>
                    </a:cubicBezTo>
                    <a:cubicBezTo>
                      <a:pt x="6835" y="25493"/>
                      <a:pt x="10221" y="26896"/>
                      <a:pt x="13751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39" name="任意多边形: 形状 67838">
                <a:extLst>
                  <a:ext uri="{FF2B5EF4-FFF2-40B4-BE49-F238E27FC236}">
                    <a16:creationId xmlns:a16="http://schemas.microsoft.com/office/drawing/2014/main" id="{4E0240AC-9877-768E-DB50-184F77B5CCB0}"/>
                  </a:ext>
                </a:extLst>
              </p:cNvPr>
              <p:cNvSpPr/>
              <p:nvPr/>
            </p:nvSpPr>
            <p:spPr>
              <a:xfrm>
                <a:off x="7052147" y="2893955"/>
                <a:ext cx="26623" cy="26623"/>
              </a:xfrm>
              <a:custGeom>
                <a:avLst/>
                <a:gdLst>
                  <a:gd name="connsiteX0" fmla="*/ 13825 w 26623"/>
                  <a:gd name="connsiteY0" fmla="*/ 26867 h 26623"/>
                  <a:gd name="connsiteX1" fmla="*/ 23238 w 26623"/>
                  <a:gd name="connsiteY1" fmla="*/ 22968 h 26623"/>
                  <a:gd name="connsiteX2" fmla="*/ 27137 w 26623"/>
                  <a:gd name="connsiteY2" fmla="*/ 13556 h 26623"/>
                  <a:gd name="connsiteX3" fmla="*/ 23238 w 26623"/>
                  <a:gd name="connsiteY3" fmla="*/ 4143 h 26623"/>
                  <a:gd name="connsiteX4" fmla="*/ 13825 w 26623"/>
                  <a:gd name="connsiteY4" fmla="*/ 244 h 26623"/>
                  <a:gd name="connsiteX5" fmla="*/ 4412 w 26623"/>
                  <a:gd name="connsiteY5" fmla="*/ 4143 h 26623"/>
                  <a:gd name="connsiteX6" fmla="*/ 513 w 26623"/>
                  <a:gd name="connsiteY6" fmla="*/ 13556 h 26623"/>
                  <a:gd name="connsiteX7" fmla="*/ 4412 w 26623"/>
                  <a:gd name="connsiteY7" fmla="*/ 22968 h 26623"/>
                  <a:gd name="connsiteX8" fmla="*/ 13825 w 26623"/>
                  <a:gd name="connsiteY8" fmla="*/ 268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867"/>
                    </a:moveTo>
                    <a:cubicBezTo>
                      <a:pt x="17355" y="26867"/>
                      <a:pt x="20741" y="25465"/>
                      <a:pt x="23238" y="22968"/>
                    </a:cubicBezTo>
                    <a:cubicBezTo>
                      <a:pt x="25734" y="20472"/>
                      <a:pt x="27137" y="17086"/>
                      <a:pt x="27137" y="13556"/>
                    </a:cubicBezTo>
                    <a:cubicBezTo>
                      <a:pt x="27137" y="10025"/>
                      <a:pt x="25734" y="6639"/>
                      <a:pt x="23238" y="4143"/>
                    </a:cubicBezTo>
                    <a:cubicBezTo>
                      <a:pt x="20741" y="1647"/>
                      <a:pt x="17355" y="244"/>
                      <a:pt x="13825" y="244"/>
                    </a:cubicBezTo>
                    <a:cubicBezTo>
                      <a:pt x="10295" y="244"/>
                      <a:pt x="6909" y="1647"/>
                      <a:pt x="4412" y="4143"/>
                    </a:cubicBezTo>
                    <a:cubicBezTo>
                      <a:pt x="1916" y="6639"/>
                      <a:pt x="513" y="10025"/>
                      <a:pt x="513" y="13556"/>
                    </a:cubicBezTo>
                    <a:cubicBezTo>
                      <a:pt x="513" y="17086"/>
                      <a:pt x="1916" y="20472"/>
                      <a:pt x="4412" y="22968"/>
                    </a:cubicBezTo>
                    <a:cubicBezTo>
                      <a:pt x="6909" y="25465"/>
                      <a:pt x="10295" y="26867"/>
                      <a:pt x="13825" y="2686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40" name="任意多边形: 形状 67839">
                <a:extLst>
                  <a:ext uri="{FF2B5EF4-FFF2-40B4-BE49-F238E27FC236}">
                    <a16:creationId xmlns:a16="http://schemas.microsoft.com/office/drawing/2014/main" id="{53D661F6-B5BC-F2A2-A1EF-A0A6ACD51398}"/>
                  </a:ext>
                </a:extLst>
              </p:cNvPr>
              <p:cNvSpPr/>
              <p:nvPr/>
            </p:nvSpPr>
            <p:spPr>
              <a:xfrm>
                <a:off x="6645100" y="2517699"/>
                <a:ext cx="26623" cy="26623"/>
              </a:xfrm>
              <a:custGeom>
                <a:avLst/>
                <a:gdLst>
                  <a:gd name="connsiteX0" fmla="*/ 13791 w 26623"/>
                  <a:gd name="connsiteY0" fmla="*/ 26836 h 26623"/>
                  <a:gd name="connsiteX1" fmla="*/ 23204 w 26623"/>
                  <a:gd name="connsiteY1" fmla="*/ 22937 h 26623"/>
                  <a:gd name="connsiteX2" fmla="*/ 27102 w 26623"/>
                  <a:gd name="connsiteY2" fmla="*/ 13524 h 26623"/>
                  <a:gd name="connsiteX3" fmla="*/ 23204 w 26623"/>
                  <a:gd name="connsiteY3" fmla="*/ 4111 h 26623"/>
                  <a:gd name="connsiteX4" fmla="*/ 13791 w 26623"/>
                  <a:gd name="connsiteY4" fmla="*/ 213 h 26623"/>
                  <a:gd name="connsiteX5" fmla="*/ 4378 w 26623"/>
                  <a:gd name="connsiteY5" fmla="*/ 4111 h 26623"/>
                  <a:gd name="connsiteX6" fmla="*/ 479 w 26623"/>
                  <a:gd name="connsiteY6" fmla="*/ 13524 h 26623"/>
                  <a:gd name="connsiteX7" fmla="*/ 4378 w 26623"/>
                  <a:gd name="connsiteY7" fmla="*/ 22937 h 26623"/>
                  <a:gd name="connsiteX8" fmla="*/ 13791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6836"/>
                    </a:moveTo>
                    <a:cubicBezTo>
                      <a:pt x="17321" y="26836"/>
                      <a:pt x="20707" y="25433"/>
                      <a:pt x="23204" y="22937"/>
                    </a:cubicBezTo>
                    <a:cubicBezTo>
                      <a:pt x="25700" y="20441"/>
                      <a:pt x="27102" y="17054"/>
                      <a:pt x="27102" y="13524"/>
                    </a:cubicBezTo>
                    <a:cubicBezTo>
                      <a:pt x="27102" y="9994"/>
                      <a:pt x="25700" y="6608"/>
                      <a:pt x="23204" y="4111"/>
                    </a:cubicBezTo>
                    <a:cubicBezTo>
                      <a:pt x="20707" y="1615"/>
                      <a:pt x="17321" y="213"/>
                      <a:pt x="13791" y="213"/>
                    </a:cubicBezTo>
                    <a:cubicBezTo>
                      <a:pt x="10261" y="213"/>
                      <a:pt x="6874" y="1615"/>
                      <a:pt x="4378" y="4111"/>
                    </a:cubicBezTo>
                    <a:cubicBezTo>
                      <a:pt x="1882" y="6608"/>
                      <a:pt x="479" y="9994"/>
                      <a:pt x="479" y="13524"/>
                    </a:cubicBezTo>
                    <a:cubicBezTo>
                      <a:pt x="479" y="17054"/>
                      <a:pt x="1882" y="20441"/>
                      <a:pt x="4378" y="22937"/>
                    </a:cubicBezTo>
                    <a:cubicBezTo>
                      <a:pt x="6874" y="25433"/>
                      <a:pt x="10261" y="26836"/>
                      <a:pt x="13791" y="268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41" name="任意多边形: 形状 67840">
                <a:extLst>
                  <a:ext uri="{FF2B5EF4-FFF2-40B4-BE49-F238E27FC236}">
                    <a16:creationId xmlns:a16="http://schemas.microsoft.com/office/drawing/2014/main" id="{A8D32596-D2AE-9004-99C1-EB89F1BBD513}"/>
                  </a:ext>
                </a:extLst>
              </p:cNvPr>
              <p:cNvSpPr/>
              <p:nvPr/>
            </p:nvSpPr>
            <p:spPr>
              <a:xfrm>
                <a:off x="6367432" y="3049521"/>
                <a:ext cx="26623" cy="26623"/>
              </a:xfrm>
              <a:custGeom>
                <a:avLst/>
                <a:gdLst>
                  <a:gd name="connsiteX0" fmla="*/ 13768 w 26623"/>
                  <a:gd name="connsiteY0" fmla="*/ 26880 h 26623"/>
                  <a:gd name="connsiteX1" fmla="*/ 23180 w 26623"/>
                  <a:gd name="connsiteY1" fmla="*/ 22982 h 26623"/>
                  <a:gd name="connsiteX2" fmla="*/ 27079 w 26623"/>
                  <a:gd name="connsiteY2" fmla="*/ 13569 h 26623"/>
                  <a:gd name="connsiteX3" fmla="*/ 23180 w 26623"/>
                  <a:gd name="connsiteY3" fmla="*/ 4156 h 26623"/>
                  <a:gd name="connsiteX4" fmla="*/ 13768 w 26623"/>
                  <a:gd name="connsiteY4" fmla="*/ 257 h 26623"/>
                  <a:gd name="connsiteX5" fmla="*/ 4355 w 26623"/>
                  <a:gd name="connsiteY5" fmla="*/ 4156 h 26623"/>
                  <a:gd name="connsiteX6" fmla="*/ 456 w 26623"/>
                  <a:gd name="connsiteY6" fmla="*/ 13569 h 26623"/>
                  <a:gd name="connsiteX7" fmla="*/ 4355 w 26623"/>
                  <a:gd name="connsiteY7" fmla="*/ 22982 h 26623"/>
                  <a:gd name="connsiteX8" fmla="*/ 13768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880"/>
                    </a:moveTo>
                    <a:cubicBezTo>
                      <a:pt x="17298" y="26880"/>
                      <a:pt x="20684" y="25478"/>
                      <a:pt x="23180" y="22982"/>
                    </a:cubicBezTo>
                    <a:cubicBezTo>
                      <a:pt x="25677" y="20485"/>
                      <a:pt x="27079" y="17099"/>
                      <a:pt x="27079" y="13569"/>
                    </a:cubicBezTo>
                    <a:cubicBezTo>
                      <a:pt x="27079" y="10039"/>
                      <a:pt x="25677" y="6652"/>
                      <a:pt x="23180" y="4156"/>
                    </a:cubicBezTo>
                    <a:cubicBezTo>
                      <a:pt x="20684" y="1660"/>
                      <a:pt x="17298" y="257"/>
                      <a:pt x="13768" y="257"/>
                    </a:cubicBezTo>
                    <a:cubicBezTo>
                      <a:pt x="10237" y="257"/>
                      <a:pt x="6851" y="1660"/>
                      <a:pt x="4355" y="4156"/>
                    </a:cubicBezTo>
                    <a:cubicBezTo>
                      <a:pt x="1859" y="6652"/>
                      <a:pt x="456" y="10039"/>
                      <a:pt x="456" y="13569"/>
                    </a:cubicBezTo>
                    <a:cubicBezTo>
                      <a:pt x="456" y="17099"/>
                      <a:pt x="1859" y="20485"/>
                      <a:pt x="4355" y="22982"/>
                    </a:cubicBezTo>
                    <a:cubicBezTo>
                      <a:pt x="6851" y="25478"/>
                      <a:pt x="10237" y="26880"/>
                      <a:pt x="13768" y="268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42" name="任意多边形: 形状 67841">
                <a:extLst>
                  <a:ext uri="{FF2B5EF4-FFF2-40B4-BE49-F238E27FC236}">
                    <a16:creationId xmlns:a16="http://schemas.microsoft.com/office/drawing/2014/main" id="{A3C622B3-8C59-B3BD-21FC-B77DCE3940EB}"/>
                  </a:ext>
                </a:extLst>
              </p:cNvPr>
              <p:cNvSpPr/>
              <p:nvPr/>
            </p:nvSpPr>
            <p:spPr>
              <a:xfrm>
                <a:off x="5826922" y="3198278"/>
                <a:ext cx="26623" cy="26623"/>
              </a:xfrm>
              <a:custGeom>
                <a:avLst/>
                <a:gdLst>
                  <a:gd name="connsiteX0" fmla="*/ 13722 w 26623"/>
                  <a:gd name="connsiteY0" fmla="*/ 26893 h 26623"/>
                  <a:gd name="connsiteX1" fmla="*/ 23135 w 26623"/>
                  <a:gd name="connsiteY1" fmla="*/ 22994 h 26623"/>
                  <a:gd name="connsiteX2" fmla="*/ 27034 w 26623"/>
                  <a:gd name="connsiteY2" fmla="*/ 13581 h 26623"/>
                  <a:gd name="connsiteX3" fmla="*/ 23135 w 26623"/>
                  <a:gd name="connsiteY3" fmla="*/ 4169 h 26623"/>
                  <a:gd name="connsiteX4" fmla="*/ 13722 w 26623"/>
                  <a:gd name="connsiteY4" fmla="*/ 270 h 26623"/>
                  <a:gd name="connsiteX5" fmla="*/ 4309 w 26623"/>
                  <a:gd name="connsiteY5" fmla="*/ 4169 h 26623"/>
                  <a:gd name="connsiteX6" fmla="*/ 411 w 26623"/>
                  <a:gd name="connsiteY6" fmla="*/ 13581 h 26623"/>
                  <a:gd name="connsiteX7" fmla="*/ 4309 w 26623"/>
                  <a:gd name="connsiteY7" fmla="*/ 22994 h 26623"/>
                  <a:gd name="connsiteX8" fmla="*/ 13722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6893"/>
                    </a:moveTo>
                    <a:cubicBezTo>
                      <a:pt x="17252" y="26893"/>
                      <a:pt x="20639" y="25490"/>
                      <a:pt x="23135" y="22994"/>
                    </a:cubicBezTo>
                    <a:cubicBezTo>
                      <a:pt x="25631" y="20498"/>
                      <a:pt x="27034" y="17112"/>
                      <a:pt x="27034" y="13581"/>
                    </a:cubicBezTo>
                    <a:cubicBezTo>
                      <a:pt x="27034" y="10051"/>
                      <a:pt x="25631" y="6665"/>
                      <a:pt x="23135" y="4169"/>
                    </a:cubicBezTo>
                    <a:cubicBezTo>
                      <a:pt x="20639" y="1672"/>
                      <a:pt x="17252" y="270"/>
                      <a:pt x="13722" y="270"/>
                    </a:cubicBezTo>
                    <a:cubicBezTo>
                      <a:pt x="10192" y="270"/>
                      <a:pt x="6806" y="1672"/>
                      <a:pt x="4309" y="4169"/>
                    </a:cubicBezTo>
                    <a:cubicBezTo>
                      <a:pt x="1813" y="6665"/>
                      <a:pt x="411" y="10051"/>
                      <a:pt x="411" y="13581"/>
                    </a:cubicBezTo>
                    <a:cubicBezTo>
                      <a:pt x="411" y="17112"/>
                      <a:pt x="1813" y="20498"/>
                      <a:pt x="4309" y="22994"/>
                    </a:cubicBezTo>
                    <a:cubicBezTo>
                      <a:pt x="6806" y="25490"/>
                      <a:pt x="10192" y="26893"/>
                      <a:pt x="13722" y="268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43" name="任意多边形: 形状 67842">
                <a:extLst>
                  <a:ext uri="{FF2B5EF4-FFF2-40B4-BE49-F238E27FC236}">
                    <a16:creationId xmlns:a16="http://schemas.microsoft.com/office/drawing/2014/main" id="{7CED5828-A94C-909C-FB0D-922111B7356E}"/>
                  </a:ext>
                </a:extLst>
              </p:cNvPr>
              <p:cNvSpPr/>
              <p:nvPr/>
            </p:nvSpPr>
            <p:spPr>
              <a:xfrm>
                <a:off x="5980344" y="4019322"/>
                <a:ext cx="26623" cy="26623"/>
              </a:xfrm>
              <a:custGeom>
                <a:avLst/>
                <a:gdLst>
                  <a:gd name="connsiteX0" fmla="*/ 13735 w 26623"/>
                  <a:gd name="connsiteY0" fmla="*/ 26962 h 26623"/>
                  <a:gd name="connsiteX1" fmla="*/ 23148 w 26623"/>
                  <a:gd name="connsiteY1" fmla="*/ 23063 h 26623"/>
                  <a:gd name="connsiteX2" fmla="*/ 27047 w 26623"/>
                  <a:gd name="connsiteY2" fmla="*/ 13650 h 26623"/>
                  <a:gd name="connsiteX3" fmla="*/ 23148 w 26623"/>
                  <a:gd name="connsiteY3" fmla="*/ 4238 h 26623"/>
                  <a:gd name="connsiteX4" fmla="*/ 13735 w 26623"/>
                  <a:gd name="connsiteY4" fmla="*/ 339 h 26623"/>
                  <a:gd name="connsiteX5" fmla="*/ 4322 w 26623"/>
                  <a:gd name="connsiteY5" fmla="*/ 4238 h 26623"/>
                  <a:gd name="connsiteX6" fmla="*/ 423 w 26623"/>
                  <a:gd name="connsiteY6" fmla="*/ 13650 h 26623"/>
                  <a:gd name="connsiteX7" fmla="*/ 4322 w 26623"/>
                  <a:gd name="connsiteY7" fmla="*/ 23063 h 26623"/>
                  <a:gd name="connsiteX8" fmla="*/ 13735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5" y="26962"/>
                    </a:moveTo>
                    <a:cubicBezTo>
                      <a:pt x="17265" y="26962"/>
                      <a:pt x="20651" y="25559"/>
                      <a:pt x="23148" y="23063"/>
                    </a:cubicBezTo>
                    <a:cubicBezTo>
                      <a:pt x="25644" y="20567"/>
                      <a:pt x="27047" y="17181"/>
                      <a:pt x="27047" y="13650"/>
                    </a:cubicBezTo>
                    <a:cubicBezTo>
                      <a:pt x="27047" y="10120"/>
                      <a:pt x="25644" y="6734"/>
                      <a:pt x="23148" y="4238"/>
                    </a:cubicBezTo>
                    <a:cubicBezTo>
                      <a:pt x="20651" y="1741"/>
                      <a:pt x="17265" y="339"/>
                      <a:pt x="13735" y="339"/>
                    </a:cubicBezTo>
                    <a:cubicBezTo>
                      <a:pt x="10205" y="339"/>
                      <a:pt x="6819" y="1741"/>
                      <a:pt x="4322" y="4238"/>
                    </a:cubicBezTo>
                    <a:cubicBezTo>
                      <a:pt x="1826" y="6734"/>
                      <a:pt x="423" y="10120"/>
                      <a:pt x="423" y="13650"/>
                    </a:cubicBezTo>
                    <a:cubicBezTo>
                      <a:pt x="423" y="17181"/>
                      <a:pt x="1826" y="20567"/>
                      <a:pt x="4322" y="23063"/>
                    </a:cubicBezTo>
                    <a:cubicBezTo>
                      <a:pt x="6819" y="25559"/>
                      <a:pt x="10205" y="26962"/>
                      <a:pt x="13735" y="269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44" name="任意多边形: 形状 67843">
                <a:extLst>
                  <a:ext uri="{FF2B5EF4-FFF2-40B4-BE49-F238E27FC236}">
                    <a16:creationId xmlns:a16="http://schemas.microsoft.com/office/drawing/2014/main" id="{B938A5F9-D25A-199F-5449-6E4B1B2A6176}"/>
                  </a:ext>
                </a:extLst>
              </p:cNvPr>
              <p:cNvSpPr/>
              <p:nvPr/>
            </p:nvSpPr>
            <p:spPr>
              <a:xfrm>
                <a:off x="5412259" y="3306914"/>
                <a:ext cx="26623" cy="26623"/>
              </a:xfrm>
              <a:custGeom>
                <a:avLst/>
                <a:gdLst>
                  <a:gd name="connsiteX0" fmla="*/ 13687 w 26623"/>
                  <a:gd name="connsiteY0" fmla="*/ 26902 h 26623"/>
                  <a:gd name="connsiteX1" fmla="*/ 23100 w 26623"/>
                  <a:gd name="connsiteY1" fmla="*/ 23003 h 26623"/>
                  <a:gd name="connsiteX2" fmla="*/ 26999 w 26623"/>
                  <a:gd name="connsiteY2" fmla="*/ 13590 h 26623"/>
                  <a:gd name="connsiteX3" fmla="*/ 23100 w 26623"/>
                  <a:gd name="connsiteY3" fmla="*/ 4178 h 26623"/>
                  <a:gd name="connsiteX4" fmla="*/ 13687 w 26623"/>
                  <a:gd name="connsiteY4" fmla="*/ 279 h 26623"/>
                  <a:gd name="connsiteX5" fmla="*/ 4275 w 26623"/>
                  <a:gd name="connsiteY5" fmla="*/ 4178 h 26623"/>
                  <a:gd name="connsiteX6" fmla="*/ 376 w 26623"/>
                  <a:gd name="connsiteY6" fmla="*/ 13590 h 26623"/>
                  <a:gd name="connsiteX7" fmla="*/ 4275 w 26623"/>
                  <a:gd name="connsiteY7" fmla="*/ 23003 h 26623"/>
                  <a:gd name="connsiteX8" fmla="*/ 13687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7" y="26902"/>
                    </a:moveTo>
                    <a:cubicBezTo>
                      <a:pt x="17218" y="26902"/>
                      <a:pt x="20604" y="25499"/>
                      <a:pt x="23100" y="23003"/>
                    </a:cubicBezTo>
                    <a:cubicBezTo>
                      <a:pt x="25596" y="20507"/>
                      <a:pt x="26999" y="17121"/>
                      <a:pt x="26999" y="13590"/>
                    </a:cubicBezTo>
                    <a:cubicBezTo>
                      <a:pt x="26999" y="10060"/>
                      <a:pt x="25596" y="6674"/>
                      <a:pt x="23100" y="4178"/>
                    </a:cubicBezTo>
                    <a:cubicBezTo>
                      <a:pt x="20604" y="1681"/>
                      <a:pt x="17218" y="279"/>
                      <a:pt x="13687" y="279"/>
                    </a:cubicBezTo>
                    <a:cubicBezTo>
                      <a:pt x="10157" y="279"/>
                      <a:pt x="6771" y="1681"/>
                      <a:pt x="4275" y="4178"/>
                    </a:cubicBezTo>
                    <a:cubicBezTo>
                      <a:pt x="1778" y="6674"/>
                      <a:pt x="376" y="10060"/>
                      <a:pt x="376" y="13590"/>
                    </a:cubicBezTo>
                    <a:cubicBezTo>
                      <a:pt x="376" y="17121"/>
                      <a:pt x="1778" y="20507"/>
                      <a:pt x="4275" y="23003"/>
                    </a:cubicBezTo>
                    <a:cubicBezTo>
                      <a:pt x="6771" y="25499"/>
                      <a:pt x="10157" y="26902"/>
                      <a:pt x="13687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45" name="任意多边形: 形状 67844">
                <a:extLst>
                  <a:ext uri="{FF2B5EF4-FFF2-40B4-BE49-F238E27FC236}">
                    <a16:creationId xmlns:a16="http://schemas.microsoft.com/office/drawing/2014/main" id="{BF6C4DFE-F9C9-6852-733D-5CEFE69795CB}"/>
                  </a:ext>
                </a:extLst>
              </p:cNvPr>
              <p:cNvSpPr/>
              <p:nvPr/>
            </p:nvSpPr>
            <p:spPr>
              <a:xfrm>
                <a:off x="6482701" y="3033942"/>
                <a:ext cx="26623" cy="26623"/>
              </a:xfrm>
              <a:custGeom>
                <a:avLst/>
                <a:gdLst>
                  <a:gd name="connsiteX0" fmla="*/ 13777 w 26623"/>
                  <a:gd name="connsiteY0" fmla="*/ 26879 h 26623"/>
                  <a:gd name="connsiteX1" fmla="*/ 23190 w 26623"/>
                  <a:gd name="connsiteY1" fmla="*/ 22980 h 26623"/>
                  <a:gd name="connsiteX2" fmla="*/ 27089 w 26623"/>
                  <a:gd name="connsiteY2" fmla="*/ 13568 h 26623"/>
                  <a:gd name="connsiteX3" fmla="*/ 23190 w 26623"/>
                  <a:gd name="connsiteY3" fmla="*/ 4155 h 26623"/>
                  <a:gd name="connsiteX4" fmla="*/ 13777 w 26623"/>
                  <a:gd name="connsiteY4" fmla="*/ 256 h 26623"/>
                  <a:gd name="connsiteX5" fmla="*/ 4364 w 26623"/>
                  <a:gd name="connsiteY5" fmla="*/ 4155 h 26623"/>
                  <a:gd name="connsiteX6" fmla="*/ 466 w 26623"/>
                  <a:gd name="connsiteY6" fmla="*/ 13568 h 26623"/>
                  <a:gd name="connsiteX7" fmla="*/ 4364 w 26623"/>
                  <a:gd name="connsiteY7" fmla="*/ 22980 h 26623"/>
                  <a:gd name="connsiteX8" fmla="*/ 13777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879"/>
                    </a:moveTo>
                    <a:cubicBezTo>
                      <a:pt x="17307" y="26879"/>
                      <a:pt x="20694" y="25477"/>
                      <a:pt x="23190" y="22980"/>
                    </a:cubicBezTo>
                    <a:cubicBezTo>
                      <a:pt x="25686" y="20484"/>
                      <a:pt x="27089" y="17098"/>
                      <a:pt x="27089" y="13568"/>
                    </a:cubicBezTo>
                    <a:cubicBezTo>
                      <a:pt x="27089" y="10037"/>
                      <a:pt x="25686" y="6651"/>
                      <a:pt x="23190" y="4155"/>
                    </a:cubicBezTo>
                    <a:cubicBezTo>
                      <a:pt x="20694" y="1659"/>
                      <a:pt x="17307" y="256"/>
                      <a:pt x="13777" y="256"/>
                    </a:cubicBezTo>
                    <a:cubicBezTo>
                      <a:pt x="10247" y="256"/>
                      <a:pt x="6861" y="1659"/>
                      <a:pt x="4364" y="4155"/>
                    </a:cubicBezTo>
                    <a:cubicBezTo>
                      <a:pt x="1868" y="6651"/>
                      <a:pt x="466" y="10037"/>
                      <a:pt x="466" y="13568"/>
                    </a:cubicBezTo>
                    <a:cubicBezTo>
                      <a:pt x="466" y="17098"/>
                      <a:pt x="1868" y="20484"/>
                      <a:pt x="4364" y="22980"/>
                    </a:cubicBezTo>
                    <a:cubicBezTo>
                      <a:pt x="6861" y="25477"/>
                      <a:pt x="10247" y="26879"/>
                      <a:pt x="13777" y="268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46" name="任意多边形: 形状 67845">
                <a:extLst>
                  <a:ext uri="{FF2B5EF4-FFF2-40B4-BE49-F238E27FC236}">
                    <a16:creationId xmlns:a16="http://schemas.microsoft.com/office/drawing/2014/main" id="{02214AE3-B804-8A3D-ED5C-AB37BC08D63F}"/>
                  </a:ext>
                </a:extLst>
              </p:cNvPr>
              <p:cNvSpPr/>
              <p:nvPr/>
            </p:nvSpPr>
            <p:spPr>
              <a:xfrm>
                <a:off x="5160573" y="2220407"/>
                <a:ext cx="26623" cy="26623"/>
              </a:xfrm>
              <a:custGeom>
                <a:avLst/>
                <a:gdLst>
                  <a:gd name="connsiteX0" fmla="*/ 13666 w 26623"/>
                  <a:gd name="connsiteY0" fmla="*/ 26811 h 26623"/>
                  <a:gd name="connsiteX1" fmla="*/ 23079 w 26623"/>
                  <a:gd name="connsiteY1" fmla="*/ 22912 h 26623"/>
                  <a:gd name="connsiteX2" fmla="*/ 26978 w 26623"/>
                  <a:gd name="connsiteY2" fmla="*/ 13499 h 26623"/>
                  <a:gd name="connsiteX3" fmla="*/ 23079 w 26623"/>
                  <a:gd name="connsiteY3" fmla="*/ 4086 h 26623"/>
                  <a:gd name="connsiteX4" fmla="*/ 13666 w 26623"/>
                  <a:gd name="connsiteY4" fmla="*/ 188 h 26623"/>
                  <a:gd name="connsiteX5" fmla="*/ 4253 w 26623"/>
                  <a:gd name="connsiteY5" fmla="*/ 4086 h 26623"/>
                  <a:gd name="connsiteX6" fmla="*/ 355 w 26623"/>
                  <a:gd name="connsiteY6" fmla="*/ 13499 h 26623"/>
                  <a:gd name="connsiteX7" fmla="*/ 4253 w 26623"/>
                  <a:gd name="connsiteY7" fmla="*/ 22912 h 26623"/>
                  <a:gd name="connsiteX8" fmla="*/ 13666 w 26623"/>
                  <a:gd name="connsiteY8" fmla="*/ 268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6" y="26811"/>
                    </a:moveTo>
                    <a:cubicBezTo>
                      <a:pt x="17196" y="26811"/>
                      <a:pt x="20583" y="25408"/>
                      <a:pt x="23079" y="22912"/>
                    </a:cubicBezTo>
                    <a:cubicBezTo>
                      <a:pt x="25575" y="20416"/>
                      <a:pt x="26978" y="17029"/>
                      <a:pt x="26978" y="13499"/>
                    </a:cubicBezTo>
                    <a:cubicBezTo>
                      <a:pt x="26978" y="9969"/>
                      <a:pt x="25575" y="6583"/>
                      <a:pt x="23079" y="4086"/>
                    </a:cubicBezTo>
                    <a:cubicBezTo>
                      <a:pt x="20583" y="1590"/>
                      <a:pt x="17196" y="188"/>
                      <a:pt x="13666" y="188"/>
                    </a:cubicBezTo>
                    <a:cubicBezTo>
                      <a:pt x="10136" y="188"/>
                      <a:pt x="6750" y="1590"/>
                      <a:pt x="4253" y="4086"/>
                    </a:cubicBezTo>
                    <a:cubicBezTo>
                      <a:pt x="1757" y="6583"/>
                      <a:pt x="355" y="9969"/>
                      <a:pt x="355" y="13499"/>
                    </a:cubicBezTo>
                    <a:cubicBezTo>
                      <a:pt x="355" y="17029"/>
                      <a:pt x="1757" y="20416"/>
                      <a:pt x="4253" y="22912"/>
                    </a:cubicBezTo>
                    <a:cubicBezTo>
                      <a:pt x="6750" y="25408"/>
                      <a:pt x="10136" y="26811"/>
                      <a:pt x="13666" y="268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47" name="任意多边形: 形状 67846">
                <a:extLst>
                  <a:ext uri="{FF2B5EF4-FFF2-40B4-BE49-F238E27FC236}">
                    <a16:creationId xmlns:a16="http://schemas.microsoft.com/office/drawing/2014/main" id="{B0E2FB00-4A4E-5788-FD87-C181ABA7B281}"/>
                  </a:ext>
                </a:extLst>
              </p:cNvPr>
              <p:cNvSpPr/>
              <p:nvPr/>
            </p:nvSpPr>
            <p:spPr>
              <a:xfrm>
                <a:off x="6903318" y="3305096"/>
                <a:ext cx="26623" cy="26623"/>
              </a:xfrm>
              <a:custGeom>
                <a:avLst/>
                <a:gdLst>
                  <a:gd name="connsiteX0" fmla="*/ 13813 w 26623"/>
                  <a:gd name="connsiteY0" fmla="*/ 26902 h 26623"/>
                  <a:gd name="connsiteX1" fmla="*/ 23225 w 26623"/>
                  <a:gd name="connsiteY1" fmla="*/ 23003 h 26623"/>
                  <a:gd name="connsiteX2" fmla="*/ 27124 w 26623"/>
                  <a:gd name="connsiteY2" fmla="*/ 13590 h 26623"/>
                  <a:gd name="connsiteX3" fmla="*/ 23225 w 26623"/>
                  <a:gd name="connsiteY3" fmla="*/ 4178 h 26623"/>
                  <a:gd name="connsiteX4" fmla="*/ 13813 w 26623"/>
                  <a:gd name="connsiteY4" fmla="*/ 279 h 26623"/>
                  <a:gd name="connsiteX5" fmla="*/ 4400 w 26623"/>
                  <a:gd name="connsiteY5" fmla="*/ 4178 h 26623"/>
                  <a:gd name="connsiteX6" fmla="*/ 501 w 26623"/>
                  <a:gd name="connsiteY6" fmla="*/ 13590 h 26623"/>
                  <a:gd name="connsiteX7" fmla="*/ 4400 w 26623"/>
                  <a:gd name="connsiteY7" fmla="*/ 23003 h 26623"/>
                  <a:gd name="connsiteX8" fmla="*/ 13813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902"/>
                    </a:moveTo>
                    <a:cubicBezTo>
                      <a:pt x="17343" y="26902"/>
                      <a:pt x="20729" y="25499"/>
                      <a:pt x="23225" y="23003"/>
                    </a:cubicBezTo>
                    <a:cubicBezTo>
                      <a:pt x="25722" y="20507"/>
                      <a:pt x="27124" y="17121"/>
                      <a:pt x="27124" y="13590"/>
                    </a:cubicBezTo>
                    <a:cubicBezTo>
                      <a:pt x="27124" y="10060"/>
                      <a:pt x="25722" y="6674"/>
                      <a:pt x="23225" y="4178"/>
                    </a:cubicBezTo>
                    <a:cubicBezTo>
                      <a:pt x="20729" y="1681"/>
                      <a:pt x="17343" y="279"/>
                      <a:pt x="13813" y="279"/>
                    </a:cubicBezTo>
                    <a:cubicBezTo>
                      <a:pt x="10282" y="279"/>
                      <a:pt x="6896" y="1681"/>
                      <a:pt x="4400" y="4178"/>
                    </a:cubicBezTo>
                    <a:cubicBezTo>
                      <a:pt x="1904" y="6674"/>
                      <a:pt x="501" y="10060"/>
                      <a:pt x="501" y="13590"/>
                    </a:cubicBezTo>
                    <a:cubicBezTo>
                      <a:pt x="501" y="17121"/>
                      <a:pt x="1904" y="20507"/>
                      <a:pt x="4400" y="23003"/>
                    </a:cubicBezTo>
                    <a:cubicBezTo>
                      <a:pt x="6896" y="25499"/>
                      <a:pt x="10282" y="26902"/>
                      <a:pt x="13813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48" name="任意多边形: 形状 67847">
                <a:extLst>
                  <a:ext uri="{FF2B5EF4-FFF2-40B4-BE49-F238E27FC236}">
                    <a16:creationId xmlns:a16="http://schemas.microsoft.com/office/drawing/2014/main" id="{49A06E81-A891-5C80-75F2-35C07F767818}"/>
                  </a:ext>
                </a:extLst>
              </p:cNvPr>
              <p:cNvSpPr/>
              <p:nvPr/>
            </p:nvSpPr>
            <p:spPr>
              <a:xfrm>
                <a:off x="5622147" y="2502491"/>
                <a:ext cx="26623" cy="26623"/>
              </a:xfrm>
              <a:custGeom>
                <a:avLst/>
                <a:gdLst>
                  <a:gd name="connsiteX0" fmla="*/ 13705 w 26623"/>
                  <a:gd name="connsiteY0" fmla="*/ 26834 h 26623"/>
                  <a:gd name="connsiteX1" fmla="*/ 23118 w 26623"/>
                  <a:gd name="connsiteY1" fmla="*/ 22936 h 26623"/>
                  <a:gd name="connsiteX2" fmla="*/ 27017 w 26623"/>
                  <a:gd name="connsiteY2" fmla="*/ 13523 h 26623"/>
                  <a:gd name="connsiteX3" fmla="*/ 23118 w 26623"/>
                  <a:gd name="connsiteY3" fmla="*/ 4110 h 26623"/>
                  <a:gd name="connsiteX4" fmla="*/ 13705 w 26623"/>
                  <a:gd name="connsiteY4" fmla="*/ 211 h 26623"/>
                  <a:gd name="connsiteX5" fmla="*/ 4292 w 26623"/>
                  <a:gd name="connsiteY5" fmla="*/ 4110 h 26623"/>
                  <a:gd name="connsiteX6" fmla="*/ 393 w 26623"/>
                  <a:gd name="connsiteY6" fmla="*/ 13523 h 26623"/>
                  <a:gd name="connsiteX7" fmla="*/ 4292 w 26623"/>
                  <a:gd name="connsiteY7" fmla="*/ 22936 h 26623"/>
                  <a:gd name="connsiteX8" fmla="*/ 13705 w 26623"/>
                  <a:gd name="connsiteY8" fmla="*/ 268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5" y="26834"/>
                    </a:moveTo>
                    <a:cubicBezTo>
                      <a:pt x="17235" y="26834"/>
                      <a:pt x="20621" y="25432"/>
                      <a:pt x="23118" y="22936"/>
                    </a:cubicBezTo>
                    <a:cubicBezTo>
                      <a:pt x="25614" y="20439"/>
                      <a:pt x="27017" y="17053"/>
                      <a:pt x="27017" y="13523"/>
                    </a:cubicBezTo>
                    <a:cubicBezTo>
                      <a:pt x="27017" y="9993"/>
                      <a:pt x="25614" y="6606"/>
                      <a:pt x="23118" y="4110"/>
                    </a:cubicBezTo>
                    <a:cubicBezTo>
                      <a:pt x="20621" y="1614"/>
                      <a:pt x="17235" y="211"/>
                      <a:pt x="13705" y="211"/>
                    </a:cubicBezTo>
                    <a:cubicBezTo>
                      <a:pt x="10175" y="211"/>
                      <a:pt x="6788" y="1614"/>
                      <a:pt x="4292" y="4110"/>
                    </a:cubicBezTo>
                    <a:cubicBezTo>
                      <a:pt x="1796" y="6606"/>
                      <a:pt x="393" y="9993"/>
                      <a:pt x="393" y="13523"/>
                    </a:cubicBezTo>
                    <a:cubicBezTo>
                      <a:pt x="393" y="17053"/>
                      <a:pt x="1796" y="20439"/>
                      <a:pt x="4292" y="22936"/>
                    </a:cubicBezTo>
                    <a:cubicBezTo>
                      <a:pt x="6788" y="25432"/>
                      <a:pt x="10175" y="26834"/>
                      <a:pt x="13705" y="268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49" name="任意多边形: 形状 67848">
                <a:extLst>
                  <a:ext uri="{FF2B5EF4-FFF2-40B4-BE49-F238E27FC236}">
                    <a16:creationId xmlns:a16="http://schemas.microsoft.com/office/drawing/2014/main" id="{F7E16951-B11F-6362-113A-B54ADC12B899}"/>
                  </a:ext>
                </a:extLst>
              </p:cNvPr>
              <p:cNvSpPr/>
              <p:nvPr/>
            </p:nvSpPr>
            <p:spPr>
              <a:xfrm>
                <a:off x="7227428" y="4545992"/>
                <a:ext cx="26623" cy="26623"/>
              </a:xfrm>
              <a:custGeom>
                <a:avLst/>
                <a:gdLst>
                  <a:gd name="connsiteX0" fmla="*/ 13840 w 26623"/>
                  <a:gd name="connsiteY0" fmla="*/ 27006 h 26623"/>
                  <a:gd name="connsiteX1" fmla="*/ 23252 w 26623"/>
                  <a:gd name="connsiteY1" fmla="*/ 23107 h 26623"/>
                  <a:gd name="connsiteX2" fmla="*/ 27151 w 26623"/>
                  <a:gd name="connsiteY2" fmla="*/ 13695 h 26623"/>
                  <a:gd name="connsiteX3" fmla="*/ 23252 w 26623"/>
                  <a:gd name="connsiteY3" fmla="*/ 4282 h 26623"/>
                  <a:gd name="connsiteX4" fmla="*/ 13840 w 26623"/>
                  <a:gd name="connsiteY4" fmla="*/ 383 h 26623"/>
                  <a:gd name="connsiteX5" fmla="*/ 4427 w 26623"/>
                  <a:gd name="connsiteY5" fmla="*/ 4282 h 26623"/>
                  <a:gd name="connsiteX6" fmla="*/ 528 w 26623"/>
                  <a:gd name="connsiteY6" fmla="*/ 13695 h 26623"/>
                  <a:gd name="connsiteX7" fmla="*/ 4427 w 26623"/>
                  <a:gd name="connsiteY7" fmla="*/ 23107 h 26623"/>
                  <a:gd name="connsiteX8" fmla="*/ 13840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7006"/>
                    </a:moveTo>
                    <a:cubicBezTo>
                      <a:pt x="17370" y="27006"/>
                      <a:pt x="20756" y="25604"/>
                      <a:pt x="23252" y="23107"/>
                    </a:cubicBezTo>
                    <a:cubicBezTo>
                      <a:pt x="25749" y="20611"/>
                      <a:pt x="27151" y="17225"/>
                      <a:pt x="27151" y="13695"/>
                    </a:cubicBezTo>
                    <a:cubicBezTo>
                      <a:pt x="27151" y="10164"/>
                      <a:pt x="25749" y="6778"/>
                      <a:pt x="23252" y="4282"/>
                    </a:cubicBezTo>
                    <a:cubicBezTo>
                      <a:pt x="20756" y="1786"/>
                      <a:pt x="17370" y="383"/>
                      <a:pt x="13840" y="383"/>
                    </a:cubicBezTo>
                    <a:cubicBezTo>
                      <a:pt x="10309" y="383"/>
                      <a:pt x="6923" y="1786"/>
                      <a:pt x="4427" y="4282"/>
                    </a:cubicBezTo>
                    <a:cubicBezTo>
                      <a:pt x="1931" y="6778"/>
                      <a:pt x="528" y="10164"/>
                      <a:pt x="528" y="13695"/>
                    </a:cubicBezTo>
                    <a:cubicBezTo>
                      <a:pt x="528" y="17225"/>
                      <a:pt x="1931" y="20611"/>
                      <a:pt x="4427" y="23107"/>
                    </a:cubicBezTo>
                    <a:cubicBezTo>
                      <a:pt x="6923" y="25604"/>
                      <a:pt x="10309" y="27006"/>
                      <a:pt x="13840" y="270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50" name="任意多边形: 形状 67849">
                <a:extLst>
                  <a:ext uri="{FF2B5EF4-FFF2-40B4-BE49-F238E27FC236}">
                    <a16:creationId xmlns:a16="http://schemas.microsoft.com/office/drawing/2014/main" id="{5BD44B73-3D81-A9C3-0F36-84346FF1E95E}"/>
                  </a:ext>
                </a:extLst>
              </p:cNvPr>
              <p:cNvSpPr/>
              <p:nvPr/>
            </p:nvSpPr>
            <p:spPr>
              <a:xfrm>
                <a:off x="5811928" y="3748357"/>
                <a:ext cx="26623" cy="26623"/>
              </a:xfrm>
              <a:custGeom>
                <a:avLst/>
                <a:gdLst>
                  <a:gd name="connsiteX0" fmla="*/ 13721 w 26623"/>
                  <a:gd name="connsiteY0" fmla="*/ 26939 h 26623"/>
                  <a:gd name="connsiteX1" fmla="*/ 23134 w 26623"/>
                  <a:gd name="connsiteY1" fmla="*/ 23040 h 26623"/>
                  <a:gd name="connsiteX2" fmla="*/ 27032 w 26623"/>
                  <a:gd name="connsiteY2" fmla="*/ 13628 h 26623"/>
                  <a:gd name="connsiteX3" fmla="*/ 23134 w 26623"/>
                  <a:gd name="connsiteY3" fmla="*/ 4215 h 26623"/>
                  <a:gd name="connsiteX4" fmla="*/ 13721 w 26623"/>
                  <a:gd name="connsiteY4" fmla="*/ 316 h 26623"/>
                  <a:gd name="connsiteX5" fmla="*/ 4308 w 26623"/>
                  <a:gd name="connsiteY5" fmla="*/ 4215 h 26623"/>
                  <a:gd name="connsiteX6" fmla="*/ 409 w 26623"/>
                  <a:gd name="connsiteY6" fmla="*/ 13628 h 26623"/>
                  <a:gd name="connsiteX7" fmla="*/ 4308 w 26623"/>
                  <a:gd name="connsiteY7" fmla="*/ 23040 h 26623"/>
                  <a:gd name="connsiteX8" fmla="*/ 13721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1" y="26939"/>
                    </a:moveTo>
                    <a:cubicBezTo>
                      <a:pt x="17251" y="26939"/>
                      <a:pt x="20637" y="25537"/>
                      <a:pt x="23134" y="23040"/>
                    </a:cubicBezTo>
                    <a:cubicBezTo>
                      <a:pt x="25630" y="20544"/>
                      <a:pt x="27032" y="17158"/>
                      <a:pt x="27032" y="13628"/>
                    </a:cubicBezTo>
                    <a:cubicBezTo>
                      <a:pt x="27032" y="10097"/>
                      <a:pt x="25630" y="6711"/>
                      <a:pt x="23134" y="4215"/>
                    </a:cubicBezTo>
                    <a:cubicBezTo>
                      <a:pt x="20637" y="1719"/>
                      <a:pt x="17251" y="316"/>
                      <a:pt x="13721" y="316"/>
                    </a:cubicBezTo>
                    <a:cubicBezTo>
                      <a:pt x="10191" y="316"/>
                      <a:pt x="6804" y="1719"/>
                      <a:pt x="4308" y="4215"/>
                    </a:cubicBezTo>
                    <a:cubicBezTo>
                      <a:pt x="1812" y="6711"/>
                      <a:pt x="409" y="10097"/>
                      <a:pt x="409" y="13628"/>
                    </a:cubicBezTo>
                    <a:cubicBezTo>
                      <a:pt x="409" y="17158"/>
                      <a:pt x="1812" y="20544"/>
                      <a:pt x="4308" y="23040"/>
                    </a:cubicBezTo>
                    <a:cubicBezTo>
                      <a:pt x="6804" y="25537"/>
                      <a:pt x="10191" y="26939"/>
                      <a:pt x="13721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51" name="任意多边形: 形状 67850">
                <a:extLst>
                  <a:ext uri="{FF2B5EF4-FFF2-40B4-BE49-F238E27FC236}">
                    <a16:creationId xmlns:a16="http://schemas.microsoft.com/office/drawing/2014/main" id="{41E4815E-31A6-7E88-B15A-D43E80B62D2B}"/>
                  </a:ext>
                </a:extLst>
              </p:cNvPr>
              <p:cNvSpPr/>
              <p:nvPr/>
            </p:nvSpPr>
            <p:spPr>
              <a:xfrm>
                <a:off x="6498817" y="3180580"/>
                <a:ext cx="26623" cy="26623"/>
              </a:xfrm>
              <a:custGeom>
                <a:avLst/>
                <a:gdLst>
                  <a:gd name="connsiteX0" fmla="*/ 13779 w 26623"/>
                  <a:gd name="connsiteY0" fmla="*/ 26891 h 26623"/>
                  <a:gd name="connsiteX1" fmla="*/ 23191 w 26623"/>
                  <a:gd name="connsiteY1" fmla="*/ 22993 h 26623"/>
                  <a:gd name="connsiteX2" fmla="*/ 27090 w 26623"/>
                  <a:gd name="connsiteY2" fmla="*/ 13580 h 26623"/>
                  <a:gd name="connsiteX3" fmla="*/ 23191 w 26623"/>
                  <a:gd name="connsiteY3" fmla="*/ 4167 h 26623"/>
                  <a:gd name="connsiteX4" fmla="*/ 13779 w 26623"/>
                  <a:gd name="connsiteY4" fmla="*/ 268 h 26623"/>
                  <a:gd name="connsiteX5" fmla="*/ 4366 w 26623"/>
                  <a:gd name="connsiteY5" fmla="*/ 4167 h 26623"/>
                  <a:gd name="connsiteX6" fmla="*/ 467 w 26623"/>
                  <a:gd name="connsiteY6" fmla="*/ 13580 h 26623"/>
                  <a:gd name="connsiteX7" fmla="*/ 4366 w 26623"/>
                  <a:gd name="connsiteY7" fmla="*/ 22993 h 26623"/>
                  <a:gd name="connsiteX8" fmla="*/ 13779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891"/>
                    </a:moveTo>
                    <a:cubicBezTo>
                      <a:pt x="17309" y="26891"/>
                      <a:pt x="20695" y="25489"/>
                      <a:pt x="23191" y="22993"/>
                    </a:cubicBezTo>
                    <a:cubicBezTo>
                      <a:pt x="25688" y="20496"/>
                      <a:pt x="27090" y="17110"/>
                      <a:pt x="27090" y="13580"/>
                    </a:cubicBezTo>
                    <a:cubicBezTo>
                      <a:pt x="27090" y="10050"/>
                      <a:pt x="25688" y="6663"/>
                      <a:pt x="23191" y="4167"/>
                    </a:cubicBezTo>
                    <a:cubicBezTo>
                      <a:pt x="20695" y="1671"/>
                      <a:pt x="17309" y="268"/>
                      <a:pt x="13779" y="268"/>
                    </a:cubicBezTo>
                    <a:cubicBezTo>
                      <a:pt x="10248" y="268"/>
                      <a:pt x="6862" y="1671"/>
                      <a:pt x="4366" y="4167"/>
                    </a:cubicBezTo>
                    <a:cubicBezTo>
                      <a:pt x="1870" y="6663"/>
                      <a:pt x="467" y="10050"/>
                      <a:pt x="467" y="13580"/>
                    </a:cubicBezTo>
                    <a:cubicBezTo>
                      <a:pt x="467" y="17110"/>
                      <a:pt x="1870" y="20496"/>
                      <a:pt x="4366" y="22993"/>
                    </a:cubicBezTo>
                    <a:cubicBezTo>
                      <a:pt x="6862" y="25489"/>
                      <a:pt x="10248" y="26891"/>
                      <a:pt x="13779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52" name="任意多边形: 形状 67851">
                <a:extLst>
                  <a:ext uri="{FF2B5EF4-FFF2-40B4-BE49-F238E27FC236}">
                    <a16:creationId xmlns:a16="http://schemas.microsoft.com/office/drawing/2014/main" id="{FEDD9B12-8105-0B52-0F31-A5E7DB9CC7E1}"/>
                  </a:ext>
                </a:extLst>
              </p:cNvPr>
              <p:cNvSpPr/>
              <p:nvPr/>
            </p:nvSpPr>
            <p:spPr>
              <a:xfrm>
                <a:off x="5433508" y="3476214"/>
                <a:ext cx="26623" cy="26623"/>
              </a:xfrm>
              <a:custGeom>
                <a:avLst/>
                <a:gdLst>
                  <a:gd name="connsiteX0" fmla="*/ 13689 w 26623"/>
                  <a:gd name="connsiteY0" fmla="*/ 26916 h 26623"/>
                  <a:gd name="connsiteX1" fmla="*/ 23102 w 26623"/>
                  <a:gd name="connsiteY1" fmla="*/ 23017 h 26623"/>
                  <a:gd name="connsiteX2" fmla="*/ 27001 w 26623"/>
                  <a:gd name="connsiteY2" fmla="*/ 13605 h 26623"/>
                  <a:gd name="connsiteX3" fmla="*/ 23102 w 26623"/>
                  <a:gd name="connsiteY3" fmla="*/ 4192 h 26623"/>
                  <a:gd name="connsiteX4" fmla="*/ 13689 w 26623"/>
                  <a:gd name="connsiteY4" fmla="*/ 293 h 26623"/>
                  <a:gd name="connsiteX5" fmla="*/ 4276 w 26623"/>
                  <a:gd name="connsiteY5" fmla="*/ 4192 h 26623"/>
                  <a:gd name="connsiteX6" fmla="*/ 377 w 26623"/>
                  <a:gd name="connsiteY6" fmla="*/ 13605 h 26623"/>
                  <a:gd name="connsiteX7" fmla="*/ 4276 w 26623"/>
                  <a:gd name="connsiteY7" fmla="*/ 23017 h 26623"/>
                  <a:gd name="connsiteX8" fmla="*/ 13689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16"/>
                    </a:moveTo>
                    <a:cubicBezTo>
                      <a:pt x="17219" y="26916"/>
                      <a:pt x="20606" y="25514"/>
                      <a:pt x="23102" y="23017"/>
                    </a:cubicBezTo>
                    <a:cubicBezTo>
                      <a:pt x="25598" y="20521"/>
                      <a:pt x="27001" y="17135"/>
                      <a:pt x="27001" y="13605"/>
                    </a:cubicBezTo>
                    <a:cubicBezTo>
                      <a:pt x="27001" y="10074"/>
                      <a:pt x="25598" y="6688"/>
                      <a:pt x="23102" y="4192"/>
                    </a:cubicBezTo>
                    <a:cubicBezTo>
                      <a:pt x="20606" y="1696"/>
                      <a:pt x="17219" y="293"/>
                      <a:pt x="13689" y="293"/>
                    </a:cubicBezTo>
                    <a:cubicBezTo>
                      <a:pt x="10159" y="293"/>
                      <a:pt x="6773" y="1696"/>
                      <a:pt x="4276" y="4192"/>
                    </a:cubicBezTo>
                    <a:cubicBezTo>
                      <a:pt x="1780" y="6688"/>
                      <a:pt x="377" y="10074"/>
                      <a:pt x="377" y="13605"/>
                    </a:cubicBezTo>
                    <a:cubicBezTo>
                      <a:pt x="377" y="17135"/>
                      <a:pt x="1780" y="20521"/>
                      <a:pt x="4276" y="23017"/>
                    </a:cubicBezTo>
                    <a:cubicBezTo>
                      <a:pt x="6773" y="25514"/>
                      <a:pt x="10159" y="26916"/>
                      <a:pt x="13689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53" name="任意多边形: 形状 67852">
                <a:extLst>
                  <a:ext uri="{FF2B5EF4-FFF2-40B4-BE49-F238E27FC236}">
                    <a16:creationId xmlns:a16="http://schemas.microsoft.com/office/drawing/2014/main" id="{A048CE79-3196-D6F0-6360-8B5F056A069B}"/>
                  </a:ext>
                </a:extLst>
              </p:cNvPr>
              <p:cNvSpPr/>
              <p:nvPr/>
            </p:nvSpPr>
            <p:spPr>
              <a:xfrm>
                <a:off x="4706117" y="3182797"/>
                <a:ext cx="26623" cy="26623"/>
              </a:xfrm>
              <a:custGeom>
                <a:avLst/>
                <a:gdLst>
                  <a:gd name="connsiteX0" fmla="*/ 13628 w 26623"/>
                  <a:gd name="connsiteY0" fmla="*/ 26892 h 26623"/>
                  <a:gd name="connsiteX1" fmla="*/ 23041 w 26623"/>
                  <a:gd name="connsiteY1" fmla="*/ 22993 h 26623"/>
                  <a:gd name="connsiteX2" fmla="*/ 26940 w 26623"/>
                  <a:gd name="connsiteY2" fmla="*/ 13580 h 26623"/>
                  <a:gd name="connsiteX3" fmla="*/ 23041 w 26623"/>
                  <a:gd name="connsiteY3" fmla="*/ 4167 h 26623"/>
                  <a:gd name="connsiteX4" fmla="*/ 13628 w 26623"/>
                  <a:gd name="connsiteY4" fmla="*/ 268 h 26623"/>
                  <a:gd name="connsiteX5" fmla="*/ 4215 w 26623"/>
                  <a:gd name="connsiteY5" fmla="*/ 4167 h 26623"/>
                  <a:gd name="connsiteX6" fmla="*/ 316 w 26623"/>
                  <a:gd name="connsiteY6" fmla="*/ 13580 h 26623"/>
                  <a:gd name="connsiteX7" fmla="*/ 4215 w 26623"/>
                  <a:gd name="connsiteY7" fmla="*/ 22993 h 26623"/>
                  <a:gd name="connsiteX8" fmla="*/ 13628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6892"/>
                    </a:moveTo>
                    <a:cubicBezTo>
                      <a:pt x="17158" y="26892"/>
                      <a:pt x="20544" y="25489"/>
                      <a:pt x="23041" y="22993"/>
                    </a:cubicBezTo>
                    <a:cubicBezTo>
                      <a:pt x="25537" y="20496"/>
                      <a:pt x="26940" y="17110"/>
                      <a:pt x="26940" y="13580"/>
                    </a:cubicBezTo>
                    <a:cubicBezTo>
                      <a:pt x="26940" y="10050"/>
                      <a:pt x="25537" y="6664"/>
                      <a:pt x="23041" y="4167"/>
                    </a:cubicBezTo>
                    <a:cubicBezTo>
                      <a:pt x="20544" y="1671"/>
                      <a:pt x="17158" y="268"/>
                      <a:pt x="13628" y="268"/>
                    </a:cubicBezTo>
                    <a:cubicBezTo>
                      <a:pt x="10098" y="268"/>
                      <a:pt x="6712" y="1671"/>
                      <a:pt x="4215" y="4167"/>
                    </a:cubicBezTo>
                    <a:cubicBezTo>
                      <a:pt x="1719" y="6664"/>
                      <a:pt x="316" y="10050"/>
                      <a:pt x="316" y="13580"/>
                    </a:cubicBezTo>
                    <a:cubicBezTo>
                      <a:pt x="316" y="17110"/>
                      <a:pt x="1719" y="20496"/>
                      <a:pt x="4215" y="22993"/>
                    </a:cubicBezTo>
                    <a:cubicBezTo>
                      <a:pt x="6712" y="25489"/>
                      <a:pt x="10098" y="26892"/>
                      <a:pt x="13628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54" name="任意多边形: 形状 67853">
                <a:extLst>
                  <a:ext uri="{FF2B5EF4-FFF2-40B4-BE49-F238E27FC236}">
                    <a16:creationId xmlns:a16="http://schemas.microsoft.com/office/drawing/2014/main" id="{74F03387-0C81-5D42-22DD-4AFC1877E3DB}"/>
                  </a:ext>
                </a:extLst>
              </p:cNvPr>
              <p:cNvSpPr/>
              <p:nvPr/>
            </p:nvSpPr>
            <p:spPr>
              <a:xfrm>
                <a:off x="5281367" y="3153772"/>
                <a:ext cx="26623" cy="26623"/>
              </a:xfrm>
              <a:custGeom>
                <a:avLst/>
                <a:gdLst>
                  <a:gd name="connsiteX0" fmla="*/ 13676 w 26623"/>
                  <a:gd name="connsiteY0" fmla="*/ 26889 h 26623"/>
                  <a:gd name="connsiteX1" fmla="*/ 23089 w 26623"/>
                  <a:gd name="connsiteY1" fmla="*/ 22990 h 26623"/>
                  <a:gd name="connsiteX2" fmla="*/ 26988 w 26623"/>
                  <a:gd name="connsiteY2" fmla="*/ 13578 h 26623"/>
                  <a:gd name="connsiteX3" fmla="*/ 23089 w 26623"/>
                  <a:gd name="connsiteY3" fmla="*/ 4165 h 26623"/>
                  <a:gd name="connsiteX4" fmla="*/ 13676 w 26623"/>
                  <a:gd name="connsiteY4" fmla="*/ 266 h 26623"/>
                  <a:gd name="connsiteX5" fmla="*/ 4264 w 26623"/>
                  <a:gd name="connsiteY5" fmla="*/ 4165 h 26623"/>
                  <a:gd name="connsiteX6" fmla="*/ 365 w 26623"/>
                  <a:gd name="connsiteY6" fmla="*/ 13578 h 26623"/>
                  <a:gd name="connsiteX7" fmla="*/ 4264 w 26623"/>
                  <a:gd name="connsiteY7" fmla="*/ 22990 h 26623"/>
                  <a:gd name="connsiteX8" fmla="*/ 13676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6" y="26889"/>
                    </a:moveTo>
                    <a:cubicBezTo>
                      <a:pt x="17207" y="26889"/>
                      <a:pt x="20593" y="25487"/>
                      <a:pt x="23089" y="22990"/>
                    </a:cubicBezTo>
                    <a:cubicBezTo>
                      <a:pt x="25585" y="20494"/>
                      <a:pt x="26988" y="17108"/>
                      <a:pt x="26988" y="13578"/>
                    </a:cubicBezTo>
                    <a:cubicBezTo>
                      <a:pt x="26988" y="10047"/>
                      <a:pt x="25585" y="6661"/>
                      <a:pt x="23089" y="4165"/>
                    </a:cubicBezTo>
                    <a:cubicBezTo>
                      <a:pt x="20593" y="1669"/>
                      <a:pt x="17207" y="266"/>
                      <a:pt x="13676" y="266"/>
                    </a:cubicBezTo>
                    <a:cubicBezTo>
                      <a:pt x="10146" y="266"/>
                      <a:pt x="6760" y="1669"/>
                      <a:pt x="4264" y="4165"/>
                    </a:cubicBezTo>
                    <a:cubicBezTo>
                      <a:pt x="1767" y="6661"/>
                      <a:pt x="365" y="10047"/>
                      <a:pt x="365" y="13578"/>
                    </a:cubicBezTo>
                    <a:cubicBezTo>
                      <a:pt x="365" y="17108"/>
                      <a:pt x="1767" y="20494"/>
                      <a:pt x="4264" y="22990"/>
                    </a:cubicBezTo>
                    <a:cubicBezTo>
                      <a:pt x="6760" y="25487"/>
                      <a:pt x="10146" y="26889"/>
                      <a:pt x="13676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55" name="任意多边形: 形状 67854">
                <a:extLst>
                  <a:ext uri="{FF2B5EF4-FFF2-40B4-BE49-F238E27FC236}">
                    <a16:creationId xmlns:a16="http://schemas.microsoft.com/office/drawing/2014/main" id="{B6CCBA28-27F7-EEC8-213D-580B7A6B20FE}"/>
                  </a:ext>
                </a:extLst>
              </p:cNvPr>
              <p:cNvSpPr/>
              <p:nvPr/>
            </p:nvSpPr>
            <p:spPr>
              <a:xfrm>
                <a:off x="4858136" y="3227427"/>
                <a:ext cx="26623" cy="26623"/>
              </a:xfrm>
              <a:custGeom>
                <a:avLst/>
                <a:gdLst>
                  <a:gd name="connsiteX0" fmla="*/ 13641 w 26623"/>
                  <a:gd name="connsiteY0" fmla="*/ 26895 h 26623"/>
                  <a:gd name="connsiteX1" fmla="*/ 23053 w 26623"/>
                  <a:gd name="connsiteY1" fmla="*/ 22996 h 26623"/>
                  <a:gd name="connsiteX2" fmla="*/ 26952 w 26623"/>
                  <a:gd name="connsiteY2" fmla="*/ 13584 h 26623"/>
                  <a:gd name="connsiteX3" fmla="*/ 23053 w 26623"/>
                  <a:gd name="connsiteY3" fmla="*/ 4171 h 26623"/>
                  <a:gd name="connsiteX4" fmla="*/ 13641 w 26623"/>
                  <a:gd name="connsiteY4" fmla="*/ 272 h 26623"/>
                  <a:gd name="connsiteX5" fmla="*/ 4228 w 26623"/>
                  <a:gd name="connsiteY5" fmla="*/ 4171 h 26623"/>
                  <a:gd name="connsiteX6" fmla="*/ 329 w 26623"/>
                  <a:gd name="connsiteY6" fmla="*/ 13584 h 26623"/>
                  <a:gd name="connsiteX7" fmla="*/ 4228 w 26623"/>
                  <a:gd name="connsiteY7" fmla="*/ 22996 h 26623"/>
                  <a:gd name="connsiteX8" fmla="*/ 13641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1" y="26895"/>
                    </a:moveTo>
                    <a:cubicBezTo>
                      <a:pt x="17171" y="26895"/>
                      <a:pt x="20557" y="25493"/>
                      <a:pt x="23053" y="22996"/>
                    </a:cubicBezTo>
                    <a:cubicBezTo>
                      <a:pt x="25550" y="20500"/>
                      <a:pt x="26952" y="17114"/>
                      <a:pt x="26952" y="13584"/>
                    </a:cubicBezTo>
                    <a:cubicBezTo>
                      <a:pt x="26952" y="10054"/>
                      <a:pt x="25550" y="6667"/>
                      <a:pt x="23053" y="4171"/>
                    </a:cubicBezTo>
                    <a:cubicBezTo>
                      <a:pt x="20557" y="1675"/>
                      <a:pt x="17171" y="272"/>
                      <a:pt x="13641" y="272"/>
                    </a:cubicBezTo>
                    <a:cubicBezTo>
                      <a:pt x="10110" y="272"/>
                      <a:pt x="6724" y="1675"/>
                      <a:pt x="4228" y="4171"/>
                    </a:cubicBezTo>
                    <a:cubicBezTo>
                      <a:pt x="1732" y="6667"/>
                      <a:pt x="329" y="10054"/>
                      <a:pt x="329" y="13584"/>
                    </a:cubicBezTo>
                    <a:cubicBezTo>
                      <a:pt x="329" y="17114"/>
                      <a:pt x="1732" y="20500"/>
                      <a:pt x="4228" y="22996"/>
                    </a:cubicBezTo>
                    <a:cubicBezTo>
                      <a:pt x="6724" y="25493"/>
                      <a:pt x="10110" y="26895"/>
                      <a:pt x="13641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56" name="任意多边形: 形状 67855">
                <a:extLst>
                  <a:ext uri="{FF2B5EF4-FFF2-40B4-BE49-F238E27FC236}">
                    <a16:creationId xmlns:a16="http://schemas.microsoft.com/office/drawing/2014/main" id="{C9E9DE21-A918-30F7-0AE4-4C4168D50B10}"/>
                  </a:ext>
                </a:extLst>
              </p:cNvPr>
              <p:cNvSpPr/>
              <p:nvPr/>
            </p:nvSpPr>
            <p:spPr>
              <a:xfrm>
                <a:off x="5773164" y="3007782"/>
                <a:ext cx="26623" cy="26623"/>
              </a:xfrm>
              <a:custGeom>
                <a:avLst/>
                <a:gdLst>
                  <a:gd name="connsiteX0" fmla="*/ 13718 w 26623"/>
                  <a:gd name="connsiteY0" fmla="*/ 26877 h 26623"/>
                  <a:gd name="connsiteX1" fmla="*/ 23130 w 26623"/>
                  <a:gd name="connsiteY1" fmla="*/ 22978 h 26623"/>
                  <a:gd name="connsiteX2" fmla="*/ 27029 w 26623"/>
                  <a:gd name="connsiteY2" fmla="*/ 13565 h 26623"/>
                  <a:gd name="connsiteX3" fmla="*/ 23130 w 26623"/>
                  <a:gd name="connsiteY3" fmla="*/ 4153 h 26623"/>
                  <a:gd name="connsiteX4" fmla="*/ 13718 w 26623"/>
                  <a:gd name="connsiteY4" fmla="*/ 254 h 26623"/>
                  <a:gd name="connsiteX5" fmla="*/ 4305 w 26623"/>
                  <a:gd name="connsiteY5" fmla="*/ 4153 h 26623"/>
                  <a:gd name="connsiteX6" fmla="*/ 406 w 26623"/>
                  <a:gd name="connsiteY6" fmla="*/ 13565 h 26623"/>
                  <a:gd name="connsiteX7" fmla="*/ 4305 w 26623"/>
                  <a:gd name="connsiteY7" fmla="*/ 22978 h 26623"/>
                  <a:gd name="connsiteX8" fmla="*/ 13718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8" y="26877"/>
                    </a:moveTo>
                    <a:cubicBezTo>
                      <a:pt x="17248" y="26877"/>
                      <a:pt x="20634" y="25474"/>
                      <a:pt x="23130" y="22978"/>
                    </a:cubicBezTo>
                    <a:cubicBezTo>
                      <a:pt x="25627" y="20482"/>
                      <a:pt x="27029" y="17096"/>
                      <a:pt x="27029" y="13565"/>
                    </a:cubicBezTo>
                    <a:cubicBezTo>
                      <a:pt x="27029" y="10035"/>
                      <a:pt x="25627" y="6649"/>
                      <a:pt x="23130" y="4153"/>
                    </a:cubicBezTo>
                    <a:cubicBezTo>
                      <a:pt x="20634" y="1656"/>
                      <a:pt x="17248" y="254"/>
                      <a:pt x="13718" y="254"/>
                    </a:cubicBezTo>
                    <a:cubicBezTo>
                      <a:pt x="10187" y="254"/>
                      <a:pt x="6801" y="1656"/>
                      <a:pt x="4305" y="4153"/>
                    </a:cubicBezTo>
                    <a:cubicBezTo>
                      <a:pt x="1809" y="6649"/>
                      <a:pt x="406" y="10035"/>
                      <a:pt x="406" y="13565"/>
                    </a:cubicBezTo>
                    <a:cubicBezTo>
                      <a:pt x="406" y="17096"/>
                      <a:pt x="1809" y="20482"/>
                      <a:pt x="4305" y="22978"/>
                    </a:cubicBezTo>
                    <a:cubicBezTo>
                      <a:pt x="6801" y="25474"/>
                      <a:pt x="10187" y="26877"/>
                      <a:pt x="13718" y="268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57" name="任意多边形: 形状 67856">
                <a:extLst>
                  <a:ext uri="{FF2B5EF4-FFF2-40B4-BE49-F238E27FC236}">
                    <a16:creationId xmlns:a16="http://schemas.microsoft.com/office/drawing/2014/main" id="{504DDCAA-2468-4E41-D045-3AAFF98DF839}"/>
                  </a:ext>
                </a:extLst>
              </p:cNvPr>
              <p:cNvSpPr/>
              <p:nvPr/>
            </p:nvSpPr>
            <p:spPr>
              <a:xfrm>
                <a:off x="6399276" y="3032051"/>
                <a:ext cx="26623" cy="26623"/>
              </a:xfrm>
              <a:custGeom>
                <a:avLst/>
                <a:gdLst>
                  <a:gd name="connsiteX0" fmla="*/ 13770 w 26623"/>
                  <a:gd name="connsiteY0" fmla="*/ 26879 h 26623"/>
                  <a:gd name="connsiteX1" fmla="*/ 23183 w 26623"/>
                  <a:gd name="connsiteY1" fmla="*/ 22980 h 26623"/>
                  <a:gd name="connsiteX2" fmla="*/ 27082 w 26623"/>
                  <a:gd name="connsiteY2" fmla="*/ 13567 h 26623"/>
                  <a:gd name="connsiteX3" fmla="*/ 23183 w 26623"/>
                  <a:gd name="connsiteY3" fmla="*/ 4155 h 26623"/>
                  <a:gd name="connsiteX4" fmla="*/ 13770 w 26623"/>
                  <a:gd name="connsiteY4" fmla="*/ 256 h 26623"/>
                  <a:gd name="connsiteX5" fmla="*/ 4357 w 26623"/>
                  <a:gd name="connsiteY5" fmla="*/ 4155 h 26623"/>
                  <a:gd name="connsiteX6" fmla="*/ 459 w 26623"/>
                  <a:gd name="connsiteY6" fmla="*/ 13567 h 26623"/>
                  <a:gd name="connsiteX7" fmla="*/ 4357 w 26623"/>
                  <a:gd name="connsiteY7" fmla="*/ 22980 h 26623"/>
                  <a:gd name="connsiteX8" fmla="*/ 13770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0" y="26879"/>
                    </a:moveTo>
                    <a:cubicBezTo>
                      <a:pt x="17300" y="26879"/>
                      <a:pt x="20687" y="25476"/>
                      <a:pt x="23183" y="22980"/>
                    </a:cubicBezTo>
                    <a:cubicBezTo>
                      <a:pt x="25679" y="20484"/>
                      <a:pt x="27082" y="17098"/>
                      <a:pt x="27082" y="13567"/>
                    </a:cubicBezTo>
                    <a:cubicBezTo>
                      <a:pt x="27082" y="10037"/>
                      <a:pt x="25679" y="6651"/>
                      <a:pt x="23183" y="4155"/>
                    </a:cubicBezTo>
                    <a:cubicBezTo>
                      <a:pt x="20687" y="1658"/>
                      <a:pt x="17300" y="256"/>
                      <a:pt x="13770" y="256"/>
                    </a:cubicBezTo>
                    <a:cubicBezTo>
                      <a:pt x="10240" y="256"/>
                      <a:pt x="6854" y="1658"/>
                      <a:pt x="4357" y="4155"/>
                    </a:cubicBezTo>
                    <a:cubicBezTo>
                      <a:pt x="1861" y="6651"/>
                      <a:pt x="459" y="10037"/>
                      <a:pt x="459" y="13567"/>
                    </a:cubicBezTo>
                    <a:cubicBezTo>
                      <a:pt x="459" y="17098"/>
                      <a:pt x="1861" y="20484"/>
                      <a:pt x="4357" y="22980"/>
                    </a:cubicBezTo>
                    <a:cubicBezTo>
                      <a:pt x="6854" y="25476"/>
                      <a:pt x="10240" y="26879"/>
                      <a:pt x="13770" y="268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58" name="任意多边形: 形状 67857">
                <a:extLst>
                  <a:ext uri="{FF2B5EF4-FFF2-40B4-BE49-F238E27FC236}">
                    <a16:creationId xmlns:a16="http://schemas.microsoft.com/office/drawing/2014/main" id="{1B6D9B5E-AD10-7757-A7B9-FB1FD99BCAAC}"/>
                  </a:ext>
                </a:extLst>
              </p:cNvPr>
              <p:cNvSpPr/>
              <p:nvPr/>
            </p:nvSpPr>
            <p:spPr>
              <a:xfrm>
                <a:off x="6714807" y="5162282"/>
                <a:ext cx="26623" cy="26623"/>
              </a:xfrm>
              <a:custGeom>
                <a:avLst/>
                <a:gdLst>
                  <a:gd name="connsiteX0" fmla="*/ 13797 w 26623"/>
                  <a:gd name="connsiteY0" fmla="*/ 27058 h 26623"/>
                  <a:gd name="connsiteX1" fmla="*/ 23209 w 26623"/>
                  <a:gd name="connsiteY1" fmla="*/ 23159 h 26623"/>
                  <a:gd name="connsiteX2" fmla="*/ 27108 w 26623"/>
                  <a:gd name="connsiteY2" fmla="*/ 13746 h 26623"/>
                  <a:gd name="connsiteX3" fmla="*/ 23209 w 26623"/>
                  <a:gd name="connsiteY3" fmla="*/ 4334 h 26623"/>
                  <a:gd name="connsiteX4" fmla="*/ 13797 w 26623"/>
                  <a:gd name="connsiteY4" fmla="*/ 435 h 26623"/>
                  <a:gd name="connsiteX5" fmla="*/ 4384 w 26623"/>
                  <a:gd name="connsiteY5" fmla="*/ 4334 h 26623"/>
                  <a:gd name="connsiteX6" fmla="*/ 485 w 26623"/>
                  <a:gd name="connsiteY6" fmla="*/ 13746 h 26623"/>
                  <a:gd name="connsiteX7" fmla="*/ 4384 w 26623"/>
                  <a:gd name="connsiteY7" fmla="*/ 23159 h 26623"/>
                  <a:gd name="connsiteX8" fmla="*/ 13797 w 26623"/>
                  <a:gd name="connsiteY8" fmla="*/ 270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7" y="27058"/>
                    </a:moveTo>
                    <a:cubicBezTo>
                      <a:pt x="17327" y="27058"/>
                      <a:pt x="20713" y="25655"/>
                      <a:pt x="23209" y="23159"/>
                    </a:cubicBezTo>
                    <a:cubicBezTo>
                      <a:pt x="25706" y="20663"/>
                      <a:pt x="27108" y="17277"/>
                      <a:pt x="27108" y="13746"/>
                    </a:cubicBezTo>
                    <a:cubicBezTo>
                      <a:pt x="27108" y="10216"/>
                      <a:pt x="25706" y="6830"/>
                      <a:pt x="23209" y="4334"/>
                    </a:cubicBezTo>
                    <a:cubicBezTo>
                      <a:pt x="20713" y="1837"/>
                      <a:pt x="17327" y="435"/>
                      <a:pt x="13797" y="435"/>
                    </a:cubicBezTo>
                    <a:cubicBezTo>
                      <a:pt x="10266" y="435"/>
                      <a:pt x="6880" y="1837"/>
                      <a:pt x="4384" y="4334"/>
                    </a:cubicBezTo>
                    <a:cubicBezTo>
                      <a:pt x="1888" y="6830"/>
                      <a:pt x="485" y="10216"/>
                      <a:pt x="485" y="13746"/>
                    </a:cubicBezTo>
                    <a:cubicBezTo>
                      <a:pt x="485" y="17277"/>
                      <a:pt x="1888" y="20663"/>
                      <a:pt x="4384" y="23159"/>
                    </a:cubicBezTo>
                    <a:cubicBezTo>
                      <a:pt x="6880" y="25655"/>
                      <a:pt x="10266" y="27058"/>
                      <a:pt x="13797" y="270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59" name="任意多边形: 形状 67858">
                <a:extLst>
                  <a:ext uri="{FF2B5EF4-FFF2-40B4-BE49-F238E27FC236}">
                    <a16:creationId xmlns:a16="http://schemas.microsoft.com/office/drawing/2014/main" id="{73649987-1780-6EB0-CAC2-58576A9F0217}"/>
                  </a:ext>
                </a:extLst>
              </p:cNvPr>
              <p:cNvSpPr/>
              <p:nvPr/>
            </p:nvSpPr>
            <p:spPr>
              <a:xfrm>
                <a:off x="4949233" y="3304203"/>
                <a:ext cx="26623" cy="26623"/>
              </a:xfrm>
              <a:custGeom>
                <a:avLst/>
                <a:gdLst>
                  <a:gd name="connsiteX0" fmla="*/ 13648 w 26623"/>
                  <a:gd name="connsiteY0" fmla="*/ 26902 h 26623"/>
                  <a:gd name="connsiteX1" fmla="*/ 23061 w 26623"/>
                  <a:gd name="connsiteY1" fmla="*/ 23003 h 26623"/>
                  <a:gd name="connsiteX2" fmla="*/ 26960 w 26623"/>
                  <a:gd name="connsiteY2" fmla="*/ 13590 h 26623"/>
                  <a:gd name="connsiteX3" fmla="*/ 23061 w 26623"/>
                  <a:gd name="connsiteY3" fmla="*/ 4178 h 26623"/>
                  <a:gd name="connsiteX4" fmla="*/ 13648 w 26623"/>
                  <a:gd name="connsiteY4" fmla="*/ 279 h 26623"/>
                  <a:gd name="connsiteX5" fmla="*/ 4236 w 26623"/>
                  <a:gd name="connsiteY5" fmla="*/ 4178 h 26623"/>
                  <a:gd name="connsiteX6" fmla="*/ 337 w 26623"/>
                  <a:gd name="connsiteY6" fmla="*/ 13590 h 26623"/>
                  <a:gd name="connsiteX7" fmla="*/ 4236 w 26623"/>
                  <a:gd name="connsiteY7" fmla="*/ 23003 h 26623"/>
                  <a:gd name="connsiteX8" fmla="*/ 13648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902"/>
                    </a:moveTo>
                    <a:cubicBezTo>
                      <a:pt x="17179" y="26902"/>
                      <a:pt x="20565" y="25499"/>
                      <a:pt x="23061" y="23003"/>
                    </a:cubicBezTo>
                    <a:cubicBezTo>
                      <a:pt x="25557" y="20507"/>
                      <a:pt x="26960" y="17121"/>
                      <a:pt x="26960" y="13590"/>
                    </a:cubicBezTo>
                    <a:cubicBezTo>
                      <a:pt x="26960" y="10060"/>
                      <a:pt x="25557" y="6674"/>
                      <a:pt x="23061" y="4178"/>
                    </a:cubicBezTo>
                    <a:cubicBezTo>
                      <a:pt x="20565" y="1681"/>
                      <a:pt x="17179" y="279"/>
                      <a:pt x="13648" y="279"/>
                    </a:cubicBezTo>
                    <a:cubicBezTo>
                      <a:pt x="10118" y="279"/>
                      <a:pt x="6732" y="1681"/>
                      <a:pt x="4236" y="4178"/>
                    </a:cubicBezTo>
                    <a:cubicBezTo>
                      <a:pt x="1739" y="6674"/>
                      <a:pt x="337" y="10060"/>
                      <a:pt x="337" y="13590"/>
                    </a:cubicBezTo>
                    <a:cubicBezTo>
                      <a:pt x="337" y="17121"/>
                      <a:pt x="1739" y="20507"/>
                      <a:pt x="4236" y="23003"/>
                    </a:cubicBezTo>
                    <a:cubicBezTo>
                      <a:pt x="6732" y="25499"/>
                      <a:pt x="10118" y="26902"/>
                      <a:pt x="13648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60" name="任意多边形: 形状 67859">
                <a:extLst>
                  <a:ext uri="{FF2B5EF4-FFF2-40B4-BE49-F238E27FC236}">
                    <a16:creationId xmlns:a16="http://schemas.microsoft.com/office/drawing/2014/main" id="{1C13A182-576C-5853-A7C1-8C7254E5B03F}"/>
                  </a:ext>
                </a:extLst>
              </p:cNvPr>
              <p:cNvSpPr/>
              <p:nvPr/>
            </p:nvSpPr>
            <p:spPr>
              <a:xfrm>
                <a:off x="5714688" y="2860888"/>
                <a:ext cx="26623" cy="26623"/>
              </a:xfrm>
              <a:custGeom>
                <a:avLst/>
                <a:gdLst>
                  <a:gd name="connsiteX0" fmla="*/ 13713 w 26623"/>
                  <a:gd name="connsiteY0" fmla="*/ 26865 h 26623"/>
                  <a:gd name="connsiteX1" fmla="*/ 23125 w 26623"/>
                  <a:gd name="connsiteY1" fmla="*/ 22966 h 26623"/>
                  <a:gd name="connsiteX2" fmla="*/ 27024 w 26623"/>
                  <a:gd name="connsiteY2" fmla="*/ 13553 h 26623"/>
                  <a:gd name="connsiteX3" fmla="*/ 23125 w 26623"/>
                  <a:gd name="connsiteY3" fmla="*/ 4140 h 26623"/>
                  <a:gd name="connsiteX4" fmla="*/ 13713 w 26623"/>
                  <a:gd name="connsiteY4" fmla="*/ 241 h 26623"/>
                  <a:gd name="connsiteX5" fmla="*/ 4300 w 26623"/>
                  <a:gd name="connsiteY5" fmla="*/ 4140 h 26623"/>
                  <a:gd name="connsiteX6" fmla="*/ 401 w 26623"/>
                  <a:gd name="connsiteY6" fmla="*/ 13553 h 26623"/>
                  <a:gd name="connsiteX7" fmla="*/ 4300 w 26623"/>
                  <a:gd name="connsiteY7" fmla="*/ 22966 h 26623"/>
                  <a:gd name="connsiteX8" fmla="*/ 13713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865"/>
                    </a:moveTo>
                    <a:cubicBezTo>
                      <a:pt x="17243" y="26865"/>
                      <a:pt x="20629" y="25462"/>
                      <a:pt x="23125" y="22966"/>
                    </a:cubicBezTo>
                    <a:cubicBezTo>
                      <a:pt x="25622" y="20469"/>
                      <a:pt x="27024" y="17083"/>
                      <a:pt x="27024" y="13553"/>
                    </a:cubicBezTo>
                    <a:cubicBezTo>
                      <a:pt x="27024" y="10023"/>
                      <a:pt x="25622" y="6637"/>
                      <a:pt x="23125" y="4140"/>
                    </a:cubicBezTo>
                    <a:cubicBezTo>
                      <a:pt x="20629" y="1644"/>
                      <a:pt x="17243" y="241"/>
                      <a:pt x="13713" y="241"/>
                    </a:cubicBezTo>
                    <a:cubicBezTo>
                      <a:pt x="10182" y="241"/>
                      <a:pt x="6796" y="1644"/>
                      <a:pt x="4300" y="4140"/>
                    </a:cubicBezTo>
                    <a:cubicBezTo>
                      <a:pt x="1804" y="6637"/>
                      <a:pt x="401" y="10023"/>
                      <a:pt x="401" y="13553"/>
                    </a:cubicBezTo>
                    <a:cubicBezTo>
                      <a:pt x="401" y="17083"/>
                      <a:pt x="1804" y="20469"/>
                      <a:pt x="4300" y="22966"/>
                    </a:cubicBezTo>
                    <a:cubicBezTo>
                      <a:pt x="6796" y="25462"/>
                      <a:pt x="10182" y="26865"/>
                      <a:pt x="13713" y="268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61" name="任意多边形: 形状 67860">
                <a:extLst>
                  <a:ext uri="{FF2B5EF4-FFF2-40B4-BE49-F238E27FC236}">
                    <a16:creationId xmlns:a16="http://schemas.microsoft.com/office/drawing/2014/main" id="{2C5149D5-97F2-F8F0-5C1F-214D5CDDEE07}"/>
                  </a:ext>
                </a:extLst>
              </p:cNvPr>
              <p:cNvSpPr/>
              <p:nvPr/>
            </p:nvSpPr>
            <p:spPr>
              <a:xfrm>
                <a:off x="5721860" y="2690928"/>
                <a:ext cx="26623" cy="26623"/>
              </a:xfrm>
              <a:custGeom>
                <a:avLst/>
                <a:gdLst>
                  <a:gd name="connsiteX0" fmla="*/ 13713 w 26623"/>
                  <a:gd name="connsiteY0" fmla="*/ 26850 h 26623"/>
                  <a:gd name="connsiteX1" fmla="*/ 23126 w 26623"/>
                  <a:gd name="connsiteY1" fmla="*/ 22951 h 26623"/>
                  <a:gd name="connsiteX2" fmla="*/ 27025 w 26623"/>
                  <a:gd name="connsiteY2" fmla="*/ 13539 h 26623"/>
                  <a:gd name="connsiteX3" fmla="*/ 23126 w 26623"/>
                  <a:gd name="connsiteY3" fmla="*/ 4126 h 26623"/>
                  <a:gd name="connsiteX4" fmla="*/ 13713 w 26623"/>
                  <a:gd name="connsiteY4" fmla="*/ 227 h 26623"/>
                  <a:gd name="connsiteX5" fmla="*/ 4301 w 26623"/>
                  <a:gd name="connsiteY5" fmla="*/ 4126 h 26623"/>
                  <a:gd name="connsiteX6" fmla="*/ 402 w 26623"/>
                  <a:gd name="connsiteY6" fmla="*/ 13539 h 26623"/>
                  <a:gd name="connsiteX7" fmla="*/ 4301 w 26623"/>
                  <a:gd name="connsiteY7" fmla="*/ 22951 h 26623"/>
                  <a:gd name="connsiteX8" fmla="*/ 13713 w 26623"/>
                  <a:gd name="connsiteY8" fmla="*/ 268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850"/>
                    </a:moveTo>
                    <a:cubicBezTo>
                      <a:pt x="17244" y="26850"/>
                      <a:pt x="20630" y="25448"/>
                      <a:pt x="23126" y="22951"/>
                    </a:cubicBezTo>
                    <a:cubicBezTo>
                      <a:pt x="25622" y="20455"/>
                      <a:pt x="27025" y="17069"/>
                      <a:pt x="27025" y="13539"/>
                    </a:cubicBezTo>
                    <a:cubicBezTo>
                      <a:pt x="27025" y="10008"/>
                      <a:pt x="25622" y="6622"/>
                      <a:pt x="23126" y="4126"/>
                    </a:cubicBezTo>
                    <a:cubicBezTo>
                      <a:pt x="20630" y="1630"/>
                      <a:pt x="17244" y="227"/>
                      <a:pt x="13713" y="227"/>
                    </a:cubicBezTo>
                    <a:cubicBezTo>
                      <a:pt x="10183" y="227"/>
                      <a:pt x="6797" y="1630"/>
                      <a:pt x="4301" y="4126"/>
                    </a:cubicBezTo>
                    <a:cubicBezTo>
                      <a:pt x="1804" y="6622"/>
                      <a:pt x="402" y="10008"/>
                      <a:pt x="402" y="13539"/>
                    </a:cubicBezTo>
                    <a:cubicBezTo>
                      <a:pt x="402" y="17069"/>
                      <a:pt x="1804" y="20455"/>
                      <a:pt x="4301" y="22951"/>
                    </a:cubicBezTo>
                    <a:cubicBezTo>
                      <a:pt x="6797" y="25448"/>
                      <a:pt x="10183" y="26850"/>
                      <a:pt x="13713" y="268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62" name="任意多边形: 形状 67861">
                <a:extLst>
                  <a:ext uri="{FF2B5EF4-FFF2-40B4-BE49-F238E27FC236}">
                    <a16:creationId xmlns:a16="http://schemas.microsoft.com/office/drawing/2014/main" id="{164DB65E-6620-FC52-ED1B-787B044BC163}"/>
                  </a:ext>
                </a:extLst>
              </p:cNvPr>
              <p:cNvSpPr/>
              <p:nvPr/>
            </p:nvSpPr>
            <p:spPr>
              <a:xfrm>
                <a:off x="5633467" y="3011470"/>
                <a:ext cx="26623" cy="26623"/>
              </a:xfrm>
              <a:custGeom>
                <a:avLst/>
                <a:gdLst>
                  <a:gd name="connsiteX0" fmla="*/ 13706 w 26623"/>
                  <a:gd name="connsiteY0" fmla="*/ 26877 h 26623"/>
                  <a:gd name="connsiteX1" fmla="*/ 23119 w 26623"/>
                  <a:gd name="connsiteY1" fmla="*/ 22978 h 26623"/>
                  <a:gd name="connsiteX2" fmla="*/ 27017 w 26623"/>
                  <a:gd name="connsiteY2" fmla="*/ 13566 h 26623"/>
                  <a:gd name="connsiteX3" fmla="*/ 23119 w 26623"/>
                  <a:gd name="connsiteY3" fmla="*/ 4153 h 26623"/>
                  <a:gd name="connsiteX4" fmla="*/ 13706 w 26623"/>
                  <a:gd name="connsiteY4" fmla="*/ 254 h 26623"/>
                  <a:gd name="connsiteX5" fmla="*/ 4293 w 26623"/>
                  <a:gd name="connsiteY5" fmla="*/ 4153 h 26623"/>
                  <a:gd name="connsiteX6" fmla="*/ 394 w 26623"/>
                  <a:gd name="connsiteY6" fmla="*/ 13566 h 26623"/>
                  <a:gd name="connsiteX7" fmla="*/ 4293 w 26623"/>
                  <a:gd name="connsiteY7" fmla="*/ 22978 h 26623"/>
                  <a:gd name="connsiteX8" fmla="*/ 13706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877"/>
                    </a:moveTo>
                    <a:cubicBezTo>
                      <a:pt x="17236" y="26877"/>
                      <a:pt x="20622" y="25475"/>
                      <a:pt x="23119" y="22978"/>
                    </a:cubicBezTo>
                    <a:cubicBezTo>
                      <a:pt x="25615" y="20482"/>
                      <a:pt x="27017" y="17096"/>
                      <a:pt x="27017" y="13566"/>
                    </a:cubicBezTo>
                    <a:cubicBezTo>
                      <a:pt x="27017" y="10035"/>
                      <a:pt x="25615" y="6649"/>
                      <a:pt x="23119" y="4153"/>
                    </a:cubicBezTo>
                    <a:cubicBezTo>
                      <a:pt x="20622" y="1657"/>
                      <a:pt x="17236" y="254"/>
                      <a:pt x="13706" y="254"/>
                    </a:cubicBezTo>
                    <a:cubicBezTo>
                      <a:pt x="10176" y="254"/>
                      <a:pt x="6789" y="1657"/>
                      <a:pt x="4293" y="4153"/>
                    </a:cubicBezTo>
                    <a:cubicBezTo>
                      <a:pt x="1797" y="6649"/>
                      <a:pt x="394" y="10035"/>
                      <a:pt x="394" y="13566"/>
                    </a:cubicBezTo>
                    <a:cubicBezTo>
                      <a:pt x="394" y="17096"/>
                      <a:pt x="1797" y="20482"/>
                      <a:pt x="4293" y="22978"/>
                    </a:cubicBezTo>
                    <a:cubicBezTo>
                      <a:pt x="6789" y="25475"/>
                      <a:pt x="10176" y="26877"/>
                      <a:pt x="13706" y="268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63" name="任意多边形: 形状 67862">
                <a:extLst>
                  <a:ext uri="{FF2B5EF4-FFF2-40B4-BE49-F238E27FC236}">
                    <a16:creationId xmlns:a16="http://schemas.microsoft.com/office/drawing/2014/main" id="{3170D745-F09A-0B33-0F67-B11A854C0ABD}"/>
                  </a:ext>
                </a:extLst>
              </p:cNvPr>
              <p:cNvSpPr/>
              <p:nvPr/>
            </p:nvSpPr>
            <p:spPr>
              <a:xfrm>
                <a:off x="5824992" y="5380061"/>
                <a:ext cx="26623" cy="26623"/>
              </a:xfrm>
              <a:custGeom>
                <a:avLst/>
                <a:gdLst>
                  <a:gd name="connsiteX0" fmla="*/ 13722 w 26623"/>
                  <a:gd name="connsiteY0" fmla="*/ 27076 h 26623"/>
                  <a:gd name="connsiteX1" fmla="*/ 23135 w 26623"/>
                  <a:gd name="connsiteY1" fmla="*/ 23177 h 26623"/>
                  <a:gd name="connsiteX2" fmla="*/ 27034 w 26623"/>
                  <a:gd name="connsiteY2" fmla="*/ 13765 h 26623"/>
                  <a:gd name="connsiteX3" fmla="*/ 23135 w 26623"/>
                  <a:gd name="connsiteY3" fmla="*/ 4352 h 26623"/>
                  <a:gd name="connsiteX4" fmla="*/ 13722 w 26623"/>
                  <a:gd name="connsiteY4" fmla="*/ 453 h 26623"/>
                  <a:gd name="connsiteX5" fmla="*/ 4309 w 26623"/>
                  <a:gd name="connsiteY5" fmla="*/ 4352 h 26623"/>
                  <a:gd name="connsiteX6" fmla="*/ 410 w 26623"/>
                  <a:gd name="connsiteY6" fmla="*/ 13765 h 26623"/>
                  <a:gd name="connsiteX7" fmla="*/ 4309 w 26623"/>
                  <a:gd name="connsiteY7" fmla="*/ 23177 h 26623"/>
                  <a:gd name="connsiteX8" fmla="*/ 13722 w 26623"/>
                  <a:gd name="connsiteY8" fmla="*/ 270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7076"/>
                    </a:moveTo>
                    <a:cubicBezTo>
                      <a:pt x="17252" y="27076"/>
                      <a:pt x="20638" y="25674"/>
                      <a:pt x="23135" y="23177"/>
                    </a:cubicBezTo>
                    <a:cubicBezTo>
                      <a:pt x="25631" y="20681"/>
                      <a:pt x="27034" y="17295"/>
                      <a:pt x="27034" y="13765"/>
                    </a:cubicBezTo>
                    <a:cubicBezTo>
                      <a:pt x="27034" y="10234"/>
                      <a:pt x="25631" y="6848"/>
                      <a:pt x="23135" y="4352"/>
                    </a:cubicBezTo>
                    <a:cubicBezTo>
                      <a:pt x="20638" y="1856"/>
                      <a:pt x="17252" y="453"/>
                      <a:pt x="13722" y="453"/>
                    </a:cubicBezTo>
                    <a:cubicBezTo>
                      <a:pt x="10192" y="453"/>
                      <a:pt x="6806" y="1856"/>
                      <a:pt x="4309" y="4352"/>
                    </a:cubicBezTo>
                    <a:cubicBezTo>
                      <a:pt x="1813" y="6848"/>
                      <a:pt x="410" y="10234"/>
                      <a:pt x="410" y="13765"/>
                    </a:cubicBezTo>
                    <a:cubicBezTo>
                      <a:pt x="410" y="17295"/>
                      <a:pt x="1813" y="20681"/>
                      <a:pt x="4309" y="23177"/>
                    </a:cubicBezTo>
                    <a:cubicBezTo>
                      <a:pt x="6806" y="25674"/>
                      <a:pt x="10192" y="27076"/>
                      <a:pt x="13722" y="270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64" name="任意多边形: 形状 67863">
                <a:extLst>
                  <a:ext uri="{FF2B5EF4-FFF2-40B4-BE49-F238E27FC236}">
                    <a16:creationId xmlns:a16="http://schemas.microsoft.com/office/drawing/2014/main" id="{B42FE987-F55A-CE98-2167-058182B9C983}"/>
                  </a:ext>
                </a:extLst>
              </p:cNvPr>
              <p:cNvSpPr/>
              <p:nvPr/>
            </p:nvSpPr>
            <p:spPr>
              <a:xfrm>
                <a:off x="5033048" y="3609589"/>
                <a:ext cx="26623" cy="26623"/>
              </a:xfrm>
              <a:custGeom>
                <a:avLst/>
                <a:gdLst>
                  <a:gd name="connsiteX0" fmla="*/ 13655 w 26623"/>
                  <a:gd name="connsiteY0" fmla="*/ 26927 h 26623"/>
                  <a:gd name="connsiteX1" fmla="*/ 23068 w 26623"/>
                  <a:gd name="connsiteY1" fmla="*/ 23029 h 26623"/>
                  <a:gd name="connsiteX2" fmla="*/ 26967 w 26623"/>
                  <a:gd name="connsiteY2" fmla="*/ 13616 h 26623"/>
                  <a:gd name="connsiteX3" fmla="*/ 23068 w 26623"/>
                  <a:gd name="connsiteY3" fmla="*/ 4203 h 26623"/>
                  <a:gd name="connsiteX4" fmla="*/ 13655 w 26623"/>
                  <a:gd name="connsiteY4" fmla="*/ 304 h 26623"/>
                  <a:gd name="connsiteX5" fmla="*/ 4243 w 26623"/>
                  <a:gd name="connsiteY5" fmla="*/ 4203 h 26623"/>
                  <a:gd name="connsiteX6" fmla="*/ 344 w 26623"/>
                  <a:gd name="connsiteY6" fmla="*/ 13616 h 26623"/>
                  <a:gd name="connsiteX7" fmla="*/ 4243 w 26623"/>
                  <a:gd name="connsiteY7" fmla="*/ 23029 h 26623"/>
                  <a:gd name="connsiteX8" fmla="*/ 13655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5" y="26927"/>
                    </a:moveTo>
                    <a:cubicBezTo>
                      <a:pt x="17186" y="26927"/>
                      <a:pt x="20572" y="25525"/>
                      <a:pt x="23068" y="23029"/>
                    </a:cubicBezTo>
                    <a:cubicBezTo>
                      <a:pt x="25564" y="20532"/>
                      <a:pt x="26967" y="17146"/>
                      <a:pt x="26967" y="13616"/>
                    </a:cubicBezTo>
                    <a:cubicBezTo>
                      <a:pt x="26967" y="10086"/>
                      <a:pt x="25564" y="6699"/>
                      <a:pt x="23068" y="4203"/>
                    </a:cubicBezTo>
                    <a:cubicBezTo>
                      <a:pt x="20572" y="1707"/>
                      <a:pt x="17186" y="304"/>
                      <a:pt x="13655" y="304"/>
                    </a:cubicBezTo>
                    <a:cubicBezTo>
                      <a:pt x="10125" y="304"/>
                      <a:pt x="6739" y="1707"/>
                      <a:pt x="4243" y="4203"/>
                    </a:cubicBezTo>
                    <a:cubicBezTo>
                      <a:pt x="1746" y="6699"/>
                      <a:pt x="344" y="10086"/>
                      <a:pt x="344" y="13616"/>
                    </a:cubicBezTo>
                    <a:cubicBezTo>
                      <a:pt x="344" y="17146"/>
                      <a:pt x="1746" y="20532"/>
                      <a:pt x="4243" y="23029"/>
                    </a:cubicBezTo>
                    <a:cubicBezTo>
                      <a:pt x="6739" y="25525"/>
                      <a:pt x="10125" y="26927"/>
                      <a:pt x="13655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65" name="任意多边形: 形状 67864">
                <a:extLst>
                  <a:ext uri="{FF2B5EF4-FFF2-40B4-BE49-F238E27FC236}">
                    <a16:creationId xmlns:a16="http://schemas.microsoft.com/office/drawing/2014/main" id="{6EFE4534-1D98-C532-D754-AB647473F3F4}"/>
                  </a:ext>
                </a:extLst>
              </p:cNvPr>
              <p:cNvSpPr/>
              <p:nvPr/>
            </p:nvSpPr>
            <p:spPr>
              <a:xfrm>
                <a:off x="7520768" y="4771788"/>
                <a:ext cx="26623" cy="26623"/>
              </a:xfrm>
              <a:custGeom>
                <a:avLst/>
                <a:gdLst>
                  <a:gd name="connsiteX0" fmla="*/ 13864 w 26623"/>
                  <a:gd name="connsiteY0" fmla="*/ 27025 h 26623"/>
                  <a:gd name="connsiteX1" fmla="*/ 23277 w 26623"/>
                  <a:gd name="connsiteY1" fmla="*/ 23126 h 26623"/>
                  <a:gd name="connsiteX2" fmla="*/ 27176 w 26623"/>
                  <a:gd name="connsiteY2" fmla="*/ 13713 h 26623"/>
                  <a:gd name="connsiteX3" fmla="*/ 23277 w 26623"/>
                  <a:gd name="connsiteY3" fmla="*/ 4301 h 26623"/>
                  <a:gd name="connsiteX4" fmla="*/ 13864 w 26623"/>
                  <a:gd name="connsiteY4" fmla="*/ 402 h 26623"/>
                  <a:gd name="connsiteX5" fmla="*/ 4452 w 26623"/>
                  <a:gd name="connsiteY5" fmla="*/ 4301 h 26623"/>
                  <a:gd name="connsiteX6" fmla="*/ 553 w 26623"/>
                  <a:gd name="connsiteY6" fmla="*/ 13713 h 26623"/>
                  <a:gd name="connsiteX7" fmla="*/ 4452 w 26623"/>
                  <a:gd name="connsiteY7" fmla="*/ 23126 h 26623"/>
                  <a:gd name="connsiteX8" fmla="*/ 13864 w 26623"/>
                  <a:gd name="connsiteY8" fmla="*/ 270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4" y="27025"/>
                    </a:moveTo>
                    <a:cubicBezTo>
                      <a:pt x="17395" y="27025"/>
                      <a:pt x="20781" y="25622"/>
                      <a:pt x="23277" y="23126"/>
                    </a:cubicBezTo>
                    <a:cubicBezTo>
                      <a:pt x="25773" y="20630"/>
                      <a:pt x="27176" y="17244"/>
                      <a:pt x="27176" y="13713"/>
                    </a:cubicBezTo>
                    <a:cubicBezTo>
                      <a:pt x="27176" y="10183"/>
                      <a:pt x="25773" y="6797"/>
                      <a:pt x="23277" y="4301"/>
                    </a:cubicBezTo>
                    <a:cubicBezTo>
                      <a:pt x="20781" y="1804"/>
                      <a:pt x="17395" y="402"/>
                      <a:pt x="13864" y="402"/>
                    </a:cubicBezTo>
                    <a:cubicBezTo>
                      <a:pt x="10334" y="402"/>
                      <a:pt x="6948" y="1804"/>
                      <a:pt x="4452" y="4301"/>
                    </a:cubicBezTo>
                    <a:cubicBezTo>
                      <a:pt x="1955" y="6797"/>
                      <a:pt x="553" y="10183"/>
                      <a:pt x="553" y="13713"/>
                    </a:cubicBezTo>
                    <a:cubicBezTo>
                      <a:pt x="553" y="17244"/>
                      <a:pt x="1955" y="20630"/>
                      <a:pt x="4452" y="23126"/>
                    </a:cubicBezTo>
                    <a:cubicBezTo>
                      <a:pt x="6948" y="25622"/>
                      <a:pt x="10334" y="27025"/>
                      <a:pt x="13864" y="270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66" name="任意多边形: 形状 67865">
                <a:extLst>
                  <a:ext uri="{FF2B5EF4-FFF2-40B4-BE49-F238E27FC236}">
                    <a16:creationId xmlns:a16="http://schemas.microsoft.com/office/drawing/2014/main" id="{151530AF-A9B7-0B38-02B7-2A18F81D4FD4}"/>
                  </a:ext>
                </a:extLst>
              </p:cNvPr>
              <p:cNvSpPr/>
              <p:nvPr/>
            </p:nvSpPr>
            <p:spPr>
              <a:xfrm>
                <a:off x="4814782" y="3484649"/>
                <a:ext cx="26623" cy="26623"/>
              </a:xfrm>
              <a:custGeom>
                <a:avLst/>
                <a:gdLst>
                  <a:gd name="connsiteX0" fmla="*/ 13637 w 26623"/>
                  <a:gd name="connsiteY0" fmla="*/ 26917 h 26623"/>
                  <a:gd name="connsiteX1" fmla="*/ 23050 w 26623"/>
                  <a:gd name="connsiteY1" fmla="*/ 23018 h 26623"/>
                  <a:gd name="connsiteX2" fmla="*/ 26949 w 26623"/>
                  <a:gd name="connsiteY2" fmla="*/ 13605 h 26623"/>
                  <a:gd name="connsiteX3" fmla="*/ 23050 w 26623"/>
                  <a:gd name="connsiteY3" fmla="*/ 4193 h 26623"/>
                  <a:gd name="connsiteX4" fmla="*/ 13637 w 26623"/>
                  <a:gd name="connsiteY4" fmla="*/ 294 h 26623"/>
                  <a:gd name="connsiteX5" fmla="*/ 4224 w 26623"/>
                  <a:gd name="connsiteY5" fmla="*/ 4193 h 26623"/>
                  <a:gd name="connsiteX6" fmla="*/ 326 w 26623"/>
                  <a:gd name="connsiteY6" fmla="*/ 13605 h 26623"/>
                  <a:gd name="connsiteX7" fmla="*/ 4224 w 26623"/>
                  <a:gd name="connsiteY7" fmla="*/ 23018 h 26623"/>
                  <a:gd name="connsiteX8" fmla="*/ 13637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917"/>
                    </a:moveTo>
                    <a:cubicBezTo>
                      <a:pt x="17167" y="26917"/>
                      <a:pt x="20554" y="25514"/>
                      <a:pt x="23050" y="23018"/>
                    </a:cubicBezTo>
                    <a:cubicBezTo>
                      <a:pt x="25546" y="20522"/>
                      <a:pt x="26949" y="17136"/>
                      <a:pt x="26949" y="13605"/>
                    </a:cubicBezTo>
                    <a:cubicBezTo>
                      <a:pt x="26949" y="10075"/>
                      <a:pt x="25546" y="6689"/>
                      <a:pt x="23050" y="4193"/>
                    </a:cubicBezTo>
                    <a:cubicBezTo>
                      <a:pt x="20554" y="1696"/>
                      <a:pt x="17167" y="294"/>
                      <a:pt x="13637" y="294"/>
                    </a:cubicBezTo>
                    <a:cubicBezTo>
                      <a:pt x="10107" y="294"/>
                      <a:pt x="6721" y="1696"/>
                      <a:pt x="4224" y="4193"/>
                    </a:cubicBezTo>
                    <a:cubicBezTo>
                      <a:pt x="1728" y="6689"/>
                      <a:pt x="326" y="10075"/>
                      <a:pt x="326" y="13605"/>
                    </a:cubicBezTo>
                    <a:cubicBezTo>
                      <a:pt x="326" y="17136"/>
                      <a:pt x="1728" y="20522"/>
                      <a:pt x="4224" y="23018"/>
                    </a:cubicBezTo>
                    <a:cubicBezTo>
                      <a:pt x="6721" y="25514"/>
                      <a:pt x="10107" y="26917"/>
                      <a:pt x="13637" y="269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67" name="任意多边形: 形状 67866">
                <a:extLst>
                  <a:ext uri="{FF2B5EF4-FFF2-40B4-BE49-F238E27FC236}">
                    <a16:creationId xmlns:a16="http://schemas.microsoft.com/office/drawing/2014/main" id="{085AF611-BE3D-5A28-7285-8187AE7683A8}"/>
                  </a:ext>
                </a:extLst>
              </p:cNvPr>
              <p:cNvSpPr/>
              <p:nvPr/>
            </p:nvSpPr>
            <p:spPr>
              <a:xfrm>
                <a:off x="5136123" y="3258139"/>
                <a:ext cx="26623" cy="26623"/>
              </a:xfrm>
              <a:custGeom>
                <a:avLst/>
                <a:gdLst>
                  <a:gd name="connsiteX0" fmla="*/ 13664 w 26623"/>
                  <a:gd name="connsiteY0" fmla="*/ 26898 h 26623"/>
                  <a:gd name="connsiteX1" fmla="*/ 23077 w 26623"/>
                  <a:gd name="connsiteY1" fmla="*/ 22999 h 26623"/>
                  <a:gd name="connsiteX2" fmla="*/ 26976 w 26623"/>
                  <a:gd name="connsiteY2" fmla="*/ 13586 h 26623"/>
                  <a:gd name="connsiteX3" fmla="*/ 23077 w 26623"/>
                  <a:gd name="connsiteY3" fmla="*/ 4174 h 26623"/>
                  <a:gd name="connsiteX4" fmla="*/ 13664 w 26623"/>
                  <a:gd name="connsiteY4" fmla="*/ 275 h 26623"/>
                  <a:gd name="connsiteX5" fmla="*/ 4251 w 26623"/>
                  <a:gd name="connsiteY5" fmla="*/ 4174 h 26623"/>
                  <a:gd name="connsiteX6" fmla="*/ 352 w 26623"/>
                  <a:gd name="connsiteY6" fmla="*/ 13586 h 26623"/>
                  <a:gd name="connsiteX7" fmla="*/ 4251 w 26623"/>
                  <a:gd name="connsiteY7" fmla="*/ 22999 h 26623"/>
                  <a:gd name="connsiteX8" fmla="*/ 13664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6898"/>
                    </a:moveTo>
                    <a:cubicBezTo>
                      <a:pt x="17194" y="26898"/>
                      <a:pt x="20581" y="25495"/>
                      <a:pt x="23077" y="22999"/>
                    </a:cubicBezTo>
                    <a:cubicBezTo>
                      <a:pt x="25573" y="20503"/>
                      <a:pt x="26976" y="17117"/>
                      <a:pt x="26976" y="13586"/>
                    </a:cubicBezTo>
                    <a:cubicBezTo>
                      <a:pt x="26976" y="10056"/>
                      <a:pt x="25573" y="6670"/>
                      <a:pt x="23077" y="4174"/>
                    </a:cubicBezTo>
                    <a:cubicBezTo>
                      <a:pt x="20581" y="1677"/>
                      <a:pt x="17194" y="275"/>
                      <a:pt x="13664" y="275"/>
                    </a:cubicBezTo>
                    <a:cubicBezTo>
                      <a:pt x="10134" y="275"/>
                      <a:pt x="6748" y="1677"/>
                      <a:pt x="4251" y="4174"/>
                    </a:cubicBezTo>
                    <a:cubicBezTo>
                      <a:pt x="1755" y="6670"/>
                      <a:pt x="352" y="10056"/>
                      <a:pt x="352" y="13586"/>
                    </a:cubicBezTo>
                    <a:cubicBezTo>
                      <a:pt x="352" y="17117"/>
                      <a:pt x="1755" y="20503"/>
                      <a:pt x="4251" y="22999"/>
                    </a:cubicBezTo>
                    <a:cubicBezTo>
                      <a:pt x="6748" y="25495"/>
                      <a:pt x="10134" y="26898"/>
                      <a:pt x="13664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68" name="任意多边形: 形状 67867">
                <a:extLst>
                  <a:ext uri="{FF2B5EF4-FFF2-40B4-BE49-F238E27FC236}">
                    <a16:creationId xmlns:a16="http://schemas.microsoft.com/office/drawing/2014/main" id="{7FF365DB-34DE-1D47-3A3A-CE4240E275CA}"/>
                  </a:ext>
                </a:extLst>
              </p:cNvPr>
              <p:cNvSpPr/>
              <p:nvPr/>
            </p:nvSpPr>
            <p:spPr>
              <a:xfrm>
                <a:off x="7022507" y="2882246"/>
                <a:ext cx="26623" cy="26623"/>
              </a:xfrm>
              <a:custGeom>
                <a:avLst/>
                <a:gdLst>
                  <a:gd name="connsiteX0" fmla="*/ 13823 w 26623"/>
                  <a:gd name="connsiteY0" fmla="*/ 26866 h 26623"/>
                  <a:gd name="connsiteX1" fmla="*/ 23235 w 26623"/>
                  <a:gd name="connsiteY1" fmla="*/ 22968 h 26623"/>
                  <a:gd name="connsiteX2" fmla="*/ 27134 w 26623"/>
                  <a:gd name="connsiteY2" fmla="*/ 13555 h 26623"/>
                  <a:gd name="connsiteX3" fmla="*/ 23235 w 26623"/>
                  <a:gd name="connsiteY3" fmla="*/ 4142 h 26623"/>
                  <a:gd name="connsiteX4" fmla="*/ 13823 w 26623"/>
                  <a:gd name="connsiteY4" fmla="*/ 243 h 26623"/>
                  <a:gd name="connsiteX5" fmla="*/ 4410 w 26623"/>
                  <a:gd name="connsiteY5" fmla="*/ 4142 h 26623"/>
                  <a:gd name="connsiteX6" fmla="*/ 511 w 26623"/>
                  <a:gd name="connsiteY6" fmla="*/ 13555 h 26623"/>
                  <a:gd name="connsiteX7" fmla="*/ 4410 w 26623"/>
                  <a:gd name="connsiteY7" fmla="*/ 22968 h 26623"/>
                  <a:gd name="connsiteX8" fmla="*/ 13823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3" y="26866"/>
                    </a:moveTo>
                    <a:cubicBezTo>
                      <a:pt x="17353" y="26866"/>
                      <a:pt x="20739" y="25464"/>
                      <a:pt x="23235" y="22968"/>
                    </a:cubicBezTo>
                    <a:cubicBezTo>
                      <a:pt x="25732" y="20471"/>
                      <a:pt x="27134" y="17085"/>
                      <a:pt x="27134" y="13555"/>
                    </a:cubicBezTo>
                    <a:cubicBezTo>
                      <a:pt x="27134" y="10025"/>
                      <a:pt x="25732" y="6638"/>
                      <a:pt x="23235" y="4142"/>
                    </a:cubicBezTo>
                    <a:cubicBezTo>
                      <a:pt x="20739" y="1646"/>
                      <a:pt x="17353" y="243"/>
                      <a:pt x="13823" y="243"/>
                    </a:cubicBezTo>
                    <a:cubicBezTo>
                      <a:pt x="10292" y="243"/>
                      <a:pt x="6906" y="1646"/>
                      <a:pt x="4410" y="4142"/>
                    </a:cubicBezTo>
                    <a:cubicBezTo>
                      <a:pt x="1914" y="6638"/>
                      <a:pt x="511" y="10025"/>
                      <a:pt x="511" y="13555"/>
                    </a:cubicBezTo>
                    <a:cubicBezTo>
                      <a:pt x="511" y="17085"/>
                      <a:pt x="1914" y="20471"/>
                      <a:pt x="4410" y="22968"/>
                    </a:cubicBezTo>
                    <a:cubicBezTo>
                      <a:pt x="6906" y="25464"/>
                      <a:pt x="10292" y="26866"/>
                      <a:pt x="13823" y="268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69" name="任意多边形: 形状 67868">
                <a:extLst>
                  <a:ext uri="{FF2B5EF4-FFF2-40B4-BE49-F238E27FC236}">
                    <a16:creationId xmlns:a16="http://schemas.microsoft.com/office/drawing/2014/main" id="{F7BCAB22-FF9F-BE5A-5195-DF0818EE7F0B}"/>
                  </a:ext>
                </a:extLst>
              </p:cNvPr>
              <p:cNvSpPr/>
              <p:nvPr/>
            </p:nvSpPr>
            <p:spPr>
              <a:xfrm>
                <a:off x="4759405" y="3441304"/>
                <a:ext cx="26623" cy="26623"/>
              </a:xfrm>
              <a:custGeom>
                <a:avLst/>
                <a:gdLst>
                  <a:gd name="connsiteX0" fmla="*/ 13632 w 26623"/>
                  <a:gd name="connsiteY0" fmla="*/ 26913 h 26623"/>
                  <a:gd name="connsiteX1" fmla="*/ 23045 w 26623"/>
                  <a:gd name="connsiteY1" fmla="*/ 23014 h 26623"/>
                  <a:gd name="connsiteX2" fmla="*/ 26944 w 26623"/>
                  <a:gd name="connsiteY2" fmla="*/ 13602 h 26623"/>
                  <a:gd name="connsiteX3" fmla="*/ 23045 w 26623"/>
                  <a:gd name="connsiteY3" fmla="*/ 4189 h 26623"/>
                  <a:gd name="connsiteX4" fmla="*/ 13632 w 26623"/>
                  <a:gd name="connsiteY4" fmla="*/ 290 h 26623"/>
                  <a:gd name="connsiteX5" fmla="*/ 4220 w 26623"/>
                  <a:gd name="connsiteY5" fmla="*/ 4189 h 26623"/>
                  <a:gd name="connsiteX6" fmla="*/ 321 w 26623"/>
                  <a:gd name="connsiteY6" fmla="*/ 13602 h 26623"/>
                  <a:gd name="connsiteX7" fmla="*/ 4220 w 26623"/>
                  <a:gd name="connsiteY7" fmla="*/ 23014 h 26623"/>
                  <a:gd name="connsiteX8" fmla="*/ 13632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2" y="26913"/>
                    </a:moveTo>
                    <a:cubicBezTo>
                      <a:pt x="17163" y="26913"/>
                      <a:pt x="20549" y="25511"/>
                      <a:pt x="23045" y="23014"/>
                    </a:cubicBezTo>
                    <a:cubicBezTo>
                      <a:pt x="25541" y="20518"/>
                      <a:pt x="26944" y="17132"/>
                      <a:pt x="26944" y="13602"/>
                    </a:cubicBezTo>
                    <a:cubicBezTo>
                      <a:pt x="26944" y="10071"/>
                      <a:pt x="25541" y="6685"/>
                      <a:pt x="23045" y="4189"/>
                    </a:cubicBezTo>
                    <a:cubicBezTo>
                      <a:pt x="20549" y="1693"/>
                      <a:pt x="17163" y="290"/>
                      <a:pt x="13632" y="290"/>
                    </a:cubicBezTo>
                    <a:cubicBezTo>
                      <a:pt x="10102" y="290"/>
                      <a:pt x="6716" y="1693"/>
                      <a:pt x="4220" y="4189"/>
                    </a:cubicBezTo>
                    <a:cubicBezTo>
                      <a:pt x="1723" y="6685"/>
                      <a:pt x="321" y="10071"/>
                      <a:pt x="321" y="13602"/>
                    </a:cubicBezTo>
                    <a:cubicBezTo>
                      <a:pt x="321" y="17132"/>
                      <a:pt x="1723" y="20518"/>
                      <a:pt x="4220" y="23014"/>
                    </a:cubicBezTo>
                    <a:cubicBezTo>
                      <a:pt x="6716" y="25511"/>
                      <a:pt x="10102" y="26913"/>
                      <a:pt x="13632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70" name="任意多边形: 形状 67869">
                <a:extLst>
                  <a:ext uri="{FF2B5EF4-FFF2-40B4-BE49-F238E27FC236}">
                    <a16:creationId xmlns:a16="http://schemas.microsoft.com/office/drawing/2014/main" id="{B5431963-C5DC-1559-B1C7-D665449707C5}"/>
                  </a:ext>
                </a:extLst>
              </p:cNvPr>
              <p:cNvSpPr/>
              <p:nvPr/>
            </p:nvSpPr>
            <p:spPr>
              <a:xfrm>
                <a:off x="7137926" y="4227360"/>
                <a:ext cx="26623" cy="26623"/>
              </a:xfrm>
              <a:custGeom>
                <a:avLst/>
                <a:gdLst>
                  <a:gd name="connsiteX0" fmla="*/ 13832 w 26623"/>
                  <a:gd name="connsiteY0" fmla="*/ 26979 h 26623"/>
                  <a:gd name="connsiteX1" fmla="*/ 23245 w 26623"/>
                  <a:gd name="connsiteY1" fmla="*/ 23080 h 26623"/>
                  <a:gd name="connsiteX2" fmla="*/ 27144 w 26623"/>
                  <a:gd name="connsiteY2" fmla="*/ 13668 h 26623"/>
                  <a:gd name="connsiteX3" fmla="*/ 23245 w 26623"/>
                  <a:gd name="connsiteY3" fmla="*/ 4255 h 26623"/>
                  <a:gd name="connsiteX4" fmla="*/ 13832 w 26623"/>
                  <a:gd name="connsiteY4" fmla="*/ 356 h 26623"/>
                  <a:gd name="connsiteX5" fmla="*/ 4420 w 26623"/>
                  <a:gd name="connsiteY5" fmla="*/ 4255 h 26623"/>
                  <a:gd name="connsiteX6" fmla="*/ 521 w 26623"/>
                  <a:gd name="connsiteY6" fmla="*/ 13668 h 26623"/>
                  <a:gd name="connsiteX7" fmla="*/ 4420 w 26623"/>
                  <a:gd name="connsiteY7" fmla="*/ 23080 h 26623"/>
                  <a:gd name="connsiteX8" fmla="*/ 13832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6979"/>
                    </a:moveTo>
                    <a:cubicBezTo>
                      <a:pt x="17362" y="26979"/>
                      <a:pt x="20749" y="25577"/>
                      <a:pt x="23245" y="23080"/>
                    </a:cubicBezTo>
                    <a:cubicBezTo>
                      <a:pt x="25741" y="20584"/>
                      <a:pt x="27144" y="17198"/>
                      <a:pt x="27144" y="13668"/>
                    </a:cubicBezTo>
                    <a:cubicBezTo>
                      <a:pt x="27144" y="10137"/>
                      <a:pt x="25741" y="6751"/>
                      <a:pt x="23245" y="4255"/>
                    </a:cubicBezTo>
                    <a:cubicBezTo>
                      <a:pt x="20749" y="1759"/>
                      <a:pt x="17362" y="356"/>
                      <a:pt x="13832" y="356"/>
                    </a:cubicBezTo>
                    <a:cubicBezTo>
                      <a:pt x="10302" y="356"/>
                      <a:pt x="6916" y="1759"/>
                      <a:pt x="4420" y="4255"/>
                    </a:cubicBezTo>
                    <a:cubicBezTo>
                      <a:pt x="1923" y="6751"/>
                      <a:pt x="521" y="10137"/>
                      <a:pt x="521" y="13668"/>
                    </a:cubicBezTo>
                    <a:cubicBezTo>
                      <a:pt x="521" y="17198"/>
                      <a:pt x="1923" y="20584"/>
                      <a:pt x="4420" y="23080"/>
                    </a:cubicBezTo>
                    <a:cubicBezTo>
                      <a:pt x="6916" y="25577"/>
                      <a:pt x="10302" y="26979"/>
                      <a:pt x="13832" y="269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71" name="任意多边形: 形状 67870">
                <a:extLst>
                  <a:ext uri="{FF2B5EF4-FFF2-40B4-BE49-F238E27FC236}">
                    <a16:creationId xmlns:a16="http://schemas.microsoft.com/office/drawing/2014/main" id="{CF8C5841-FC06-8499-44F3-5B331CFD5D66}"/>
                  </a:ext>
                </a:extLst>
              </p:cNvPr>
              <p:cNvSpPr/>
              <p:nvPr/>
            </p:nvSpPr>
            <p:spPr>
              <a:xfrm>
                <a:off x="6856933" y="2967240"/>
                <a:ext cx="26623" cy="26623"/>
              </a:xfrm>
              <a:custGeom>
                <a:avLst/>
                <a:gdLst>
                  <a:gd name="connsiteX0" fmla="*/ 13809 w 26623"/>
                  <a:gd name="connsiteY0" fmla="*/ 26874 h 26623"/>
                  <a:gd name="connsiteX1" fmla="*/ 23221 w 26623"/>
                  <a:gd name="connsiteY1" fmla="*/ 22975 h 26623"/>
                  <a:gd name="connsiteX2" fmla="*/ 27120 w 26623"/>
                  <a:gd name="connsiteY2" fmla="*/ 13562 h 26623"/>
                  <a:gd name="connsiteX3" fmla="*/ 23221 w 26623"/>
                  <a:gd name="connsiteY3" fmla="*/ 4149 h 26623"/>
                  <a:gd name="connsiteX4" fmla="*/ 13809 w 26623"/>
                  <a:gd name="connsiteY4" fmla="*/ 250 h 26623"/>
                  <a:gd name="connsiteX5" fmla="*/ 4396 w 26623"/>
                  <a:gd name="connsiteY5" fmla="*/ 4149 h 26623"/>
                  <a:gd name="connsiteX6" fmla="*/ 497 w 26623"/>
                  <a:gd name="connsiteY6" fmla="*/ 13562 h 26623"/>
                  <a:gd name="connsiteX7" fmla="*/ 4396 w 26623"/>
                  <a:gd name="connsiteY7" fmla="*/ 22975 h 26623"/>
                  <a:gd name="connsiteX8" fmla="*/ 13809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874"/>
                    </a:moveTo>
                    <a:cubicBezTo>
                      <a:pt x="17339" y="26874"/>
                      <a:pt x="20725" y="25471"/>
                      <a:pt x="23221" y="22975"/>
                    </a:cubicBezTo>
                    <a:cubicBezTo>
                      <a:pt x="25718" y="20478"/>
                      <a:pt x="27120" y="17092"/>
                      <a:pt x="27120" y="13562"/>
                    </a:cubicBezTo>
                    <a:cubicBezTo>
                      <a:pt x="27120" y="10032"/>
                      <a:pt x="25718" y="6645"/>
                      <a:pt x="23221" y="4149"/>
                    </a:cubicBezTo>
                    <a:cubicBezTo>
                      <a:pt x="20725" y="1653"/>
                      <a:pt x="17339" y="250"/>
                      <a:pt x="13809" y="250"/>
                    </a:cubicBezTo>
                    <a:cubicBezTo>
                      <a:pt x="10278" y="250"/>
                      <a:pt x="6892" y="1653"/>
                      <a:pt x="4396" y="4149"/>
                    </a:cubicBezTo>
                    <a:cubicBezTo>
                      <a:pt x="1900" y="6645"/>
                      <a:pt x="497" y="10032"/>
                      <a:pt x="497" y="13562"/>
                    </a:cubicBezTo>
                    <a:cubicBezTo>
                      <a:pt x="497" y="17092"/>
                      <a:pt x="1900" y="20478"/>
                      <a:pt x="4396" y="22975"/>
                    </a:cubicBezTo>
                    <a:cubicBezTo>
                      <a:pt x="6892" y="25471"/>
                      <a:pt x="10278" y="26874"/>
                      <a:pt x="13809" y="2687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72" name="任意多边形: 形状 67871">
                <a:extLst>
                  <a:ext uri="{FF2B5EF4-FFF2-40B4-BE49-F238E27FC236}">
                    <a16:creationId xmlns:a16="http://schemas.microsoft.com/office/drawing/2014/main" id="{DF8B228A-1B7D-CC49-43E9-4926DA0CF0C9}"/>
                  </a:ext>
                </a:extLst>
              </p:cNvPr>
              <p:cNvSpPr/>
              <p:nvPr/>
            </p:nvSpPr>
            <p:spPr>
              <a:xfrm>
                <a:off x="5878871" y="3219427"/>
                <a:ext cx="26623" cy="26623"/>
              </a:xfrm>
              <a:custGeom>
                <a:avLst/>
                <a:gdLst>
                  <a:gd name="connsiteX0" fmla="*/ 13726 w 26623"/>
                  <a:gd name="connsiteY0" fmla="*/ 26895 h 26623"/>
                  <a:gd name="connsiteX1" fmla="*/ 23139 w 26623"/>
                  <a:gd name="connsiteY1" fmla="*/ 22996 h 26623"/>
                  <a:gd name="connsiteX2" fmla="*/ 27038 w 26623"/>
                  <a:gd name="connsiteY2" fmla="*/ 13583 h 26623"/>
                  <a:gd name="connsiteX3" fmla="*/ 23139 w 26623"/>
                  <a:gd name="connsiteY3" fmla="*/ 4170 h 26623"/>
                  <a:gd name="connsiteX4" fmla="*/ 13726 w 26623"/>
                  <a:gd name="connsiteY4" fmla="*/ 272 h 26623"/>
                  <a:gd name="connsiteX5" fmla="*/ 4314 w 26623"/>
                  <a:gd name="connsiteY5" fmla="*/ 4170 h 26623"/>
                  <a:gd name="connsiteX6" fmla="*/ 415 w 26623"/>
                  <a:gd name="connsiteY6" fmla="*/ 13583 h 26623"/>
                  <a:gd name="connsiteX7" fmla="*/ 4314 w 26623"/>
                  <a:gd name="connsiteY7" fmla="*/ 22996 h 26623"/>
                  <a:gd name="connsiteX8" fmla="*/ 13726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6" y="26895"/>
                    </a:moveTo>
                    <a:cubicBezTo>
                      <a:pt x="17257" y="26895"/>
                      <a:pt x="20643" y="25492"/>
                      <a:pt x="23139" y="22996"/>
                    </a:cubicBezTo>
                    <a:cubicBezTo>
                      <a:pt x="25635" y="20500"/>
                      <a:pt x="27038" y="17113"/>
                      <a:pt x="27038" y="13583"/>
                    </a:cubicBezTo>
                    <a:cubicBezTo>
                      <a:pt x="27038" y="10053"/>
                      <a:pt x="25635" y="6667"/>
                      <a:pt x="23139" y="4170"/>
                    </a:cubicBezTo>
                    <a:cubicBezTo>
                      <a:pt x="20643" y="1674"/>
                      <a:pt x="17257" y="272"/>
                      <a:pt x="13726" y="272"/>
                    </a:cubicBezTo>
                    <a:cubicBezTo>
                      <a:pt x="10196" y="272"/>
                      <a:pt x="6810" y="1674"/>
                      <a:pt x="4314" y="4170"/>
                    </a:cubicBezTo>
                    <a:cubicBezTo>
                      <a:pt x="1817" y="6667"/>
                      <a:pt x="415" y="10053"/>
                      <a:pt x="415" y="13583"/>
                    </a:cubicBezTo>
                    <a:cubicBezTo>
                      <a:pt x="415" y="17113"/>
                      <a:pt x="1817" y="20500"/>
                      <a:pt x="4314" y="22996"/>
                    </a:cubicBezTo>
                    <a:cubicBezTo>
                      <a:pt x="6810" y="25492"/>
                      <a:pt x="10196" y="26895"/>
                      <a:pt x="13726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73" name="任意多边形: 形状 67872">
                <a:extLst>
                  <a:ext uri="{FF2B5EF4-FFF2-40B4-BE49-F238E27FC236}">
                    <a16:creationId xmlns:a16="http://schemas.microsoft.com/office/drawing/2014/main" id="{9BCAA2DB-DF1A-E361-2E88-7CC8A0F2937B}"/>
                  </a:ext>
                </a:extLst>
              </p:cNvPr>
              <p:cNvSpPr/>
              <p:nvPr/>
            </p:nvSpPr>
            <p:spPr>
              <a:xfrm>
                <a:off x="6148682" y="2694058"/>
                <a:ext cx="26623" cy="26623"/>
              </a:xfrm>
              <a:custGeom>
                <a:avLst/>
                <a:gdLst>
                  <a:gd name="connsiteX0" fmla="*/ 13749 w 26623"/>
                  <a:gd name="connsiteY0" fmla="*/ 26851 h 26623"/>
                  <a:gd name="connsiteX1" fmla="*/ 23162 w 26623"/>
                  <a:gd name="connsiteY1" fmla="*/ 22952 h 26623"/>
                  <a:gd name="connsiteX2" fmla="*/ 27061 w 26623"/>
                  <a:gd name="connsiteY2" fmla="*/ 13539 h 26623"/>
                  <a:gd name="connsiteX3" fmla="*/ 23162 w 26623"/>
                  <a:gd name="connsiteY3" fmla="*/ 4126 h 26623"/>
                  <a:gd name="connsiteX4" fmla="*/ 13749 w 26623"/>
                  <a:gd name="connsiteY4" fmla="*/ 227 h 26623"/>
                  <a:gd name="connsiteX5" fmla="*/ 4336 w 26623"/>
                  <a:gd name="connsiteY5" fmla="*/ 4126 h 26623"/>
                  <a:gd name="connsiteX6" fmla="*/ 438 w 26623"/>
                  <a:gd name="connsiteY6" fmla="*/ 13539 h 26623"/>
                  <a:gd name="connsiteX7" fmla="*/ 4336 w 26623"/>
                  <a:gd name="connsiteY7" fmla="*/ 22952 h 26623"/>
                  <a:gd name="connsiteX8" fmla="*/ 13749 w 26623"/>
                  <a:gd name="connsiteY8" fmla="*/ 268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851"/>
                    </a:moveTo>
                    <a:cubicBezTo>
                      <a:pt x="17279" y="26851"/>
                      <a:pt x="20666" y="25448"/>
                      <a:pt x="23162" y="22952"/>
                    </a:cubicBezTo>
                    <a:cubicBezTo>
                      <a:pt x="25658" y="20455"/>
                      <a:pt x="27061" y="17069"/>
                      <a:pt x="27061" y="13539"/>
                    </a:cubicBezTo>
                    <a:cubicBezTo>
                      <a:pt x="27061" y="10009"/>
                      <a:pt x="25658" y="6623"/>
                      <a:pt x="23162" y="4126"/>
                    </a:cubicBezTo>
                    <a:cubicBezTo>
                      <a:pt x="20666" y="1630"/>
                      <a:pt x="17279" y="227"/>
                      <a:pt x="13749" y="227"/>
                    </a:cubicBezTo>
                    <a:cubicBezTo>
                      <a:pt x="10219" y="227"/>
                      <a:pt x="6833" y="1630"/>
                      <a:pt x="4336" y="4126"/>
                    </a:cubicBezTo>
                    <a:cubicBezTo>
                      <a:pt x="1840" y="6623"/>
                      <a:pt x="438" y="10009"/>
                      <a:pt x="438" y="13539"/>
                    </a:cubicBezTo>
                    <a:cubicBezTo>
                      <a:pt x="438" y="17069"/>
                      <a:pt x="1840" y="20455"/>
                      <a:pt x="4336" y="22952"/>
                    </a:cubicBezTo>
                    <a:cubicBezTo>
                      <a:pt x="6833" y="25448"/>
                      <a:pt x="10219" y="26851"/>
                      <a:pt x="13749" y="268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74" name="任意多边形: 形状 67873">
                <a:extLst>
                  <a:ext uri="{FF2B5EF4-FFF2-40B4-BE49-F238E27FC236}">
                    <a16:creationId xmlns:a16="http://schemas.microsoft.com/office/drawing/2014/main" id="{80222145-1474-AC28-0250-68D4895C2FF7}"/>
                  </a:ext>
                </a:extLst>
              </p:cNvPr>
              <p:cNvSpPr/>
              <p:nvPr/>
            </p:nvSpPr>
            <p:spPr>
              <a:xfrm>
                <a:off x="6879692" y="5192515"/>
                <a:ext cx="26623" cy="26623"/>
              </a:xfrm>
              <a:custGeom>
                <a:avLst/>
                <a:gdLst>
                  <a:gd name="connsiteX0" fmla="*/ 13811 w 26623"/>
                  <a:gd name="connsiteY0" fmla="*/ 27060 h 26623"/>
                  <a:gd name="connsiteX1" fmla="*/ 23223 w 26623"/>
                  <a:gd name="connsiteY1" fmla="*/ 23162 h 26623"/>
                  <a:gd name="connsiteX2" fmla="*/ 27122 w 26623"/>
                  <a:gd name="connsiteY2" fmla="*/ 13749 h 26623"/>
                  <a:gd name="connsiteX3" fmla="*/ 23223 w 26623"/>
                  <a:gd name="connsiteY3" fmla="*/ 4336 h 26623"/>
                  <a:gd name="connsiteX4" fmla="*/ 13811 w 26623"/>
                  <a:gd name="connsiteY4" fmla="*/ 437 h 26623"/>
                  <a:gd name="connsiteX5" fmla="*/ 4398 w 26623"/>
                  <a:gd name="connsiteY5" fmla="*/ 4336 h 26623"/>
                  <a:gd name="connsiteX6" fmla="*/ 499 w 26623"/>
                  <a:gd name="connsiteY6" fmla="*/ 13749 h 26623"/>
                  <a:gd name="connsiteX7" fmla="*/ 4398 w 26623"/>
                  <a:gd name="connsiteY7" fmla="*/ 23162 h 26623"/>
                  <a:gd name="connsiteX8" fmla="*/ 13811 w 26623"/>
                  <a:gd name="connsiteY8" fmla="*/ 270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7060"/>
                    </a:moveTo>
                    <a:cubicBezTo>
                      <a:pt x="17341" y="27060"/>
                      <a:pt x="20727" y="25658"/>
                      <a:pt x="23223" y="23162"/>
                    </a:cubicBezTo>
                    <a:cubicBezTo>
                      <a:pt x="25720" y="20665"/>
                      <a:pt x="27122" y="17279"/>
                      <a:pt x="27122" y="13749"/>
                    </a:cubicBezTo>
                    <a:cubicBezTo>
                      <a:pt x="27122" y="10219"/>
                      <a:pt x="25720" y="6832"/>
                      <a:pt x="23223" y="4336"/>
                    </a:cubicBezTo>
                    <a:cubicBezTo>
                      <a:pt x="20727" y="1840"/>
                      <a:pt x="17341" y="437"/>
                      <a:pt x="13811" y="437"/>
                    </a:cubicBezTo>
                    <a:cubicBezTo>
                      <a:pt x="10280" y="437"/>
                      <a:pt x="6894" y="1840"/>
                      <a:pt x="4398" y="4336"/>
                    </a:cubicBezTo>
                    <a:cubicBezTo>
                      <a:pt x="1902" y="6832"/>
                      <a:pt x="499" y="10219"/>
                      <a:pt x="499" y="13749"/>
                    </a:cubicBezTo>
                    <a:cubicBezTo>
                      <a:pt x="499" y="17279"/>
                      <a:pt x="1902" y="20665"/>
                      <a:pt x="4398" y="23162"/>
                    </a:cubicBezTo>
                    <a:cubicBezTo>
                      <a:pt x="6894" y="25658"/>
                      <a:pt x="10280" y="27060"/>
                      <a:pt x="13811" y="270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75" name="任意多边形: 形状 67874">
                <a:extLst>
                  <a:ext uri="{FF2B5EF4-FFF2-40B4-BE49-F238E27FC236}">
                    <a16:creationId xmlns:a16="http://schemas.microsoft.com/office/drawing/2014/main" id="{3600D99F-C769-4B2A-4586-3A6383BBCCFC}"/>
                  </a:ext>
                </a:extLst>
              </p:cNvPr>
              <p:cNvSpPr/>
              <p:nvPr/>
            </p:nvSpPr>
            <p:spPr>
              <a:xfrm>
                <a:off x="7000217" y="3213834"/>
                <a:ext cx="26623" cy="26623"/>
              </a:xfrm>
              <a:custGeom>
                <a:avLst/>
                <a:gdLst>
                  <a:gd name="connsiteX0" fmla="*/ 13821 w 26623"/>
                  <a:gd name="connsiteY0" fmla="*/ 26894 h 26623"/>
                  <a:gd name="connsiteX1" fmla="*/ 23233 w 26623"/>
                  <a:gd name="connsiteY1" fmla="*/ 22995 h 26623"/>
                  <a:gd name="connsiteX2" fmla="*/ 27132 w 26623"/>
                  <a:gd name="connsiteY2" fmla="*/ 13583 h 26623"/>
                  <a:gd name="connsiteX3" fmla="*/ 23233 w 26623"/>
                  <a:gd name="connsiteY3" fmla="*/ 4170 h 26623"/>
                  <a:gd name="connsiteX4" fmla="*/ 13821 w 26623"/>
                  <a:gd name="connsiteY4" fmla="*/ 271 h 26623"/>
                  <a:gd name="connsiteX5" fmla="*/ 4408 w 26623"/>
                  <a:gd name="connsiteY5" fmla="*/ 4170 h 26623"/>
                  <a:gd name="connsiteX6" fmla="*/ 509 w 26623"/>
                  <a:gd name="connsiteY6" fmla="*/ 13583 h 26623"/>
                  <a:gd name="connsiteX7" fmla="*/ 4408 w 26623"/>
                  <a:gd name="connsiteY7" fmla="*/ 22995 h 26623"/>
                  <a:gd name="connsiteX8" fmla="*/ 13821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1" y="26894"/>
                    </a:moveTo>
                    <a:cubicBezTo>
                      <a:pt x="17351" y="26894"/>
                      <a:pt x="20737" y="25492"/>
                      <a:pt x="23233" y="22995"/>
                    </a:cubicBezTo>
                    <a:cubicBezTo>
                      <a:pt x="25730" y="20499"/>
                      <a:pt x="27132" y="17113"/>
                      <a:pt x="27132" y="13583"/>
                    </a:cubicBezTo>
                    <a:cubicBezTo>
                      <a:pt x="27132" y="10052"/>
                      <a:pt x="25730" y="6666"/>
                      <a:pt x="23233" y="4170"/>
                    </a:cubicBezTo>
                    <a:cubicBezTo>
                      <a:pt x="20737" y="1674"/>
                      <a:pt x="17351" y="271"/>
                      <a:pt x="13821" y="271"/>
                    </a:cubicBezTo>
                    <a:cubicBezTo>
                      <a:pt x="10290" y="271"/>
                      <a:pt x="6904" y="1674"/>
                      <a:pt x="4408" y="4170"/>
                    </a:cubicBezTo>
                    <a:cubicBezTo>
                      <a:pt x="1912" y="6666"/>
                      <a:pt x="509" y="10052"/>
                      <a:pt x="509" y="13583"/>
                    </a:cubicBezTo>
                    <a:cubicBezTo>
                      <a:pt x="509" y="17113"/>
                      <a:pt x="1912" y="20499"/>
                      <a:pt x="4408" y="22995"/>
                    </a:cubicBezTo>
                    <a:cubicBezTo>
                      <a:pt x="6904" y="25492"/>
                      <a:pt x="10290" y="26894"/>
                      <a:pt x="13821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76" name="任意多边形: 形状 67875">
                <a:extLst>
                  <a:ext uri="{FF2B5EF4-FFF2-40B4-BE49-F238E27FC236}">
                    <a16:creationId xmlns:a16="http://schemas.microsoft.com/office/drawing/2014/main" id="{40B0AD1B-C266-46FF-A0A7-3F57B75BD57B}"/>
                  </a:ext>
                </a:extLst>
              </p:cNvPr>
              <p:cNvSpPr/>
              <p:nvPr/>
            </p:nvSpPr>
            <p:spPr>
              <a:xfrm>
                <a:off x="5137757" y="3432820"/>
                <a:ext cx="26623" cy="26623"/>
              </a:xfrm>
              <a:custGeom>
                <a:avLst/>
                <a:gdLst>
                  <a:gd name="connsiteX0" fmla="*/ 13664 w 26623"/>
                  <a:gd name="connsiteY0" fmla="*/ 26913 h 26623"/>
                  <a:gd name="connsiteX1" fmla="*/ 23077 w 26623"/>
                  <a:gd name="connsiteY1" fmla="*/ 23014 h 26623"/>
                  <a:gd name="connsiteX2" fmla="*/ 26976 w 26623"/>
                  <a:gd name="connsiteY2" fmla="*/ 13601 h 26623"/>
                  <a:gd name="connsiteX3" fmla="*/ 23077 w 26623"/>
                  <a:gd name="connsiteY3" fmla="*/ 4188 h 26623"/>
                  <a:gd name="connsiteX4" fmla="*/ 13664 w 26623"/>
                  <a:gd name="connsiteY4" fmla="*/ 289 h 26623"/>
                  <a:gd name="connsiteX5" fmla="*/ 4252 w 26623"/>
                  <a:gd name="connsiteY5" fmla="*/ 4188 h 26623"/>
                  <a:gd name="connsiteX6" fmla="*/ 353 w 26623"/>
                  <a:gd name="connsiteY6" fmla="*/ 13601 h 26623"/>
                  <a:gd name="connsiteX7" fmla="*/ 4252 w 26623"/>
                  <a:gd name="connsiteY7" fmla="*/ 23014 h 26623"/>
                  <a:gd name="connsiteX8" fmla="*/ 13664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6913"/>
                    </a:moveTo>
                    <a:cubicBezTo>
                      <a:pt x="17195" y="26913"/>
                      <a:pt x="20581" y="25510"/>
                      <a:pt x="23077" y="23014"/>
                    </a:cubicBezTo>
                    <a:cubicBezTo>
                      <a:pt x="25573" y="20517"/>
                      <a:pt x="26976" y="17131"/>
                      <a:pt x="26976" y="13601"/>
                    </a:cubicBezTo>
                    <a:cubicBezTo>
                      <a:pt x="26976" y="10071"/>
                      <a:pt x="25573" y="6685"/>
                      <a:pt x="23077" y="4188"/>
                    </a:cubicBezTo>
                    <a:cubicBezTo>
                      <a:pt x="20581" y="1692"/>
                      <a:pt x="17195" y="289"/>
                      <a:pt x="13664" y="289"/>
                    </a:cubicBezTo>
                    <a:cubicBezTo>
                      <a:pt x="10134" y="289"/>
                      <a:pt x="6748" y="1692"/>
                      <a:pt x="4252" y="4188"/>
                    </a:cubicBezTo>
                    <a:cubicBezTo>
                      <a:pt x="1755" y="6685"/>
                      <a:pt x="353" y="10071"/>
                      <a:pt x="353" y="13601"/>
                    </a:cubicBezTo>
                    <a:cubicBezTo>
                      <a:pt x="353" y="17131"/>
                      <a:pt x="1755" y="20517"/>
                      <a:pt x="4252" y="23014"/>
                    </a:cubicBezTo>
                    <a:cubicBezTo>
                      <a:pt x="6748" y="25510"/>
                      <a:pt x="10134" y="26913"/>
                      <a:pt x="13664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77" name="任意多边形: 形状 67876">
                <a:extLst>
                  <a:ext uri="{FF2B5EF4-FFF2-40B4-BE49-F238E27FC236}">
                    <a16:creationId xmlns:a16="http://schemas.microsoft.com/office/drawing/2014/main" id="{8C49F5C6-AC91-BCBC-E312-94860074F935}"/>
                  </a:ext>
                </a:extLst>
              </p:cNvPr>
              <p:cNvSpPr/>
              <p:nvPr/>
            </p:nvSpPr>
            <p:spPr>
              <a:xfrm>
                <a:off x="6327220" y="2704347"/>
                <a:ext cx="26623" cy="26623"/>
              </a:xfrm>
              <a:custGeom>
                <a:avLst/>
                <a:gdLst>
                  <a:gd name="connsiteX0" fmla="*/ 13764 w 26623"/>
                  <a:gd name="connsiteY0" fmla="*/ 26851 h 26623"/>
                  <a:gd name="connsiteX1" fmla="*/ 23177 w 26623"/>
                  <a:gd name="connsiteY1" fmla="*/ 22953 h 26623"/>
                  <a:gd name="connsiteX2" fmla="*/ 27076 w 26623"/>
                  <a:gd name="connsiteY2" fmla="*/ 13540 h 26623"/>
                  <a:gd name="connsiteX3" fmla="*/ 23177 w 26623"/>
                  <a:gd name="connsiteY3" fmla="*/ 4127 h 26623"/>
                  <a:gd name="connsiteX4" fmla="*/ 13764 w 26623"/>
                  <a:gd name="connsiteY4" fmla="*/ 228 h 26623"/>
                  <a:gd name="connsiteX5" fmla="*/ 4351 w 26623"/>
                  <a:gd name="connsiteY5" fmla="*/ 4127 h 26623"/>
                  <a:gd name="connsiteX6" fmla="*/ 453 w 26623"/>
                  <a:gd name="connsiteY6" fmla="*/ 13540 h 26623"/>
                  <a:gd name="connsiteX7" fmla="*/ 4351 w 26623"/>
                  <a:gd name="connsiteY7" fmla="*/ 22953 h 26623"/>
                  <a:gd name="connsiteX8" fmla="*/ 13764 w 26623"/>
                  <a:gd name="connsiteY8" fmla="*/ 268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6851"/>
                    </a:moveTo>
                    <a:cubicBezTo>
                      <a:pt x="17294" y="26851"/>
                      <a:pt x="20681" y="25449"/>
                      <a:pt x="23177" y="22953"/>
                    </a:cubicBezTo>
                    <a:cubicBezTo>
                      <a:pt x="25673" y="20456"/>
                      <a:pt x="27076" y="17070"/>
                      <a:pt x="27076" y="13540"/>
                    </a:cubicBezTo>
                    <a:cubicBezTo>
                      <a:pt x="27076" y="10010"/>
                      <a:pt x="25673" y="6623"/>
                      <a:pt x="23177" y="4127"/>
                    </a:cubicBezTo>
                    <a:cubicBezTo>
                      <a:pt x="20681" y="1631"/>
                      <a:pt x="17294" y="228"/>
                      <a:pt x="13764" y="228"/>
                    </a:cubicBezTo>
                    <a:cubicBezTo>
                      <a:pt x="10234" y="228"/>
                      <a:pt x="6848" y="1631"/>
                      <a:pt x="4351" y="4127"/>
                    </a:cubicBezTo>
                    <a:cubicBezTo>
                      <a:pt x="1855" y="6623"/>
                      <a:pt x="453" y="10010"/>
                      <a:pt x="453" y="13540"/>
                    </a:cubicBezTo>
                    <a:cubicBezTo>
                      <a:pt x="453" y="17070"/>
                      <a:pt x="1855" y="20456"/>
                      <a:pt x="4351" y="22953"/>
                    </a:cubicBezTo>
                    <a:cubicBezTo>
                      <a:pt x="6848" y="25449"/>
                      <a:pt x="10234" y="26851"/>
                      <a:pt x="13764" y="268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78" name="任意多边形: 形状 67877">
                <a:extLst>
                  <a:ext uri="{FF2B5EF4-FFF2-40B4-BE49-F238E27FC236}">
                    <a16:creationId xmlns:a16="http://schemas.microsoft.com/office/drawing/2014/main" id="{3AE67B61-889C-FC56-B9F1-4C3F655C1E0E}"/>
                  </a:ext>
                </a:extLst>
              </p:cNvPr>
              <p:cNvSpPr/>
              <p:nvPr/>
            </p:nvSpPr>
            <p:spPr>
              <a:xfrm>
                <a:off x="5919391" y="4769785"/>
                <a:ext cx="26623" cy="26623"/>
              </a:xfrm>
              <a:custGeom>
                <a:avLst/>
                <a:gdLst>
                  <a:gd name="connsiteX0" fmla="*/ 13730 w 26623"/>
                  <a:gd name="connsiteY0" fmla="*/ 27025 h 26623"/>
                  <a:gd name="connsiteX1" fmla="*/ 23143 w 26623"/>
                  <a:gd name="connsiteY1" fmla="*/ 23126 h 26623"/>
                  <a:gd name="connsiteX2" fmla="*/ 27041 w 26623"/>
                  <a:gd name="connsiteY2" fmla="*/ 13713 h 26623"/>
                  <a:gd name="connsiteX3" fmla="*/ 23143 w 26623"/>
                  <a:gd name="connsiteY3" fmla="*/ 4301 h 26623"/>
                  <a:gd name="connsiteX4" fmla="*/ 13730 w 26623"/>
                  <a:gd name="connsiteY4" fmla="*/ 402 h 26623"/>
                  <a:gd name="connsiteX5" fmla="*/ 4317 w 26623"/>
                  <a:gd name="connsiteY5" fmla="*/ 4301 h 26623"/>
                  <a:gd name="connsiteX6" fmla="*/ 418 w 26623"/>
                  <a:gd name="connsiteY6" fmla="*/ 13713 h 26623"/>
                  <a:gd name="connsiteX7" fmla="*/ 4317 w 26623"/>
                  <a:gd name="connsiteY7" fmla="*/ 23126 h 26623"/>
                  <a:gd name="connsiteX8" fmla="*/ 13730 w 26623"/>
                  <a:gd name="connsiteY8" fmla="*/ 270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0" y="27025"/>
                    </a:moveTo>
                    <a:cubicBezTo>
                      <a:pt x="17260" y="27025"/>
                      <a:pt x="20646" y="25622"/>
                      <a:pt x="23143" y="23126"/>
                    </a:cubicBezTo>
                    <a:cubicBezTo>
                      <a:pt x="25639" y="20630"/>
                      <a:pt x="27041" y="17244"/>
                      <a:pt x="27041" y="13713"/>
                    </a:cubicBezTo>
                    <a:cubicBezTo>
                      <a:pt x="27041" y="10183"/>
                      <a:pt x="25639" y="6797"/>
                      <a:pt x="23143" y="4301"/>
                    </a:cubicBezTo>
                    <a:cubicBezTo>
                      <a:pt x="20646" y="1804"/>
                      <a:pt x="17260" y="402"/>
                      <a:pt x="13730" y="402"/>
                    </a:cubicBezTo>
                    <a:cubicBezTo>
                      <a:pt x="10200" y="402"/>
                      <a:pt x="6813" y="1804"/>
                      <a:pt x="4317" y="4301"/>
                    </a:cubicBezTo>
                    <a:cubicBezTo>
                      <a:pt x="1821" y="6797"/>
                      <a:pt x="418" y="10183"/>
                      <a:pt x="418" y="13713"/>
                    </a:cubicBezTo>
                    <a:cubicBezTo>
                      <a:pt x="418" y="17244"/>
                      <a:pt x="1821" y="20630"/>
                      <a:pt x="4317" y="23126"/>
                    </a:cubicBezTo>
                    <a:cubicBezTo>
                      <a:pt x="6813" y="25622"/>
                      <a:pt x="10200" y="27025"/>
                      <a:pt x="13730" y="270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79" name="任意多边形: 形状 67878">
                <a:extLst>
                  <a:ext uri="{FF2B5EF4-FFF2-40B4-BE49-F238E27FC236}">
                    <a16:creationId xmlns:a16="http://schemas.microsoft.com/office/drawing/2014/main" id="{3E39AAE9-D56D-2105-9484-E43C02F9B4F6}"/>
                  </a:ext>
                </a:extLst>
              </p:cNvPr>
              <p:cNvSpPr/>
              <p:nvPr/>
            </p:nvSpPr>
            <p:spPr>
              <a:xfrm>
                <a:off x="6844687" y="2785513"/>
                <a:ext cx="26623" cy="26623"/>
              </a:xfrm>
              <a:custGeom>
                <a:avLst/>
                <a:gdLst>
                  <a:gd name="connsiteX0" fmla="*/ 13808 w 26623"/>
                  <a:gd name="connsiteY0" fmla="*/ 26858 h 26623"/>
                  <a:gd name="connsiteX1" fmla="*/ 23220 w 26623"/>
                  <a:gd name="connsiteY1" fmla="*/ 22959 h 26623"/>
                  <a:gd name="connsiteX2" fmla="*/ 27119 w 26623"/>
                  <a:gd name="connsiteY2" fmla="*/ 13547 h 26623"/>
                  <a:gd name="connsiteX3" fmla="*/ 23220 w 26623"/>
                  <a:gd name="connsiteY3" fmla="*/ 4134 h 26623"/>
                  <a:gd name="connsiteX4" fmla="*/ 13808 w 26623"/>
                  <a:gd name="connsiteY4" fmla="*/ 235 h 26623"/>
                  <a:gd name="connsiteX5" fmla="*/ 4395 w 26623"/>
                  <a:gd name="connsiteY5" fmla="*/ 4134 h 26623"/>
                  <a:gd name="connsiteX6" fmla="*/ 496 w 26623"/>
                  <a:gd name="connsiteY6" fmla="*/ 13547 h 26623"/>
                  <a:gd name="connsiteX7" fmla="*/ 4395 w 26623"/>
                  <a:gd name="connsiteY7" fmla="*/ 22959 h 26623"/>
                  <a:gd name="connsiteX8" fmla="*/ 13808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858"/>
                    </a:moveTo>
                    <a:cubicBezTo>
                      <a:pt x="17338" y="26858"/>
                      <a:pt x="20724" y="25456"/>
                      <a:pt x="23220" y="22959"/>
                    </a:cubicBezTo>
                    <a:cubicBezTo>
                      <a:pt x="25717" y="20463"/>
                      <a:pt x="27119" y="17077"/>
                      <a:pt x="27119" y="13547"/>
                    </a:cubicBezTo>
                    <a:cubicBezTo>
                      <a:pt x="27119" y="10016"/>
                      <a:pt x="25717" y="6630"/>
                      <a:pt x="23220" y="4134"/>
                    </a:cubicBezTo>
                    <a:cubicBezTo>
                      <a:pt x="20724" y="1638"/>
                      <a:pt x="17338" y="235"/>
                      <a:pt x="13808" y="235"/>
                    </a:cubicBezTo>
                    <a:cubicBezTo>
                      <a:pt x="10277" y="235"/>
                      <a:pt x="6891" y="1638"/>
                      <a:pt x="4395" y="4134"/>
                    </a:cubicBezTo>
                    <a:cubicBezTo>
                      <a:pt x="1899" y="6630"/>
                      <a:pt x="496" y="10016"/>
                      <a:pt x="496" y="13547"/>
                    </a:cubicBezTo>
                    <a:cubicBezTo>
                      <a:pt x="496" y="17077"/>
                      <a:pt x="1899" y="20463"/>
                      <a:pt x="4395" y="22959"/>
                    </a:cubicBezTo>
                    <a:cubicBezTo>
                      <a:pt x="6891" y="25456"/>
                      <a:pt x="10277" y="26858"/>
                      <a:pt x="13808" y="268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80" name="任意多边形: 形状 67879">
                <a:extLst>
                  <a:ext uri="{FF2B5EF4-FFF2-40B4-BE49-F238E27FC236}">
                    <a16:creationId xmlns:a16="http://schemas.microsoft.com/office/drawing/2014/main" id="{541E052E-A195-A788-1248-831ABF6B146E}"/>
                  </a:ext>
                </a:extLst>
              </p:cNvPr>
              <p:cNvSpPr/>
              <p:nvPr/>
            </p:nvSpPr>
            <p:spPr>
              <a:xfrm>
                <a:off x="6444335" y="2896562"/>
                <a:ext cx="26623" cy="26623"/>
              </a:xfrm>
              <a:custGeom>
                <a:avLst/>
                <a:gdLst>
                  <a:gd name="connsiteX0" fmla="*/ 13774 w 26623"/>
                  <a:gd name="connsiteY0" fmla="*/ 26868 h 26623"/>
                  <a:gd name="connsiteX1" fmla="*/ 23187 w 26623"/>
                  <a:gd name="connsiteY1" fmla="*/ 22969 h 26623"/>
                  <a:gd name="connsiteX2" fmla="*/ 27086 w 26623"/>
                  <a:gd name="connsiteY2" fmla="*/ 13556 h 26623"/>
                  <a:gd name="connsiteX3" fmla="*/ 23187 w 26623"/>
                  <a:gd name="connsiteY3" fmla="*/ 4143 h 26623"/>
                  <a:gd name="connsiteX4" fmla="*/ 13774 w 26623"/>
                  <a:gd name="connsiteY4" fmla="*/ 244 h 26623"/>
                  <a:gd name="connsiteX5" fmla="*/ 4361 w 26623"/>
                  <a:gd name="connsiteY5" fmla="*/ 4143 h 26623"/>
                  <a:gd name="connsiteX6" fmla="*/ 462 w 26623"/>
                  <a:gd name="connsiteY6" fmla="*/ 13556 h 26623"/>
                  <a:gd name="connsiteX7" fmla="*/ 4361 w 26623"/>
                  <a:gd name="connsiteY7" fmla="*/ 22969 h 26623"/>
                  <a:gd name="connsiteX8" fmla="*/ 13774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868"/>
                    </a:moveTo>
                    <a:cubicBezTo>
                      <a:pt x="17304" y="26868"/>
                      <a:pt x="20690" y="25465"/>
                      <a:pt x="23187" y="22969"/>
                    </a:cubicBezTo>
                    <a:cubicBezTo>
                      <a:pt x="25683" y="20472"/>
                      <a:pt x="27086" y="17086"/>
                      <a:pt x="27086" y="13556"/>
                    </a:cubicBezTo>
                    <a:cubicBezTo>
                      <a:pt x="27086" y="10026"/>
                      <a:pt x="25683" y="6640"/>
                      <a:pt x="23187" y="4143"/>
                    </a:cubicBezTo>
                    <a:cubicBezTo>
                      <a:pt x="20690" y="1647"/>
                      <a:pt x="17304" y="244"/>
                      <a:pt x="13774" y="244"/>
                    </a:cubicBezTo>
                    <a:cubicBezTo>
                      <a:pt x="10244" y="244"/>
                      <a:pt x="6858" y="1647"/>
                      <a:pt x="4361" y="4143"/>
                    </a:cubicBezTo>
                    <a:cubicBezTo>
                      <a:pt x="1865" y="6640"/>
                      <a:pt x="462" y="10026"/>
                      <a:pt x="462" y="13556"/>
                    </a:cubicBezTo>
                    <a:cubicBezTo>
                      <a:pt x="462" y="17086"/>
                      <a:pt x="1865" y="20472"/>
                      <a:pt x="4361" y="22969"/>
                    </a:cubicBezTo>
                    <a:cubicBezTo>
                      <a:pt x="6858" y="25465"/>
                      <a:pt x="10244" y="26868"/>
                      <a:pt x="13774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81" name="任意多边形: 形状 67880">
                <a:extLst>
                  <a:ext uri="{FF2B5EF4-FFF2-40B4-BE49-F238E27FC236}">
                    <a16:creationId xmlns:a16="http://schemas.microsoft.com/office/drawing/2014/main" id="{AA43A100-CF30-6CCE-5BC1-79FCB45D7C2A}"/>
                  </a:ext>
                </a:extLst>
              </p:cNvPr>
              <p:cNvSpPr/>
              <p:nvPr/>
            </p:nvSpPr>
            <p:spPr>
              <a:xfrm>
                <a:off x="6119346" y="4354730"/>
                <a:ext cx="26623" cy="26623"/>
              </a:xfrm>
              <a:custGeom>
                <a:avLst/>
                <a:gdLst>
                  <a:gd name="connsiteX0" fmla="*/ 13747 w 26623"/>
                  <a:gd name="connsiteY0" fmla="*/ 26990 h 26623"/>
                  <a:gd name="connsiteX1" fmla="*/ 23159 w 26623"/>
                  <a:gd name="connsiteY1" fmla="*/ 23091 h 26623"/>
                  <a:gd name="connsiteX2" fmla="*/ 27058 w 26623"/>
                  <a:gd name="connsiteY2" fmla="*/ 13678 h 26623"/>
                  <a:gd name="connsiteX3" fmla="*/ 23159 w 26623"/>
                  <a:gd name="connsiteY3" fmla="*/ 4266 h 26623"/>
                  <a:gd name="connsiteX4" fmla="*/ 13747 w 26623"/>
                  <a:gd name="connsiteY4" fmla="*/ 367 h 26623"/>
                  <a:gd name="connsiteX5" fmla="*/ 4334 w 26623"/>
                  <a:gd name="connsiteY5" fmla="*/ 4266 h 26623"/>
                  <a:gd name="connsiteX6" fmla="*/ 435 w 26623"/>
                  <a:gd name="connsiteY6" fmla="*/ 13678 h 26623"/>
                  <a:gd name="connsiteX7" fmla="*/ 4334 w 26623"/>
                  <a:gd name="connsiteY7" fmla="*/ 23091 h 26623"/>
                  <a:gd name="connsiteX8" fmla="*/ 13747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6990"/>
                    </a:moveTo>
                    <a:cubicBezTo>
                      <a:pt x="17277" y="26990"/>
                      <a:pt x="20663" y="25587"/>
                      <a:pt x="23159" y="23091"/>
                    </a:cubicBezTo>
                    <a:cubicBezTo>
                      <a:pt x="25656" y="20595"/>
                      <a:pt x="27058" y="17209"/>
                      <a:pt x="27058" y="13678"/>
                    </a:cubicBezTo>
                    <a:cubicBezTo>
                      <a:pt x="27058" y="10148"/>
                      <a:pt x="25656" y="6762"/>
                      <a:pt x="23159" y="4266"/>
                    </a:cubicBezTo>
                    <a:cubicBezTo>
                      <a:pt x="20663" y="1769"/>
                      <a:pt x="17277" y="367"/>
                      <a:pt x="13747" y="367"/>
                    </a:cubicBezTo>
                    <a:cubicBezTo>
                      <a:pt x="10216" y="367"/>
                      <a:pt x="6830" y="1769"/>
                      <a:pt x="4334" y="4266"/>
                    </a:cubicBezTo>
                    <a:cubicBezTo>
                      <a:pt x="1838" y="6762"/>
                      <a:pt x="435" y="10148"/>
                      <a:pt x="435" y="13678"/>
                    </a:cubicBezTo>
                    <a:cubicBezTo>
                      <a:pt x="435" y="17209"/>
                      <a:pt x="1838" y="20595"/>
                      <a:pt x="4334" y="23091"/>
                    </a:cubicBezTo>
                    <a:cubicBezTo>
                      <a:pt x="6830" y="25587"/>
                      <a:pt x="10216" y="26990"/>
                      <a:pt x="13747" y="269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82" name="任意多边形: 形状 67881">
                <a:extLst>
                  <a:ext uri="{FF2B5EF4-FFF2-40B4-BE49-F238E27FC236}">
                    <a16:creationId xmlns:a16="http://schemas.microsoft.com/office/drawing/2014/main" id="{7D6E75EA-0A85-DC2D-68BC-6EB9FEE9C628}"/>
                  </a:ext>
                </a:extLst>
              </p:cNvPr>
              <p:cNvSpPr/>
              <p:nvPr/>
            </p:nvSpPr>
            <p:spPr>
              <a:xfrm>
                <a:off x="7178855" y="3373164"/>
                <a:ext cx="26623" cy="26623"/>
              </a:xfrm>
              <a:custGeom>
                <a:avLst/>
                <a:gdLst>
                  <a:gd name="connsiteX0" fmla="*/ 13836 w 26623"/>
                  <a:gd name="connsiteY0" fmla="*/ 26908 h 26623"/>
                  <a:gd name="connsiteX1" fmla="*/ 23248 w 26623"/>
                  <a:gd name="connsiteY1" fmla="*/ 23009 h 26623"/>
                  <a:gd name="connsiteX2" fmla="*/ 27147 w 26623"/>
                  <a:gd name="connsiteY2" fmla="*/ 13596 h 26623"/>
                  <a:gd name="connsiteX3" fmla="*/ 23248 w 26623"/>
                  <a:gd name="connsiteY3" fmla="*/ 4183 h 26623"/>
                  <a:gd name="connsiteX4" fmla="*/ 13836 w 26623"/>
                  <a:gd name="connsiteY4" fmla="*/ 284 h 26623"/>
                  <a:gd name="connsiteX5" fmla="*/ 4423 w 26623"/>
                  <a:gd name="connsiteY5" fmla="*/ 4183 h 26623"/>
                  <a:gd name="connsiteX6" fmla="*/ 524 w 26623"/>
                  <a:gd name="connsiteY6" fmla="*/ 13596 h 26623"/>
                  <a:gd name="connsiteX7" fmla="*/ 4423 w 26623"/>
                  <a:gd name="connsiteY7" fmla="*/ 23009 h 26623"/>
                  <a:gd name="connsiteX8" fmla="*/ 13836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6908"/>
                    </a:moveTo>
                    <a:cubicBezTo>
                      <a:pt x="17366" y="26908"/>
                      <a:pt x="20752" y="25505"/>
                      <a:pt x="23248" y="23009"/>
                    </a:cubicBezTo>
                    <a:cubicBezTo>
                      <a:pt x="25745" y="20512"/>
                      <a:pt x="27147" y="17126"/>
                      <a:pt x="27147" y="13596"/>
                    </a:cubicBezTo>
                    <a:cubicBezTo>
                      <a:pt x="27147" y="10066"/>
                      <a:pt x="25745" y="6680"/>
                      <a:pt x="23248" y="4183"/>
                    </a:cubicBezTo>
                    <a:cubicBezTo>
                      <a:pt x="20752" y="1687"/>
                      <a:pt x="17366" y="284"/>
                      <a:pt x="13836" y="284"/>
                    </a:cubicBezTo>
                    <a:cubicBezTo>
                      <a:pt x="10305" y="284"/>
                      <a:pt x="6919" y="1687"/>
                      <a:pt x="4423" y="4183"/>
                    </a:cubicBezTo>
                    <a:cubicBezTo>
                      <a:pt x="1927" y="6680"/>
                      <a:pt x="524" y="10066"/>
                      <a:pt x="524" y="13596"/>
                    </a:cubicBezTo>
                    <a:cubicBezTo>
                      <a:pt x="524" y="17126"/>
                      <a:pt x="1927" y="20512"/>
                      <a:pt x="4423" y="23009"/>
                    </a:cubicBezTo>
                    <a:cubicBezTo>
                      <a:pt x="6919" y="25505"/>
                      <a:pt x="10305" y="26908"/>
                      <a:pt x="13836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83" name="任意多边形: 形状 67882">
                <a:extLst>
                  <a:ext uri="{FF2B5EF4-FFF2-40B4-BE49-F238E27FC236}">
                    <a16:creationId xmlns:a16="http://schemas.microsoft.com/office/drawing/2014/main" id="{D9CB39AC-7E1B-358D-145F-9EA42BD847AC}"/>
                  </a:ext>
                </a:extLst>
              </p:cNvPr>
              <p:cNvSpPr/>
              <p:nvPr/>
            </p:nvSpPr>
            <p:spPr>
              <a:xfrm>
                <a:off x="7178141" y="4183457"/>
                <a:ext cx="26623" cy="26623"/>
              </a:xfrm>
              <a:custGeom>
                <a:avLst/>
                <a:gdLst>
                  <a:gd name="connsiteX0" fmla="*/ 13836 w 26623"/>
                  <a:gd name="connsiteY0" fmla="*/ 26976 h 26623"/>
                  <a:gd name="connsiteX1" fmla="*/ 23248 w 26623"/>
                  <a:gd name="connsiteY1" fmla="*/ 23077 h 26623"/>
                  <a:gd name="connsiteX2" fmla="*/ 27147 w 26623"/>
                  <a:gd name="connsiteY2" fmla="*/ 13664 h 26623"/>
                  <a:gd name="connsiteX3" fmla="*/ 23248 w 26623"/>
                  <a:gd name="connsiteY3" fmla="*/ 4251 h 26623"/>
                  <a:gd name="connsiteX4" fmla="*/ 13836 w 26623"/>
                  <a:gd name="connsiteY4" fmla="*/ 352 h 26623"/>
                  <a:gd name="connsiteX5" fmla="*/ 4423 w 26623"/>
                  <a:gd name="connsiteY5" fmla="*/ 4251 h 26623"/>
                  <a:gd name="connsiteX6" fmla="*/ 524 w 26623"/>
                  <a:gd name="connsiteY6" fmla="*/ 13664 h 26623"/>
                  <a:gd name="connsiteX7" fmla="*/ 4423 w 26623"/>
                  <a:gd name="connsiteY7" fmla="*/ 23077 h 26623"/>
                  <a:gd name="connsiteX8" fmla="*/ 13836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6976"/>
                    </a:moveTo>
                    <a:cubicBezTo>
                      <a:pt x="17366" y="26976"/>
                      <a:pt x="20752" y="25573"/>
                      <a:pt x="23248" y="23077"/>
                    </a:cubicBezTo>
                    <a:cubicBezTo>
                      <a:pt x="25745" y="20581"/>
                      <a:pt x="27147" y="17194"/>
                      <a:pt x="27147" y="13664"/>
                    </a:cubicBezTo>
                    <a:cubicBezTo>
                      <a:pt x="27147" y="10134"/>
                      <a:pt x="25745" y="6748"/>
                      <a:pt x="23248" y="4251"/>
                    </a:cubicBezTo>
                    <a:cubicBezTo>
                      <a:pt x="20752" y="1755"/>
                      <a:pt x="17366" y="352"/>
                      <a:pt x="13836" y="352"/>
                    </a:cubicBezTo>
                    <a:cubicBezTo>
                      <a:pt x="10305" y="352"/>
                      <a:pt x="6919" y="1755"/>
                      <a:pt x="4423" y="4251"/>
                    </a:cubicBezTo>
                    <a:cubicBezTo>
                      <a:pt x="1927" y="6748"/>
                      <a:pt x="524" y="10134"/>
                      <a:pt x="524" y="13664"/>
                    </a:cubicBezTo>
                    <a:cubicBezTo>
                      <a:pt x="524" y="17194"/>
                      <a:pt x="1927" y="20581"/>
                      <a:pt x="4423" y="23077"/>
                    </a:cubicBezTo>
                    <a:cubicBezTo>
                      <a:pt x="6919" y="25573"/>
                      <a:pt x="10305" y="26976"/>
                      <a:pt x="13836" y="269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84" name="任意多边形: 形状 67883">
                <a:extLst>
                  <a:ext uri="{FF2B5EF4-FFF2-40B4-BE49-F238E27FC236}">
                    <a16:creationId xmlns:a16="http://schemas.microsoft.com/office/drawing/2014/main" id="{E8B420E3-8D9A-D9DE-768F-9AC3BAA5C828}"/>
                  </a:ext>
                </a:extLst>
              </p:cNvPr>
              <p:cNvSpPr/>
              <p:nvPr/>
            </p:nvSpPr>
            <p:spPr>
              <a:xfrm>
                <a:off x="6464028" y="3222185"/>
                <a:ext cx="26623" cy="26623"/>
              </a:xfrm>
              <a:custGeom>
                <a:avLst/>
                <a:gdLst>
                  <a:gd name="connsiteX0" fmla="*/ 13776 w 26623"/>
                  <a:gd name="connsiteY0" fmla="*/ 26895 h 26623"/>
                  <a:gd name="connsiteX1" fmla="*/ 23188 w 26623"/>
                  <a:gd name="connsiteY1" fmla="*/ 22996 h 26623"/>
                  <a:gd name="connsiteX2" fmla="*/ 27087 w 26623"/>
                  <a:gd name="connsiteY2" fmla="*/ 13583 h 26623"/>
                  <a:gd name="connsiteX3" fmla="*/ 23188 w 26623"/>
                  <a:gd name="connsiteY3" fmla="*/ 4171 h 26623"/>
                  <a:gd name="connsiteX4" fmla="*/ 13776 w 26623"/>
                  <a:gd name="connsiteY4" fmla="*/ 272 h 26623"/>
                  <a:gd name="connsiteX5" fmla="*/ 4363 w 26623"/>
                  <a:gd name="connsiteY5" fmla="*/ 4171 h 26623"/>
                  <a:gd name="connsiteX6" fmla="*/ 464 w 26623"/>
                  <a:gd name="connsiteY6" fmla="*/ 13583 h 26623"/>
                  <a:gd name="connsiteX7" fmla="*/ 4363 w 26623"/>
                  <a:gd name="connsiteY7" fmla="*/ 22996 h 26623"/>
                  <a:gd name="connsiteX8" fmla="*/ 13776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6895"/>
                    </a:moveTo>
                    <a:cubicBezTo>
                      <a:pt x="17306" y="26895"/>
                      <a:pt x="20692" y="25492"/>
                      <a:pt x="23188" y="22996"/>
                    </a:cubicBezTo>
                    <a:cubicBezTo>
                      <a:pt x="25685" y="20500"/>
                      <a:pt x="27087" y="17114"/>
                      <a:pt x="27087" y="13583"/>
                    </a:cubicBezTo>
                    <a:cubicBezTo>
                      <a:pt x="27087" y="10053"/>
                      <a:pt x="25685" y="6667"/>
                      <a:pt x="23188" y="4171"/>
                    </a:cubicBezTo>
                    <a:cubicBezTo>
                      <a:pt x="20692" y="1674"/>
                      <a:pt x="17306" y="272"/>
                      <a:pt x="13776" y="272"/>
                    </a:cubicBezTo>
                    <a:cubicBezTo>
                      <a:pt x="10245" y="272"/>
                      <a:pt x="6859" y="1674"/>
                      <a:pt x="4363" y="4171"/>
                    </a:cubicBezTo>
                    <a:cubicBezTo>
                      <a:pt x="1867" y="6667"/>
                      <a:pt x="464" y="10053"/>
                      <a:pt x="464" y="13583"/>
                    </a:cubicBezTo>
                    <a:cubicBezTo>
                      <a:pt x="464" y="17114"/>
                      <a:pt x="1867" y="20500"/>
                      <a:pt x="4363" y="22996"/>
                    </a:cubicBezTo>
                    <a:cubicBezTo>
                      <a:pt x="6859" y="25492"/>
                      <a:pt x="10245" y="26895"/>
                      <a:pt x="13776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85" name="任意多边形: 形状 67884">
                <a:extLst>
                  <a:ext uri="{FF2B5EF4-FFF2-40B4-BE49-F238E27FC236}">
                    <a16:creationId xmlns:a16="http://schemas.microsoft.com/office/drawing/2014/main" id="{E97CDD55-19CF-C6C0-6C1E-36C78E4AEC52}"/>
                  </a:ext>
                </a:extLst>
              </p:cNvPr>
              <p:cNvSpPr/>
              <p:nvPr/>
            </p:nvSpPr>
            <p:spPr>
              <a:xfrm>
                <a:off x="5218917" y="3233222"/>
                <a:ext cx="26623" cy="26623"/>
              </a:xfrm>
              <a:custGeom>
                <a:avLst/>
                <a:gdLst>
                  <a:gd name="connsiteX0" fmla="*/ 13671 w 26623"/>
                  <a:gd name="connsiteY0" fmla="*/ 26896 h 26623"/>
                  <a:gd name="connsiteX1" fmla="*/ 23084 w 26623"/>
                  <a:gd name="connsiteY1" fmla="*/ 22997 h 26623"/>
                  <a:gd name="connsiteX2" fmla="*/ 26983 w 26623"/>
                  <a:gd name="connsiteY2" fmla="*/ 13584 h 26623"/>
                  <a:gd name="connsiteX3" fmla="*/ 23084 w 26623"/>
                  <a:gd name="connsiteY3" fmla="*/ 4172 h 26623"/>
                  <a:gd name="connsiteX4" fmla="*/ 13671 w 26623"/>
                  <a:gd name="connsiteY4" fmla="*/ 273 h 26623"/>
                  <a:gd name="connsiteX5" fmla="*/ 4258 w 26623"/>
                  <a:gd name="connsiteY5" fmla="*/ 4172 h 26623"/>
                  <a:gd name="connsiteX6" fmla="*/ 359 w 26623"/>
                  <a:gd name="connsiteY6" fmla="*/ 13584 h 26623"/>
                  <a:gd name="connsiteX7" fmla="*/ 4258 w 26623"/>
                  <a:gd name="connsiteY7" fmla="*/ 22997 h 26623"/>
                  <a:gd name="connsiteX8" fmla="*/ 13671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1" y="26896"/>
                    </a:moveTo>
                    <a:cubicBezTo>
                      <a:pt x="17201" y="26896"/>
                      <a:pt x="20587" y="25493"/>
                      <a:pt x="23084" y="22997"/>
                    </a:cubicBezTo>
                    <a:cubicBezTo>
                      <a:pt x="25580" y="20501"/>
                      <a:pt x="26983" y="17115"/>
                      <a:pt x="26983" y="13584"/>
                    </a:cubicBezTo>
                    <a:cubicBezTo>
                      <a:pt x="26983" y="10054"/>
                      <a:pt x="25580" y="6668"/>
                      <a:pt x="23084" y="4172"/>
                    </a:cubicBezTo>
                    <a:cubicBezTo>
                      <a:pt x="20587" y="1675"/>
                      <a:pt x="17201" y="273"/>
                      <a:pt x="13671" y="273"/>
                    </a:cubicBezTo>
                    <a:cubicBezTo>
                      <a:pt x="10141" y="273"/>
                      <a:pt x="6755" y="1675"/>
                      <a:pt x="4258" y="4172"/>
                    </a:cubicBezTo>
                    <a:cubicBezTo>
                      <a:pt x="1762" y="6668"/>
                      <a:pt x="359" y="10054"/>
                      <a:pt x="359" y="13584"/>
                    </a:cubicBezTo>
                    <a:cubicBezTo>
                      <a:pt x="359" y="17115"/>
                      <a:pt x="1762" y="20501"/>
                      <a:pt x="4258" y="22997"/>
                    </a:cubicBezTo>
                    <a:cubicBezTo>
                      <a:pt x="6755" y="25493"/>
                      <a:pt x="10141" y="26896"/>
                      <a:pt x="13671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86" name="任意多边形: 形状 67885">
                <a:extLst>
                  <a:ext uri="{FF2B5EF4-FFF2-40B4-BE49-F238E27FC236}">
                    <a16:creationId xmlns:a16="http://schemas.microsoft.com/office/drawing/2014/main" id="{2FF31345-E9D0-8BC5-3A1C-19E4F7919875}"/>
                  </a:ext>
                </a:extLst>
              </p:cNvPr>
              <p:cNvSpPr/>
              <p:nvPr/>
            </p:nvSpPr>
            <p:spPr>
              <a:xfrm>
                <a:off x="6282247" y="4813775"/>
                <a:ext cx="26623" cy="26623"/>
              </a:xfrm>
              <a:custGeom>
                <a:avLst/>
                <a:gdLst>
                  <a:gd name="connsiteX0" fmla="*/ 13760 w 26623"/>
                  <a:gd name="connsiteY0" fmla="*/ 27029 h 26623"/>
                  <a:gd name="connsiteX1" fmla="*/ 23173 w 26623"/>
                  <a:gd name="connsiteY1" fmla="*/ 23130 h 26623"/>
                  <a:gd name="connsiteX2" fmla="*/ 27072 w 26623"/>
                  <a:gd name="connsiteY2" fmla="*/ 13717 h 26623"/>
                  <a:gd name="connsiteX3" fmla="*/ 23173 w 26623"/>
                  <a:gd name="connsiteY3" fmla="*/ 4304 h 26623"/>
                  <a:gd name="connsiteX4" fmla="*/ 13760 w 26623"/>
                  <a:gd name="connsiteY4" fmla="*/ 405 h 26623"/>
                  <a:gd name="connsiteX5" fmla="*/ 4348 w 26623"/>
                  <a:gd name="connsiteY5" fmla="*/ 4304 h 26623"/>
                  <a:gd name="connsiteX6" fmla="*/ 449 w 26623"/>
                  <a:gd name="connsiteY6" fmla="*/ 13717 h 26623"/>
                  <a:gd name="connsiteX7" fmla="*/ 4348 w 26623"/>
                  <a:gd name="connsiteY7" fmla="*/ 23130 h 26623"/>
                  <a:gd name="connsiteX8" fmla="*/ 13760 w 26623"/>
                  <a:gd name="connsiteY8" fmla="*/ 270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7029"/>
                    </a:moveTo>
                    <a:cubicBezTo>
                      <a:pt x="17291" y="27029"/>
                      <a:pt x="20677" y="25626"/>
                      <a:pt x="23173" y="23130"/>
                    </a:cubicBezTo>
                    <a:cubicBezTo>
                      <a:pt x="25669" y="20633"/>
                      <a:pt x="27072" y="17247"/>
                      <a:pt x="27072" y="13717"/>
                    </a:cubicBezTo>
                    <a:cubicBezTo>
                      <a:pt x="27072" y="10187"/>
                      <a:pt x="25669" y="6801"/>
                      <a:pt x="23173" y="4304"/>
                    </a:cubicBezTo>
                    <a:cubicBezTo>
                      <a:pt x="20677" y="1808"/>
                      <a:pt x="17291" y="405"/>
                      <a:pt x="13760" y="405"/>
                    </a:cubicBezTo>
                    <a:cubicBezTo>
                      <a:pt x="10230" y="405"/>
                      <a:pt x="6844" y="1808"/>
                      <a:pt x="4348" y="4304"/>
                    </a:cubicBezTo>
                    <a:cubicBezTo>
                      <a:pt x="1851" y="6801"/>
                      <a:pt x="449" y="10187"/>
                      <a:pt x="449" y="13717"/>
                    </a:cubicBezTo>
                    <a:cubicBezTo>
                      <a:pt x="449" y="17247"/>
                      <a:pt x="1851" y="20633"/>
                      <a:pt x="4348" y="23130"/>
                    </a:cubicBezTo>
                    <a:cubicBezTo>
                      <a:pt x="6844" y="25626"/>
                      <a:pt x="10230" y="27029"/>
                      <a:pt x="13760" y="270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87" name="任意多边形: 形状 67886">
                <a:extLst>
                  <a:ext uri="{FF2B5EF4-FFF2-40B4-BE49-F238E27FC236}">
                    <a16:creationId xmlns:a16="http://schemas.microsoft.com/office/drawing/2014/main" id="{A6446E0D-46B7-4B1A-0F02-7A8A8FEC4F96}"/>
                  </a:ext>
                </a:extLst>
              </p:cNvPr>
              <p:cNvSpPr/>
              <p:nvPr/>
            </p:nvSpPr>
            <p:spPr>
              <a:xfrm>
                <a:off x="5500764" y="3245248"/>
                <a:ext cx="26623" cy="26623"/>
              </a:xfrm>
              <a:custGeom>
                <a:avLst/>
                <a:gdLst>
                  <a:gd name="connsiteX0" fmla="*/ 13695 w 26623"/>
                  <a:gd name="connsiteY0" fmla="*/ 26897 h 26623"/>
                  <a:gd name="connsiteX1" fmla="*/ 23107 w 26623"/>
                  <a:gd name="connsiteY1" fmla="*/ 22998 h 26623"/>
                  <a:gd name="connsiteX2" fmla="*/ 27006 w 26623"/>
                  <a:gd name="connsiteY2" fmla="*/ 13585 h 26623"/>
                  <a:gd name="connsiteX3" fmla="*/ 23107 w 26623"/>
                  <a:gd name="connsiteY3" fmla="*/ 4173 h 26623"/>
                  <a:gd name="connsiteX4" fmla="*/ 13695 w 26623"/>
                  <a:gd name="connsiteY4" fmla="*/ 274 h 26623"/>
                  <a:gd name="connsiteX5" fmla="*/ 4282 w 26623"/>
                  <a:gd name="connsiteY5" fmla="*/ 4173 h 26623"/>
                  <a:gd name="connsiteX6" fmla="*/ 383 w 26623"/>
                  <a:gd name="connsiteY6" fmla="*/ 13585 h 26623"/>
                  <a:gd name="connsiteX7" fmla="*/ 4282 w 26623"/>
                  <a:gd name="connsiteY7" fmla="*/ 22998 h 26623"/>
                  <a:gd name="connsiteX8" fmla="*/ 13695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5" y="26897"/>
                    </a:moveTo>
                    <a:cubicBezTo>
                      <a:pt x="17225" y="26897"/>
                      <a:pt x="20611" y="25494"/>
                      <a:pt x="23107" y="22998"/>
                    </a:cubicBezTo>
                    <a:cubicBezTo>
                      <a:pt x="25604" y="20502"/>
                      <a:pt x="27006" y="17116"/>
                      <a:pt x="27006" y="13585"/>
                    </a:cubicBezTo>
                    <a:cubicBezTo>
                      <a:pt x="27006" y="10055"/>
                      <a:pt x="25604" y="6669"/>
                      <a:pt x="23107" y="4173"/>
                    </a:cubicBezTo>
                    <a:cubicBezTo>
                      <a:pt x="20611" y="1676"/>
                      <a:pt x="17225" y="274"/>
                      <a:pt x="13695" y="274"/>
                    </a:cubicBezTo>
                    <a:cubicBezTo>
                      <a:pt x="10164" y="274"/>
                      <a:pt x="6778" y="1676"/>
                      <a:pt x="4282" y="4173"/>
                    </a:cubicBezTo>
                    <a:cubicBezTo>
                      <a:pt x="1786" y="6669"/>
                      <a:pt x="383" y="10055"/>
                      <a:pt x="383" y="13585"/>
                    </a:cubicBezTo>
                    <a:cubicBezTo>
                      <a:pt x="383" y="17116"/>
                      <a:pt x="1786" y="20502"/>
                      <a:pt x="4282" y="22998"/>
                    </a:cubicBezTo>
                    <a:cubicBezTo>
                      <a:pt x="6778" y="25494"/>
                      <a:pt x="10164" y="26897"/>
                      <a:pt x="13695" y="268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88" name="任意多边形: 形状 67887">
                <a:extLst>
                  <a:ext uri="{FF2B5EF4-FFF2-40B4-BE49-F238E27FC236}">
                    <a16:creationId xmlns:a16="http://schemas.microsoft.com/office/drawing/2014/main" id="{35D8676C-D191-F85B-1038-3EE7863CD2A2}"/>
                  </a:ext>
                </a:extLst>
              </p:cNvPr>
              <p:cNvSpPr/>
              <p:nvPr/>
            </p:nvSpPr>
            <p:spPr>
              <a:xfrm>
                <a:off x="5887375" y="3064752"/>
                <a:ext cx="26623" cy="26623"/>
              </a:xfrm>
              <a:custGeom>
                <a:avLst/>
                <a:gdLst>
                  <a:gd name="connsiteX0" fmla="*/ 13727 w 26623"/>
                  <a:gd name="connsiteY0" fmla="*/ 26882 h 26623"/>
                  <a:gd name="connsiteX1" fmla="*/ 23140 w 26623"/>
                  <a:gd name="connsiteY1" fmla="*/ 22983 h 26623"/>
                  <a:gd name="connsiteX2" fmla="*/ 27039 w 26623"/>
                  <a:gd name="connsiteY2" fmla="*/ 13570 h 26623"/>
                  <a:gd name="connsiteX3" fmla="*/ 23140 w 26623"/>
                  <a:gd name="connsiteY3" fmla="*/ 4157 h 26623"/>
                  <a:gd name="connsiteX4" fmla="*/ 13727 w 26623"/>
                  <a:gd name="connsiteY4" fmla="*/ 259 h 26623"/>
                  <a:gd name="connsiteX5" fmla="*/ 4314 w 26623"/>
                  <a:gd name="connsiteY5" fmla="*/ 4157 h 26623"/>
                  <a:gd name="connsiteX6" fmla="*/ 416 w 26623"/>
                  <a:gd name="connsiteY6" fmla="*/ 13570 h 26623"/>
                  <a:gd name="connsiteX7" fmla="*/ 4314 w 26623"/>
                  <a:gd name="connsiteY7" fmla="*/ 22983 h 26623"/>
                  <a:gd name="connsiteX8" fmla="*/ 13727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6882"/>
                    </a:moveTo>
                    <a:cubicBezTo>
                      <a:pt x="17257" y="26882"/>
                      <a:pt x="20644" y="25479"/>
                      <a:pt x="23140" y="22983"/>
                    </a:cubicBezTo>
                    <a:cubicBezTo>
                      <a:pt x="25636" y="20487"/>
                      <a:pt x="27039" y="17100"/>
                      <a:pt x="27039" y="13570"/>
                    </a:cubicBezTo>
                    <a:cubicBezTo>
                      <a:pt x="27039" y="10040"/>
                      <a:pt x="25636" y="6654"/>
                      <a:pt x="23140" y="4157"/>
                    </a:cubicBezTo>
                    <a:cubicBezTo>
                      <a:pt x="20644" y="1661"/>
                      <a:pt x="17257" y="259"/>
                      <a:pt x="13727" y="259"/>
                    </a:cubicBezTo>
                    <a:cubicBezTo>
                      <a:pt x="10197" y="259"/>
                      <a:pt x="6811" y="1661"/>
                      <a:pt x="4314" y="4157"/>
                    </a:cubicBezTo>
                    <a:cubicBezTo>
                      <a:pt x="1818" y="6654"/>
                      <a:pt x="416" y="10040"/>
                      <a:pt x="416" y="13570"/>
                    </a:cubicBezTo>
                    <a:cubicBezTo>
                      <a:pt x="416" y="17100"/>
                      <a:pt x="1818" y="20487"/>
                      <a:pt x="4314" y="22983"/>
                    </a:cubicBezTo>
                    <a:cubicBezTo>
                      <a:pt x="6811" y="25479"/>
                      <a:pt x="10197" y="26882"/>
                      <a:pt x="13727" y="268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89" name="任意多边形: 形状 67888">
                <a:extLst>
                  <a:ext uri="{FF2B5EF4-FFF2-40B4-BE49-F238E27FC236}">
                    <a16:creationId xmlns:a16="http://schemas.microsoft.com/office/drawing/2014/main" id="{6152CB2D-DFBC-FED8-796B-73CB560A838E}"/>
                  </a:ext>
                </a:extLst>
              </p:cNvPr>
              <p:cNvSpPr/>
              <p:nvPr/>
            </p:nvSpPr>
            <p:spPr>
              <a:xfrm>
                <a:off x="6578320" y="4469167"/>
                <a:ext cx="26623" cy="26623"/>
              </a:xfrm>
              <a:custGeom>
                <a:avLst/>
                <a:gdLst>
                  <a:gd name="connsiteX0" fmla="*/ 13785 w 26623"/>
                  <a:gd name="connsiteY0" fmla="*/ 27000 h 26623"/>
                  <a:gd name="connsiteX1" fmla="*/ 23198 w 26623"/>
                  <a:gd name="connsiteY1" fmla="*/ 23101 h 26623"/>
                  <a:gd name="connsiteX2" fmla="*/ 27097 w 26623"/>
                  <a:gd name="connsiteY2" fmla="*/ 13688 h 26623"/>
                  <a:gd name="connsiteX3" fmla="*/ 23198 w 26623"/>
                  <a:gd name="connsiteY3" fmla="*/ 4275 h 26623"/>
                  <a:gd name="connsiteX4" fmla="*/ 13785 w 26623"/>
                  <a:gd name="connsiteY4" fmla="*/ 376 h 26623"/>
                  <a:gd name="connsiteX5" fmla="*/ 4373 w 26623"/>
                  <a:gd name="connsiteY5" fmla="*/ 4275 h 26623"/>
                  <a:gd name="connsiteX6" fmla="*/ 474 w 26623"/>
                  <a:gd name="connsiteY6" fmla="*/ 13688 h 26623"/>
                  <a:gd name="connsiteX7" fmla="*/ 4373 w 26623"/>
                  <a:gd name="connsiteY7" fmla="*/ 23101 h 26623"/>
                  <a:gd name="connsiteX8" fmla="*/ 13785 w 26623"/>
                  <a:gd name="connsiteY8" fmla="*/ 270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5" y="27000"/>
                    </a:moveTo>
                    <a:cubicBezTo>
                      <a:pt x="17315" y="27000"/>
                      <a:pt x="20702" y="25597"/>
                      <a:pt x="23198" y="23101"/>
                    </a:cubicBezTo>
                    <a:cubicBezTo>
                      <a:pt x="25694" y="20605"/>
                      <a:pt x="27097" y="17218"/>
                      <a:pt x="27097" y="13688"/>
                    </a:cubicBezTo>
                    <a:cubicBezTo>
                      <a:pt x="27097" y="10158"/>
                      <a:pt x="25694" y="6772"/>
                      <a:pt x="23198" y="4275"/>
                    </a:cubicBezTo>
                    <a:cubicBezTo>
                      <a:pt x="20702" y="1779"/>
                      <a:pt x="17315" y="376"/>
                      <a:pt x="13785" y="376"/>
                    </a:cubicBezTo>
                    <a:cubicBezTo>
                      <a:pt x="10255" y="376"/>
                      <a:pt x="6869" y="1779"/>
                      <a:pt x="4373" y="4275"/>
                    </a:cubicBezTo>
                    <a:cubicBezTo>
                      <a:pt x="1876" y="6772"/>
                      <a:pt x="474" y="10158"/>
                      <a:pt x="474" y="13688"/>
                    </a:cubicBezTo>
                    <a:cubicBezTo>
                      <a:pt x="474" y="17218"/>
                      <a:pt x="1876" y="20605"/>
                      <a:pt x="4373" y="23101"/>
                    </a:cubicBezTo>
                    <a:cubicBezTo>
                      <a:pt x="6869" y="25597"/>
                      <a:pt x="10255" y="27000"/>
                      <a:pt x="13785" y="270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90" name="任意多边形: 形状 67889">
                <a:extLst>
                  <a:ext uri="{FF2B5EF4-FFF2-40B4-BE49-F238E27FC236}">
                    <a16:creationId xmlns:a16="http://schemas.microsoft.com/office/drawing/2014/main" id="{7B1B24D0-AF7A-9A10-FA5B-70902BB92476}"/>
                  </a:ext>
                </a:extLst>
              </p:cNvPr>
              <p:cNvSpPr/>
              <p:nvPr/>
            </p:nvSpPr>
            <p:spPr>
              <a:xfrm>
                <a:off x="7073939" y="1970876"/>
                <a:ext cx="26623" cy="26623"/>
              </a:xfrm>
              <a:custGeom>
                <a:avLst/>
                <a:gdLst>
                  <a:gd name="connsiteX0" fmla="*/ 13827 w 26623"/>
                  <a:gd name="connsiteY0" fmla="*/ 26790 h 26623"/>
                  <a:gd name="connsiteX1" fmla="*/ 23240 w 26623"/>
                  <a:gd name="connsiteY1" fmla="*/ 22891 h 26623"/>
                  <a:gd name="connsiteX2" fmla="*/ 27138 w 26623"/>
                  <a:gd name="connsiteY2" fmla="*/ 13478 h 26623"/>
                  <a:gd name="connsiteX3" fmla="*/ 23240 w 26623"/>
                  <a:gd name="connsiteY3" fmla="*/ 4066 h 26623"/>
                  <a:gd name="connsiteX4" fmla="*/ 13827 w 26623"/>
                  <a:gd name="connsiteY4" fmla="*/ 167 h 26623"/>
                  <a:gd name="connsiteX5" fmla="*/ 4414 w 26623"/>
                  <a:gd name="connsiteY5" fmla="*/ 4066 h 26623"/>
                  <a:gd name="connsiteX6" fmla="*/ 515 w 26623"/>
                  <a:gd name="connsiteY6" fmla="*/ 13478 h 26623"/>
                  <a:gd name="connsiteX7" fmla="*/ 4414 w 26623"/>
                  <a:gd name="connsiteY7" fmla="*/ 22891 h 26623"/>
                  <a:gd name="connsiteX8" fmla="*/ 13827 w 26623"/>
                  <a:gd name="connsiteY8" fmla="*/ 267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7" y="26790"/>
                    </a:moveTo>
                    <a:cubicBezTo>
                      <a:pt x="17357" y="26790"/>
                      <a:pt x="20743" y="25387"/>
                      <a:pt x="23240" y="22891"/>
                    </a:cubicBezTo>
                    <a:cubicBezTo>
                      <a:pt x="25736" y="20395"/>
                      <a:pt x="27138" y="17009"/>
                      <a:pt x="27138" y="13478"/>
                    </a:cubicBezTo>
                    <a:cubicBezTo>
                      <a:pt x="27138" y="9948"/>
                      <a:pt x="25736" y="6562"/>
                      <a:pt x="23240" y="4066"/>
                    </a:cubicBezTo>
                    <a:cubicBezTo>
                      <a:pt x="20743" y="1569"/>
                      <a:pt x="17357" y="167"/>
                      <a:pt x="13827" y="167"/>
                    </a:cubicBezTo>
                    <a:cubicBezTo>
                      <a:pt x="10297" y="167"/>
                      <a:pt x="6910" y="1569"/>
                      <a:pt x="4414" y="4066"/>
                    </a:cubicBezTo>
                    <a:cubicBezTo>
                      <a:pt x="1918" y="6562"/>
                      <a:pt x="515" y="9948"/>
                      <a:pt x="515" y="13478"/>
                    </a:cubicBezTo>
                    <a:cubicBezTo>
                      <a:pt x="515" y="17009"/>
                      <a:pt x="1918" y="20395"/>
                      <a:pt x="4414" y="22891"/>
                    </a:cubicBezTo>
                    <a:cubicBezTo>
                      <a:pt x="6910" y="25387"/>
                      <a:pt x="10297" y="26790"/>
                      <a:pt x="13827" y="267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91" name="任意多边形: 形状 67890">
                <a:extLst>
                  <a:ext uri="{FF2B5EF4-FFF2-40B4-BE49-F238E27FC236}">
                    <a16:creationId xmlns:a16="http://schemas.microsoft.com/office/drawing/2014/main" id="{8163F10B-30E3-D0D8-9748-31633FBA5AE6}"/>
                  </a:ext>
                </a:extLst>
              </p:cNvPr>
              <p:cNvSpPr/>
              <p:nvPr/>
            </p:nvSpPr>
            <p:spPr>
              <a:xfrm>
                <a:off x="5276570" y="3544035"/>
                <a:ext cx="26623" cy="26623"/>
              </a:xfrm>
              <a:custGeom>
                <a:avLst/>
                <a:gdLst>
                  <a:gd name="connsiteX0" fmla="*/ 13676 w 26623"/>
                  <a:gd name="connsiteY0" fmla="*/ 26922 h 26623"/>
                  <a:gd name="connsiteX1" fmla="*/ 23089 w 26623"/>
                  <a:gd name="connsiteY1" fmla="*/ 23023 h 26623"/>
                  <a:gd name="connsiteX2" fmla="*/ 26987 w 26623"/>
                  <a:gd name="connsiteY2" fmla="*/ 13610 h 26623"/>
                  <a:gd name="connsiteX3" fmla="*/ 23089 w 26623"/>
                  <a:gd name="connsiteY3" fmla="*/ 4198 h 26623"/>
                  <a:gd name="connsiteX4" fmla="*/ 13676 w 26623"/>
                  <a:gd name="connsiteY4" fmla="*/ 299 h 26623"/>
                  <a:gd name="connsiteX5" fmla="*/ 4263 w 26623"/>
                  <a:gd name="connsiteY5" fmla="*/ 4198 h 26623"/>
                  <a:gd name="connsiteX6" fmla="*/ 364 w 26623"/>
                  <a:gd name="connsiteY6" fmla="*/ 13610 h 26623"/>
                  <a:gd name="connsiteX7" fmla="*/ 4263 w 26623"/>
                  <a:gd name="connsiteY7" fmla="*/ 23023 h 26623"/>
                  <a:gd name="connsiteX8" fmla="*/ 13676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6" y="26922"/>
                    </a:moveTo>
                    <a:cubicBezTo>
                      <a:pt x="17206" y="26922"/>
                      <a:pt x="20592" y="25519"/>
                      <a:pt x="23089" y="23023"/>
                    </a:cubicBezTo>
                    <a:cubicBezTo>
                      <a:pt x="25585" y="20527"/>
                      <a:pt x="26987" y="17141"/>
                      <a:pt x="26987" y="13610"/>
                    </a:cubicBezTo>
                    <a:cubicBezTo>
                      <a:pt x="26987" y="10080"/>
                      <a:pt x="25585" y="6694"/>
                      <a:pt x="23089" y="4198"/>
                    </a:cubicBezTo>
                    <a:cubicBezTo>
                      <a:pt x="20592" y="1701"/>
                      <a:pt x="17206" y="299"/>
                      <a:pt x="13676" y="299"/>
                    </a:cubicBezTo>
                    <a:cubicBezTo>
                      <a:pt x="10146" y="299"/>
                      <a:pt x="6759" y="1701"/>
                      <a:pt x="4263" y="4198"/>
                    </a:cubicBezTo>
                    <a:cubicBezTo>
                      <a:pt x="1767" y="6694"/>
                      <a:pt x="364" y="10080"/>
                      <a:pt x="364" y="13610"/>
                    </a:cubicBezTo>
                    <a:cubicBezTo>
                      <a:pt x="364" y="17141"/>
                      <a:pt x="1767" y="20527"/>
                      <a:pt x="4263" y="23023"/>
                    </a:cubicBezTo>
                    <a:cubicBezTo>
                      <a:pt x="6759" y="25519"/>
                      <a:pt x="10146" y="26922"/>
                      <a:pt x="13676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92" name="任意多边形: 形状 67891">
                <a:extLst>
                  <a:ext uri="{FF2B5EF4-FFF2-40B4-BE49-F238E27FC236}">
                    <a16:creationId xmlns:a16="http://schemas.microsoft.com/office/drawing/2014/main" id="{4D9D3E3E-23C7-213D-76C7-963393424140}"/>
                  </a:ext>
                </a:extLst>
              </p:cNvPr>
              <p:cNvSpPr/>
              <p:nvPr/>
            </p:nvSpPr>
            <p:spPr>
              <a:xfrm>
                <a:off x="6237880" y="1973835"/>
                <a:ext cx="26623" cy="26623"/>
              </a:xfrm>
              <a:custGeom>
                <a:avLst/>
                <a:gdLst>
                  <a:gd name="connsiteX0" fmla="*/ 13757 w 26623"/>
                  <a:gd name="connsiteY0" fmla="*/ 26790 h 26623"/>
                  <a:gd name="connsiteX1" fmla="*/ 23169 w 26623"/>
                  <a:gd name="connsiteY1" fmla="*/ 22891 h 26623"/>
                  <a:gd name="connsiteX2" fmla="*/ 27068 w 26623"/>
                  <a:gd name="connsiteY2" fmla="*/ 13478 h 26623"/>
                  <a:gd name="connsiteX3" fmla="*/ 23169 w 26623"/>
                  <a:gd name="connsiteY3" fmla="*/ 4066 h 26623"/>
                  <a:gd name="connsiteX4" fmla="*/ 13757 w 26623"/>
                  <a:gd name="connsiteY4" fmla="*/ 167 h 26623"/>
                  <a:gd name="connsiteX5" fmla="*/ 4344 w 26623"/>
                  <a:gd name="connsiteY5" fmla="*/ 4066 h 26623"/>
                  <a:gd name="connsiteX6" fmla="*/ 445 w 26623"/>
                  <a:gd name="connsiteY6" fmla="*/ 13478 h 26623"/>
                  <a:gd name="connsiteX7" fmla="*/ 4344 w 26623"/>
                  <a:gd name="connsiteY7" fmla="*/ 22891 h 26623"/>
                  <a:gd name="connsiteX8" fmla="*/ 13757 w 26623"/>
                  <a:gd name="connsiteY8" fmla="*/ 267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790"/>
                    </a:moveTo>
                    <a:cubicBezTo>
                      <a:pt x="17287" y="26790"/>
                      <a:pt x="20673" y="25387"/>
                      <a:pt x="23169" y="22891"/>
                    </a:cubicBezTo>
                    <a:cubicBezTo>
                      <a:pt x="25666" y="20395"/>
                      <a:pt x="27068" y="17009"/>
                      <a:pt x="27068" y="13478"/>
                    </a:cubicBezTo>
                    <a:cubicBezTo>
                      <a:pt x="27068" y="9948"/>
                      <a:pt x="25666" y="6562"/>
                      <a:pt x="23169" y="4066"/>
                    </a:cubicBezTo>
                    <a:cubicBezTo>
                      <a:pt x="20673" y="1569"/>
                      <a:pt x="17287" y="167"/>
                      <a:pt x="13757" y="167"/>
                    </a:cubicBezTo>
                    <a:cubicBezTo>
                      <a:pt x="10226" y="167"/>
                      <a:pt x="6840" y="1569"/>
                      <a:pt x="4344" y="4066"/>
                    </a:cubicBezTo>
                    <a:cubicBezTo>
                      <a:pt x="1848" y="6562"/>
                      <a:pt x="445" y="9948"/>
                      <a:pt x="445" y="13478"/>
                    </a:cubicBezTo>
                    <a:cubicBezTo>
                      <a:pt x="445" y="17009"/>
                      <a:pt x="1848" y="20395"/>
                      <a:pt x="4344" y="22891"/>
                    </a:cubicBezTo>
                    <a:cubicBezTo>
                      <a:pt x="6840" y="25387"/>
                      <a:pt x="10226" y="26790"/>
                      <a:pt x="13757" y="267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93" name="任意多边形: 形状 67892">
                <a:extLst>
                  <a:ext uri="{FF2B5EF4-FFF2-40B4-BE49-F238E27FC236}">
                    <a16:creationId xmlns:a16="http://schemas.microsoft.com/office/drawing/2014/main" id="{57818A49-1D33-66B2-1430-8AAF6D3DAF95}"/>
                  </a:ext>
                </a:extLst>
              </p:cNvPr>
              <p:cNvSpPr/>
              <p:nvPr/>
            </p:nvSpPr>
            <p:spPr>
              <a:xfrm>
                <a:off x="6622213" y="3261512"/>
                <a:ext cx="26623" cy="26623"/>
              </a:xfrm>
              <a:custGeom>
                <a:avLst/>
                <a:gdLst>
                  <a:gd name="connsiteX0" fmla="*/ 13789 w 26623"/>
                  <a:gd name="connsiteY0" fmla="*/ 26898 h 26623"/>
                  <a:gd name="connsiteX1" fmla="*/ 23202 w 26623"/>
                  <a:gd name="connsiteY1" fmla="*/ 22999 h 26623"/>
                  <a:gd name="connsiteX2" fmla="*/ 27101 w 26623"/>
                  <a:gd name="connsiteY2" fmla="*/ 13587 h 26623"/>
                  <a:gd name="connsiteX3" fmla="*/ 23202 w 26623"/>
                  <a:gd name="connsiteY3" fmla="*/ 4174 h 26623"/>
                  <a:gd name="connsiteX4" fmla="*/ 13789 w 26623"/>
                  <a:gd name="connsiteY4" fmla="*/ 275 h 26623"/>
                  <a:gd name="connsiteX5" fmla="*/ 4376 w 26623"/>
                  <a:gd name="connsiteY5" fmla="*/ 4174 h 26623"/>
                  <a:gd name="connsiteX6" fmla="*/ 477 w 26623"/>
                  <a:gd name="connsiteY6" fmla="*/ 13587 h 26623"/>
                  <a:gd name="connsiteX7" fmla="*/ 4376 w 26623"/>
                  <a:gd name="connsiteY7" fmla="*/ 22999 h 26623"/>
                  <a:gd name="connsiteX8" fmla="*/ 13789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898"/>
                    </a:moveTo>
                    <a:cubicBezTo>
                      <a:pt x="17319" y="26898"/>
                      <a:pt x="20705" y="25496"/>
                      <a:pt x="23202" y="22999"/>
                    </a:cubicBezTo>
                    <a:cubicBezTo>
                      <a:pt x="25698" y="20503"/>
                      <a:pt x="27101" y="17117"/>
                      <a:pt x="27101" y="13587"/>
                    </a:cubicBezTo>
                    <a:cubicBezTo>
                      <a:pt x="27101" y="10056"/>
                      <a:pt x="25698" y="6670"/>
                      <a:pt x="23202" y="4174"/>
                    </a:cubicBezTo>
                    <a:cubicBezTo>
                      <a:pt x="20705" y="1678"/>
                      <a:pt x="17319" y="275"/>
                      <a:pt x="13789" y="275"/>
                    </a:cubicBezTo>
                    <a:cubicBezTo>
                      <a:pt x="10259" y="275"/>
                      <a:pt x="6872" y="1678"/>
                      <a:pt x="4376" y="4174"/>
                    </a:cubicBezTo>
                    <a:cubicBezTo>
                      <a:pt x="1880" y="6670"/>
                      <a:pt x="477" y="10056"/>
                      <a:pt x="477" y="13587"/>
                    </a:cubicBezTo>
                    <a:cubicBezTo>
                      <a:pt x="477" y="17117"/>
                      <a:pt x="1880" y="20503"/>
                      <a:pt x="4376" y="22999"/>
                    </a:cubicBezTo>
                    <a:cubicBezTo>
                      <a:pt x="6872" y="25496"/>
                      <a:pt x="10259" y="26898"/>
                      <a:pt x="13789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94" name="任意多边形: 形状 67893">
                <a:extLst>
                  <a:ext uri="{FF2B5EF4-FFF2-40B4-BE49-F238E27FC236}">
                    <a16:creationId xmlns:a16="http://schemas.microsoft.com/office/drawing/2014/main" id="{FD161202-06E5-9566-1E7B-AB041EC84B6B}"/>
                  </a:ext>
                </a:extLst>
              </p:cNvPr>
              <p:cNvSpPr/>
              <p:nvPr/>
            </p:nvSpPr>
            <p:spPr>
              <a:xfrm>
                <a:off x="7769443" y="3326410"/>
                <a:ext cx="26623" cy="26623"/>
              </a:xfrm>
              <a:custGeom>
                <a:avLst/>
                <a:gdLst>
                  <a:gd name="connsiteX0" fmla="*/ 13885 w 26623"/>
                  <a:gd name="connsiteY0" fmla="*/ 26904 h 26623"/>
                  <a:gd name="connsiteX1" fmla="*/ 23298 w 26623"/>
                  <a:gd name="connsiteY1" fmla="*/ 23005 h 26623"/>
                  <a:gd name="connsiteX2" fmla="*/ 27197 w 26623"/>
                  <a:gd name="connsiteY2" fmla="*/ 13592 h 26623"/>
                  <a:gd name="connsiteX3" fmla="*/ 23298 w 26623"/>
                  <a:gd name="connsiteY3" fmla="*/ 4179 h 26623"/>
                  <a:gd name="connsiteX4" fmla="*/ 13885 w 26623"/>
                  <a:gd name="connsiteY4" fmla="*/ 281 h 26623"/>
                  <a:gd name="connsiteX5" fmla="*/ 4473 w 26623"/>
                  <a:gd name="connsiteY5" fmla="*/ 4179 h 26623"/>
                  <a:gd name="connsiteX6" fmla="*/ 574 w 26623"/>
                  <a:gd name="connsiteY6" fmla="*/ 13592 h 26623"/>
                  <a:gd name="connsiteX7" fmla="*/ 4473 w 26623"/>
                  <a:gd name="connsiteY7" fmla="*/ 23005 h 26623"/>
                  <a:gd name="connsiteX8" fmla="*/ 13885 w 26623"/>
                  <a:gd name="connsiteY8" fmla="*/ 269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5" y="26904"/>
                    </a:moveTo>
                    <a:cubicBezTo>
                      <a:pt x="17416" y="26904"/>
                      <a:pt x="20802" y="25501"/>
                      <a:pt x="23298" y="23005"/>
                    </a:cubicBezTo>
                    <a:cubicBezTo>
                      <a:pt x="25794" y="20509"/>
                      <a:pt x="27197" y="17122"/>
                      <a:pt x="27197" y="13592"/>
                    </a:cubicBezTo>
                    <a:cubicBezTo>
                      <a:pt x="27197" y="10062"/>
                      <a:pt x="25794" y="6676"/>
                      <a:pt x="23298" y="4179"/>
                    </a:cubicBezTo>
                    <a:cubicBezTo>
                      <a:pt x="20802" y="1683"/>
                      <a:pt x="17416" y="281"/>
                      <a:pt x="13885" y="281"/>
                    </a:cubicBezTo>
                    <a:cubicBezTo>
                      <a:pt x="10355" y="281"/>
                      <a:pt x="6969" y="1683"/>
                      <a:pt x="4473" y="4179"/>
                    </a:cubicBezTo>
                    <a:cubicBezTo>
                      <a:pt x="1976" y="6676"/>
                      <a:pt x="574" y="10062"/>
                      <a:pt x="574" y="13592"/>
                    </a:cubicBezTo>
                    <a:cubicBezTo>
                      <a:pt x="574" y="17122"/>
                      <a:pt x="1976" y="20509"/>
                      <a:pt x="4473" y="23005"/>
                    </a:cubicBezTo>
                    <a:cubicBezTo>
                      <a:pt x="6969" y="25501"/>
                      <a:pt x="10355" y="26904"/>
                      <a:pt x="13885" y="2690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95" name="任意多边形: 形状 67894">
                <a:extLst>
                  <a:ext uri="{FF2B5EF4-FFF2-40B4-BE49-F238E27FC236}">
                    <a16:creationId xmlns:a16="http://schemas.microsoft.com/office/drawing/2014/main" id="{3E0D06A3-59BC-5B0B-509A-B545343D3F57}"/>
                  </a:ext>
                </a:extLst>
              </p:cNvPr>
              <p:cNvSpPr/>
              <p:nvPr/>
            </p:nvSpPr>
            <p:spPr>
              <a:xfrm>
                <a:off x="7088003" y="4991775"/>
                <a:ext cx="26623" cy="26623"/>
              </a:xfrm>
              <a:custGeom>
                <a:avLst/>
                <a:gdLst>
                  <a:gd name="connsiteX0" fmla="*/ 13828 w 26623"/>
                  <a:gd name="connsiteY0" fmla="*/ 27044 h 26623"/>
                  <a:gd name="connsiteX1" fmla="*/ 23241 w 26623"/>
                  <a:gd name="connsiteY1" fmla="*/ 23145 h 26623"/>
                  <a:gd name="connsiteX2" fmla="*/ 27140 w 26623"/>
                  <a:gd name="connsiteY2" fmla="*/ 13732 h 26623"/>
                  <a:gd name="connsiteX3" fmla="*/ 23241 w 26623"/>
                  <a:gd name="connsiteY3" fmla="*/ 4319 h 26623"/>
                  <a:gd name="connsiteX4" fmla="*/ 13828 w 26623"/>
                  <a:gd name="connsiteY4" fmla="*/ 420 h 26623"/>
                  <a:gd name="connsiteX5" fmla="*/ 4415 w 26623"/>
                  <a:gd name="connsiteY5" fmla="*/ 4319 h 26623"/>
                  <a:gd name="connsiteX6" fmla="*/ 516 w 26623"/>
                  <a:gd name="connsiteY6" fmla="*/ 13732 h 26623"/>
                  <a:gd name="connsiteX7" fmla="*/ 4415 w 26623"/>
                  <a:gd name="connsiteY7" fmla="*/ 23145 h 26623"/>
                  <a:gd name="connsiteX8" fmla="*/ 13828 w 26623"/>
                  <a:gd name="connsiteY8" fmla="*/ 270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7044"/>
                    </a:moveTo>
                    <a:cubicBezTo>
                      <a:pt x="17358" y="27044"/>
                      <a:pt x="20744" y="25641"/>
                      <a:pt x="23241" y="23145"/>
                    </a:cubicBezTo>
                    <a:cubicBezTo>
                      <a:pt x="25737" y="20648"/>
                      <a:pt x="27140" y="17262"/>
                      <a:pt x="27140" y="13732"/>
                    </a:cubicBezTo>
                    <a:cubicBezTo>
                      <a:pt x="27140" y="10202"/>
                      <a:pt x="25737" y="6816"/>
                      <a:pt x="23241" y="4319"/>
                    </a:cubicBezTo>
                    <a:cubicBezTo>
                      <a:pt x="20744" y="1823"/>
                      <a:pt x="17358" y="420"/>
                      <a:pt x="13828" y="420"/>
                    </a:cubicBezTo>
                    <a:cubicBezTo>
                      <a:pt x="10298" y="420"/>
                      <a:pt x="6912" y="1823"/>
                      <a:pt x="4415" y="4319"/>
                    </a:cubicBezTo>
                    <a:cubicBezTo>
                      <a:pt x="1919" y="6816"/>
                      <a:pt x="516" y="10202"/>
                      <a:pt x="516" y="13732"/>
                    </a:cubicBezTo>
                    <a:cubicBezTo>
                      <a:pt x="516" y="17262"/>
                      <a:pt x="1919" y="20648"/>
                      <a:pt x="4415" y="23145"/>
                    </a:cubicBezTo>
                    <a:cubicBezTo>
                      <a:pt x="6912" y="25641"/>
                      <a:pt x="10298" y="27044"/>
                      <a:pt x="13828" y="270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96" name="任意多边形: 形状 67895">
                <a:extLst>
                  <a:ext uri="{FF2B5EF4-FFF2-40B4-BE49-F238E27FC236}">
                    <a16:creationId xmlns:a16="http://schemas.microsoft.com/office/drawing/2014/main" id="{793426C7-7209-8CB5-7363-B8FC7B37BA5F}"/>
                  </a:ext>
                </a:extLst>
              </p:cNvPr>
              <p:cNvSpPr/>
              <p:nvPr/>
            </p:nvSpPr>
            <p:spPr>
              <a:xfrm>
                <a:off x="5747087" y="3104240"/>
                <a:ext cx="26623" cy="26623"/>
              </a:xfrm>
              <a:custGeom>
                <a:avLst/>
                <a:gdLst>
                  <a:gd name="connsiteX0" fmla="*/ 13715 w 26623"/>
                  <a:gd name="connsiteY0" fmla="*/ 26885 h 26623"/>
                  <a:gd name="connsiteX1" fmla="*/ 23128 w 26623"/>
                  <a:gd name="connsiteY1" fmla="*/ 22986 h 26623"/>
                  <a:gd name="connsiteX2" fmla="*/ 27027 w 26623"/>
                  <a:gd name="connsiteY2" fmla="*/ 13573 h 26623"/>
                  <a:gd name="connsiteX3" fmla="*/ 23128 w 26623"/>
                  <a:gd name="connsiteY3" fmla="*/ 4161 h 26623"/>
                  <a:gd name="connsiteX4" fmla="*/ 13715 w 26623"/>
                  <a:gd name="connsiteY4" fmla="*/ 262 h 26623"/>
                  <a:gd name="connsiteX5" fmla="*/ 4303 w 26623"/>
                  <a:gd name="connsiteY5" fmla="*/ 4161 h 26623"/>
                  <a:gd name="connsiteX6" fmla="*/ 404 w 26623"/>
                  <a:gd name="connsiteY6" fmla="*/ 13573 h 26623"/>
                  <a:gd name="connsiteX7" fmla="*/ 4303 w 26623"/>
                  <a:gd name="connsiteY7" fmla="*/ 22986 h 26623"/>
                  <a:gd name="connsiteX8" fmla="*/ 13715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6885"/>
                    </a:moveTo>
                    <a:cubicBezTo>
                      <a:pt x="17246" y="26885"/>
                      <a:pt x="20632" y="25482"/>
                      <a:pt x="23128" y="22986"/>
                    </a:cubicBezTo>
                    <a:cubicBezTo>
                      <a:pt x="25624" y="20490"/>
                      <a:pt x="27027" y="17104"/>
                      <a:pt x="27027" y="13573"/>
                    </a:cubicBezTo>
                    <a:cubicBezTo>
                      <a:pt x="27027" y="10043"/>
                      <a:pt x="25624" y="6657"/>
                      <a:pt x="23128" y="4161"/>
                    </a:cubicBezTo>
                    <a:cubicBezTo>
                      <a:pt x="20632" y="1664"/>
                      <a:pt x="17246" y="262"/>
                      <a:pt x="13715" y="262"/>
                    </a:cubicBezTo>
                    <a:cubicBezTo>
                      <a:pt x="10185" y="262"/>
                      <a:pt x="6799" y="1664"/>
                      <a:pt x="4303" y="4161"/>
                    </a:cubicBezTo>
                    <a:cubicBezTo>
                      <a:pt x="1806" y="6657"/>
                      <a:pt x="404" y="10043"/>
                      <a:pt x="404" y="13573"/>
                    </a:cubicBezTo>
                    <a:cubicBezTo>
                      <a:pt x="404" y="17104"/>
                      <a:pt x="1806" y="20490"/>
                      <a:pt x="4303" y="22986"/>
                    </a:cubicBezTo>
                    <a:cubicBezTo>
                      <a:pt x="6799" y="25482"/>
                      <a:pt x="10185" y="26885"/>
                      <a:pt x="13715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97" name="任意多边形: 形状 67896">
                <a:extLst>
                  <a:ext uri="{FF2B5EF4-FFF2-40B4-BE49-F238E27FC236}">
                    <a16:creationId xmlns:a16="http://schemas.microsoft.com/office/drawing/2014/main" id="{B6CBED46-D679-8109-9DAC-FF949BBC3810}"/>
                  </a:ext>
                </a:extLst>
              </p:cNvPr>
              <p:cNvSpPr/>
              <p:nvPr/>
            </p:nvSpPr>
            <p:spPr>
              <a:xfrm>
                <a:off x="6443545" y="2751540"/>
                <a:ext cx="26623" cy="26623"/>
              </a:xfrm>
              <a:custGeom>
                <a:avLst/>
                <a:gdLst>
                  <a:gd name="connsiteX0" fmla="*/ 13774 w 26623"/>
                  <a:gd name="connsiteY0" fmla="*/ 26855 h 26623"/>
                  <a:gd name="connsiteX1" fmla="*/ 23187 w 26623"/>
                  <a:gd name="connsiteY1" fmla="*/ 22957 h 26623"/>
                  <a:gd name="connsiteX2" fmla="*/ 27085 w 26623"/>
                  <a:gd name="connsiteY2" fmla="*/ 13544 h 26623"/>
                  <a:gd name="connsiteX3" fmla="*/ 23187 w 26623"/>
                  <a:gd name="connsiteY3" fmla="*/ 4131 h 26623"/>
                  <a:gd name="connsiteX4" fmla="*/ 13774 w 26623"/>
                  <a:gd name="connsiteY4" fmla="*/ 232 h 26623"/>
                  <a:gd name="connsiteX5" fmla="*/ 4361 w 26623"/>
                  <a:gd name="connsiteY5" fmla="*/ 4131 h 26623"/>
                  <a:gd name="connsiteX6" fmla="*/ 462 w 26623"/>
                  <a:gd name="connsiteY6" fmla="*/ 13544 h 26623"/>
                  <a:gd name="connsiteX7" fmla="*/ 4361 w 26623"/>
                  <a:gd name="connsiteY7" fmla="*/ 22957 h 26623"/>
                  <a:gd name="connsiteX8" fmla="*/ 13774 w 26623"/>
                  <a:gd name="connsiteY8" fmla="*/ 268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855"/>
                    </a:moveTo>
                    <a:cubicBezTo>
                      <a:pt x="17304" y="26855"/>
                      <a:pt x="20690" y="25453"/>
                      <a:pt x="23187" y="22957"/>
                    </a:cubicBezTo>
                    <a:cubicBezTo>
                      <a:pt x="25683" y="20460"/>
                      <a:pt x="27085" y="17074"/>
                      <a:pt x="27085" y="13544"/>
                    </a:cubicBezTo>
                    <a:cubicBezTo>
                      <a:pt x="27085" y="10014"/>
                      <a:pt x="25683" y="6627"/>
                      <a:pt x="23187" y="4131"/>
                    </a:cubicBezTo>
                    <a:cubicBezTo>
                      <a:pt x="20690" y="1635"/>
                      <a:pt x="17304" y="232"/>
                      <a:pt x="13774" y="232"/>
                    </a:cubicBezTo>
                    <a:cubicBezTo>
                      <a:pt x="10244" y="232"/>
                      <a:pt x="6857" y="1635"/>
                      <a:pt x="4361" y="4131"/>
                    </a:cubicBezTo>
                    <a:cubicBezTo>
                      <a:pt x="1865" y="6627"/>
                      <a:pt x="462" y="10014"/>
                      <a:pt x="462" y="13544"/>
                    </a:cubicBezTo>
                    <a:cubicBezTo>
                      <a:pt x="462" y="17074"/>
                      <a:pt x="1865" y="20460"/>
                      <a:pt x="4361" y="22957"/>
                    </a:cubicBezTo>
                    <a:cubicBezTo>
                      <a:pt x="6857" y="25453"/>
                      <a:pt x="10244" y="26855"/>
                      <a:pt x="13774" y="268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98" name="任意多边形: 形状 67897">
                <a:extLst>
                  <a:ext uri="{FF2B5EF4-FFF2-40B4-BE49-F238E27FC236}">
                    <a16:creationId xmlns:a16="http://schemas.microsoft.com/office/drawing/2014/main" id="{C90C14B0-47F9-1A3A-BF1E-6B77F4FD0931}"/>
                  </a:ext>
                </a:extLst>
              </p:cNvPr>
              <p:cNvSpPr/>
              <p:nvPr/>
            </p:nvSpPr>
            <p:spPr>
              <a:xfrm>
                <a:off x="7738387" y="3172373"/>
                <a:ext cx="26623" cy="26623"/>
              </a:xfrm>
              <a:custGeom>
                <a:avLst/>
                <a:gdLst>
                  <a:gd name="connsiteX0" fmla="*/ 13883 w 26623"/>
                  <a:gd name="connsiteY0" fmla="*/ 26891 h 26623"/>
                  <a:gd name="connsiteX1" fmla="*/ 23295 w 26623"/>
                  <a:gd name="connsiteY1" fmla="*/ 22992 h 26623"/>
                  <a:gd name="connsiteX2" fmla="*/ 27194 w 26623"/>
                  <a:gd name="connsiteY2" fmla="*/ 13579 h 26623"/>
                  <a:gd name="connsiteX3" fmla="*/ 23295 w 26623"/>
                  <a:gd name="connsiteY3" fmla="*/ 4166 h 26623"/>
                  <a:gd name="connsiteX4" fmla="*/ 13883 w 26623"/>
                  <a:gd name="connsiteY4" fmla="*/ 268 h 26623"/>
                  <a:gd name="connsiteX5" fmla="*/ 4470 w 26623"/>
                  <a:gd name="connsiteY5" fmla="*/ 4166 h 26623"/>
                  <a:gd name="connsiteX6" fmla="*/ 571 w 26623"/>
                  <a:gd name="connsiteY6" fmla="*/ 13579 h 26623"/>
                  <a:gd name="connsiteX7" fmla="*/ 4470 w 26623"/>
                  <a:gd name="connsiteY7" fmla="*/ 22992 h 26623"/>
                  <a:gd name="connsiteX8" fmla="*/ 13883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3" y="26891"/>
                    </a:moveTo>
                    <a:cubicBezTo>
                      <a:pt x="17413" y="26891"/>
                      <a:pt x="20799" y="25488"/>
                      <a:pt x="23295" y="22992"/>
                    </a:cubicBezTo>
                    <a:cubicBezTo>
                      <a:pt x="25792" y="20496"/>
                      <a:pt x="27194" y="17109"/>
                      <a:pt x="27194" y="13579"/>
                    </a:cubicBezTo>
                    <a:cubicBezTo>
                      <a:pt x="27194" y="10049"/>
                      <a:pt x="25792" y="6663"/>
                      <a:pt x="23295" y="4166"/>
                    </a:cubicBezTo>
                    <a:cubicBezTo>
                      <a:pt x="20799" y="1670"/>
                      <a:pt x="17413" y="268"/>
                      <a:pt x="13883" y="268"/>
                    </a:cubicBezTo>
                    <a:cubicBezTo>
                      <a:pt x="10352" y="268"/>
                      <a:pt x="6966" y="1670"/>
                      <a:pt x="4470" y="4166"/>
                    </a:cubicBezTo>
                    <a:cubicBezTo>
                      <a:pt x="1974" y="6663"/>
                      <a:pt x="571" y="10049"/>
                      <a:pt x="571" y="13579"/>
                    </a:cubicBezTo>
                    <a:cubicBezTo>
                      <a:pt x="571" y="17109"/>
                      <a:pt x="1974" y="20496"/>
                      <a:pt x="4470" y="22992"/>
                    </a:cubicBezTo>
                    <a:cubicBezTo>
                      <a:pt x="6966" y="25488"/>
                      <a:pt x="10352" y="26891"/>
                      <a:pt x="13883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99" name="任意多边形: 形状 67898">
                <a:extLst>
                  <a:ext uri="{FF2B5EF4-FFF2-40B4-BE49-F238E27FC236}">
                    <a16:creationId xmlns:a16="http://schemas.microsoft.com/office/drawing/2014/main" id="{FA91F203-B0B0-ED26-5D67-EDC3401D5D8A}"/>
                  </a:ext>
                </a:extLst>
              </p:cNvPr>
              <p:cNvSpPr/>
              <p:nvPr/>
            </p:nvSpPr>
            <p:spPr>
              <a:xfrm>
                <a:off x="5667764" y="3458706"/>
                <a:ext cx="26623" cy="26623"/>
              </a:xfrm>
              <a:custGeom>
                <a:avLst/>
                <a:gdLst>
                  <a:gd name="connsiteX0" fmla="*/ 13709 w 26623"/>
                  <a:gd name="connsiteY0" fmla="*/ 26915 h 26623"/>
                  <a:gd name="connsiteX1" fmla="*/ 23121 w 26623"/>
                  <a:gd name="connsiteY1" fmla="*/ 23016 h 26623"/>
                  <a:gd name="connsiteX2" fmla="*/ 27020 w 26623"/>
                  <a:gd name="connsiteY2" fmla="*/ 13603 h 26623"/>
                  <a:gd name="connsiteX3" fmla="*/ 23121 w 26623"/>
                  <a:gd name="connsiteY3" fmla="*/ 4190 h 26623"/>
                  <a:gd name="connsiteX4" fmla="*/ 13709 w 26623"/>
                  <a:gd name="connsiteY4" fmla="*/ 292 h 26623"/>
                  <a:gd name="connsiteX5" fmla="*/ 4296 w 26623"/>
                  <a:gd name="connsiteY5" fmla="*/ 4190 h 26623"/>
                  <a:gd name="connsiteX6" fmla="*/ 397 w 26623"/>
                  <a:gd name="connsiteY6" fmla="*/ 13603 h 26623"/>
                  <a:gd name="connsiteX7" fmla="*/ 4296 w 26623"/>
                  <a:gd name="connsiteY7" fmla="*/ 23016 h 26623"/>
                  <a:gd name="connsiteX8" fmla="*/ 13709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915"/>
                    </a:moveTo>
                    <a:cubicBezTo>
                      <a:pt x="17239" y="26915"/>
                      <a:pt x="20625" y="25512"/>
                      <a:pt x="23121" y="23016"/>
                    </a:cubicBezTo>
                    <a:cubicBezTo>
                      <a:pt x="25618" y="20520"/>
                      <a:pt x="27020" y="17133"/>
                      <a:pt x="27020" y="13603"/>
                    </a:cubicBezTo>
                    <a:cubicBezTo>
                      <a:pt x="27020" y="10073"/>
                      <a:pt x="25618" y="6687"/>
                      <a:pt x="23121" y="4190"/>
                    </a:cubicBezTo>
                    <a:cubicBezTo>
                      <a:pt x="20625" y="1694"/>
                      <a:pt x="17239" y="292"/>
                      <a:pt x="13709" y="292"/>
                    </a:cubicBezTo>
                    <a:cubicBezTo>
                      <a:pt x="10178" y="292"/>
                      <a:pt x="6792" y="1694"/>
                      <a:pt x="4296" y="4190"/>
                    </a:cubicBezTo>
                    <a:cubicBezTo>
                      <a:pt x="1800" y="6687"/>
                      <a:pt x="397" y="10073"/>
                      <a:pt x="397" y="13603"/>
                    </a:cubicBezTo>
                    <a:cubicBezTo>
                      <a:pt x="397" y="17133"/>
                      <a:pt x="1800" y="20520"/>
                      <a:pt x="4296" y="23016"/>
                    </a:cubicBezTo>
                    <a:cubicBezTo>
                      <a:pt x="6792" y="25512"/>
                      <a:pt x="10178" y="26915"/>
                      <a:pt x="13709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00" name="任意多边形: 形状 67899">
                <a:extLst>
                  <a:ext uri="{FF2B5EF4-FFF2-40B4-BE49-F238E27FC236}">
                    <a16:creationId xmlns:a16="http://schemas.microsoft.com/office/drawing/2014/main" id="{E4BDCA24-8154-4512-7BE0-B7802E3BEEDC}"/>
                  </a:ext>
                </a:extLst>
              </p:cNvPr>
              <p:cNvSpPr/>
              <p:nvPr/>
            </p:nvSpPr>
            <p:spPr>
              <a:xfrm>
                <a:off x="5882839" y="5331883"/>
                <a:ext cx="26623" cy="26623"/>
              </a:xfrm>
              <a:custGeom>
                <a:avLst/>
                <a:gdLst>
                  <a:gd name="connsiteX0" fmla="*/ 13727 w 26623"/>
                  <a:gd name="connsiteY0" fmla="*/ 27072 h 26623"/>
                  <a:gd name="connsiteX1" fmla="*/ 23140 w 26623"/>
                  <a:gd name="connsiteY1" fmla="*/ 23173 h 26623"/>
                  <a:gd name="connsiteX2" fmla="*/ 27038 w 26623"/>
                  <a:gd name="connsiteY2" fmla="*/ 13761 h 26623"/>
                  <a:gd name="connsiteX3" fmla="*/ 23140 w 26623"/>
                  <a:gd name="connsiteY3" fmla="*/ 4348 h 26623"/>
                  <a:gd name="connsiteX4" fmla="*/ 13727 w 26623"/>
                  <a:gd name="connsiteY4" fmla="*/ 449 h 26623"/>
                  <a:gd name="connsiteX5" fmla="*/ 4314 w 26623"/>
                  <a:gd name="connsiteY5" fmla="*/ 4348 h 26623"/>
                  <a:gd name="connsiteX6" fmla="*/ 415 w 26623"/>
                  <a:gd name="connsiteY6" fmla="*/ 13761 h 26623"/>
                  <a:gd name="connsiteX7" fmla="*/ 4314 w 26623"/>
                  <a:gd name="connsiteY7" fmla="*/ 23173 h 26623"/>
                  <a:gd name="connsiteX8" fmla="*/ 13727 w 26623"/>
                  <a:gd name="connsiteY8" fmla="*/ 270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7072"/>
                    </a:moveTo>
                    <a:cubicBezTo>
                      <a:pt x="17257" y="27072"/>
                      <a:pt x="20643" y="25670"/>
                      <a:pt x="23140" y="23173"/>
                    </a:cubicBezTo>
                    <a:cubicBezTo>
                      <a:pt x="25636" y="20677"/>
                      <a:pt x="27038" y="17291"/>
                      <a:pt x="27038" y="13761"/>
                    </a:cubicBezTo>
                    <a:cubicBezTo>
                      <a:pt x="27038" y="10230"/>
                      <a:pt x="25636" y="6844"/>
                      <a:pt x="23140" y="4348"/>
                    </a:cubicBezTo>
                    <a:cubicBezTo>
                      <a:pt x="20643" y="1852"/>
                      <a:pt x="17257" y="449"/>
                      <a:pt x="13727" y="449"/>
                    </a:cubicBezTo>
                    <a:cubicBezTo>
                      <a:pt x="10197" y="449"/>
                      <a:pt x="6810" y="1852"/>
                      <a:pt x="4314" y="4348"/>
                    </a:cubicBezTo>
                    <a:cubicBezTo>
                      <a:pt x="1818" y="6844"/>
                      <a:pt x="415" y="10230"/>
                      <a:pt x="415" y="13761"/>
                    </a:cubicBezTo>
                    <a:cubicBezTo>
                      <a:pt x="415" y="17291"/>
                      <a:pt x="1818" y="20677"/>
                      <a:pt x="4314" y="23173"/>
                    </a:cubicBezTo>
                    <a:cubicBezTo>
                      <a:pt x="6810" y="25670"/>
                      <a:pt x="10197" y="27072"/>
                      <a:pt x="13727" y="270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01" name="任意多边形: 形状 67900">
                <a:extLst>
                  <a:ext uri="{FF2B5EF4-FFF2-40B4-BE49-F238E27FC236}">
                    <a16:creationId xmlns:a16="http://schemas.microsoft.com/office/drawing/2014/main" id="{2FFD249D-178A-C819-033F-78F549134BD1}"/>
                  </a:ext>
                </a:extLst>
              </p:cNvPr>
              <p:cNvSpPr/>
              <p:nvPr/>
            </p:nvSpPr>
            <p:spPr>
              <a:xfrm>
                <a:off x="4619342" y="3374950"/>
                <a:ext cx="26623" cy="26623"/>
              </a:xfrm>
              <a:custGeom>
                <a:avLst/>
                <a:gdLst>
                  <a:gd name="connsiteX0" fmla="*/ 13621 w 26623"/>
                  <a:gd name="connsiteY0" fmla="*/ 26908 h 26623"/>
                  <a:gd name="connsiteX1" fmla="*/ 23033 w 26623"/>
                  <a:gd name="connsiteY1" fmla="*/ 23009 h 26623"/>
                  <a:gd name="connsiteX2" fmla="*/ 26932 w 26623"/>
                  <a:gd name="connsiteY2" fmla="*/ 13596 h 26623"/>
                  <a:gd name="connsiteX3" fmla="*/ 23033 w 26623"/>
                  <a:gd name="connsiteY3" fmla="*/ 4183 h 26623"/>
                  <a:gd name="connsiteX4" fmla="*/ 13621 w 26623"/>
                  <a:gd name="connsiteY4" fmla="*/ 285 h 26623"/>
                  <a:gd name="connsiteX5" fmla="*/ 4208 w 26623"/>
                  <a:gd name="connsiteY5" fmla="*/ 4183 h 26623"/>
                  <a:gd name="connsiteX6" fmla="*/ 309 w 26623"/>
                  <a:gd name="connsiteY6" fmla="*/ 13596 h 26623"/>
                  <a:gd name="connsiteX7" fmla="*/ 4208 w 26623"/>
                  <a:gd name="connsiteY7" fmla="*/ 23009 h 26623"/>
                  <a:gd name="connsiteX8" fmla="*/ 13621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1" y="26908"/>
                    </a:moveTo>
                    <a:cubicBezTo>
                      <a:pt x="17151" y="26908"/>
                      <a:pt x="20537" y="25505"/>
                      <a:pt x="23033" y="23009"/>
                    </a:cubicBezTo>
                    <a:cubicBezTo>
                      <a:pt x="25530" y="20513"/>
                      <a:pt x="26932" y="17126"/>
                      <a:pt x="26932" y="13596"/>
                    </a:cubicBezTo>
                    <a:cubicBezTo>
                      <a:pt x="26932" y="10066"/>
                      <a:pt x="25530" y="6680"/>
                      <a:pt x="23033" y="4183"/>
                    </a:cubicBezTo>
                    <a:cubicBezTo>
                      <a:pt x="20537" y="1687"/>
                      <a:pt x="17151" y="285"/>
                      <a:pt x="13621" y="285"/>
                    </a:cubicBezTo>
                    <a:cubicBezTo>
                      <a:pt x="10090" y="285"/>
                      <a:pt x="6704" y="1687"/>
                      <a:pt x="4208" y="4183"/>
                    </a:cubicBezTo>
                    <a:cubicBezTo>
                      <a:pt x="1712" y="6680"/>
                      <a:pt x="309" y="10066"/>
                      <a:pt x="309" y="13596"/>
                    </a:cubicBezTo>
                    <a:cubicBezTo>
                      <a:pt x="309" y="17126"/>
                      <a:pt x="1712" y="20513"/>
                      <a:pt x="4208" y="23009"/>
                    </a:cubicBezTo>
                    <a:cubicBezTo>
                      <a:pt x="6704" y="25505"/>
                      <a:pt x="10090" y="26908"/>
                      <a:pt x="13621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02" name="任意多边形: 形状 67901">
                <a:extLst>
                  <a:ext uri="{FF2B5EF4-FFF2-40B4-BE49-F238E27FC236}">
                    <a16:creationId xmlns:a16="http://schemas.microsoft.com/office/drawing/2014/main" id="{CDE54A09-537E-9642-1F9F-E240E118B3C2}"/>
                  </a:ext>
                </a:extLst>
              </p:cNvPr>
              <p:cNvSpPr/>
              <p:nvPr/>
            </p:nvSpPr>
            <p:spPr>
              <a:xfrm>
                <a:off x="6351523" y="5018990"/>
                <a:ext cx="26623" cy="26623"/>
              </a:xfrm>
              <a:custGeom>
                <a:avLst/>
                <a:gdLst>
                  <a:gd name="connsiteX0" fmla="*/ 13766 w 26623"/>
                  <a:gd name="connsiteY0" fmla="*/ 27046 h 26623"/>
                  <a:gd name="connsiteX1" fmla="*/ 23179 w 26623"/>
                  <a:gd name="connsiteY1" fmla="*/ 23147 h 26623"/>
                  <a:gd name="connsiteX2" fmla="*/ 27078 w 26623"/>
                  <a:gd name="connsiteY2" fmla="*/ 13734 h 26623"/>
                  <a:gd name="connsiteX3" fmla="*/ 23179 w 26623"/>
                  <a:gd name="connsiteY3" fmla="*/ 4322 h 26623"/>
                  <a:gd name="connsiteX4" fmla="*/ 13766 w 26623"/>
                  <a:gd name="connsiteY4" fmla="*/ 423 h 26623"/>
                  <a:gd name="connsiteX5" fmla="*/ 4353 w 26623"/>
                  <a:gd name="connsiteY5" fmla="*/ 4322 h 26623"/>
                  <a:gd name="connsiteX6" fmla="*/ 455 w 26623"/>
                  <a:gd name="connsiteY6" fmla="*/ 13734 h 26623"/>
                  <a:gd name="connsiteX7" fmla="*/ 4353 w 26623"/>
                  <a:gd name="connsiteY7" fmla="*/ 23147 h 26623"/>
                  <a:gd name="connsiteX8" fmla="*/ 13766 w 26623"/>
                  <a:gd name="connsiteY8" fmla="*/ 270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7046"/>
                    </a:moveTo>
                    <a:cubicBezTo>
                      <a:pt x="17296" y="27046"/>
                      <a:pt x="20683" y="25643"/>
                      <a:pt x="23179" y="23147"/>
                    </a:cubicBezTo>
                    <a:cubicBezTo>
                      <a:pt x="25675" y="20651"/>
                      <a:pt x="27078" y="17265"/>
                      <a:pt x="27078" y="13734"/>
                    </a:cubicBezTo>
                    <a:cubicBezTo>
                      <a:pt x="27078" y="10204"/>
                      <a:pt x="25675" y="6818"/>
                      <a:pt x="23179" y="4322"/>
                    </a:cubicBezTo>
                    <a:cubicBezTo>
                      <a:pt x="20683" y="1825"/>
                      <a:pt x="17296" y="423"/>
                      <a:pt x="13766" y="423"/>
                    </a:cubicBezTo>
                    <a:cubicBezTo>
                      <a:pt x="10236" y="423"/>
                      <a:pt x="6850" y="1825"/>
                      <a:pt x="4353" y="4322"/>
                    </a:cubicBezTo>
                    <a:cubicBezTo>
                      <a:pt x="1857" y="6818"/>
                      <a:pt x="455" y="10204"/>
                      <a:pt x="455" y="13734"/>
                    </a:cubicBezTo>
                    <a:cubicBezTo>
                      <a:pt x="455" y="17265"/>
                      <a:pt x="1857" y="20651"/>
                      <a:pt x="4353" y="23147"/>
                    </a:cubicBezTo>
                    <a:cubicBezTo>
                      <a:pt x="6850" y="25643"/>
                      <a:pt x="10236" y="27046"/>
                      <a:pt x="13766" y="270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03" name="任意多边形: 形状 67902">
                <a:extLst>
                  <a:ext uri="{FF2B5EF4-FFF2-40B4-BE49-F238E27FC236}">
                    <a16:creationId xmlns:a16="http://schemas.microsoft.com/office/drawing/2014/main" id="{A0DF7161-8015-6D01-CF45-E432842E2AE8}"/>
                  </a:ext>
                </a:extLst>
              </p:cNvPr>
              <p:cNvSpPr/>
              <p:nvPr/>
            </p:nvSpPr>
            <p:spPr>
              <a:xfrm>
                <a:off x="5820810" y="2897137"/>
                <a:ext cx="26623" cy="26623"/>
              </a:xfrm>
              <a:custGeom>
                <a:avLst/>
                <a:gdLst>
                  <a:gd name="connsiteX0" fmla="*/ 13722 w 26623"/>
                  <a:gd name="connsiteY0" fmla="*/ 26868 h 26623"/>
                  <a:gd name="connsiteX1" fmla="*/ 23134 w 26623"/>
                  <a:gd name="connsiteY1" fmla="*/ 22969 h 26623"/>
                  <a:gd name="connsiteX2" fmla="*/ 27033 w 26623"/>
                  <a:gd name="connsiteY2" fmla="*/ 13556 h 26623"/>
                  <a:gd name="connsiteX3" fmla="*/ 23134 w 26623"/>
                  <a:gd name="connsiteY3" fmla="*/ 4143 h 26623"/>
                  <a:gd name="connsiteX4" fmla="*/ 13722 w 26623"/>
                  <a:gd name="connsiteY4" fmla="*/ 244 h 26623"/>
                  <a:gd name="connsiteX5" fmla="*/ 4309 w 26623"/>
                  <a:gd name="connsiteY5" fmla="*/ 4143 h 26623"/>
                  <a:gd name="connsiteX6" fmla="*/ 410 w 26623"/>
                  <a:gd name="connsiteY6" fmla="*/ 13556 h 26623"/>
                  <a:gd name="connsiteX7" fmla="*/ 4309 w 26623"/>
                  <a:gd name="connsiteY7" fmla="*/ 22969 h 26623"/>
                  <a:gd name="connsiteX8" fmla="*/ 13722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6868"/>
                    </a:moveTo>
                    <a:cubicBezTo>
                      <a:pt x="17252" y="26868"/>
                      <a:pt x="20638" y="25465"/>
                      <a:pt x="23134" y="22969"/>
                    </a:cubicBezTo>
                    <a:cubicBezTo>
                      <a:pt x="25631" y="20472"/>
                      <a:pt x="27033" y="17086"/>
                      <a:pt x="27033" y="13556"/>
                    </a:cubicBezTo>
                    <a:cubicBezTo>
                      <a:pt x="27033" y="10026"/>
                      <a:pt x="25631" y="6640"/>
                      <a:pt x="23134" y="4143"/>
                    </a:cubicBezTo>
                    <a:cubicBezTo>
                      <a:pt x="20638" y="1647"/>
                      <a:pt x="17252" y="244"/>
                      <a:pt x="13722" y="244"/>
                    </a:cubicBezTo>
                    <a:cubicBezTo>
                      <a:pt x="10191" y="244"/>
                      <a:pt x="6805" y="1647"/>
                      <a:pt x="4309" y="4143"/>
                    </a:cubicBezTo>
                    <a:cubicBezTo>
                      <a:pt x="1813" y="6640"/>
                      <a:pt x="410" y="10026"/>
                      <a:pt x="410" y="13556"/>
                    </a:cubicBezTo>
                    <a:cubicBezTo>
                      <a:pt x="410" y="17086"/>
                      <a:pt x="1813" y="20472"/>
                      <a:pt x="4309" y="22969"/>
                    </a:cubicBezTo>
                    <a:cubicBezTo>
                      <a:pt x="6805" y="25465"/>
                      <a:pt x="10191" y="26868"/>
                      <a:pt x="13722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04" name="任意多边形: 形状 67903">
                <a:extLst>
                  <a:ext uri="{FF2B5EF4-FFF2-40B4-BE49-F238E27FC236}">
                    <a16:creationId xmlns:a16="http://schemas.microsoft.com/office/drawing/2014/main" id="{DBBA4000-1398-1390-FDD4-DB2BAE708DF3}"/>
                  </a:ext>
                </a:extLst>
              </p:cNvPr>
              <p:cNvSpPr/>
              <p:nvPr/>
            </p:nvSpPr>
            <p:spPr>
              <a:xfrm>
                <a:off x="6057334" y="3472461"/>
                <a:ext cx="26623" cy="26623"/>
              </a:xfrm>
              <a:custGeom>
                <a:avLst/>
                <a:gdLst>
                  <a:gd name="connsiteX0" fmla="*/ 13741 w 26623"/>
                  <a:gd name="connsiteY0" fmla="*/ 26916 h 26623"/>
                  <a:gd name="connsiteX1" fmla="*/ 23154 w 26623"/>
                  <a:gd name="connsiteY1" fmla="*/ 23017 h 26623"/>
                  <a:gd name="connsiteX2" fmla="*/ 27053 w 26623"/>
                  <a:gd name="connsiteY2" fmla="*/ 13604 h 26623"/>
                  <a:gd name="connsiteX3" fmla="*/ 23154 w 26623"/>
                  <a:gd name="connsiteY3" fmla="*/ 4192 h 26623"/>
                  <a:gd name="connsiteX4" fmla="*/ 13741 w 26623"/>
                  <a:gd name="connsiteY4" fmla="*/ 293 h 26623"/>
                  <a:gd name="connsiteX5" fmla="*/ 4329 w 26623"/>
                  <a:gd name="connsiteY5" fmla="*/ 4192 h 26623"/>
                  <a:gd name="connsiteX6" fmla="*/ 430 w 26623"/>
                  <a:gd name="connsiteY6" fmla="*/ 13604 h 26623"/>
                  <a:gd name="connsiteX7" fmla="*/ 4329 w 26623"/>
                  <a:gd name="connsiteY7" fmla="*/ 23017 h 26623"/>
                  <a:gd name="connsiteX8" fmla="*/ 13741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1" y="26916"/>
                    </a:moveTo>
                    <a:cubicBezTo>
                      <a:pt x="17272" y="26916"/>
                      <a:pt x="20658" y="25513"/>
                      <a:pt x="23154" y="23017"/>
                    </a:cubicBezTo>
                    <a:cubicBezTo>
                      <a:pt x="25650" y="20521"/>
                      <a:pt x="27053" y="17135"/>
                      <a:pt x="27053" y="13604"/>
                    </a:cubicBezTo>
                    <a:cubicBezTo>
                      <a:pt x="27053" y="10074"/>
                      <a:pt x="25650" y="6688"/>
                      <a:pt x="23154" y="4192"/>
                    </a:cubicBezTo>
                    <a:cubicBezTo>
                      <a:pt x="20658" y="1695"/>
                      <a:pt x="17272" y="293"/>
                      <a:pt x="13741" y="293"/>
                    </a:cubicBezTo>
                    <a:cubicBezTo>
                      <a:pt x="10211" y="293"/>
                      <a:pt x="6825" y="1695"/>
                      <a:pt x="4329" y="4192"/>
                    </a:cubicBezTo>
                    <a:cubicBezTo>
                      <a:pt x="1832" y="6688"/>
                      <a:pt x="430" y="10074"/>
                      <a:pt x="430" y="13604"/>
                    </a:cubicBezTo>
                    <a:cubicBezTo>
                      <a:pt x="430" y="17135"/>
                      <a:pt x="1832" y="20521"/>
                      <a:pt x="4329" y="23017"/>
                    </a:cubicBezTo>
                    <a:cubicBezTo>
                      <a:pt x="6825" y="25513"/>
                      <a:pt x="10211" y="26916"/>
                      <a:pt x="13741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05" name="任意多边形: 形状 67904">
                <a:extLst>
                  <a:ext uri="{FF2B5EF4-FFF2-40B4-BE49-F238E27FC236}">
                    <a16:creationId xmlns:a16="http://schemas.microsoft.com/office/drawing/2014/main" id="{4EB534DD-1EF1-951B-4643-2A7A2D4C3097}"/>
                  </a:ext>
                </a:extLst>
              </p:cNvPr>
              <p:cNvSpPr/>
              <p:nvPr/>
            </p:nvSpPr>
            <p:spPr>
              <a:xfrm>
                <a:off x="6120127" y="3505340"/>
                <a:ext cx="26623" cy="26623"/>
              </a:xfrm>
              <a:custGeom>
                <a:avLst/>
                <a:gdLst>
                  <a:gd name="connsiteX0" fmla="*/ 13747 w 26623"/>
                  <a:gd name="connsiteY0" fmla="*/ 26919 h 26623"/>
                  <a:gd name="connsiteX1" fmla="*/ 23159 w 26623"/>
                  <a:gd name="connsiteY1" fmla="*/ 23020 h 26623"/>
                  <a:gd name="connsiteX2" fmla="*/ 27058 w 26623"/>
                  <a:gd name="connsiteY2" fmla="*/ 13607 h 26623"/>
                  <a:gd name="connsiteX3" fmla="*/ 23159 w 26623"/>
                  <a:gd name="connsiteY3" fmla="*/ 4194 h 26623"/>
                  <a:gd name="connsiteX4" fmla="*/ 13747 w 26623"/>
                  <a:gd name="connsiteY4" fmla="*/ 296 h 26623"/>
                  <a:gd name="connsiteX5" fmla="*/ 4334 w 26623"/>
                  <a:gd name="connsiteY5" fmla="*/ 4194 h 26623"/>
                  <a:gd name="connsiteX6" fmla="*/ 435 w 26623"/>
                  <a:gd name="connsiteY6" fmla="*/ 13607 h 26623"/>
                  <a:gd name="connsiteX7" fmla="*/ 4334 w 26623"/>
                  <a:gd name="connsiteY7" fmla="*/ 23020 h 26623"/>
                  <a:gd name="connsiteX8" fmla="*/ 13747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6919"/>
                    </a:moveTo>
                    <a:cubicBezTo>
                      <a:pt x="17277" y="26919"/>
                      <a:pt x="20663" y="25516"/>
                      <a:pt x="23159" y="23020"/>
                    </a:cubicBezTo>
                    <a:cubicBezTo>
                      <a:pt x="25656" y="20524"/>
                      <a:pt x="27058" y="17137"/>
                      <a:pt x="27058" y="13607"/>
                    </a:cubicBezTo>
                    <a:cubicBezTo>
                      <a:pt x="27058" y="10077"/>
                      <a:pt x="25656" y="6691"/>
                      <a:pt x="23159" y="4194"/>
                    </a:cubicBezTo>
                    <a:cubicBezTo>
                      <a:pt x="20663" y="1698"/>
                      <a:pt x="17277" y="296"/>
                      <a:pt x="13747" y="296"/>
                    </a:cubicBezTo>
                    <a:cubicBezTo>
                      <a:pt x="10216" y="296"/>
                      <a:pt x="6830" y="1698"/>
                      <a:pt x="4334" y="4194"/>
                    </a:cubicBezTo>
                    <a:cubicBezTo>
                      <a:pt x="1838" y="6691"/>
                      <a:pt x="435" y="10077"/>
                      <a:pt x="435" y="13607"/>
                    </a:cubicBezTo>
                    <a:cubicBezTo>
                      <a:pt x="435" y="17137"/>
                      <a:pt x="1838" y="20524"/>
                      <a:pt x="4334" y="23020"/>
                    </a:cubicBezTo>
                    <a:cubicBezTo>
                      <a:pt x="6830" y="25516"/>
                      <a:pt x="10216" y="26919"/>
                      <a:pt x="13747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06" name="任意多边形: 形状 67905">
                <a:extLst>
                  <a:ext uri="{FF2B5EF4-FFF2-40B4-BE49-F238E27FC236}">
                    <a16:creationId xmlns:a16="http://schemas.microsoft.com/office/drawing/2014/main" id="{224089C2-35CC-A455-08C9-72416FEB3B44}"/>
                  </a:ext>
                </a:extLst>
              </p:cNvPr>
              <p:cNvSpPr/>
              <p:nvPr/>
            </p:nvSpPr>
            <p:spPr>
              <a:xfrm>
                <a:off x="8026751" y="4160300"/>
                <a:ext cx="26623" cy="26623"/>
              </a:xfrm>
              <a:custGeom>
                <a:avLst/>
                <a:gdLst>
                  <a:gd name="connsiteX0" fmla="*/ 13907 w 26623"/>
                  <a:gd name="connsiteY0" fmla="*/ 26974 h 26623"/>
                  <a:gd name="connsiteX1" fmla="*/ 23320 w 26623"/>
                  <a:gd name="connsiteY1" fmla="*/ 23075 h 26623"/>
                  <a:gd name="connsiteX2" fmla="*/ 27218 w 26623"/>
                  <a:gd name="connsiteY2" fmla="*/ 13662 h 26623"/>
                  <a:gd name="connsiteX3" fmla="*/ 23320 w 26623"/>
                  <a:gd name="connsiteY3" fmla="*/ 4249 h 26623"/>
                  <a:gd name="connsiteX4" fmla="*/ 13907 w 26623"/>
                  <a:gd name="connsiteY4" fmla="*/ 351 h 26623"/>
                  <a:gd name="connsiteX5" fmla="*/ 4494 w 26623"/>
                  <a:gd name="connsiteY5" fmla="*/ 4249 h 26623"/>
                  <a:gd name="connsiteX6" fmla="*/ 595 w 26623"/>
                  <a:gd name="connsiteY6" fmla="*/ 13662 h 26623"/>
                  <a:gd name="connsiteX7" fmla="*/ 4494 w 26623"/>
                  <a:gd name="connsiteY7" fmla="*/ 23075 h 26623"/>
                  <a:gd name="connsiteX8" fmla="*/ 13907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7" y="26974"/>
                    </a:moveTo>
                    <a:cubicBezTo>
                      <a:pt x="17437" y="26974"/>
                      <a:pt x="20823" y="25571"/>
                      <a:pt x="23320" y="23075"/>
                    </a:cubicBezTo>
                    <a:cubicBezTo>
                      <a:pt x="25816" y="20579"/>
                      <a:pt x="27218" y="17192"/>
                      <a:pt x="27218" y="13662"/>
                    </a:cubicBezTo>
                    <a:cubicBezTo>
                      <a:pt x="27218" y="10132"/>
                      <a:pt x="25816" y="6746"/>
                      <a:pt x="23320" y="4249"/>
                    </a:cubicBezTo>
                    <a:cubicBezTo>
                      <a:pt x="20823" y="1753"/>
                      <a:pt x="17437" y="351"/>
                      <a:pt x="13907" y="351"/>
                    </a:cubicBezTo>
                    <a:cubicBezTo>
                      <a:pt x="10377" y="351"/>
                      <a:pt x="6990" y="1753"/>
                      <a:pt x="4494" y="4249"/>
                    </a:cubicBezTo>
                    <a:cubicBezTo>
                      <a:pt x="1998" y="6746"/>
                      <a:pt x="595" y="10132"/>
                      <a:pt x="595" y="13662"/>
                    </a:cubicBezTo>
                    <a:cubicBezTo>
                      <a:pt x="595" y="17192"/>
                      <a:pt x="1998" y="20579"/>
                      <a:pt x="4494" y="23075"/>
                    </a:cubicBezTo>
                    <a:cubicBezTo>
                      <a:pt x="6990" y="25571"/>
                      <a:pt x="10377" y="26974"/>
                      <a:pt x="13907" y="2697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07" name="任意多边形: 形状 67906">
                <a:extLst>
                  <a:ext uri="{FF2B5EF4-FFF2-40B4-BE49-F238E27FC236}">
                    <a16:creationId xmlns:a16="http://schemas.microsoft.com/office/drawing/2014/main" id="{74B00405-609D-DACE-ACC6-258FBFB70D1A}"/>
                  </a:ext>
                </a:extLst>
              </p:cNvPr>
              <p:cNvSpPr/>
              <p:nvPr/>
            </p:nvSpPr>
            <p:spPr>
              <a:xfrm>
                <a:off x="5777429" y="3088464"/>
                <a:ext cx="26623" cy="26623"/>
              </a:xfrm>
              <a:custGeom>
                <a:avLst/>
                <a:gdLst>
                  <a:gd name="connsiteX0" fmla="*/ 13718 w 26623"/>
                  <a:gd name="connsiteY0" fmla="*/ 26884 h 26623"/>
                  <a:gd name="connsiteX1" fmla="*/ 23131 w 26623"/>
                  <a:gd name="connsiteY1" fmla="*/ 22985 h 26623"/>
                  <a:gd name="connsiteX2" fmla="*/ 27030 w 26623"/>
                  <a:gd name="connsiteY2" fmla="*/ 13572 h 26623"/>
                  <a:gd name="connsiteX3" fmla="*/ 23131 w 26623"/>
                  <a:gd name="connsiteY3" fmla="*/ 4159 h 26623"/>
                  <a:gd name="connsiteX4" fmla="*/ 13718 w 26623"/>
                  <a:gd name="connsiteY4" fmla="*/ 261 h 26623"/>
                  <a:gd name="connsiteX5" fmla="*/ 4305 w 26623"/>
                  <a:gd name="connsiteY5" fmla="*/ 4159 h 26623"/>
                  <a:gd name="connsiteX6" fmla="*/ 406 w 26623"/>
                  <a:gd name="connsiteY6" fmla="*/ 13572 h 26623"/>
                  <a:gd name="connsiteX7" fmla="*/ 4305 w 26623"/>
                  <a:gd name="connsiteY7" fmla="*/ 22985 h 26623"/>
                  <a:gd name="connsiteX8" fmla="*/ 13718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8" y="26884"/>
                    </a:moveTo>
                    <a:cubicBezTo>
                      <a:pt x="17248" y="26884"/>
                      <a:pt x="20634" y="25481"/>
                      <a:pt x="23131" y="22985"/>
                    </a:cubicBezTo>
                    <a:cubicBezTo>
                      <a:pt x="25627" y="20489"/>
                      <a:pt x="27030" y="17102"/>
                      <a:pt x="27030" y="13572"/>
                    </a:cubicBezTo>
                    <a:cubicBezTo>
                      <a:pt x="27030" y="10042"/>
                      <a:pt x="25627" y="6656"/>
                      <a:pt x="23131" y="4159"/>
                    </a:cubicBezTo>
                    <a:cubicBezTo>
                      <a:pt x="20634" y="1663"/>
                      <a:pt x="17248" y="261"/>
                      <a:pt x="13718" y="261"/>
                    </a:cubicBezTo>
                    <a:cubicBezTo>
                      <a:pt x="10188" y="261"/>
                      <a:pt x="6802" y="1663"/>
                      <a:pt x="4305" y="4159"/>
                    </a:cubicBezTo>
                    <a:cubicBezTo>
                      <a:pt x="1809" y="6656"/>
                      <a:pt x="406" y="10042"/>
                      <a:pt x="406" y="13572"/>
                    </a:cubicBezTo>
                    <a:cubicBezTo>
                      <a:pt x="406" y="17102"/>
                      <a:pt x="1809" y="20489"/>
                      <a:pt x="4305" y="22985"/>
                    </a:cubicBezTo>
                    <a:cubicBezTo>
                      <a:pt x="6802" y="25481"/>
                      <a:pt x="10188" y="26884"/>
                      <a:pt x="13718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08" name="任意多边形: 形状 67907">
                <a:extLst>
                  <a:ext uri="{FF2B5EF4-FFF2-40B4-BE49-F238E27FC236}">
                    <a16:creationId xmlns:a16="http://schemas.microsoft.com/office/drawing/2014/main" id="{6F5F5BAA-A307-037A-6A17-C02935841AA1}"/>
                  </a:ext>
                </a:extLst>
              </p:cNvPr>
              <p:cNvSpPr/>
              <p:nvPr/>
            </p:nvSpPr>
            <p:spPr>
              <a:xfrm>
                <a:off x="7666888" y="4250093"/>
                <a:ext cx="26623" cy="26623"/>
              </a:xfrm>
              <a:custGeom>
                <a:avLst/>
                <a:gdLst>
                  <a:gd name="connsiteX0" fmla="*/ 13877 w 26623"/>
                  <a:gd name="connsiteY0" fmla="*/ 26981 h 26623"/>
                  <a:gd name="connsiteX1" fmla="*/ 23289 w 26623"/>
                  <a:gd name="connsiteY1" fmla="*/ 23082 h 26623"/>
                  <a:gd name="connsiteX2" fmla="*/ 27188 w 26623"/>
                  <a:gd name="connsiteY2" fmla="*/ 13670 h 26623"/>
                  <a:gd name="connsiteX3" fmla="*/ 23289 w 26623"/>
                  <a:gd name="connsiteY3" fmla="*/ 4257 h 26623"/>
                  <a:gd name="connsiteX4" fmla="*/ 13877 w 26623"/>
                  <a:gd name="connsiteY4" fmla="*/ 358 h 26623"/>
                  <a:gd name="connsiteX5" fmla="*/ 4464 w 26623"/>
                  <a:gd name="connsiteY5" fmla="*/ 4257 h 26623"/>
                  <a:gd name="connsiteX6" fmla="*/ 565 w 26623"/>
                  <a:gd name="connsiteY6" fmla="*/ 13670 h 26623"/>
                  <a:gd name="connsiteX7" fmla="*/ 4464 w 26623"/>
                  <a:gd name="connsiteY7" fmla="*/ 23082 h 26623"/>
                  <a:gd name="connsiteX8" fmla="*/ 13877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7" y="26981"/>
                    </a:moveTo>
                    <a:cubicBezTo>
                      <a:pt x="17407" y="26981"/>
                      <a:pt x="20793" y="25579"/>
                      <a:pt x="23289" y="23082"/>
                    </a:cubicBezTo>
                    <a:cubicBezTo>
                      <a:pt x="25786" y="20586"/>
                      <a:pt x="27188" y="17200"/>
                      <a:pt x="27188" y="13670"/>
                    </a:cubicBezTo>
                    <a:cubicBezTo>
                      <a:pt x="27188" y="10139"/>
                      <a:pt x="25786" y="6753"/>
                      <a:pt x="23289" y="4257"/>
                    </a:cubicBezTo>
                    <a:cubicBezTo>
                      <a:pt x="20793" y="1761"/>
                      <a:pt x="17407" y="358"/>
                      <a:pt x="13877" y="358"/>
                    </a:cubicBezTo>
                    <a:cubicBezTo>
                      <a:pt x="10346" y="358"/>
                      <a:pt x="6960" y="1761"/>
                      <a:pt x="4464" y="4257"/>
                    </a:cubicBezTo>
                    <a:cubicBezTo>
                      <a:pt x="1968" y="6753"/>
                      <a:pt x="565" y="10139"/>
                      <a:pt x="565" y="13670"/>
                    </a:cubicBezTo>
                    <a:cubicBezTo>
                      <a:pt x="565" y="17200"/>
                      <a:pt x="1968" y="20586"/>
                      <a:pt x="4464" y="23082"/>
                    </a:cubicBezTo>
                    <a:cubicBezTo>
                      <a:pt x="6960" y="25579"/>
                      <a:pt x="10346" y="26981"/>
                      <a:pt x="13877" y="269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09" name="任意多边形: 形状 67908">
                <a:extLst>
                  <a:ext uri="{FF2B5EF4-FFF2-40B4-BE49-F238E27FC236}">
                    <a16:creationId xmlns:a16="http://schemas.microsoft.com/office/drawing/2014/main" id="{8CB2663C-B4E7-6410-D3A3-BAB72954DF6C}"/>
                  </a:ext>
                </a:extLst>
              </p:cNvPr>
              <p:cNvSpPr/>
              <p:nvPr/>
            </p:nvSpPr>
            <p:spPr>
              <a:xfrm>
                <a:off x="6879094" y="3328044"/>
                <a:ext cx="26623" cy="26623"/>
              </a:xfrm>
              <a:custGeom>
                <a:avLst/>
                <a:gdLst>
                  <a:gd name="connsiteX0" fmla="*/ 13810 w 26623"/>
                  <a:gd name="connsiteY0" fmla="*/ 26904 h 26623"/>
                  <a:gd name="connsiteX1" fmla="*/ 23223 w 26623"/>
                  <a:gd name="connsiteY1" fmla="*/ 23005 h 26623"/>
                  <a:gd name="connsiteX2" fmla="*/ 27122 w 26623"/>
                  <a:gd name="connsiteY2" fmla="*/ 13592 h 26623"/>
                  <a:gd name="connsiteX3" fmla="*/ 23223 w 26623"/>
                  <a:gd name="connsiteY3" fmla="*/ 4180 h 26623"/>
                  <a:gd name="connsiteX4" fmla="*/ 13810 w 26623"/>
                  <a:gd name="connsiteY4" fmla="*/ 281 h 26623"/>
                  <a:gd name="connsiteX5" fmla="*/ 4398 w 26623"/>
                  <a:gd name="connsiteY5" fmla="*/ 4180 h 26623"/>
                  <a:gd name="connsiteX6" fmla="*/ 499 w 26623"/>
                  <a:gd name="connsiteY6" fmla="*/ 13592 h 26623"/>
                  <a:gd name="connsiteX7" fmla="*/ 4398 w 26623"/>
                  <a:gd name="connsiteY7" fmla="*/ 23005 h 26623"/>
                  <a:gd name="connsiteX8" fmla="*/ 13810 w 26623"/>
                  <a:gd name="connsiteY8" fmla="*/ 269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6904"/>
                    </a:moveTo>
                    <a:cubicBezTo>
                      <a:pt x="17341" y="26904"/>
                      <a:pt x="20727" y="25501"/>
                      <a:pt x="23223" y="23005"/>
                    </a:cubicBezTo>
                    <a:cubicBezTo>
                      <a:pt x="25719" y="20509"/>
                      <a:pt x="27122" y="17123"/>
                      <a:pt x="27122" y="13592"/>
                    </a:cubicBezTo>
                    <a:cubicBezTo>
                      <a:pt x="27122" y="10062"/>
                      <a:pt x="25719" y="6676"/>
                      <a:pt x="23223" y="4180"/>
                    </a:cubicBezTo>
                    <a:cubicBezTo>
                      <a:pt x="20727" y="1683"/>
                      <a:pt x="17341" y="281"/>
                      <a:pt x="13810" y="281"/>
                    </a:cubicBezTo>
                    <a:cubicBezTo>
                      <a:pt x="10280" y="281"/>
                      <a:pt x="6894" y="1683"/>
                      <a:pt x="4398" y="4180"/>
                    </a:cubicBezTo>
                    <a:cubicBezTo>
                      <a:pt x="1901" y="6676"/>
                      <a:pt x="499" y="10062"/>
                      <a:pt x="499" y="13592"/>
                    </a:cubicBezTo>
                    <a:cubicBezTo>
                      <a:pt x="499" y="17123"/>
                      <a:pt x="1901" y="20509"/>
                      <a:pt x="4398" y="23005"/>
                    </a:cubicBezTo>
                    <a:cubicBezTo>
                      <a:pt x="6894" y="25501"/>
                      <a:pt x="10280" y="26904"/>
                      <a:pt x="13810" y="2690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10" name="任意多边形: 形状 67909">
                <a:extLst>
                  <a:ext uri="{FF2B5EF4-FFF2-40B4-BE49-F238E27FC236}">
                    <a16:creationId xmlns:a16="http://schemas.microsoft.com/office/drawing/2014/main" id="{0159C9FD-45FB-9D42-D207-A5E41D35220D}"/>
                  </a:ext>
                </a:extLst>
              </p:cNvPr>
              <p:cNvSpPr/>
              <p:nvPr/>
            </p:nvSpPr>
            <p:spPr>
              <a:xfrm>
                <a:off x="5750669" y="3042597"/>
                <a:ext cx="26623" cy="26623"/>
              </a:xfrm>
              <a:custGeom>
                <a:avLst/>
                <a:gdLst>
                  <a:gd name="connsiteX0" fmla="*/ 13716 w 26623"/>
                  <a:gd name="connsiteY0" fmla="*/ 26880 h 26623"/>
                  <a:gd name="connsiteX1" fmla="*/ 23128 w 26623"/>
                  <a:gd name="connsiteY1" fmla="*/ 22981 h 26623"/>
                  <a:gd name="connsiteX2" fmla="*/ 27027 w 26623"/>
                  <a:gd name="connsiteY2" fmla="*/ 13568 h 26623"/>
                  <a:gd name="connsiteX3" fmla="*/ 23128 w 26623"/>
                  <a:gd name="connsiteY3" fmla="*/ 4156 h 26623"/>
                  <a:gd name="connsiteX4" fmla="*/ 13716 w 26623"/>
                  <a:gd name="connsiteY4" fmla="*/ 257 h 26623"/>
                  <a:gd name="connsiteX5" fmla="*/ 4303 w 26623"/>
                  <a:gd name="connsiteY5" fmla="*/ 4156 h 26623"/>
                  <a:gd name="connsiteX6" fmla="*/ 404 w 26623"/>
                  <a:gd name="connsiteY6" fmla="*/ 13568 h 26623"/>
                  <a:gd name="connsiteX7" fmla="*/ 4303 w 26623"/>
                  <a:gd name="connsiteY7" fmla="*/ 22981 h 26623"/>
                  <a:gd name="connsiteX8" fmla="*/ 13716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6880"/>
                    </a:moveTo>
                    <a:cubicBezTo>
                      <a:pt x="17246" y="26880"/>
                      <a:pt x="20632" y="25477"/>
                      <a:pt x="23128" y="22981"/>
                    </a:cubicBezTo>
                    <a:cubicBezTo>
                      <a:pt x="25625" y="20485"/>
                      <a:pt x="27027" y="17099"/>
                      <a:pt x="27027" y="13568"/>
                    </a:cubicBezTo>
                    <a:cubicBezTo>
                      <a:pt x="27027" y="10038"/>
                      <a:pt x="25625" y="6652"/>
                      <a:pt x="23128" y="4156"/>
                    </a:cubicBezTo>
                    <a:cubicBezTo>
                      <a:pt x="20632" y="1659"/>
                      <a:pt x="17246" y="257"/>
                      <a:pt x="13716" y="257"/>
                    </a:cubicBezTo>
                    <a:cubicBezTo>
                      <a:pt x="10185" y="257"/>
                      <a:pt x="6799" y="1659"/>
                      <a:pt x="4303" y="4156"/>
                    </a:cubicBezTo>
                    <a:cubicBezTo>
                      <a:pt x="1807" y="6652"/>
                      <a:pt x="404" y="10038"/>
                      <a:pt x="404" y="13568"/>
                    </a:cubicBezTo>
                    <a:cubicBezTo>
                      <a:pt x="404" y="17099"/>
                      <a:pt x="1807" y="20485"/>
                      <a:pt x="4303" y="22981"/>
                    </a:cubicBezTo>
                    <a:cubicBezTo>
                      <a:pt x="6799" y="25477"/>
                      <a:pt x="10185" y="26880"/>
                      <a:pt x="13716" y="268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11" name="任意多边形: 形状 67910">
                <a:extLst>
                  <a:ext uri="{FF2B5EF4-FFF2-40B4-BE49-F238E27FC236}">
                    <a16:creationId xmlns:a16="http://schemas.microsoft.com/office/drawing/2014/main" id="{B2EFFFBA-3B2E-BAFB-65BD-B9C6A2F30530}"/>
                  </a:ext>
                </a:extLst>
              </p:cNvPr>
              <p:cNvSpPr/>
              <p:nvPr/>
            </p:nvSpPr>
            <p:spPr>
              <a:xfrm>
                <a:off x="7094414" y="1930740"/>
                <a:ext cx="26623" cy="26623"/>
              </a:xfrm>
              <a:custGeom>
                <a:avLst/>
                <a:gdLst>
                  <a:gd name="connsiteX0" fmla="*/ 13829 w 26623"/>
                  <a:gd name="connsiteY0" fmla="*/ 26786 h 26623"/>
                  <a:gd name="connsiteX1" fmla="*/ 23241 w 26623"/>
                  <a:gd name="connsiteY1" fmla="*/ 22888 h 26623"/>
                  <a:gd name="connsiteX2" fmla="*/ 27140 w 26623"/>
                  <a:gd name="connsiteY2" fmla="*/ 13475 h 26623"/>
                  <a:gd name="connsiteX3" fmla="*/ 23241 w 26623"/>
                  <a:gd name="connsiteY3" fmla="*/ 4062 h 26623"/>
                  <a:gd name="connsiteX4" fmla="*/ 13829 w 26623"/>
                  <a:gd name="connsiteY4" fmla="*/ 163 h 26623"/>
                  <a:gd name="connsiteX5" fmla="*/ 4416 w 26623"/>
                  <a:gd name="connsiteY5" fmla="*/ 4062 h 26623"/>
                  <a:gd name="connsiteX6" fmla="*/ 517 w 26623"/>
                  <a:gd name="connsiteY6" fmla="*/ 13475 h 26623"/>
                  <a:gd name="connsiteX7" fmla="*/ 4416 w 26623"/>
                  <a:gd name="connsiteY7" fmla="*/ 22888 h 26623"/>
                  <a:gd name="connsiteX8" fmla="*/ 13829 w 26623"/>
                  <a:gd name="connsiteY8" fmla="*/ 267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786"/>
                    </a:moveTo>
                    <a:cubicBezTo>
                      <a:pt x="17359" y="26786"/>
                      <a:pt x="20745" y="25384"/>
                      <a:pt x="23241" y="22888"/>
                    </a:cubicBezTo>
                    <a:cubicBezTo>
                      <a:pt x="25738" y="20391"/>
                      <a:pt x="27140" y="17005"/>
                      <a:pt x="27140" y="13475"/>
                    </a:cubicBezTo>
                    <a:cubicBezTo>
                      <a:pt x="27140" y="9945"/>
                      <a:pt x="25738" y="6558"/>
                      <a:pt x="23241" y="4062"/>
                    </a:cubicBezTo>
                    <a:cubicBezTo>
                      <a:pt x="20745" y="1566"/>
                      <a:pt x="17359" y="163"/>
                      <a:pt x="13829" y="163"/>
                    </a:cubicBezTo>
                    <a:cubicBezTo>
                      <a:pt x="10298" y="163"/>
                      <a:pt x="6912" y="1566"/>
                      <a:pt x="4416" y="4062"/>
                    </a:cubicBezTo>
                    <a:cubicBezTo>
                      <a:pt x="1920" y="6558"/>
                      <a:pt x="517" y="9945"/>
                      <a:pt x="517" y="13475"/>
                    </a:cubicBezTo>
                    <a:cubicBezTo>
                      <a:pt x="517" y="17005"/>
                      <a:pt x="1920" y="20391"/>
                      <a:pt x="4416" y="22888"/>
                    </a:cubicBezTo>
                    <a:cubicBezTo>
                      <a:pt x="6912" y="25384"/>
                      <a:pt x="10298" y="26786"/>
                      <a:pt x="13829" y="267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12" name="任意多边形: 形状 67911">
                <a:extLst>
                  <a:ext uri="{FF2B5EF4-FFF2-40B4-BE49-F238E27FC236}">
                    <a16:creationId xmlns:a16="http://schemas.microsoft.com/office/drawing/2014/main" id="{7F533D81-6BC3-CA75-71DF-6BC1C41E00C7}"/>
                  </a:ext>
                </a:extLst>
              </p:cNvPr>
              <p:cNvSpPr/>
              <p:nvPr/>
            </p:nvSpPr>
            <p:spPr>
              <a:xfrm>
                <a:off x="7071137" y="2319629"/>
                <a:ext cx="26623" cy="26623"/>
              </a:xfrm>
              <a:custGeom>
                <a:avLst/>
                <a:gdLst>
                  <a:gd name="connsiteX0" fmla="*/ 13827 w 26623"/>
                  <a:gd name="connsiteY0" fmla="*/ 26819 h 26623"/>
                  <a:gd name="connsiteX1" fmla="*/ 23239 w 26623"/>
                  <a:gd name="connsiteY1" fmla="*/ 22920 h 26623"/>
                  <a:gd name="connsiteX2" fmla="*/ 27138 w 26623"/>
                  <a:gd name="connsiteY2" fmla="*/ 13508 h 26623"/>
                  <a:gd name="connsiteX3" fmla="*/ 23239 w 26623"/>
                  <a:gd name="connsiteY3" fmla="*/ 4095 h 26623"/>
                  <a:gd name="connsiteX4" fmla="*/ 13827 w 26623"/>
                  <a:gd name="connsiteY4" fmla="*/ 196 h 26623"/>
                  <a:gd name="connsiteX5" fmla="*/ 4414 w 26623"/>
                  <a:gd name="connsiteY5" fmla="*/ 4095 h 26623"/>
                  <a:gd name="connsiteX6" fmla="*/ 515 w 26623"/>
                  <a:gd name="connsiteY6" fmla="*/ 13508 h 26623"/>
                  <a:gd name="connsiteX7" fmla="*/ 4414 w 26623"/>
                  <a:gd name="connsiteY7" fmla="*/ 22920 h 26623"/>
                  <a:gd name="connsiteX8" fmla="*/ 13827 w 26623"/>
                  <a:gd name="connsiteY8" fmla="*/ 268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7" y="26819"/>
                    </a:moveTo>
                    <a:cubicBezTo>
                      <a:pt x="17357" y="26819"/>
                      <a:pt x="20743" y="25417"/>
                      <a:pt x="23239" y="22920"/>
                    </a:cubicBezTo>
                    <a:cubicBezTo>
                      <a:pt x="25736" y="20424"/>
                      <a:pt x="27138" y="17038"/>
                      <a:pt x="27138" y="13508"/>
                    </a:cubicBezTo>
                    <a:cubicBezTo>
                      <a:pt x="27138" y="9977"/>
                      <a:pt x="25736" y="6591"/>
                      <a:pt x="23239" y="4095"/>
                    </a:cubicBezTo>
                    <a:cubicBezTo>
                      <a:pt x="20743" y="1599"/>
                      <a:pt x="17357" y="196"/>
                      <a:pt x="13827" y="196"/>
                    </a:cubicBezTo>
                    <a:cubicBezTo>
                      <a:pt x="10296" y="196"/>
                      <a:pt x="6910" y="1599"/>
                      <a:pt x="4414" y="4095"/>
                    </a:cubicBezTo>
                    <a:cubicBezTo>
                      <a:pt x="1918" y="6591"/>
                      <a:pt x="515" y="9977"/>
                      <a:pt x="515" y="13508"/>
                    </a:cubicBezTo>
                    <a:cubicBezTo>
                      <a:pt x="515" y="17038"/>
                      <a:pt x="1918" y="20424"/>
                      <a:pt x="4414" y="22920"/>
                    </a:cubicBezTo>
                    <a:cubicBezTo>
                      <a:pt x="6910" y="25417"/>
                      <a:pt x="10296" y="26819"/>
                      <a:pt x="13827" y="268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13" name="任意多边形: 形状 67912">
                <a:extLst>
                  <a:ext uri="{FF2B5EF4-FFF2-40B4-BE49-F238E27FC236}">
                    <a16:creationId xmlns:a16="http://schemas.microsoft.com/office/drawing/2014/main" id="{AC349459-B760-069D-00FC-8C4655868842}"/>
                  </a:ext>
                </a:extLst>
              </p:cNvPr>
              <p:cNvSpPr/>
              <p:nvPr/>
            </p:nvSpPr>
            <p:spPr>
              <a:xfrm>
                <a:off x="7000835" y="4365135"/>
                <a:ext cx="26623" cy="26623"/>
              </a:xfrm>
              <a:custGeom>
                <a:avLst/>
                <a:gdLst>
                  <a:gd name="connsiteX0" fmla="*/ 13821 w 26623"/>
                  <a:gd name="connsiteY0" fmla="*/ 26991 h 26623"/>
                  <a:gd name="connsiteX1" fmla="*/ 23233 w 26623"/>
                  <a:gd name="connsiteY1" fmla="*/ 23092 h 26623"/>
                  <a:gd name="connsiteX2" fmla="*/ 27132 w 26623"/>
                  <a:gd name="connsiteY2" fmla="*/ 13679 h 26623"/>
                  <a:gd name="connsiteX3" fmla="*/ 23233 w 26623"/>
                  <a:gd name="connsiteY3" fmla="*/ 4267 h 26623"/>
                  <a:gd name="connsiteX4" fmla="*/ 13821 w 26623"/>
                  <a:gd name="connsiteY4" fmla="*/ 368 h 26623"/>
                  <a:gd name="connsiteX5" fmla="*/ 4408 w 26623"/>
                  <a:gd name="connsiteY5" fmla="*/ 4267 h 26623"/>
                  <a:gd name="connsiteX6" fmla="*/ 509 w 26623"/>
                  <a:gd name="connsiteY6" fmla="*/ 13679 h 26623"/>
                  <a:gd name="connsiteX7" fmla="*/ 4408 w 26623"/>
                  <a:gd name="connsiteY7" fmla="*/ 23092 h 26623"/>
                  <a:gd name="connsiteX8" fmla="*/ 13821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1" y="26991"/>
                    </a:moveTo>
                    <a:cubicBezTo>
                      <a:pt x="17351" y="26991"/>
                      <a:pt x="20737" y="25588"/>
                      <a:pt x="23233" y="23092"/>
                    </a:cubicBezTo>
                    <a:cubicBezTo>
                      <a:pt x="25730" y="20596"/>
                      <a:pt x="27132" y="17210"/>
                      <a:pt x="27132" y="13679"/>
                    </a:cubicBezTo>
                    <a:cubicBezTo>
                      <a:pt x="27132" y="10149"/>
                      <a:pt x="25730" y="6763"/>
                      <a:pt x="23233" y="4267"/>
                    </a:cubicBezTo>
                    <a:cubicBezTo>
                      <a:pt x="20737" y="1770"/>
                      <a:pt x="17351" y="368"/>
                      <a:pt x="13821" y="368"/>
                    </a:cubicBezTo>
                    <a:cubicBezTo>
                      <a:pt x="10290" y="368"/>
                      <a:pt x="6904" y="1770"/>
                      <a:pt x="4408" y="4267"/>
                    </a:cubicBezTo>
                    <a:cubicBezTo>
                      <a:pt x="1912" y="6763"/>
                      <a:pt x="509" y="10149"/>
                      <a:pt x="509" y="13679"/>
                    </a:cubicBezTo>
                    <a:cubicBezTo>
                      <a:pt x="509" y="17210"/>
                      <a:pt x="1912" y="20596"/>
                      <a:pt x="4408" y="23092"/>
                    </a:cubicBezTo>
                    <a:cubicBezTo>
                      <a:pt x="6904" y="25588"/>
                      <a:pt x="10290" y="26991"/>
                      <a:pt x="13821" y="269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14" name="任意多边形: 形状 67913">
                <a:extLst>
                  <a:ext uri="{FF2B5EF4-FFF2-40B4-BE49-F238E27FC236}">
                    <a16:creationId xmlns:a16="http://schemas.microsoft.com/office/drawing/2014/main" id="{4F5619D3-D926-F1C3-6045-4F8BB806FC53}"/>
                  </a:ext>
                </a:extLst>
              </p:cNvPr>
              <p:cNvSpPr/>
              <p:nvPr/>
            </p:nvSpPr>
            <p:spPr>
              <a:xfrm>
                <a:off x="5342862" y="3246548"/>
                <a:ext cx="26623" cy="26623"/>
              </a:xfrm>
              <a:custGeom>
                <a:avLst/>
                <a:gdLst>
                  <a:gd name="connsiteX0" fmla="*/ 13681 w 26623"/>
                  <a:gd name="connsiteY0" fmla="*/ 26897 h 26623"/>
                  <a:gd name="connsiteX1" fmla="*/ 23094 w 26623"/>
                  <a:gd name="connsiteY1" fmla="*/ 22998 h 26623"/>
                  <a:gd name="connsiteX2" fmla="*/ 26993 w 26623"/>
                  <a:gd name="connsiteY2" fmla="*/ 13585 h 26623"/>
                  <a:gd name="connsiteX3" fmla="*/ 23094 w 26623"/>
                  <a:gd name="connsiteY3" fmla="*/ 4173 h 26623"/>
                  <a:gd name="connsiteX4" fmla="*/ 13681 w 26623"/>
                  <a:gd name="connsiteY4" fmla="*/ 274 h 26623"/>
                  <a:gd name="connsiteX5" fmla="*/ 4269 w 26623"/>
                  <a:gd name="connsiteY5" fmla="*/ 4173 h 26623"/>
                  <a:gd name="connsiteX6" fmla="*/ 370 w 26623"/>
                  <a:gd name="connsiteY6" fmla="*/ 13585 h 26623"/>
                  <a:gd name="connsiteX7" fmla="*/ 4269 w 26623"/>
                  <a:gd name="connsiteY7" fmla="*/ 22998 h 26623"/>
                  <a:gd name="connsiteX8" fmla="*/ 13681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897"/>
                    </a:moveTo>
                    <a:cubicBezTo>
                      <a:pt x="17212" y="26897"/>
                      <a:pt x="20598" y="25494"/>
                      <a:pt x="23094" y="22998"/>
                    </a:cubicBezTo>
                    <a:cubicBezTo>
                      <a:pt x="25590" y="20502"/>
                      <a:pt x="26993" y="17116"/>
                      <a:pt x="26993" y="13585"/>
                    </a:cubicBezTo>
                    <a:cubicBezTo>
                      <a:pt x="26993" y="10055"/>
                      <a:pt x="25590" y="6669"/>
                      <a:pt x="23094" y="4173"/>
                    </a:cubicBezTo>
                    <a:cubicBezTo>
                      <a:pt x="20598" y="1676"/>
                      <a:pt x="17212" y="274"/>
                      <a:pt x="13681" y="274"/>
                    </a:cubicBezTo>
                    <a:cubicBezTo>
                      <a:pt x="10151" y="274"/>
                      <a:pt x="6765" y="1676"/>
                      <a:pt x="4269" y="4173"/>
                    </a:cubicBezTo>
                    <a:cubicBezTo>
                      <a:pt x="1772" y="6669"/>
                      <a:pt x="370" y="10055"/>
                      <a:pt x="370" y="13585"/>
                    </a:cubicBezTo>
                    <a:cubicBezTo>
                      <a:pt x="370" y="17116"/>
                      <a:pt x="1772" y="20502"/>
                      <a:pt x="4269" y="22998"/>
                    </a:cubicBezTo>
                    <a:cubicBezTo>
                      <a:pt x="6765" y="25494"/>
                      <a:pt x="10151" y="26897"/>
                      <a:pt x="13681" y="268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15" name="任意多边形: 形状 67914">
                <a:extLst>
                  <a:ext uri="{FF2B5EF4-FFF2-40B4-BE49-F238E27FC236}">
                    <a16:creationId xmlns:a16="http://schemas.microsoft.com/office/drawing/2014/main" id="{D6D7A7C6-3F35-7E45-4988-00E50D790AAB}"/>
                  </a:ext>
                </a:extLst>
              </p:cNvPr>
              <p:cNvSpPr/>
              <p:nvPr/>
            </p:nvSpPr>
            <p:spPr>
              <a:xfrm>
                <a:off x="6650567" y="2470235"/>
                <a:ext cx="26623" cy="26623"/>
              </a:xfrm>
              <a:custGeom>
                <a:avLst/>
                <a:gdLst>
                  <a:gd name="connsiteX0" fmla="*/ 13791 w 26623"/>
                  <a:gd name="connsiteY0" fmla="*/ 26832 h 26623"/>
                  <a:gd name="connsiteX1" fmla="*/ 23204 w 26623"/>
                  <a:gd name="connsiteY1" fmla="*/ 22933 h 26623"/>
                  <a:gd name="connsiteX2" fmla="*/ 27103 w 26623"/>
                  <a:gd name="connsiteY2" fmla="*/ 13520 h 26623"/>
                  <a:gd name="connsiteX3" fmla="*/ 23204 w 26623"/>
                  <a:gd name="connsiteY3" fmla="*/ 4107 h 26623"/>
                  <a:gd name="connsiteX4" fmla="*/ 13791 w 26623"/>
                  <a:gd name="connsiteY4" fmla="*/ 209 h 26623"/>
                  <a:gd name="connsiteX5" fmla="*/ 4379 w 26623"/>
                  <a:gd name="connsiteY5" fmla="*/ 4107 h 26623"/>
                  <a:gd name="connsiteX6" fmla="*/ 480 w 26623"/>
                  <a:gd name="connsiteY6" fmla="*/ 13520 h 26623"/>
                  <a:gd name="connsiteX7" fmla="*/ 4379 w 26623"/>
                  <a:gd name="connsiteY7" fmla="*/ 22933 h 26623"/>
                  <a:gd name="connsiteX8" fmla="*/ 13791 w 26623"/>
                  <a:gd name="connsiteY8" fmla="*/ 268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6832"/>
                    </a:moveTo>
                    <a:cubicBezTo>
                      <a:pt x="17322" y="26832"/>
                      <a:pt x="20708" y="25429"/>
                      <a:pt x="23204" y="22933"/>
                    </a:cubicBezTo>
                    <a:cubicBezTo>
                      <a:pt x="25700" y="20437"/>
                      <a:pt x="27103" y="17050"/>
                      <a:pt x="27103" y="13520"/>
                    </a:cubicBezTo>
                    <a:cubicBezTo>
                      <a:pt x="27103" y="9990"/>
                      <a:pt x="25700" y="6604"/>
                      <a:pt x="23204" y="4107"/>
                    </a:cubicBezTo>
                    <a:cubicBezTo>
                      <a:pt x="20708" y="1611"/>
                      <a:pt x="17322" y="209"/>
                      <a:pt x="13791" y="209"/>
                    </a:cubicBezTo>
                    <a:cubicBezTo>
                      <a:pt x="10261" y="209"/>
                      <a:pt x="6875" y="1611"/>
                      <a:pt x="4379" y="4107"/>
                    </a:cubicBezTo>
                    <a:cubicBezTo>
                      <a:pt x="1882" y="6604"/>
                      <a:pt x="480" y="9990"/>
                      <a:pt x="480" y="13520"/>
                    </a:cubicBezTo>
                    <a:cubicBezTo>
                      <a:pt x="480" y="17050"/>
                      <a:pt x="1882" y="20437"/>
                      <a:pt x="4379" y="22933"/>
                    </a:cubicBezTo>
                    <a:cubicBezTo>
                      <a:pt x="6875" y="25429"/>
                      <a:pt x="10261" y="26832"/>
                      <a:pt x="13791" y="268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16" name="任意多边形: 形状 67915">
                <a:extLst>
                  <a:ext uri="{FF2B5EF4-FFF2-40B4-BE49-F238E27FC236}">
                    <a16:creationId xmlns:a16="http://schemas.microsoft.com/office/drawing/2014/main" id="{8835DC83-66B6-E4E4-80DA-550CBAD23C27}"/>
                  </a:ext>
                </a:extLst>
              </p:cNvPr>
              <p:cNvSpPr/>
              <p:nvPr/>
            </p:nvSpPr>
            <p:spPr>
              <a:xfrm>
                <a:off x="5939675" y="3381910"/>
                <a:ext cx="26623" cy="26623"/>
              </a:xfrm>
              <a:custGeom>
                <a:avLst/>
                <a:gdLst>
                  <a:gd name="connsiteX0" fmla="*/ 13732 w 26623"/>
                  <a:gd name="connsiteY0" fmla="*/ 26908 h 26623"/>
                  <a:gd name="connsiteX1" fmla="*/ 23144 w 26623"/>
                  <a:gd name="connsiteY1" fmla="*/ 23009 h 26623"/>
                  <a:gd name="connsiteX2" fmla="*/ 27043 w 26623"/>
                  <a:gd name="connsiteY2" fmla="*/ 13597 h 26623"/>
                  <a:gd name="connsiteX3" fmla="*/ 23144 w 26623"/>
                  <a:gd name="connsiteY3" fmla="*/ 4184 h 26623"/>
                  <a:gd name="connsiteX4" fmla="*/ 13732 w 26623"/>
                  <a:gd name="connsiteY4" fmla="*/ 285 h 26623"/>
                  <a:gd name="connsiteX5" fmla="*/ 4319 w 26623"/>
                  <a:gd name="connsiteY5" fmla="*/ 4184 h 26623"/>
                  <a:gd name="connsiteX6" fmla="*/ 420 w 26623"/>
                  <a:gd name="connsiteY6" fmla="*/ 13597 h 26623"/>
                  <a:gd name="connsiteX7" fmla="*/ 4319 w 26623"/>
                  <a:gd name="connsiteY7" fmla="*/ 23009 h 26623"/>
                  <a:gd name="connsiteX8" fmla="*/ 13732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2" y="26908"/>
                    </a:moveTo>
                    <a:cubicBezTo>
                      <a:pt x="17262" y="26908"/>
                      <a:pt x="20648" y="25506"/>
                      <a:pt x="23144" y="23009"/>
                    </a:cubicBezTo>
                    <a:cubicBezTo>
                      <a:pt x="25641" y="20513"/>
                      <a:pt x="27043" y="17127"/>
                      <a:pt x="27043" y="13597"/>
                    </a:cubicBezTo>
                    <a:cubicBezTo>
                      <a:pt x="27043" y="10066"/>
                      <a:pt x="25641" y="6680"/>
                      <a:pt x="23144" y="4184"/>
                    </a:cubicBezTo>
                    <a:cubicBezTo>
                      <a:pt x="20648" y="1688"/>
                      <a:pt x="17262" y="285"/>
                      <a:pt x="13732" y="285"/>
                    </a:cubicBezTo>
                    <a:cubicBezTo>
                      <a:pt x="10201" y="285"/>
                      <a:pt x="6815" y="1688"/>
                      <a:pt x="4319" y="4184"/>
                    </a:cubicBezTo>
                    <a:cubicBezTo>
                      <a:pt x="1823" y="6680"/>
                      <a:pt x="420" y="10066"/>
                      <a:pt x="420" y="13597"/>
                    </a:cubicBezTo>
                    <a:cubicBezTo>
                      <a:pt x="420" y="17127"/>
                      <a:pt x="1823" y="20513"/>
                      <a:pt x="4319" y="23009"/>
                    </a:cubicBezTo>
                    <a:cubicBezTo>
                      <a:pt x="6815" y="25506"/>
                      <a:pt x="10201" y="26908"/>
                      <a:pt x="13732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17" name="任意多边形: 形状 67916">
                <a:extLst>
                  <a:ext uri="{FF2B5EF4-FFF2-40B4-BE49-F238E27FC236}">
                    <a16:creationId xmlns:a16="http://schemas.microsoft.com/office/drawing/2014/main" id="{79796152-2B8D-377C-3D1A-C3B548EE6B0B}"/>
                  </a:ext>
                </a:extLst>
              </p:cNvPr>
              <p:cNvSpPr/>
              <p:nvPr/>
            </p:nvSpPr>
            <p:spPr>
              <a:xfrm>
                <a:off x="5602788" y="3239123"/>
                <a:ext cx="26623" cy="26623"/>
              </a:xfrm>
              <a:custGeom>
                <a:avLst/>
                <a:gdLst>
                  <a:gd name="connsiteX0" fmla="*/ 13703 w 26623"/>
                  <a:gd name="connsiteY0" fmla="*/ 26896 h 26623"/>
                  <a:gd name="connsiteX1" fmla="*/ 23116 w 26623"/>
                  <a:gd name="connsiteY1" fmla="*/ 22997 h 26623"/>
                  <a:gd name="connsiteX2" fmla="*/ 27015 w 26623"/>
                  <a:gd name="connsiteY2" fmla="*/ 13585 h 26623"/>
                  <a:gd name="connsiteX3" fmla="*/ 23116 w 26623"/>
                  <a:gd name="connsiteY3" fmla="*/ 4172 h 26623"/>
                  <a:gd name="connsiteX4" fmla="*/ 13703 w 26623"/>
                  <a:gd name="connsiteY4" fmla="*/ 273 h 26623"/>
                  <a:gd name="connsiteX5" fmla="*/ 4291 w 26623"/>
                  <a:gd name="connsiteY5" fmla="*/ 4172 h 26623"/>
                  <a:gd name="connsiteX6" fmla="*/ 392 w 26623"/>
                  <a:gd name="connsiteY6" fmla="*/ 13585 h 26623"/>
                  <a:gd name="connsiteX7" fmla="*/ 4291 w 26623"/>
                  <a:gd name="connsiteY7" fmla="*/ 22997 h 26623"/>
                  <a:gd name="connsiteX8" fmla="*/ 13703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3" y="26896"/>
                    </a:moveTo>
                    <a:cubicBezTo>
                      <a:pt x="17234" y="26896"/>
                      <a:pt x="20620" y="25494"/>
                      <a:pt x="23116" y="22997"/>
                    </a:cubicBezTo>
                    <a:cubicBezTo>
                      <a:pt x="25612" y="20501"/>
                      <a:pt x="27015" y="17115"/>
                      <a:pt x="27015" y="13585"/>
                    </a:cubicBezTo>
                    <a:cubicBezTo>
                      <a:pt x="27015" y="10054"/>
                      <a:pt x="25612" y="6668"/>
                      <a:pt x="23116" y="4172"/>
                    </a:cubicBezTo>
                    <a:cubicBezTo>
                      <a:pt x="20620" y="1676"/>
                      <a:pt x="17234" y="273"/>
                      <a:pt x="13703" y="273"/>
                    </a:cubicBezTo>
                    <a:cubicBezTo>
                      <a:pt x="10173" y="273"/>
                      <a:pt x="6787" y="1676"/>
                      <a:pt x="4291" y="4172"/>
                    </a:cubicBezTo>
                    <a:cubicBezTo>
                      <a:pt x="1794" y="6668"/>
                      <a:pt x="392" y="10054"/>
                      <a:pt x="392" y="13585"/>
                    </a:cubicBezTo>
                    <a:cubicBezTo>
                      <a:pt x="392" y="17115"/>
                      <a:pt x="1794" y="20501"/>
                      <a:pt x="4291" y="22997"/>
                    </a:cubicBezTo>
                    <a:cubicBezTo>
                      <a:pt x="6787" y="25494"/>
                      <a:pt x="10173" y="26896"/>
                      <a:pt x="13703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18" name="任意多边形: 形状 67917">
                <a:extLst>
                  <a:ext uri="{FF2B5EF4-FFF2-40B4-BE49-F238E27FC236}">
                    <a16:creationId xmlns:a16="http://schemas.microsoft.com/office/drawing/2014/main" id="{F4E2BB9F-EC0D-3157-1DA6-9DE551516071}"/>
                  </a:ext>
                </a:extLst>
              </p:cNvPr>
              <p:cNvSpPr/>
              <p:nvPr/>
            </p:nvSpPr>
            <p:spPr>
              <a:xfrm>
                <a:off x="6389289" y="1060266"/>
                <a:ext cx="26623" cy="26623"/>
              </a:xfrm>
              <a:custGeom>
                <a:avLst/>
                <a:gdLst>
                  <a:gd name="connsiteX0" fmla="*/ 13769 w 26623"/>
                  <a:gd name="connsiteY0" fmla="*/ 26713 h 26623"/>
                  <a:gd name="connsiteX1" fmla="*/ 23182 w 26623"/>
                  <a:gd name="connsiteY1" fmla="*/ 22814 h 26623"/>
                  <a:gd name="connsiteX2" fmla="*/ 27081 w 26623"/>
                  <a:gd name="connsiteY2" fmla="*/ 13402 h 26623"/>
                  <a:gd name="connsiteX3" fmla="*/ 23182 w 26623"/>
                  <a:gd name="connsiteY3" fmla="*/ 3989 h 26623"/>
                  <a:gd name="connsiteX4" fmla="*/ 13769 w 26623"/>
                  <a:gd name="connsiteY4" fmla="*/ 90 h 26623"/>
                  <a:gd name="connsiteX5" fmla="*/ 4357 w 26623"/>
                  <a:gd name="connsiteY5" fmla="*/ 3989 h 26623"/>
                  <a:gd name="connsiteX6" fmla="*/ 458 w 26623"/>
                  <a:gd name="connsiteY6" fmla="*/ 13402 h 26623"/>
                  <a:gd name="connsiteX7" fmla="*/ 4357 w 26623"/>
                  <a:gd name="connsiteY7" fmla="*/ 22814 h 26623"/>
                  <a:gd name="connsiteX8" fmla="*/ 13769 w 26623"/>
                  <a:gd name="connsiteY8" fmla="*/ 267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713"/>
                    </a:moveTo>
                    <a:cubicBezTo>
                      <a:pt x="17300" y="26713"/>
                      <a:pt x="20686" y="25311"/>
                      <a:pt x="23182" y="22814"/>
                    </a:cubicBezTo>
                    <a:cubicBezTo>
                      <a:pt x="25678" y="20318"/>
                      <a:pt x="27081" y="16932"/>
                      <a:pt x="27081" y="13402"/>
                    </a:cubicBezTo>
                    <a:cubicBezTo>
                      <a:pt x="27081" y="9871"/>
                      <a:pt x="25678" y="6485"/>
                      <a:pt x="23182" y="3989"/>
                    </a:cubicBezTo>
                    <a:cubicBezTo>
                      <a:pt x="20686" y="1493"/>
                      <a:pt x="17300" y="90"/>
                      <a:pt x="13769" y="90"/>
                    </a:cubicBezTo>
                    <a:cubicBezTo>
                      <a:pt x="10239" y="90"/>
                      <a:pt x="6853" y="1493"/>
                      <a:pt x="4357" y="3989"/>
                    </a:cubicBezTo>
                    <a:cubicBezTo>
                      <a:pt x="1860" y="6485"/>
                      <a:pt x="458" y="9871"/>
                      <a:pt x="458" y="13402"/>
                    </a:cubicBezTo>
                    <a:cubicBezTo>
                      <a:pt x="458" y="16932"/>
                      <a:pt x="1860" y="20318"/>
                      <a:pt x="4357" y="22814"/>
                    </a:cubicBezTo>
                    <a:cubicBezTo>
                      <a:pt x="6853" y="25311"/>
                      <a:pt x="10239" y="26713"/>
                      <a:pt x="13769" y="267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19" name="任意多边形: 形状 67918">
                <a:extLst>
                  <a:ext uri="{FF2B5EF4-FFF2-40B4-BE49-F238E27FC236}">
                    <a16:creationId xmlns:a16="http://schemas.microsoft.com/office/drawing/2014/main" id="{FFBCAD07-D527-FE34-B6D0-F63E40DB6996}"/>
                  </a:ext>
                </a:extLst>
              </p:cNvPr>
              <p:cNvSpPr/>
              <p:nvPr/>
            </p:nvSpPr>
            <p:spPr>
              <a:xfrm>
                <a:off x="5656908" y="3493609"/>
                <a:ext cx="26623" cy="26623"/>
              </a:xfrm>
              <a:custGeom>
                <a:avLst/>
                <a:gdLst>
                  <a:gd name="connsiteX0" fmla="*/ 13708 w 26623"/>
                  <a:gd name="connsiteY0" fmla="*/ 26918 h 26623"/>
                  <a:gd name="connsiteX1" fmla="*/ 23121 w 26623"/>
                  <a:gd name="connsiteY1" fmla="*/ 23019 h 26623"/>
                  <a:gd name="connsiteX2" fmla="*/ 27019 w 26623"/>
                  <a:gd name="connsiteY2" fmla="*/ 13606 h 26623"/>
                  <a:gd name="connsiteX3" fmla="*/ 23121 w 26623"/>
                  <a:gd name="connsiteY3" fmla="*/ 4193 h 26623"/>
                  <a:gd name="connsiteX4" fmla="*/ 13708 w 26623"/>
                  <a:gd name="connsiteY4" fmla="*/ 295 h 26623"/>
                  <a:gd name="connsiteX5" fmla="*/ 4295 w 26623"/>
                  <a:gd name="connsiteY5" fmla="*/ 4193 h 26623"/>
                  <a:gd name="connsiteX6" fmla="*/ 396 w 26623"/>
                  <a:gd name="connsiteY6" fmla="*/ 13606 h 26623"/>
                  <a:gd name="connsiteX7" fmla="*/ 4295 w 26623"/>
                  <a:gd name="connsiteY7" fmla="*/ 23019 h 26623"/>
                  <a:gd name="connsiteX8" fmla="*/ 13708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918"/>
                    </a:moveTo>
                    <a:cubicBezTo>
                      <a:pt x="17238" y="26918"/>
                      <a:pt x="20624" y="25515"/>
                      <a:pt x="23121" y="23019"/>
                    </a:cubicBezTo>
                    <a:cubicBezTo>
                      <a:pt x="25617" y="20523"/>
                      <a:pt x="27019" y="17136"/>
                      <a:pt x="27019" y="13606"/>
                    </a:cubicBezTo>
                    <a:cubicBezTo>
                      <a:pt x="27019" y="10076"/>
                      <a:pt x="25617" y="6690"/>
                      <a:pt x="23121" y="4193"/>
                    </a:cubicBezTo>
                    <a:cubicBezTo>
                      <a:pt x="20624" y="1697"/>
                      <a:pt x="17238" y="295"/>
                      <a:pt x="13708" y="295"/>
                    </a:cubicBezTo>
                    <a:cubicBezTo>
                      <a:pt x="10178" y="295"/>
                      <a:pt x="6791" y="1697"/>
                      <a:pt x="4295" y="4193"/>
                    </a:cubicBezTo>
                    <a:cubicBezTo>
                      <a:pt x="1799" y="6690"/>
                      <a:pt x="396" y="10076"/>
                      <a:pt x="396" y="13606"/>
                    </a:cubicBezTo>
                    <a:cubicBezTo>
                      <a:pt x="396" y="17136"/>
                      <a:pt x="1799" y="20523"/>
                      <a:pt x="4295" y="23019"/>
                    </a:cubicBezTo>
                    <a:cubicBezTo>
                      <a:pt x="6791" y="25515"/>
                      <a:pt x="10178" y="26918"/>
                      <a:pt x="13708" y="2691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20" name="任意多边形: 形状 67919">
                <a:extLst>
                  <a:ext uri="{FF2B5EF4-FFF2-40B4-BE49-F238E27FC236}">
                    <a16:creationId xmlns:a16="http://schemas.microsoft.com/office/drawing/2014/main" id="{6DBCDA97-D068-A758-A86A-B8D75BEB05F8}"/>
                  </a:ext>
                </a:extLst>
              </p:cNvPr>
              <p:cNvSpPr/>
              <p:nvPr/>
            </p:nvSpPr>
            <p:spPr>
              <a:xfrm>
                <a:off x="4832642" y="3822510"/>
                <a:ext cx="26623" cy="26623"/>
              </a:xfrm>
              <a:custGeom>
                <a:avLst/>
                <a:gdLst>
                  <a:gd name="connsiteX0" fmla="*/ 13639 w 26623"/>
                  <a:gd name="connsiteY0" fmla="*/ 26945 h 26623"/>
                  <a:gd name="connsiteX1" fmla="*/ 23051 w 26623"/>
                  <a:gd name="connsiteY1" fmla="*/ 23046 h 26623"/>
                  <a:gd name="connsiteX2" fmla="*/ 26950 w 26623"/>
                  <a:gd name="connsiteY2" fmla="*/ 13634 h 26623"/>
                  <a:gd name="connsiteX3" fmla="*/ 23051 w 26623"/>
                  <a:gd name="connsiteY3" fmla="*/ 4221 h 26623"/>
                  <a:gd name="connsiteX4" fmla="*/ 13639 w 26623"/>
                  <a:gd name="connsiteY4" fmla="*/ 322 h 26623"/>
                  <a:gd name="connsiteX5" fmla="*/ 4226 w 26623"/>
                  <a:gd name="connsiteY5" fmla="*/ 4221 h 26623"/>
                  <a:gd name="connsiteX6" fmla="*/ 327 w 26623"/>
                  <a:gd name="connsiteY6" fmla="*/ 13634 h 26623"/>
                  <a:gd name="connsiteX7" fmla="*/ 4226 w 26623"/>
                  <a:gd name="connsiteY7" fmla="*/ 23046 h 26623"/>
                  <a:gd name="connsiteX8" fmla="*/ 13639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9" y="26945"/>
                    </a:moveTo>
                    <a:cubicBezTo>
                      <a:pt x="17169" y="26945"/>
                      <a:pt x="20555" y="25543"/>
                      <a:pt x="23051" y="23046"/>
                    </a:cubicBezTo>
                    <a:cubicBezTo>
                      <a:pt x="25548" y="20550"/>
                      <a:pt x="26950" y="17164"/>
                      <a:pt x="26950" y="13634"/>
                    </a:cubicBezTo>
                    <a:cubicBezTo>
                      <a:pt x="26950" y="10103"/>
                      <a:pt x="25548" y="6717"/>
                      <a:pt x="23051" y="4221"/>
                    </a:cubicBezTo>
                    <a:cubicBezTo>
                      <a:pt x="20555" y="1725"/>
                      <a:pt x="17169" y="322"/>
                      <a:pt x="13639" y="322"/>
                    </a:cubicBezTo>
                    <a:cubicBezTo>
                      <a:pt x="10108" y="322"/>
                      <a:pt x="6722" y="1725"/>
                      <a:pt x="4226" y="4221"/>
                    </a:cubicBezTo>
                    <a:cubicBezTo>
                      <a:pt x="1730" y="6717"/>
                      <a:pt x="327" y="10103"/>
                      <a:pt x="327" y="13634"/>
                    </a:cubicBezTo>
                    <a:cubicBezTo>
                      <a:pt x="327" y="17164"/>
                      <a:pt x="1730" y="20550"/>
                      <a:pt x="4226" y="23046"/>
                    </a:cubicBezTo>
                    <a:cubicBezTo>
                      <a:pt x="6722" y="25543"/>
                      <a:pt x="10108" y="26945"/>
                      <a:pt x="13639" y="269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21" name="任意多边形: 形状 67920">
                <a:extLst>
                  <a:ext uri="{FF2B5EF4-FFF2-40B4-BE49-F238E27FC236}">
                    <a16:creationId xmlns:a16="http://schemas.microsoft.com/office/drawing/2014/main" id="{EC762942-D465-7EC8-E7B3-CD99096FB553}"/>
                  </a:ext>
                </a:extLst>
              </p:cNvPr>
              <p:cNvSpPr/>
              <p:nvPr/>
            </p:nvSpPr>
            <p:spPr>
              <a:xfrm>
                <a:off x="5831712" y="2762468"/>
                <a:ext cx="26623" cy="26623"/>
              </a:xfrm>
              <a:custGeom>
                <a:avLst/>
                <a:gdLst>
                  <a:gd name="connsiteX0" fmla="*/ 13723 w 26623"/>
                  <a:gd name="connsiteY0" fmla="*/ 26856 h 26623"/>
                  <a:gd name="connsiteX1" fmla="*/ 23135 w 26623"/>
                  <a:gd name="connsiteY1" fmla="*/ 22957 h 26623"/>
                  <a:gd name="connsiteX2" fmla="*/ 27034 w 26623"/>
                  <a:gd name="connsiteY2" fmla="*/ 13545 h 26623"/>
                  <a:gd name="connsiteX3" fmla="*/ 23135 w 26623"/>
                  <a:gd name="connsiteY3" fmla="*/ 4132 h 26623"/>
                  <a:gd name="connsiteX4" fmla="*/ 13723 w 26623"/>
                  <a:gd name="connsiteY4" fmla="*/ 233 h 26623"/>
                  <a:gd name="connsiteX5" fmla="*/ 4310 w 26623"/>
                  <a:gd name="connsiteY5" fmla="*/ 4132 h 26623"/>
                  <a:gd name="connsiteX6" fmla="*/ 411 w 26623"/>
                  <a:gd name="connsiteY6" fmla="*/ 13545 h 26623"/>
                  <a:gd name="connsiteX7" fmla="*/ 4310 w 26623"/>
                  <a:gd name="connsiteY7" fmla="*/ 22957 h 26623"/>
                  <a:gd name="connsiteX8" fmla="*/ 13723 w 26623"/>
                  <a:gd name="connsiteY8" fmla="*/ 268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856"/>
                    </a:moveTo>
                    <a:cubicBezTo>
                      <a:pt x="17253" y="26856"/>
                      <a:pt x="20639" y="25454"/>
                      <a:pt x="23135" y="22957"/>
                    </a:cubicBezTo>
                    <a:cubicBezTo>
                      <a:pt x="25632" y="20461"/>
                      <a:pt x="27034" y="17075"/>
                      <a:pt x="27034" y="13545"/>
                    </a:cubicBezTo>
                    <a:cubicBezTo>
                      <a:pt x="27034" y="10014"/>
                      <a:pt x="25632" y="6628"/>
                      <a:pt x="23135" y="4132"/>
                    </a:cubicBezTo>
                    <a:cubicBezTo>
                      <a:pt x="20639" y="1636"/>
                      <a:pt x="17253" y="233"/>
                      <a:pt x="13723" y="233"/>
                    </a:cubicBezTo>
                    <a:cubicBezTo>
                      <a:pt x="10192" y="233"/>
                      <a:pt x="6806" y="1636"/>
                      <a:pt x="4310" y="4132"/>
                    </a:cubicBezTo>
                    <a:cubicBezTo>
                      <a:pt x="1814" y="6628"/>
                      <a:pt x="411" y="10014"/>
                      <a:pt x="411" y="13545"/>
                    </a:cubicBezTo>
                    <a:cubicBezTo>
                      <a:pt x="411" y="17075"/>
                      <a:pt x="1814" y="20461"/>
                      <a:pt x="4310" y="22957"/>
                    </a:cubicBezTo>
                    <a:cubicBezTo>
                      <a:pt x="6806" y="25454"/>
                      <a:pt x="10192" y="26856"/>
                      <a:pt x="13723" y="268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22" name="任意多边形: 形状 67921">
                <a:extLst>
                  <a:ext uri="{FF2B5EF4-FFF2-40B4-BE49-F238E27FC236}">
                    <a16:creationId xmlns:a16="http://schemas.microsoft.com/office/drawing/2014/main" id="{F2019178-0973-5929-6FCC-C90CD18D2199}"/>
                  </a:ext>
                </a:extLst>
              </p:cNvPr>
              <p:cNvSpPr/>
              <p:nvPr/>
            </p:nvSpPr>
            <p:spPr>
              <a:xfrm>
                <a:off x="6653650" y="3098635"/>
                <a:ext cx="26623" cy="26623"/>
              </a:xfrm>
              <a:custGeom>
                <a:avLst/>
                <a:gdLst>
                  <a:gd name="connsiteX0" fmla="*/ 13792 w 26623"/>
                  <a:gd name="connsiteY0" fmla="*/ 26885 h 26623"/>
                  <a:gd name="connsiteX1" fmla="*/ 23204 w 26623"/>
                  <a:gd name="connsiteY1" fmla="*/ 22986 h 26623"/>
                  <a:gd name="connsiteX2" fmla="*/ 27103 w 26623"/>
                  <a:gd name="connsiteY2" fmla="*/ 13573 h 26623"/>
                  <a:gd name="connsiteX3" fmla="*/ 23204 w 26623"/>
                  <a:gd name="connsiteY3" fmla="*/ 4160 h 26623"/>
                  <a:gd name="connsiteX4" fmla="*/ 13792 w 26623"/>
                  <a:gd name="connsiteY4" fmla="*/ 261 h 26623"/>
                  <a:gd name="connsiteX5" fmla="*/ 4379 w 26623"/>
                  <a:gd name="connsiteY5" fmla="*/ 4160 h 26623"/>
                  <a:gd name="connsiteX6" fmla="*/ 480 w 26623"/>
                  <a:gd name="connsiteY6" fmla="*/ 13573 h 26623"/>
                  <a:gd name="connsiteX7" fmla="*/ 4379 w 26623"/>
                  <a:gd name="connsiteY7" fmla="*/ 22986 h 26623"/>
                  <a:gd name="connsiteX8" fmla="*/ 13792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885"/>
                    </a:moveTo>
                    <a:cubicBezTo>
                      <a:pt x="17322" y="26885"/>
                      <a:pt x="20708" y="25482"/>
                      <a:pt x="23204" y="22986"/>
                    </a:cubicBezTo>
                    <a:cubicBezTo>
                      <a:pt x="25701" y="20489"/>
                      <a:pt x="27103" y="17103"/>
                      <a:pt x="27103" y="13573"/>
                    </a:cubicBezTo>
                    <a:cubicBezTo>
                      <a:pt x="27103" y="10043"/>
                      <a:pt x="25701" y="6657"/>
                      <a:pt x="23204" y="4160"/>
                    </a:cubicBezTo>
                    <a:cubicBezTo>
                      <a:pt x="20708" y="1664"/>
                      <a:pt x="17322" y="261"/>
                      <a:pt x="13792" y="261"/>
                    </a:cubicBezTo>
                    <a:cubicBezTo>
                      <a:pt x="10261" y="261"/>
                      <a:pt x="6875" y="1664"/>
                      <a:pt x="4379" y="4160"/>
                    </a:cubicBezTo>
                    <a:cubicBezTo>
                      <a:pt x="1883" y="6657"/>
                      <a:pt x="480" y="10043"/>
                      <a:pt x="480" y="13573"/>
                    </a:cubicBezTo>
                    <a:cubicBezTo>
                      <a:pt x="480" y="17103"/>
                      <a:pt x="1883" y="20489"/>
                      <a:pt x="4379" y="22986"/>
                    </a:cubicBezTo>
                    <a:cubicBezTo>
                      <a:pt x="6875" y="25482"/>
                      <a:pt x="10261" y="26885"/>
                      <a:pt x="13792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23" name="任意多边形: 形状 67922">
                <a:extLst>
                  <a:ext uri="{FF2B5EF4-FFF2-40B4-BE49-F238E27FC236}">
                    <a16:creationId xmlns:a16="http://schemas.microsoft.com/office/drawing/2014/main" id="{1F270119-63E3-A689-F471-C288C14F5847}"/>
                  </a:ext>
                </a:extLst>
              </p:cNvPr>
              <p:cNvSpPr/>
              <p:nvPr/>
            </p:nvSpPr>
            <p:spPr>
              <a:xfrm>
                <a:off x="6134915" y="4458175"/>
                <a:ext cx="26623" cy="26623"/>
              </a:xfrm>
              <a:custGeom>
                <a:avLst/>
                <a:gdLst>
                  <a:gd name="connsiteX0" fmla="*/ 13748 w 26623"/>
                  <a:gd name="connsiteY0" fmla="*/ 26999 h 26623"/>
                  <a:gd name="connsiteX1" fmla="*/ 23161 w 26623"/>
                  <a:gd name="connsiteY1" fmla="*/ 23100 h 26623"/>
                  <a:gd name="connsiteX2" fmla="*/ 27060 w 26623"/>
                  <a:gd name="connsiteY2" fmla="*/ 13687 h 26623"/>
                  <a:gd name="connsiteX3" fmla="*/ 23161 w 26623"/>
                  <a:gd name="connsiteY3" fmla="*/ 4274 h 26623"/>
                  <a:gd name="connsiteX4" fmla="*/ 13748 w 26623"/>
                  <a:gd name="connsiteY4" fmla="*/ 376 h 26623"/>
                  <a:gd name="connsiteX5" fmla="*/ 4335 w 26623"/>
                  <a:gd name="connsiteY5" fmla="*/ 4274 h 26623"/>
                  <a:gd name="connsiteX6" fmla="*/ 436 w 26623"/>
                  <a:gd name="connsiteY6" fmla="*/ 13687 h 26623"/>
                  <a:gd name="connsiteX7" fmla="*/ 4335 w 26623"/>
                  <a:gd name="connsiteY7" fmla="*/ 23100 h 26623"/>
                  <a:gd name="connsiteX8" fmla="*/ 13748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6999"/>
                    </a:moveTo>
                    <a:cubicBezTo>
                      <a:pt x="17278" y="26999"/>
                      <a:pt x="20664" y="25596"/>
                      <a:pt x="23161" y="23100"/>
                    </a:cubicBezTo>
                    <a:cubicBezTo>
                      <a:pt x="25657" y="20604"/>
                      <a:pt x="27060" y="17217"/>
                      <a:pt x="27060" y="13687"/>
                    </a:cubicBezTo>
                    <a:cubicBezTo>
                      <a:pt x="27060" y="10157"/>
                      <a:pt x="25657" y="6771"/>
                      <a:pt x="23161" y="4274"/>
                    </a:cubicBezTo>
                    <a:cubicBezTo>
                      <a:pt x="20664" y="1778"/>
                      <a:pt x="17278" y="376"/>
                      <a:pt x="13748" y="376"/>
                    </a:cubicBezTo>
                    <a:cubicBezTo>
                      <a:pt x="10218" y="376"/>
                      <a:pt x="6832" y="1778"/>
                      <a:pt x="4335" y="4274"/>
                    </a:cubicBezTo>
                    <a:cubicBezTo>
                      <a:pt x="1839" y="6771"/>
                      <a:pt x="436" y="10157"/>
                      <a:pt x="436" y="13687"/>
                    </a:cubicBezTo>
                    <a:cubicBezTo>
                      <a:pt x="436" y="17217"/>
                      <a:pt x="1839" y="20604"/>
                      <a:pt x="4335" y="23100"/>
                    </a:cubicBezTo>
                    <a:cubicBezTo>
                      <a:pt x="6832" y="25596"/>
                      <a:pt x="10218" y="26999"/>
                      <a:pt x="13748" y="269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24" name="任意多边形: 形状 67923">
                <a:extLst>
                  <a:ext uri="{FF2B5EF4-FFF2-40B4-BE49-F238E27FC236}">
                    <a16:creationId xmlns:a16="http://schemas.microsoft.com/office/drawing/2014/main" id="{C7937DBD-5EE7-01FD-B227-26EEC36008DB}"/>
                  </a:ext>
                </a:extLst>
              </p:cNvPr>
              <p:cNvSpPr/>
              <p:nvPr/>
            </p:nvSpPr>
            <p:spPr>
              <a:xfrm>
                <a:off x="6204042" y="2473525"/>
                <a:ext cx="26623" cy="26623"/>
              </a:xfrm>
              <a:custGeom>
                <a:avLst/>
                <a:gdLst>
                  <a:gd name="connsiteX0" fmla="*/ 13754 w 26623"/>
                  <a:gd name="connsiteY0" fmla="*/ 26832 h 26623"/>
                  <a:gd name="connsiteX1" fmla="*/ 23166 w 26623"/>
                  <a:gd name="connsiteY1" fmla="*/ 22933 h 26623"/>
                  <a:gd name="connsiteX2" fmla="*/ 27065 w 26623"/>
                  <a:gd name="connsiteY2" fmla="*/ 13520 h 26623"/>
                  <a:gd name="connsiteX3" fmla="*/ 23166 w 26623"/>
                  <a:gd name="connsiteY3" fmla="*/ 4108 h 26623"/>
                  <a:gd name="connsiteX4" fmla="*/ 13754 w 26623"/>
                  <a:gd name="connsiteY4" fmla="*/ 209 h 26623"/>
                  <a:gd name="connsiteX5" fmla="*/ 4341 w 26623"/>
                  <a:gd name="connsiteY5" fmla="*/ 4108 h 26623"/>
                  <a:gd name="connsiteX6" fmla="*/ 442 w 26623"/>
                  <a:gd name="connsiteY6" fmla="*/ 13520 h 26623"/>
                  <a:gd name="connsiteX7" fmla="*/ 4341 w 26623"/>
                  <a:gd name="connsiteY7" fmla="*/ 22933 h 26623"/>
                  <a:gd name="connsiteX8" fmla="*/ 13754 w 26623"/>
                  <a:gd name="connsiteY8" fmla="*/ 268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832"/>
                    </a:moveTo>
                    <a:cubicBezTo>
                      <a:pt x="17284" y="26832"/>
                      <a:pt x="20670" y="25429"/>
                      <a:pt x="23166" y="22933"/>
                    </a:cubicBezTo>
                    <a:cubicBezTo>
                      <a:pt x="25663" y="20437"/>
                      <a:pt x="27065" y="17051"/>
                      <a:pt x="27065" y="13520"/>
                    </a:cubicBezTo>
                    <a:cubicBezTo>
                      <a:pt x="27065" y="9990"/>
                      <a:pt x="25663" y="6604"/>
                      <a:pt x="23166" y="4108"/>
                    </a:cubicBezTo>
                    <a:cubicBezTo>
                      <a:pt x="20670" y="1611"/>
                      <a:pt x="17284" y="209"/>
                      <a:pt x="13754" y="209"/>
                    </a:cubicBezTo>
                    <a:cubicBezTo>
                      <a:pt x="10224" y="209"/>
                      <a:pt x="6837" y="1611"/>
                      <a:pt x="4341" y="4108"/>
                    </a:cubicBezTo>
                    <a:cubicBezTo>
                      <a:pt x="1845" y="6604"/>
                      <a:pt x="442" y="9990"/>
                      <a:pt x="442" y="13520"/>
                    </a:cubicBezTo>
                    <a:cubicBezTo>
                      <a:pt x="442" y="17051"/>
                      <a:pt x="1845" y="20437"/>
                      <a:pt x="4341" y="22933"/>
                    </a:cubicBezTo>
                    <a:cubicBezTo>
                      <a:pt x="6837" y="25429"/>
                      <a:pt x="10224" y="26832"/>
                      <a:pt x="13754" y="268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25" name="任意多边形: 形状 67924">
                <a:extLst>
                  <a:ext uri="{FF2B5EF4-FFF2-40B4-BE49-F238E27FC236}">
                    <a16:creationId xmlns:a16="http://schemas.microsoft.com/office/drawing/2014/main" id="{AD71FCBB-9CEB-1709-DAF0-35887D904E30}"/>
                  </a:ext>
                </a:extLst>
              </p:cNvPr>
              <p:cNvSpPr/>
              <p:nvPr/>
            </p:nvSpPr>
            <p:spPr>
              <a:xfrm>
                <a:off x="4669191" y="3159962"/>
                <a:ext cx="26623" cy="26623"/>
              </a:xfrm>
              <a:custGeom>
                <a:avLst/>
                <a:gdLst>
                  <a:gd name="connsiteX0" fmla="*/ 13625 w 26623"/>
                  <a:gd name="connsiteY0" fmla="*/ 26890 h 26623"/>
                  <a:gd name="connsiteX1" fmla="*/ 23038 w 26623"/>
                  <a:gd name="connsiteY1" fmla="*/ 22991 h 26623"/>
                  <a:gd name="connsiteX2" fmla="*/ 26936 w 26623"/>
                  <a:gd name="connsiteY2" fmla="*/ 13578 h 26623"/>
                  <a:gd name="connsiteX3" fmla="*/ 23038 w 26623"/>
                  <a:gd name="connsiteY3" fmla="*/ 4165 h 26623"/>
                  <a:gd name="connsiteX4" fmla="*/ 13625 w 26623"/>
                  <a:gd name="connsiteY4" fmla="*/ 267 h 26623"/>
                  <a:gd name="connsiteX5" fmla="*/ 4212 w 26623"/>
                  <a:gd name="connsiteY5" fmla="*/ 4165 h 26623"/>
                  <a:gd name="connsiteX6" fmla="*/ 313 w 26623"/>
                  <a:gd name="connsiteY6" fmla="*/ 13578 h 26623"/>
                  <a:gd name="connsiteX7" fmla="*/ 4212 w 26623"/>
                  <a:gd name="connsiteY7" fmla="*/ 22991 h 26623"/>
                  <a:gd name="connsiteX8" fmla="*/ 13625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5" y="26890"/>
                    </a:moveTo>
                    <a:cubicBezTo>
                      <a:pt x="17155" y="26890"/>
                      <a:pt x="20541" y="25487"/>
                      <a:pt x="23038" y="22991"/>
                    </a:cubicBezTo>
                    <a:cubicBezTo>
                      <a:pt x="25534" y="20495"/>
                      <a:pt x="26936" y="17108"/>
                      <a:pt x="26936" y="13578"/>
                    </a:cubicBezTo>
                    <a:cubicBezTo>
                      <a:pt x="26936" y="10048"/>
                      <a:pt x="25534" y="6662"/>
                      <a:pt x="23038" y="4165"/>
                    </a:cubicBezTo>
                    <a:cubicBezTo>
                      <a:pt x="20541" y="1669"/>
                      <a:pt x="17155" y="267"/>
                      <a:pt x="13625" y="267"/>
                    </a:cubicBezTo>
                    <a:cubicBezTo>
                      <a:pt x="10095" y="267"/>
                      <a:pt x="6708" y="1669"/>
                      <a:pt x="4212" y="4165"/>
                    </a:cubicBezTo>
                    <a:cubicBezTo>
                      <a:pt x="1716" y="6662"/>
                      <a:pt x="313" y="10048"/>
                      <a:pt x="313" y="13578"/>
                    </a:cubicBezTo>
                    <a:cubicBezTo>
                      <a:pt x="313" y="17108"/>
                      <a:pt x="1716" y="20495"/>
                      <a:pt x="4212" y="22991"/>
                    </a:cubicBezTo>
                    <a:cubicBezTo>
                      <a:pt x="6708" y="25487"/>
                      <a:pt x="10095" y="26890"/>
                      <a:pt x="13625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26" name="任意多边形: 形状 67925">
                <a:extLst>
                  <a:ext uri="{FF2B5EF4-FFF2-40B4-BE49-F238E27FC236}">
                    <a16:creationId xmlns:a16="http://schemas.microsoft.com/office/drawing/2014/main" id="{47B69C16-5AD2-EAEB-AF50-7DCD766592A4}"/>
                  </a:ext>
                </a:extLst>
              </p:cNvPr>
              <p:cNvSpPr/>
              <p:nvPr/>
            </p:nvSpPr>
            <p:spPr>
              <a:xfrm>
                <a:off x="8474713" y="3100089"/>
                <a:ext cx="26623" cy="26623"/>
              </a:xfrm>
              <a:custGeom>
                <a:avLst/>
                <a:gdLst>
                  <a:gd name="connsiteX0" fmla="*/ 13944 w 26623"/>
                  <a:gd name="connsiteY0" fmla="*/ 26885 h 26623"/>
                  <a:gd name="connsiteX1" fmla="*/ 23357 w 26623"/>
                  <a:gd name="connsiteY1" fmla="*/ 22986 h 26623"/>
                  <a:gd name="connsiteX2" fmla="*/ 27256 w 26623"/>
                  <a:gd name="connsiteY2" fmla="*/ 13573 h 26623"/>
                  <a:gd name="connsiteX3" fmla="*/ 23357 w 26623"/>
                  <a:gd name="connsiteY3" fmla="*/ 4160 h 26623"/>
                  <a:gd name="connsiteX4" fmla="*/ 13944 w 26623"/>
                  <a:gd name="connsiteY4" fmla="*/ 261 h 26623"/>
                  <a:gd name="connsiteX5" fmla="*/ 4532 w 26623"/>
                  <a:gd name="connsiteY5" fmla="*/ 4160 h 26623"/>
                  <a:gd name="connsiteX6" fmla="*/ 633 w 26623"/>
                  <a:gd name="connsiteY6" fmla="*/ 13573 h 26623"/>
                  <a:gd name="connsiteX7" fmla="*/ 4532 w 26623"/>
                  <a:gd name="connsiteY7" fmla="*/ 22986 h 26623"/>
                  <a:gd name="connsiteX8" fmla="*/ 13944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4" y="26885"/>
                    </a:moveTo>
                    <a:cubicBezTo>
                      <a:pt x="17475" y="26885"/>
                      <a:pt x="20861" y="25482"/>
                      <a:pt x="23357" y="22986"/>
                    </a:cubicBezTo>
                    <a:cubicBezTo>
                      <a:pt x="25853" y="20490"/>
                      <a:pt x="27256" y="17103"/>
                      <a:pt x="27256" y="13573"/>
                    </a:cubicBezTo>
                    <a:cubicBezTo>
                      <a:pt x="27256" y="10043"/>
                      <a:pt x="25853" y="6657"/>
                      <a:pt x="23357" y="4160"/>
                    </a:cubicBezTo>
                    <a:cubicBezTo>
                      <a:pt x="20861" y="1664"/>
                      <a:pt x="17475" y="261"/>
                      <a:pt x="13944" y="261"/>
                    </a:cubicBezTo>
                    <a:cubicBezTo>
                      <a:pt x="10414" y="261"/>
                      <a:pt x="7028" y="1664"/>
                      <a:pt x="4532" y="4160"/>
                    </a:cubicBezTo>
                    <a:cubicBezTo>
                      <a:pt x="2035" y="6657"/>
                      <a:pt x="633" y="10043"/>
                      <a:pt x="633" y="13573"/>
                    </a:cubicBezTo>
                    <a:cubicBezTo>
                      <a:pt x="633" y="17103"/>
                      <a:pt x="2035" y="20490"/>
                      <a:pt x="4532" y="22986"/>
                    </a:cubicBezTo>
                    <a:cubicBezTo>
                      <a:pt x="7028" y="25482"/>
                      <a:pt x="10414" y="26885"/>
                      <a:pt x="13944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27" name="任意多边形: 形状 67926">
                <a:extLst>
                  <a:ext uri="{FF2B5EF4-FFF2-40B4-BE49-F238E27FC236}">
                    <a16:creationId xmlns:a16="http://schemas.microsoft.com/office/drawing/2014/main" id="{06AEEF52-35AE-8A4E-0645-34B1EC81AA1C}"/>
                  </a:ext>
                </a:extLst>
              </p:cNvPr>
              <p:cNvSpPr/>
              <p:nvPr/>
            </p:nvSpPr>
            <p:spPr>
              <a:xfrm>
                <a:off x="5492346" y="3139097"/>
                <a:ext cx="26623" cy="26623"/>
              </a:xfrm>
              <a:custGeom>
                <a:avLst/>
                <a:gdLst>
                  <a:gd name="connsiteX0" fmla="*/ 13694 w 26623"/>
                  <a:gd name="connsiteY0" fmla="*/ 26888 h 26623"/>
                  <a:gd name="connsiteX1" fmla="*/ 23107 w 26623"/>
                  <a:gd name="connsiteY1" fmla="*/ 22989 h 26623"/>
                  <a:gd name="connsiteX2" fmla="*/ 27006 w 26623"/>
                  <a:gd name="connsiteY2" fmla="*/ 13576 h 26623"/>
                  <a:gd name="connsiteX3" fmla="*/ 23107 w 26623"/>
                  <a:gd name="connsiteY3" fmla="*/ 4164 h 26623"/>
                  <a:gd name="connsiteX4" fmla="*/ 13694 w 26623"/>
                  <a:gd name="connsiteY4" fmla="*/ 265 h 26623"/>
                  <a:gd name="connsiteX5" fmla="*/ 4281 w 26623"/>
                  <a:gd name="connsiteY5" fmla="*/ 4164 h 26623"/>
                  <a:gd name="connsiteX6" fmla="*/ 382 w 26623"/>
                  <a:gd name="connsiteY6" fmla="*/ 13576 h 26623"/>
                  <a:gd name="connsiteX7" fmla="*/ 4281 w 26623"/>
                  <a:gd name="connsiteY7" fmla="*/ 22989 h 26623"/>
                  <a:gd name="connsiteX8" fmla="*/ 13694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4" y="26888"/>
                    </a:moveTo>
                    <a:cubicBezTo>
                      <a:pt x="17224" y="26888"/>
                      <a:pt x="20610" y="25485"/>
                      <a:pt x="23107" y="22989"/>
                    </a:cubicBezTo>
                    <a:cubicBezTo>
                      <a:pt x="25603" y="20493"/>
                      <a:pt x="27006" y="17107"/>
                      <a:pt x="27006" y="13576"/>
                    </a:cubicBezTo>
                    <a:cubicBezTo>
                      <a:pt x="27006" y="10046"/>
                      <a:pt x="25603" y="6660"/>
                      <a:pt x="23107" y="4164"/>
                    </a:cubicBezTo>
                    <a:cubicBezTo>
                      <a:pt x="20610" y="1667"/>
                      <a:pt x="17224" y="265"/>
                      <a:pt x="13694" y="265"/>
                    </a:cubicBezTo>
                    <a:cubicBezTo>
                      <a:pt x="10164" y="265"/>
                      <a:pt x="6778" y="1667"/>
                      <a:pt x="4281" y="4164"/>
                    </a:cubicBezTo>
                    <a:cubicBezTo>
                      <a:pt x="1785" y="6660"/>
                      <a:pt x="382" y="10046"/>
                      <a:pt x="382" y="13576"/>
                    </a:cubicBezTo>
                    <a:cubicBezTo>
                      <a:pt x="382" y="17107"/>
                      <a:pt x="1785" y="20493"/>
                      <a:pt x="4281" y="22989"/>
                    </a:cubicBezTo>
                    <a:cubicBezTo>
                      <a:pt x="6778" y="25485"/>
                      <a:pt x="10164" y="26888"/>
                      <a:pt x="13694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28" name="任意多边形: 形状 67927">
                <a:extLst>
                  <a:ext uri="{FF2B5EF4-FFF2-40B4-BE49-F238E27FC236}">
                    <a16:creationId xmlns:a16="http://schemas.microsoft.com/office/drawing/2014/main" id="{E8F96AFA-3DEC-E6E5-70DF-AB5B1EC7DE24}"/>
                  </a:ext>
                </a:extLst>
              </p:cNvPr>
              <p:cNvSpPr/>
              <p:nvPr/>
            </p:nvSpPr>
            <p:spPr>
              <a:xfrm>
                <a:off x="6530822" y="3258879"/>
                <a:ext cx="26623" cy="26623"/>
              </a:xfrm>
              <a:custGeom>
                <a:avLst/>
                <a:gdLst>
                  <a:gd name="connsiteX0" fmla="*/ 13781 w 26623"/>
                  <a:gd name="connsiteY0" fmla="*/ 26898 h 26623"/>
                  <a:gd name="connsiteX1" fmla="*/ 23194 w 26623"/>
                  <a:gd name="connsiteY1" fmla="*/ 22999 h 26623"/>
                  <a:gd name="connsiteX2" fmla="*/ 27093 w 26623"/>
                  <a:gd name="connsiteY2" fmla="*/ 13586 h 26623"/>
                  <a:gd name="connsiteX3" fmla="*/ 23194 w 26623"/>
                  <a:gd name="connsiteY3" fmla="*/ 4174 h 26623"/>
                  <a:gd name="connsiteX4" fmla="*/ 13781 w 26623"/>
                  <a:gd name="connsiteY4" fmla="*/ 275 h 26623"/>
                  <a:gd name="connsiteX5" fmla="*/ 4369 w 26623"/>
                  <a:gd name="connsiteY5" fmla="*/ 4174 h 26623"/>
                  <a:gd name="connsiteX6" fmla="*/ 470 w 26623"/>
                  <a:gd name="connsiteY6" fmla="*/ 13586 h 26623"/>
                  <a:gd name="connsiteX7" fmla="*/ 4369 w 26623"/>
                  <a:gd name="connsiteY7" fmla="*/ 22999 h 26623"/>
                  <a:gd name="connsiteX8" fmla="*/ 13781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6898"/>
                    </a:moveTo>
                    <a:cubicBezTo>
                      <a:pt x="17312" y="26898"/>
                      <a:pt x="20698" y="25495"/>
                      <a:pt x="23194" y="22999"/>
                    </a:cubicBezTo>
                    <a:cubicBezTo>
                      <a:pt x="25690" y="20503"/>
                      <a:pt x="27093" y="17117"/>
                      <a:pt x="27093" y="13586"/>
                    </a:cubicBezTo>
                    <a:cubicBezTo>
                      <a:pt x="27093" y="10056"/>
                      <a:pt x="25690" y="6670"/>
                      <a:pt x="23194" y="4174"/>
                    </a:cubicBezTo>
                    <a:cubicBezTo>
                      <a:pt x="20698" y="1677"/>
                      <a:pt x="17312" y="275"/>
                      <a:pt x="13781" y="275"/>
                    </a:cubicBezTo>
                    <a:cubicBezTo>
                      <a:pt x="10251" y="275"/>
                      <a:pt x="6865" y="1677"/>
                      <a:pt x="4369" y="4174"/>
                    </a:cubicBezTo>
                    <a:cubicBezTo>
                      <a:pt x="1872" y="6670"/>
                      <a:pt x="470" y="10056"/>
                      <a:pt x="470" y="13586"/>
                    </a:cubicBezTo>
                    <a:cubicBezTo>
                      <a:pt x="470" y="17117"/>
                      <a:pt x="1872" y="20503"/>
                      <a:pt x="4369" y="22999"/>
                    </a:cubicBezTo>
                    <a:cubicBezTo>
                      <a:pt x="6865" y="25495"/>
                      <a:pt x="10251" y="26898"/>
                      <a:pt x="13781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29" name="任意多边形: 形状 67928">
                <a:extLst>
                  <a:ext uri="{FF2B5EF4-FFF2-40B4-BE49-F238E27FC236}">
                    <a16:creationId xmlns:a16="http://schemas.microsoft.com/office/drawing/2014/main" id="{AB16797C-E360-B39C-3BB3-103B8A21CD40}"/>
                  </a:ext>
                </a:extLst>
              </p:cNvPr>
              <p:cNvSpPr/>
              <p:nvPr/>
            </p:nvSpPr>
            <p:spPr>
              <a:xfrm>
                <a:off x="7528777" y="4795197"/>
                <a:ext cx="26623" cy="26623"/>
              </a:xfrm>
              <a:custGeom>
                <a:avLst/>
                <a:gdLst>
                  <a:gd name="connsiteX0" fmla="*/ 13865 w 26623"/>
                  <a:gd name="connsiteY0" fmla="*/ 27027 h 26623"/>
                  <a:gd name="connsiteX1" fmla="*/ 23278 w 26623"/>
                  <a:gd name="connsiteY1" fmla="*/ 23128 h 26623"/>
                  <a:gd name="connsiteX2" fmla="*/ 27177 w 26623"/>
                  <a:gd name="connsiteY2" fmla="*/ 13715 h 26623"/>
                  <a:gd name="connsiteX3" fmla="*/ 23278 w 26623"/>
                  <a:gd name="connsiteY3" fmla="*/ 4303 h 26623"/>
                  <a:gd name="connsiteX4" fmla="*/ 13865 w 26623"/>
                  <a:gd name="connsiteY4" fmla="*/ 404 h 26623"/>
                  <a:gd name="connsiteX5" fmla="*/ 4452 w 26623"/>
                  <a:gd name="connsiteY5" fmla="*/ 4303 h 26623"/>
                  <a:gd name="connsiteX6" fmla="*/ 553 w 26623"/>
                  <a:gd name="connsiteY6" fmla="*/ 13715 h 26623"/>
                  <a:gd name="connsiteX7" fmla="*/ 4452 w 26623"/>
                  <a:gd name="connsiteY7" fmla="*/ 23128 h 26623"/>
                  <a:gd name="connsiteX8" fmla="*/ 13865 w 26623"/>
                  <a:gd name="connsiteY8" fmla="*/ 270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5" y="27027"/>
                    </a:moveTo>
                    <a:cubicBezTo>
                      <a:pt x="17395" y="27027"/>
                      <a:pt x="20781" y="25624"/>
                      <a:pt x="23278" y="23128"/>
                    </a:cubicBezTo>
                    <a:cubicBezTo>
                      <a:pt x="25774" y="20632"/>
                      <a:pt x="27177" y="17246"/>
                      <a:pt x="27177" y="13715"/>
                    </a:cubicBezTo>
                    <a:cubicBezTo>
                      <a:pt x="27177" y="10185"/>
                      <a:pt x="25774" y="6799"/>
                      <a:pt x="23278" y="4303"/>
                    </a:cubicBezTo>
                    <a:cubicBezTo>
                      <a:pt x="20781" y="1806"/>
                      <a:pt x="17395" y="404"/>
                      <a:pt x="13865" y="404"/>
                    </a:cubicBezTo>
                    <a:cubicBezTo>
                      <a:pt x="10335" y="404"/>
                      <a:pt x="6949" y="1806"/>
                      <a:pt x="4452" y="4303"/>
                    </a:cubicBezTo>
                    <a:cubicBezTo>
                      <a:pt x="1956" y="6799"/>
                      <a:pt x="553" y="10185"/>
                      <a:pt x="553" y="13715"/>
                    </a:cubicBezTo>
                    <a:cubicBezTo>
                      <a:pt x="553" y="17246"/>
                      <a:pt x="1956" y="20632"/>
                      <a:pt x="4452" y="23128"/>
                    </a:cubicBezTo>
                    <a:cubicBezTo>
                      <a:pt x="6949" y="25624"/>
                      <a:pt x="10335" y="27027"/>
                      <a:pt x="13865" y="270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30" name="任意多边形: 形状 67929">
                <a:extLst>
                  <a:ext uri="{FF2B5EF4-FFF2-40B4-BE49-F238E27FC236}">
                    <a16:creationId xmlns:a16="http://schemas.microsoft.com/office/drawing/2014/main" id="{4B7FFEA5-A9AA-ADFB-54DE-D821FFC58B0F}"/>
                  </a:ext>
                </a:extLst>
              </p:cNvPr>
              <p:cNvSpPr/>
              <p:nvPr/>
            </p:nvSpPr>
            <p:spPr>
              <a:xfrm>
                <a:off x="6377984" y="2955747"/>
                <a:ext cx="26623" cy="26623"/>
              </a:xfrm>
              <a:custGeom>
                <a:avLst/>
                <a:gdLst>
                  <a:gd name="connsiteX0" fmla="*/ 13768 w 26623"/>
                  <a:gd name="connsiteY0" fmla="*/ 26873 h 26623"/>
                  <a:gd name="connsiteX1" fmla="*/ 23181 w 26623"/>
                  <a:gd name="connsiteY1" fmla="*/ 22974 h 26623"/>
                  <a:gd name="connsiteX2" fmla="*/ 27080 w 26623"/>
                  <a:gd name="connsiteY2" fmla="*/ 13561 h 26623"/>
                  <a:gd name="connsiteX3" fmla="*/ 23181 w 26623"/>
                  <a:gd name="connsiteY3" fmla="*/ 4148 h 26623"/>
                  <a:gd name="connsiteX4" fmla="*/ 13768 w 26623"/>
                  <a:gd name="connsiteY4" fmla="*/ 249 h 26623"/>
                  <a:gd name="connsiteX5" fmla="*/ 4356 w 26623"/>
                  <a:gd name="connsiteY5" fmla="*/ 4148 h 26623"/>
                  <a:gd name="connsiteX6" fmla="*/ 457 w 26623"/>
                  <a:gd name="connsiteY6" fmla="*/ 13561 h 26623"/>
                  <a:gd name="connsiteX7" fmla="*/ 4356 w 26623"/>
                  <a:gd name="connsiteY7" fmla="*/ 22974 h 26623"/>
                  <a:gd name="connsiteX8" fmla="*/ 13768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873"/>
                    </a:moveTo>
                    <a:cubicBezTo>
                      <a:pt x="17299" y="26873"/>
                      <a:pt x="20685" y="25470"/>
                      <a:pt x="23181" y="22974"/>
                    </a:cubicBezTo>
                    <a:cubicBezTo>
                      <a:pt x="25677" y="20477"/>
                      <a:pt x="27080" y="17091"/>
                      <a:pt x="27080" y="13561"/>
                    </a:cubicBezTo>
                    <a:cubicBezTo>
                      <a:pt x="27080" y="10031"/>
                      <a:pt x="25677" y="6645"/>
                      <a:pt x="23181" y="4148"/>
                    </a:cubicBezTo>
                    <a:cubicBezTo>
                      <a:pt x="20685" y="1652"/>
                      <a:pt x="17299" y="249"/>
                      <a:pt x="13768" y="249"/>
                    </a:cubicBezTo>
                    <a:cubicBezTo>
                      <a:pt x="10238" y="249"/>
                      <a:pt x="6852" y="1652"/>
                      <a:pt x="4356" y="4148"/>
                    </a:cubicBezTo>
                    <a:cubicBezTo>
                      <a:pt x="1859" y="6645"/>
                      <a:pt x="457" y="10031"/>
                      <a:pt x="457" y="13561"/>
                    </a:cubicBezTo>
                    <a:cubicBezTo>
                      <a:pt x="457" y="17091"/>
                      <a:pt x="1859" y="20477"/>
                      <a:pt x="4356" y="22974"/>
                    </a:cubicBezTo>
                    <a:cubicBezTo>
                      <a:pt x="6852" y="25470"/>
                      <a:pt x="10238" y="26873"/>
                      <a:pt x="13768" y="268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31" name="任意多边形: 形状 67930">
                <a:extLst>
                  <a:ext uri="{FF2B5EF4-FFF2-40B4-BE49-F238E27FC236}">
                    <a16:creationId xmlns:a16="http://schemas.microsoft.com/office/drawing/2014/main" id="{CEE4A358-C2A4-3FA8-65DC-6A63BB5E185C}"/>
                  </a:ext>
                </a:extLst>
              </p:cNvPr>
              <p:cNvSpPr/>
              <p:nvPr/>
            </p:nvSpPr>
            <p:spPr>
              <a:xfrm>
                <a:off x="5075944" y="3850770"/>
                <a:ext cx="26623" cy="26623"/>
              </a:xfrm>
              <a:custGeom>
                <a:avLst/>
                <a:gdLst>
                  <a:gd name="connsiteX0" fmla="*/ 13659 w 26623"/>
                  <a:gd name="connsiteY0" fmla="*/ 26948 h 26623"/>
                  <a:gd name="connsiteX1" fmla="*/ 23072 w 26623"/>
                  <a:gd name="connsiteY1" fmla="*/ 23049 h 26623"/>
                  <a:gd name="connsiteX2" fmla="*/ 26971 w 26623"/>
                  <a:gd name="connsiteY2" fmla="*/ 13636 h 26623"/>
                  <a:gd name="connsiteX3" fmla="*/ 23072 w 26623"/>
                  <a:gd name="connsiteY3" fmla="*/ 4223 h 26623"/>
                  <a:gd name="connsiteX4" fmla="*/ 13659 w 26623"/>
                  <a:gd name="connsiteY4" fmla="*/ 325 h 26623"/>
                  <a:gd name="connsiteX5" fmla="*/ 4246 w 26623"/>
                  <a:gd name="connsiteY5" fmla="*/ 4223 h 26623"/>
                  <a:gd name="connsiteX6" fmla="*/ 347 w 26623"/>
                  <a:gd name="connsiteY6" fmla="*/ 13636 h 26623"/>
                  <a:gd name="connsiteX7" fmla="*/ 4246 w 26623"/>
                  <a:gd name="connsiteY7" fmla="*/ 23049 h 26623"/>
                  <a:gd name="connsiteX8" fmla="*/ 13659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48"/>
                    </a:moveTo>
                    <a:cubicBezTo>
                      <a:pt x="17189" y="26948"/>
                      <a:pt x="20575" y="25545"/>
                      <a:pt x="23072" y="23049"/>
                    </a:cubicBezTo>
                    <a:cubicBezTo>
                      <a:pt x="25568" y="20553"/>
                      <a:pt x="26971" y="17166"/>
                      <a:pt x="26971" y="13636"/>
                    </a:cubicBezTo>
                    <a:cubicBezTo>
                      <a:pt x="26971" y="10106"/>
                      <a:pt x="25568" y="6720"/>
                      <a:pt x="23072" y="4223"/>
                    </a:cubicBezTo>
                    <a:cubicBezTo>
                      <a:pt x="20575" y="1727"/>
                      <a:pt x="17189" y="325"/>
                      <a:pt x="13659" y="325"/>
                    </a:cubicBezTo>
                    <a:cubicBezTo>
                      <a:pt x="10129" y="325"/>
                      <a:pt x="6743" y="1727"/>
                      <a:pt x="4246" y="4223"/>
                    </a:cubicBezTo>
                    <a:cubicBezTo>
                      <a:pt x="1750" y="6720"/>
                      <a:pt x="347" y="10106"/>
                      <a:pt x="347" y="13636"/>
                    </a:cubicBezTo>
                    <a:cubicBezTo>
                      <a:pt x="347" y="17166"/>
                      <a:pt x="1750" y="20553"/>
                      <a:pt x="4246" y="23049"/>
                    </a:cubicBezTo>
                    <a:cubicBezTo>
                      <a:pt x="6743" y="25545"/>
                      <a:pt x="10129" y="26948"/>
                      <a:pt x="13659" y="2694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32" name="任意多边形: 形状 67931">
                <a:extLst>
                  <a:ext uri="{FF2B5EF4-FFF2-40B4-BE49-F238E27FC236}">
                    <a16:creationId xmlns:a16="http://schemas.microsoft.com/office/drawing/2014/main" id="{11EE6A20-FF85-9B6A-D014-10115FF0A5CA}"/>
                  </a:ext>
                </a:extLst>
              </p:cNvPr>
              <p:cNvSpPr/>
              <p:nvPr/>
            </p:nvSpPr>
            <p:spPr>
              <a:xfrm>
                <a:off x="5786514" y="3139181"/>
                <a:ext cx="26623" cy="26623"/>
              </a:xfrm>
              <a:custGeom>
                <a:avLst/>
                <a:gdLst>
                  <a:gd name="connsiteX0" fmla="*/ 13719 w 26623"/>
                  <a:gd name="connsiteY0" fmla="*/ 26888 h 26623"/>
                  <a:gd name="connsiteX1" fmla="*/ 23131 w 26623"/>
                  <a:gd name="connsiteY1" fmla="*/ 22989 h 26623"/>
                  <a:gd name="connsiteX2" fmla="*/ 27030 w 26623"/>
                  <a:gd name="connsiteY2" fmla="*/ 13576 h 26623"/>
                  <a:gd name="connsiteX3" fmla="*/ 23131 w 26623"/>
                  <a:gd name="connsiteY3" fmla="*/ 4164 h 26623"/>
                  <a:gd name="connsiteX4" fmla="*/ 13719 w 26623"/>
                  <a:gd name="connsiteY4" fmla="*/ 265 h 26623"/>
                  <a:gd name="connsiteX5" fmla="*/ 4306 w 26623"/>
                  <a:gd name="connsiteY5" fmla="*/ 4164 h 26623"/>
                  <a:gd name="connsiteX6" fmla="*/ 407 w 26623"/>
                  <a:gd name="connsiteY6" fmla="*/ 13576 h 26623"/>
                  <a:gd name="connsiteX7" fmla="*/ 4306 w 26623"/>
                  <a:gd name="connsiteY7" fmla="*/ 22989 h 26623"/>
                  <a:gd name="connsiteX8" fmla="*/ 13719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9" y="26888"/>
                    </a:moveTo>
                    <a:cubicBezTo>
                      <a:pt x="17249" y="26888"/>
                      <a:pt x="20635" y="25485"/>
                      <a:pt x="23131" y="22989"/>
                    </a:cubicBezTo>
                    <a:cubicBezTo>
                      <a:pt x="25628" y="20493"/>
                      <a:pt x="27030" y="17107"/>
                      <a:pt x="27030" y="13576"/>
                    </a:cubicBezTo>
                    <a:cubicBezTo>
                      <a:pt x="27030" y="10046"/>
                      <a:pt x="25628" y="6660"/>
                      <a:pt x="23131" y="4164"/>
                    </a:cubicBezTo>
                    <a:cubicBezTo>
                      <a:pt x="20635" y="1667"/>
                      <a:pt x="17249" y="265"/>
                      <a:pt x="13719" y="265"/>
                    </a:cubicBezTo>
                    <a:cubicBezTo>
                      <a:pt x="10188" y="265"/>
                      <a:pt x="6802" y="1667"/>
                      <a:pt x="4306" y="4164"/>
                    </a:cubicBezTo>
                    <a:cubicBezTo>
                      <a:pt x="1810" y="6660"/>
                      <a:pt x="407" y="10046"/>
                      <a:pt x="407" y="13576"/>
                    </a:cubicBezTo>
                    <a:cubicBezTo>
                      <a:pt x="407" y="17107"/>
                      <a:pt x="1810" y="20493"/>
                      <a:pt x="4306" y="22989"/>
                    </a:cubicBezTo>
                    <a:cubicBezTo>
                      <a:pt x="6802" y="25485"/>
                      <a:pt x="10188" y="26888"/>
                      <a:pt x="13719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33" name="任意多边形: 形状 67932">
                <a:extLst>
                  <a:ext uri="{FF2B5EF4-FFF2-40B4-BE49-F238E27FC236}">
                    <a16:creationId xmlns:a16="http://schemas.microsoft.com/office/drawing/2014/main" id="{E96872FE-FAE8-0F65-257F-7AAC300CF9DD}"/>
                  </a:ext>
                </a:extLst>
              </p:cNvPr>
              <p:cNvSpPr/>
              <p:nvPr/>
            </p:nvSpPr>
            <p:spPr>
              <a:xfrm>
                <a:off x="6186929" y="3072093"/>
                <a:ext cx="26623" cy="26623"/>
              </a:xfrm>
              <a:custGeom>
                <a:avLst/>
                <a:gdLst>
                  <a:gd name="connsiteX0" fmla="*/ 13752 w 26623"/>
                  <a:gd name="connsiteY0" fmla="*/ 26882 h 26623"/>
                  <a:gd name="connsiteX1" fmla="*/ 23165 w 26623"/>
                  <a:gd name="connsiteY1" fmla="*/ 22983 h 26623"/>
                  <a:gd name="connsiteX2" fmla="*/ 27064 w 26623"/>
                  <a:gd name="connsiteY2" fmla="*/ 13571 h 26623"/>
                  <a:gd name="connsiteX3" fmla="*/ 23165 w 26623"/>
                  <a:gd name="connsiteY3" fmla="*/ 4158 h 26623"/>
                  <a:gd name="connsiteX4" fmla="*/ 13752 w 26623"/>
                  <a:gd name="connsiteY4" fmla="*/ 259 h 26623"/>
                  <a:gd name="connsiteX5" fmla="*/ 4340 w 26623"/>
                  <a:gd name="connsiteY5" fmla="*/ 4158 h 26623"/>
                  <a:gd name="connsiteX6" fmla="*/ 441 w 26623"/>
                  <a:gd name="connsiteY6" fmla="*/ 13571 h 26623"/>
                  <a:gd name="connsiteX7" fmla="*/ 4340 w 26623"/>
                  <a:gd name="connsiteY7" fmla="*/ 22983 h 26623"/>
                  <a:gd name="connsiteX8" fmla="*/ 13752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2" y="26882"/>
                    </a:moveTo>
                    <a:cubicBezTo>
                      <a:pt x="17283" y="26882"/>
                      <a:pt x="20669" y="25480"/>
                      <a:pt x="23165" y="22983"/>
                    </a:cubicBezTo>
                    <a:cubicBezTo>
                      <a:pt x="25661" y="20487"/>
                      <a:pt x="27064" y="17101"/>
                      <a:pt x="27064" y="13571"/>
                    </a:cubicBezTo>
                    <a:cubicBezTo>
                      <a:pt x="27064" y="10040"/>
                      <a:pt x="25661" y="6654"/>
                      <a:pt x="23165" y="4158"/>
                    </a:cubicBezTo>
                    <a:cubicBezTo>
                      <a:pt x="20669" y="1662"/>
                      <a:pt x="17283" y="259"/>
                      <a:pt x="13752" y="259"/>
                    </a:cubicBezTo>
                    <a:cubicBezTo>
                      <a:pt x="10222" y="259"/>
                      <a:pt x="6836" y="1662"/>
                      <a:pt x="4340" y="4158"/>
                    </a:cubicBezTo>
                    <a:cubicBezTo>
                      <a:pt x="1843" y="6654"/>
                      <a:pt x="441" y="10040"/>
                      <a:pt x="441" y="13571"/>
                    </a:cubicBezTo>
                    <a:cubicBezTo>
                      <a:pt x="441" y="17101"/>
                      <a:pt x="1843" y="20487"/>
                      <a:pt x="4340" y="22983"/>
                    </a:cubicBezTo>
                    <a:cubicBezTo>
                      <a:pt x="6836" y="25480"/>
                      <a:pt x="10222" y="26882"/>
                      <a:pt x="13752" y="268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34" name="任意多边形: 形状 67933">
                <a:extLst>
                  <a:ext uri="{FF2B5EF4-FFF2-40B4-BE49-F238E27FC236}">
                    <a16:creationId xmlns:a16="http://schemas.microsoft.com/office/drawing/2014/main" id="{2E2C323B-87CA-98B7-B3FD-CD9CD467FA9B}"/>
                  </a:ext>
                </a:extLst>
              </p:cNvPr>
              <p:cNvSpPr/>
              <p:nvPr/>
            </p:nvSpPr>
            <p:spPr>
              <a:xfrm>
                <a:off x="6812379" y="4885056"/>
                <a:ext cx="26623" cy="26623"/>
              </a:xfrm>
              <a:custGeom>
                <a:avLst/>
                <a:gdLst>
                  <a:gd name="connsiteX0" fmla="*/ 13805 w 26623"/>
                  <a:gd name="connsiteY0" fmla="*/ 27035 h 26623"/>
                  <a:gd name="connsiteX1" fmla="*/ 23218 w 26623"/>
                  <a:gd name="connsiteY1" fmla="*/ 23136 h 26623"/>
                  <a:gd name="connsiteX2" fmla="*/ 27116 w 26623"/>
                  <a:gd name="connsiteY2" fmla="*/ 13723 h 26623"/>
                  <a:gd name="connsiteX3" fmla="*/ 23218 w 26623"/>
                  <a:gd name="connsiteY3" fmla="*/ 4310 h 26623"/>
                  <a:gd name="connsiteX4" fmla="*/ 13805 w 26623"/>
                  <a:gd name="connsiteY4" fmla="*/ 411 h 26623"/>
                  <a:gd name="connsiteX5" fmla="*/ 4392 w 26623"/>
                  <a:gd name="connsiteY5" fmla="*/ 4310 h 26623"/>
                  <a:gd name="connsiteX6" fmla="*/ 493 w 26623"/>
                  <a:gd name="connsiteY6" fmla="*/ 13723 h 26623"/>
                  <a:gd name="connsiteX7" fmla="*/ 4392 w 26623"/>
                  <a:gd name="connsiteY7" fmla="*/ 23136 h 26623"/>
                  <a:gd name="connsiteX8" fmla="*/ 13805 w 26623"/>
                  <a:gd name="connsiteY8" fmla="*/ 270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7035"/>
                    </a:moveTo>
                    <a:cubicBezTo>
                      <a:pt x="17335" y="27035"/>
                      <a:pt x="20721" y="25632"/>
                      <a:pt x="23218" y="23136"/>
                    </a:cubicBezTo>
                    <a:cubicBezTo>
                      <a:pt x="25714" y="20639"/>
                      <a:pt x="27116" y="17253"/>
                      <a:pt x="27116" y="13723"/>
                    </a:cubicBezTo>
                    <a:cubicBezTo>
                      <a:pt x="27116" y="10193"/>
                      <a:pt x="25714" y="6807"/>
                      <a:pt x="23218" y="4310"/>
                    </a:cubicBezTo>
                    <a:cubicBezTo>
                      <a:pt x="20721" y="1814"/>
                      <a:pt x="17335" y="411"/>
                      <a:pt x="13805" y="411"/>
                    </a:cubicBezTo>
                    <a:cubicBezTo>
                      <a:pt x="10275" y="411"/>
                      <a:pt x="6888" y="1814"/>
                      <a:pt x="4392" y="4310"/>
                    </a:cubicBezTo>
                    <a:cubicBezTo>
                      <a:pt x="1896" y="6807"/>
                      <a:pt x="493" y="10193"/>
                      <a:pt x="493" y="13723"/>
                    </a:cubicBezTo>
                    <a:cubicBezTo>
                      <a:pt x="493" y="17253"/>
                      <a:pt x="1896" y="20639"/>
                      <a:pt x="4392" y="23136"/>
                    </a:cubicBezTo>
                    <a:cubicBezTo>
                      <a:pt x="6888" y="25632"/>
                      <a:pt x="10275" y="27035"/>
                      <a:pt x="13805" y="270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35" name="任意多边形: 形状 67934">
                <a:extLst>
                  <a:ext uri="{FF2B5EF4-FFF2-40B4-BE49-F238E27FC236}">
                    <a16:creationId xmlns:a16="http://schemas.microsoft.com/office/drawing/2014/main" id="{3216328B-4E13-0400-12F2-5DE32737E2F3}"/>
                  </a:ext>
                </a:extLst>
              </p:cNvPr>
              <p:cNvSpPr/>
              <p:nvPr/>
            </p:nvSpPr>
            <p:spPr>
              <a:xfrm>
                <a:off x="6438110" y="4347059"/>
                <a:ext cx="26623" cy="26623"/>
              </a:xfrm>
              <a:custGeom>
                <a:avLst/>
                <a:gdLst>
                  <a:gd name="connsiteX0" fmla="*/ 13773 w 26623"/>
                  <a:gd name="connsiteY0" fmla="*/ 26989 h 26623"/>
                  <a:gd name="connsiteX1" fmla="*/ 23186 w 26623"/>
                  <a:gd name="connsiteY1" fmla="*/ 23091 h 26623"/>
                  <a:gd name="connsiteX2" fmla="*/ 27085 w 26623"/>
                  <a:gd name="connsiteY2" fmla="*/ 13678 h 26623"/>
                  <a:gd name="connsiteX3" fmla="*/ 23186 w 26623"/>
                  <a:gd name="connsiteY3" fmla="*/ 4265 h 26623"/>
                  <a:gd name="connsiteX4" fmla="*/ 13773 w 26623"/>
                  <a:gd name="connsiteY4" fmla="*/ 366 h 26623"/>
                  <a:gd name="connsiteX5" fmla="*/ 4361 w 26623"/>
                  <a:gd name="connsiteY5" fmla="*/ 4265 h 26623"/>
                  <a:gd name="connsiteX6" fmla="*/ 462 w 26623"/>
                  <a:gd name="connsiteY6" fmla="*/ 13678 h 26623"/>
                  <a:gd name="connsiteX7" fmla="*/ 4361 w 26623"/>
                  <a:gd name="connsiteY7" fmla="*/ 23091 h 26623"/>
                  <a:gd name="connsiteX8" fmla="*/ 13773 w 26623"/>
                  <a:gd name="connsiteY8" fmla="*/ 269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989"/>
                    </a:moveTo>
                    <a:cubicBezTo>
                      <a:pt x="17304" y="26989"/>
                      <a:pt x="20690" y="25587"/>
                      <a:pt x="23186" y="23091"/>
                    </a:cubicBezTo>
                    <a:cubicBezTo>
                      <a:pt x="25682" y="20594"/>
                      <a:pt x="27085" y="17208"/>
                      <a:pt x="27085" y="13678"/>
                    </a:cubicBezTo>
                    <a:cubicBezTo>
                      <a:pt x="27085" y="10148"/>
                      <a:pt x="25682" y="6761"/>
                      <a:pt x="23186" y="4265"/>
                    </a:cubicBezTo>
                    <a:cubicBezTo>
                      <a:pt x="20690" y="1769"/>
                      <a:pt x="17304" y="366"/>
                      <a:pt x="13773" y="366"/>
                    </a:cubicBezTo>
                    <a:cubicBezTo>
                      <a:pt x="10243" y="366"/>
                      <a:pt x="6857" y="1769"/>
                      <a:pt x="4361" y="4265"/>
                    </a:cubicBezTo>
                    <a:cubicBezTo>
                      <a:pt x="1864" y="6761"/>
                      <a:pt x="462" y="10148"/>
                      <a:pt x="462" y="13678"/>
                    </a:cubicBezTo>
                    <a:cubicBezTo>
                      <a:pt x="462" y="17208"/>
                      <a:pt x="1864" y="20594"/>
                      <a:pt x="4361" y="23091"/>
                    </a:cubicBezTo>
                    <a:cubicBezTo>
                      <a:pt x="6857" y="25587"/>
                      <a:pt x="10243" y="26989"/>
                      <a:pt x="13773" y="269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36" name="任意多边形: 形状 67935">
                <a:extLst>
                  <a:ext uri="{FF2B5EF4-FFF2-40B4-BE49-F238E27FC236}">
                    <a16:creationId xmlns:a16="http://schemas.microsoft.com/office/drawing/2014/main" id="{C0F65E8F-B329-ADE0-53ED-126AEED6A956}"/>
                  </a:ext>
                </a:extLst>
              </p:cNvPr>
              <p:cNvSpPr/>
              <p:nvPr/>
            </p:nvSpPr>
            <p:spPr>
              <a:xfrm>
                <a:off x="5696460" y="3663029"/>
                <a:ext cx="26623" cy="26623"/>
              </a:xfrm>
              <a:custGeom>
                <a:avLst/>
                <a:gdLst>
                  <a:gd name="connsiteX0" fmla="*/ 13711 w 26623"/>
                  <a:gd name="connsiteY0" fmla="*/ 26932 h 26623"/>
                  <a:gd name="connsiteX1" fmla="*/ 23124 w 26623"/>
                  <a:gd name="connsiteY1" fmla="*/ 23033 h 26623"/>
                  <a:gd name="connsiteX2" fmla="*/ 27023 w 26623"/>
                  <a:gd name="connsiteY2" fmla="*/ 13620 h 26623"/>
                  <a:gd name="connsiteX3" fmla="*/ 23124 w 26623"/>
                  <a:gd name="connsiteY3" fmla="*/ 4208 h 26623"/>
                  <a:gd name="connsiteX4" fmla="*/ 13711 w 26623"/>
                  <a:gd name="connsiteY4" fmla="*/ 309 h 26623"/>
                  <a:gd name="connsiteX5" fmla="*/ 4298 w 26623"/>
                  <a:gd name="connsiteY5" fmla="*/ 4208 h 26623"/>
                  <a:gd name="connsiteX6" fmla="*/ 400 w 26623"/>
                  <a:gd name="connsiteY6" fmla="*/ 13620 h 26623"/>
                  <a:gd name="connsiteX7" fmla="*/ 4298 w 26623"/>
                  <a:gd name="connsiteY7" fmla="*/ 23033 h 26623"/>
                  <a:gd name="connsiteX8" fmla="*/ 13711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1" y="26932"/>
                    </a:moveTo>
                    <a:cubicBezTo>
                      <a:pt x="17241" y="26932"/>
                      <a:pt x="20628" y="25529"/>
                      <a:pt x="23124" y="23033"/>
                    </a:cubicBezTo>
                    <a:cubicBezTo>
                      <a:pt x="25620" y="20537"/>
                      <a:pt x="27023" y="17151"/>
                      <a:pt x="27023" y="13620"/>
                    </a:cubicBezTo>
                    <a:cubicBezTo>
                      <a:pt x="27023" y="10090"/>
                      <a:pt x="25620" y="6704"/>
                      <a:pt x="23124" y="4208"/>
                    </a:cubicBezTo>
                    <a:cubicBezTo>
                      <a:pt x="20628" y="1711"/>
                      <a:pt x="17241" y="309"/>
                      <a:pt x="13711" y="309"/>
                    </a:cubicBezTo>
                    <a:cubicBezTo>
                      <a:pt x="10181" y="309"/>
                      <a:pt x="6795" y="1711"/>
                      <a:pt x="4298" y="4208"/>
                    </a:cubicBezTo>
                    <a:cubicBezTo>
                      <a:pt x="1802" y="6704"/>
                      <a:pt x="400" y="10090"/>
                      <a:pt x="400" y="13620"/>
                    </a:cubicBezTo>
                    <a:cubicBezTo>
                      <a:pt x="400" y="17151"/>
                      <a:pt x="1802" y="20537"/>
                      <a:pt x="4298" y="23033"/>
                    </a:cubicBezTo>
                    <a:cubicBezTo>
                      <a:pt x="6795" y="25529"/>
                      <a:pt x="10181" y="26932"/>
                      <a:pt x="13711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37" name="任意多边形: 形状 67936">
                <a:extLst>
                  <a:ext uri="{FF2B5EF4-FFF2-40B4-BE49-F238E27FC236}">
                    <a16:creationId xmlns:a16="http://schemas.microsoft.com/office/drawing/2014/main" id="{3F8EB97D-C33B-CCED-541E-F482D0840C48}"/>
                  </a:ext>
                </a:extLst>
              </p:cNvPr>
              <p:cNvSpPr/>
              <p:nvPr/>
            </p:nvSpPr>
            <p:spPr>
              <a:xfrm>
                <a:off x="7178181" y="4820276"/>
                <a:ext cx="26623" cy="26623"/>
              </a:xfrm>
              <a:custGeom>
                <a:avLst/>
                <a:gdLst>
                  <a:gd name="connsiteX0" fmla="*/ 13836 w 26623"/>
                  <a:gd name="connsiteY0" fmla="*/ 27029 h 26623"/>
                  <a:gd name="connsiteX1" fmla="*/ 23248 w 26623"/>
                  <a:gd name="connsiteY1" fmla="*/ 23130 h 26623"/>
                  <a:gd name="connsiteX2" fmla="*/ 27147 w 26623"/>
                  <a:gd name="connsiteY2" fmla="*/ 13718 h 26623"/>
                  <a:gd name="connsiteX3" fmla="*/ 23248 w 26623"/>
                  <a:gd name="connsiteY3" fmla="*/ 4305 h 26623"/>
                  <a:gd name="connsiteX4" fmla="*/ 13836 w 26623"/>
                  <a:gd name="connsiteY4" fmla="*/ 406 h 26623"/>
                  <a:gd name="connsiteX5" fmla="*/ 4423 w 26623"/>
                  <a:gd name="connsiteY5" fmla="*/ 4305 h 26623"/>
                  <a:gd name="connsiteX6" fmla="*/ 524 w 26623"/>
                  <a:gd name="connsiteY6" fmla="*/ 13718 h 26623"/>
                  <a:gd name="connsiteX7" fmla="*/ 4423 w 26623"/>
                  <a:gd name="connsiteY7" fmla="*/ 23130 h 26623"/>
                  <a:gd name="connsiteX8" fmla="*/ 13836 w 26623"/>
                  <a:gd name="connsiteY8" fmla="*/ 270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7029"/>
                    </a:moveTo>
                    <a:cubicBezTo>
                      <a:pt x="17366" y="27029"/>
                      <a:pt x="20752" y="25627"/>
                      <a:pt x="23248" y="23130"/>
                    </a:cubicBezTo>
                    <a:cubicBezTo>
                      <a:pt x="25745" y="20634"/>
                      <a:pt x="27147" y="17248"/>
                      <a:pt x="27147" y="13718"/>
                    </a:cubicBezTo>
                    <a:cubicBezTo>
                      <a:pt x="27147" y="10187"/>
                      <a:pt x="25745" y="6801"/>
                      <a:pt x="23248" y="4305"/>
                    </a:cubicBezTo>
                    <a:cubicBezTo>
                      <a:pt x="20752" y="1809"/>
                      <a:pt x="17366" y="406"/>
                      <a:pt x="13836" y="406"/>
                    </a:cubicBezTo>
                    <a:cubicBezTo>
                      <a:pt x="10305" y="406"/>
                      <a:pt x="6919" y="1809"/>
                      <a:pt x="4423" y="4305"/>
                    </a:cubicBezTo>
                    <a:cubicBezTo>
                      <a:pt x="1927" y="6801"/>
                      <a:pt x="524" y="10187"/>
                      <a:pt x="524" y="13718"/>
                    </a:cubicBezTo>
                    <a:cubicBezTo>
                      <a:pt x="524" y="17248"/>
                      <a:pt x="1927" y="20634"/>
                      <a:pt x="4423" y="23130"/>
                    </a:cubicBezTo>
                    <a:cubicBezTo>
                      <a:pt x="6919" y="25627"/>
                      <a:pt x="10305" y="27029"/>
                      <a:pt x="13836" y="270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38" name="任意多边形: 形状 67937">
                <a:extLst>
                  <a:ext uri="{FF2B5EF4-FFF2-40B4-BE49-F238E27FC236}">
                    <a16:creationId xmlns:a16="http://schemas.microsoft.com/office/drawing/2014/main" id="{9D67A48E-D48A-2C4E-8905-C33F39FD5CAF}"/>
                  </a:ext>
                </a:extLst>
              </p:cNvPr>
              <p:cNvSpPr/>
              <p:nvPr/>
            </p:nvSpPr>
            <p:spPr>
              <a:xfrm>
                <a:off x="5446677" y="3753461"/>
                <a:ext cx="26623" cy="26623"/>
              </a:xfrm>
              <a:custGeom>
                <a:avLst/>
                <a:gdLst>
                  <a:gd name="connsiteX0" fmla="*/ 13690 w 26623"/>
                  <a:gd name="connsiteY0" fmla="*/ 26940 h 26623"/>
                  <a:gd name="connsiteX1" fmla="*/ 23103 w 26623"/>
                  <a:gd name="connsiteY1" fmla="*/ 23041 h 26623"/>
                  <a:gd name="connsiteX2" fmla="*/ 27002 w 26623"/>
                  <a:gd name="connsiteY2" fmla="*/ 13628 h 26623"/>
                  <a:gd name="connsiteX3" fmla="*/ 23103 w 26623"/>
                  <a:gd name="connsiteY3" fmla="*/ 4215 h 26623"/>
                  <a:gd name="connsiteX4" fmla="*/ 13690 w 26623"/>
                  <a:gd name="connsiteY4" fmla="*/ 316 h 26623"/>
                  <a:gd name="connsiteX5" fmla="*/ 4277 w 26623"/>
                  <a:gd name="connsiteY5" fmla="*/ 4215 h 26623"/>
                  <a:gd name="connsiteX6" fmla="*/ 379 w 26623"/>
                  <a:gd name="connsiteY6" fmla="*/ 13628 h 26623"/>
                  <a:gd name="connsiteX7" fmla="*/ 4277 w 26623"/>
                  <a:gd name="connsiteY7" fmla="*/ 23041 h 26623"/>
                  <a:gd name="connsiteX8" fmla="*/ 13690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940"/>
                    </a:moveTo>
                    <a:cubicBezTo>
                      <a:pt x="17220" y="26940"/>
                      <a:pt x="20607" y="25537"/>
                      <a:pt x="23103" y="23041"/>
                    </a:cubicBezTo>
                    <a:cubicBezTo>
                      <a:pt x="25599" y="20544"/>
                      <a:pt x="27002" y="17158"/>
                      <a:pt x="27002" y="13628"/>
                    </a:cubicBezTo>
                    <a:cubicBezTo>
                      <a:pt x="27002" y="10098"/>
                      <a:pt x="25599" y="6712"/>
                      <a:pt x="23103" y="4215"/>
                    </a:cubicBezTo>
                    <a:cubicBezTo>
                      <a:pt x="20607" y="1719"/>
                      <a:pt x="17220" y="316"/>
                      <a:pt x="13690" y="316"/>
                    </a:cubicBezTo>
                    <a:cubicBezTo>
                      <a:pt x="10160" y="316"/>
                      <a:pt x="6774" y="1719"/>
                      <a:pt x="4277" y="4215"/>
                    </a:cubicBezTo>
                    <a:cubicBezTo>
                      <a:pt x="1781" y="6712"/>
                      <a:pt x="379" y="10098"/>
                      <a:pt x="379" y="13628"/>
                    </a:cubicBezTo>
                    <a:cubicBezTo>
                      <a:pt x="379" y="17158"/>
                      <a:pt x="1781" y="20544"/>
                      <a:pt x="4277" y="23041"/>
                    </a:cubicBezTo>
                    <a:cubicBezTo>
                      <a:pt x="6774" y="25537"/>
                      <a:pt x="10160" y="26940"/>
                      <a:pt x="13690" y="2694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39" name="任意多边形: 形状 67938">
                <a:extLst>
                  <a:ext uri="{FF2B5EF4-FFF2-40B4-BE49-F238E27FC236}">
                    <a16:creationId xmlns:a16="http://schemas.microsoft.com/office/drawing/2014/main" id="{C00CBBE6-A11F-15D2-B77B-7FCE6560C5FF}"/>
                  </a:ext>
                </a:extLst>
              </p:cNvPr>
              <p:cNvSpPr/>
              <p:nvPr/>
            </p:nvSpPr>
            <p:spPr>
              <a:xfrm>
                <a:off x="6412182" y="2635973"/>
                <a:ext cx="26623" cy="26623"/>
              </a:xfrm>
              <a:custGeom>
                <a:avLst/>
                <a:gdLst>
                  <a:gd name="connsiteX0" fmla="*/ 13771 w 26623"/>
                  <a:gd name="connsiteY0" fmla="*/ 26846 h 26623"/>
                  <a:gd name="connsiteX1" fmla="*/ 23184 w 26623"/>
                  <a:gd name="connsiteY1" fmla="*/ 22947 h 26623"/>
                  <a:gd name="connsiteX2" fmla="*/ 27083 w 26623"/>
                  <a:gd name="connsiteY2" fmla="*/ 13534 h 26623"/>
                  <a:gd name="connsiteX3" fmla="*/ 23184 w 26623"/>
                  <a:gd name="connsiteY3" fmla="*/ 4121 h 26623"/>
                  <a:gd name="connsiteX4" fmla="*/ 13771 w 26623"/>
                  <a:gd name="connsiteY4" fmla="*/ 223 h 26623"/>
                  <a:gd name="connsiteX5" fmla="*/ 4359 w 26623"/>
                  <a:gd name="connsiteY5" fmla="*/ 4121 h 26623"/>
                  <a:gd name="connsiteX6" fmla="*/ 460 w 26623"/>
                  <a:gd name="connsiteY6" fmla="*/ 13534 h 26623"/>
                  <a:gd name="connsiteX7" fmla="*/ 4359 w 26623"/>
                  <a:gd name="connsiteY7" fmla="*/ 22947 h 26623"/>
                  <a:gd name="connsiteX8" fmla="*/ 13771 w 26623"/>
                  <a:gd name="connsiteY8" fmla="*/ 268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846"/>
                    </a:moveTo>
                    <a:cubicBezTo>
                      <a:pt x="17302" y="26846"/>
                      <a:pt x="20688" y="25443"/>
                      <a:pt x="23184" y="22947"/>
                    </a:cubicBezTo>
                    <a:cubicBezTo>
                      <a:pt x="25680" y="20451"/>
                      <a:pt x="27083" y="17064"/>
                      <a:pt x="27083" y="13534"/>
                    </a:cubicBezTo>
                    <a:cubicBezTo>
                      <a:pt x="27083" y="10004"/>
                      <a:pt x="25680" y="6618"/>
                      <a:pt x="23184" y="4121"/>
                    </a:cubicBezTo>
                    <a:cubicBezTo>
                      <a:pt x="20688" y="1625"/>
                      <a:pt x="17302" y="223"/>
                      <a:pt x="13771" y="223"/>
                    </a:cubicBezTo>
                    <a:cubicBezTo>
                      <a:pt x="10241" y="223"/>
                      <a:pt x="6855" y="1625"/>
                      <a:pt x="4359" y="4121"/>
                    </a:cubicBezTo>
                    <a:cubicBezTo>
                      <a:pt x="1862" y="6618"/>
                      <a:pt x="460" y="10004"/>
                      <a:pt x="460" y="13534"/>
                    </a:cubicBezTo>
                    <a:cubicBezTo>
                      <a:pt x="460" y="17064"/>
                      <a:pt x="1862" y="20451"/>
                      <a:pt x="4359" y="22947"/>
                    </a:cubicBezTo>
                    <a:cubicBezTo>
                      <a:pt x="6855" y="25443"/>
                      <a:pt x="10241" y="26846"/>
                      <a:pt x="13771" y="268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40" name="任意多边形: 形状 67939">
                <a:extLst>
                  <a:ext uri="{FF2B5EF4-FFF2-40B4-BE49-F238E27FC236}">
                    <a16:creationId xmlns:a16="http://schemas.microsoft.com/office/drawing/2014/main" id="{617C2B4B-C712-CBB2-ABDC-7102F6230E15}"/>
                  </a:ext>
                </a:extLst>
              </p:cNvPr>
              <p:cNvSpPr/>
              <p:nvPr/>
            </p:nvSpPr>
            <p:spPr>
              <a:xfrm>
                <a:off x="6023485" y="2880490"/>
                <a:ext cx="26623" cy="26623"/>
              </a:xfrm>
              <a:custGeom>
                <a:avLst/>
                <a:gdLst>
                  <a:gd name="connsiteX0" fmla="*/ 13739 w 26623"/>
                  <a:gd name="connsiteY0" fmla="*/ 26866 h 26623"/>
                  <a:gd name="connsiteX1" fmla="*/ 23151 w 26623"/>
                  <a:gd name="connsiteY1" fmla="*/ 22967 h 26623"/>
                  <a:gd name="connsiteX2" fmla="*/ 27050 w 26623"/>
                  <a:gd name="connsiteY2" fmla="*/ 13555 h 26623"/>
                  <a:gd name="connsiteX3" fmla="*/ 23151 w 26623"/>
                  <a:gd name="connsiteY3" fmla="*/ 4142 h 26623"/>
                  <a:gd name="connsiteX4" fmla="*/ 13739 w 26623"/>
                  <a:gd name="connsiteY4" fmla="*/ 243 h 26623"/>
                  <a:gd name="connsiteX5" fmla="*/ 4326 w 26623"/>
                  <a:gd name="connsiteY5" fmla="*/ 4142 h 26623"/>
                  <a:gd name="connsiteX6" fmla="*/ 427 w 26623"/>
                  <a:gd name="connsiteY6" fmla="*/ 13555 h 26623"/>
                  <a:gd name="connsiteX7" fmla="*/ 4326 w 26623"/>
                  <a:gd name="connsiteY7" fmla="*/ 22967 h 26623"/>
                  <a:gd name="connsiteX8" fmla="*/ 13739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6866"/>
                    </a:moveTo>
                    <a:cubicBezTo>
                      <a:pt x="17269" y="26866"/>
                      <a:pt x="20655" y="25464"/>
                      <a:pt x="23151" y="22967"/>
                    </a:cubicBezTo>
                    <a:cubicBezTo>
                      <a:pt x="25648" y="20471"/>
                      <a:pt x="27050" y="17085"/>
                      <a:pt x="27050" y="13555"/>
                    </a:cubicBezTo>
                    <a:cubicBezTo>
                      <a:pt x="27050" y="10024"/>
                      <a:pt x="25648" y="6638"/>
                      <a:pt x="23151" y="4142"/>
                    </a:cubicBezTo>
                    <a:cubicBezTo>
                      <a:pt x="20655" y="1646"/>
                      <a:pt x="17269" y="243"/>
                      <a:pt x="13739" y="243"/>
                    </a:cubicBezTo>
                    <a:cubicBezTo>
                      <a:pt x="10208" y="243"/>
                      <a:pt x="6822" y="1646"/>
                      <a:pt x="4326" y="4142"/>
                    </a:cubicBezTo>
                    <a:cubicBezTo>
                      <a:pt x="1830" y="6638"/>
                      <a:pt x="427" y="10024"/>
                      <a:pt x="427" y="13555"/>
                    </a:cubicBezTo>
                    <a:cubicBezTo>
                      <a:pt x="427" y="17085"/>
                      <a:pt x="1830" y="20471"/>
                      <a:pt x="4326" y="22967"/>
                    </a:cubicBezTo>
                    <a:cubicBezTo>
                      <a:pt x="6822" y="25464"/>
                      <a:pt x="10208" y="26866"/>
                      <a:pt x="13739" y="268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41" name="任意多边形: 形状 67940">
                <a:extLst>
                  <a:ext uri="{FF2B5EF4-FFF2-40B4-BE49-F238E27FC236}">
                    <a16:creationId xmlns:a16="http://schemas.microsoft.com/office/drawing/2014/main" id="{C3ACE78B-849F-A8C2-7E7D-3015DB53A9B4}"/>
                  </a:ext>
                </a:extLst>
              </p:cNvPr>
              <p:cNvSpPr/>
              <p:nvPr/>
            </p:nvSpPr>
            <p:spPr>
              <a:xfrm>
                <a:off x="5795505" y="3336885"/>
                <a:ext cx="26623" cy="26623"/>
              </a:xfrm>
              <a:custGeom>
                <a:avLst/>
                <a:gdLst>
                  <a:gd name="connsiteX0" fmla="*/ 13719 w 26623"/>
                  <a:gd name="connsiteY0" fmla="*/ 26905 h 26623"/>
                  <a:gd name="connsiteX1" fmla="*/ 23132 w 26623"/>
                  <a:gd name="connsiteY1" fmla="*/ 23006 h 26623"/>
                  <a:gd name="connsiteX2" fmla="*/ 27031 w 26623"/>
                  <a:gd name="connsiteY2" fmla="*/ 13593 h 26623"/>
                  <a:gd name="connsiteX3" fmla="*/ 23132 w 26623"/>
                  <a:gd name="connsiteY3" fmla="*/ 4180 h 26623"/>
                  <a:gd name="connsiteX4" fmla="*/ 13719 w 26623"/>
                  <a:gd name="connsiteY4" fmla="*/ 281 h 26623"/>
                  <a:gd name="connsiteX5" fmla="*/ 4307 w 26623"/>
                  <a:gd name="connsiteY5" fmla="*/ 4180 h 26623"/>
                  <a:gd name="connsiteX6" fmla="*/ 408 w 26623"/>
                  <a:gd name="connsiteY6" fmla="*/ 13593 h 26623"/>
                  <a:gd name="connsiteX7" fmla="*/ 4307 w 26623"/>
                  <a:gd name="connsiteY7" fmla="*/ 23006 h 26623"/>
                  <a:gd name="connsiteX8" fmla="*/ 13719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9" y="26905"/>
                    </a:moveTo>
                    <a:cubicBezTo>
                      <a:pt x="17250" y="26905"/>
                      <a:pt x="20636" y="25502"/>
                      <a:pt x="23132" y="23006"/>
                    </a:cubicBezTo>
                    <a:cubicBezTo>
                      <a:pt x="25628" y="20509"/>
                      <a:pt x="27031" y="17123"/>
                      <a:pt x="27031" y="13593"/>
                    </a:cubicBezTo>
                    <a:cubicBezTo>
                      <a:pt x="27031" y="10063"/>
                      <a:pt x="25628" y="6677"/>
                      <a:pt x="23132" y="4180"/>
                    </a:cubicBezTo>
                    <a:cubicBezTo>
                      <a:pt x="20636" y="1684"/>
                      <a:pt x="17250" y="281"/>
                      <a:pt x="13719" y="281"/>
                    </a:cubicBezTo>
                    <a:cubicBezTo>
                      <a:pt x="10189" y="281"/>
                      <a:pt x="6803" y="1684"/>
                      <a:pt x="4307" y="4180"/>
                    </a:cubicBezTo>
                    <a:cubicBezTo>
                      <a:pt x="1810" y="6677"/>
                      <a:pt x="408" y="10063"/>
                      <a:pt x="408" y="13593"/>
                    </a:cubicBezTo>
                    <a:cubicBezTo>
                      <a:pt x="408" y="17123"/>
                      <a:pt x="1810" y="20509"/>
                      <a:pt x="4307" y="23006"/>
                    </a:cubicBezTo>
                    <a:cubicBezTo>
                      <a:pt x="6803" y="25502"/>
                      <a:pt x="10189" y="26905"/>
                      <a:pt x="13719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42" name="任意多边形: 形状 67941">
                <a:extLst>
                  <a:ext uri="{FF2B5EF4-FFF2-40B4-BE49-F238E27FC236}">
                    <a16:creationId xmlns:a16="http://schemas.microsoft.com/office/drawing/2014/main" id="{915B7127-E42E-8D64-5F68-4A0264CCF10F}"/>
                  </a:ext>
                </a:extLst>
              </p:cNvPr>
              <p:cNvSpPr/>
              <p:nvPr/>
            </p:nvSpPr>
            <p:spPr>
              <a:xfrm>
                <a:off x="6362460" y="3117606"/>
                <a:ext cx="26623" cy="26623"/>
              </a:xfrm>
              <a:custGeom>
                <a:avLst/>
                <a:gdLst>
                  <a:gd name="connsiteX0" fmla="*/ 13767 w 26623"/>
                  <a:gd name="connsiteY0" fmla="*/ 26886 h 26623"/>
                  <a:gd name="connsiteX1" fmla="*/ 23180 w 26623"/>
                  <a:gd name="connsiteY1" fmla="*/ 22987 h 26623"/>
                  <a:gd name="connsiteX2" fmla="*/ 27079 w 26623"/>
                  <a:gd name="connsiteY2" fmla="*/ 13575 h 26623"/>
                  <a:gd name="connsiteX3" fmla="*/ 23180 w 26623"/>
                  <a:gd name="connsiteY3" fmla="*/ 4162 h 26623"/>
                  <a:gd name="connsiteX4" fmla="*/ 13767 w 26623"/>
                  <a:gd name="connsiteY4" fmla="*/ 263 h 26623"/>
                  <a:gd name="connsiteX5" fmla="*/ 4354 w 26623"/>
                  <a:gd name="connsiteY5" fmla="*/ 4162 h 26623"/>
                  <a:gd name="connsiteX6" fmla="*/ 455 w 26623"/>
                  <a:gd name="connsiteY6" fmla="*/ 13575 h 26623"/>
                  <a:gd name="connsiteX7" fmla="*/ 4354 w 26623"/>
                  <a:gd name="connsiteY7" fmla="*/ 22987 h 26623"/>
                  <a:gd name="connsiteX8" fmla="*/ 13767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7" y="26886"/>
                    </a:moveTo>
                    <a:cubicBezTo>
                      <a:pt x="17297" y="26886"/>
                      <a:pt x="20684" y="25484"/>
                      <a:pt x="23180" y="22987"/>
                    </a:cubicBezTo>
                    <a:cubicBezTo>
                      <a:pt x="25676" y="20491"/>
                      <a:pt x="27079" y="17105"/>
                      <a:pt x="27079" y="13575"/>
                    </a:cubicBezTo>
                    <a:cubicBezTo>
                      <a:pt x="27079" y="10044"/>
                      <a:pt x="25676" y="6658"/>
                      <a:pt x="23180" y="4162"/>
                    </a:cubicBezTo>
                    <a:cubicBezTo>
                      <a:pt x="20684" y="1666"/>
                      <a:pt x="17297" y="263"/>
                      <a:pt x="13767" y="263"/>
                    </a:cubicBezTo>
                    <a:cubicBezTo>
                      <a:pt x="10237" y="263"/>
                      <a:pt x="6851" y="1666"/>
                      <a:pt x="4354" y="4162"/>
                    </a:cubicBezTo>
                    <a:cubicBezTo>
                      <a:pt x="1858" y="6658"/>
                      <a:pt x="455" y="10044"/>
                      <a:pt x="455" y="13575"/>
                    </a:cubicBezTo>
                    <a:cubicBezTo>
                      <a:pt x="455" y="17105"/>
                      <a:pt x="1858" y="20491"/>
                      <a:pt x="4354" y="22987"/>
                    </a:cubicBezTo>
                    <a:cubicBezTo>
                      <a:pt x="6851" y="25484"/>
                      <a:pt x="10237" y="26886"/>
                      <a:pt x="13767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43" name="任意多边形: 形状 67942">
                <a:extLst>
                  <a:ext uri="{FF2B5EF4-FFF2-40B4-BE49-F238E27FC236}">
                    <a16:creationId xmlns:a16="http://schemas.microsoft.com/office/drawing/2014/main" id="{2119ECC7-444E-ABDA-8273-39C5B7A4F29D}"/>
                  </a:ext>
                </a:extLst>
              </p:cNvPr>
              <p:cNvSpPr/>
              <p:nvPr/>
            </p:nvSpPr>
            <p:spPr>
              <a:xfrm>
                <a:off x="6562829" y="2906026"/>
                <a:ext cx="26623" cy="26623"/>
              </a:xfrm>
              <a:custGeom>
                <a:avLst/>
                <a:gdLst>
                  <a:gd name="connsiteX0" fmla="*/ 13784 w 26623"/>
                  <a:gd name="connsiteY0" fmla="*/ 26868 h 26623"/>
                  <a:gd name="connsiteX1" fmla="*/ 23197 w 26623"/>
                  <a:gd name="connsiteY1" fmla="*/ 22969 h 26623"/>
                  <a:gd name="connsiteX2" fmla="*/ 27096 w 26623"/>
                  <a:gd name="connsiteY2" fmla="*/ 13557 h 26623"/>
                  <a:gd name="connsiteX3" fmla="*/ 23197 w 26623"/>
                  <a:gd name="connsiteY3" fmla="*/ 4144 h 26623"/>
                  <a:gd name="connsiteX4" fmla="*/ 13784 w 26623"/>
                  <a:gd name="connsiteY4" fmla="*/ 245 h 26623"/>
                  <a:gd name="connsiteX5" fmla="*/ 4371 w 26623"/>
                  <a:gd name="connsiteY5" fmla="*/ 4144 h 26623"/>
                  <a:gd name="connsiteX6" fmla="*/ 472 w 26623"/>
                  <a:gd name="connsiteY6" fmla="*/ 13557 h 26623"/>
                  <a:gd name="connsiteX7" fmla="*/ 4371 w 26623"/>
                  <a:gd name="connsiteY7" fmla="*/ 22969 h 26623"/>
                  <a:gd name="connsiteX8" fmla="*/ 13784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4" y="26868"/>
                    </a:moveTo>
                    <a:cubicBezTo>
                      <a:pt x="17314" y="26868"/>
                      <a:pt x="20700" y="25466"/>
                      <a:pt x="23197" y="22969"/>
                    </a:cubicBezTo>
                    <a:cubicBezTo>
                      <a:pt x="25693" y="20473"/>
                      <a:pt x="27096" y="17087"/>
                      <a:pt x="27096" y="13557"/>
                    </a:cubicBezTo>
                    <a:cubicBezTo>
                      <a:pt x="27096" y="10027"/>
                      <a:pt x="25693" y="6640"/>
                      <a:pt x="23197" y="4144"/>
                    </a:cubicBezTo>
                    <a:cubicBezTo>
                      <a:pt x="20700" y="1648"/>
                      <a:pt x="17314" y="245"/>
                      <a:pt x="13784" y="245"/>
                    </a:cubicBezTo>
                    <a:cubicBezTo>
                      <a:pt x="10254" y="245"/>
                      <a:pt x="6867" y="1648"/>
                      <a:pt x="4371" y="4144"/>
                    </a:cubicBezTo>
                    <a:cubicBezTo>
                      <a:pt x="1875" y="6640"/>
                      <a:pt x="472" y="10027"/>
                      <a:pt x="472" y="13557"/>
                    </a:cubicBezTo>
                    <a:cubicBezTo>
                      <a:pt x="472" y="17087"/>
                      <a:pt x="1875" y="20473"/>
                      <a:pt x="4371" y="22969"/>
                    </a:cubicBezTo>
                    <a:cubicBezTo>
                      <a:pt x="6867" y="25466"/>
                      <a:pt x="10254" y="26868"/>
                      <a:pt x="13784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44" name="任意多边形: 形状 67943">
                <a:extLst>
                  <a:ext uri="{FF2B5EF4-FFF2-40B4-BE49-F238E27FC236}">
                    <a16:creationId xmlns:a16="http://schemas.microsoft.com/office/drawing/2014/main" id="{581BEDE9-0312-EA76-2106-2C25298ABA2D}"/>
                  </a:ext>
                </a:extLst>
              </p:cNvPr>
              <p:cNvSpPr/>
              <p:nvPr/>
            </p:nvSpPr>
            <p:spPr>
              <a:xfrm>
                <a:off x="6428645" y="2637840"/>
                <a:ext cx="26623" cy="26623"/>
              </a:xfrm>
              <a:custGeom>
                <a:avLst/>
                <a:gdLst>
                  <a:gd name="connsiteX0" fmla="*/ 13773 w 26623"/>
                  <a:gd name="connsiteY0" fmla="*/ 26846 h 26623"/>
                  <a:gd name="connsiteX1" fmla="*/ 23185 w 26623"/>
                  <a:gd name="connsiteY1" fmla="*/ 22947 h 26623"/>
                  <a:gd name="connsiteX2" fmla="*/ 27084 w 26623"/>
                  <a:gd name="connsiteY2" fmla="*/ 13534 h 26623"/>
                  <a:gd name="connsiteX3" fmla="*/ 23185 w 26623"/>
                  <a:gd name="connsiteY3" fmla="*/ 4122 h 26623"/>
                  <a:gd name="connsiteX4" fmla="*/ 13773 w 26623"/>
                  <a:gd name="connsiteY4" fmla="*/ 223 h 26623"/>
                  <a:gd name="connsiteX5" fmla="*/ 4360 w 26623"/>
                  <a:gd name="connsiteY5" fmla="*/ 4122 h 26623"/>
                  <a:gd name="connsiteX6" fmla="*/ 461 w 26623"/>
                  <a:gd name="connsiteY6" fmla="*/ 13534 h 26623"/>
                  <a:gd name="connsiteX7" fmla="*/ 4360 w 26623"/>
                  <a:gd name="connsiteY7" fmla="*/ 22947 h 26623"/>
                  <a:gd name="connsiteX8" fmla="*/ 13773 w 26623"/>
                  <a:gd name="connsiteY8" fmla="*/ 268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846"/>
                    </a:moveTo>
                    <a:cubicBezTo>
                      <a:pt x="17303" y="26846"/>
                      <a:pt x="20689" y="25443"/>
                      <a:pt x="23185" y="22947"/>
                    </a:cubicBezTo>
                    <a:cubicBezTo>
                      <a:pt x="25682" y="20451"/>
                      <a:pt x="27084" y="17065"/>
                      <a:pt x="27084" y="13534"/>
                    </a:cubicBezTo>
                    <a:cubicBezTo>
                      <a:pt x="27084" y="10004"/>
                      <a:pt x="25682" y="6618"/>
                      <a:pt x="23185" y="4122"/>
                    </a:cubicBezTo>
                    <a:cubicBezTo>
                      <a:pt x="20689" y="1625"/>
                      <a:pt x="17303" y="223"/>
                      <a:pt x="13773" y="223"/>
                    </a:cubicBezTo>
                    <a:cubicBezTo>
                      <a:pt x="10242" y="223"/>
                      <a:pt x="6856" y="1625"/>
                      <a:pt x="4360" y="4122"/>
                    </a:cubicBezTo>
                    <a:cubicBezTo>
                      <a:pt x="1864" y="6618"/>
                      <a:pt x="461" y="10004"/>
                      <a:pt x="461" y="13534"/>
                    </a:cubicBezTo>
                    <a:cubicBezTo>
                      <a:pt x="461" y="17065"/>
                      <a:pt x="1864" y="20451"/>
                      <a:pt x="4360" y="22947"/>
                    </a:cubicBezTo>
                    <a:cubicBezTo>
                      <a:pt x="6856" y="25443"/>
                      <a:pt x="10242" y="26846"/>
                      <a:pt x="13773" y="268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45" name="任意多边形: 形状 67944">
                <a:extLst>
                  <a:ext uri="{FF2B5EF4-FFF2-40B4-BE49-F238E27FC236}">
                    <a16:creationId xmlns:a16="http://schemas.microsoft.com/office/drawing/2014/main" id="{C0F52F6E-617C-B4E2-3BD4-0E8D34A0C362}"/>
                  </a:ext>
                </a:extLst>
              </p:cNvPr>
              <p:cNvSpPr/>
              <p:nvPr/>
            </p:nvSpPr>
            <p:spPr>
              <a:xfrm>
                <a:off x="7055563" y="2363127"/>
                <a:ext cx="26623" cy="26623"/>
              </a:xfrm>
              <a:custGeom>
                <a:avLst/>
                <a:gdLst>
                  <a:gd name="connsiteX0" fmla="*/ 13825 w 26623"/>
                  <a:gd name="connsiteY0" fmla="*/ 26823 h 26623"/>
                  <a:gd name="connsiteX1" fmla="*/ 23238 w 26623"/>
                  <a:gd name="connsiteY1" fmla="*/ 22924 h 26623"/>
                  <a:gd name="connsiteX2" fmla="*/ 27137 w 26623"/>
                  <a:gd name="connsiteY2" fmla="*/ 13511 h 26623"/>
                  <a:gd name="connsiteX3" fmla="*/ 23238 w 26623"/>
                  <a:gd name="connsiteY3" fmla="*/ 4098 h 26623"/>
                  <a:gd name="connsiteX4" fmla="*/ 13825 w 26623"/>
                  <a:gd name="connsiteY4" fmla="*/ 200 h 26623"/>
                  <a:gd name="connsiteX5" fmla="*/ 4413 w 26623"/>
                  <a:gd name="connsiteY5" fmla="*/ 4098 h 26623"/>
                  <a:gd name="connsiteX6" fmla="*/ 514 w 26623"/>
                  <a:gd name="connsiteY6" fmla="*/ 13511 h 26623"/>
                  <a:gd name="connsiteX7" fmla="*/ 4413 w 26623"/>
                  <a:gd name="connsiteY7" fmla="*/ 22924 h 26623"/>
                  <a:gd name="connsiteX8" fmla="*/ 13825 w 26623"/>
                  <a:gd name="connsiteY8" fmla="*/ 268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823"/>
                    </a:moveTo>
                    <a:cubicBezTo>
                      <a:pt x="17356" y="26823"/>
                      <a:pt x="20742" y="25420"/>
                      <a:pt x="23238" y="22924"/>
                    </a:cubicBezTo>
                    <a:cubicBezTo>
                      <a:pt x="25734" y="20428"/>
                      <a:pt x="27137" y="17041"/>
                      <a:pt x="27137" y="13511"/>
                    </a:cubicBezTo>
                    <a:cubicBezTo>
                      <a:pt x="27137" y="9981"/>
                      <a:pt x="25734" y="6595"/>
                      <a:pt x="23238" y="4098"/>
                    </a:cubicBezTo>
                    <a:cubicBezTo>
                      <a:pt x="20742" y="1602"/>
                      <a:pt x="17356" y="200"/>
                      <a:pt x="13825" y="200"/>
                    </a:cubicBezTo>
                    <a:cubicBezTo>
                      <a:pt x="10295" y="200"/>
                      <a:pt x="6909" y="1602"/>
                      <a:pt x="4413" y="4098"/>
                    </a:cubicBezTo>
                    <a:cubicBezTo>
                      <a:pt x="1916" y="6595"/>
                      <a:pt x="514" y="9981"/>
                      <a:pt x="514" y="13511"/>
                    </a:cubicBezTo>
                    <a:cubicBezTo>
                      <a:pt x="514" y="17041"/>
                      <a:pt x="1916" y="20428"/>
                      <a:pt x="4413" y="22924"/>
                    </a:cubicBezTo>
                    <a:cubicBezTo>
                      <a:pt x="6909" y="25420"/>
                      <a:pt x="10295" y="26823"/>
                      <a:pt x="13825" y="268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46" name="任意多边形: 形状 67945">
                <a:extLst>
                  <a:ext uri="{FF2B5EF4-FFF2-40B4-BE49-F238E27FC236}">
                    <a16:creationId xmlns:a16="http://schemas.microsoft.com/office/drawing/2014/main" id="{E4519B29-7EAA-543F-164D-CCEC3E966B4F}"/>
                  </a:ext>
                </a:extLst>
              </p:cNvPr>
              <p:cNvSpPr/>
              <p:nvPr/>
            </p:nvSpPr>
            <p:spPr>
              <a:xfrm>
                <a:off x="7477433" y="2813458"/>
                <a:ext cx="26623" cy="26623"/>
              </a:xfrm>
              <a:custGeom>
                <a:avLst/>
                <a:gdLst>
                  <a:gd name="connsiteX0" fmla="*/ 13861 w 26623"/>
                  <a:gd name="connsiteY0" fmla="*/ 26861 h 26623"/>
                  <a:gd name="connsiteX1" fmla="*/ 23273 w 26623"/>
                  <a:gd name="connsiteY1" fmla="*/ 22962 h 26623"/>
                  <a:gd name="connsiteX2" fmla="*/ 27172 w 26623"/>
                  <a:gd name="connsiteY2" fmla="*/ 13549 h 26623"/>
                  <a:gd name="connsiteX3" fmla="*/ 23273 w 26623"/>
                  <a:gd name="connsiteY3" fmla="*/ 4136 h 26623"/>
                  <a:gd name="connsiteX4" fmla="*/ 13861 w 26623"/>
                  <a:gd name="connsiteY4" fmla="*/ 237 h 26623"/>
                  <a:gd name="connsiteX5" fmla="*/ 4448 w 26623"/>
                  <a:gd name="connsiteY5" fmla="*/ 4136 h 26623"/>
                  <a:gd name="connsiteX6" fmla="*/ 549 w 26623"/>
                  <a:gd name="connsiteY6" fmla="*/ 13549 h 26623"/>
                  <a:gd name="connsiteX7" fmla="*/ 4448 w 26623"/>
                  <a:gd name="connsiteY7" fmla="*/ 22962 h 26623"/>
                  <a:gd name="connsiteX8" fmla="*/ 13861 w 26623"/>
                  <a:gd name="connsiteY8" fmla="*/ 268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1" y="26861"/>
                    </a:moveTo>
                    <a:cubicBezTo>
                      <a:pt x="17391" y="26861"/>
                      <a:pt x="20777" y="25458"/>
                      <a:pt x="23273" y="22962"/>
                    </a:cubicBezTo>
                    <a:cubicBezTo>
                      <a:pt x="25770" y="20465"/>
                      <a:pt x="27172" y="17079"/>
                      <a:pt x="27172" y="13549"/>
                    </a:cubicBezTo>
                    <a:cubicBezTo>
                      <a:pt x="27172" y="10019"/>
                      <a:pt x="25770" y="6633"/>
                      <a:pt x="23273" y="4136"/>
                    </a:cubicBezTo>
                    <a:cubicBezTo>
                      <a:pt x="20777" y="1640"/>
                      <a:pt x="17391" y="237"/>
                      <a:pt x="13861" y="237"/>
                    </a:cubicBezTo>
                    <a:cubicBezTo>
                      <a:pt x="10330" y="237"/>
                      <a:pt x="6944" y="1640"/>
                      <a:pt x="4448" y="4136"/>
                    </a:cubicBezTo>
                    <a:cubicBezTo>
                      <a:pt x="1952" y="6633"/>
                      <a:pt x="549" y="10019"/>
                      <a:pt x="549" y="13549"/>
                    </a:cubicBezTo>
                    <a:cubicBezTo>
                      <a:pt x="549" y="17079"/>
                      <a:pt x="1952" y="20465"/>
                      <a:pt x="4448" y="22962"/>
                    </a:cubicBezTo>
                    <a:cubicBezTo>
                      <a:pt x="6944" y="25458"/>
                      <a:pt x="10330" y="26861"/>
                      <a:pt x="13861" y="268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47" name="任意多边形: 形状 67946">
                <a:extLst>
                  <a:ext uri="{FF2B5EF4-FFF2-40B4-BE49-F238E27FC236}">
                    <a16:creationId xmlns:a16="http://schemas.microsoft.com/office/drawing/2014/main" id="{294070AA-599C-FD1D-FCC9-422CF42BD402}"/>
                  </a:ext>
                </a:extLst>
              </p:cNvPr>
              <p:cNvSpPr/>
              <p:nvPr/>
            </p:nvSpPr>
            <p:spPr>
              <a:xfrm>
                <a:off x="4816380" y="1138592"/>
                <a:ext cx="26623" cy="26623"/>
              </a:xfrm>
              <a:custGeom>
                <a:avLst/>
                <a:gdLst>
                  <a:gd name="connsiteX0" fmla="*/ 13637 w 26623"/>
                  <a:gd name="connsiteY0" fmla="*/ 26720 h 26623"/>
                  <a:gd name="connsiteX1" fmla="*/ 23050 w 26623"/>
                  <a:gd name="connsiteY1" fmla="*/ 22821 h 26623"/>
                  <a:gd name="connsiteX2" fmla="*/ 26949 w 26623"/>
                  <a:gd name="connsiteY2" fmla="*/ 13408 h 26623"/>
                  <a:gd name="connsiteX3" fmla="*/ 23050 w 26623"/>
                  <a:gd name="connsiteY3" fmla="*/ 3996 h 26623"/>
                  <a:gd name="connsiteX4" fmla="*/ 13637 w 26623"/>
                  <a:gd name="connsiteY4" fmla="*/ 97 h 26623"/>
                  <a:gd name="connsiteX5" fmla="*/ 4225 w 26623"/>
                  <a:gd name="connsiteY5" fmla="*/ 3996 h 26623"/>
                  <a:gd name="connsiteX6" fmla="*/ 326 w 26623"/>
                  <a:gd name="connsiteY6" fmla="*/ 13408 h 26623"/>
                  <a:gd name="connsiteX7" fmla="*/ 4225 w 26623"/>
                  <a:gd name="connsiteY7" fmla="*/ 22821 h 26623"/>
                  <a:gd name="connsiteX8" fmla="*/ 13637 w 26623"/>
                  <a:gd name="connsiteY8" fmla="*/ 267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720"/>
                    </a:moveTo>
                    <a:cubicBezTo>
                      <a:pt x="17168" y="26720"/>
                      <a:pt x="20554" y="25317"/>
                      <a:pt x="23050" y="22821"/>
                    </a:cubicBezTo>
                    <a:cubicBezTo>
                      <a:pt x="25546" y="20325"/>
                      <a:pt x="26949" y="16939"/>
                      <a:pt x="26949" y="13408"/>
                    </a:cubicBezTo>
                    <a:cubicBezTo>
                      <a:pt x="26949" y="9878"/>
                      <a:pt x="25546" y="6492"/>
                      <a:pt x="23050" y="3996"/>
                    </a:cubicBezTo>
                    <a:cubicBezTo>
                      <a:pt x="20554" y="1499"/>
                      <a:pt x="17168" y="97"/>
                      <a:pt x="13637" y="97"/>
                    </a:cubicBezTo>
                    <a:cubicBezTo>
                      <a:pt x="10107" y="97"/>
                      <a:pt x="6721" y="1499"/>
                      <a:pt x="4225" y="3996"/>
                    </a:cubicBezTo>
                    <a:cubicBezTo>
                      <a:pt x="1728" y="6492"/>
                      <a:pt x="326" y="9878"/>
                      <a:pt x="326" y="13408"/>
                    </a:cubicBezTo>
                    <a:cubicBezTo>
                      <a:pt x="326" y="16939"/>
                      <a:pt x="1728" y="20325"/>
                      <a:pt x="4225" y="22821"/>
                    </a:cubicBezTo>
                    <a:cubicBezTo>
                      <a:pt x="6721" y="25317"/>
                      <a:pt x="10107" y="26720"/>
                      <a:pt x="13637" y="267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48" name="任意多边形: 形状 67947">
                <a:extLst>
                  <a:ext uri="{FF2B5EF4-FFF2-40B4-BE49-F238E27FC236}">
                    <a16:creationId xmlns:a16="http://schemas.microsoft.com/office/drawing/2014/main" id="{178A2F92-676D-13E5-F3A9-9EF9D71F7779}"/>
                  </a:ext>
                </a:extLst>
              </p:cNvPr>
              <p:cNvSpPr/>
              <p:nvPr/>
            </p:nvSpPr>
            <p:spPr>
              <a:xfrm>
                <a:off x="6151766" y="2914629"/>
                <a:ext cx="26623" cy="26623"/>
              </a:xfrm>
              <a:custGeom>
                <a:avLst/>
                <a:gdLst>
                  <a:gd name="connsiteX0" fmla="*/ 13749 w 26623"/>
                  <a:gd name="connsiteY0" fmla="*/ 26869 h 26623"/>
                  <a:gd name="connsiteX1" fmla="*/ 23162 w 26623"/>
                  <a:gd name="connsiteY1" fmla="*/ 22970 h 26623"/>
                  <a:gd name="connsiteX2" fmla="*/ 27061 w 26623"/>
                  <a:gd name="connsiteY2" fmla="*/ 13558 h 26623"/>
                  <a:gd name="connsiteX3" fmla="*/ 23162 w 26623"/>
                  <a:gd name="connsiteY3" fmla="*/ 4145 h 26623"/>
                  <a:gd name="connsiteX4" fmla="*/ 13749 w 26623"/>
                  <a:gd name="connsiteY4" fmla="*/ 246 h 26623"/>
                  <a:gd name="connsiteX5" fmla="*/ 4337 w 26623"/>
                  <a:gd name="connsiteY5" fmla="*/ 4145 h 26623"/>
                  <a:gd name="connsiteX6" fmla="*/ 438 w 26623"/>
                  <a:gd name="connsiteY6" fmla="*/ 13558 h 26623"/>
                  <a:gd name="connsiteX7" fmla="*/ 4337 w 26623"/>
                  <a:gd name="connsiteY7" fmla="*/ 22970 h 26623"/>
                  <a:gd name="connsiteX8" fmla="*/ 13749 w 26623"/>
                  <a:gd name="connsiteY8" fmla="*/ 268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869"/>
                    </a:moveTo>
                    <a:cubicBezTo>
                      <a:pt x="17280" y="26869"/>
                      <a:pt x="20666" y="25467"/>
                      <a:pt x="23162" y="22970"/>
                    </a:cubicBezTo>
                    <a:cubicBezTo>
                      <a:pt x="25658" y="20474"/>
                      <a:pt x="27061" y="17088"/>
                      <a:pt x="27061" y="13558"/>
                    </a:cubicBezTo>
                    <a:cubicBezTo>
                      <a:pt x="27061" y="10027"/>
                      <a:pt x="25658" y="6641"/>
                      <a:pt x="23162" y="4145"/>
                    </a:cubicBezTo>
                    <a:cubicBezTo>
                      <a:pt x="20666" y="1649"/>
                      <a:pt x="17280" y="246"/>
                      <a:pt x="13749" y="246"/>
                    </a:cubicBezTo>
                    <a:cubicBezTo>
                      <a:pt x="10219" y="246"/>
                      <a:pt x="6833" y="1649"/>
                      <a:pt x="4337" y="4145"/>
                    </a:cubicBezTo>
                    <a:cubicBezTo>
                      <a:pt x="1840" y="6641"/>
                      <a:pt x="438" y="10027"/>
                      <a:pt x="438" y="13558"/>
                    </a:cubicBezTo>
                    <a:cubicBezTo>
                      <a:pt x="438" y="17088"/>
                      <a:pt x="1840" y="20474"/>
                      <a:pt x="4337" y="22970"/>
                    </a:cubicBezTo>
                    <a:cubicBezTo>
                      <a:pt x="6833" y="25467"/>
                      <a:pt x="10219" y="26869"/>
                      <a:pt x="13749" y="268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49" name="任意多边形: 形状 67948">
                <a:extLst>
                  <a:ext uri="{FF2B5EF4-FFF2-40B4-BE49-F238E27FC236}">
                    <a16:creationId xmlns:a16="http://schemas.microsoft.com/office/drawing/2014/main" id="{CF9EB084-4D05-BEB6-E270-B61E00061CC0}"/>
                  </a:ext>
                </a:extLst>
              </p:cNvPr>
              <p:cNvSpPr/>
              <p:nvPr/>
            </p:nvSpPr>
            <p:spPr>
              <a:xfrm>
                <a:off x="7470087" y="2291188"/>
                <a:ext cx="26623" cy="26623"/>
              </a:xfrm>
              <a:custGeom>
                <a:avLst/>
                <a:gdLst>
                  <a:gd name="connsiteX0" fmla="*/ 13860 w 26623"/>
                  <a:gd name="connsiteY0" fmla="*/ 26817 h 26623"/>
                  <a:gd name="connsiteX1" fmla="*/ 23273 w 26623"/>
                  <a:gd name="connsiteY1" fmla="*/ 22918 h 26623"/>
                  <a:gd name="connsiteX2" fmla="*/ 27172 w 26623"/>
                  <a:gd name="connsiteY2" fmla="*/ 13505 h 26623"/>
                  <a:gd name="connsiteX3" fmla="*/ 23273 w 26623"/>
                  <a:gd name="connsiteY3" fmla="*/ 4092 h 26623"/>
                  <a:gd name="connsiteX4" fmla="*/ 13860 w 26623"/>
                  <a:gd name="connsiteY4" fmla="*/ 194 h 26623"/>
                  <a:gd name="connsiteX5" fmla="*/ 4447 w 26623"/>
                  <a:gd name="connsiteY5" fmla="*/ 4092 h 26623"/>
                  <a:gd name="connsiteX6" fmla="*/ 549 w 26623"/>
                  <a:gd name="connsiteY6" fmla="*/ 13505 h 26623"/>
                  <a:gd name="connsiteX7" fmla="*/ 4447 w 26623"/>
                  <a:gd name="connsiteY7" fmla="*/ 22918 h 26623"/>
                  <a:gd name="connsiteX8" fmla="*/ 13860 w 26623"/>
                  <a:gd name="connsiteY8" fmla="*/ 268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0" y="26817"/>
                    </a:moveTo>
                    <a:cubicBezTo>
                      <a:pt x="17390" y="26817"/>
                      <a:pt x="20777" y="25414"/>
                      <a:pt x="23273" y="22918"/>
                    </a:cubicBezTo>
                    <a:cubicBezTo>
                      <a:pt x="25769" y="20422"/>
                      <a:pt x="27172" y="17035"/>
                      <a:pt x="27172" y="13505"/>
                    </a:cubicBezTo>
                    <a:cubicBezTo>
                      <a:pt x="27172" y="9975"/>
                      <a:pt x="25769" y="6589"/>
                      <a:pt x="23273" y="4092"/>
                    </a:cubicBezTo>
                    <a:cubicBezTo>
                      <a:pt x="20777" y="1596"/>
                      <a:pt x="17390" y="194"/>
                      <a:pt x="13860" y="194"/>
                    </a:cubicBezTo>
                    <a:cubicBezTo>
                      <a:pt x="10330" y="194"/>
                      <a:pt x="6944" y="1596"/>
                      <a:pt x="4447" y="4092"/>
                    </a:cubicBezTo>
                    <a:cubicBezTo>
                      <a:pt x="1951" y="6589"/>
                      <a:pt x="549" y="9975"/>
                      <a:pt x="549" y="13505"/>
                    </a:cubicBezTo>
                    <a:cubicBezTo>
                      <a:pt x="549" y="17035"/>
                      <a:pt x="1951" y="20422"/>
                      <a:pt x="4447" y="22918"/>
                    </a:cubicBezTo>
                    <a:cubicBezTo>
                      <a:pt x="6944" y="25414"/>
                      <a:pt x="10330" y="26817"/>
                      <a:pt x="13860" y="268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50" name="任意多边形: 形状 67949">
                <a:extLst>
                  <a:ext uri="{FF2B5EF4-FFF2-40B4-BE49-F238E27FC236}">
                    <a16:creationId xmlns:a16="http://schemas.microsoft.com/office/drawing/2014/main" id="{2962EF84-B4B0-7D29-8CCB-CB8006D427C4}"/>
                  </a:ext>
                </a:extLst>
              </p:cNvPr>
              <p:cNvSpPr/>
              <p:nvPr/>
            </p:nvSpPr>
            <p:spPr>
              <a:xfrm>
                <a:off x="6128102" y="3408626"/>
                <a:ext cx="26623" cy="26623"/>
              </a:xfrm>
              <a:custGeom>
                <a:avLst/>
                <a:gdLst>
                  <a:gd name="connsiteX0" fmla="*/ 13747 w 26623"/>
                  <a:gd name="connsiteY0" fmla="*/ 26911 h 26623"/>
                  <a:gd name="connsiteX1" fmla="*/ 23160 w 26623"/>
                  <a:gd name="connsiteY1" fmla="*/ 23012 h 26623"/>
                  <a:gd name="connsiteX2" fmla="*/ 27059 w 26623"/>
                  <a:gd name="connsiteY2" fmla="*/ 13599 h 26623"/>
                  <a:gd name="connsiteX3" fmla="*/ 23160 w 26623"/>
                  <a:gd name="connsiteY3" fmla="*/ 4186 h 26623"/>
                  <a:gd name="connsiteX4" fmla="*/ 13747 w 26623"/>
                  <a:gd name="connsiteY4" fmla="*/ 287 h 26623"/>
                  <a:gd name="connsiteX5" fmla="*/ 4335 w 26623"/>
                  <a:gd name="connsiteY5" fmla="*/ 4186 h 26623"/>
                  <a:gd name="connsiteX6" fmla="*/ 436 w 26623"/>
                  <a:gd name="connsiteY6" fmla="*/ 13599 h 26623"/>
                  <a:gd name="connsiteX7" fmla="*/ 4335 w 26623"/>
                  <a:gd name="connsiteY7" fmla="*/ 23012 h 26623"/>
                  <a:gd name="connsiteX8" fmla="*/ 13747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6911"/>
                    </a:moveTo>
                    <a:cubicBezTo>
                      <a:pt x="17278" y="26911"/>
                      <a:pt x="20664" y="25508"/>
                      <a:pt x="23160" y="23012"/>
                    </a:cubicBezTo>
                    <a:cubicBezTo>
                      <a:pt x="25656" y="20515"/>
                      <a:pt x="27059" y="17129"/>
                      <a:pt x="27059" y="13599"/>
                    </a:cubicBezTo>
                    <a:cubicBezTo>
                      <a:pt x="27059" y="10069"/>
                      <a:pt x="25656" y="6683"/>
                      <a:pt x="23160" y="4186"/>
                    </a:cubicBezTo>
                    <a:cubicBezTo>
                      <a:pt x="20664" y="1690"/>
                      <a:pt x="17278" y="287"/>
                      <a:pt x="13747" y="287"/>
                    </a:cubicBezTo>
                    <a:cubicBezTo>
                      <a:pt x="10217" y="287"/>
                      <a:pt x="6831" y="1690"/>
                      <a:pt x="4335" y="4186"/>
                    </a:cubicBezTo>
                    <a:cubicBezTo>
                      <a:pt x="1838" y="6683"/>
                      <a:pt x="436" y="10069"/>
                      <a:pt x="436" y="13599"/>
                    </a:cubicBezTo>
                    <a:cubicBezTo>
                      <a:pt x="436" y="17129"/>
                      <a:pt x="1838" y="20515"/>
                      <a:pt x="4335" y="23012"/>
                    </a:cubicBezTo>
                    <a:cubicBezTo>
                      <a:pt x="6831" y="25508"/>
                      <a:pt x="10217" y="26911"/>
                      <a:pt x="13747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51" name="任意多边形: 形状 67950">
                <a:extLst>
                  <a:ext uri="{FF2B5EF4-FFF2-40B4-BE49-F238E27FC236}">
                    <a16:creationId xmlns:a16="http://schemas.microsoft.com/office/drawing/2014/main" id="{2B87A24B-598F-8EC8-C73E-9272B5631DA2}"/>
                  </a:ext>
                </a:extLst>
              </p:cNvPr>
              <p:cNvSpPr/>
              <p:nvPr/>
            </p:nvSpPr>
            <p:spPr>
              <a:xfrm>
                <a:off x="5375654" y="2982794"/>
                <a:ext cx="26623" cy="26623"/>
              </a:xfrm>
              <a:custGeom>
                <a:avLst/>
                <a:gdLst>
                  <a:gd name="connsiteX0" fmla="*/ 13684 w 26623"/>
                  <a:gd name="connsiteY0" fmla="*/ 26875 h 26623"/>
                  <a:gd name="connsiteX1" fmla="*/ 23097 w 26623"/>
                  <a:gd name="connsiteY1" fmla="*/ 22976 h 26623"/>
                  <a:gd name="connsiteX2" fmla="*/ 26996 w 26623"/>
                  <a:gd name="connsiteY2" fmla="*/ 13563 h 26623"/>
                  <a:gd name="connsiteX3" fmla="*/ 23097 w 26623"/>
                  <a:gd name="connsiteY3" fmla="*/ 4151 h 26623"/>
                  <a:gd name="connsiteX4" fmla="*/ 13684 w 26623"/>
                  <a:gd name="connsiteY4" fmla="*/ 252 h 26623"/>
                  <a:gd name="connsiteX5" fmla="*/ 4271 w 26623"/>
                  <a:gd name="connsiteY5" fmla="*/ 4151 h 26623"/>
                  <a:gd name="connsiteX6" fmla="*/ 373 w 26623"/>
                  <a:gd name="connsiteY6" fmla="*/ 13563 h 26623"/>
                  <a:gd name="connsiteX7" fmla="*/ 4271 w 26623"/>
                  <a:gd name="connsiteY7" fmla="*/ 22976 h 26623"/>
                  <a:gd name="connsiteX8" fmla="*/ 13684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4" y="26875"/>
                    </a:moveTo>
                    <a:cubicBezTo>
                      <a:pt x="17214" y="26875"/>
                      <a:pt x="20601" y="25472"/>
                      <a:pt x="23097" y="22976"/>
                    </a:cubicBezTo>
                    <a:cubicBezTo>
                      <a:pt x="25593" y="20480"/>
                      <a:pt x="26996" y="17094"/>
                      <a:pt x="26996" y="13563"/>
                    </a:cubicBezTo>
                    <a:cubicBezTo>
                      <a:pt x="26996" y="10033"/>
                      <a:pt x="25593" y="6647"/>
                      <a:pt x="23097" y="4151"/>
                    </a:cubicBezTo>
                    <a:cubicBezTo>
                      <a:pt x="20601" y="1654"/>
                      <a:pt x="17214" y="252"/>
                      <a:pt x="13684" y="252"/>
                    </a:cubicBezTo>
                    <a:cubicBezTo>
                      <a:pt x="10154" y="252"/>
                      <a:pt x="6768" y="1654"/>
                      <a:pt x="4271" y="4151"/>
                    </a:cubicBezTo>
                    <a:cubicBezTo>
                      <a:pt x="1775" y="6647"/>
                      <a:pt x="373" y="10033"/>
                      <a:pt x="373" y="13563"/>
                    </a:cubicBezTo>
                    <a:cubicBezTo>
                      <a:pt x="373" y="17094"/>
                      <a:pt x="1775" y="20480"/>
                      <a:pt x="4271" y="22976"/>
                    </a:cubicBezTo>
                    <a:cubicBezTo>
                      <a:pt x="6768" y="25472"/>
                      <a:pt x="10154" y="26875"/>
                      <a:pt x="13684" y="2687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52" name="任意多边形: 形状 67951">
                <a:extLst>
                  <a:ext uri="{FF2B5EF4-FFF2-40B4-BE49-F238E27FC236}">
                    <a16:creationId xmlns:a16="http://schemas.microsoft.com/office/drawing/2014/main" id="{EC3A9547-D799-AB5F-EC78-742BA34045A0}"/>
                  </a:ext>
                </a:extLst>
              </p:cNvPr>
              <p:cNvSpPr/>
              <p:nvPr/>
            </p:nvSpPr>
            <p:spPr>
              <a:xfrm>
                <a:off x="8039759" y="2799473"/>
                <a:ext cx="26623" cy="26623"/>
              </a:xfrm>
              <a:custGeom>
                <a:avLst/>
                <a:gdLst>
                  <a:gd name="connsiteX0" fmla="*/ 13908 w 26623"/>
                  <a:gd name="connsiteY0" fmla="*/ 26859 h 26623"/>
                  <a:gd name="connsiteX1" fmla="*/ 23321 w 26623"/>
                  <a:gd name="connsiteY1" fmla="*/ 22961 h 26623"/>
                  <a:gd name="connsiteX2" fmla="*/ 27220 w 26623"/>
                  <a:gd name="connsiteY2" fmla="*/ 13548 h 26623"/>
                  <a:gd name="connsiteX3" fmla="*/ 23321 w 26623"/>
                  <a:gd name="connsiteY3" fmla="*/ 4135 h 26623"/>
                  <a:gd name="connsiteX4" fmla="*/ 13908 w 26623"/>
                  <a:gd name="connsiteY4" fmla="*/ 236 h 26623"/>
                  <a:gd name="connsiteX5" fmla="*/ 4495 w 26623"/>
                  <a:gd name="connsiteY5" fmla="*/ 4135 h 26623"/>
                  <a:gd name="connsiteX6" fmla="*/ 596 w 26623"/>
                  <a:gd name="connsiteY6" fmla="*/ 13548 h 26623"/>
                  <a:gd name="connsiteX7" fmla="*/ 4495 w 26623"/>
                  <a:gd name="connsiteY7" fmla="*/ 22961 h 26623"/>
                  <a:gd name="connsiteX8" fmla="*/ 13908 w 26623"/>
                  <a:gd name="connsiteY8" fmla="*/ 268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8" y="26859"/>
                    </a:moveTo>
                    <a:cubicBezTo>
                      <a:pt x="17438" y="26859"/>
                      <a:pt x="20824" y="25457"/>
                      <a:pt x="23321" y="22961"/>
                    </a:cubicBezTo>
                    <a:cubicBezTo>
                      <a:pt x="25817" y="20464"/>
                      <a:pt x="27220" y="17078"/>
                      <a:pt x="27220" y="13548"/>
                    </a:cubicBezTo>
                    <a:cubicBezTo>
                      <a:pt x="27220" y="10018"/>
                      <a:pt x="25817" y="6631"/>
                      <a:pt x="23321" y="4135"/>
                    </a:cubicBezTo>
                    <a:cubicBezTo>
                      <a:pt x="20824" y="1639"/>
                      <a:pt x="17438" y="236"/>
                      <a:pt x="13908" y="236"/>
                    </a:cubicBezTo>
                    <a:cubicBezTo>
                      <a:pt x="10378" y="236"/>
                      <a:pt x="6992" y="1639"/>
                      <a:pt x="4495" y="4135"/>
                    </a:cubicBezTo>
                    <a:cubicBezTo>
                      <a:pt x="1999" y="6631"/>
                      <a:pt x="596" y="10018"/>
                      <a:pt x="596" y="13548"/>
                    </a:cubicBezTo>
                    <a:cubicBezTo>
                      <a:pt x="596" y="17078"/>
                      <a:pt x="1999" y="20464"/>
                      <a:pt x="4495" y="22961"/>
                    </a:cubicBezTo>
                    <a:cubicBezTo>
                      <a:pt x="6992" y="25457"/>
                      <a:pt x="10378" y="26859"/>
                      <a:pt x="13908" y="268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53" name="任意多边形: 形状 67952">
                <a:extLst>
                  <a:ext uri="{FF2B5EF4-FFF2-40B4-BE49-F238E27FC236}">
                    <a16:creationId xmlns:a16="http://schemas.microsoft.com/office/drawing/2014/main" id="{8F27DAAD-8430-B82E-E818-4C55C5DBE49D}"/>
                  </a:ext>
                </a:extLst>
              </p:cNvPr>
              <p:cNvSpPr/>
              <p:nvPr/>
            </p:nvSpPr>
            <p:spPr>
              <a:xfrm>
                <a:off x="7486541" y="4513205"/>
                <a:ext cx="26623" cy="26623"/>
              </a:xfrm>
              <a:custGeom>
                <a:avLst/>
                <a:gdLst>
                  <a:gd name="connsiteX0" fmla="*/ 13862 w 26623"/>
                  <a:gd name="connsiteY0" fmla="*/ 27003 h 26623"/>
                  <a:gd name="connsiteX1" fmla="*/ 23274 w 26623"/>
                  <a:gd name="connsiteY1" fmla="*/ 23104 h 26623"/>
                  <a:gd name="connsiteX2" fmla="*/ 27173 w 26623"/>
                  <a:gd name="connsiteY2" fmla="*/ 13692 h 26623"/>
                  <a:gd name="connsiteX3" fmla="*/ 23274 w 26623"/>
                  <a:gd name="connsiteY3" fmla="*/ 4279 h 26623"/>
                  <a:gd name="connsiteX4" fmla="*/ 13862 w 26623"/>
                  <a:gd name="connsiteY4" fmla="*/ 380 h 26623"/>
                  <a:gd name="connsiteX5" fmla="*/ 4449 w 26623"/>
                  <a:gd name="connsiteY5" fmla="*/ 4279 h 26623"/>
                  <a:gd name="connsiteX6" fmla="*/ 550 w 26623"/>
                  <a:gd name="connsiteY6" fmla="*/ 13692 h 26623"/>
                  <a:gd name="connsiteX7" fmla="*/ 4449 w 26623"/>
                  <a:gd name="connsiteY7" fmla="*/ 23104 h 26623"/>
                  <a:gd name="connsiteX8" fmla="*/ 13862 w 26623"/>
                  <a:gd name="connsiteY8" fmla="*/ 270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2" y="27003"/>
                    </a:moveTo>
                    <a:cubicBezTo>
                      <a:pt x="17392" y="27003"/>
                      <a:pt x="20778" y="25601"/>
                      <a:pt x="23274" y="23104"/>
                    </a:cubicBezTo>
                    <a:cubicBezTo>
                      <a:pt x="25771" y="20608"/>
                      <a:pt x="27173" y="17222"/>
                      <a:pt x="27173" y="13692"/>
                    </a:cubicBezTo>
                    <a:cubicBezTo>
                      <a:pt x="27173" y="10161"/>
                      <a:pt x="25771" y="6775"/>
                      <a:pt x="23274" y="4279"/>
                    </a:cubicBezTo>
                    <a:cubicBezTo>
                      <a:pt x="20778" y="1783"/>
                      <a:pt x="17392" y="380"/>
                      <a:pt x="13862" y="380"/>
                    </a:cubicBezTo>
                    <a:cubicBezTo>
                      <a:pt x="10331" y="380"/>
                      <a:pt x="6945" y="1783"/>
                      <a:pt x="4449" y="4279"/>
                    </a:cubicBezTo>
                    <a:cubicBezTo>
                      <a:pt x="1953" y="6775"/>
                      <a:pt x="550" y="10161"/>
                      <a:pt x="550" y="13692"/>
                    </a:cubicBezTo>
                    <a:cubicBezTo>
                      <a:pt x="550" y="17222"/>
                      <a:pt x="1953" y="20608"/>
                      <a:pt x="4449" y="23104"/>
                    </a:cubicBezTo>
                    <a:cubicBezTo>
                      <a:pt x="6945" y="25601"/>
                      <a:pt x="10331" y="27003"/>
                      <a:pt x="13862" y="270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54" name="任意多边形: 形状 67953">
                <a:extLst>
                  <a:ext uri="{FF2B5EF4-FFF2-40B4-BE49-F238E27FC236}">
                    <a16:creationId xmlns:a16="http://schemas.microsoft.com/office/drawing/2014/main" id="{975B6533-1785-CCD3-C337-CCD37A24AE3B}"/>
                  </a:ext>
                </a:extLst>
              </p:cNvPr>
              <p:cNvSpPr/>
              <p:nvPr/>
            </p:nvSpPr>
            <p:spPr>
              <a:xfrm>
                <a:off x="6378891" y="3208027"/>
                <a:ext cx="26623" cy="26623"/>
              </a:xfrm>
              <a:custGeom>
                <a:avLst/>
                <a:gdLst>
                  <a:gd name="connsiteX0" fmla="*/ 13768 w 26623"/>
                  <a:gd name="connsiteY0" fmla="*/ 26894 h 26623"/>
                  <a:gd name="connsiteX1" fmla="*/ 23181 w 26623"/>
                  <a:gd name="connsiteY1" fmla="*/ 22995 h 26623"/>
                  <a:gd name="connsiteX2" fmla="*/ 27080 w 26623"/>
                  <a:gd name="connsiteY2" fmla="*/ 13582 h 26623"/>
                  <a:gd name="connsiteX3" fmla="*/ 23181 w 26623"/>
                  <a:gd name="connsiteY3" fmla="*/ 4169 h 26623"/>
                  <a:gd name="connsiteX4" fmla="*/ 13768 w 26623"/>
                  <a:gd name="connsiteY4" fmla="*/ 271 h 26623"/>
                  <a:gd name="connsiteX5" fmla="*/ 4356 w 26623"/>
                  <a:gd name="connsiteY5" fmla="*/ 4169 h 26623"/>
                  <a:gd name="connsiteX6" fmla="*/ 457 w 26623"/>
                  <a:gd name="connsiteY6" fmla="*/ 13582 h 26623"/>
                  <a:gd name="connsiteX7" fmla="*/ 4356 w 26623"/>
                  <a:gd name="connsiteY7" fmla="*/ 22995 h 26623"/>
                  <a:gd name="connsiteX8" fmla="*/ 13768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894"/>
                    </a:moveTo>
                    <a:cubicBezTo>
                      <a:pt x="17299" y="26894"/>
                      <a:pt x="20685" y="25491"/>
                      <a:pt x="23181" y="22995"/>
                    </a:cubicBezTo>
                    <a:cubicBezTo>
                      <a:pt x="25677" y="20499"/>
                      <a:pt x="27080" y="17112"/>
                      <a:pt x="27080" y="13582"/>
                    </a:cubicBezTo>
                    <a:cubicBezTo>
                      <a:pt x="27080" y="10052"/>
                      <a:pt x="25677" y="6666"/>
                      <a:pt x="23181" y="4169"/>
                    </a:cubicBezTo>
                    <a:cubicBezTo>
                      <a:pt x="20685" y="1673"/>
                      <a:pt x="17299" y="271"/>
                      <a:pt x="13768" y="271"/>
                    </a:cubicBezTo>
                    <a:cubicBezTo>
                      <a:pt x="10238" y="271"/>
                      <a:pt x="6852" y="1673"/>
                      <a:pt x="4356" y="4169"/>
                    </a:cubicBezTo>
                    <a:cubicBezTo>
                      <a:pt x="1859" y="6666"/>
                      <a:pt x="457" y="10052"/>
                      <a:pt x="457" y="13582"/>
                    </a:cubicBezTo>
                    <a:cubicBezTo>
                      <a:pt x="457" y="17112"/>
                      <a:pt x="1859" y="20499"/>
                      <a:pt x="4356" y="22995"/>
                    </a:cubicBezTo>
                    <a:cubicBezTo>
                      <a:pt x="6852" y="25491"/>
                      <a:pt x="10238" y="26894"/>
                      <a:pt x="13768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55" name="任意多边形: 形状 67954">
                <a:extLst>
                  <a:ext uri="{FF2B5EF4-FFF2-40B4-BE49-F238E27FC236}">
                    <a16:creationId xmlns:a16="http://schemas.microsoft.com/office/drawing/2014/main" id="{E877B0EB-0381-7C42-848A-4D18854A26E3}"/>
                  </a:ext>
                </a:extLst>
              </p:cNvPr>
              <p:cNvSpPr/>
              <p:nvPr/>
            </p:nvSpPr>
            <p:spPr>
              <a:xfrm>
                <a:off x="6745631" y="2607465"/>
                <a:ext cx="26623" cy="26623"/>
              </a:xfrm>
              <a:custGeom>
                <a:avLst/>
                <a:gdLst>
                  <a:gd name="connsiteX0" fmla="*/ 13799 w 26623"/>
                  <a:gd name="connsiteY0" fmla="*/ 26843 h 26623"/>
                  <a:gd name="connsiteX1" fmla="*/ 23212 w 26623"/>
                  <a:gd name="connsiteY1" fmla="*/ 22944 h 26623"/>
                  <a:gd name="connsiteX2" fmla="*/ 27111 w 26623"/>
                  <a:gd name="connsiteY2" fmla="*/ 13532 h 26623"/>
                  <a:gd name="connsiteX3" fmla="*/ 23212 w 26623"/>
                  <a:gd name="connsiteY3" fmla="*/ 4119 h 26623"/>
                  <a:gd name="connsiteX4" fmla="*/ 13799 w 26623"/>
                  <a:gd name="connsiteY4" fmla="*/ 220 h 26623"/>
                  <a:gd name="connsiteX5" fmla="*/ 4387 w 26623"/>
                  <a:gd name="connsiteY5" fmla="*/ 4119 h 26623"/>
                  <a:gd name="connsiteX6" fmla="*/ 488 w 26623"/>
                  <a:gd name="connsiteY6" fmla="*/ 13532 h 26623"/>
                  <a:gd name="connsiteX7" fmla="*/ 4387 w 26623"/>
                  <a:gd name="connsiteY7" fmla="*/ 22944 h 26623"/>
                  <a:gd name="connsiteX8" fmla="*/ 13799 w 26623"/>
                  <a:gd name="connsiteY8" fmla="*/ 268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6843"/>
                    </a:moveTo>
                    <a:cubicBezTo>
                      <a:pt x="17330" y="26843"/>
                      <a:pt x="20716" y="25441"/>
                      <a:pt x="23212" y="22944"/>
                    </a:cubicBezTo>
                    <a:cubicBezTo>
                      <a:pt x="25708" y="20448"/>
                      <a:pt x="27111" y="17062"/>
                      <a:pt x="27111" y="13532"/>
                    </a:cubicBezTo>
                    <a:cubicBezTo>
                      <a:pt x="27111" y="10001"/>
                      <a:pt x="25708" y="6615"/>
                      <a:pt x="23212" y="4119"/>
                    </a:cubicBezTo>
                    <a:cubicBezTo>
                      <a:pt x="20716" y="1623"/>
                      <a:pt x="17330" y="220"/>
                      <a:pt x="13799" y="220"/>
                    </a:cubicBezTo>
                    <a:cubicBezTo>
                      <a:pt x="10269" y="220"/>
                      <a:pt x="6883" y="1623"/>
                      <a:pt x="4387" y="4119"/>
                    </a:cubicBezTo>
                    <a:cubicBezTo>
                      <a:pt x="1890" y="6615"/>
                      <a:pt x="488" y="10001"/>
                      <a:pt x="488" y="13532"/>
                    </a:cubicBezTo>
                    <a:cubicBezTo>
                      <a:pt x="488" y="17062"/>
                      <a:pt x="1890" y="20448"/>
                      <a:pt x="4387" y="22944"/>
                    </a:cubicBezTo>
                    <a:cubicBezTo>
                      <a:pt x="6883" y="25441"/>
                      <a:pt x="10269" y="26843"/>
                      <a:pt x="13799" y="268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56" name="任意多边形: 形状 67955">
                <a:extLst>
                  <a:ext uri="{FF2B5EF4-FFF2-40B4-BE49-F238E27FC236}">
                    <a16:creationId xmlns:a16="http://schemas.microsoft.com/office/drawing/2014/main" id="{FE9AAD60-B460-CFF7-4197-14C37C026598}"/>
                  </a:ext>
                </a:extLst>
              </p:cNvPr>
              <p:cNvSpPr/>
              <p:nvPr/>
            </p:nvSpPr>
            <p:spPr>
              <a:xfrm>
                <a:off x="6625231" y="2974172"/>
                <a:ext cx="26623" cy="26623"/>
              </a:xfrm>
              <a:custGeom>
                <a:avLst/>
                <a:gdLst>
                  <a:gd name="connsiteX0" fmla="*/ 13789 w 26623"/>
                  <a:gd name="connsiteY0" fmla="*/ 26874 h 26623"/>
                  <a:gd name="connsiteX1" fmla="*/ 23202 w 26623"/>
                  <a:gd name="connsiteY1" fmla="*/ 22975 h 26623"/>
                  <a:gd name="connsiteX2" fmla="*/ 27101 w 26623"/>
                  <a:gd name="connsiteY2" fmla="*/ 13563 h 26623"/>
                  <a:gd name="connsiteX3" fmla="*/ 23202 w 26623"/>
                  <a:gd name="connsiteY3" fmla="*/ 4150 h 26623"/>
                  <a:gd name="connsiteX4" fmla="*/ 13789 w 26623"/>
                  <a:gd name="connsiteY4" fmla="*/ 251 h 26623"/>
                  <a:gd name="connsiteX5" fmla="*/ 4376 w 26623"/>
                  <a:gd name="connsiteY5" fmla="*/ 4150 h 26623"/>
                  <a:gd name="connsiteX6" fmla="*/ 478 w 26623"/>
                  <a:gd name="connsiteY6" fmla="*/ 13563 h 26623"/>
                  <a:gd name="connsiteX7" fmla="*/ 4376 w 26623"/>
                  <a:gd name="connsiteY7" fmla="*/ 22975 h 26623"/>
                  <a:gd name="connsiteX8" fmla="*/ 13789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874"/>
                    </a:moveTo>
                    <a:cubicBezTo>
                      <a:pt x="17319" y="26874"/>
                      <a:pt x="20706" y="25472"/>
                      <a:pt x="23202" y="22975"/>
                    </a:cubicBezTo>
                    <a:cubicBezTo>
                      <a:pt x="25698" y="20479"/>
                      <a:pt x="27101" y="17093"/>
                      <a:pt x="27101" y="13563"/>
                    </a:cubicBezTo>
                    <a:cubicBezTo>
                      <a:pt x="27101" y="10032"/>
                      <a:pt x="25698" y="6646"/>
                      <a:pt x="23202" y="4150"/>
                    </a:cubicBezTo>
                    <a:cubicBezTo>
                      <a:pt x="20706" y="1654"/>
                      <a:pt x="17319" y="251"/>
                      <a:pt x="13789" y="251"/>
                    </a:cubicBezTo>
                    <a:cubicBezTo>
                      <a:pt x="10259" y="251"/>
                      <a:pt x="6873" y="1654"/>
                      <a:pt x="4376" y="4150"/>
                    </a:cubicBezTo>
                    <a:cubicBezTo>
                      <a:pt x="1880" y="6646"/>
                      <a:pt x="478" y="10032"/>
                      <a:pt x="478" y="13563"/>
                    </a:cubicBezTo>
                    <a:cubicBezTo>
                      <a:pt x="478" y="17093"/>
                      <a:pt x="1880" y="20479"/>
                      <a:pt x="4376" y="22975"/>
                    </a:cubicBezTo>
                    <a:cubicBezTo>
                      <a:pt x="6873" y="25472"/>
                      <a:pt x="10259" y="26874"/>
                      <a:pt x="13789" y="2687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57" name="任意多边形: 形状 67956">
                <a:extLst>
                  <a:ext uri="{FF2B5EF4-FFF2-40B4-BE49-F238E27FC236}">
                    <a16:creationId xmlns:a16="http://schemas.microsoft.com/office/drawing/2014/main" id="{EEA1C46F-11B7-8A57-E6C2-2C01528FFD54}"/>
                  </a:ext>
                </a:extLst>
              </p:cNvPr>
              <p:cNvSpPr/>
              <p:nvPr/>
            </p:nvSpPr>
            <p:spPr>
              <a:xfrm>
                <a:off x="5515532" y="3134423"/>
                <a:ext cx="26623" cy="26623"/>
              </a:xfrm>
              <a:custGeom>
                <a:avLst/>
                <a:gdLst>
                  <a:gd name="connsiteX0" fmla="*/ 13696 w 26623"/>
                  <a:gd name="connsiteY0" fmla="*/ 26888 h 26623"/>
                  <a:gd name="connsiteX1" fmla="*/ 23109 w 26623"/>
                  <a:gd name="connsiteY1" fmla="*/ 22989 h 26623"/>
                  <a:gd name="connsiteX2" fmla="*/ 27008 w 26623"/>
                  <a:gd name="connsiteY2" fmla="*/ 13576 h 26623"/>
                  <a:gd name="connsiteX3" fmla="*/ 23109 w 26623"/>
                  <a:gd name="connsiteY3" fmla="*/ 4163 h 26623"/>
                  <a:gd name="connsiteX4" fmla="*/ 13696 w 26623"/>
                  <a:gd name="connsiteY4" fmla="*/ 264 h 26623"/>
                  <a:gd name="connsiteX5" fmla="*/ 4283 w 26623"/>
                  <a:gd name="connsiteY5" fmla="*/ 4163 h 26623"/>
                  <a:gd name="connsiteX6" fmla="*/ 384 w 26623"/>
                  <a:gd name="connsiteY6" fmla="*/ 13576 h 26623"/>
                  <a:gd name="connsiteX7" fmla="*/ 4283 w 26623"/>
                  <a:gd name="connsiteY7" fmla="*/ 22989 h 26623"/>
                  <a:gd name="connsiteX8" fmla="*/ 13696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6" y="26888"/>
                    </a:moveTo>
                    <a:cubicBezTo>
                      <a:pt x="17226" y="26888"/>
                      <a:pt x="20612" y="25485"/>
                      <a:pt x="23109" y="22989"/>
                    </a:cubicBezTo>
                    <a:cubicBezTo>
                      <a:pt x="25605" y="20492"/>
                      <a:pt x="27008" y="17106"/>
                      <a:pt x="27008" y="13576"/>
                    </a:cubicBezTo>
                    <a:cubicBezTo>
                      <a:pt x="27008" y="10046"/>
                      <a:pt x="25605" y="6660"/>
                      <a:pt x="23109" y="4163"/>
                    </a:cubicBezTo>
                    <a:cubicBezTo>
                      <a:pt x="20612" y="1667"/>
                      <a:pt x="17226" y="264"/>
                      <a:pt x="13696" y="264"/>
                    </a:cubicBezTo>
                    <a:cubicBezTo>
                      <a:pt x="10166" y="264"/>
                      <a:pt x="6780" y="1667"/>
                      <a:pt x="4283" y="4163"/>
                    </a:cubicBezTo>
                    <a:cubicBezTo>
                      <a:pt x="1787" y="6660"/>
                      <a:pt x="384" y="10046"/>
                      <a:pt x="384" y="13576"/>
                    </a:cubicBezTo>
                    <a:cubicBezTo>
                      <a:pt x="384" y="17106"/>
                      <a:pt x="1787" y="20492"/>
                      <a:pt x="4283" y="22989"/>
                    </a:cubicBezTo>
                    <a:cubicBezTo>
                      <a:pt x="6780" y="25485"/>
                      <a:pt x="10166" y="26888"/>
                      <a:pt x="13696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58" name="任意多边形: 形状 67957">
                <a:extLst>
                  <a:ext uri="{FF2B5EF4-FFF2-40B4-BE49-F238E27FC236}">
                    <a16:creationId xmlns:a16="http://schemas.microsoft.com/office/drawing/2014/main" id="{DCF78516-3501-ABF8-818A-F1E0053A0F61}"/>
                  </a:ext>
                </a:extLst>
              </p:cNvPr>
              <p:cNvSpPr/>
              <p:nvPr/>
            </p:nvSpPr>
            <p:spPr>
              <a:xfrm>
                <a:off x="6423173" y="4141031"/>
                <a:ext cx="26623" cy="26623"/>
              </a:xfrm>
              <a:custGeom>
                <a:avLst/>
                <a:gdLst>
                  <a:gd name="connsiteX0" fmla="*/ 13772 w 26623"/>
                  <a:gd name="connsiteY0" fmla="*/ 26972 h 26623"/>
                  <a:gd name="connsiteX1" fmla="*/ 23185 w 26623"/>
                  <a:gd name="connsiteY1" fmla="*/ 23073 h 26623"/>
                  <a:gd name="connsiteX2" fmla="*/ 27084 w 26623"/>
                  <a:gd name="connsiteY2" fmla="*/ 13661 h 26623"/>
                  <a:gd name="connsiteX3" fmla="*/ 23185 w 26623"/>
                  <a:gd name="connsiteY3" fmla="*/ 4248 h 26623"/>
                  <a:gd name="connsiteX4" fmla="*/ 13772 w 26623"/>
                  <a:gd name="connsiteY4" fmla="*/ 349 h 26623"/>
                  <a:gd name="connsiteX5" fmla="*/ 4359 w 26623"/>
                  <a:gd name="connsiteY5" fmla="*/ 4248 h 26623"/>
                  <a:gd name="connsiteX6" fmla="*/ 461 w 26623"/>
                  <a:gd name="connsiteY6" fmla="*/ 13661 h 26623"/>
                  <a:gd name="connsiteX7" fmla="*/ 4359 w 26623"/>
                  <a:gd name="connsiteY7" fmla="*/ 23073 h 26623"/>
                  <a:gd name="connsiteX8" fmla="*/ 13772 w 26623"/>
                  <a:gd name="connsiteY8" fmla="*/ 269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2" y="26972"/>
                    </a:moveTo>
                    <a:cubicBezTo>
                      <a:pt x="17302" y="26972"/>
                      <a:pt x="20689" y="25570"/>
                      <a:pt x="23185" y="23073"/>
                    </a:cubicBezTo>
                    <a:cubicBezTo>
                      <a:pt x="25681" y="20577"/>
                      <a:pt x="27084" y="17191"/>
                      <a:pt x="27084" y="13661"/>
                    </a:cubicBezTo>
                    <a:cubicBezTo>
                      <a:pt x="27084" y="10130"/>
                      <a:pt x="25681" y="6744"/>
                      <a:pt x="23185" y="4248"/>
                    </a:cubicBezTo>
                    <a:cubicBezTo>
                      <a:pt x="20689" y="1752"/>
                      <a:pt x="17302" y="349"/>
                      <a:pt x="13772" y="349"/>
                    </a:cubicBezTo>
                    <a:cubicBezTo>
                      <a:pt x="10242" y="349"/>
                      <a:pt x="6856" y="1752"/>
                      <a:pt x="4359" y="4248"/>
                    </a:cubicBezTo>
                    <a:cubicBezTo>
                      <a:pt x="1863" y="6744"/>
                      <a:pt x="461" y="10130"/>
                      <a:pt x="461" y="13661"/>
                    </a:cubicBezTo>
                    <a:cubicBezTo>
                      <a:pt x="461" y="17191"/>
                      <a:pt x="1863" y="20577"/>
                      <a:pt x="4359" y="23073"/>
                    </a:cubicBezTo>
                    <a:cubicBezTo>
                      <a:pt x="6856" y="25570"/>
                      <a:pt x="10242" y="26972"/>
                      <a:pt x="13772" y="269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59" name="任意多边形: 形状 67958">
                <a:extLst>
                  <a:ext uri="{FF2B5EF4-FFF2-40B4-BE49-F238E27FC236}">
                    <a16:creationId xmlns:a16="http://schemas.microsoft.com/office/drawing/2014/main" id="{20851444-FC8E-685B-F7E4-D48542AD52B2}"/>
                  </a:ext>
                </a:extLst>
              </p:cNvPr>
              <p:cNvSpPr/>
              <p:nvPr/>
            </p:nvSpPr>
            <p:spPr>
              <a:xfrm>
                <a:off x="5640538" y="3189901"/>
                <a:ext cx="26623" cy="26623"/>
              </a:xfrm>
              <a:custGeom>
                <a:avLst/>
                <a:gdLst>
                  <a:gd name="connsiteX0" fmla="*/ 13706 w 26623"/>
                  <a:gd name="connsiteY0" fmla="*/ 26892 h 26623"/>
                  <a:gd name="connsiteX1" fmla="*/ 23119 w 26623"/>
                  <a:gd name="connsiteY1" fmla="*/ 22993 h 26623"/>
                  <a:gd name="connsiteX2" fmla="*/ 27018 w 26623"/>
                  <a:gd name="connsiteY2" fmla="*/ 13581 h 26623"/>
                  <a:gd name="connsiteX3" fmla="*/ 23119 w 26623"/>
                  <a:gd name="connsiteY3" fmla="*/ 4168 h 26623"/>
                  <a:gd name="connsiteX4" fmla="*/ 13706 w 26623"/>
                  <a:gd name="connsiteY4" fmla="*/ 269 h 26623"/>
                  <a:gd name="connsiteX5" fmla="*/ 4294 w 26623"/>
                  <a:gd name="connsiteY5" fmla="*/ 4168 h 26623"/>
                  <a:gd name="connsiteX6" fmla="*/ 395 w 26623"/>
                  <a:gd name="connsiteY6" fmla="*/ 13581 h 26623"/>
                  <a:gd name="connsiteX7" fmla="*/ 4294 w 26623"/>
                  <a:gd name="connsiteY7" fmla="*/ 22993 h 26623"/>
                  <a:gd name="connsiteX8" fmla="*/ 13706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892"/>
                    </a:moveTo>
                    <a:cubicBezTo>
                      <a:pt x="17237" y="26892"/>
                      <a:pt x="20623" y="25490"/>
                      <a:pt x="23119" y="22993"/>
                    </a:cubicBezTo>
                    <a:cubicBezTo>
                      <a:pt x="25615" y="20497"/>
                      <a:pt x="27018" y="17111"/>
                      <a:pt x="27018" y="13581"/>
                    </a:cubicBezTo>
                    <a:cubicBezTo>
                      <a:pt x="27018" y="10050"/>
                      <a:pt x="25615" y="6664"/>
                      <a:pt x="23119" y="4168"/>
                    </a:cubicBezTo>
                    <a:cubicBezTo>
                      <a:pt x="20623" y="1672"/>
                      <a:pt x="17237" y="269"/>
                      <a:pt x="13706" y="269"/>
                    </a:cubicBezTo>
                    <a:cubicBezTo>
                      <a:pt x="10176" y="269"/>
                      <a:pt x="6790" y="1672"/>
                      <a:pt x="4294" y="4168"/>
                    </a:cubicBezTo>
                    <a:cubicBezTo>
                      <a:pt x="1797" y="6664"/>
                      <a:pt x="395" y="10050"/>
                      <a:pt x="395" y="13581"/>
                    </a:cubicBezTo>
                    <a:cubicBezTo>
                      <a:pt x="395" y="17111"/>
                      <a:pt x="1797" y="20497"/>
                      <a:pt x="4294" y="22993"/>
                    </a:cubicBezTo>
                    <a:cubicBezTo>
                      <a:pt x="6790" y="25490"/>
                      <a:pt x="10176" y="26892"/>
                      <a:pt x="13706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60" name="任意多边形: 形状 67959">
                <a:extLst>
                  <a:ext uri="{FF2B5EF4-FFF2-40B4-BE49-F238E27FC236}">
                    <a16:creationId xmlns:a16="http://schemas.microsoft.com/office/drawing/2014/main" id="{B4852880-F2F4-FDFF-2EB3-88FE51E02234}"/>
                  </a:ext>
                </a:extLst>
              </p:cNvPr>
              <p:cNvSpPr/>
              <p:nvPr/>
            </p:nvSpPr>
            <p:spPr>
              <a:xfrm>
                <a:off x="7878096" y="3583283"/>
                <a:ext cx="26623" cy="26623"/>
              </a:xfrm>
              <a:custGeom>
                <a:avLst/>
                <a:gdLst>
                  <a:gd name="connsiteX0" fmla="*/ 13894 w 26623"/>
                  <a:gd name="connsiteY0" fmla="*/ 26925 h 26623"/>
                  <a:gd name="connsiteX1" fmla="*/ 23307 w 26623"/>
                  <a:gd name="connsiteY1" fmla="*/ 23026 h 26623"/>
                  <a:gd name="connsiteX2" fmla="*/ 27206 w 26623"/>
                  <a:gd name="connsiteY2" fmla="*/ 13614 h 26623"/>
                  <a:gd name="connsiteX3" fmla="*/ 23307 w 26623"/>
                  <a:gd name="connsiteY3" fmla="*/ 4201 h 26623"/>
                  <a:gd name="connsiteX4" fmla="*/ 13894 w 26623"/>
                  <a:gd name="connsiteY4" fmla="*/ 302 h 26623"/>
                  <a:gd name="connsiteX5" fmla="*/ 4482 w 26623"/>
                  <a:gd name="connsiteY5" fmla="*/ 4201 h 26623"/>
                  <a:gd name="connsiteX6" fmla="*/ 583 w 26623"/>
                  <a:gd name="connsiteY6" fmla="*/ 13614 h 26623"/>
                  <a:gd name="connsiteX7" fmla="*/ 4482 w 26623"/>
                  <a:gd name="connsiteY7" fmla="*/ 23026 h 26623"/>
                  <a:gd name="connsiteX8" fmla="*/ 13894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4" y="26925"/>
                    </a:moveTo>
                    <a:cubicBezTo>
                      <a:pt x="17425" y="26925"/>
                      <a:pt x="20811" y="25523"/>
                      <a:pt x="23307" y="23026"/>
                    </a:cubicBezTo>
                    <a:cubicBezTo>
                      <a:pt x="25803" y="20530"/>
                      <a:pt x="27206" y="17144"/>
                      <a:pt x="27206" y="13614"/>
                    </a:cubicBezTo>
                    <a:cubicBezTo>
                      <a:pt x="27206" y="10083"/>
                      <a:pt x="25803" y="6697"/>
                      <a:pt x="23307" y="4201"/>
                    </a:cubicBezTo>
                    <a:cubicBezTo>
                      <a:pt x="20811" y="1705"/>
                      <a:pt x="17425" y="302"/>
                      <a:pt x="13894" y="302"/>
                    </a:cubicBezTo>
                    <a:cubicBezTo>
                      <a:pt x="10364" y="302"/>
                      <a:pt x="6978" y="1705"/>
                      <a:pt x="4482" y="4201"/>
                    </a:cubicBezTo>
                    <a:cubicBezTo>
                      <a:pt x="1985" y="6697"/>
                      <a:pt x="583" y="10083"/>
                      <a:pt x="583" y="13614"/>
                    </a:cubicBezTo>
                    <a:cubicBezTo>
                      <a:pt x="583" y="17144"/>
                      <a:pt x="1985" y="20530"/>
                      <a:pt x="4482" y="23026"/>
                    </a:cubicBezTo>
                    <a:cubicBezTo>
                      <a:pt x="6978" y="25523"/>
                      <a:pt x="10364" y="26925"/>
                      <a:pt x="13894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61" name="任意多边形: 形状 67960">
                <a:extLst>
                  <a:ext uri="{FF2B5EF4-FFF2-40B4-BE49-F238E27FC236}">
                    <a16:creationId xmlns:a16="http://schemas.microsoft.com/office/drawing/2014/main" id="{3E3736E1-A314-667F-993E-E2DDB7DCB617}"/>
                  </a:ext>
                </a:extLst>
              </p:cNvPr>
              <p:cNvSpPr/>
              <p:nvPr/>
            </p:nvSpPr>
            <p:spPr>
              <a:xfrm>
                <a:off x="7245771" y="4448092"/>
                <a:ext cx="26623" cy="26623"/>
              </a:xfrm>
              <a:custGeom>
                <a:avLst/>
                <a:gdLst>
                  <a:gd name="connsiteX0" fmla="*/ 13841 w 26623"/>
                  <a:gd name="connsiteY0" fmla="*/ 26998 h 26623"/>
                  <a:gd name="connsiteX1" fmla="*/ 23254 w 26623"/>
                  <a:gd name="connsiteY1" fmla="*/ 23099 h 26623"/>
                  <a:gd name="connsiteX2" fmla="*/ 27153 w 26623"/>
                  <a:gd name="connsiteY2" fmla="*/ 13686 h 26623"/>
                  <a:gd name="connsiteX3" fmla="*/ 23254 w 26623"/>
                  <a:gd name="connsiteY3" fmla="*/ 4274 h 26623"/>
                  <a:gd name="connsiteX4" fmla="*/ 13841 w 26623"/>
                  <a:gd name="connsiteY4" fmla="*/ 375 h 26623"/>
                  <a:gd name="connsiteX5" fmla="*/ 4429 w 26623"/>
                  <a:gd name="connsiteY5" fmla="*/ 4274 h 26623"/>
                  <a:gd name="connsiteX6" fmla="*/ 530 w 26623"/>
                  <a:gd name="connsiteY6" fmla="*/ 13686 h 26623"/>
                  <a:gd name="connsiteX7" fmla="*/ 4429 w 26623"/>
                  <a:gd name="connsiteY7" fmla="*/ 23099 h 26623"/>
                  <a:gd name="connsiteX8" fmla="*/ 13841 w 26623"/>
                  <a:gd name="connsiteY8" fmla="*/ 269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6998"/>
                    </a:moveTo>
                    <a:cubicBezTo>
                      <a:pt x="17372" y="26998"/>
                      <a:pt x="20758" y="25595"/>
                      <a:pt x="23254" y="23099"/>
                    </a:cubicBezTo>
                    <a:cubicBezTo>
                      <a:pt x="25750" y="20603"/>
                      <a:pt x="27153" y="17217"/>
                      <a:pt x="27153" y="13686"/>
                    </a:cubicBezTo>
                    <a:cubicBezTo>
                      <a:pt x="27153" y="10156"/>
                      <a:pt x="25750" y="6770"/>
                      <a:pt x="23254" y="4274"/>
                    </a:cubicBezTo>
                    <a:cubicBezTo>
                      <a:pt x="20758" y="1777"/>
                      <a:pt x="17372" y="375"/>
                      <a:pt x="13841" y="375"/>
                    </a:cubicBezTo>
                    <a:cubicBezTo>
                      <a:pt x="10311" y="375"/>
                      <a:pt x="6925" y="1777"/>
                      <a:pt x="4429" y="4274"/>
                    </a:cubicBezTo>
                    <a:cubicBezTo>
                      <a:pt x="1932" y="6770"/>
                      <a:pt x="530" y="10156"/>
                      <a:pt x="530" y="13686"/>
                    </a:cubicBezTo>
                    <a:cubicBezTo>
                      <a:pt x="530" y="17217"/>
                      <a:pt x="1932" y="20603"/>
                      <a:pt x="4429" y="23099"/>
                    </a:cubicBezTo>
                    <a:cubicBezTo>
                      <a:pt x="6925" y="25595"/>
                      <a:pt x="10311" y="26998"/>
                      <a:pt x="13841" y="269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62" name="任意多边形: 形状 67961">
                <a:extLst>
                  <a:ext uri="{FF2B5EF4-FFF2-40B4-BE49-F238E27FC236}">
                    <a16:creationId xmlns:a16="http://schemas.microsoft.com/office/drawing/2014/main" id="{935C2E5C-D33F-48F9-FC6C-9E69B2945256}"/>
                  </a:ext>
                </a:extLst>
              </p:cNvPr>
              <p:cNvSpPr/>
              <p:nvPr/>
            </p:nvSpPr>
            <p:spPr>
              <a:xfrm>
                <a:off x="7207973" y="2276311"/>
                <a:ext cx="26623" cy="26623"/>
              </a:xfrm>
              <a:custGeom>
                <a:avLst/>
                <a:gdLst>
                  <a:gd name="connsiteX0" fmla="*/ 13838 w 26623"/>
                  <a:gd name="connsiteY0" fmla="*/ 26815 h 26623"/>
                  <a:gd name="connsiteX1" fmla="*/ 23251 w 26623"/>
                  <a:gd name="connsiteY1" fmla="*/ 22917 h 26623"/>
                  <a:gd name="connsiteX2" fmla="*/ 27150 w 26623"/>
                  <a:gd name="connsiteY2" fmla="*/ 13504 h 26623"/>
                  <a:gd name="connsiteX3" fmla="*/ 23251 w 26623"/>
                  <a:gd name="connsiteY3" fmla="*/ 4091 h 26623"/>
                  <a:gd name="connsiteX4" fmla="*/ 13838 w 26623"/>
                  <a:gd name="connsiteY4" fmla="*/ 192 h 26623"/>
                  <a:gd name="connsiteX5" fmla="*/ 4425 w 26623"/>
                  <a:gd name="connsiteY5" fmla="*/ 4091 h 26623"/>
                  <a:gd name="connsiteX6" fmla="*/ 527 w 26623"/>
                  <a:gd name="connsiteY6" fmla="*/ 13504 h 26623"/>
                  <a:gd name="connsiteX7" fmla="*/ 4425 w 26623"/>
                  <a:gd name="connsiteY7" fmla="*/ 22917 h 26623"/>
                  <a:gd name="connsiteX8" fmla="*/ 13838 w 26623"/>
                  <a:gd name="connsiteY8" fmla="*/ 268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6815"/>
                    </a:moveTo>
                    <a:cubicBezTo>
                      <a:pt x="17368" y="26815"/>
                      <a:pt x="20755" y="25413"/>
                      <a:pt x="23251" y="22917"/>
                    </a:cubicBezTo>
                    <a:cubicBezTo>
                      <a:pt x="25747" y="20420"/>
                      <a:pt x="27150" y="17034"/>
                      <a:pt x="27150" y="13504"/>
                    </a:cubicBezTo>
                    <a:cubicBezTo>
                      <a:pt x="27150" y="9974"/>
                      <a:pt x="25747" y="6587"/>
                      <a:pt x="23251" y="4091"/>
                    </a:cubicBezTo>
                    <a:cubicBezTo>
                      <a:pt x="20755" y="1595"/>
                      <a:pt x="17368" y="192"/>
                      <a:pt x="13838" y="192"/>
                    </a:cubicBezTo>
                    <a:cubicBezTo>
                      <a:pt x="10308" y="192"/>
                      <a:pt x="6922" y="1595"/>
                      <a:pt x="4425" y="4091"/>
                    </a:cubicBezTo>
                    <a:cubicBezTo>
                      <a:pt x="1929" y="6587"/>
                      <a:pt x="527" y="9974"/>
                      <a:pt x="527" y="13504"/>
                    </a:cubicBezTo>
                    <a:cubicBezTo>
                      <a:pt x="527" y="17034"/>
                      <a:pt x="1929" y="20420"/>
                      <a:pt x="4425" y="22917"/>
                    </a:cubicBezTo>
                    <a:cubicBezTo>
                      <a:pt x="6922" y="25413"/>
                      <a:pt x="10308" y="26815"/>
                      <a:pt x="13838" y="268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63" name="任意多边形: 形状 67962">
                <a:extLst>
                  <a:ext uri="{FF2B5EF4-FFF2-40B4-BE49-F238E27FC236}">
                    <a16:creationId xmlns:a16="http://schemas.microsoft.com/office/drawing/2014/main" id="{AA98BA4A-66D9-EE65-AD5D-EFAB3452E89D}"/>
                  </a:ext>
                </a:extLst>
              </p:cNvPr>
              <p:cNvSpPr/>
              <p:nvPr/>
            </p:nvSpPr>
            <p:spPr>
              <a:xfrm>
                <a:off x="5954999" y="2614002"/>
                <a:ext cx="26623" cy="26623"/>
              </a:xfrm>
              <a:custGeom>
                <a:avLst/>
                <a:gdLst>
                  <a:gd name="connsiteX0" fmla="*/ 13733 w 26623"/>
                  <a:gd name="connsiteY0" fmla="*/ 26844 h 26623"/>
                  <a:gd name="connsiteX1" fmla="*/ 23146 w 26623"/>
                  <a:gd name="connsiteY1" fmla="*/ 22945 h 26623"/>
                  <a:gd name="connsiteX2" fmla="*/ 27044 w 26623"/>
                  <a:gd name="connsiteY2" fmla="*/ 13532 h 26623"/>
                  <a:gd name="connsiteX3" fmla="*/ 23146 w 26623"/>
                  <a:gd name="connsiteY3" fmla="*/ 4120 h 26623"/>
                  <a:gd name="connsiteX4" fmla="*/ 13733 w 26623"/>
                  <a:gd name="connsiteY4" fmla="*/ 221 h 26623"/>
                  <a:gd name="connsiteX5" fmla="*/ 4320 w 26623"/>
                  <a:gd name="connsiteY5" fmla="*/ 4120 h 26623"/>
                  <a:gd name="connsiteX6" fmla="*/ 421 w 26623"/>
                  <a:gd name="connsiteY6" fmla="*/ 13532 h 26623"/>
                  <a:gd name="connsiteX7" fmla="*/ 4320 w 26623"/>
                  <a:gd name="connsiteY7" fmla="*/ 22945 h 26623"/>
                  <a:gd name="connsiteX8" fmla="*/ 13733 w 26623"/>
                  <a:gd name="connsiteY8" fmla="*/ 268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6844"/>
                    </a:moveTo>
                    <a:cubicBezTo>
                      <a:pt x="17263" y="26844"/>
                      <a:pt x="20649" y="25441"/>
                      <a:pt x="23146" y="22945"/>
                    </a:cubicBezTo>
                    <a:cubicBezTo>
                      <a:pt x="25642" y="20449"/>
                      <a:pt x="27044" y="17063"/>
                      <a:pt x="27044" y="13532"/>
                    </a:cubicBezTo>
                    <a:cubicBezTo>
                      <a:pt x="27044" y="10002"/>
                      <a:pt x="25642" y="6616"/>
                      <a:pt x="23146" y="4120"/>
                    </a:cubicBezTo>
                    <a:cubicBezTo>
                      <a:pt x="20649" y="1623"/>
                      <a:pt x="17263" y="221"/>
                      <a:pt x="13733" y="221"/>
                    </a:cubicBezTo>
                    <a:cubicBezTo>
                      <a:pt x="10203" y="221"/>
                      <a:pt x="6816" y="1623"/>
                      <a:pt x="4320" y="4120"/>
                    </a:cubicBezTo>
                    <a:cubicBezTo>
                      <a:pt x="1824" y="6616"/>
                      <a:pt x="421" y="10002"/>
                      <a:pt x="421" y="13532"/>
                    </a:cubicBezTo>
                    <a:cubicBezTo>
                      <a:pt x="421" y="17063"/>
                      <a:pt x="1824" y="20449"/>
                      <a:pt x="4320" y="22945"/>
                    </a:cubicBezTo>
                    <a:cubicBezTo>
                      <a:pt x="6816" y="25441"/>
                      <a:pt x="10203" y="26844"/>
                      <a:pt x="13733" y="268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64" name="任意多边形: 形状 67963">
                <a:extLst>
                  <a:ext uri="{FF2B5EF4-FFF2-40B4-BE49-F238E27FC236}">
                    <a16:creationId xmlns:a16="http://schemas.microsoft.com/office/drawing/2014/main" id="{898E1514-4942-35CF-DCED-CC109C5D313D}"/>
                  </a:ext>
                </a:extLst>
              </p:cNvPr>
              <p:cNvSpPr/>
              <p:nvPr/>
            </p:nvSpPr>
            <p:spPr>
              <a:xfrm>
                <a:off x="8031315" y="4148425"/>
                <a:ext cx="26623" cy="26623"/>
              </a:xfrm>
              <a:custGeom>
                <a:avLst/>
                <a:gdLst>
                  <a:gd name="connsiteX0" fmla="*/ 13907 w 26623"/>
                  <a:gd name="connsiteY0" fmla="*/ 26973 h 26623"/>
                  <a:gd name="connsiteX1" fmla="*/ 23320 w 26623"/>
                  <a:gd name="connsiteY1" fmla="*/ 23074 h 26623"/>
                  <a:gd name="connsiteX2" fmla="*/ 27219 w 26623"/>
                  <a:gd name="connsiteY2" fmla="*/ 13661 h 26623"/>
                  <a:gd name="connsiteX3" fmla="*/ 23320 w 26623"/>
                  <a:gd name="connsiteY3" fmla="*/ 4248 h 26623"/>
                  <a:gd name="connsiteX4" fmla="*/ 13907 w 26623"/>
                  <a:gd name="connsiteY4" fmla="*/ 350 h 26623"/>
                  <a:gd name="connsiteX5" fmla="*/ 4495 w 26623"/>
                  <a:gd name="connsiteY5" fmla="*/ 4248 h 26623"/>
                  <a:gd name="connsiteX6" fmla="*/ 596 w 26623"/>
                  <a:gd name="connsiteY6" fmla="*/ 13661 h 26623"/>
                  <a:gd name="connsiteX7" fmla="*/ 4495 w 26623"/>
                  <a:gd name="connsiteY7" fmla="*/ 23074 h 26623"/>
                  <a:gd name="connsiteX8" fmla="*/ 13907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7" y="26973"/>
                    </a:moveTo>
                    <a:cubicBezTo>
                      <a:pt x="17438" y="26973"/>
                      <a:pt x="20824" y="25570"/>
                      <a:pt x="23320" y="23074"/>
                    </a:cubicBezTo>
                    <a:cubicBezTo>
                      <a:pt x="25816" y="20578"/>
                      <a:pt x="27219" y="17191"/>
                      <a:pt x="27219" y="13661"/>
                    </a:cubicBezTo>
                    <a:cubicBezTo>
                      <a:pt x="27219" y="10131"/>
                      <a:pt x="25816" y="6745"/>
                      <a:pt x="23320" y="4248"/>
                    </a:cubicBezTo>
                    <a:cubicBezTo>
                      <a:pt x="20824" y="1752"/>
                      <a:pt x="17438" y="350"/>
                      <a:pt x="13907" y="350"/>
                    </a:cubicBezTo>
                    <a:cubicBezTo>
                      <a:pt x="10377" y="350"/>
                      <a:pt x="6991" y="1752"/>
                      <a:pt x="4495" y="4248"/>
                    </a:cubicBezTo>
                    <a:cubicBezTo>
                      <a:pt x="1998" y="6745"/>
                      <a:pt x="596" y="10131"/>
                      <a:pt x="596" y="13661"/>
                    </a:cubicBezTo>
                    <a:cubicBezTo>
                      <a:pt x="596" y="17191"/>
                      <a:pt x="1998" y="20578"/>
                      <a:pt x="4495" y="23074"/>
                    </a:cubicBezTo>
                    <a:cubicBezTo>
                      <a:pt x="6991" y="25570"/>
                      <a:pt x="10377" y="26973"/>
                      <a:pt x="13907" y="269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65" name="任意多边形: 形状 67964">
                <a:extLst>
                  <a:ext uri="{FF2B5EF4-FFF2-40B4-BE49-F238E27FC236}">
                    <a16:creationId xmlns:a16="http://schemas.microsoft.com/office/drawing/2014/main" id="{D2002A33-3345-CD2A-D71B-D2ED40CF6203}"/>
                  </a:ext>
                </a:extLst>
              </p:cNvPr>
              <p:cNvSpPr/>
              <p:nvPr/>
            </p:nvSpPr>
            <p:spPr>
              <a:xfrm>
                <a:off x="6208324" y="3697659"/>
                <a:ext cx="26623" cy="26623"/>
              </a:xfrm>
              <a:custGeom>
                <a:avLst/>
                <a:gdLst>
                  <a:gd name="connsiteX0" fmla="*/ 13754 w 26623"/>
                  <a:gd name="connsiteY0" fmla="*/ 26935 h 26623"/>
                  <a:gd name="connsiteX1" fmla="*/ 23167 w 26623"/>
                  <a:gd name="connsiteY1" fmla="*/ 23036 h 26623"/>
                  <a:gd name="connsiteX2" fmla="*/ 27066 w 26623"/>
                  <a:gd name="connsiteY2" fmla="*/ 13623 h 26623"/>
                  <a:gd name="connsiteX3" fmla="*/ 23167 w 26623"/>
                  <a:gd name="connsiteY3" fmla="*/ 4211 h 26623"/>
                  <a:gd name="connsiteX4" fmla="*/ 13754 w 26623"/>
                  <a:gd name="connsiteY4" fmla="*/ 312 h 26623"/>
                  <a:gd name="connsiteX5" fmla="*/ 4341 w 26623"/>
                  <a:gd name="connsiteY5" fmla="*/ 4211 h 26623"/>
                  <a:gd name="connsiteX6" fmla="*/ 443 w 26623"/>
                  <a:gd name="connsiteY6" fmla="*/ 13623 h 26623"/>
                  <a:gd name="connsiteX7" fmla="*/ 4341 w 26623"/>
                  <a:gd name="connsiteY7" fmla="*/ 23036 h 26623"/>
                  <a:gd name="connsiteX8" fmla="*/ 13754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935"/>
                    </a:moveTo>
                    <a:cubicBezTo>
                      <a:pt x="17284" y="26935"/>
                      <a:pt x="20671" y="25532"/>
                      <a:pt x="23167" y="23036"/>
                    </a:cubicBezTo>
                    <a:cubicBezTo>
                      <a:pt x="25663" y="20540"/>
                      <a:pt x="27066" y="17154"/>
                      <a:pt x="27066" y="13623"/>
                    </a:cubicBezTo>
                    <a:cubicBezTo>
                      <a:pt x="27066" y="10093"/>
                      <a:pt x="25663" y="6707"/>
                      <a:pt x="23167" y="4211"/>
                    </a:cubicBezTo>
                    <a:cubicBezTo>
                      <a:pt x="20671" y="1714"/>
                      <a:pt x="17284" y="312"/>
                      <a:pt x="13754" y="312"/>
                    </a:cubicBezTo>
                    <a:cubicBezTo>
                      <a:pt x="10224" y="312"/>
                      <a:pt x="6838" y="1714"/>
                      <a:pt x="4341" y="4211"/>
                    </a:cubicBezTo>
                    <a:cubicBezTo>
                      <a:pt x="1845" y="6707"/>
                      <a:pt x="443" y="10093"/>
                      <a:pt x="443" y="13623"/>
                    </a:cubicBezTo>
                    <a:cubicBezTo>
                      <a:pt x="443" y="17154"/>
                      <a:pt x="1845" y="20540"/>
                      <a:pt x="4341" y="23036"/>
                    </a:cubicBezTo>
                    <a:cubicBezTo>
                      <a:pt x="6838" y="25532"/>
                      <a:pt x="10224" y="26935"/>
                      <a:pt x="13754" y="269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66" name="任意多边形: 形状 67965">
                <a:extLst>
                  <a:ext uri="{FF2B5EF4-FFF2-40B4-BE49-F238E27FC236}">
                    <a16:creationId xmlns:a16="http://schemas.microsoft.com/office/drawing/2014/main" id="{E7699C17-09FE-1BE0-0CA7-65AADC278DCB}"/>
                  </a:ext>
                </a:extLst>
              </p:cNvPr>
              <p:cNvSpPr/>
              <p:nvPr/>
            </p:nvSpPr>
            <p:spPr>
              <a:xfrm>
                <a:off x="6031284" y="2463196"/>
                <a:ext cx="26623" cy="26623"/>
              </a:xfrm>
              <a:custGeom>
                <a:avLst/>
                <a:gdLst>
                  <a:gd name="connsiteX0" fmla="*/ 13739 w 26623"/>
                  <a:gd name="connsiteY0" fmla="*/ 26831 h 26623"/>
                  <a:gd name="connsiteX1" fmla="*/ 23152 w 26623"/>
                  <a:gd name="connsiteY1" fmla="*/ 22932 h 26623"/>
                  <a:gd name="connsiteX2" fmla="*/ 27051 w 26623"/>
                  <a:gd name="connsiteY2" fmla="*/ 13520 h 26623"/>
                  <a:gd name="connsiteX3" fmla="*/ 23152 w 26623"/>
                  <a:gd name="connsiteY3" fmla="*/ 4107 h 26623"/>
                  <a:gd name="connsiteX4" fmla="*/ 13739 w 26623"/>
                  <a:gd name="connsiteY4" fmla="*/ 208 h 26623"/>
                  <a:gd name="connsiteX5" fmla="*/ 4327 w 26623"/>
                  <a:gd name="connsiteY5" fmla="*/ 4107 h 26623"/>
                  <a:gd name="connsiteX6" fmla="*/ 428 w 26623"/>
                  <a:gd name="connsiteY6" fmla="*/ 13520 h 26623"/>
                  <a:gd name="connsiteX7" fmla="*/ 4327 w 26623"/>
                  <a:gd name="connsiteY7" fmla="*/ 22932 h 26623"/>
                  <a:gd name="connsiteX8" fmla="*/ 13739 w 26623"/>
                  <a:gd name="connsiteY8" fmla="*/ 268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6831"/>
                    </a:moveTo>
                    <a:cubicBezTo>
                      <a:pt x="17270" y="26831"/>
                      <a:pt x="20656" y="25429"/>
                      <a:pt x="23152" y="22932"/>
                    </a:cubicBezTo>
                    <a:cubicBezTo>
                      <a:pt x="25648" y="20436"/>
                      <a:pt x="27051" y="17050"/>
                      <a:pt x="27051" y="13520"/>
                    </a:cubicBezTo>
                    <a:cubicBezTo>
                      <a:pt x="27051" y="9989"/>
                      <a:pt x="25648" y="6603"/>
                      <a:pt x="23152" y="4107"/>
                    </a:cubicBezTo>
                    <a:cubicBezTo>
                      <a:pt x="20656" y="1611"/>
                      <a:pt x="17270" y="208"/>
                      <a:pt x="13739" y="208"/>
                    </a:cubicBezTo>
                    <a:cubicBezTo>
                      <a:pt x="10209" y="208"/>
                      <a:pt x="6823" y="1611"/>
                      <a:pt x="4327" y="4107"/>
                    </a:cubicBezTo>
                    <a:cubicBezTo>
                      <a:pt x="1830" y="6603"/>
                      <a:pt x="428" y="9989"/>
                      <a:pt x="428" y="13520"/>
                    </a:cubicBezTo>
                    <a:cubicBezTo>
                      <a:pt x="428" y="17050"/>
                      <a:pt x="1830" y="20436"/>
                      <a:pt x="4327" y="22932"/>
                    </a:cubicBezTo>
                    <a:cubicBezTo>
                      <a:pt x="6823" y="25429"/>
                      <a:pt x="10209" y="26831"/>
                      <a:pt x="13739" y="2683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67" name="任意多边形: 形状 67966">
                <a:extLst>
                  <a:ext uri="{FF2B5EF4-FFF2-40B4-BE49-F238E27FC236}">
                    <a16:creationId xmlns:a16="http://schemas.microsoft.com/office/drawing/2014/main" id="{A64E21E0-2AD7-726B-5E86-D0347DD6524E}"/>
                  </a:ext>
                </a:extLst>
              </p:cNvPr>
              <p:cNvSpPr/>
              <p:nvPr/>
            </p:nvSpPr>
            <p:spPr>
              <a:xfrm>
                <a:off x="6394298" y="4538398"/>
                <a:ext cx="26623" cy="26623"/>
              </a:xfrm>
              <a:custGeom>
                <a:avLst/>
                <a:gdLst>
                  <a:gd name="connsiteX0" fmla="*/ 13770 w 26623"/>
                  <a:gd name="connsiteY0" fmla="*/ 27005 h 26623"/>
                  <a:gd name="connsiteX1" fmla="*/ 23182 w 26623"/>
                  <a:gd name="connsiteY1" fmla="*/ 23107 h 26623"/>
                  <a:gd name="connsiteX2" fmla="*/ 27081 w 26623"/>
                  <a:gd name="connsiteY2" fmla="*/ 13694 h 26623"/>
                  <a:gd name="connsiteX3" fmla="*/ 23182 w 26623"/>
                  <a:gd name="connsiteY3" fmla="*/ 4281 h 26623"/>
                  <a:gd name="connsiteX4" fmla="*/ 13770 w 26623"/>
                  <a:gd name="connsiteY4" fmla="*/ 382 h 26623"/>
                  <a:gd name="connsiteX5" fmla="*/ 4357 w 26623"/>
                  <a:gd name="connsiteY5" fmla="*/ 4281 h 26623"/>
                  <a:gd name="connsiteX6" fmla="*/ 458 w 26623"/>
                  <a:gd name="connsiteY6" fmla="*/ 13694 h 26623"/>
                  <a:gd name="connsiteX7" fmla="*/ 4357 w 26623"/>
                  <a:gd name="connsiteY7" fmla="*/ 23107 h 26623"/>
                  <a:gd name="connsiteX8" fmla="*/ 13770 w 26623"/>
                  <a:gd name="connsiteY8" fmla="*/ 270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0" y="27005"/>
                    </a:moveTo>
                    <a:cubicBezTo>
                      <a:pt x="17300" y="27005"/>
                      <a:pt x="20686" y="25603"/>
                      <a:pt x="23182" y="23107"/>
                    </a:cubicBezTo>
                    <a:cubicBezTo>
                      <a:pt x="25679" y="20610"/>
                      <a:pt x="27081" y="17224"/>
                      <a:pt x="27081" y="13694"/>
                    </a:cubicBezTo>
                    <a:cubicBezTo>
                      <a:pt x="27081" y="10164"/>
                      <a:pt x="25679" y="6777"/>
                      <a:pt x="23182" y="4281"/>
                    </a:cubicBezTo>
                    <a:cubicBezTo>
                      <a:pt x="20686" y="1785"/>
                      <a:pt x="17300" y="382"/>
                      <a:pt x="13770" y="382"/>
                    </a:cubicBezTo>
                    <a:cubicBezTo>
                      <a:pt x="10239" y="382"/>
                      <a:pt x="6853" y="1785"/>
                      <a:pt x="4357" y="4281"/>
                    </a:cubicBezTo>
                    <a:cubicBezTo>
                      <a:pt x="1861" y="6777"/>
                      <a:pt x="458" y="10164"/>
                      <a:pt x="458" y="13694"/>
                    </a:cubicBezTo>
                    <a:cubicBezTo>
                      <a:pt x="458" y="17224"/>
                      <a:pt x="1861" y="20610"/>
                      <a:pt x="4357" y="23107"/>
                    </a:cubicBezTo>
                    <a:cubicBezTo>
                      <a:pt x="6853" y="25603"/>
                      <a:pt x="10239" y="27005"/>
                      <a:pt x="13770" y="270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68" name="任意多边形: 形状 67967">
                <a:extLst>
                  <a:ext uri="{FF2B5EF4-FFF2-40B4-BE49-F238E27FC236}">
                    <a16:creationId xmlns:a16="http://schemas.microsoft.com/office/drawing/2014/main" id="{DA12D1C7-B4D2-65CB-BBB2-AAE59B43B3B4}"/>
                  </a:ext>
                </a:extLst>
              </p:cNvPr>
              <p:cNvSpPr/>
              <p:nvPr/>
            </p:nvSpPr>
            <p:spPr>
              <a:xfrm>
                <a:off x="7143154" y="4733791"/>
                <a:ext cx="26623" cy="26623"/>
              </a:xfrm>
              <a:custGeom>
                <a:avLst/>
                <a:gdLst>
                  <a:gd name="connsiteX0" fmla="*/ 13833 w 26623"/>
                  <a:gd name="connsiteY0" fmla="*/ 27022 h 26623"/>
                  <a:gd name="connsiteX1" fmla="*/ 23245 w 26623"/>
                  <a:gd name="connsiteY1" fmla="*/ 23123 h 26623"/>
                  <a:gd name="connsiteX2" fmla="*/ 27144 w 26623"/>
                  <a:gd name="connsiteY2" fmla="*/ 13710 h 26623"/>
                  <a:gd name="connsiteX3" fmla="*/ 23245 w 26623"/>
                  <a:gd name="connsiteY3" fmla="*/ 4298 h 26623"/>
                  <a:gd name="connsiteX4" fmla="*/ 13833 w 26623"/>
                  <a:gd name="connsiteY4" fmla="*/ 399 h 26623"/>
                  <a:gd name="connsiteX5" fmla="*/ 4420 w 26623"/>
                  <a:gd name="connsiteY5" fmla="*/ 4298 h 26623"/>
                  <a:gd name="connsiteX6" fmla="*/ 521 w 26623"/>
                  <a:gd name="connsiteY6" fmla="*/ 13710 h 26623"/>
                  <a:gd name="connsiteX7" fmla="*/ 4420 w 26623"/>
                  <a:gd name="connsiteY7" fmla="*/ 23123 h 26623"/>
                  <a:gd name="connsiteX8" fmla="*/ 13833 w 26623"/>
                  <a:gd name="connsiteY8" fmla="*/ 270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3" y="27022"/>
                    </a:moveTo>
                    <a:cubicBezTo>
                      <a:pt x="17363" y="27022"/>
                      <a:pt x="20749" y="25619"/>
                      <a:pt x="23245" y="23123"/>
                    </a:cubicBezTo>
                    <a:cubicBezTo>
                      <a:pt x="25742" y="20627"/>
                      <a:pt x="27144" y="17241"/>
                      <a:pt x="27144" y="13710"/>
                    </a:cubicBezTo>
                    <a:cubicBezTo>
                      <a:pt x="27144" y="10180"/>
                      <a:pt x="25742" y="6794"/>
                      <a:pt x="23245" y="4298"/>
                    </a:cubicBezTo>
                    <a:cubicBezTo>
                      <a:pt x="20749" y="1801"/>
                      <a:pt x="17363" y="399"/>
                      <a:pt x="13833" y="399"/>
                    </a:cubicBezTo>
                    <a:cubicBezTo>
                      <a:pt x="10302" y="399"/>
                      <a:pt x="6916" y="1801"/>
                      <a:pt x="4420" y="4298"/>
                    </a:cubicBezTo>
                    <a:cubicBezTo>
                      <a:pt x="1924" y="6794"/>
                      <a:pt x="521" y="10180"/>
                      <a:pt x="521" y="13710"/>
                    </a:cubicBezTo>
                    <a:cubicBezTo>
                      <a:pt x="521" y="17241"/>
                      <a:pt x="1924" y="20627"/>
                      <a:pt x="4420" y="23123"/>
                    </a:cubicBezTo>
                    <a:cubicBezTo>
                      <a:pt x="6916" y="25619"/>
                      <a:pt x="10302" y="27022"/>
                      <a:pt x="13833" y="270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69" name="任意多边形: 形状 67968">
                <a:extLst>
                  <a:ext uri="{FF2B5EF4-FFF2-40B4-BE49-F238E27FC236}">
                    <a16:creationId xmlns:a16="http://schemas.microsoft.com/office/drawing/2014/main" id="{00243BC6-DD83-9D3F-F24F-C4CBF8E67BC7}"/>
                  </a:ext>
                </a:extLst>
              </p:cNvPr>
              <p:cNvSpPr/>
              <p:nvPr/>
            </p:nvSpPr>
            <p:spPr>
              <a:xfrm>
                <a:off x="6182618" y="3620788"/>
                <a:ext cx="26623" cy="26623"/>
              </a:xfrm>
              <a:custGeom>
                <a:avLst/>
                <a:gdLst>
                  <a:gd name="connsiteX0" fmla="*/ 13752 w 26623"/>
                  <a:gd name="connsiteY0" fmla="*/ 26928 h 26623"/>
                  <a:gd name="connsiteX1" fmla="*/ 23165 w 26623"/>
                  <a:gd name="connsiteY1" fmla="*/ 23030 h 26623"/>
                  <a:gd name="connsiteX2" fmla="*/ 27064 w 26623"/>
                  <a:gd name="connsiteY2" fmla="*/ 13617 h 26623"/>
                  <a:gd name="connsiteX3" fmla="*/ 23165 w 26623"/>
                  <a:gd name="connsiteY3" fmla="*/ 4204 h 26623"/>
                  <a:gd name="connsiteX4" fmla="*/ 13752 w 26623"/>
                  <a:gd name="connsiteY4" fmla="*/ 305 h 26623"/>
                  <a:gd name="connsiteX5" fmla="*/ 4339 w 26623"/>
                  <a:gd name="connsiteY5" fmla="*/ 4204 h 26623"/>
                  <a:gd name="connsiteX6" fmla="*/ 440 w 26623"/>
                  <a:gd name="connsiteY6" fmla="*/ 13617 h 26623"/>
                  <a:gd name="connsiteX7" fmla="*/ 4339 w 26623"/>
                  <a:gd name="connsiteY7" fmla="*/ 23030 h 26623"/>
                  <a:gd name="connsiteX8" fmla="*/ 13752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2" y="26928"/>
                    </a:moveTo>
                    <a:cubicBezTo>
                      <a:pt x="17282" y="26928"/>
                      <a:pt x="20668" y="25526"/>
                      <a:pt x="23165" y="23030"/>
                    </a:cubicBezTo>
                    <a:cubicBezTo>
                      <a:pt x="25661" y="20533"/>
                      <a:pt x="27064" y="17147"/>
                      <a:pt x="27064" y="13617"/>
                    </a:cubicBezTo>
                    <a:cubicBezTo>
                      <a:pt x="27064" y="10087"/>
                      <a:pt x="25661" y="6700"/>
                      <a:pt x="23165" y="4204"/>
                    </a:cubicBezTo>
                    <a:cubicBezTo>
                      <a:pt x="20668" y="1708"/>
                      <a:pt x="17282" y="305"/>
                      <a:pt x="13752" y="305"/>
                    </a:cubicBezTo>
                    <a:cubicBezTo>
                      <a:pt x="10222" y="305"/>
                      <a:pt x="6836" y="1708"/>
                      <a:pt x="4339" y="4204"/>
                    </a:cubicBezTo>
                    <a:cubicBezTo>
                      <a:pt x="1843" y="6700"/>
                      <a:pt x="440" y="10087"/>
                      <a:pt x="440" y="13617"/>
                    </a:cubicBezTo>
                    <a:cubicBezTo>
                      <a:pt x="440" y="17147"/>
                      <a:pt x="1843" y="20533"/>
                      <a:pt x="4339" y="23030"/>
                    </a:cubicBezTo>
                    <a:cubicBezTo>
                      <a:pt x="6836" y="25526"/>
                      <a:pt x="10222" y="26928"/>
                      <a:pt x="13752" y="2692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70" name="任意多边形: 形状 67969">
                <a:extLst>
                  <a:ext uri="{FF2B5EF4-FFF2-40B4-BE49-F238E27FC236}">
                    <a16:creationId xmlns:a16="http://schemas.microsoft.com/office/drawing/2014/main" id="{5C197F6D-A317-F760-8FB7-5AC155DDCA46}"/>
                  </a:ext>
                </a:extLst>
              </p:cNvPr>
              <p:cNvSpPr/>
              <p:nvPr/>
            </p:nvSpPr>
            <p:spPr>
              <a:xfrm>
                <a:off x="5903520" y="3001368"/>
                <a:ext cx="26623" cy="26623"/>
              </a:xfrm>
              <a:custGeom>
                <a:avLst/>
                <a:gdLst>
                  <a:gd name="connsiteX0" fmla="*/ 13729 w 26623"/>
                  <a:gd name="connsiteY0" fmla="*/ 26876 h 26623"/>
                  <a:gd name="connsiteX1" fmla="*/ 23141 w 26623"/>
                  <a:gd name="connsiteY1" fmla="*/ 22978 h 26623"/>
                  <a:gd name="connsiteX2" fmla="*/ 27040 w 26623"/>
                  <a:gd name="connsiteY2" fmla="*/ 13565 h 26623"/>
                  <a:gd name="connsiteX3" fmla="*/ 23141 w 26623"/>
                  <a:gd name="connsiteY3" fmla="*/ 4152 h 26623"/>
                  <a:gd name="connsiteX4" fmla="*/ 13729 w 26623"/>
                  <a:gd name="connsiteY4" fmla="*/ 253 h 26623"/>
                  <a:gd name="connsiteX5" fmla="*/ 4316 w 26623"/>
                  <a:gd name="connsiteY5" fmla="*/ 4152 h 26623"/>
                  <a:gd name="connsiteX6" fmla="*/ 417 w 26623"/>
                  <a:gd name="connsiteY6" fmla="*/ 13565 h 26623"/>
                  <a:gd name="connsiteX7" fmla="*/ 4316 w 26623"/>
                  <a:gd name="connsiteY7" fmla="*/ 22978 h 26623"/>
                  <a:gd name="connsiteX8" fmla="*/ 13729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9" y="26876"/>
                    </a:moveTo>
                    <a:cubicBezTo>
                      <a:pt x="17259" y="26876"/>
                      <a:pt x="20645" y="25474"/>
                      <a:pt x="23141" y="22978"/>
                    </a:cubicBezTo>
                    <a:cubicBezTo>
                      <a:pt x="25638" y="20481"/>
                      <a:pt x="27040" y="17095"/>
                      <a:pt x="27040" y="13565"/>
                    </a:cubicBezTo>
                    <a:cubicBezTo>
                      <a:pt x="27040" y="10035"/>
                      <a:pt x="25638" y="6648"/>
                      <a:pt x="23141" y="4152"/>
                    </a:cubicBezTo>
                    <a:cubicBezTo>
                      <a:pt x="20645" y="1656"/>
                      <a:pt x="17259" y="253"/>
                      <a:pt x="13729" y="253"/>
                    </a:cubicBezTo>
                    <a:cubicBezTo>
                      <a:pt x="10198" y="253"/>
                      <a:pt x="6812" y="1656"/>
                      <a:pt x="4316" y="4152"/>
                    </a:cubicBezTo>
                    <a:cubicBezTo>
                      <a:pt x="1820" y="6648"/>
                      <a:pt x="417" y="10035"/>
                      <a:pt x="417" y="13565"/>
                    </a:cubicBezTo>
                    <a:cubicBezTo>
                      <a:pt x="417" y="17095"/>
                      <a:pt x="1820" y="20481"/>
                      <a:pt x="4316" y="22978"/>
                    </a:cubicBezTo>
                    <a:cubicBezTo>
                      <a:pt x="6812" y="25474"/>
                      <a:pt x="10198" y="26876"/>
                      <a:pt x="13729" y="268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71" name="任意多边形: 形状 67970">
                <a:extLst>
                  <a:ext uri="{FF2B5EF4-FFF2-40B4-BE49-F238E27FC236}">
                    <a16:creationId xmlns:a16="http://schemas.microsoft.com/office/drawing/2014/main" id="{39D11831-88A4-3FFE-B11B-52057649FA25}"/>
                  </a:ext>
                </a:extLst>
              </p:cNvPr>
              <p:cNvSpPr/>
              <p:nvPr/>
            </p:nvSpPr>
            <p:spPr>
              <a:xfrm>
                <a:off x="6290203" y="3596564"/>
                <a:ext cx="26623" cy="26623"/>
              </a:xfrm>
              <a:custGeom>
                <a:avLst/>
                <a:gdLst>
                  <a:gd name="connsiteX0" fmla="*/ 13761 w 26623"/>
                  <a:gd name="connsiteY0" fmla="*/ 26926 h 26623"/>
                  <a:gd name="connsiteX1" fmla="*/ 23174 w 26623"/>
                  <a:gd name="connsiteY1" fmla="*/ 23027 h 26623"/>
                  <a:gd name="connsiteX2" fmla="*/ 27073 w 26623"/>
                  <a:gd name="connsiteY2" fmla="*/ 13615 h 26623"/>
                  <a:gd name="connsiteX3" fmla="*/ 23174 w 26623"/>
                  <a:gd name="connsiteY3" fmla="*/ 4202 h 26623"/>
                  <a:gd name="connsiteX4" fmla="*/ 13761 w 26623"/>
                  <a:gd name="connsiteY4" fmla="*/ 303 h 26623"/>
                  <a:gd name="connsiteX5" fmla="*/ 4348 w 26623"/>
                  <a:gd name="connsiteY5" fmla="*/ 4202 h 26623"/>
                  <a:gd name="connsiteX6" fmla="*/ 449 w 26623"/>
                  <a:gd name="connsiteY6" fmla="*/ 13615 h 26623"/>
                  <a:gd name="connsiteX7" fmla="*/ 4348 w 26623"/>
                  <a:gd name="connsiteY7" fmla="*/ 23027 h 26623"/>
                  <a:gd name="connsiteX8" fmla="*/ 13761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1" y="26926"/>
                    </a:moveTo>
                    <a:cubicBezTo>
                      <a:pt x="17291" y="26926"/>
                      <a:pt x="20677" y="25524"/>
                      <a:pt x="23174" y="23027"/>
                    </a:cubicBezTo>
                    <a:cubicBezTo>
                      <a:pt x="25670" y="20531"/>
                      <a:pt x="27073" y="17145"/>
                      <a:pt x="27073" y="13615"/>
                    </a:cubicBezTo>
                    <a:cubicBezTo>
                      <a:pt x="27073" y="10085"/>
                      <a:pt x="25670" y="6698"/>
                      <a:pt x="23174" y="4202"/>
                    </a:cubicBezTo>
                    <a:cubicBezTo>
                      <a:pt x="20677" y="1706"/>
                      <a:pt x="17291" y="303"/>
                      <a:pt x="13761" y="303"/>
                    </a:cubicBezTo>
                    <a:cubicBezTo>
                      <a:pt x="10231" y="303"/>
                      <a:pt x="6845" y="1706"/>
                      <a:pt x="4348" y="4202"/>
                    </a:cubicBezTo>
                    <a:cubicBezTo>
                      <a:pt x="1852" y="6698"/>
                      <a:pt x="449" y="10085"/>
                      <a:pt x="449" y="13615"/>
                    </a:cubicBezTo>
                    <a:cubicBezTo>
                      <a:pt x="449" y="17145"/>
                      <a:pt x="1852" y="20531"/>
                      <a:pt x="4348" y="23027"/>
                    </a:cubicBezTo>
                    <a:cubicBezTo>
                      <a:pt x="6845" y="25524"/>
                      <a:pt x="10231" y="26926"/>
                      <a:pt x="13761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72" name="任意多边形: 形状 67971">
                <a:extLst>
                  <a:ext uri="{FF2B5EF4-FFF2-40B4-BE49-F238E27FC236}">
                    <a16:creationId xmlns:a16="http://schemas.microsoft.com/office/drawing/2014/main" id="{95ABAE06-633D-0D90-EEE3-3EA203F77D6A}"/>
                  </a:ext>
                </a:extLst>
              </p:cNvPr>
              <p:cNvSpPr/>
              <p:nvPr/>
            </p:nvSpPr>
            <p:spPr>
              <a:xfrm>
                <a:off x="5427657" y="3735893"/>
                <a:ext cx="26623" cy="26623"/>
              </a:xfrm>
              <a:custGeom>
                <a:avLst/>
                <a:gdLst>
                  <a:gd name="connsiteX0" fmla="*/ 13689 w 26623"/>
                  <a:gd name="connsiteY0" fmla="*/ 26938 h 26623"/>
                  <a:gd name="connsiteX1" fmla="*/ 23101 w 26623"/>
                  <a:gd name="connsiteY1" fmla="*/ 23039 h 26623"/>
                  <a:gd name="connsiteX2" fmla="*/ 27000 w 26623"/>
                  <a:gd name="connsiteY2" fmla="*/ 13626 h 26623"/>
                  <a:gd name="connsiteX3" fmla="*/ 23101 w 26623"/>
                  <a:gd name="connsiteY3" fmla="*/ 4214 h 26623"/>
                  <a:gd name="connsiteX4" fmla="*/ 13689 w 26623"/>
                  <a:gd name="connsiteY4" fmla="*/ 315 h 26623"/>
                  <a:gd name="connsiteX5" fmla="*/ 4276 w 26623"/>
                  <a:gd name="connsiteY5" fmla="*/ 4214 h 26623"/>
                  <a:gd name="connsiteX6" fmla="*/ 377 w 26623"/>
                  <a:gd name="connsiteY6" fmla="*/ 13626 h 26623"/>
                  <a:gd name="connsiteX7" fmla="*/ 4276 w 26623"/>
                  <a:gd name="connsiteY7" fmla="*/ 23039 h 26623"/>
                  <a:gd name="connsiteX8" fmla="*/ 13689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38"/>
                    </a:moveTo>
                    <a:cubicBezTo>
                      <a:pt x="17219" y="26938"/>
                      <a:pt x="20605" y="25535"/>
                      <a:pt x="23101" y="23039"/>
                    </a:cubicBezTo>
                    <a:cubicBezTo>
                      <a:pt x="25598" y="20543"/>
                      <a:pt x="27000" y="17157"/>
                      <a:pt x="27000" y="13626"/>
                    </a:cubicBezTo>
                    <a:cubicBezTo>
                      <a:pt x="27000" y="10096"/>
                      <a:pt x="25598" y="6710"/>
                      <a:pt x="23101" y="4214"/>
                    </a:cubicBezTo>
                    <a:cubicBezTo>
                      <a:pt x="20605" y="1717"/>
                      <a:pt x="17219" y="315"/>
                      <a:pt x="13689" y="315"/>
                    </a:cubicBezTo>
                    <a:cubicBezTo>
                      <a:pt x="10158" y="315"/>
                      <a:pt x="6772" y="1717"/>
                      <a:pt x="4276" y="4214"/>
                    </a:cubicBezTo>
                    <a:cubicBezTo>
                      <a:pt x="1780" y="6710"/>
                      <a:pt x="377" y="10096"/>
                      <a:pt x="377" y="13626"/>
                    </a:cubicBezTo>
                    <a:cubicBezTo>
                      <a:pt x="377" y="17157"/>
                      <a:pt x="1780" y="20543"/>
                      <a:pt x="4276" y="23039"/>
                    </a:cubicBezTo>
                    <a:cubicBezTo>
                      <a:pt x="6772" y="25535"/>
                      <a:pt x="10158" y="26938"/>
                      <a:pt x="13689" y="269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73" name="任意多边形: 形状 67972">
                <a:extLst>
                  <a:ext uri="{FF2B5EF4-FFF2-40B4-BE49-F238E27FC236}">
                    <a16:creationId xmlns:a16="http://schemas.microsoft.com/office/drawing/2014/main" id="{5A3C4C0A-F469-C9CC-0AB2-736E4189E50F}"/>
                  </a:ext>
                </a:extLst>
              </p:cNvPr>
              <p:cNvSpPr/>
              <p:nvPr/>
            </p:nvSpPr>
            <p:spPr>
              <a:xfrm>
                <a:off x="6437418" y="3274532"/>
                <a:ext cx="26623" cy="26623"/>
              </a:xfrm>
              <a:custGeom>
                <a:avLst/>
                <a:gdLst>
                  <a:gd name="connsiteX0" fmla="*/ 13773 w 26623"/>
                  <a:gd name="connsiteY0" fmla="*/ 26899 h 26623"/>
                  <a:gd name="connsiteX1" fmla="*/ 23186 w 26623"/>
                  <a:gd name="connsiteY1" fmla="*/ 23000 h 26623"/>
                  <a:gd name="connsiteX2" fmla="*/ 27085 w 26623"/>
                  <a:gd name="connsiteY2" fmla="*/ 13588 h 26623"/>
                  <a:gd name="connsiteX3" fmla="*/ 23186 w 26623"/>
                  <a:gd name="connsiteY3" fmla="*/ 4175 h 26623"/>
                  <a:gd name="connsiteX4" fmla="*/ 13773 w 26623"/>
                  <a:gd name="connsiteY4" fmla="*/ 276 h 26623"/>
                  <a:gd name="connsiteX5" fmla="*/ 4361 w 26623"/>
                  <a:gd name="connsiteY5" fmla="*/ 4175 h 26623"/>
                  <a:gd name="connsiteX6" fmla="*/ 462 w 26623"/>
                  <a:gd name="connsiteY6" fmla="*/ 13588 h 26623"/>
                  <a:gd name="connsiteX7" fmla="*/ 4361 w 26623"/>
                  <a:gd name="connsiteY7" fmla="*/ 23000 h 26623"/>
                  <a:gd name="connsiteX8" fmla="*/ 13773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899"/>
                    </a:moveTo>
                    <a:cubicBezTo>
                      <a:pt x="17304" y="26899"/>
                      <a:pt x="20690" y="25497"/>
                      <a:pt x="23186" y="23000"/>
                    </a:cubicBezTo>
                    <a:cubicBezTo>
                      <a:pt x="25682" y="20504"/>
                      <a:pt x="27085" y="17118"/>
                      <a:pt x="27085" y="13588"/>
                    </a:cubicBezTo>
                    <a:cubicBezTo>
                      <a:pt x="27085" y="10057"/>
                      <a:pt x="25682" y="6671"/>
                      <a:pt x="23186" y="4175"/>
                    </a:cubicBezTo>
                    <a:cubicBezTo>
                      <a:pt x="20690" y="1679"/>
                      <a:pt x="17304" y="276"/>
                      <a:pt x="13773" y="276"/>
                    </a:cubicBezTo>
                    <a:cubicBezTo>
                      <a:pt x="10243" y="276"/>
                      <a:pt x="6857" y="1679"/>
                      <a:pt x="4361" y="4175"/>
                    </a:cubicBezTo>
                    <a:cubicBezTo>
                      <a:pt x="1864" y="6671"/>
                      <a:pt x="462" y="10057"/>
                      <a:pt x="462" y="13588"/>
                    </a:cubicBezTo>
                    <a:cubicBezTo>
                      <a:pt x="462" y="17118"/>
                      <a:pt x="1864" y="20504"/>
                      <a:pt x="4361" y="23000"/>
                    </a:cubicBezTo>
                    <a:cubicBezTo>
                      <a:pt x="6857" y="25497"/>
                      <a:pt x="10243" y="26899"/>
                      <a:pt x="13773" y="268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74" name="任意多边形: 形状 67973">
                <a:extLst>
                  <a:ext uri="{FF2B5EF4-FFF2-40B4-BE49-F238E27FC236}">
                    <a16:creationId xmlns:a16="http://schemas.microsoft.com/office/drawing/2014/main" id="{4B246762-82E7-FA58-EBD3-8D5EB9A69270}"/>
                  </a:ext>
                </a:extLst>
              </p:cNvPr>
              <p:cNvSpPr/>
              <p:nvPr/>
            </p:nvSpPr>
            <p:spPr>
              <a:xfrm>
                <a:off x="6223228" y="2364695"/>
                <a:ext cx="26623" cy="26623"/>
              </a:xfrm>
              <a:custGeom>
                <a:avLst/>
                <a:gdLst>
                  <a:gd name="connsiteX0" fmla="*/ 13755 w 26623"/>
                  <a:gd name="connsiteY0" fmla="*/ 26823 h 26623"/>
                  <a:gd name="connsiteX1" fmla="*/ 23168 w 26623"/>
                  <a:gd name="connsiteY1" fmla="*/ 22924 h 26623"/>
                  <a:gd name="connsiteX2" fmla="*/ 27067 w 26623"/>
                  <a:gd name="connsiteY2" fmla="*/ 13511 h 26623"/>
                  <a:gd name="connsiteX3" fmla="*/ 23168 w 26623"/>
                  <a:gd name="connsiteY3" fmla="*/ 4099 h 26623"/>
                  <a:gd name="connsiteX4" fmla="*/ 13755 w 26623"/>
                  <a:gd name="connsiteY4" fmla="*/ 200 h 26623"/>
                  <a:gd name="connsiteX5" fmla="*/ 4343 w 26623"/>
                  <a:gd name="connsiteY5" fmla="*/ 4099 h 26623"/>
                  <a:gd name="connsiteX6" fmla="*/ 444 w 26623"/>
                  <a:gd name="connsiteY6" fmla="*/ 13511 h 26623"/>
                  <a:gd name="connsiteX7" fmla="*/ 4343 w 26623"/>
                  <a:gd name="connsiteY7" fmla="*/ 22924 h 26623"/>
                  <a:gd name="connsiteX8" fmla="*/ 13755 w 26623"/>
                  <a:gd name="connsiteY8" fmla="*/ 268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5" y="26823"/>
                    </a:moveTo>
                    <a:cubicBezTo>
                      <a:pt x="17286" y="26823"/>
                      <a:pt x="20672" y="25420"/>
                      <a:pt x="23168" y="22924"/>
                    </a:cubicBezTo>
                    <a:cubicBezTo>
                      <a:pt x="25664" y="20428"/>
                      <a:pt x="27067" y="17042"/>
                      <a:pt x="27067" y="13511"/>
                    </a:cubicBezTo>
                    <a:cubicBezTo>
                      <a:pt x="27067" y="9981"/>
                      <a:pt x="25664" y="6595"/>
                      <a:pt x="23168" y="4099"/>
                    </a:cubicBezTo>
                    <a:cubicBezTo>
                      <a:pt x="20672" y="1602"/>
                      <a:pt x="17286" y="200"/>
                      <a:pt x="13755" y="200"/>
                    </a:cubicBezTo>
                    <a:cubicBezTo>
                      <a:pt x="10225" y="200"/>
                      <a:pt x="6839" y="1602"/>
                      <a:pt x="4343" y="4099"/>
                    </a:cubicBezTo>
                    <a:cubicBezTo>
                      <a:pt x="1846" y="6595"/>
                      <a:pt x="444" y="9981"/>
                      <a:pt x="444" y="13511"/>
                    </a:cubicBezTo>
                    <a:cubicBezTo>
                      <a:pt x="444" y="17042"/>
                      <a:pt x="1846" y="20428"/>
                      <a:pt x="4343" y="22924"/>
                    </a:cubicBezTo>
                    <a:cubicBezTo>
                      <a:pt x="6839" y="25420"/>
                      <a:pt x="10225" y="26823"/>
                      <a:pt x="13755" y="268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75" name="任意多边形: 形状 67974">
                <a:extLst>
                  <a:ext uri="{FF2B5EF4-FFF2-40B4-BE49-F238E27FC236}">
                    <a16:creationId xmlns:a16="http://schemas.microsoft.com/office/drawing/2014/main" id="{92BE1961-4718-B859-6976-B7F332ECE3D2}"/>
                  </a:ext>
                </a:extLst>
              </p:cNvPr>
              <p:cNvSpPr/>
              <p:nvPr/>
            </p:nvSpPr>
            <p:spPr>
              <a:xfrm>
                <a:off x="7085754" y="2153496"/>
                <a:ext cx="26623" cy="26623"/>
              </a:xfrm>
              <a:custGeom>
                <a:avLst/>
                <a:gdLst>
                  <a:gd name="connsiteX0" fmla="*/ 13828 w 26623"/>
                  <a:gd name="connsiteY0" fmla="*/ 26805 h 26623"/>
                  <a:gd name="connsiteX1" fmla="*/ 23241 w 26623"/>
                  <a:gd name="connsiteY1" fmla="*/ 22906 h 26623"/>
                  <a:gd name="connsiteX2" fmla="*/ 27139 w 26623"/>
                  <a:gd name="connsiteY2" fmla="*/ 13494 h 26623"/>
                  <a:gd name="connsiteX3" fmla="*/ 23241 w 26623"/>
                  <a:gd name="connsiteY3" fmla="*/ 4081 h 26623"/>
                  <a:gd name="connsiteX4" fmla="*/ 13828 w 26623"/>
                  <a:gd name="connsiteY4" fmla="*/ 182 h 26623"/>
                  <a:gd name="connsiteX5" fmla="*/ 4415 w 26623"/>
                  <a:gd name="connsiteY5" fmla="*/ 4081 h 26623"/>
                  <a:gd name="connsiteX6" fmla="*/ 516 w 26623"/>
                  <a:gd name="connsiteY6" fmla="*/ 13494 h 26623"/>
                  <a:gd name="connsiteX7" fmla="*/ 4415 w 26623"/>
                  <a:gd name="connsiteY7" fmla="*/ 22906 h 26623"/>
                  <a:gd name="connsiteX8" fmla="*/ 13828 w 26623"/>
                  <a:gd name="connsiteY8" fmla="*/ 268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6805"/>
                    </a:moveTo>
                    <a:cubicBezTo>
                      <a:pt x="17358" y="26805"/>
                      <a:pt x="20744" y="25403"/>
                      <a:pt x="23241" y="22906"/>
                    </a:cubicBezTo>
                    <a:cubicBezTo>
                      <a:pt x="25737" y="20410"/>
                      <a:pt x="27139" y="17024"/>
                      <a:pt x="27139" y="13494"/>
                    </a:cubicBezTo>
                    <a:cubicBezTo>
                      <a:pt x="27139" y="9963"/>
                      <a:pt x="25737" y="6577"/>
                      <a:pt x="23241" y="4081"/>
                    </a:cubicBezTo>
                    <a:cubicBezTo>
                      <a:pt x="20744" y="1585"/>
                      <a:pt x="17358" y="182"/>
                      <a:pt x="13828" y="182"/>
                    </a:cubicBezTo>
                    <a:cubicBezTo>
                      <a:pt x="10298" y="182"/>
                      <a:pt x="6911" y="1585"/>
                      <a:pt x="4415" y="4081"/>
                    </a:cubicBezTo>
                    <a:cubicBezTo>
                      <a:pt x="1919" y="6577"/>
                      <a:pt x="516" y="9963"/>
                      <a:pt x="516" y="13494"/>
                    </a:cubicBezTo>
                    <a:cubicBezTo>
                      <a:pt x="516" y="17024"/>
                      <a:pt x="1919" y="20410"/>
                      <a:pt x="4415" y="22906"/>
                    </a:cubicBezTo>
                    <a:cubicBezTo>
                      <a:pt x="6911" y="25403"/>
                      <a:pt x="10298" y="26805"/>
                      <a:pt x="13828" y="268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76" name="任意多边形: 形状 67975">
                <a:extLst>
                  <a:ext uri="{FF2B5EF4-FFF2-40B4-BE49-F238E27FC236}">
                    <a16:creationId xmlns:a16="http://schemas.microsoft.com/office/drawing/2014/main" id="{E4A63260-EBD2-0659-0C87-59EB5BC66294}"/>
                  </a:ext>
                </a:extLst>
              </p:cNvPr>
              <p:cNvSpPr/>
              <p:nvPr/>
            </p:nvSpPr>
            <p:spPr>
              <a:xfrm>
                <a:off x="6505126" y="2994929"/>
                <a:ext cx="26623" cy="26623"/>
              </a:xfrm>
              <a:custGeom>
                <a:avLst/>
                <a:gdLst>
                  <a:gd name="connsiteX0" fmla="*/ 13779 w 26623"/>
                  <a:gd name="connsiteY0" fmla="*/ 26876 h 26623"/>
                  <a:gd name="connsiteX1" fmla="*/ 23192 w 26623"/>
                  <a:gd name="connsiteY1" fmla="*/ 22977 h 26623"/>
                  <a:gd name="connsiteX2" fmla="*/ 27091 w 26623"/>
                  <a:gd name="connsiteY2" fmla="*/ 13564 h 26623"/>
                  <a:gd name="connsiteX3" fmla="*/ 23192 w 26623"/>
                  <a:gd name="connsiteY3" fmla="*/ 4152 h 26623"/>
                  <a:gd name="connsiteX4" fmla="*/ 13779 w 26623"/>
                  <a:gd name="connsiteY4" fmla="*/ 253 h 26623"/>
                  <a:gd name="connsiteX5" fmla="*/ 4366 w 26623"/>
                  <a:gd name="connsiteY5" fmla="*/ 4152 h 26623"/>
                  <a:gd name="connsiteX6" fmla="*/ 467 w 26623"/>
                  <a:gd name="connsiteY6" fmla="*/ 13564 h 26623"/>
                  <a:gd name="connsiteX7" fmla="*/ 4366 w 26623"/>
                  <a:gd name="connsiteY7" fmla="*/ 22977 h 26623"/>
                  <a:gd name="connsiteX8" fmla="*/ 13779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876"/>
                    </a:moveTo>
                    <a:cubicBezTo>
                      <a:pt x="17309" y="26876"/>
                      <a:pt x="20696" y="25473"/>
                      <a:pt x="23192" y="22977"/>
                    </a:cubicBezTo>
                    <a:cubicBezTo>
                      <a:pt x="25688" y="20481"/>
                      <a:pt x="27091" y="17095"/>
                      <a:pt x="27091" y="13564"/>
                    </a:cubicBezTo>
                    <a:cubicBezTo>
                      <a:pt x="27091" y="10034"/>
                      <a:pt x="25688" y="6648"/>
                      <a:pt x="23192" y="4152"/>
                    </a:cubicBezTo>
                    <a:cubicBezTo>
                      <a:pt x="20696" y="1655"/>
                      <a:pt x="17309" y="253"/>
                      <a:pt x="13779" y="253"/>
                    </a:cubicBezTo>
                    <a:cubicBezTo>
                      <a:pt x="10249" y="253"/>
                      <a:pt x="6863" y="1655"/>
                      <a:pt x="4366" y="4152"/>
                    </a:cubicBezTo>
                    <a:cubicBezTo>
                      <a:pt x="1870" y="6648"/>
                      <a:pt x="467" y="10034"/>
                      <a:pt x="467" y="13564"/>
                    </a:cubicBezTo>
                    <a:cubicBezTo>
                      <a:pt x="467" y="17095"/>
                      <a:pt x="1870" y="20481"/>
                      <a:pt x="4366" y="22977"/>
                    </a:cubicBezTo>
                    <a:cubicBezTo>
                      <a:pt x="6863" y="25473"/>
                      <a:pt x="10249" y="26876"/>
                      <a:pt x="13779" y="268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77" name="任意多边形: 形状 67976">
                <a:extLst>
                  <a:ext uri="{FF2B5EF4-FFF2-40B4-BE49-F238E27FC236}">
                    <a16:creationId xmlns:a16="http://schemas.microsoft.com/office/drawing/2014/main" id="{7011A0F2-820A-C936-FADF-0B24FBD7561F}"/>
                  </a:ext>
                </a:extLst>
              </p:cNvPr>
              <p:cNvSpPr/>
              <p:nvPr/>
            </p:nvSpPr>
            <p:spPr>
              <a:xfrm>
                <a:off x="6033939" y="3111834"/>
                <a:ext cx="26623" cy="26623"/>
              </a:xfrm>
              <a:custGeom>
                <a:avLst/>
                <a:gdLst>
                  <a:gd name="connsiteX0" fmla="*/ 13739 w 26623"/>
                  <a:gd name="connsiteY0" fmla="*/ 26886 h 26623"/>
                  <a:gd name="connsiteX1" fmla="*/ 23152 w 26623"/>
                  <a:gd name="connsiteY1" fmla="*/ 22987 h 26623"/>
                  <a:gd name="connsiteX2" fmla="*/ 27051 w 26623"/>
                  <a:gd name="connsiteY2" fmla="*/ 13574 h 26623"/>
                  <a:gd name="connsiteX3" fmla="*/ 23152 w 26623"/>
                  <a:gd name="connsiteY3" fmla="*/ 4161 h 26623"/>
                  <a:gd name="connsiteX4" fmla="*/ 13739 w 26623"/>
                  <a:gd name="connsiteY4" fmla="*/ 262 h 26623"/>
                  <a:gd name="connsiteX5" fmla="*/ 4327 w 26623"/>
                  <a:gd name="connsiteY5" fmla="*/ 4161 h 26623"/>
                  <a:gd name="connsiteX6" fmla="*/ 428 w 26623"/>
                  <a:gd name="connsiteY6" fmla="*/ 13574 h 26623"/>
                  <a:gd name="connsiteX7" fmla="*/ 4327 w 26623"/>
                  <a:gd name="connsiteY7" fmla="*/ 22987 h 26623"/>
                  <a:gd name="connsiteX8" fmla="*/ 13739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6886"/>
                    </a:moveTo>
                    <a:cubicBezTo>
                      <a:pt x="17270" y="26886"/>
                      <a:pt x="20656" y="25483"/>
                      <a:pt x="23152" y="22987"/>
                    </a:cubicBezTo>
                    <a:cubicBezTo>
                      <a:pt x="25648" y="20491"/>
                      <a:pt x="27051" y="17104"/>
                      <a:pt x="27051" y="13574"/>
                    </a:cubicBezTo>
                    <a:cubicBezTo>
                      <a:pt x="27051" y="10044"/>
                      <a:pt x="25648" y="6658"/>
                      <a:pt x="23152" y="4161"/>
                    </a:cubicBezTo>
                    <a:cubicBezTo>
                      <a:pt x="20656" y="1665"/>
                      <a:pt x="17270" y="262"/>
                      <a:pt x="13739" y="262"/>
                    </a:cubicBezTo>
                    <a:cubicBezTo>
                      <a:pt x="10209" y="262"/>
                      <a:pt x="6823" y="1665"/>
                      <a:pt x="4327" y="4161"/>
                    </a:cubicBezTo>
                    <a:cubicBezTo>
                      <a:pt x="1830" y="6658"/>
                      <a:pt x="428" y="10044"/>
                      <a:pt x="428" y="13574"/>
                    </a:cubicBezTo>
                    <a:cubicBezTo>
                      <a:pt x="428" y="17104"/>
                      <a:pt x="1830" y="20491"/>
                      <a:pt x="4327" y="22987"/>
                    </a:cubicBezTo>
                    <a:cubicBezTo>
                      <a:pt x="6823" y="25483"/>
                      <a:pt x="10209" y="26886"/>
                      <a:pt x="13739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78" name="任意多边形: 形状 67977">
                <a:extLst>
                  <a:ext uri="{FF2B5EF4-FFF2-40B4-BE49-F238E27FC236}">
                    <a16:creationId xmlns:a16="http://schemas.microsoft.com/office/drawing/2014/main" id="{78DE425D-8ACD-B513-6232-287AEC39352A}"/>
                  </a:ext>
                </a:extLst>
              </p:cNvPr>
              <p:cNvSpPr/>
              <p:nvPr/>
            </p:nvSpPr>
            <p:spPr>
              <a:xfrm>
                <a:off x="5901030" y="4485462"/>
                <a:ext cx="26623" cy="26623"/>
              </a:xfrm>
              <a:custGeom>
                <a:avLst/>
                <a:gdLst>
                  <a:gd name="connsiteX0" fmla="*/ 13728 w 26623"/>
                  <a:gd name="connsiteY0" fmla="*/ 27001 h 26623"/>
                  <a:gd name="connsiteX1" fmla="*/ 23141 w 26623"/>
                  <a:gd name="connsiteY1" fmla="*/ 23102 h 26623"/>
                  <a:gd name="connsiteX2" fmla="*/ 27040 w 26623"/>
                  <a:gd name="connsiteY2" fmla="*/ 13689 h 26623"/>
                  <a:gd name="connsiteX3" fmla="*/ 23141 w 26623"/>
                  <a:gd name="connsiteY3" fmla="*/ 4277 h 26623"/>
                  <a:gd name="connsiteX4" fmla="*/ 13728 w 26623"/>
                  <a:gd name="connsiteY4" fmla="*/ 378 h 26623"/>
                  <a:gd name="connsiteX5" fmla="*/ 4316 w 26623"/>
                  <a:gd name="connsiteY5" fmla="*/ 4277 h 26623"/>
                  <a:gd name="connsiteX6" fmla="*/ 417 w 26623"/>
                  <a:gd name="connsiteY6" fmla="*/ 13689 h 26623"/>
                  <a:gd name="connsiteX7" fmla="*/ 4316 w 26623"/>
                  <a:gd name="connsiteY7" fmla="*/ 23102 h 26623"/>
                  <a:gd name="connsiteX8" fmla="*/ 13728 w 26623"/>
                  <a:gd name="connsiteY8" fmla="*/ 270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8" y="27001"/>
                    </a:moveTo>
                    <a:cubicBezTo>
                      <a:pt x="17259" y="27001"/>
                      <a:pt x="20645" y="25598"/>
                      <a:pt x="23141" y="23102"/>
                    </a:cubicBezTo>
                    <a:cubicBezTo>
                      <a:pt x="25637" y="20606"/>
                      <a:pt x="27040" y="17220"/>
                      <a:pt x="27040" y="13689"/>
                    </a:cubicBezTo>
                    <a:cubicBezTo>
                      <a:pt x="27040" y="10159"/>
                      <a:pt x="25637" y="6773"/>
                      <a:pt x="23141" y="4277"/>
                    </a:cubicBezTo>
                    <a:cubicBezTo>
                      <a:pt x="20645" y="1780"/>
                      <a:pt x="17259" y="378"/>
                      <a:pt x="13728" y="378"/>
                    </a:cubicBezTo>
                    <a:cubicBezTo>
                      <a:pt x="10198" y="378"/>
                      <a:pt x="6812" y="1780"/>
                      <a:pt x="4316" y="4277"/>
                    </a:cubicBezTo>
                    <a:cubicBezTo>
                      <a:pt x="1819" y="6773"/>
                      <a:pt x="417" y="10159"/>
                      <a:pt x="417" y="13689"/>
                    </a:cubicBezTo>
                    <a:cubicBezTo>
                      <a:pt x="417" y="17220"/>
                      <a:pt x="1819" y="20606"/>
                      <a:pt x="4316" y="23102"/>
                    </a:cubicBezTo>
                    <a:cubicBezTo>
                      <a:pt x="6812" y="25598"/>
                      <a:pt x="10198" y="27001"/>
                      <a:pt x="13728" y="270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79" name="任意多边形: 形状 67978">
                <a:extLst>
                  <a:ext uri="{FF2B5EF4-FFF2-40B4-BE49-F238E27FC236}">
                    <a16:creationId xmlns:a16="http://schemas.microsoft.com/office/drawing/2014/main" id="{2BE0D6D0-FCA1-3F07-3A60-425C2508FE87}"/>
                  </a:ext>
                </a:extLst>
              </p:cNvPr>
              <p:cNvSpPr/>
              <p:nvPr/>
            </p:nvSpPr>
            <p:spPr>
              <a:xfrm>
                <a:off x="6524940" y="2859516"/>
                <a:ext cx="26623" cy="26623"/>
              </a:xfrm>
              <a:custGeom>
                <a:avLst/>
                <a:gdLst>
                  <a:gd name="connsiteX0" fmla="*/ 13781 w 26623"/>
                  <a:gd name="connsiteY0" fmla="*/ 26864 h 26623"/>
                  <a:gd name="connsiteX1" fmla="*/ 23193 w 26623"/>
                  <a:gd name="connsiteY1" fmla="*/ 22966 h 26623"/>
                  <a:gd name="connsiteX2" fmla="*/ 27092 w 26623"/>
                  <a:gd name="connsiteY2" fmla="*/ 13553 h 26623"/>
                  <a:gd name="connsiteX3" fmla="*/ 23193 w 26623"/>
                  <a:gd name="connsiteY3" fmla="*/ 4140 h 26623"/>
                  <a:gd name="connsiteX4" fmla="*/ 13781 w 26623"/>
                  <a:gd name="connsiteY4" fmla="*/ 241 h 26623"/>
                  <a:gd name="connsiteX5" fmla="*/ 4368 w 26623"/>
                  <a:gd name="connsiteY5" fmla="*/ 4140 h 26623"/>
                  <a:gd name="connsiteX6" fmla="*/ 469 w 26623"/>
                  <a:gd name="connsiteY6" fmla="*/ 13553 h 26623"/>
                  <a:gd name="connsiteX7" fmla="*/ 4368 w 26623"/>
                  <a:gd name="connsiteY7" fmla="*/ 22966 h 26623"/>
                  <a:gd name="connsiteX8" fmla="*/ 13781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6864"/>
                    </a:moveTo>
                    <a:cubicBezTo>
                      <a:pt x="17311" y="26864"/>
                      <a:pt x="20697" y="25462"/>
                      <a:pt x="23193" y="22966"/>
                    </a:cubicBezTo>
                    <a:cubicBezTo>
                      <a:pt x="25690" y="20469"/>
                      <a:pt x="27092" y="17083"/>
                      <a:pt x="27092" y="13553"/>
                    </a:cubicBezTo>
                    <a:cubicBezTo>
                      <a:pt x="27092" y="10023"/>
                      <a:pt x="25690" y="6636"/>
                      <a:pt x="23193" y="4140"/>
                    </a:cubicBezTo>
                    <a:cubicBezTo>
                      <a:pt x="20697" y="1644"/>
                      <a:pt x="17311" y="241"/>
                      <a:pt x="13781" y="241"/>
                    </a:cubicBezTo>
                    <a:cubicBezTo>
                      <a:pt x="10250" y="241"/>
                      <a:pt x="6864" y="1644"/>
                      <a:pt x="4368" y="4140"/>
                    </a:cubicBezTo>
                    <a:cubicBezTo>
                      <a:pt x="1872" y="6636"/>
                      <a:pt x="469" y="10023"/>
                      <a:pt x="469" y="13553"/>
                    </a:cubicBezTo>
                    <a:cubicBezTo>
                      <a:pt x="469" y="17083"/>
                      <a:pt x="1872" y="20469"/>
                      <a:pt x="4368" y="22966"/>
                    </a:cubicBezTo>
                    <a:cubicBezTo>
                      <a:pt x="6864" y="25462"/>
                      <a:pt x="10250" y="26864"/>
                      <a:pt x="13781" y="268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80" name="任意多边形: 形状 67979">
                <a:extLst>
                  <a:ext uri="{FF2B5EF4-FFF2-40B4-BE49-F238E27FC236}">
                    <a16:creationId xmlns:a16="http://schemas.microsoft.com/office/drawing/2014/main" id="{DD066DCF-6493-A31B-B7C1-D5FF216D47E6}"/>
                  </a:ext>
                </a:extLst>
              </p:cNvPr>
              <p:cNvSpPr/>
              <p:nvPr/>
            </p:nvSpPr>
            <p:spPr>
              <a:xfrm>
                <a:off x="7423848" y="2838595"/>
                <a:ext cx="26623" cy="26623"/>
              </a:xfrm>
              <a:custGeom>
                <a:avLst/>
                <a:gdLst>
                  <a:gd name="connsiteX0" fmla="*/ 13856 w 26623"/>
                  <a:gd name="connsiteY0" fmla="*/ 26863 h 26623"/>
                  <a:gd name="connsiteX1" fmla="*/ 23269 w 26623"/>
                  <a:gd name="connsiteY1" fmla="*/ 22964 h 26623"/>
                  <a:gd name="connsiteX2" fmla="*/ 27168 w 26623"/>
                  <a:gd name="connsiteY2" fmla="*/ 13551 h 26623"/>
                  <a:gd name="connsiteX3" fmla="*/ 23269 w 26623"/>
                  <a:gd name="connsiteY3" fmla="*/ 4138 h 26623"/>
                  <a:gd name="connsiteX4" fmla="*/ 13856 w 26623"/>
                  <a:gd name="connsiteY4" fmla="*/ 240 h 26623"/>
                  <a:gd name="connsiteX5" fmla="*/ 4444 w 26623"/>
                  <a:gd name="connsiteY5" fmla="*/ 4138 h 26623"/>
                  <a:gd name="connsiteX6" fmla="*/ 545 w 26623"/>
                  <a:gd name="connsiteY6" fmla="*/ 13551 h 26623"/>
                  <a:gd name="connsiteX7" fmla="*/ 4444 w 26623"/>
                  <a:gd name="connsiteY7" fmla="*/ 22964 h 26623"/>
                  <a:gd name="connsiteX8" fmla="*/ 13856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6" y="26863"/>
                    </a:moveTo>
                    <a:cubicBezTo>
                      <a:pt x="17387" y="26863"/>
                      <a:pt x="20773" y="25460"/>
                      <a:pt x="23269" y="22964"/>
                    </a:cubicBezTo>
                    <a:cubicBezTo>
                      <a:pt x="25765" y="20468"/>
                      <a:pt x="27168" y="17081"/>
                      <a:pt x="27168" y="13551"/>
                    </a:cubicBezTo>
                    <a:cubicBezTo>
                      <a:pt x="27168" y="10021"/>
                      <a:pt x="25765" y="6635"/>
                      <a:pt x="23269" y="4138"/>
                    </a:cubicBezTo>
                    <a:cubicBezTo>
                      <a:pt x="20773" y="1642"/>
                      <a:pt x="17387" y="240"/>
                      <a:pt x="13856" y="240"/>
                    </a:cubicBezTo>
                    <a:cubicBezTo>
                      <a:pt x="10326" y="240"/>
                      <a:pt x="6940" y="1642"/>
                      <a:pt x="4444" y="4138"/>
                    </a:cubicBezTo>
                    <a:cubicBezTo>
                      <a:pt x="1947" y="6635"/>
                      <a:pt x="545" y="10021"/>
                      <a:pt x="545" y="13551"/>
                    </a:cubicBezTo>
                    <a:cubicBezTo>
                      <a:pt x="545" y="17081"/>
                      <a:pt x="1947" y="20468"/>
                      <a:pt x="4444" y="22964"/>
                    </a:cubicBezTo>
                    <a:cubicBezTo>
                      <a:pt x="6940" y="25460"/>
                      <a:pt x="10326" y="26863"/>
                      <a:pt x="13856" y="268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81" name="任意多边形: 形状 67980">
                <a:extLst>
                  <a:ext uri="{FF2B5EF4-FFF2-40B4-BE49-F238E27FC236}">
                    <a16:creationId xmlns:a16="http://schemas.microsoft.com/office/drawing/2014/main" id="{141985F3-7B0B-70BE-3BEC-9C2A4EAA9EEA}"/>
                  </a:ext>
                </a:extLst>
              </p:cNvPr>
              <p:cNvSpPr/>
              <p:nvPr/>
            </p:nvSpPr>
            <p:spPr>
              <a:xfrm>
                <a:off x="5605713" y="3150521"/>
                <a:ext cx="26623" cy="26623"/>
              </a:xfrm>
              <a:custGeom>
                <a:avLst/>
                <a:gdLst>
                  <a:gd name="connsiteX0" fmla="*/ 13704 w 26623"/>
                  <a:gd name="connsiteY0" fmla="*/ 26889 h 26623"/>
                  <a:gd name="connsiteX1" fmla="*/ 23116 w 26623"/>
                  <a:gd name="connsiteY1" fmla="*/ 22990 h 26623"/>
                  <a:gd name="connsiteX2" fmla="*/ 27015 w 26623"/>
                  <a:gd name="connsiteY2" fmla="*/ 13577 h 26623"/>
                  <a:gd name="connsiteX3" fmla="*/ 23116 w 26623"/>
                  <a:gd name="connsiteY3" fmla="*/ 4165 h 26623"/>
                  <a:gd name="connsiteX4" fmla="*/ 13704 w 26623"/>
                  <a:gd name="connsiteY4" fmla="*/ 266 h 26623"/>
                  <a:gd name="connsiteX5" fmla="*/ 4291 w 26623"/>
                  <a:gd name="connsiteY5" fmla="*/ 4165 h 26623"/>
                  <a:gd name="connsiteX6" fmla="*/ 392 w 26623"/>
                  <a:gd name="connsiteY6" fmla="*/ 13577 h 26623"/>
                  <a:gd name="connsiteX7" fmla="*/ 4291 w 26623"/>
                  <a:gd name="connsiteY7" fmla="*/ 22990 h 26623"/>
                  <a:gd name="connsiteX8" fmla="*/ 13704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4" y="26889"/>
                    </a:moveTo>
                    <a:cubicBezTo>
                      <a:pt x="17234" y="26889"/>
                      <a:pt x="20620" y="25486"/>
                      <a:pt x="23116" y="22990"/>
                    </a:cubicBezTo>
                    <a:cubicBezTo>
                      <a:pt x="25613" y="20494"/>
                      <a:pt x="27015" y="17108"/>
                      <a:pt x="27015" y="13577"/>
                    </a:cubicBezTo>
                    <a:cubicBezTo>
                      <a:pt x="27015" y="10047"/>
                      <a:pt x="25613" y="6661"/>
                      <a:pt x="23116" y="4165"/>
                    </a:cubicBezTo>
                    <a:cubicBezTo>
                      <a:pt x="20620" y="1668"/>
                      <a:pt x="17234" y="266"/>
                      <a:pt x="13704" y="266"/>
                    </a:cubicBezTo>
                    <a:cubicBezTo>
                      <a:pt x="10173" y="266"/>
                      <a:pt x="6787" y="1668"/>
                      <a:pt x="4291" y="4165"/>
                    </a:cubicBezTo>
                    <a:cubicBezTo>
                      <a:pt x="1795" y="6661"/>
                      <a:pt x="392" y="10047"/>
                      <a:pt x="392" y="13577"/>
                    </a:cubicBezTo>
                    <a:cubicBezTo>
                      <a:pt x="392" y="17108"/>
                      <a:pt x="1795" y="20494"/>
                      <a:pt x="4291" y="22990"/>
                    </a:cubicBezTo>
                    <a:cubicBezTo>
                      <a:pt x="6787" y="25486"/>
                      <a:pt x="10173" y="26889"/>
                      <a:pt x="13704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82" name="任意多边形: 形状 67981">
                <a:extLst>
                  <a:ext uri="{FF2B5EF4-FFF2-40B4-BE49-F238E27FC236}">
                    <a16:creationId xmlns:a16="http://schemas.microsoft.com/office/drawing/2014/main" id="{5364CC5E-FBC6-0038-2E77-AACA69B7DBF7}"/>
                  </a:ext>
                </a:extLst>
              </p:cNvPr>
              <p:cNvSpPr/>
              <p:nvPr/>
            </p:nvSpPr>
            <p:spPr>
              <a:xfrm>
                <a:off x="7139815" y="1980949"/>
                <a:ext cx="26623" cy="26623"/>
              </a:xfrm>
              <a:custGeom>
                <a:avLst/>
                <a:gdLst>
                  <a:gd name="connsiteX0" fmla="*/ 13832 w 26623"/>
                  <a:gd name="connsiteY0" fmla="*/ 26791 h 26623"/>
                  <a:gd name="connsiteX1" fmla="*/ 23245 w 26623"/>
                  <a:gd name="connsiteY1" fmla="*/ 22892 h 26623"/>
                  <a:gd name="connsiteX2" fmla="*/ 27144 w 26623"/>
                  <a:gd name="connsiteY2" fmla="*/ 13479 h 26623"/>
                  <a:gd name="connsiteX3" fmla="*/ 23245 w 26623"/>
                  <a:gd name="connsiteY3" fmla="*/ 4066 h 26623"/>
                  <a:gd name="connsiteX4" fmla="*/ 13832 w 26623"/>
                  <a:gd name="connsiteY4" fmla="*/ 167 h 26623"/>
                  <a:gd name="connsiteX5" fmla="*/ 4420 w 26623"/>
                  <a:gd name="connsiteY5" fmla="*/ 4066 h 26623"/>
                  <a:gd name="connsiteX6" fmla="*/ 521 w 26623"/>
                  <a:gd name="connsiteY6" fmla="*/ 13479 h 26623"/>
                  <a:gd name="connsiteX7" fmla="*/ 4420 w 26623"/>
                  <a:gd name="connsiteY7" fmla="*/ 22892 h 26623"/>
                  <a:gd name="connsiteX8" fmla="*/ 13832 w 26623"/>
                  <a:gd name="connsiteY8" fmla="*/ 267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6791"/>
                    </a:moveTo>
                    <a:cubicBezTo>
                      <a:pt x="17363" y="26791"/>
                      <a:pt x="20749" y="25388"/>
                      <a:pt x="23245" y="22892"/>
                    </a:cubicBezTo>
                    <a:cubicBezTo>
                      <a:pt x="25741" y="20396"/>
                      <a:pt x="27144" y="17009"/>
                      <a:pt x="27144" y="13479"/>
                    </a:cubicBezTo>
                    <a:cubicBezTo>
                      <a:pt x="27144" y="9949"/>
                      <a:pt x="25741" y="6563"/>
                      <a:pt x="23245" y="4066"/>
                    </a:cubicBezTo>
                    <a:cubicBezTo>
                      <a:pt x="20749" y="1570"/>
                      <a:pt x="17363" y="167"/>
                      <a:pt x="13832" y="167"/>
                    </a:cubicBezTo>
                    <a:cubicBezTo>
                      <a:pt x="10302" y="167"/>
                      <a:pt x="6916" y="1570"/>
                      <a:pt x="4420" y="4066"/>
                    </a:cubicBezTo>
                    <a:cubicBezTo>
                      <a:pt x="1923" y="6563"/>
                      <a:pt x="521" y="9949"/>
                      <a:pt x="521" y="13479"/>
                    </a:cubicBezTo>
                    <a:cubicBezTo>
                      <a:pt x="521" y="17009"/>
                      <a:pt x="1923" y="20396"/>
                      <a:pt x="4420" y="22892"/>
                    </a:cubicBezTo>
                    <a:cubicBezTo>
                      <a:pt x="6916" y="25388"/>
                      <a:pt x="10302" y="26791"/>
                      <a:pt x="13832" y="267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83" name="任意多边形: 形状 67982">
                <a:extLst>
                  <a:ext uri="{FF2B5EF4-FFF2-40B4-BE49-F238E27FC236}">
                    <a16:creationId xmlns:a16="http://schemas.microsoft.com/office/drawing/2014/main" id="{F0028F5E-2557-B04E-2BC1-E4D2DB448A51}"/>
                  </a:ext>
                </a:extLst>
              </p:cNvPr>
              <p:cNvSpPr/>
              <p:nvPr/>
            </p:nvSpPr>
            <p:spPr>
              <a:xfrm>
                <a:off x="7037059" y="4818783"/>
                <a:ext cx="26623" cy="26623"/>
              </a:xfrm>
              <a:custGeom>
                <a:avLst/>
                <a:gdLst>
                  <a:gd name="connsiteX0" fmla="*/ 13824 w 26623"/>
                  <a:gd name="connsiteY0" fmla="*/ 27029 h 26623"/>
                  <a:gd name="connsiteX1" fmla="*/ 23236 w 26623"/>
                  <a:gd name="connsiteY1" fmla="*/ 23130 h 26623"/>
                  <a:gd name="connsiteX2" fmla="*/ 27135 w 26623"/>
                  <a:gd name="connsiteY2" fmla="*/ 13717 h 26623"/>
                  <a:gd name="connsiteX3" fmla="*/ 23236 w 26623"/>
                  <a:gd name="connsiteY3" fmla="*/ 4305 h 26623"/>
                  <a:gd name="connsiteX4" fmla="*/ 13824 w 26623"/>
                  <a:gd name="connsiteY4" fmla="*/ 406 h 26623"/>
                  <a:gd name="connsiteX5" fmla="*/ 4411 w 26623"/>
                  <a:gd name="connsiteY5" fmla="*/ 4305 h 26623"/>
                  <a:gd name="connsiteX6" fmla="*/ 512 w 26623"/>
                  <a:gd name="connsiteY6" fmla="*/ 13717 h 26623"/>
                  <a:gd name="connsiteX7" fmla="*/ 4411 w 26623"/>
                  <a:gd name="connsiteY7" fmla="*/ 23130 h 26623"/>
                  <a:gd name="connsiteX8" fmla="*/ 13824 w 26623"/>
                  <a:gd name="connsiteY8" fmla="*/ 270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4" y="27029"/>
                    </a:moveTo>
                    <a:cubicBezTo>
                      <a:pt x="17354" y="27029"/>
                      <a:pt x="20740" y="25626"/>
                      <a:pt x="23236" y="23130"/>
                    </a:cubicBezTo>
                    <a:cubicBezTo>
                      <a:pt x="25733" y="20634"/>
                      <a:pt x="27135" y="17248"/>
                      <a:pt x="27135" y="13717"/>
                    </a:cubicBezTo>
                    <a:cubicBezTo>
                      <a:pt x="27135" y="10187"/>
                      <a:pt x="25733" y="6801"/>
                      <a:pt x="23236" y="4305"/>
                    </a:cubicBezTo>
                    <a:cubicBezTo>
                      <a:pt x="20740" y="1808"/>
                      <a:pt x="17354" y="406"/>
                      <a:pt x="13824" y="406"/>
                    </a:cubicBezTo>
                    <a:cubicBezTo>
                      <a:pt x="10293" y="406"/>
                      <a:pt x="6907" y="1808"/>
                      <a:pt x="4411" y="4305"/>
                    </a:cubicBezTo>
                    <a:cubicBezTo>
                      <a:pt x="1915" y="6801"/>
                      <a:pt x="512" y="10187"/>
                      <a:pt x="512" y="13717"/>
                    </a:cubicBezTo>
                    <a:cubicBezTo>
                      <a:pt x="512" y="17248"/>
                      <a:pt x="1915" y="20634"/>
                      <a:pt x="4411" y="23130"/>
                    </a:cubicBezTo>
                    <a:cubicBezTo>
                      <a:pt x="6907" y="25626"/>
                      <a:pt x="10293" y="27029"/>
                      <a:pt x="13824" y="270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84" name="任意多边形: 形状 67983">
                <a:extLst>
                  <a:ext uri="{FF2B5EF4-FFF2-40B4-BE49-F238E27FC236}">
                    <a16:creationId xmlns:a16="http://schemas.microsoft.com/office/drawing/2014/main" id="{E9AC2098-D417-979E-C4D8-8BB9BE69F89E}"/>
                  </a:ext>
                </a:extLst>
              </p:cNvPr>
              <p:cNvSpPr/>
              <p:nvPr/>
            </p:nvSpPr>
            <p:spPr>
              <a:xfrm>
                <a:off x="6999277" y="3019561"/>
                <a:ext cx="26623" cy="26623"/>
              </a:xfrm>
              <a:custGeom>
                <a:avLst/>
                <a:gdLst>
                  <a:gd name="connsiteX0" fmla="*/ 13821 w 26623"/>
                  <a:gd name="connsiteY0" fmla="*/ 26878 h 26623"/>
                  <a:gd name="connsiteX1" fmla="*/ 23233 w 26623"/>
                  <a:gd name="connsiteY1" fmla="*/ 22979 h 26623"/>
                  <a:gd name="connsiteX2" fmla="*/ 27132 w 26623"/>
                  <a:gd name="connsiteY2" fmla="*/ 13566 h 26623"/>
                  <a:gd name="connsiteX3" fmla="*/ 23233 w 26623"/>
                  <a:gd name="connsiteY3" fmla="*/ 4154 h 26623"/>
                  <a:gd name="connsiteX4" fmla="*/ 13821 w 26623"/>
                  <a:gd name="connsiteY4" fmla="*/ 255 h 26623"/>
                  <a:gd name="connsiteX5" fmla="*/ 4408 w 26623"/>
                  <a:gd name="connsiteY5" fmla="*/ 4154 h 26623"/>
                  <a:gd name="connsiteX6" fmla="*/ 509 w 26623"/>
                  <a:gd name="connsiteY6" fmla="*/ 13566 h 26623"/>
                  <a:gd name="connsiteX7" fmla="*/ 4408 w 26623"/>
                  <a:gd name="connsiteY7" fmla="*/ 22979 h 26623"/>
                  <a:gd name="connsiteX8" fmla="*/ 13821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1" y="26878"/>
                    </a:moveTo>
                    <a:cubicBezTo>
                      <a:pt x="17351" y="26878"/>
                      <a:pt x="20737" y="25475"/>
                      <a:pt x="23233" y="22979"/>
                    </a:cubicBezTo>
                    <a:cubicBezTo>
                      <a:pt x="25730" y="20483"/>
                      <a:pt x="27132" y="17097"/>
                      <a:pt x="27132" y="13566"/>
                    </a:cubicBezTo>
                    <a:cubicBezTo>
                      <a:pt x="27132" y="10036"/>
                      <a:pt x="25730" y="6650"/>
                      <a:pt x="23233" y="4154"/>
                    </a:cubicBezTo>
                    <a:cubicBezTo>
                      <a:pt x="20737" y="1657"/>
                      <a:pt x="17351" y="255"/>
                      <a:pt x="13821" y="255"/>
                    </a:cubicBezTo>
                    <a:cubicBezTo>
                      <a:pt x="10290" y="255"/>
                      <a:pt x="6904" y="1657"/>
                      <a:pt x="4408" y="4154"/>
                    </a:cubicBezTo>
                    <a:cubicBezTo>
                      <a:pt x="1912" y="6650"/>
                      <a:pt x="509" y="10036"/>
                      <a:pt x="509" y="13566"/>
                    </a:cubicBezTo>
                    <a:cubicBezTo>
                      <a:pt x="509" y="17097"/>
                      <a:pt x="1912" y="20483"/>
                      <a:pt x="4408" y="22979"/>
                    </a:cubicBezTo>
                    <a:cubicBezTo>
                      <a:pt x="6904" y="25475"/>
                      <a:pt x="10290" y="26878"/>
                      <a:pt x="13821" y="2687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85" name="任意多边形: 形状 67984">
                <a:extLst>
                  <a:ext uri="{FF2B5EF4-FFF2-40B4-BE49-F238E27FC236}">
                    <a16:creationId xmlns:a16="http://schemas.microsoft.com/office/drawing/2014/main" id="{3CC7B82C-4B05-43A4-23D1-B5CE9B870A33}"/>
                  </a:ext>
                </a:extLst>
              </p:cNvPr>
              <p:cNvSpPr/>
              <p:nvPr/>
            </p:nvSpPr>
            <p:spPr>
              <a:xfrm>
                <a:off x="7701592" y="2805890"/>
                <a:ext cx="26623" cy="26623"/>
              </a:xfrm>
              <a:custGeom>
                <a:avLst/>
                <a:gdLst>
                  <a:gd name="connsiteX0" fmla="*/ 13880 w 26623"/>
                  <a:gd name="connsiteY0" fmla="*/ 26860 h 26623"/>
                  <a:gd name="connsiteX1" fmla="*/ 23292 w 26623"/>
                  <a:gd name="connsiteY1" fmla="*/ 22961 h 26623"/>
                  <a:gd name="connsiteX2" fmla="*/ 27191 w 26623"/>
                  <a:gd name="connsiteY2" fmla="*/ 13548 h 26623"/>
                  <a:gd name="connsiteX3" fmla="*/ 23292 w 26623"/>
                  <a:gd name="connsiteY3" fmla="*/ 4136 h 26623"/>
                  <a:gd name="connsiteX4" fmla="*/ 13880 w 26623"/>
                  <a:gd name="connsiteY4" fmla="*/ 237 h 26623"/>
                  <a:gd name="connsiteX5" fmla="*/ 4467 w 26623"/>
                  <a:gd name="connsiteY5" fmla="*/ 4136 h 26623"/>
                  <a:gd name="connsiteX6" fmla="*/ 568 w 26623"/>
                  <a:gd name="connsiteY6" fmla="*/ 13548 h 26623"/>
                  <a:gd name="connsiteX7" fmla="*/ 4467 w 26623"/>
                  <a:gd name="connsiteY7" fmla="*/ 22961 h 26623"/>
                  <a:gd name="connsiteX8" fmla="*/ 13880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0" y="26860"/>
                    </a:moveTo>
                    <a:cubicBezTo>
                      <a:pt x="17410" y="26860"/>
                      <a:pt x="20796" y="25457"/>
                      <a:pt x="23292" y="22961"/>
                    </a:cubicBezTo>
                    <a:cubicBezTo>
                      <a:pt x="25789" y="20465"/>
                      <a:pt x="27191" y="17079"/>
                      <a:pt x="27191" y="13548"/>
                    </a:cubicBezTo>
                    <a:cubicBezTo>
                      <a:pt x="27191" y="10018"/>
                      <a:pt x="25789" y="6632"/>
                      <a:pt x="23292" y="4136"/>
                    </a:cubicBezTo>
                    <a:cubicBezTo>
                      <a:pt x="20796" y="1639"/>
                      <a:pt x="17410" y="237"/>
                      <a:pt x="13880" y="237"/>
                    </a:cubicBezTo>
                    <a:cubicBezTo>
                      <a:pt x="10349" y="237"/>
                      <a:pt x="6963" y="1639"/>
                      <a:pt x="4467" y="4136"/>
                    </a:cubicBezTo>
                    <a:cubicBezTo>
                      <a:pt x="1971" y="6632"/>
                      <a:pt x="568" y="10018"/>
                      <a:pt x="568" y="13548"/>
                    </a:cubicBezTo>
                    <a:cubicBezTo>
                      <a:pt x="568" y="17079"/>
                      <a:pt x="1971" y="20465"/>
                      <a:pt x="4467" y="22961"/>
                    </a:cubicBezTo>
                    <a:cubicBezTo>
                      <a:pt x="6963" y="25457"/>
                      <a:pt x="10349" y="26860"/>
                      <a:pt x="13880" y="268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86" name="任意多边形: 形状 67985">
                <a:extLst>
                  <a:ext uri="{FF2B5EF4-FFF2-40B4-BE49-F238E27FC236}">
                    <a16:creationId xmlns:a16="http://schemas.microsoft.com/office/drawing/2014/main" id="{ED35241D-C78A-51C4-57D6-EACCF897A823}"/>
                  </a:ext>
                </a:extLst>
              </p:cNvPr>
              <p:cNvSpPr/>
              <p:nvPr/>
            </p:nvSpPr>
            <p:spPr>
              <a:xfrm>
                <a:off x="6626322" y="5035620"/>
                <a:ext cx="26623" cy="26623"/>
              </a:xfrm>
              <a:custGeom>
                <a:avLst/>
                <a:gdLst>
                  <a:gd name="connsiteX0" fmla="*/ 13789 w 26623"/>
                  <a:gd name="connsiteY0" fmla="*/ 27047 h 26623"/>
                  <a:gd name="connsiteX1" fmla="*/ 23202 w 26623"/>
                  <a:gd name="connsiteY1" fmla="*/ 23148 h 26623"/>
                  <a:gd name="connsiteX2" fmla="*/ 27101 w 26623"/>
                  <a:gd name="connsiteY2" fmla="*/ 13736 h 26623"/>
                  <a:gd name="connsiteX3" fmla="*/ 23202 w 26623"/>
                  <a:gd name="connsiteY3" fmla="*/ 4323 h 26623"/>
                  <a:gd name="connsiteX4" fmla="*/ 13789 w 26623"/>
                  <a:gd name="connsiteY4" fmla="*/ 424 h 26623"/>
                  <a:gd name="connsiteX5" fmla="*/ 4377 w 26623"/>
                  <a:gd name="connsiteY5" fmla="*/ 4323 h 26623"/>
                  <a:gd name="connsiteX6" fmla="*/ 478 w 26623"/>
                  <a:gd name="connsiteY6" fmla="*/ 13736 h 26623"/>
                  <a:gd name="connsiteX7" fmla="*/ 4377 w 26623"/>
                  <a:gd name="connsiteY7" fmla="*/ 23148 h 26623"/>
                  <a:gd name="connsiteX8" fmla="*/ 13789 w 26623"/>
                  <a:gd name="connsiteY8" fmla="*/ 270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7047"/>
                    </a:moveTo>
                    <a:cubicBezTo>
                      <a:pt x="17320" y="27047"/>
                      <a:pt x="20706" y="25645"/>
                      <a:pt x="23202" y="23148"/>
                    </a:cubicBezTo>
                    <a:cubicBezTo>
                      <a:pt x="25698" y="20652"/>
                      <a:pt x="27101" y="17266"/>
                      <a:pt x="27101" y="13736"/>
                    </a:cubicBezTo>
                    <a:cubicBezTo>
                      <a:pt x="27101" y="10205"/>
                      <a:pt x="25698" y="6819"/>
                      <a:pt x="23202" y="4323"/>
                    </a:cubicBezTo>
                    <a:cubicBezTo>
                      <a:pt x="20706" y="1827"/>
                      <a:pt x="17320" y="424"/>
                      <a:pt x="13789" y="424"/>
                    </a:cubicBezTo>
                    <a:cubicBezTo>
                      <a:pt x="10259" y="424"/>
                      <a:pt x="6873" y="1827"/>
                      <a:pt x="4377" y="4323"/>
                    </a:cubicBezTo>
                    <a:cubicBezTo>
                      <a:pt x="1880" y="6819"/>
                      <a:pt x="478" y="10205"/>
                      <a:pt x="478" y="13736"/>
                    </a:cubicBezTo>
                    <a:cubicBezTo>
                      <a:pt x="478" y="17266"/>
                      <a:pt x="1880" y="20652"/>
                      <a:pt x="4377" y="23148"/>
                    </a:cubicBezTo>
                    <a:cubicBezTo>
                      <a:pt x="6873" y="25645"/>
                      <a:pt x="10259" y="27047"/>
                      <a:pt x="13789" y="270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87" name="任意多边形: 形状 67986">
                <a:extLst>
                  <a:ext uri="{FF2B5EF4-FFF2-40B4-BE49-F238E27FC236}">
                    <a16:creationId xmlns:a16="http://schemas.microsoft.com/office/drawing/2014/main" id="{5661484D-8777-6EF3-0284-EF69DCA72F9F}"/>
                  </a:ext>
                </a:extLst>
              </p:cNvPr>
              <p:cNvSpPr/>
              <p:nvPr/>
            </p:nvSpPr>
            <p:spPr>
              <a:xfrm>
                <a:off x="4730085" y="3222842"/>
                <a:ext cx="26623" cy="26623"/>
              </a:xfrm>
              <a:custGeom>
                <a:avLst/>
                <a:gdLst>
                  <a:gd name="connsiteX0" fmla="*/ 13630 w 26623"/>
                  <a:gd name="connsiteY0" fmla="*/ 26895 h 26623"/>
                  <a:gd name="connsiteX1" fmla="*/ 23043 w 26623"/>
                  <a:gd name="connsiteY1" fmla="*/ 22996 h 26623"/>
                  <a:gd name="connsiteX2" fmla="*/ 26942 w 26623"/>
                  <a:gd name="connsiteY2" fmla="*/ 13583 h 26623"/>
                  <a:gd name="connsiteX3" fmla="*/ 23043 w 26623"/>
                  <a:gd name="connsiteY3" fmla="*/ 4171 h 26623"/>
                  <a:gd name="connsiteX4" fmla="*/ 13630 w 26623"/>
                  <a:gd name="connsiteY4" fmla="*/ 272 h 26623"/>
                  <a:gd name="connsiteX5" fmla="*/ 4217 w 26623"/>
                  <a:gd name="connsiteY5" fmla="*/ 4171 h 26623"/>
                  <a:gd name="connsiteX6" fmla="*/ 318 w 26623"/>
                  <a:gd name="connsiteY6" fmla="*/ 13583 h 26623"/>
                  <a:gd name="connsiteX7" fmla="*/ 4217 w 26623"/>
                  <a:gd name="connsiteY7" fmla="*/ 22996 h 26623"/>
                  <a:gd name="connsiteX8" fmla="*/ 13630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0" y="26895"/>
                    </a:moveTo>
                    <a:cubicBezTo>
                      <a:pt x="17160" y="26895"/>
                      <a:pt x="20546" y="25492"/>
                      <a:pt x="23043" y="22996"/>
                    </a:cubicBezTo>
                    <a:cubicBezTo>
                      <a:pt x="25539" y="20500"/>
                      <a:pt x="26942" y="17114"/>
                      <a:pt x="26942" y="13583"/>
                    </a:cubicBezTo>
                    <a:cubicBezTo>
                      <a:pt x="26942" y="10053"/>
                      <a:pt x="25539" y="6667"/>
                      <a:pt x="23043" y="4171"/>
                    </a:cubicBezTo>
                    <a:cubicBezTo>
                      <a:pt x="20546" y="1674"/>
                      <a:pt x="17160" y="272"/>
                      <a:pt x="13630" y="272"/>
                    </a:cubicBezTo>
                    <a:cubicBezTo>
                      <a:pt x="10100" y="272"/>
                      <a:pt x="6714" y="1674"/>
                      <a:pt x="4217" y="4171"/>
                    </a:cubicBezTo>
                    <a:cubicBezTo>
                      <a:pt x="1721" y="6667"/>
                      <a:pt x="318" y="10053"/>
                      <a:pt x="318" y="13583"/>
                    </a:cubicBezTo>
                    <a:cubicBezTo>
                      <a:pt x="318" y="17114"/>
                      <a:pt x="1721" y="20500"/>
                      <a:pt x="4217" y="22996"/>
                    </a:cubicBezTo>
                    <a:cubicBezTo>
                      <a:pt x="6714" y="25492"/>
                      <a:pt x="10100" y="26895"/>
                      <a:pt x="13630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88" name="任意多边形: 形状 67987">
                <a:extLst>
                  <a:ext uri="{FF2B5EF4-FFF2-40B4-BE49-F238E27FC236}">
                    <a16:creationId xmlns:a16="http://schemas.microsoft.com/office/drawing/2014/main" id="{DE0CF272-6C1A-41C9-92B2-F67EF66F1E99}"/>
                  </a:ext>
                </a:extLst>
              </p:cNvPr>
              <p:cNvSpPr/>
              <p:nvPr/>
            </p:nvSpPr>
            <p:spPr>
              <a:xfrm>
                <a:off x="6751513" y="2628975"/>
                <a:ext cx="26623" cy="26623"/>
              </a:xfrm>
              <a:custGeom>
                <a:avLst/>
                <a:gdLst>
                  <a:gd name="connsiteX0" fmla="*/ 13800 w 26623"/>
                  <a:gd name="connsiteY0" fmla="*/ 26845 h 26623"/>
                  <a:gd name="connsiteX1" fmla="*/ 23212 w 26623"/>
                  <a:gd name="connsiteY1" fmla="*/ 22946 h 26623"/>
                  <a:gd name="connsiteX2" fmla="*/ 27111 w 26623"/>
                  <a:gd name="connsiteY2" fmla="*/ 13534 h 26623"/>
                  <a:gd name="connsiteX3" fmla="*/ 23212 w 26623"/>
                  <a:gd name="connsiteY3" fmla="*/ 4121 h 26623"/>
                  <a:gd name="connsiteX4" fmla="*/ 13800 w 26623"/>
                  <a:gd name="connsiteY4" fmla="*/ 222 h 26623"/>
                  <a:gd name="connsiteX5" fmla="*/ 4387 w 26623"/>
                  <a:gd name="connsiteY5" fmla="*/ 4121 h 26623"/>
                  <a:gd name="connsiteX6" fmla="*/ 488 w 26623"/>
                  <a:gd name="connsiteY6" fmla="*/ 13534 h 26623"/>
                  <a:gd name="connsiteX7" fmla="*/ 4387 w 26623"/>
                  <a:gd name="connsiteY7" fmla="*/ 22946 h 26623"/>
                  <a:gd name="connsiteX8" fmla="*/ 13800 w 26623"/>
                  <a:gd name="connsiteY8" fmla="*/ 268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845"/>
                    </a:moveTo>
                    <a:cubicBezTo>
                      <a:pt x="17330" y="26845"/>
                      <a:pt x="20716" y="25443"/>
                      <a:pt x="23212" y="22946"/>
                    </a:cubicBezTo>
                    <a:cubicBezTo>
                      <a:pt x="25709" y="20450"/>
                      <a:pt x="27111" y="17064"/>
                      <a:pt x="27111" y="13534"/>
                    </a:cubicBezTo>
                    <a:cubicBezTo>
                      <a:pt x="27111" y="10003"/>
                      <a:pt x="25709" y="6617"/>
                      <a:pt x="23212" y="4121"/>
                    </a:cubicBezTo>
                    <a:cubicBezTo>
                      <a:pt x="20716" y="1625"/>
                      <a:pt x="17330" y="222"/>
                      <a:pt x="13800" y="222"/>
                    </a:cubicBezTo>
                    <a:cubicBezTo>
                      <a:pt x="10269" y="222"/>
                      <a:pt x="6883" y="1625"/>
                      <a:pt x="4387" y="4121"/>
                    </a:cubicBezTo>
                    <a:cubicBezTo>
                      <a:pt x="1891" y="6617"/>
                      <a:pt x="488" y="10003"/>
                      <a:pt x="488" y="13534"/>
                    </a:cubicBezTo>
                    <a:cubicBezTo>
                      <a:pt x="488" y="17064"/>
                      <a:pt x="1891" y="20450"/>
                      <a:pt x="4387" y="22946"/>
                    </a:cubicBezTo>
                    <a:cubicBezTo>
                      <a:pt x="6883" y="25443"/>
                      <a:pt x="10269" y="26845"/>
                      <a:pt x="13800" y="268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89" name="任意多边形: 形状 67988">
                <a:extLst>
                  <a:ext uri="{FF2B5EF4-FFF2-40B4-BE49-F238E27FC236}">
                    <a16:creationId xmlns:a16="http://schemas.microsoft.com/office/drawing/2014/main" id="{9C2BC3CD-963F-3DF2-5875-876CF12944F5}"/>
                  </a:ext>
                </a:extLst>
              </p:cNvPr>
              <p:cNvSpPr/>
              <p:nvPr/>
            </p:nvSpPr>
            <p:spPr>
              <a:xfrm>
                <a:off x="7272679" y="4686797"/>
                <a:ext cx="26623" cy="26623"/>
              </a:xfrm>
              <a:custGeom>
                <a:avLst/>
                <a:gdLst>
                  <a:gd name="connsiteX0" fmla="*/ 13844 w 26623"/>
                  <a:gd name="connsiteY0" fmla="*/ 27018 h 26623"/>
                  <a:gd name="connsiteX1" fmla="*/ 23256 w 26623"/>
                  <a:gd name="connsiteY1" fmla="*/ 23119 h 26623"/>
                  <a:gd name="connsiteX2" fmla="*/ 27155 w 26623"/>
                  <a:gd name="connsiteY2" fmla="*/ 13706 h 26623"/>
                  <a:gd name="connsiteX3" fmla="*/ 23256 w 26623"/>
                  <a:gd name="connsiteY3" fmla="*/ 4294 h 26623"/>
                  <a:gd name="connsiteX4" fmla="*/ 13844 w 26623"/>
                  <a:gd name="connsiteY4" fmla="*/ 395 h 26623"/>
                  <a:gd name="connsiteX5" fmla="*/ 4431 w 26623"/>
                  <a:gd name="connsiteY5" fmla="*/ 4294 h 26623"/>
                  <a:gd name="connsiteX6" fmla="*/ 532 w 26623"/>
                  <a:gd name="connsiteY6" fmla="*/ 13706 h 26623"/>
                  <a:gd name="connsiteX7" fmla="*/ 4431 w 26623"/>
                  <a:gd name="connsiteY7" fmla="*/ 23119 h 26623"/>
                  <a:gd name="connsiteX8" fmla="*/ 13844 w 26623"/>
                  <a:gd name="connsiteY8" fmla="*/ 270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4" y="27018"/>
                    </a:moveTo>
                    <a:cubicBezTo>
                      <a:pt x="17374" y="27018"/>
                      <a:pt x="20760" y="25615"/>
                      <a:pt x="23256" y="23119"/>
                    </a:cubicBezTo>
                    <a:cubicBezTo>
                      <a:pt x="25753" y="20623"/>
                      <a:pt x="27155" y="17237"/>
                      <a:pt x="27155" y="13706"/>
                    </a:cubicBezTo>
                    <a:cubicBezTo>
                      <a:pt x="27155" y="10176"/>
                      <a:pt x="25753" y="6790"/>
                      <a:pt x="23256" y="4294"/>
                    </a:cubicBezTo>
                    <a:cubicBezTo>
                      <a:pt x="20760" y="1797"/>
                      <a:pt x="17374" y="395"/>
                      <a:pt x="13844" y="395"/>
                    </a:cubicBezTo>
                    <a:cubicBezTo>
                      <a:pt x="10313" y="395"/>
                      <a:pt x="6927" y="1797"/>
                      <a:pt x="4431" y="4294"/>
                    </a:cubicBezTo>
                    <a:cubicBezTo>
                      <a:pt x="1935" y="6790"/>
                      <a:pt x="532" y="10176"/>
                      <a:pt x="532" y="13706"/>
                    </a:cubicBezTo>
                    <a:cubicBezTo>
                      <a:pt x="532" y="17237"/>
                      <a:pt x="1935" y="20623"/>
                      <a:pt x="4431" y="23119"/>
                    </a:cubicBezTo>
                    <a:cubicBezTo>
                      <a:pt x="6927" y="25615"/>
                      <a:pt x="10313" y="27018"/>
                      <a:pt x="13844" y="2701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90" name="任意多边形: 形状 67989">
                <a:extLst>
                  <a:ext uri="{FF2B5EF4-FFF2-40B4-BE49-F238E27FC236}">
                    <a16:creationId xmlns:a16="http://schemas.microsoft.com/office/drawing/2014/main" id="{C5CADA3E-6F8F-0A72-0748-B6347DCC91B1}"/>
                  </a:ext>
                </a:extLst>
              </p:cNvPr>
              <p:cNvSpPr/>
              <p:nvPr/>
            </p:nvSpPr>
            <p:spPr>
              <a:xfrm>
                <a:off x="4999813" y="3282368"/>
                <a:ext cx="26623" cy="26623"/>
              </a:xfrm>
              <a:custGeom>
                <a:avLst/>
                <a:gdLst>
                  <a:gd name="connsiteX0" fmla="*/ 13653 w 26623"/>
                  <a:gd name="connsiteY0" fmla="*/ 26900 h 26623"/>
                  <a:gd name="connsiteX1" fmla="*/ 23065 w 26623"/>
                  <a:gd name="connsiteY1" fmla="*/ 23001 h 26623"/>
                  <a:gd name="connsiteX2" fmla="*/ 26964 w 26623"/>
                  <a:gd name="connsiteY2" fmla="*/ 13588 h 26623"/>
                  <a:gd name="connsiteX3" fmla="*/ 23065 w 26623"/>
                  <a:gd name="connsiteY3" fmla="*/ 4176 h 26623"/>
                  <a:gd name="connsiteX4" fmla="*/ 13653 w 26623"/>
                  <a:gd name="connsiteY4" fmla="*/ 277 h 26623"/>
                  <a:gd name="connsiteX5" fmla="*/ 4240 w 26623"/>
                  <a:gd name="connsiteY5" fmla="*/ 4176 h 26623"/>
                  <a:gd name="connsiteX6" fmla="*/ 341 w 26623"/>
                  <a:gd name="connsiteY6" fmla="*/ 13588 h 26623"/>
                  <a:gd name="connsiteX7" fmla="*/ 4240 w 26623"/>
                  <a:gd name="connsiteY7" fmla="*/ 23001 h 26623"/>
                  <a:gd name="connsiteX8" fmla="*/ 13653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3" y="26900"/>
                    </a:moveTo>
                    <a:cubicBezTo>
                      <a:pt x="17183" y="26900"/>
                      <a:pt x="20569" y="25497"/>
                      <a:pt x="23065" y="23001"/>
                    </a:cubicBezTo>
                    <a:cubicBezTo>
                      <a:pt x="25562" y="20505"/>
                      <a:pt x="26964" y="17119"/>
                      <a:pt x="26964" y="13588"/>
                    </a:cubicBezTo>
                    <a:cubicBezTo>
                      <a:pt x="26964" y="10058"/>
                      <a:pt x="25562" y="6672"/>
                      <a:pt x="23065" y="4176"/>
                    </a:cubicBezTo>
                    <a:cubicBezTo>
                      <a:pt x="20569" y="1679"/>
                      <a:pt x="17183" y="277"/>
                      <a:pt x="13653" y="277"/>
                    </a:cubicBezTo>
                    <a:cubicBezTo>
                      <a:pt x="10122" y="277"/>
                      <a:pt x="6736" y="1679"/>
                      <a:pt x="4240" y="4176"/>
                    </a:cubicBezTo>
                    <a:cubicBezTo>
                      <a:pt x="1744" y="6672"/>
                      <a:pt x="341" y="10058"/>
                      <a:pt x="341" y="13588"/>
                    </a:cubicBezTo>
                    <a:cubicBezTo>
                      <a:pt x="341" y="17119"/>
                      <a:pt x="1744" y="20505"/>
                      <a:pt x="4240" y="23001"/>
                    </a:cubicBezTo>
                    <a:cubicBezTo>
                      <a:pt x="6736" y="25497"/>
                      <a:pt x="10122" y="26900"/>
                      <a:pt x="13653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91" name="任意多边形: 形状 67990">
                <a:extLst>
                  <a:ext uri="{FF2B5EF4-FFF2-40B4-BE49-F238E27FC236}">
                    <a16:creationId xmlns:a16="http://schemas.microsoft.com/office/drawing/2014/main" id="{34E56F51-6D0F-8780-A7C4-572DB20EC4DE}"/>
                  </a:ext>
                </a:extLst>
              </p:cNvPr>
              <p:cNvSpPr/>
              <p:nvPr/>
            </p:nvSpPr>
            <p:spPr>
              <a:xfrm>
                <a:off x="5839290" y="2455135"/>
                <a:ext cx="26623" cy="26623"/>
              </a:xfrm>
              <a:custGeom>
                <a:avLst/>
                <a:gdLst>
                  <a:gd name="connsiteX0" fmla="*/ 13723 w 26623"/>
                  <a:gd name="connsiteY0" fmla="*/ 26831 h 26623"/>
                  <a:gd name="connsiteX1" fmla="*/ 23136 w 26623"/>
                  <a:gd name="connsiteY1" fmla="*/ 22932 h 26623"/>
                  <a:gd name="connsiteX2" fmla="*/ 27035 w 26623"/>
                  <a:gd name="connsiteY2" fmla="*/ 13519 h 26623"/>
                  <a:gd name="connsiteX3" fmla="*/ 23136 w 26623"/>
                  <a:gd name="connsiteY3" fmla="*/ 4106 h 26623"/>
                  <a:gd name="connsiteX4" fmla="*/ 13723 w 26623"/>
                  <a:gd name="connsiteY4" fmla="*/ 207 h 26623"/>
                  <a:gd name="connsiteX5" fmla="*/ 4310 w 26623"/>
                  <a:gd name="connsiteY5" fmla="*/ 4106 h 26623"/>
                  <a:gd name="connsiteX6" fmla="*/ 412 w 26623"/>
                  <a:gd name="connsiteY6" fmla="*/ 13519 h 26623"/>
                  <a:gd name="connsiteX7" fmla="*/ 4310 w 26623"/>
                  <a:gd name="connsiteY7" fmla="*/ 22932 h 26623"/>
                  <a:gd name="connsiteX8" fmla="*/ 13723 w 26623"/>
                  <a:gd name="connsiteY8" fmla="*/ 268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831"/>
                    </a:moveTo>
                    <a:cubicBezTo>
                      <a:pt x="17253" y="26831"/>
                      <a:pt x="20640" y="25428"/>
                      <a:pt x="23136" y="22932"/>
                    </a:cubicBezTo>
                    <a:cubicBezTo>
                      <a:pt x="25632" y="20435"/>
                      <a:pt x="27035" y="17049"/>
                      <a:pt x="27035" y="13519"/>
                    </a:cubicBezTo>
                    <a:cubicBezTo>
                      <a:pt x="27035" y="9989"/>
                      <a:pt x="25632" y="6602"/>
                      <a:pt x="23136" y="4106"/>
                    </a:cubicBezTo>
                    <a:cubicBezTo>
                      <a:pt x="20640" y="1610"/>
                      <a:pt x="17253" y="207"/>
                      <a:pt x="13723" y="207"/>
                    </a:cubicBezTo>
                    <a:cubicBezTo>
                      <a:pt x="10193" y="207"/>
                      <a:pt x="6807" y="1610"/>
                      <a:pt x="4310" y="4106"/>
                    </a:cubicBezTo>
                    <a:cubicBezTo>
                      <a:pt x="1814" y="6602"/>
                      <a:pt x="412" y="9989"/>
                      <a:pt x="412" y="13519"/>
                    </a:cubicBezTo>
                    <a:cubicBezTo>
                      <a:pt x="412" y="17049"/>
                      <a:pt x="1814" y="20435"/>
                      <a:pt x="4310" y="22932"/>
                    </a:cubicBezTo>
                    <a:cubicBezTo>
                      <a:pt x="6807" y="25428"/>
                      <a:pt x="10193" y="26831"/>
                      <a:pt x="13723" y="2683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92" name="任意多边形: 形状 67991">
                <a:extLst>
                  <a:ext uri="{FF2B5EF4-FFF2-40B4-BE49-F238E27FC236}">
                    <a16:creationId xmlns:a16="http://schemas.microsoft.com/office/drawing/2014/main" id="{06C4C159-DF76-6B53-4560-04DD3AEB46DA}"/>
                  </a:ext>
                </a:extLst>
              </p:cNvPr>
              <p:cNvSpPr/>
              <p:nvPr/>
            </p:nvSpPr>
            <p:spPr>
              <a:xfrm>
                <a:off x="5882168" y="2926623"/>
                <a:ext cx="26623" cy="26623"/>
              </a:xfrm>
              <a:custGeom>
                <a:avLst/>
                <a:gdLst>
                  <a:gd name="connsiteX0" fmla="*/ 13727 w 26623"/>
                  <a:gd name="connsiteY0" fmla="*/ 26870 h 26623"/>
                  <a:gd name="connsiteX1" fmla="*/ 23139 w 26623"/>
                  <a:gd name="connsiteY1" fmla="*/ 22971 h 26623"/>
                  <a:gd name="connsiteX2" fmla="*/ 27038 w 26623"/>
                  <a:gd name="connsiteY2" fmla="*/ 13559 h 26623"/>
                  <a:gd name="connsiteX3" fmla="*/ 23139 w 26623"/>
                  <a:gd name="connsiteY3" fmla="*/ 4146 h 26623"/>
                  <a:gd name="connsiteX4" fmla="*/ 13727 w 26623"/>
                  <a:gd name="connsiteY4" fmla="*/ 247 h 26623"/>
                  <a:gd name="connsiteX5" fmla="*/ 4314 w 26623"/>
                  <a:gd name="connsiteY5" fmla="*/ 4146 h 26623"/>
                  <a:gd name="connsiteX6" fmla="*/ 415 w 26623"/>
                  <a:gd name="connsiteY6" fmla="*/ 13559 h 26623"/>
                  <a:gd name="connsiteX7" fmla="*/ 4314 w 26623"/>
                  <a:gd name="connsiteY7" fmla="*/ 22971 h 26623"/>
                  <a:gd name="connsiteX8" fmla="*/ 13727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6870"/>
                    </a:moveTo>
                    <a:cubicBezTo>
                      <a:pt x="17257" y="26870"/>
                      <a:pt x="20643" y="25468"/>
                      <a:pt x="23139" y="22971"/>
                    </a:cubicBezTo>
                    <a:cubicBezTo>
                      <a:pt x="25636" y="20475"/>
                      <a:pt x="27038" y="17089"/>
                      <a:pt x="27038" y="13559"/>
                    </a:cubicBezTo>
                    <a:cubicBezTo>
                      <a:pt x="27038" y="10028"/>
                      <a:pt x="25636" y="6642"/>
                      <a:pt x="23139" y="4146"/>
                    </a:cubicBezTo>
                    <a:cubicBezTo>
                      <a:pt x="20643" y="1650"/>
                      <a:pt x="17257" y="247"/>
                      <a:pt x="13727" y="247"/>
                    </a:cubicBezTo>
                    <a:cubicBezTo>
                      <a:pt x="10196" y="247"/>
                      <a:pt x="6810" y="1650"/>
                      <a:pt x="4314" y="4146"/>
                    </a:cubicBezTo>
                    <a:cubicBezTo>
                      <a:pt x="1818" y="6642"/>
                      <a:pt x="415" y="10028"/>
                      <a:pt x="415" y="13559"/>
                    </a:cubicBezTo>
                    <a:cubicBezTo>
                      <a:pt x="415" y="17089"/>
                      <a:pt x="1818" y="20475"/>
                      <a:pt x="4314" y="22971"/>
                    </a:cubicBezTo>
                    <a:cubicBezTo>
                      <a:pt x="6810" y="25468"/>
                      <a:pt x="10196" y="26870"/>
                      <a:pt x="13727" y="268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93" name="任意多边形: 形状 67992">
                <a:extLst>
                  <a:ext uri="{FF2B5EF4-FFF2-40B4-BE49-F238E27FC236}">
                    <a16:creationId xmlns:a16="http://schemas.microsoft.com/office/drawing/2014/main" id="{4C4366CE-C1B1-31C8-53A5-934C345130FC}"/>
                  </a:ext>
                </a:extLst>
              </p:cNvPr>
              <p:cNvSpPr/>
              <p:nvPr/>
            </p:nvSpPr>
            <p:spPr>
              <a:xfrm>
                <a:off x="7936149" y="3807829"/>
                <a:ext cx="26623" cy="26623"/>
              </a:xfrm>
              <a:custGeom>
                <a:avLst/>
                <a:gdLst>
                  <a:gd name="connsiteX0" fmla="*/ 13899 w 26623"/>
                  <a:gd name="connsiteY0" fmla="*/ 26944 h 26623"/>
                  <a:gd name="connsiteX1" fmla="*/ 23312 w 26623"/>
                  <a:gd name="connsiteY1" fmla="*/ 23045 h 26623"/>
                  <a:gd name="connsiteX2" fmla="*/ 27211 w 26623"/>
                  <a:gd name="connsiteY2" fmla="*/ 13633 h 26623"/>
                  <a:gd name="connsiteX3" fmla="*/ 23312 w 26623"/>
                  <a:gd name="connsiteY3" fmla="*/ 4220 h 26623"/>
                  <a:gd name="connsiteX4" fmla="*/ 13899 w 26623"/>
                  <a:gd name="connsiteY4" fmla="*/ 321 h 26623"/>
                  <a:gd name="connsiteX5" fmla="*/ 4487 w 26623"/>
                  <a:gd name="connsiteY5" fmla="*/ 4220 h 26623"/>
                  <a:gd name="connsiteX6" fmla="*/ 588 w 26623"/>
                  <a:gd name="connsiteY6" fmla="*/ 13633 h 26623"/>
                  <a:gd name="connsiteX7" fmla="*/ 4487 w 26623"/>
                  <a:gd name="connsiteY7" fmla="*/ 23045 h 26623"/>
                  <a:gd name="connsiteX8" fmla="*/ 13899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9" y="26944"/>
                    </a:moveTo>
                    <a:cubicBezTo>
                      <a:pt x="17430" y="26944"/>
                      <a:pt x="20816" y="25542"/>
                      <a:pt x="23312" y="23045"/>
                    </a:cubicBezTo>
                    <a:cubicBezTo>
                      <a:pt x="25808" y="20549"/>
                      <a:pt x="27211" y="17163"/>
                      <a:pt x="27211" y="13633"/>
                    </a:cubicBezTo>
                    <a:cubicBezTo>
                      <a:pt x="27211" y="10102"/>
                      <a:pt x="25808" y="6716"/>
                      <a:pt x="23312" y="4220"/>
                    </a:cubicBezTo>
                    <a:cubicBezTo>
                      <a:pt x="20816" y="1724"/>
                      <a:pt x="17430" y="321"/>
                      <a:pt x="13899" y="321"/>
                    </a:cubicBezTo>
                    <a:cubicBezTo>
                      <a:pt x="10369" y="321"/>
                      <a:pt x="6983" y="1724"/>
                      <a:pt x="4487" y="4220"/>
                    </a:cubicBezTo>
                    <a:cubicBezTo>
                      <a:pt x="1990" y="6716"/>
                      <a:pt x="588" y="10102"/>
                      <a:pt x="588" y="13633"/>
                    </a:cubicBezTo>
                    <a:cubicBezTo>
                      <a:pt x="588" y="17163"/>
                      <a:pt x="1990" y="20549"/>
                      <a:pt x="4487" y="23045"/>
                    </a:cubicBezTo>
                    <a:cubicBezTo>
                      <a:pt x="6983" y="25542"/>
                      <a:pt x="10369" y="26944"/>
                      <a:pt x="13899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94" name="任意多边形: 形状 67993">
                <a:extLst>
                  <a:ext uri="{FF2B5EF4-FFF2-40B4-BE49-F238E27FC236}">
                    <a16:creationId xmlns:a16="http://schemas.microsoft.com/office/drawing/2014/main" id="{A51FC8FF-DB97-E0D1-9745-4CCC9DCC0AD3}"/>
                  </a:ext>
                </a:extLst>
              </p:cNvPr>
              <p:cNvSpPr/>
              <p:nvPr/>
            </p:nvSpPr>
            <p:spPr>
              <a:xfrm>
                <a:off x="4412684" y="3347654"/>
                <a:ext cx="26623" cy="26623"/>
              </a:xfrm>
              <a:custGeom>
                <a:avLst/>
                <a:gdLst>
                  <a:gd name="connsiteX0" fmla="*/ 13603 w 26623"/>
                  <a:gd name="connsiteY0" fmla="*/ 26905 h 26623"/>
                  <a:gd name="connsiteX1" fmla="*/ 23016 w 26623"/>
                  <a:gd name="connsiteY1" fmla="*/ 23007 h 26623"/>
                  <a:gd name="connsiteX2" fmla="*/ 26915 w 26623"/>
                  <a:gd name="connsiteY2" fmla="*/ 13594 h 26623"/>
                  <a:gd name="connsiteX3" fmla="*/ 23016 w 26623"/>
                  <a:gd name="connsiteY3" fmla="*/ 4181 h 26623"/>
                  <a:gd name="connsiteX4" fmla="*/ 13603 w 26623"/>
                  <a:gd name="connsiteY4" fmla="*/ 282 h 26623"/>
                  <a:gd name="connsiteX5" fmla="*/ 4191 w 26623"/>
                  <a:gd name="connsiteY5" fmla="*/ 4181 h 26623"/>
                  <a:gd name="connsiteX6" fmla="*/ 292 w 26623"/>
                  <a:gd name="connsiteY6" fmla="*/ 13594 h 26623"/>
                  <a:gd name="connsiteX7" fmla="*/ 4191 w 26623"/>
                  <a:gd name="connsiteY7" fmla="*/ 23007 h 26623"/>
                  <a:gd name="connsiteX8" fmla="*/ 13603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3" y="26905"/>
                    </a:moveTo>
                    <a:cubicBezTo>
                      <a:pt x="17134" y="26905"/>
                      <a:pt x="20520" y="25503"/>
                      <a:pt x="23016" y="23007"/>
                    </a:cubicBezTo>
                    <a:cubicBezTo>
                      <a:pt x="25512" y="20510"/>
                      <a:pt x="26915" y="17124"/>
                      <a:pt x="26915" y="13594"/>
                    </a:cubicBezTo>
                    <a:cubicBezTo>
                      <a:pt x="26915" y="10064"/>
                      <a:pt x="25512" y="6677"/>
                      <a:pt x="23016" y="4181"/>
                    </a:cubicBezTo>
                    <a:cubicBezTo>
                      <a:pt x="20520" y="1685"/>
                      <a:pt x="17134" y="282"/>
                      <a:pt x="13603" y="282"/>
                    </a:cubicBezTo>
                    <a:cubicBezTo>
                      <a:pt x="10073" y="282"/>
                      <a:pt x="6687" y="1685"/>
                      <a:pt x="4191" y="4181"/>
                    </a:cubicBezTo>
                    <a:cubicBezTo>
                      <a:pt x="1694" y="6677"/>
                      <a:pt x="292" y="10064"/>
                      <a:pt x="292" y="13594"/>
                    </a:cubicBezTo>
                    <a:cubicBezTo>
                      <a:pt x="292" y="17124"/>
                      <a:pt x="1694" y="20510"/>
                      <a:pt x="4191" y="23007"/>
                    </a:cubicBezTo>
                    <a:cubicBezTo>
                      <a:pt x="6687" y="25503"/>
                      <a:pt x="10073" y="26905"/>
                      <a:pt x="13603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95" name="任意多边形: 形状 67994">
                <a:extLst>
                  <a:ext uri="{FF2B5EF4-FFF2-40B4-BE49-F238E27FC236}">
                    <a16:creationId xmlns:a16="http://schemas.microsoft.com/office/drawing/2014/main" id="{39D84B15-06B2-5907-E8F7-218469A2DA65}"/>
                  </a:ext>
                </a:extLst>
              </p:cNvPr>
              <p:cNvSpPr/>
              <p:nvPr/>
            </p:nvSpPr>
            <p:spPr>
              <a:xfrm>
                <a:off x="5757089" y="4515457"/>
                <a:ext cx="26623" cy="26623"/>
              </a:xfrm>
              <a:custGeom>
                <a:avLst/>
                <a:gdLst>
                  <a:gd name="connsiteX0" fmla="*/ 13716 w 26623"/>
                  <a:gd name="connsiteY0" fmla="*/ 27004 h 26623"/>
                  <a:gd name="connsiteX1" fmla="*/ 23129 w 26623"/>
                  <a:gd name="connsiteY1" fmla="*/ 23105 h 26623"/>
                  <a:gd name="connsiteX2" fmla="*/ 27028 w 26623"/>
                  <a:gd name="connsiteY2" fmla="*/ 13692 h 26623"/>
                  <a:gd name="connsiteX3" fmla="*/ 23129 w 26623"/>
                  <a:gd name="connsiteY3" fmla="*/ 4279 h 26623"/>
                  <a:gd name="connsiteX4" fmla="*/ 13716 w 26623"/>
                  <a:gd name="connsiteY4" fmla="*/ 380 h 26623"/>
                  <a:gd name="connsiteX5" fmla="*/ 4304 w 26623"/>
                  <a:gd name="connsiteY5" fmla="*/ 4279 h 26623"/>
                  <a:gd name="connsiteX6" fmla="*/ 405 w 26623"/>
                  <a:gd name="connsiteY6" fmla="*/ 13692 h 26623"/>
                  <a:gd name="connsiteX7" fmla="*/ 4304 w 26623"/>
                  <a:gd name="connsiteY7" fmla="*/ 23105 h 26623"/>
                  <a:gd name="connsiteX8" fmla="*/ 13716 w 26623"/>
                  <a:gd name="connsiteY8" fmla="*/ 270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7004"/>
                    </a:moveTo>
                    <a:cubicBezTo>
                      <a:pt x="17247" y="27004"/>
                      <a:pt x="20633" y="25601"/>
                      <a:pt x="23129" y="23105"/>
                    </a:cubicBezTo>
                    <a:cubicBezTo>
                      <a:pt x="25625" y="20608"/>
                      <a:pt x="27028" y="17222"/>
                      <a:pt x="27028" y="13692"/>
                    </a:cubicBezTo>
                    <a:cubicBezTo>
                      <a:pt x="27028" y="10162"/>
                      <a:pt x="25625" y="6776"/>
                      <a:pt x="23129" y="4279"/>
                    </a:cubicBezTo>
                    <a:cubicBezTo>
                      <a:pt x="20633" y="1783"/>
                      <a:pt x="17247" y="380"/>
                      <a:pt x="13716" y="380"/>
                    </a:cubicBezTo>
                    <a:cubicBezTo>
                      <a:pt x="10186" y="380"/>
                      <a:pt x="6800" y="1783"/>
                      <a:pt x="4304" y="4279"/>
                    </a:cubicBezTo>
                    <a:cubicBezTo>
                      <a:pt x="1807" y="6776"/>
                      <a:pt x="405" y="10162"/>
                      <a:pt x="405" y="13692"/>
                    </a:cubicBezTo>
                    <a:cubicBezTo>
                      <a:pt x="405" y="17222"/>
                      <a:pt x="1807" y="20608"/>
                      <a:pt x="4304" y="23105"/>
                    </a:cubicBezTo>
                    <a:cubicBezTo>
                      <a:pt x="6800" y="25601"/>
                      <a:pt x="10186" y="27004"/>
                      <a:pt x="13716" y="2700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96" name="任意多边形: 形状 67995">
                <a:extLst>
                  <a:ext uri="{FF2B5EF4-FFF2-40B4-BE49-F238E27FC236}">
                    <a16:creationId xmlns:a16="http://schemas.microsoft.com/office/drawing/2014/main" id="{3205CB19-A239-84BD-5CBF-C561F97D18E3}"/>
                  </a:ext>
                </a:extLst>
              </p:cNvPr>
              <p:cNvSpPr/>
              <p:nvPr/>
            </p:nvSpPr>
            <p:spPr>
              <a:xfrm>
                <a:off x="6350918" y="2848463"/>
                <a:ext cx="26623" cy="26623"/>
              </a:xfrm>
              <a:custGeom>
                <a:avLst/>
                <a:gdLst>
                  <a:gd name="connsiteX0" fmla="*/ 13766 w 26623"/>
                  <a:gd name="connsiteY0" fmla="*/ 26864 h 26623"/>
                  <a:gd name="connsiteX1" fmla="*/ 23179 w 26623"/>
                  <a:gd name="connsiteY1" fmla="*/ 22965 h 26623"/>
                  <a:gd name="connsiteX2" fmla="*/ 27078 w 26623"/>
                  <a:gd name="connsiteY2" fmla="*/ 13552 h 26623"/>
                  <a:gd name="connsiteX3" fmla="*/ 23179 w 26623"/>
                  <a:gd name="connsiteY3" fmla="*/ 4139 h 26623"/>
                  <a:gd name="connsiteX4" fmla="*/ 13766 w 26623"/>
                  <a:gd name="connsiteY4" fmla="*/ 240 h 26623"/>
                  <a:gd name="connsiteX5" fmla="*/ 4353 w 26623"/>
                  <a:gd name="connsiteY5" fmla="*/ 4139 h 26623"/>
                  <a:gd name="connsiteX6" fmla="*/ 455 w 26623"/>
                  <a:gd name="connsiteY6" fmla="*/ 13552 h 26623"/>
                  <a:gd name="connsiteX7" fmla="*/ 4353 w 26623"/>
                  <a:gd name="connsiteY7" fmla="*/ 22965 h 26623"/>
                  <a:gd name="connsiteX8" fmla="*/ 13766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6864"/>
                    </a:moveTo>
                    <a:cubicBezTo>
                      <a:pt x="17296" y="26864"/>
                      <a:pt x="20683" y="25461"/>
                      <a:pt x="23179" y="22965"/>
                    </a:cubicBezTo>
                    <a:cubicBezTo>
                      <a:pt x="25675" y="20468"/>
                      <a:pt x="27078" y="17082"/>
                      <a:pt x="27078" y="13552"/>
                    </a:cubicBezTo>
                    <a:cubicBezTo>
                      <a:pt x="27078" y="10022"/>
                      <a:pt x="25675" y="6636"/>
                      <a:pt x="23179" y="4139"/>
                    </a:cubicBezTo>
                    <a:cubicBezTo>
                      <a:pt x="20683" y="1643"/>
                      <a:pt x="17296" y="240"/>
                      <a:pt x="13766" y="240"/>
                    </a:cubicBezTo>
                    <a:cubicBezTo>
                      <a:pt x="10236" y="240"/>
                      <a:pt x="6850" y="1643"/>
                      <a:pt x="4353" y="4139"/>
                    </a:cubicBezTo>
                    <a:cubicBezTo>
                      <a:pt x="1857" y="6636"/>
                      <a:pt x="455" y="10022"/>
                      <a:pt x="455" y="13552"/>
                    </a:cubicBezTo>
                    <a:cubicBezTo>
                      <a:pt x="455" y="17082"/>
                      <a:pt x="1857" y="20468"/>
                      <a:pt x="4353" y="22965"/>
                    </a:cubicBezTo>
                    <a:cubicBezTo>
                      <a:pt x="6850" y="25461"/>
                      <a:pt x="10236" y="26864"/>
                      <a:pt x="13766" y="268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97" name="任意多边形: 形状 67996">
                <a:extLst>
                  <a:ext uri="{FF2B5EF4-FFF2-40B4-BE49-F238E27FC236}">
                    <a16:creationId xmlns:a16="http://schemas.microsoft.com/office/drawing/2014/main" id="{C65D1BBA-70D9-3938-341D-E12FD5E8B886}"/>
                  </a:ext>
                </a:extLst>
              </p:cNvPr>
              <p:cNvSpPr/>
              <p:nvPr/>
            </p:nvSpPr>
            <p:spPr>
              <a:xfrm>
                <a:off x="7026226" y="4282300"/>
                <a:ext cx="26623" cy="26623"/>
              </a:xfrm>
              <a:custGeom>
                <a:avLst/>
                <a:gdLst>
                  <a:gd name="connsiteX0" fmla="*/ 13823 w 26623"/>
                  <a:gd name="connsiteY0" fmla="*/ 26984 h 26623"/>
                  <a:gd name="connsiteX1" fmla="*/ 23236 w 26623"/>
                  <a:gd name="connsiteY1" fmla="*/ 23085 h 26623"/>
                  <a:gd name="connsiteX2" fmla="*/ 27134 w 26623"/>
                  <a:gd name="connsiteY2" fmla="*/ 13672 h 26623"/>
                  <a:gd name="connsiteX3" fmla="*/ 23236 w 26623"/>
                  <a:gd name="connsiteY3" fmla="*/ 4260 h 26623"/>
                  <a:gd name="connsiteX4" fmla="*/ 13823 w 26623"/>
                  <a:gd name="connsiteY4" fmla="*/ 361 h 26623"/>
                  <a:gd name="connsiteX5" fmla="*/ 4410 w 26623"/>
                  <a:gd name="connsiteY5" fmla="*/ 4260 h 26623"/>
                  <a:gd name="connsiteX6" fmla="*/ 511 w 26623"/>
                  <a:gd name="connsiteY6" fmla="*/ 13672 h 26623"/>
                  <a:gd name="connsiteX7" fmla="*/ 4410 w 26623"/>
                  <a:gd name="connsiteY7" fmla="*/ 23085 h 26623"/>
                  <a:gd name="connsiteX8" fmla="*/ 13823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3" y="26984"/>
                    </a:moveTo>
                    <a:cubicBezTo>
                      <a:pt x="17353" y="26984"/>
                      <a:pt x="20739" y="25581"/>
                      <a:pt x="23236" y="23085"/>
                    </a:cubicBezTo>
                    <a:cubicBezTo>
                      <a:pt x="25732" y="20589"/>
                      <a:pt x="27134" y="17203"/>
                      <a:pt x="27134" y="13672"/>
                    </a:cubicBezTo>
                    <a:cubicBezTo>
                      <a:pt x="27134" y="10142"/>
                      <a:pt x="25732" y="6756"/>
                      <a:pt x="23236" y="4260"/>
                    </a:cubicBezTo>
                    <a:cubicBezTo>
                      <a:pt x="20739" y="1763"/>
                      <a:pt x="17353" y="361"/>
                      <a:pt x="13823" y="361"/>
                    </a:cubicBezTo>
                    <a:cubicBezTo>
                      <a:pt x="10293" y="361"/>
                      <a:pt x="6906" y="1763"/>
                      <a:pt x="4410" y="4260"/>
                    </a:cubicBezTo>
                    <a:cubicBezTo>
                      <a:pt x="1914" y="6756"/>
                      <a:pt x="511" y="10142"/>
                      <a:pt x="511" y="13672"/>
                    </a:cubicBezTo>
                    <a:cubicBezTo>
                      <a:pt x="511" y="17203"/>
                      <a:pt x="1914" y="20589"/>
                      <a:pt x="4410" y="23085"/>
                    </a:cubicBezTo>
                    <a:cubicBezTo>
                      <a:pt x="6906" y="25581"/>
                      <a:pt x="10293" y="26984"/>
                      <a:pt x="13823" y="269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98" name="任意多边形: 形状 67997">
                <a:extLst>
                  <a:ext uri="{FF2B5EF4-FFF2-40B4-BE49-F238E27FC236}">
                    <a16:creationId xmlns:a16="http://schemas.microsoft.com/office/drawing/2014/main" id="{A9171EC9-F5E8-54D7-54F9-ACF3953CC74E}"/>
                  </a:ext>
                </a:extLst>
              </p:cNvPr>
              <p:cNvSpPr/>
              <p:nvPr/>
            </p:nvSpPr>
            <p:spPr>
              <a:xfrm>
                <a:off x="5314823" y="4120789"/>
                <a:ext cx="26623" cy="26623"/>
              </a:xfrm>
              <a:custGeom>
                <a:avLst/>
                <a:gdLst>
                  <a:gd name="connsiteX0" fmla="*/ 13679 w 26623"/>
                  <a:gd name="connsiteY0" fmla="*/ 26970 h 26623"/>
                  <a:gd name="connsiteX1" fmla="*/ 23092 w 26623"/>
                  <a:gd name="connsiteY1" fmla="*/ 23072 h 26623"/>
                  <a:gd name="connsiteX2" fmla="*/ 26991 w 26623"/>
                  <a:gd name="connsiteY2" fmla="*/ 13659 h 26623"/>
                  <a:gd name="connsiteX3" fmla="*/ 23092 w 26623"/>
                  <a:gd name="connsiteY3" fmla="*/ 4246 h 26623"/>
                  <a:gd name="connsiteX4" fmla="*/ 13679 w 26623"/>
                  <a:gd name="connsiteY4" fmla="*/ 347 h 26623"/>
                  <a:gd name="connsiteX5" fmla="*/ 4266 w 26623"/>
                  <a:gd name="connsiteY5" fmla="*/ 4246 h 26623"/>
                  <a:gd name="connsiteX6" fmla="*/ 368 w 26623"/>
                  <a:gd name="connsiteY6" fmla="*/ 13659 h 26623"/>
                  <a:gd name="connsiteX7" fmla="*/ 4266 w 26623"/>
                  <a:gd name="connsiteY7" fmla="*/ 23072 h 26623"/>
                  <a:gd name="connsiteX8" fmla="*/ 13679 w 26623"/>
                  <a:gd name="connsiteY8" fmla="*/ 269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970"/>
                    </a:moveTo>
                    <a:cubicBezTo>
                      <a:pt x="17209" y="26970"/>
                      <a:pt x="20596" y="25568"/>
                      <a:pt x="23092" y="23072"/>
                    </a:cubicBezTo>
                    <a:cubicBezTo>
                      <a:pt x="25588" y="20575"/>
                      <a:pt x="26991" y="17189"/>
                      <a:pt x="26991" y="13659"/>
                    </a:cubicBezTo>
                    <a:cubicBezTo>
                      <a:pt x="26991" y="10129"/>
                      <a:pt x="25588" y="6742"/>
                      <a:pt x="23092" y="4246"/>
                    </a:cubicBezTo>
                    <a:cubicBezTo>
                      <a:pt x="20596" y="1750"/>
                      <a:pt x="17209" y="347"/>
                      <a:pt x="13679" y="347"/>
                    </a:cubicBezTo>
                    <a:cubicBezTo>
                      <a:pt x="10149" y="347"/>
                      <a:pt x="6763" y="1750"/>
                      <a:pt x="4266" y="4246"/>
                    </a:cubicBezTo>
                    <a:cubicBezTo>
                      <a:pt x="1770" y="6742"/>
                      <a:pt x="368" y="10129"/>
                      <a:pt x="368" y="13659"/>
                    </a:cubicBezTo>
                    <a:cubicBezTo>
                      <a:pt x="368" y="17189"/>
                      <a:pt x="1770" y="20575"/>
                      <a:pt x="4266" y="23072"/>
                    </a:cubicBezTo>
                    <a:cubicBezTo>
                      <a:pt x="6763" y="25568"/>
                      <a:pt x="10149" y="26970"/>
                      <a:pt x="13679" y="269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99" name="任意多边形: 形状 67998">
                <a:extLst>
                  <a:ext uri="{FF2B5EF4-FFF2-40B4-BE49-F238E27FC236}">
                    <a16:creationId xmlns:a16="http://schemas.microsoft.com/office/drawing/2014/main" id="{381286F4-08CA-A19A-E8DC-40AD66CD4B12}"/>
                  </a:ext>
                </a:extLst>
              </p:cNvPr>
              <p:cNvSpPr/>
              <p:nvPr/>
            </p:nvSpPr>
            <p:spPr>
              <a:xfrm>
                <a:off x="5809402" y="3118559"/>
                <a:ext cx="26623" cy="26623"/>
              </a:xfrm>
              <a:custGeom>
                <a:avLst/>
                <a:gdLst>
                  <a:gd name="connsiteX0" fmla="*/ 13721 w 26623"/>
                  <a:gd name="connsiteY0" fmla="*/ 26886 h 26623"/>
                  <a:gd name="connsiteX1" fmla="*/ 23133 w 26623"/>
                  <a:gd name="connsiteY1" fmla="*/ 22987 h 26623"/>
                  <a:gd name="connsiteX2" fmla="*/ 27032 w 26623"/>
                  <a:gd name="connsiteY2" fmla="*/ 13575 h 26623"/>
                  <a:gd name="connsiteX3" fmla="*/ 23133 w 26623"/>
                  <a:gd name="connsiteY3" fmla="*/ 4162 h 26623"/>
                  <a:gd name="connsiteX4" fmla="*/ 13721 w 26623"/>
                  <a:gd name="connsiteY4" fmla="*/ 263 h 26623"/>
                  <a:gd name="connsiteX5" fmla="*/ 4308 w 26623"/>
                  <a:gd name="connsiteY5" fmla="*/ 4162 h 26623"/>
                  <a:gd name="connsiteX6" fmla="*/ 409 w 26623"/>
                  <a:gd name="connsiteY6" fmla="*/ 13575 h 26623"/>
                  <a:gd name="connsiteX7" fmla="*/ 4308 w 26623"/>
                  <a:gd name="connsiteY7" fmla="*/ 22987 h 26623"/>
                  <a:gd name="connsiteX8" fmla="*/ 13721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1" y="26886"/>
                    </a:moveTo>
                    <a:cubicBezTo>
                      <a:pt x="17251" y="26886"/>
                      <a:pt x="20637" y="25484"/>
                      <a:pt x="23133" y="22987"/>
                    </a:cubicBezTo>
                    <a:cubicBezTo>
                      <a:pt x="25630" y="20491"/>
                      <a:pt x="27032" y="17105"/>
                      <a:pt x="27032" y="13575"/>
                    </a:cubicBezTo>
                    <a:cubicBezTo>
                      <a:pt x="27032" y="10044"/>
                      <a:pt x="25630" y="6658"/>
                      <a:pt x="23133" y="4162"/>
                    </a:cubicBezTo>
                    <a:cubicBezTo>
                      <a:pt x="20637" y="1666"/>
                      <a:pt x="17251" y="263"/>
                      <a:pt x="13721" y="263"/>
                    </a:cubicBezTo>
                    <a:cubicBezTo>
                      <a:pt x="10190" y="263"/>
                      <a:pt x="6804" y="1666"/>
                      <a:pt x="4308" y="4162"/>
                    </a:cubicBezTo>
                    <a:cubicBezTo>
                      <a:pt x="1812" y="6658"/>
                      <a:pt x="409" y="10044"/>
                      <a:pt x="409" y="13575"/>
                    </a:cubicBezTo>
                    <a:cubicBezTo>
                      <a:pt x="409" y="17105"/>
                      <a:pt x="1812" y="20491"/>
                      <a:pt x="4308" y="22987"/>
                    </a:cubicBezTo>
                    <a:cubicBezTo>
                      <a:pt x="6804" y="25484"/>
                      <a:pt x="10190" y="26886"/>
                      <a:pt x="13721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00" name="任意多边形: 形状 67999">
                <a:extLst>
                  <a:ext uri="{FF2B5EF4-FFF2-40B4-BE49-F238E27FC236}">
                    <a16:creationId xmlns:a16="http://schemas.microsoft.com/office/drawing/2014/main" id="{1DC0A111-27E1-0F88-D993-A5F2FBF01E4B}"/>
                  </a:ext>
                </a:extLst>
              </p:cNvPr>
              <p:cNvSpPr/>
              <p:nvPr/>
            </p:nvSpPr>
            <p:spPr>
              <a:xfrm>
                <a:off x="7155828" y="4953371"/>
                <a:ext cx="26623" cy="26623"/>
              </a:xfrm>
              <a:custGeom>
                <a:avLst/>
                <a:gdLst>
                  <a:gd name="connsiteX0" fmla="*/ 13834 w 26623"/>
                  <a:gd name="connsiteY0" fmla="*/ 27040 h 26623"/>
                  <a:gd name="connsiteX1" fmla="*/ 23246 w 26623"/>
                  <a:gd name="connsiteY1" fmla="*/ 23141 h 26623"/>
                  <a:gd name="connsiteX2" fmla="*/ 27145 w 26623"/>
                  <a:gd name="connsiteY2" fmla="*/ 13729 h 26623"/>
                  <a:gd name="connsiteX3" fmla="*/ 23246 w 26623"/>
                  <a:gd name="connsiteY3" fmla="*/ 4316 h 26623"/>
                  <a:gd name="connsiteX4" fmla="*/ 13834 w 26623"/>
                  <a:gd name="connsiteY4" fmla="*/ 417 h 26623"/>
                  <a:gd name="connsiteX5" fmla="*/ 4421 w 26623"/>
                  <a:gd name="connsiteY5" fmla="*/ 4316 h 26623"/>
                  <a:gd name="connsiteX6" fmla="*/ 522 w 26623"/>
                  <a:gd name="connsiteY6" fmla="*/ 13729 h 26623"/>
                  <a:gd name="connsiteX7" fmla="*/ 4421 w 26623"/>
                  <a:gd name="connsiteY7" fmla="*/ 23141 h 26623"/>
                  <a:gd name="connsiteX8" fmla="*/ 13834 w 26623"/>
                  <a:gd name="connsiteY8" fmla="*/ 270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4" y="27040"/>
                    </a:moveTo>
                    <a:cubicBezTo>
                      <a:pt x="17364" y="27040"/>
                      <a:pt x="20750" y="25638"/>
                      <a:pt x="23246" y="23141"/>
                    </a:cubicBezTo>
                    <a:cubicBezTo>
                      <a:pt x="25743" y="20645"/>
                      <a:pt x="27145" y="17259"/>
                      <a:pt x="27145" y="13729"/>
                    </a:cubicBezTo>
                    <a:cubicBezTo>
                      <a:pt x="27145" y="10198"/>
                      <a:pt x="25743" y="6812"/>
                      <a:pt x="23246" y="4316"/>
                    </a:cubicBezTo>
                    <a:cubicBezTo>
                      <a:pt x="20750" y="1820"/>
                      <a:pt x="17364" y="417"/>
                      <a:pt x="13834" y="417"/>
                    </a:cubicBezTo>
                    <a:cubicBezTo>
                      <a:pt x="10303" y="417"/>
                      <a:pt x="6917" y="1820"/>
                      <a:pt x="4421" y="4316"/>
                    </a:cubicBezTo>
                    <a:cubicBezTo>
                      <a:pt x="1925" y="6812"/>
                      <a:pt x="522" y="10198"/>
                      <a:pt x="522" y="13729"/>
                    </a:cubicBezTo>
                    <a:cubicBezTo>
                      <a:pt x="522" y="17259"/>
                      <a:pt x="1925" y="20645"/>
                      <a:pt x="4421" y="23141"/>
                    </a:cubicBezTo>
                    <a:cubicBezTo>
                      <a:pt x="6917" y="25638"/>
                      <a:pt x="10303" y="27040"/>
                      <a:pt x="13834" y="2704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01" name="任意多边形: 形状 68000">
                <a:extLst>
                  <a:ext uri="{FF2B5EF4-FFF2-40B4-BE49-F238E27FC236}">
                    <a16:creationId xmlns:a16="http://schemas.microsoft.com/office/drawing/2014/main" id="{2BFA3707-1644-B03F-1CAA-7378D798D4BF}"/>
                  </a:ext>
                </a:extLst>
              </p:cNvPr>
              <p:cNvSpPr/>
              <p:nvPr/>
            </p:nvSpPr>
            <p:spPr>
              <a:xfrm>
                <a:off x="5302017" y="3119186"/>
                <a:ext cx="26623" cy="26623"/>
              </a:xfrm>
              <a:custGeom>
                <a:avLst/>
                <a:gdLst>
                  <a:gd name="connsiteX0" fmla="*/ 13678 w 26623"/>
                  <a:gd name="connsiteY0" fmla="*/ 26886 h 26623"/>
                  <a:gd name="connsiteX1" fmla="*/ 23091 w 26623"/>
                  <a:gd name="connsiteY1" fmla="*/ 22987 h 26623"/>
                  <a:gd name="connsiteX2" fmla="*/ 26990 w 26623"/>
                  <a:gd name="connsiteY2" fmla="*/ 13575 h 26623"/>
                  <a:gd name="connsiteX3" fmla="*/ 23091 w 26623"/>
                  <a:gd name="connsiteY3" fmla="*/ 4162 h 26623"/>
                  <a:gd name="connsiteX4" fmla="*/ 13678 w 26623"/>
                  <a:gd name="connsiteY4" fmla="*/ 263 h 26623"/>
                  <a:gd name="connsiteX5" fmla="*/ 4265 w 26623"/>
                  <a:gd name="connsiteY5" fmla="*/ 4162 h 26623"/>
                  <a:gd name="connsiteX6" fmla="*/ 366 w 26623"/>
                  <a:gd name="connsiteY6" fmla="*/ 13575 h 26623"/>
                  <a:gd name="connsiteX7" fmla="*/ 4265 w 26623"/>
                  <a:gd name="connsiteY7" fmla="*/ 22987 h 26623"/>
                  <a:gd name="connsiteX8" fmla="*/ 13678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8" y="26886"/>
                    </a:moveTo>
                    <a:cubicBezTo>
                      <a:pt x="17208" y="26886"/>
                      <a:pt x="20594" y="25484"/>
                      <a:pt x="23091" y="22987"/>
                    </a:cubicBezTo>
                    <a:cubicBezTo>
                      <a:pt x="25587" y="20491"/>
                      <a:pt x="26990" y="17105"/>
                      <a:pt x="26990" y="13575"/>
                    </a:cubicBezTo>
                    <a:cubicBezTo>
                      <a:pt x="26990" y="10044"/>
                      <a:pt x="25587" y="6658"/>
                      <a:pt x="23091" y="4162"/>
                    </a:cubicBezTo>
                    <a:cubicBezTo>
                      <a:pt x="20594" y="1666"/>
                      <a:pt x="17208" y="263"/>
                      <a:pt x="13678" y="263"/>
                    </a:cubicBezTo>
                    <a:cubicBezTo>
                      <a:pt x="10148" y="263"/>
                      <a:pt x="6762" y="1666"/>
                      <a:pt x="4265" y="4162"/>
                    </a:cubicBezTo>
                    <a:cubicBezTo>
                      <a:pt x="1769" y="6658"/>
                      <a:pt x="366" y="10044"/>
                      <a:pt x="366" y="13575"/>
                    </a:cubicBezTo>
                    <a:cubicBezTo>
                      <a:pt x="366" y="17105"/>
                      <a:pt x="1769" y="20491"/>
                      <a:pt x="4265" y="22987"/>
                    </a:cubicBezTo>
                    <a:cubicBezTo>
                      <a:pt x="6762" y="25484"/>
                      <a:pt x="10148" y="26886"/>
                      <a:pt x="13678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02" name="任意多边形: 形状 68001">
                <a:extLst>
                  <a:ext uri="{FF2B5EF4-FFF2-40B4-BE49-F238E27FC236}">
                    <a16:creationId xmlns:a16="http://schemas.microsoft.com/office/drawing/2014/main" id="{B70406DE-F659-585F-97D8-01CA1BB431EB}"/>
                  </a:ext>
                </a:extLst>
              </p:cNvPr>
              <p:cNvSpPr/>
              <p:nvPr/>
            </p:nvSpPr>
            <p:spPr>
              <a:xfrm>
                <a:off x="5197894" y="3671648"/>
                <a:ext cx="26623" cy="26623"/>
              </a:xfrm>
              <a:custGeom>
                <a:avLst/>
                <a:gdLst>
                  <a:gd name="connsiteX0" fmla="*/ 13669 w 26623"/>
                  <a:gd name="connsiteY0" fmla="*/ 26933 h 26623"/>
                  <a:gd name="connsiteX1" fmla="*/ 23082 w 26623"/>
                  <a:gd name="connsiteY1" fmla="*/ 23034 h 26623"/>
                  <a:gd name="connsiteX2" fmla="*/ 26981 w 26623"/>
                  <a:gd name="connsiteY2" fmla="*/ 13621 h 26623"/>
                  <a:gd name="connsiteX3" fmla="*/ 23082 w 26623"/>
                  <a:gd name="connsiteY3" fmla="*/ 4208 h 26623"/>
                  <a:gd name="connsiteX4" fmla="*/ 13669 w 26623"/>
                  <a:gd name="connsiteY4" fmla="*/ 309 h 26623"/>
                  <a:gd name="connsiteX5" fmla="*/ 4257 w 26623"/>
                  <a:gd name="connsiteY5" fmla="*/ 4208 h 26623"/>
                  <a:gd name="connsiteX6" fmla="*/ 358 w 26623"/>
                  <a:gd name="connsiteY6" fmla="*/ 13621 h 26623"/>
                  <a:gd name="connsiteX7" fmla="*/ 4257 w 26623"/>
                  <a:gd name="connsiteY7" fmla="*/ 23034 h 26623"/>
                  <a:gd name="connsiteX8" fmla="*/ 13669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9" y="26933"/>
                    </a:moveTo>
                    <a:cubicBezTo>
                      <a:pt x="17200" y="26933"/>
                      <a:pt x="20586" y="25530"/>
                      <a:pt x="23082" y="23034"/>
                    </a:cubicBezTo>
                    <a:cubicBezTo>
                      <a:pt x="25578" y="20538"/>
                      <a:pt x="26981" y="17151"/>
                      <a:pt x="26981" y="13621"/>
                    </a:cubicBezTo>
                    <a:cubicBezTo>
                      <a:pt x="26981" y="10091"/>
                      <a:pt x="25578" y="6705"/>
                      <a:pt x="23082" y="4208"/>
                    </a:cubicBezTo>
                    <a:cubicBezTo>
                      <a:pt x="20586" y="1712"/>
                      <a:pt x="17200" y="309"/>
                      <a:pt x="13669" y="309"/>
                    </a:cubicBezTo>
                    <a:cubicBezTo>
                      <a:pt x="10139" y="309"/>
                      <a:pt x="6753" y="1712"/>
                      <a:pt x="4257" y="4208"/>
                    </a:cubicBezTo>
                    <a:cubicBezTo>
                      <a:pt x="1760" y="6705"/>
                      <a:pt x="358" y="10091"/>
                      <a:pt x="358" y="13621"/>
                    </a:cubicBezTo>
                    <a:cubicBezTo>
                      <a:pt x="358" y="17151"/>
                      <a:pt x="1760" y="20538"/>
                      <a:pt x="4257" y="23034"/>
                    </a:cubicBezTo>
                    <a:cubicBezTo>
                      <a:pt x="6753" y="25530"/>
                      <a:pt x="10139" y="26933"/>
                      <a:pt x="13669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03" name="任意多边形: 形状 68002">
                <a:extLst>
                  <a:ext uri="{FF2B5EF4-FFF2-40B4-BE49-F238E27FC236}">
                    <a16:creationId xmlns:a16="http://schemas.microsoft.com/office/drawing/2014/main" id="{82D55D12-F1E6-43EC-897E-6B77A0BF0631}"/>
                  </a:ext>
                </a:extLst>
              </p:cNvPr>
              <p:cNvSpPr/>
              <p:nvPr/>
            </p:nvSpPr>
            <p:spPr>
              <a:xfrm>
                <a:off x="6558610" y="3124656"/>
                <a:ext cx="26623" cy="26623"/>
              </a:xfrm>
              <a:custGeom>
                <a:avLst/>
                <a:gdLst>
                  <a:gd name="connsiteX0" fmla="*/ 13784 w 26623"/>
                  <a:gd name="connsiteY0" fmla="*/ 26887 h 26623"/>
                  <a:gd name="connsiteX1" fmla="*/ 23196 w 26623"/>
                  <a:gd name="connsiteY1" fmla="*/ 22988 h 26623"/>
                  <a:gd name="connsiteX2" fmla="*/ 27095 w 26623"/>
                  <a:gd name="connsiteY2" fmla="*/ 13575 h 26623"/>
                  <a:gd name="connsiteX3" fmla="*/ 23196 w 26623"/>
                  <a:gd name="connsiteY3" fmla="*/ 4162 h 26623"/>
                  <a:gd name="connsiteX4" fmla="*/ 13784 w 26623"/>
                  <a:gd name="connsiteY4" fmla="*/ 264 h 26623"/>
                  <a:gd name="connsiteX5" fmla="*/ 4371 w 26623"/>
                  <a:gd name="connsiteY5" fmla="*/ 4162 h 26623"/>
                  <a:gd name="connsiteX6" fmla="*/ 472 w 26623"/>
                  <a:gd name="connsiteY6" fmla="*/ 13575 h 26623"/>
                  <a:gd name="connsiteX7" fmla="*/ 4371 w 26623"/>
                  <a:gd name="connsiteY7" fmla="*/ 22988 h 26623"/>
                  <a:gd name="connsiteX8" fmla="*/ 13784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4" y="26887"/>
                    </a:moveTo>
                    <a:cubicBezTo>
                      <a:pt x="17314" y="26887"/>
                      <a:pt x="20700" y="25484"/>
                      <a:pt x="23196" y="22988"/>
                    </a:cubicBezTo>
                    <a:cubicBezTo>
                      <a:pt x="25693" y="20492"/>
                      <a:pt x="27095" y="17105"/>
                      <a:pt x="27095" y="13575"/>
                    </a:cubicBezTo>
                    <a:cubicBezTo>
                      <a:pt x="27095" y="10045"/>
                      <a:pt x="25693" y="6659"/>
                      <a:pt x="23196" y="4162"/>
                    </a:cubicBezTo>
                    <a:cubicBezTo>
                      <a:pt x="20700" y="1666"/>
                      <a:pt x="17314" y="264"/>
                      <a:pt x="13784" y="264"/>
                    </a:cubicBezTo>
                    <a:cubicBezTo>
                      <a:pt x="10253" y="264"/>
                      <a:pt x="6867" y="1666"/>
                      <a:pt x="4371" y="4162"/>
                    </a:cubicBezTo>
                    <a:cubicBezTo>
                      <a:pt x="1875" y="6659"/>
                      <a:pt x="472" y="10045"/>
                      <a:pt x="472" y="13575"/>
                    </a:cubicBezTo>
                    <a:cubicBezTo>
                      <a:pt x="472" y="17105"/>
                      <a:pt x="1875" y="20492"/>
                      <a:pt x="4371" y="22988"/>
                    </a:cubicBezTo>
                    <a:cubicBezTo>
                      <a:pt x="6867" y="25484"/>
                      <a:pt x="10253" y="26887"/>
                      <a:pt x="13784" y="2688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04" name="任意多边形: 形状 68003">
                <a:extLst>
                  <a:ext uri="{FF2B5EF4-FFF2-40B4-BE49-F238E27FC236}">
                    <a16:creationId xmlns:a16="http://schemas.microsoft.com/office/drawing/2014/main" id="{A222A48D-4B9D-83DE-6FB9-01887F5532A5}"/>
                  </a:ext>
                </a:extLst>
              </p:cNvPr>
              <p:cNvSpPr/>
              <p:nvPr/>
            </p:nvSpPr>
            <p:spPr>
              <a:xfrm>
                <a:off x="6063434" y="3041501"/>
                <a:ext cx="26623" cy="26623"/>
              </a:xfrm>
              <a:custGeom>
                <a:avLst/>
                <a:gdLst>
                  <a:gd name="connsiteX0" fmla="*/ 13742 w 26623"/>
                  <a:gd name="connsiteY0" fmla="*/ 26880 h 26623"/>
                  <a:gd name="connsiteX1" fmla="*/ 23155 w 26623"/>
                  <a:gd name="connsiteY1" fmla="*/ 22981 h 26623"/>
                  <a:gd name="connsiteX2" fmla="*/ 27054 w 26623"/>
                  <a:gd name="connsiteY2" fmla="*/ 13568 h 26623"/>
                  <a:gd name="connsiteX3" fmla="*/ 23155 w 26623"/>
                  <a:gd name="connsiteY3" fmla="*/ 4155 h 26623"/>
                  <a:gd name="connsiteX4" fmla="*/ 13742 w 26623"/>
                  <a:gd name="connsiteY4" fmla="*/ 257 h 26623"/>
                  <a:gd name="connsiteX5" fmla="*/ 4329 w 26623"/>
                  <a:gd name="connsiteY5" fmla="*/ 4155 h 26623"/>
                  <a:gd name="connsiteX6" fmla="*/ 430 w 26623"/>
                  <a:gd name="connsiteY6" fmla="*/ 13568 h 26623"/>
                  <a:gd name="connsiteX7" fmla="*/ 4329 w 26623"/>
                  <a:gd name="connsiteY7" fmla="*/ 22981 h 26623"/>
                  <a:gd name="connsiteX8" fmla="*/ 13742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2" y="26880"/>
                    </a:moveTo>
                    <a:cubicBezTo>
                      <a:pt x="17272" y="26880"/>
                      <a:pt x="20658" y="25477"/>
                      <a:pt x="23155" y="22981"/>
                    </a:cubicBezTo>
                    <a:cubicBezTo>
                      <a:pt x="25651" y="20485"/>
                      <a:pt x="27054" y="17098"/>
                      <a:pt x="27054" y="13568"/>
                    </a:cubicBezTo>
                    <a:cubicBezTo>
                      <a:pt x="27054" y="10038"/>
                      <a:pt x="25651" y="6652"/>
                      <a:pt x="23155" y="4155"/>
                    </a:cubicBezTo>
                    <a:cubicBezTo>
                      <a:pt x="20658" y="1659"/>
                      <a:pt x="17272" y="257"/>
                      <a:pt x="13742" y="257"/>
                    </a:cubicBezTo>
                    <a:cubicBezTo>
                      <a:pt x="10212" y="257"/>
                      <a:pt x="6826" y="1659"/>
                      <a:pt x="4329" y="4155"/>
                    </a:cubicBezTo>
                    <a:cubicBezTo>
                      <a:pt x="1833" y="6652"/>
                      <a:pt x="430" y="10038"/>
                      <a:pt x="430" y="13568"/>
                    </a:cubicBezTo>
                    <a:cubicBezTo>
                      <a:pt x="430" y="17098"/>
                      <a:pt x="1833" y="20485"/>
                      <a:pt x="4329" y="22981"/>
                    </a:cubicBezTo>
                    <a:cubicBezTo>
                      <a:pt x="6826" y="25477"/>
                      <a:pt x="10212" y="26880"/>
                      <a:pt x="13742" y="268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05" name="任意多边形: 形状 68004">
                <a:extLst>
                  <a:ext uri="{FF2B5EF4-FFF2-40B4-BE49-F238E27FC236}">
                    <a16:creationId xmlns:a16="http://schemas.microsoft.com/office/drawing/2014/main" id="{AA4D3A73-501E-B107-C6D6-65C80FBC7DB8}"/>
                  </a:ext>
                </a:extLst>
              </p:cNvPr>
              <p:cNvSpPr/>
              <p:nvPr/>
            </p:nvSpPr>
            <p:spPr>
              <a:xfrm>
                <a:off x="5343860" y="1705004"/>
                <a:ext cx="26623" cy="26623"/>
              </a:xfrm>
              <a:custGeom>
                <a:avLst/>
                <a:gdLst>
                  <a:gd name="connsiteX0" fmla="*/ 13682 w 26623"/>
                  <a:gd name="connsiteY0" fmla="*/ 26768 h 26623"/>
                  <a:gd name="connsiteX1" fmla="*/ 23094 w 26623"/>
                  <a:gd name="connsiteY1" fmla="*/ 22869 h 26623"/>
                  <a:gd name="connsiteX2" fmla="*/ 26993 w 26623"/>
                  <a:gd name="connsiteY2" fmla="*/ 13456 h 26623"/>
                  <a:gd name="connsiteX3" fmla="*/ 23094 w 26623"/>
                  <a:gd name="connsiteY3" fmla="*/ 4043 h 26623"/>
                  <a:gd name="connsiteX4" fmla="*/ 13682 w 26623"/>
                  <a:gd name="connsiteY4" fmla="*/ 144 h 26623"/>
                  <a:gd name="connsiteX5" fmla="*/ 4269 w 26623"/>
                  <a:gd name="connsiteY5" fmla="*/ 4043 h 26623"/>
                  <a:gd name="connsiteX6" fmla="*/ 370 w 26623"/>
                  <a:gd name="connsiteY6" fmla="*/ 13456 h 26623"/>
                  <a:gd name="connsiteX7" fmla="*/ 4269 w 26623"/>
                  <a:gd name="connsiteY7" fmla="*/ 22869 h 26623"/>
                  <a:gd name="connsiteX8" fmla="*/ 13682 w 26623"/>
                  <a:gd name="connsiteY8" fmla="*/ 267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6768"/>
                    </a:moveTo>
                    <a:cubicBezTo>
                      <a:pt x="17212" y="26768"/>
                      <a:pt x="20598" y="25365"/>
                      <a:pt x="23094" y="22869"/>
                    </a:cubicBezTo>
                    <a:cubicBezTo>
                      <a:pt x="25591" y="20372"/>
                      <a:pt x="26993" y="16986"/>
                      <a:pt x="26993" y="13456"/>
                    </a:cubicBezTo>
                    <a:cubicBezTo>
                      <a:pt x="26993" y="9926"/>
                      <a:pt x="25591" y="6539"/>
                      <a:pt x="23094" y="4043"/>
                    </a:cubicBezTo>
                    <a:cubicBezTo>
                      <a:pt x="20598" y="1547"/>
                      <a:pt x="17212" y="144"/>
                      <a:pt x="13682" y="144"/>
                    </a:cubicBezTo>
                    <a:cubicBezTo>
                      <a:pt x="10151" y="144"/>
                      <a:pt x="6765" y="1547"/>
                      <a:pt x="4269" y="4043"/>
                    </a:cubicBezTo>
                    <a:cubicBezTo>
                      <a:pt x="1773" y="6539"/>
                      <a:pt x="370" y="9926"/>
                      <a:pt x="370" y="13456"/>
                    </a:cubicBezTo>
                    <a:cubicBezTo>
                      <a:pt x="370" y="16986"/>
                      <a:pt x="1773" y="20372"/>
                      <a:pt x="4269" y="22869"/>
                    </a:cubicBezTo>
                    <a:cubicBezTo>
                      <a:pt x="6765" y="25365"/>
                      <a:pt x="10151" y="26768"/>
                      <a:pt x="13682" y="267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06" name="任意多边形: 形状 68005">
                <a:extLst>
                  <a:ext uri="{FF2B5EF4-FFF2-40B4-BE49-F238E27FC236}">
                    <a16:creationId xmlns:a16="http://schemas.microsoft.com/office/drawing/2014/main" id="{EFFB3BF3-B5FE-6482-E917-AF9DDAE41B0A}"/>
                  </a:ext>
                </a:extLst>
              </p:cNvPr>
              <p:cNvSpPr/>
              <p:nvPr/>
            </p:nvSpPr>
            <p:spPr>
              <a:xfrm>
                <a:off x="4892376" y="3510407"/>
                <a:ext cx="26623" cy="26623"/>
              </a:xfrm>
              <a:custGeom>
                <a:avLst/>
                <a:gdLst>
                  <a:gd name="connsiteX0" fmla="*/ 13644 w 26623"/>
                  <a:gd name="connsiteY0" fmla="*/ 26919 h 26623"/>
                  <a:gd name="connsiteX1" fmla="*/ 23056 w 26623"/>
                  <a:gd name="connsiteY1" fmla="*/ 23020 h 26623"/>
                  <a:gd name="connsiteX2" fmla="*/ 26955 w 26623"/>
                  <a:gd name="connsiteY2" fmla="*/ 13608 h 26623"/>
                  <a:gd name="connsiteX3" fmla="*/ 23056 w 26623"/>
                  <a:gd name="connsiteY3" fmla="*/ 4195 h 26623"/>
                  <a:gd name="connsiteX4" fmla="*/ 13644 w 26623"/>
                  <a:gd name="connsiteY4" fmla="*/ 296 h 26623"/>
                  <a:gd name="connsiteX5" fmla="*/ 4231 w 26623"/>
                  <a:gd name="connsiteY5" fmla="*/ 4195 h 26623"/>
                  <a:gd name="connsiteX6" fmla="*/ 332 w 26623"/>
                  <a:gd name="connsiteY6" fmla="*/ 13608 h 26623"/>
                  <a:gd name="connsiteX7" fmla="*/ 4231 w 26623"/>
                  <a:gd name="connsiteY7" fmla="*/ 23020 h 26623"/>
                  <a:gd name="connsiteX8" fmla="*/ 13644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4" y="26919"/>
                    </a:moveTo>
                    <a:cubicBezTo>
                      <a:pt x="17174" y="26919"/>
                      <a:pt x="20560" y="25517"/>
                      <a:pt x="23056" y="23020"/>
                    </a:cubicBezTo>
                    <a:cubicBezTo>
                      <a:pt x="25553" y="20524"/>
                      <a:pt x="26955" y="17138"/>
                      <a:pt x="26955" y="13608"/>
                    </a:cubicBezTo>
                    <a:cubicBezTo>
                      <a:pt x="26955" y="10077"/>
                      <a:pt x="25553" y="6691"/>
                      <a:pt x="23056" y="4195"/>
                    </a:cubicBezTo>
                    <a:cubicBezTo>
                      <a:pt x="20560" y="1699"/>
                      <a:pt x="17174" y="296"/>
                      <a:pt x="13644" y="296"/>
                    </a:cubicBezTo>
                    <a:cubicBezTo>
                      <a:pt x="10113" y="296"/>
                      <a:pt x="6727" y="1699"/>
                      <a:pt x="4231" y="4195"/>
                    </a:cubicBezTo>
                    <a:cubicBezTo>
                      <a:pt x="1735" y="6691"/>
                      <a:pt x="332" y="10077"/>
                      <a:pt x="332" y="13608"/>
                    </a:cubicBezTo>
                    <a:cubicBezTo>
                      <a:pt x="332" y="17138"/>
                      <a:pt x="1735" y="20524"/>
                      <a:pt x="4231" y="23020"/>
                    </a:cubicBezTo>
                    <a:cubicBezTo>
                      <a:pt x="6727" y="25517"/>
                      <a:pt x="10113" y="26919"/>
                      <a:pt x="13644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07" name="任意多边形: 形状 68006">
                <a:extLst>
                  <a:ext uri="{FF2B5EF4-FFF2-40B4-BE49-F238E27FC236}">
                    <a16:creationId xmlns:a16="http://schemas.microsoft.com/office/drawing/2014/main" id="{DE46F786-8DAC-0B0A-028E-D732B5D7A427}"/>
                  </a:ext>
                </a:extLst>
              </p:cNvPr>
              <p:cNvSpPr/>
              <p:nvPr/>
            </p:nvSpPr>
            <p:spPr>
              <a:xfrm>
                <a:off x="6991543" y="4927701"/>
                <a:ext cx="26623" cy="26623"/>
              </a:xfrm>
              <a:custGeom>
                <a:avLst/>
                <a:gdLst>
                  <a:gd name="connsiteX0" fmla="*/ 13820 w 26623"/>
                  <a:gd name="connsiteY0" fmla="*/ 27038 h 26623"/>
                  <a:gd name="connsiteX1" fmla="*/ 23233 w 26623"/>
                  <a:gd name="connsiteY1" fmla="*/ 23139 h 26623"/>
                  <a:gd name="connsiteX2" fmla="*/ 27132 w 26623"/>
                  <a:gd name="connsiteY2" fmla="*/ 13727 h 26623"/>
                  <a:gd name="connsiteX3" fmla="*/ 23233 w 26623"/>
                  <a:gd name="connsiteY3" fmla="*/ 4314 h 26623"/>
                  <a:gd name="connsiteX4" fmla="*/ 13820 w 26623"/>
                  <a:gd name="connsiteY4" fmla="*/ 415 h 26623"/>
                  <a:gd name="connsiteX5" fmla="*/ 4407 w 26623"/>
                  <a:gd name="connsiteY5" fmla="*/ 4314 h 26623"/>
                  <a:gd name="connsiteX6" fmla="*/ 508 w 26623"/>
                  <a:gd name="connsiteY6" fmla="*/ 13727 h 26623"/>
                  <a:gd name="connsiteX7" fmla="*/ 4407 w 26623"/>
                  <a:gd name="connsiteY7" fmla="*/ 23139 h 26623"/>
                  <a:gd name="connsiteX8" fmla="*/ 13820 w 26623"/>
                  <a:gd name="connsiteY8" fmla="*/ 270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0" y="27038"/>
                    </a:moveTo>
                    <a:cubicBezTo>
                      <a:pt x="17350" y="27038"/>
                      <a:pt x="20736" y="25636"/>
                      <a:pt x="23233" y="23139"/>
                    </a:cubicBezTo>
                    <a:cubicBezTo>
                      <a:pt x="25729" y="20643"/>
                      <a:pt x="27132" y="17257"/>
                      <a:pt x="27132" y="13727"/>
                    </a:cubicBezTo>
                    <a:cubicBezTo>
                      <a:pt x="27132" y="10196"/>
                      <a:pt x="25729" y="6810"/>
                      <a:pt x="23233" y="4314"/>
                    </a:cubicBezTo>
                    <a:cubicBezTo>
                      <a:pt x="20736" y="1818"/>
                      <a:pt x="17350" y="415"/>
                      <a:pt x="13820" y="415"/>
                    </a:cubicBezTo>
                    <a:cubicBezTo>
                      <a:pt x="10290" y="415"/>
                      <a:pt x="6903" y="1818"/>
                      <a:pt x="4407" y="4314"/>
                    </a:cubicBezTo>
                    <a:cubicBezTo>
                      <a:pt x="1911" y="6810"/>
                      <a:pt x="508" y="10196"/>
                      <a:pt x="508" y="13727"/>
                    </a:cubicBezTo>
                    <a:cubicBezTo>
                      <a:pt x="508" y="17257"/>
                      <a:pt x="1911" y="20643"/>
                      <a:pt x="4407" y="23139"/>
                    </a:cubicBezTo>
                    <a:cubicBezTo>
                      <a:pt x="6903" y="25636"/>
                      <a:pt x="10290" y="27038"/>
                      <a:pt x="13820" y="270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08" name="任意多边形: 形状 68007">
                <a:extLst>
                  <a:ext uri="{FF2B5EF4-FFF2-40B4-BE49-F238E27FC236}">
                    <a16:creationId xmlns:a16="http://schemas.microsoft.com/office/drawing/2014/main" id="{9D4CC653-2D76-CA16-B040-AA017A23A443}"/>
                  </a:ext>
                </a:extLst>
              </p:cNvPr>
              <p:cNvSpPr/>
              <p:nvPr/>
            </p:nvSpPr>
            <p:spPr>
              <a:xfrm>
                <a:off x="7033438" y="3287732"/>
                <a:ext cx="26623" cy="26623"/>
              </a:xfrm>
              <a:custGeom>
                <a:avLst/>
                <a:gdLst>
                  <a:gd name="connsiteX0" fmla="*/ 13823 w 26623"/>
                  <a:gd name="connsiteY0" fmla="*/ 26900 h 26623"/>
                  <a:gd name="connsiteX1" fmla="*/ 23236 w 26623"/>
                  <a:gd name="connsiteY1" fmla="*/ 23002 h 26623"/>
                  <a:gd name="connsiteX2" fmla="*/ 27135 w 26623"/>
                  <a:gd name="connsiteY2" fmla="*/ 13589 h 26623"/>
                  <a:gd name="connsiteX3" fmla="*/ 23236 w 26623"/>
                  <a:gd name="connsiteY3" fmla="*/ 4176 h 26623"/>
                  <a:gd name="connsiteX4" fmla="*/ 13823 w 26623"/>
                  <a:gd name="connsiteY4" fmla="*/ 277 h 26623"/>
                  <a:gd name="connsiteX5" fmla="*/ 4411 w 26623"/>
                  <a:gd name="connsiteY5" fmla="*/ 4176 h 26623"/>
                  <a:gd name="connsiteX6" fmla="*/ 512 w 26623"/>
                  <a:gd name="connsiteY6" fmla="*/ 13589 h 26623"/>
                  <a:gd name="connsiteX7" fmla="*/ 4411 w 26623"/>
                  <a:gd name="connsiteY7" fmla="*/ 23002 h 26623"/>
                  <a:gd name="connsiteX8" fmla="*/ 13823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3" y="26900"/>
                    </a:moveTo>
                    <a:cubicBezTo>
                      <a:pt x="17354" y="26900"/>
                      <a:pt x="20740" y="25498"/>
                      <a:pt x="23236" y="23002"/>
                    </a:cubicBezTo>
                    <a:cubicBezTo>
                      <a:pt x="25732" y="20505"/>
                      <a:pt x="27135" y="17119"/>
                      <a:pt x="27135" y="13589"/>
                    </a:cubicBezTo>
                    <a:cubicBezTo>
                      <a:pt x="27135" y="10059"/>
                      <a:pt x="25732" y="6672"/>
                      <a:pt x="23236" y="4176"/>
                    </a:cubicBezTo>
                    <a:cubicBezTo>
                      <a:pt x="20740" y="1680"/>
                      <a:pt x="17354" y="277"/>
                      <a:pt x="13823" y="277"/>
                    </a:cubicBezTo>
                    <a:cubicBezTo>
                      <a:pt x="10293" y="277"/>
                      <a:pt x="6907" y="1680"/>
                      <a:pt x="4411" y="4176"/>
                    </a:cubicBezTo>
                    <a:cubicBezTo>
                      <a:pt x="1914" y="6672"/>
                      <a:pt x="512" y="10059"/>
                      <a:pt x="512" y="13589"/>
                    </a:cubicBezTo>
                    <a:cubicBezTo>
                      <a:pt x="512" y="17119"/>
                      <a:pt x="1914" y="20505"/>
                      <a:pt x="4411" y="23002"/>
                    </a:cubicBezTo>
                    <a:cubicBezTo>
                      <a:pt x="6907" y="25498"/>
                      <a:pt x="10293" y="26900"/>
                      <a:pt x="13823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09" name="任意多边形: 形状 68008">
                <a:extLst>
                  <a:ext uri="{FF2B5EF4-FFF2-40B4-BE49-F238E27FC236}">
                    <a16:creationId xmlns:a16="http://schemas.microsoft.com/office/drawing/2014/main" id="{2C8F1AF5-9400-FA93-A00A-D66D751F902A}"/>
                  </a:ext>
                </a:extLst>
              </p:cNvPr>
              <p:cNvSpPr/>
              <p:nvPr/>
            </p:nvSpPr>
            <p:spPr>
              <a:xfrm>
                <a:off x="4626922" y="3390018"/>
                <a:ext cx="26623" cy="26623"/>
              </a:xfrm>
              <a:custGeom>
                <a:avLst/>
                <a:gdLst>
                  <a:gd name="connsiteX0" fmla="*/ 13621 w 26623"/>
                  <a:gd name="connsiteY0" fmla="*/ 26909 h 26623"/>
                  <a:gd name="connsiteX1" fmla="*/ 23034 w 26623"/>
                  <a:gd name="connsiteY1" fmla="*/ 23010 h 26623"/>
                  <a:gd name="connsiteX2" fmla="*/ 26933 w 26623"/>
                  <a:gd name="connsiteY2" fmla="*/ 13597 h 26623"/>
                  <a:gd name="connsiteX3" fmla="*/ 23034 w 26623"/>
                  <a:gd name="connsiteY3" fmla="*/ 4185 h 26623"/>
                  <a:gd name="connsiteX4" fmla="*/ 13621 w 26623"/>
                  <a:gd name="connsiteY4" fmla="*/ 286 h 26623"/>
                  <a:gd name="connsiteX5" fmla="*/ 4209 w 26623"/>
                  <a:gd name="connsiteY5" fmla="*/ 4185 h 26623"/>
                  <a:gd name="connsiteX6" fmla="*/ 310 w 26623"/>
                  <a:gd name="connsiteY6" fmla="*/ 13597 h 26623"/>
                  <a:gd name="connsiteX7" fmla="*/ 4209 w 26623"/>
                  <a:gd name="connsiteY7" fmla="*/ 23010 h 26623"/>
                  <a:gd name="connsiteX8" fmla="*/ 13621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1" y="26909"/>
                    </a:moveTo>
                    <a:cubicBezTo>
                      <a:pt x="17152" y="26909"/>
                      <a:pt x="20538" y="25506"/>
                      <a:pt x="23034" y="23010"/>
                    </a:cubicBezTo>
                    <a:cubicBezTo>
                      <a:pt x="25530" y="20514"/>
                      <a:pt x="26933" y="17128"/>
                      <a:pt x="26933" y="13597"/>
                    </a:cubicBezTo>
                    <a:cubicBezTo>
                      <a:pt x="26933" y="10067"/>
                      <a:pt x="25530" y="6681"/>
                      <a:pt x="23034" y="4185"/>
                    </a:cubicBezTo>
                    <a:cubicBezTo>
                      <a:pt x="20538" y="1688"/>
                      <a:pt x="17152" y="286"/>
                      <a:pt x="13621" y="286"/>
                    </a:cubicBezTo>
                    <a:cubicBezTo>
                      <a:pt x="10091" y="286"/>
                      <a:pt x="6705" y="1688"/>
                      <a:pt x="4209" y="4185"/>
                    </a:cubicBezTo>
                    <a:cubicBezTo>
                      <a:pt x="1712" y="6681"/>
                      <a:pt x="310" y="10067"/>
                      <a:pt x="310" y="13597"/>
                    </a:cubicBezTo>
                    <a:cubicBezTo>
                      <a:pt x="310" y="17128"/>
                      <a:pt x="1712" y="20514"/>
                      <a:pt x="4209" y="23010"/>
                    </a:cubicBezTo>
                    <a:cubicBezTo>
                      <a:pt x="6705" y="25506"/>
                      <a:pt x="10091" y="26909"/>
                      <a:pt x="13621" y="2690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10" name="任意多边形: 形状 68009">
                <a:extLst>
                  <a:ext uri="{FF2B5EF4-FFF2-40B4-BE49-F238E27FC236}">
                    <a16:creationId xmlns:a16="http://schemas.microsoft.com/office/drawing/2014/main" id="{75FFEB3A-1D66-8A6A-F7E2-4F68AE67E83D}"/>
                  </a:ext>
                </a:extLst>
              </p:cNvPr>
              <p:cNvSpPr/>
              <p:nvPr/>
            </p:nvSpPr>
            <p:spPr>
              <a:xfrm>
                <a:off x="5956541" y="3267967"/>
                <a:ext cx="26623" cy="26623"/>
              </a:xfrm>
              <a:custGeom>
                <a:avLst/>
                <a:gdLst>
                  <a:gd name="connsiteX0" fmla="*/ 13733 w 26623"/>
                  <a:gd name="connsiteY0" fmla="*/ 26899 h 26623"/>
                  <a:gd name="connsiteX1" fmla="*/ 23146 w 26623"/>
                  <a:gd name="connsiteY1" fmla="*/ 23000 h 26623"/>
                  <a:gd name="connsiteX2" fmla="*/ 27045 w 26623"/>
                  <a:gd name="connsiteY2" fmla="*/ 13587 h 26623"/>
                  <a:gd name="connsiteX3" fmla="*/ 23146 w 26623"/>
                  <a:gd name="connsiteY3" fmla="*/ 4174 h 26623"/>
                  <a:gd name="connsiteX4" fmla="*/ 13733 w 26623"/>
                  <a:gd name="connsiteY4" fmla="*/ 276 h 26623"/>
                  <a:gd name="connsiteX5" fmla="*/ 4320 w 26623"/>
                  <a:gd name="connsiteY5" fmla="*/ 4174 h 26623"/>
                  <a:gd name="connsiteX6" fmla="*/ 421 w 26623"/>
                  <a:gd name="connsiteY6" fmla="*/ 13587 h 26623"/>
                  <a:gd name="connsiteX7" fmla="*/ 4320 w 26623"/>
                  <a:gd name="connsiteY7" fmla="*/ 23000 h 26623"/>
                  <a:gd name="connsiteX8" fmla="*/ 13733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6899"/>
                    </a:moveTo>
                    <a:cubicBezTo>
                      <a:pt x="17263" y="26899"/>
                      <a:pt x="20649" y="25496"/>
                      <a:pt x="23146" y="23000"/>
                    </a:cubicBezTo>
                    <a:cubicBezTo>
                      <a:pt x="25642" y="20504"/>
                      <a:pt x="27045" y="17117"/>
                      <a:pt x="27045" y="13587"/>
                    </a:cubicBezTo>
                    <a:cubicBezTo>
                      <a:pt x="27045" y="10057"/>
                      <a:pt x="25642" y="6671"/>
                      <a:pt x="23146" y="4174"/>
                    </a:cubicBezTo>
                    <a:cubicBezTo>
                      <a:pt x="20649" y="1678"/>
                      <a:pt x="17263" y="276"/>
                      <a:pt x="13733" y="276"/>
                    </a:cubicBezTo>
                    <a:cubicBezTo>
                      <a:pt x="10203" y="276"/>
                      <a:pt x="6817" y="1678"/>
                      <a:pt x="4320" y="4174"/>
                    </a:cubicBezTo>
                    <a:cubicBezTo>
                      <a:pt x="1824" y="6671"/>
                      <a:pt x="421" y="10057"/>
                      <a:pt x="421" y="13587"/>
                    </a:cubicBezTo>
                    <a:cubicBezTo>
                      <a:pt x="421" y="17117"/>
                      <a:pt x="1824" y="20504"/>
                      <a:pt x="4320" y="23000"/>
                    </a:cubicBezTo>
                    <a:cubicBezTo>
                      <a:pt x="6817" y="25496"/>
                      <a:pt x="10203" y="26899"/>
                      <a:pt x="13733" y="268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11" name="任意多边形: 形状 68010">
                <a:extLst>
                  <a:ext uri="{FF2B5EF4-FFF2-40B4-BE49-F238E27FC236}">
                    <a16:creationId xmlns:a16="http://schemas.microsoft.com/office/drawing/2014/main" id="{E65E59EE-29EB-8319-332B-E018379AD2F5}"/>
                  </a:ext>
                </a:extLst>
              </p:cNvPr>
              <p:cNvSpPr/>
              <p:nvPr/>
            </p:nvSpPr>
            <p:spPr>
              <a:xfrm>
                <a:off x="6235246" y="4323547"/>
                <a:ext cx="26623" cy="26623"/>
              </a:xfrm>
              <a:custGeom>
                <a:avLst/>
                <a:gdLst>
                  <a:gd name="connsiteX0" fmla="*/ 13756 w 26623"/>
                  <a:gd name="connsiteY0" fmla="*/ 26987 h 26623"/>
                  <a:gd name="connsiteX1" fmla="*/ 23169 w 26623"/>
                  <a:gd name="connsiteY1" fmla="*/ 23089 h 26623"/>
                  <a:gd name="connsiteX2" fmla="*/ 27068 w 26623"/>
                  <a:gd name="connsiteY2" fmla="*/ 13676 h 26623"/>
                  <a:gd name="connsiteX3" fmla="*/ 23169 w 26623"/>
                  <a:gd name="connsiteY3" fmla="*/ 4263 h 26623"/>
                  <a:gd name="connsiteX4" fmla="*/ 13756 w 26623"/>
                  <a:gd name="connsiteY4" fmla="*/ 364 h 26623"/>
                  <a:gd name="connsiteX5" fmla="*/ 4344 w 26623"/>
                  <a:gd name="connsiteY5" fmla="*/ 4263 h 26623"/>
                  <a:gd name="connsiteX6" fmla="*/ 445 w 26623"/>
                  <a:gd name="connsiteY6" fmla="*/ 13676 h 26623"/>
                  <a:gd name="connsiteX7" fmla="*/ 4344 w 26623"/>
                  <a:gd name="connsiteY7" fmla="*/ 23089 h 26623"/>
                  <a:gd name="connsiteX8" fmla="*/ 13756 w 26623"/>
                  <a:gd name="connsiteY8" fmla="*/ 269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6" y="26987"/>
                    </a:moveTo>
                    <a:cubicBezTo>
                      <a:pt x="17287" y="26987"/>
                      <a:pt x="20673" y="25585"/>
                      <a:pt x="23169" y="23089"/>
                    </a:cubicBezTo>
                    <a:cubicBezTo>
                      <a:pt x="25665" y="20592"/>
                      <a:pt x="27068" y="17206"/>
                      <a:pt x="27068" y="13676"/>
                    </a:cubicBezTo>
                    <a:cubicBezTo>
                      <a:pt x="27068" y="10146"/>
                      <a:pt x="25665" y="6759"/>
                      <a:pt x="23169" y="4263"/>
                    </a:cubicBezTo>
                    <a:cubicBezTo>
                      <a:pt x="20673" y="1767"/>
                      <a:pt x="17287" y="364"/>
                      <a:pt x="13756" y="364"/>
                    </a:cubicBezTo>
                    <a:cubicBezTo>
                      <a:pt x="10226" y="364"/>
                      <a:pt x="6840" y="1767"/>
                      <a:pt x="4344" y="4263"/>
                    </a:cubicBezTo>
                    <a:cubicBezTo>
                      <a:pt x="1847" y="6759"/>
                      <a:pt x="445" y="10146"/>
                      <a:pt x="445" y="13676"/>
                    </a:cubicBezTo>
                    <a:cubicBezTo>
                      <a:pt x="445" y="17206"/>
                      <a:pt x="1847" y="20592"/>
                      <a:pt x="4344" y="23089"/>
                    </a:cubicBezTo>
                    <a:cubicBezTo>
                      <a:pt x="6840" y="25585"/>
                      <a:pt x="10226" y="26987"/>
                      <a:pt x="13756" y="2698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12" name="任意多边形: 形状 68011">
                <a:extLst>
                  <a:ext uri="{FF2B5EF4-FFF2-40B4-BE49-F238E27FC236}">
                    <a16:creationId xmlns:a16="http://schemas.microsoft.com/office/drawing/2014/main" id="{139A3BE1-185B-6C50-3EE2-65C70B59819A}"/>
                  </a:ext>
                </a:extLst>
              </p:cNvPr>
              <p:cNvSpPr/>
              <p:nvPr/>
            </p:nvSpPr>
            <p:spPr>
              <a:xfrm>
                <a:off x="6476954" y="2957255"/>
                <a:ext cx="26623" cy="26623"/>
              </a:xfrm>
              <a:custGeom>
                <a:avLst/>
                <a:gdLst>
                  <a:gd name="connsiteX0" fmla="*/ 13777 w 26623"/>
                  <a:gd name="connsiteY0" fmla="*/ 26873 h 26623"/>
                  <a:gd name="connsiteX1" fmla="*/ 23189 w 26623"/>
                  <a:gd name="connsiteY1" fmla="*/ 22974 h 26623"/>
                  <a:gd name="connsiteX2" fmla="*/ 27088 w 26623"/>
                  <a:gd name="connsiteY2" fmla="*/ 13561 h 26623"/>
                  <a:gd name="connsiteX3" fmla="*/ 23189 w 26623"/>
                  <a:gd name="connsiteY3" fmla="*/ 4148 h 26623"/>
                  <a:gd name="connsiteX4" fmla="*/ 13777 w 26623"/>
                  <a:gd name="connsiteY4" fmla="*/ 249 h 26623"/>
                  <a:gd name="connsiteX5" fmla="*/ 4364 w 26623"/>
                  <a:gd name="connsiteY5" fmla="*/ 4148 h 26623"/>
                  <a:gd name="connsiteX6" fmla="*/ 465 w 26623"/>
                  <a:gd name="connsiteY6" fmla="*/ 13561 h 26623"/>
                  <a:gd name="connsiteX7" fmla="*/ 4364 w 26623"/>
                  <a:gd name="connsiteY7" fmla="*/ 22974 h 26623"/>
                  <a:gd name="connsiteX8" fmla="*/ 13777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873"/>
                    </a:moveTo>
                    <a:cubicBezTo>
                      <a:pt x="17307" y="26873"/>
                      <a:pt x="20693" y="25470"/>
                      <a:pt x="23189" y="22974"/>
                    </a:cubicBezTo>
                    <a:cubicBezTo>
                      <a:pt x="25686" y="20478"/>
                      <a:pt x="27088" y="17091"/>
                      <a:pt x="27088" y="13561"/>
                    </a:cubicBezTo>
                    <a:cubicBezTo>
                      <a:pt x="27088" y="10031"/>
                      <a:pt x="25686" y="6645"/>
                      <a:pt x="23189" y="4148"/>
                    </a:cubicBezTo>
                    <a:cubicBezTo>
                      <a:pt x="20693" y="1652"/>
                      <a:pt x="17307" y="249"/>
                      <a:pt x="13777" y="249"/>
                    </a:cubicBezTo>
                    <a:cubicBezTo>
                      <a:pt x="10246" y="249"/>
                      <a:pt x="6860" y="1652"/>
                      <a:pt x="4364" y="4148"/>
                    </a:cubicBezTo>
                    <a:cubicBezTo>
                      <a:pt x="1868" y="6645"/>
                      <a:pt x="465" y="10031"/>
                      <a:pt x="465" y="13561"/>
                    </a:cubicBezTo>
                    <a:cubicBezTo>
                      <a:pt x="465" y="17091"/>
                      <a:pt x="1868" y="20478"/>
                      <a:pt x="4364" y="22974"/>
                    </a:cubicBezTo>
                    <a:cubicBezTo>
                      <a:pt x="6860" y="25470"/>
                      <a:pt x="10246" y="26873"/>
                      <a:pt x="13777" y="268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13" name="任意多边形: 形状 68012">
                <a:extLst>
                  <a:ext uri="{FF2B5EF4-FFF2-40B4-BE49-F238E27FC236}">
                    <a16:creationId xmlns:a16="http://schemas.microsoft.com/office/drawing/2014/main" id="{561AA952-6C02-D70D-4728-67618D83A19F}"/>
                  </a:ext>
                </a:extLst>
              </p:cNvPr>
              <p:cNvSpPr/>
              <p:nvPr/>
            </p:nvSpPr>
            <p:spPr>
              <a:xfrm>
                <a:off x="5951517" y="4232936"/>
                <a:ext cx="26623" cy="26623"/>
              </a:xfrm>
              <a:custGeom>
                <a:avLst/>
                <a:gdLst>
                  <a:gd name="connsiteX0" fmla="*/ 13733 w 26623"/>
                  <a:gd name="connsiteY0" fmla="*/ 26980 h 26623"/>
                  <a:gd name="connsiteX1" fmla="*/ 23145 w 26623"/>
                  <a:gd name="connsiteY1" fmla="*/ 23081 h 26623"/>
                  <a:gd name="connsiteX2" fmla="*/ 27044 w 26623"/>
                  <a:gd name="connsiteY2" fmla="*/ 13668 h 26623"/>
                  <a:gd name="connsiteX3" fmla="*/ 23145 w 26623"/>
                  <a:gd name="connsiteY3" fmla="*/ 4256 h 26623"/>
                  <a:gd name="connsiteX4" fmla="*/ 13733 w 26623"/>
                  <a:gd name="connsiteY4" fmla="*/ 357 h 26623"/>
                  <a:gd name="connsiteX5" fmla="*/ 4320 w 26623"/>
                  <a:gd name="connsiteY5" fmla="*/ 4256 h 26623"/>
                  <a:gd name="connsiteX6" fmla="*/ 421 w 26623"/>
                  <a:gd name="connsiteY6" fmla="*/ 13668 h 26623"/>
                  <a:gd name="connsiteX7" fmla="*/ 4320 w 26623"/>
                  <a:gd name="connsiteY7" fmla="*/ 23081 h 26623"/>
                  <a:gd name="connsiteX8" fmla="*/ 13733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6980"/>
                    </a:moveTo>
                    <a:cubicBezTo>
                      <a:pt x="17263" y="26980"/>
                      <a:pt x="20649" y="25577"/>
                      <a:pt x="23145" y="23081"/>
                    </a:cubicBezTo>
                    <a:cubicBezTo>
                      <a:pt x="25642" y="20585"/>
                      <a:pt x="27044" y="17199"/>
                      <a:pt x="27044" y="13668"/>
                    </a:cubicBezTo>
                    <a:cubicBezTo>
                      <a:pt x="27044" y="10138"/>
                      <a:pt x="25642" y="6752"/>
                      <a:pt x="23145" y="4256"/>
                    </a:cubicBezTo>
                    <a:cubicBezTo>
                      <a:pt x="20649" y="1759"/>
                      <a:pt x="17263" y="357"/>
                      <a:pt x="13733" y="357"/>
                    </a:cubicBezTo>
                    <a:cubicBezTo>
                      <a:pt x="10202" y="357"/>
                      <a:pt x="6816" y="1759"/>
                      <a:pt x="4320" y="4256"/>
                    </a:cubicBezTo>
                    <a:cubicBezTo>
                      <a:pt x="1824" y="6752"/>
                      <a:pt x="421" y="10138"/>
                      <a:pt x="421" y="13668"/>
                    </a:cubicBezTo>
                    <a:cubicBezTo>
                      <a:pt x="421" y="17199"/>
                      <a:pt x="1824" y="20585"/>
                      <a:pt x="4320" y="23081"/>
                    </a:cubicBezTo>
                    <a:cubicBezTo>
                      <a:pt x="6816" y="25577"/>
                      <a:pt x="10202" y="26980"/>
                      <a:pt x="13733" y="269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14" name="任意多边形: 形状 68013">
                <a:extLst>
                  <a:ext uri="{FF2B5EF4-FFF2-40B4-BE49-F238E27FC236}">
                    <a16:creationId xmlns:a16="http://schemas.microsoft.com/office/drawing/2014/main" id="{B1AF8E11-07BD-18D2-8518-6F7D88813313}"/>
                  </a:ext>
                </a:extLst>
              </p:cNvPr>
              <p:cNvSpPr/>
              <p:nvPr/>
            </p:nvSpPr>
            <p:spPr>
              <a:xfrm>
                <a:off x="6143576" y="3441200"/>
                <a:ext cx="26623" cy="26623"/>
              </a:xfrm>
              <a:custGeom>
                <a:avLst/>
                <a:gdLst>
                  <a:gd name="connsiteX0" fmla="*/ 13749 w 26623"/>
                  <a:gd name="connsiteY0" fmla="*/ 26913 h 26623"/>
                  <a:gd name="connsiteX1" fmla="*/ 23161 w 26623"/>
                  <a:gd name="connsiteY1" fmla="*/ 23014 h 26623"/>
                  <a:gd name="connsiteX2" fmla="*/ 27060 w 26623"/>
                  <a:gd name="connsiteY2" fmla="*/ 13602 h 26623"/>
                  <a:gd name="connsiteX3" fmla="*/ 23161 w 26623"/>
                  <a:gd name="connsiteY3" fmla="*/ 4189 h 26623"/>
                  <a:gd name="connsiteX4" fmla="*/ 13749 w 26623"/>
                  <a:gd name="connsiteY4" fmla="*/ 290 h 26623"/>
                  <a:gd name="connsiteX5" fmla="*/ 4336 w 26623"/>
                  <a:gd name="connsiteY5" fmla="*/ 4189 h 26623"/>
                  <a:gd name="connsiteX6" fmla="*/ 437 w 26623"/>
                  <a:gd name="connsiteY6" fmla="*/ 13602 h 26623"/>
                  <a:gd name="connsiteX7" fmla="*/ 4336 w 26623"/>
                  <a:gd name="connsiteY7" fmla="*/ 23014 h 26623"/>
                  <a:gd name="connsiteX8" fmla="*/ 13749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913"/>
                    </a:moveTo>
                    <a:cubicBezTo>
                      <a:pt x="17279" y="26913"/>
                      <a:pt x="20665" y="25511"/>
                      <a:pt x="23161" y="23014"/>
                    </a:cubicBezTo>
                    <a:cubicBezTo>
                      <a:pt x="25658" y="20518"/>
                      <a:pt x="27060" y="17132"/>
                      <a:pt x="27060" y="13602"/>
                    </a:cubicBezTo>
                    <a:cubicBezTo>
                      <a:pt x="27060" y="10071"/>
                      <a:pt x="25658" y="6685"/>
                      <a:pt x="23161" y="4189"/>
                    </a:cubicBezTo>
                    <a:cubicBezTo>
                      <a:pt x="20665" y="1693"/>
                      <a:pt x="17279" y="290"/>
                      <a:pt x="13749" y="290"/>
                    </a:cubicBezTo>
                    <a:cubicBezTo>
                      <a:pt x="10218" y="290"/>
                      <a:pt x="6832" y="1693"/>
                      <a:pt x="4336" y="4189"/>
                    </a:cubicBezTo>
                    <a:cubicBezTo>
                      <a:pt x="1840" y="6685"/>
                      <a:pt x="437" y="10071"/>
                      <a:pt x="437" y="13602"/>
                    </a:cubicBezTo>
                    <a:cubicBezTo>
                      <a:pt x="437" y="17132"/>
                      <a:pt x="1840" y="20518"/>
                      <a:pt x="4336" y="23014"/>
                    </a:cubicBezTo>
                    <a:cubicBezTo>
                      <a:pt x="6832" y="25511"/>
                      <a:pt x="10218" y="26913"/>
                      <a:pt x="13749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15" name="任意多边形: 形状 68014">
                <a:extLst>
                  <a:ext uri="{FF2B5EF4-FFF2-40B4-BE49-F238E27FC236}">
                    <a16:creationId xmlns:a16="http://schemas.microsoft.com/office/drawing/2014/main" id="{90F0B273-4C25-828B-A1F6-A3E20EAB7BE5}"/>
                  </a:ext>
                </a:extLst>
              </p:cNvPr>
              <p:cNvSpPr/>
              <p:nvPr/>
            </p:nvSpPr>
            <p:spPr>
              <a:xfrm>
                <a:off x="7791194" y="2940160"/>
                <a:ext cx="26623" cy="26623"/>
              </a:xfrm>
              <a:custGeom>
                <a:avLst/>
                <a:gdLst>
                  <a:gd name="connsiteX0" fmla="*/ 13887 w 26623"/>
                  <a:gd name="connsiteY0" fmla="*/ 26871 h 26623"/>
                  <a:gd name="connsiteX1" fmla="*/ 23300 w 26623"/>
                  <a:gd name="connsiteY1" fmla="*/ 22972 h 26623"/>
                  <a:gd name="connsiteX2" fmla="*/ 27199 w 26623"/>
                  <a:gd name="connsiteY2" fmla="*/ 13560 h 26623"/>
                  <a:gd name="connsiteX3" fmla="*/ 23300 w 26623"/>
                  <a:gd name="connsiteY3" fmla="*/ 4147 h 26623"/>
                  <a:gd name="connsiteX4" fmla="*/ 13887 w 26623"/>
                  <a:gd name="connsiteY4" fmla="*/ 248 h 26623"/>
                  <a:gd name="connsiteX5" fmla="*/ 4474 w 26623"/>
                  <a:gd name="connsiteY5" fmla="*/ 4147 h 26623"/>
                  <a:gd name="connsiteX6" fmla="*/ 575 w 26623"/>
                  <a:gd name="connsiteY6" fmla="*/ 13560 h 26623"/>
                  <a:gd name="connsiteX7" fmla="*/ 4474 w 26623"/>
                  <a:gd name="connsiteY7" fmla="*/ 22972 h 26623"/>
                  <a:gd name="connsiteX8" fmla="*/ 13887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7" y="26871"/>
                    </a:moveTo>
                    <a:cubicBezTo>
                      <a:pt x="17417" y="26871"/>
                      <a:pt x="20804" y="25469"/>
                      <a:pt x="23300" y="22972"/>
                    </a:cubicBezTo>
                    <a:cubicBezTo>
                      <a:pt x="25796" y="20476"/>
                      <a:pt x="27199" y="17090"/>
                      <a:pt x="27199" y="13560"/>
                    </a:cubicBezTo>
                    <a:cubicBezTo>
                      <a:pt x="27199" y="10029"/>
                      <a:pt x="25796" y="6643"/>
                      <a:pt x="23300" y="4147"/>
                    </a:cubicBezTo>
                    <a:cubicBezTo>
                      <a:pt x="20804" y="1651"/>
                      <a:pt x="17417" y="248"/>
                      <a:pt x="13887" y="248"/>
                    </a:cubicBezTo>
                    <a:cubicBezTo>
                      <a:pt x="10357" y="248"/>
                      <a:pt x="6971" y="1651"/>
                      <a:pt x="4474" y="4147"/>
                    </a:cubicBezTo>
                    <a:cubicBezTo>
                      <a:pt x="1978" y="6643"/>
                      <a:pt x="575" y="10029"/>
                      <a:pt x="575" y="13560"/>
                    </a:cubicBezTo>
                    <a:cubicBezTo>
                      <a:pt x="575" y="17090"/>
                      <a:pt x="1978" y="20476"/>
                      <a:pt x="4474" y="22972"/>
                    </a:cubicBezTo>
                    <a:cubicBezTo>
                      <a:pt x="6971" y="25469"/>
                      <a:pt x="10357" y="26871"/>
                      <a:pt x="13887" y="2687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16" name="任意多边形: 形状 68015">
                <a:extLst>
                  <a:ext uri="{FF2B5EF4-FFF2-40B4-BE49-F238E27FC236}">
                    <a16:creationId xmlns:a16="http://schemas.microsoft.com/office/drawing/2014/main" id="{46E24A6E-150A-29C6-2C51-92BD2E855BB2}"/>
                  </a:ext>
                </a:extLst>
              </p:cNvPr>
              <p:cNvSpPr/>
              <p:nvPr/>
            </p:nvSpPr>
            <p:spPr>
              <a:xfrm>
                <a:off x="4917691" y="3613165"/>
                <a:ext cx="26623" cy="26623"/>
              </a:xfrm>
              <a:custGeom>
                <a:avLst/>
                <a:gdLst>
                  <a:gd name="connsiteX0" fmla="*/ 13646 w 26623"/>
                  <a:gd name="connsiteY0" fmla="*/ 26928 h 26623"/>
                  <a:gd name="connsiteX1" fmla="*/ 23058 w 26623"/>
                  <a:gd name="connsiteY1" fmla="*/ 23029 h 26623"/>
                  <a:gd name="connsiteX2" fmla="*/ 26957 w 26623"/>
                  <a:gd name="connsiteY2" fmla="*/ 13616 h 26623"/>
                  <a:gd name="connsiteX3" fmla="*/ 23058 w 26623"/>
                  <a:gd name="connsiteY3" fmla="*/ 4203 h 26623"/>
                  <a:gd name="connsiteX4" fmla="*/ 13646 w 26623"/>
                  <a:gd name="connsiteY4" fmla="*/ 305 h 26623"/>
                  <a:gd name="connsiteX5" fmla="*/ 4233 w 26623"/>
                  <a:gd name="connsiteY5" fmla="*/ 4203 h 26623"/>
                  <a:gd name="connsiteX6" fmla="*/ 334 w 26623"/>
                  <a:gd name="connsiteY6" fmla="*/ 13616 h 26623"/>
                  <a:gd name="connsiteX7" fmla="*/ 4233 w 26623"/>
                  <a:gd name="connsiteY7" fmla="*/ 23029 h 26623"/>
                  <a:gd name="connsiteX8" fmla="*/ 13646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6" y="26928"/>
                    </a:moveTo>
                    <a:cubicBezTo>
                      <a:pt x="17176" y="26928"/>
                      <a:pt x="20562" y="25525"/>
                      <a:pt x="23058" y="23029"/>
                    </a:cubicBezTo>
                    <a:cubicBezTo>
                      <a:pt x="25555" y="20533"/>
                      <a:pt x="26957" y="17146"/>
                      <a:pt x="26957" y="13616"/>
                    </a:cubicBezTo>
                    <a:cubicBezTo>
                      <a:pt x="26957" y="10086"/>
                      <a:pt x="25555" y="6700"/>
                      <a:pt x="23058" y="4203"/>
                    </a:cubicBezTo>
                    <a:cubicBezTo>
                      <a:pt x="20562" y="1707"/>
                      <a:pt x="17176" y="305"/>
                      <a:pt x="13646" y="305"/>
                    </a:cubicBezTo>
                    <a:cubicBezTo>
                      <a:pt x="10115" y="305"/>
                      <a:pt x="6729" y="1707"/>
                      <a:pt x="4233" y="4203"/>
                    </a:cubicBezTo>
                    <a:cubicBezTo>
                      <a:pt x="1737" y="6700"/>
                      <a:pt x="334" y="10086"/>
                      <a:pt x="334" y="13616"/>
                    </a:cubicBezTo>
                    <a:cubicBezTo>
                      <a:pt x="334" y="17146"/>
                      <a:pt x="1737" y="20533"/>
                      <a:pt x="4233" y="23029"/>
                    </a:cubicBezTo>
                    <a:cubicBezTo>
                      <a:pt x="6729" y="25525"/>
                      <a:pt x="10115" y="26928"/>
                      <a:pt x="13646" y="2692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17" name="任意多边形: 形状 68016">
                <a:extLst>
                  <a:ext uri="{FF2B5EF4-FFF2-40B4-BE49-F238E27FC236}">
                    <a16:creationId xmlns:a16="http://schemas.microsoft.com/office/drawing/2014/main" id="{96764B9C-D068-01AE-65D1-E09E471CA882}"/>
                  </a:ext>
                </a:extLst>
              </p:cNvPr>
              <p:cNvSpPr/>
              <p:nvPr/>
            </p:nvSpPr>
            <p:spPr>
              <a:xfrm>
                <a:off x="6536110" y="2273933"/>
                <a:ext cx="26623" cy="26623"/>
              </a:xfrm>
              <a:custGeom>
                <a:avLst/>
                <a:gdLst>
                  <a:gd name="connsiteX0" fmla="*/ 13782 w 26623"/>
                  <a:gd name="connsiteY0" fmla="*/ 26815 h 26623"/>
                  <a:gd name="connsiteX1" fmla="*/ 23194 w 26623"/>
                  <a:gd name="connsiteY1" fmla="*/ 22916 h 26623"/>
                  <a:gd name="connsiteX2" fmla="*/ 27093 w 26623"/>
                  <a:gd name="connsiteY2" fmla="*/ 13504 h 26623"/>
                  <a:gd name="connsiteX3" fmla="*/ 23194 w 26623"/>
                  <a:gd name="connsiteY3" fmla="*/ 4091 h 26623"/>
                  <a:gd name="connsiteX4" fmla="*/ 13782 w 26623"/>
                  <a:gd name="connsiteY4" fmla="*/ 192 h 26623"/>
                  <a:gd name="connsiteX5" fmla="*/ 4369 w 26623"/>
                  <a:gd name="connsiteY5" fmla="*/ 4091 h 26623"/>
                  <a:gd name="connsiteX6" fmla="*/ 470 w 26623"/>
                  <a:gd name="connsiteY6" fmla="*/ 13504 h 26623"/>
                  <a:gd name="connsiteX7" fmla="*/ 4369 w 26623"/>
                  <a:gd name="connsiteY7" fmla="*/ 22916 h 26623"/>
                  <a:gd name="connsiteX8" fmla="*/ 13782 w 26623"/>
                  <a:gd name="connsiteY8" fmla="*/ 268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815"/>
                    </a:moveTo>
                    <a:cubicBezTo>
                      <a:pt x="17312" y="26815"/>
                      <a:pt x="20698" y="25413"/>
                      <a:pt x="23194" y="22916"/>
                    </a:cubicBezTo>
                    <a:cubicBezTo>
                      <a:pt x="25691" y="20420"/>
                      <a:pt x="27093" y="17034"/>
                      <a:pt x="27093" y="13504"/>
                    </a:cubicBezTo>
                    <a:cubicBezTo>
                      <a:pt x="27093" y="9973"/>
                      <a:pt x="25691" y="6587"/>
                      <a:pt x="23194" y="4091"/>
                    </a:cubicBezTo>
                    <a:cubicBezTo>
                      <a:pt x="20698" y="1595"/>
                      <a:pt x="17312" y="192"/>
                      <a:pt x="13782" y="192"/>
                    </a:cubicBezTo>
                    <a:cubicBezTo>
                      <a:pt x="10251" y="192"/>
                      <a:pt x="6865" y="1595"/>
                      <a:pt x="4369" y="4091"/>
                    </a:cubicBezTo>
                    <a:cubicBezTo>
                      <a:pt x="1873" y="6587"/>
                      <a:pt x="470" y="9973"/>
                      <a:pt x="470" y="13504"/>
                    </a:cubicBezTo>
                    <a:cubicBezTo>
                      <a:pt x="470" y="17034"/>
                      <a:pt x="1873" y="20420"/>
                      <a:pt x="4369" y="22916"/>
                    </a:cubicBezTo>
                    <a:cubicBezTo>
                      <a:pt x="6865" y="25413"/>
                      <a:pt x="10251" y="26815"/>
                      <a:pt x="13782" y="268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18" name="任意多边形: 形状 68017">
                <a:extLst>
                  <a:ext uri="{FF2B5EF4-FFF2-40B4-BE49-F238E27FC236}">
                    <a16:creationId xmlns:a16="http://schemas.microsoft.com/office/drawing/2014/main" id="{FC805D26-89E1-79FB-283C-4225D7F6831F}"/>
                  </a:ext>
                </a:extLst>
              </p:cNvPr>
              <p:cNvSpPr/>
              <p:nvPr/>
            </p:nvSpPr>
            <p:spPr>
              <a:xfrm>
                <a:off x="6862589" y="4101004"/>
                <a:ext cx="26623" cy="26623"/>
              </a:xfrm>
              <a:custGeom>
                <a:avLst/>
                <a:gdLst>
                  <a:gd name="connsiteX0" fmla="*/ 13809 w 26623"/>
                  <a:gd name="connsiteY0" fmla="*/ 26969 h 26623"/>
                  <a:gd name="connsiteX1" fmla="*/ 23222 w 26623"/>
                  <a:gd name="connsiteY1" fmla="*/ 23070 h 26623"/>
                  <a:gd name="connsiteX2" fmla="*/ 27121 w 26623"/>
                  <a:gd name="connsiteY2" fmla="*/ 13657 h 26623"/>
                  <a:gd name="connsiteX3" fmla="*/ 23222 w 26623"/>
                  <a:gd name="connsiteY3" fmla="*/ 4244 h 26623"/>
                  <a:gd name="connsiteX4" fmla="*/ 13809 w 26623"/>
                  <a:gd name="connsiteY4" fmla="*/ 346 h 26623"/>
                  <a:gd name="connsiteX5" fmla="*/ 4396 w 26623"/>
                  <a:gd name="connsiteY5" fmla="*/ 4244 h 26623"/>
                  <a:gd name="connsiteX6" fmla="*/ 498 w 26623"/>
                  <a:gd name="connsiteY6" fmla="*/ 13657 h 26623"/>
                  <a:gd name="connsiteX7" fmla="*/ 4396 w 26623"/>
                  <a:gd name="connsiteY7" fmla="*/ 23070 h 26623"/>
                  <a:gd name="connsiteX8" fmla="*/ 13809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69"/>
                    </a:moveTo>
                    <a:cubicBezTo>
                      <a:pt x="17339" y="26969"/>
                      <a:pt x="20726" y="25566"/>
                      <a:pt x="23222" y="23070"/>
                    </a:cubicBezTo>
                    <a:cubicBezTo>
                      <a:pt x="25718" y="20574"/>
                      <a:pt x="27121" y="17187"/>
                      <a:pt x="27121" y="13657"/>
                    </a:cubicBezTo>
                    <a:cubicBezTo>
                      <a:pt x="27121" y="10127"/>
                      <a:pt x="25718" y="6741"/>
                      <a:pt x="23222" y="4244"/>
                    </a:cubicBezTo>
                    <a:cubicBezTo>
                      <a:pt x="20726" y="1748"/>
                      <a:pt x="17339" y="346"/>
                      <a:pt x="13809" y="346"/>
                    </a:cubicBezTo>
                    <a:cubicBezTo>
                      <a:pt x="10279" y="346"/>
                      <a:pt x="6893" y="1748"/>
                      <a:pt x="4396" y="4244"/>
                    </a:cubicBezTo>
                    <a:cubicBezTo>
                      <a:pt x="1900" y="6741"/>
                      <a:pt x="498" y="10127"/>
                      <a:pt x="498" y="13657"/>
                    </a:cubicBezTo>
                    <a:cubicBezTo>
                      <a:pt x="498" y="17187"/>
                      <a:pt x="1900" y="20574"/>
                      <a:pt x="4396" y="23070"/>
                    </a:cubicBezTo>
                    <a:cubicBezTo>
                      <a:pt x="6893" y="25566"/>
                      <a:pt x="10279" y="26969"/>
                      <a:pt x="13809" y="269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19" name="任意多边形: 形状 68018">
                <a:extLst>
                  <a:ext uri="{FF2B5EF4-FFF2-40B4-BE49-F238E27FC236}">
                    <a16:creationId xmlns:a16="http://schemas.microsoft.com/office/drawing/2014/main" id="{75329DA8-1F3D-9522-B394-5282097A679C}"/>
                  </a:ext>
                </a:extLst>
              </p:cNvPr>
              <p:cNvSpPr/>
              <p:nvPr/>
            </p:nvSpPr>
            <p:spPr>
              <a:xfrm>
                <a:off x="5981047" y="4293717"/>
                <a:ext cx="26623" cy="26623"/>
              </a:xfrm>
              <a:custGeom>
                <a:avLst/>
                <a:gdLst>
                  <a:gd name="connsiteX0" fmla="*/ 13735 w 26623"/>
                  <a:gd name="connsiteY0" fmla="*/ 26985 h 26623"/>
                  <a:gd name="connsiteX1" fmla="*/ 23148 w 26623"/>
                  <a:gd name="connsiteY1" fmla="*/ 23086 h 26623"/>
                  <a:gd name="connsiteX2" fmla="*/ 27047 w 26623"/>
                  <a:gd name="connsiteY2" fmla="*/ 13673 h 26623"/>
                  <a:gd name="connsiteX3" fmla="*/ 23148 w 26623"/>
                  <a:gd name="connsiteY3" fmla="*/ 4261 h 26623"/>
                  <a:gd name="connsiteX4" fmla="*/ 13735 w 26623"/>
                  <a:gd name="connsiteY4" fmla="*/ 362 h 26623"/>
                  <a:gd name="connsiteX5" fmla="*/ 4322 w 26623"/>
                  <a:gd name="connsiteY5" fmla="*/ 4261 h 26623"/>
                  <a:gd name="connsiteX6" fmla="*/ 423 w 26623"/>
                  <a:gd name="connsiteY6" fmla="*/ 13673 h 26623"/>
                  <a:gd name="connsiteX7" fmla="*/ 4322 w 26623"/>
                  <a:gd name="connsiteY7" fmla="*/ 23086 h 26623"/>
                  <a:gd name="connsiteX8" fmla="*/ 13735 w 26623"/>
                  <a:gd name="connsiteY8" fmla="*/ 269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5" y="26985"/>
                    </a:moveTo>
                    <a:cubicBezTo>
                      <a:pt x="17265" y="26985"/>
                      <a:pt x="20651" y="25582"/>
                      <a:pt x="23148" y="23086"/>
                    </a:cubicBezTo>
                    <a:cubicBezTo>
                      <a:pt x="25644" y="20590"/>
                      <a:pt x="27047" y="17204"/>
                      <a:pt x="27047" y="13673"/>
                    </a:cubicBezTo>
                    <a:cubicBezTo>
                      <a:pt x="27047" y="10143"/>
                      <a:pt x="25644" y="6757"/>
                      <a:pt x="23148" y="4261"/>
                    </a:cubicBezTo>
                    <a:cubicBezTo>
                      <a:pt x="20651" y="1764"/>
                      <a:pt x="17265" y="362"/>
                      <a:pt x="13735" y="362"/>
                    </a:cubicBezTo>
                    <a:cubicBezTo>
                      <a:pt x="10205" y="362"/>
                      <a:pt x="6819" y="1764"/>
                      <a:pt x="4322" y="4261"/>
                    </a:cubicBezTo>
                    <a:cubicBezTo>
                      <a:pt x="1826" y="6757"/>
                      <a:pt x="423" y="10143"/>
                      <a:pt x="423" y="13673"/>
                    </a:cubicBezTo>
                    <a:cubicBezTo>
                      <a:pt x="423" y="17204"/>
                      <a:pt x="1826" y="20590"/>
                      <a:pt x="4322" y="23086"/>
                    </a:cubicBezTo>
                    <a:cubicBezTo>
                      <a:pt x="6819" y="25582"/>
                      <a:pt x="10205" y="26985"/>
                      <a:pt x="13735" y="269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20" name="任意多边形: 形状 68019">
                <a:extLst>
                  <a:ext uri="{FF2B5EF4-FFF2-40B4-BE49-F238E27FC236}">
                    <a16:creationId xmlns:a16="http://schemas.microsoft.com/office/drawing/2014/main" id="{D4B10B0D-8348-8483-6E6F-62906F8AB1C6}"/>
                  </a:ext>
                </a:extLst>
              </p:cNvPr>
              <p:cNvSpPr/>
              <p:nvPr/>
            </p:nvSpPr>
            <p:spPr>
              <a:xfrm>
                <a:off x="6003498" y="3189370"/>
                <a:ext cx="26623" cy="26623"/>
              </a:xfrm>
              <a:custGeom>
                <a:avLst/>
                <a:gdLst>
                  <a:gd name="connsiteX0" fmla="*/ 13737 w 26623"/>
                  <a:gd name="connsiteY0" fmla="*/ 26892 h 26623"/>
                  <a:gd name="connsiteX1" fmla="*/ 23150 w 26623"/>
                  <a:gd name="connsiteY1" fmla="*/ 22993 h 26623"/>
                  <a:gd name="connsiteX2" fmla="*/ 27049 w 26623"/>
                  <a:gd name="connsiteY2" fmla="*/ 13581 h 26623"/>
                  <a:gd name="connsiteX3" fmla="*/ 23150 w 26623"/>
                  <a:gd name="connsiteY3" fmla="*/ 4168 h 26623"/>
                  <a:gd name="connsiteX4" fmla="*/ 13737 w 26623"/>
                  <a:gd name="connsiteY4" fmla="*/ 269 h 26623"/>
                  <a:gd name="connsiteX5" fmla="*/ 4324 w 26623"/>
                  <a:gd name="connsiteY5" fmla="*/ 4168 h 26623"/>
                  <a:gd name="connsiteX6" fmla="*/ 425 w 26623"/>
                  <a:gd name="connsiteY6" fmla="*/ 13581 h 26623"/>
                  <a:gd name="connsiteX7" fmla="*/ 4324 w 26623"/>
                  <a:gd name="connsiteY7" fmla="*/ 22993 h 26623"/>
                  <a:gd name="connsiteX8" fmla="*/ 13737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7" y="26892"/>
                    </a:moveTo>
                    <a:cubicBezTo>
                      <a:pt x="17267" y="26892"/>
                      <a:pt x="20653" y="25490"/>
                      <a:pt x="23150" y="22993"/>
                    </a:cubicBezTo>
                    <a:cubicBezTo>
                      <a:pt x="25646" y="20497"/>
                      <a:pt x="27049" y="17111"/>
                      <a:pt x="27049" y="13581"/>
                    </a:cubicBezTo>
                    <a:cubicBezTo>
                      <a:pt x="27049" y="10050"/>
                      <a:pt x="25646" y="6664"/>
                      <a:pt x="23150" y="4168"/>
                    </a:cubicBezTo>
                    <a:cubicBezTo>
                      <a:pt x="20653" y="1672"/>
                      <a:pt x="17267" y="269"/>
                      <a:pt x="13737" y="269"/>
                    </a:cubicBezTo>
                    <a:cubicBezTo>
                      <a:pt x="10207" y="269"/>
                      <a:pt x="6821" y="1672"/>
                      <a:pt x="4324" y="4168"/>
                    </a:cubicBezTo>
                    <a:cubicBezTo>
                      <a:pt x="1828" y="6664"/>
                      <a:pt x="425" y="10050"/>
                      <a:pt x="425" y="13581"/>
                    </a:cubicBezTo>
                    <a:cubicBezTo>
                      <a:pt x="425" y="17111"/>
                      <a:pt x="1828" y="20497"/>
                      <a:pt x="4324" y="22993"/>
                    </a:cubicBezTo>
                    <a:cubicBezTo>
                      <a:pt x="6821" y="25490"/>
                      <a:pt x="10207" y="26892"/>
                      <a:pt x="13737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21" name="任意多边形: 形状 68020">
                <a:extLst>
                  <a:ext uri="{FF2B5EF4-FFF2-40B4-BE49-F238E27FC236}">
                    <a16:creationId xmlns:a16="http://schemas.microsoft.com/office/drawing/2014/main" id="{90772F35-B42A-A66B-3C43-7B0DD4F717ED}"/>
                  </a:ext>
                </a:extLst>
              </p:cNvPr>
              <p:cNvSpPr/>
              <p:nvPr/>
            </p:nvSpPr>
            <p:spPr>
              <a:xfrm>
                <a:off x="5535780" y="5473824"/>
                <a:ext cx="26623" cy="26623"/>
              </a:xfrm>
              <a:custGeom>
                <a:avLst/>
                <a:gdLst>
                  <a:gd name="connsiteX0" fmla="*/ 13698 w 26623"/>
                  <a:gd name="connsiteY0" fmla="*/ 27084 h 26623"/>
                  <a:gd name="connsiteX1" fmla="*/ 23110 w 26623"/>
                  <a:gd name="connsiteY1" fmla="*/ 23185 h 26623"/>
                  <a:gd name="connsiteX2" fmla="*/ 27009 w 26623"/>
                  <a:gd name="connsiteY2" fmla="*/ 13772 h 26623"/>
                  <a:gd name="connsiteX3" fmla="*/ 23110 w 26623"/>
                  <a:gd name="connsiteY3" fmla="*/ 4360 h 26623"/>
                  <a:gd name="connsiteX4" fmla="*/ 13698 w 26623"/>
                  <a:gd name="connsiteY4" fmla="*/ 461 h 26623"/>
                  <a:gd name="connsiteX5" fmla="*/ 4285 w 26623"/>
                  <a:gd name="connsiteY5" fmla="*/ 4360 h 26623"/>
                  <a:gd name="connsiteX6" fmla="*/ 386 w 26623"/>
                  <a:gd name="connsiteY6" fmla="*/ 13772 h 26623"/>
                  <a:gd name="connsiteX7" fmla="*/ 4285 w 26623"/>
                  <a:gd name="connsiteY7" fmla="*/ 23185 h 26623"/>
                  <a:gd name="connsiteX8" fmla="*/ 13698 w 26623"/>
                  <a:gd name="connsiteY8" fmla="*/ 270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8" y="27084"/>
                    </a:moveTo>
                    <a:cubicBezTo>
                      <a:pt x="17228" y="27084"/>
                      <a:pt x="20614" y="25681"/>
                      <a:pt x="23110" y="23185"/>
                    </a:cubicBezTo>
                    <a:cubicBezTo>
                      <a:pt x="25607" y="20689"/>
                      <a:pt x="27009" y="17303"/>
                      <a:pt x="27009" y="13772"/>
                    </a:cubicBezTo>
                    <a:cubicBezTo>
                      <a:pt x="27009" y="10242"/>
                      <a:pt x="25607" y="6856"/>
                      <a:pt x="23110" y="4360"/>
                    </a:cubicBezTo>
                    <a:cubicBezTo>
                      <a:pt x="20614" y="1863"/>
                      <a:pt x="17228" y="461"/>
                      <a:pt x="13698" y="461"/>
                    </a:cubicBezTo>
                    <a:cubicBezTo>
                      <a:pt x="10167" y="461"/>
                      <a:pt x="6781" y="1863"/>
                      <a:pt x="4285" y="4360"/>
                    </a:cubicBezTo>
                    <a:cubicBezTo>
                      <a:pt x="1789" y="6856"/>
                      <a:pt x="386" y="10242"/>
                      <a:pt x="386" y="13772"/>
                    </a:cubicBezTo>
                    <a:cubicBezTo>
                      <a:pt x="386" y="17303"/>
                      <a:pt x="1789" y="20689"/>
                      <a:pt x="4285" y="23185"/>
                    </a:cubicBezTo>
                    <a:cubicBezTo>
                      <a:pt x="6781" y="25681"/>
                      <a:pt x="10167" y="27084"/>
                      <a:pt x="13698" y="270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22" name="任意多边形: 形状 68021">
                <a:extLst>
                  <a:ext uri="{FF2B5EF4-FFF2-40B4-BE49-F238E27FC236}">
                    <a16:creationId xmlns:a16="http://schemas.microsoft.com/office/drawing/2014/main" id="{773A56DB-700D-8F80-FB62-51094210FEE0}"/>
                  </a:ext>
                </a:extLst>
              </p:cNvPr>
              <p:cNvSpPr/>
              <p:nvPr/>
            </p:nvSpPr>
            <p:spPr>
              <a:xfrm>
                <a:off x="7100335" y="2676775"/>
                <a:ext cx="26623" cy="26623"/>
              </a:xfrm>
              <a:custGeom>
                <a:avLst/>
                <a:gdLst>
                  <a:gd name="connsiteX0" fmla="*/ 13829 w 26623"/>
                  <a:gd name="connsiteY0" fmla="*/ 26849 h 26623"/>
                  <a:gd name="connsiteX1" fmla="*/ 23242 w 26623"/>
                  <a:gd name="connsiteY1" fmla="*/ 22950 h 26623"/>
                  <a:gd name="connsiteX2" fmla="*/ 27141 w 26623"/>
                  <a:gd name="connsiteY2" fmla="*/ 13538 h 26623"/>
                  <a:gd name="connsiteX3" fmla="*/ 23242 w 26623"/>
                  <a:gd name="connsiteY3" fmla="*/ 4125 h 26623"/>
                  <a:gd name="connsiteX4" fmla="*/ 13829 w 26623"/>
                  <a:gd name="connsiteY4" fmla="*/ 226 h 26623"/>
                  <a:gd name="connsiteX5" fmla="*/ 4416 w 26623"/>
                  <a:gd name="connsiteY5" fmla="*/ 4125 h 26623"/>
                  <a:gd name="connsiteX6" fmla="*/ 517 w 26623"/>
                  <a:gd name="connsiteY6" fmla="*/ 13538 h 26623"/>
                  <a:gd name="connsiteX7" fmla="*/ 4416 w 26623"/>
                  <a:gd name="connsiteY7" fmla="*/ 22950 h 26623"/>
                  <a:gd name="connsiteX8" fmla="*/ 13829 w 26623"/>
                  <a:gd name="connsiteY8" fmla="*/ 268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849"/>
                    </a:moveTo>
                    <a:cubicBezTo>
                      <a:pt x="17359" y="26849"/>
                      <a:pt x="20746" y="25447"/>
                      <a:pt x="23242" y="22950"/>
                    </a:cubicBezTo>
                    <a:cubicBezTo>
                      <a:pt x="25738" y="20454"/>
                      <a:pt x="27141" y="17068"/>
                      <a:pt x="27141" y="13538"/>
                    </a:cubicBezTo>
                    <a:cubicBezTo>
                      <a:pt x="27141" y="10007"/>
                      <a:pt x="25738" y="6621"/>
                      <a:pt x="23242" y="4125"/>
                    </a:cubicBezTo>
                    <a:cubicBezTo>
                      <a:pt x="20746" y="1629"/>
                      <a:pt x="17359" y="226"/>
                      <a:pt x="13829" y="226"/>
                    </a:cubicBezTo>
                    <a:cubicBezTo>
                      <a:pt x="10299" y="226"/>
                      <a:pt x="6913" y="1629"/>
                      <a:pt x="4416" y="4125"/>
                    </a:cubicBezTo>
                    <a:cubicBezTo>
                      <a:pt x="1920" y="6621"/>
                      <a:pt x="517" y="10007"/>
                      <a:pt x="517" y="13538"/>
                    </a:cubicBezTo>
                    <a:cubicBezTo>
                      <a:pt x="517" y="17068"/>
                      <a:pt x="1920" y="20454"/>
                      <a:pt x="4416" y="22950"/>
                    </a:cubicBezTo>
                    <a:cubicBezTo>
                      <a:pt x="6913" y="25447"/>
                      <a:pt x="10299" y="26849"/>
                      <a:pt x="13829" y="268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23" name="任意多边形: 形状 68022">
                <a:extLst>
                  <a:ext uri="{FF2B5EF4-FFF2-40B4-BE49-F238E27FC236}">
                    <a16:creationId xmlns:a16="http://schemas.microsoft.com/office/drawing/2014/main" id="{58693DC9-78C2-0683-D7DA-5900EBE45560}"/>
                  </a:ext>
                </a:extLst>
              </p:cNvPr>
              <p:cNvSpPr/>
              <p:nvPr/>
            </p:nvSpPr>
            <p:spPr>
              <a:xfrm>
                <a:off x="5863577" y="3357919"/>
                <a:ext cx="26623" cy="26623"/>
              </a:xfrm>
              <a:custGeom>
                <a:avLst/>
                <a:gdLst>
                  <a:gd name="connsiteX0" fmla="*/ 13725 w 26623"/>
                  <a:gd name="connsiteY0" fmla="*/ 26906 h 26623"/>
                  <a:gd name="connsiteX1" fmla="*/ 23138 w 26623"/>
                  <a:gd name="connsiteY1" fmla="*/ 23007 h 26623"/>
                  <a:gd name="connsiteX2" fmla="*/ 27037 w 26623"/>
                  <a:gd name="connsiteY2" fmla="*/ 13595 h 26623"/>
                  <a:gd name="connsiteX3" fmla="*/ 23138 w 26623"/>
                  <a:gd name="connsiteY3" fmla="*/ 4182 h 26623"/>
                  <a:gd name="connsiteX4" fmla="*/ 13725 w 26623"/>
                  <a:gd name="connsiteY4" fmla="*/ 283 h 26623"/>
                  <a:gd name="connsiteX5" fmla="*/ 4312 w 26623"/>
                  <a:gd name="connsiteY5" fmla="*/ 4182 h 26623"/>
                  <a:gd name="connsiteX6" fmla="*/ 414 w 26623"/>
                  <a:gd name="connsiteY6" fmla="*/ 13595 h 26623"/>
                  <a:gd name="connsiteX7" fmla="*/ 4312 w 26623"/>
                  <a:gd name="connsiteY7" fmla="*/ 23007 h 26623"/>
                  <a:gd name="connsiteX8" fmla="*/ 13725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5" y="26906"/>
                    </a:moveTo>
                    <a:cubicBezTo>
                      <a:pt x="17255" y="26906"/>
                      <a:pt x="20642" y="25504"/>
                      <a:pt x="23138" y="23007"/>
                    </a:cubicBezTo>
                    <a:cubicBezTo>
                      <a:pt x="25634" y="20511"/>
                      <a:pt x="27037" y="17125"/>
                      <a:pt x="27037" y="13595"/>
                    </a:cubicBezTo>
                    <a:cubicBezTo>
                      <a:pt x="27037" y="10064"/>
                      <a:pt x="25634" y="6678"/>
                      <a:pt x="23138" y="4182"/>
                    </a:cubicBezTo>
                    <a:cubicBezTo>
                      <a:pt x="20642" y="1686"/>
                      <a:pt x="17255" y="283"/>
                      <a:pt x="13725" y="283"/>
                    </a:cubicBezTo>
                    <a:cubicBezTo>
                      <a:pt x="10195" y="283"/>
                      <a:pt x="6809" y="1686"/>
                      <a:pt x="4312" y="4182"/>
                    </a:cubicBezTo>
                    <a:cubicBezTo>
                      <a:pt x="1816" y="6678"/>
                      <a:pt x="414" y="10064"/>
                      <a:pt x="414" y="13595"/>
                    </a:cubicBezTo>
                    <a:cubicBezTo>
                      <a:pt x="414" y="17125"/>
                      <a:pt x="1816" y="20511"/>
                      <a:pt x="4312" y="23007"/>
                    </a:cubicBezTo>
                    <a:cubicBezTo>
                      <a:pt x="6809" y="25504"/>
                      <a:pt x="10195" y="26906"/>
                      <a:pt x="13725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24" name="任意多边形: 形状 68023">
                <a:extLst>
                  <a:ext uri="{FF2B5EF4-FFF2-40B4-BE49-F238E27FC236}">
                    <a16:creationId xmlns:a16="http://schemas.microsoft.com/office/drawing/2014/main" id="{834C3858-7A6A-FDF2-7403-560D4D5F0BA4}"/>
                  </a:ext>
                </a:extLst>
              </p:cNvPr>
              <p:cNvSpPr/>
              <p:nvPr/>
            </p:nvSpPr>
            <p:spPr>
              <a:xfrm>
                <a:off x="7351190" y="2402262"/>
                <a:ext cx="26623" cy="26623"/>
              </a:xfrm>
              <a:custGeom>
                <a:avLst/>
                <a:gdLst>
                  <a:gd name="connsiteX0" fmla="*/ 13850 w 26623"/>
                  <a:gd name="connsiteY0" fmla="*/ 26826 h 26623"/>
                  <a:gd name="connsiteX1" fmla="*/ 23263 w 26623"/>
                  <a:gd name="connsiteY1" fmla="*/ 22927 h 26623"/>
                  <a:gd name="connsiteX2" fmla="*/ 27162 w 26623"/>
                  <a:gd name="connsiteY2" fmla="*/ 13514 h 26623"/>
                  <a:gd name="connsiteX3" fmla="*/ 23263 w 26623"/>
                  <a:gd name="connsiteY3" fmla="*/ 4102 h 26623"/>
                  <a:gd name="connsiteX4" fmla="*/ 13850 w 26623"/>
                  <a:gd name="connsiteY4" fmla="*/ 203 h 26623"/>
                  <a:gd name="connsiteX5" fmla="*/ 4437 w 26623"/>
                  <a:gd name="connsiteY5" fmla="*/ 4102 h 26623"/>
                  <a:gd name="connsiteX6" fmla="*/ 539 w 26623"/>
                  <a:gd name="connsiteY6" fmla="*/ 13514 h 26623"/>
                  <a:gd name="connsiteX7" fmla="*/ 4437 w 26623"/>
                  <a:gd name="connsiteY7" fmla="*/ 22927 h 26623"/>
                  <a:gd name="connsiteX8" fmla="*/ 13850 w 26623"/>
                  <a:gd name="connsiteY8" fmla="*/ 268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0" y="26826"/>
                    </a:moveTo>
                    <a:cubicBezTo>
                      <a:pt x="17380" y="26826"/>
                      <a:pt x="20767" y="25423"/>
                      <a:pt x="23263" y="22927"/>
                    </a:cubicBezTo>
                    <a:cubicBezTo>
                      <a:pt x="25759" y="20431"/>
                      <a:pt x="27162" y="17045"/>
                      <a:pt x="27162" y="13514"/>
                    </a:cubicBezTo>
                    <a:cubicBezTo>
                      <a:pt x="27162" y="9984"/>
                      <a:pt x="25759" y="6598"/>
                      <a:pt x="23263" y="4102"/>
                    </a:cubicBezTo>
                    <a:cubicBezTo>
                      <a:pt x="20767" y="1605"/>
                      <a:pt x="17380" y="203"/>
                      <a:pt x="13850" y="203"/>
                    </a:cubicBezTo>
                    <a:cubicBezTo>
                      <a:pt x="10320" y="203"/>
                      <a:pt x="6934" y="1605"/>
                      <a:pt x="4437" y="4102"/>
                    </a:cubicBezTo>
                    <a:cubicBezTo>
                      <a:pt x="1941" y="6598"/>
                      <a:pt x="539" y="9984"/>
                      <a:pt x="539" y="13514"/>
                    </a:cubicBezTo>
                    <a:cubicBezTo>
                      <a:pt x="539" y="17045"/>
                      <a:pt x="1941" y="20431"/>
                      <a:pt x="4437" y="22927"/>
                    </a:cubicBezTo>
                    <a:cubicBezTo>
                      <a:pt x="6934" y="25423"/>
                      <a:pt x="10320" y="26826"/>
                      <a:pt x="13850" y="268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25" name="任意多边形: 形状 68024">
                <a:extLst>
                  <a:ext uri="{FF2B5EF4-FFF2-40B4-BE49-F238E27FC236}">
                    <a16:creationId xmlns:a16="http://schemas.microsoft.com/office/drawing/2014/main" id="{00B75FA4-8F44-FB21-D723-255B6AC65038}"/>
                  </a:ext>
                </a:extLst>
              </p:cNvPr>
              <p:cNvSpPr/>
              <p:nvPr/>
            </p:nvSpPr>
            <p:spPr>
              <a:xfrm>
                <a:off x="5567153" y="2971666"/>
                <a:ext cx="26623" cy="26623"/>
              </a:xfrm>
              <a:custGeom>
                <a:avLst/>
                <a:gdLst>
                  <a:gd name="connsiteX0" fmla="*/ 13700 w 26623"/>
                  <a:gd name="connsiteY0" fmla="*/ 26874 h 26623"/>
                  <a:gd name="connsiteX1" fmla="*/ 23113 w 26623"/>
                  <a:gd name="connsiteY1" fmla="*/ 22975 h 26623"/>
                  <a:gd name="connsiteX2" fmla="*/ 27012 w 26623"/>
                  <a:gd name="connsiteY2" fmla="*/ 13562 h 26623"/>
                  <a:gd name="connsiteX3" fmla="*/ 23113 w 26623"/>
                  <a:gd name="connsiteY3" fmla="*/ 4150 h 26623"/>
                  <a:gd name="connsiteX4" fmla="*/ 13700 w 26623"/>
                  <a:gd name="connsiteY4" fmla="*/ 251 h 26623"/>
                  <a:gd name="connsiteX5" fmla="*/ 4288 w 26623"/>
                  <a:gd name="connsiteY5" fmla="*/ 4150 h 26623"/>
                  <a:gd name="connsiteX6" fmla="*/ 389 w 26623"/>
                  <a:gd name="connsiteY6" fmla="*/ 13562 h 26623"/>
                  <a:gd name="connsiteX7" fmla="*/ 4288 w 26623"/>
                  <a:gd name="connsiteY7" fmla="*/ 22975 h 26623"/>
                  <a:gd name="connsiteX8" fmla="*/ 13700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874"/>
                    </a:moveTo>
                    <a:cubicBezTo>
                      <a:pt x="17231" y="26874"/>
                      <a:pt x="20617" y="25471"/>
                      <a:pt x="23113" y="22975"/>
                    </a:cubicBezTo>
                    <a:cubicBezTo>
                      <a:pt x="25609" y="20479"/>
                      <a:pt x="27012" y="17093"/>
                      <a:pt x="27012" y="13562"/>
                    </a:cubicBezTo>
                    <a:cubicBezTo>
                      <a:pt x="27012" y="10032"/>
                      <a:pt x="25609" y="6646"/>
                      <a:pt x="23113" y="4150"/>
                    </a:cubicBezTo>
                    <a:cubicBezTo>
                      <a:pt x="20617" y="1653"/>
                      <a:pt x="17231" y="251"/>
                      <a:pt x="13700" y="251"/>
                    </a:cubicBezTo>
                    <a:cubicBezTo>
                      <a:pt x="10170" y="251"/>
                      <a:pt x="6784" y="1653"/>
                      <a:pt x="4288" y="4150"/>
                    </a:cubicBezTo>
                    <a:cubicBezTo>
                      <a:pt x="1791" y="6646"/>
                      <a:pt x="389" y="10032"/>
                      <a:pt x="389" y="13562"/>
                    </a:cubicBezTo>
                    <a:cubicBezTo>
                      <a:pt x="389" y="17093"/>
                      <a:pt x="1791" y="20479"/>
                      <a:pt x="4288" y="22975"/>
                    </a:cubicBezTo>
                    <a:cubicBezTo>
                      <a:pt x="6784" y="25471"/>
                      <a:pt x="10170" y="26874"/>
                      <a:pt x="13700" y="2687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26" name="任意多边形: 形状 68025">
                <a:extLst>
                  <a:ext uri="{FF2B5EF4-FFF2-40B4-BE49-F238E27FC236}">
                    <a16:creationId xmlns:a16="http://schemas.microsoft.com/office/drawing/2014/main" id="{D85A66BD-0658-CE3E-D73C-9B4EC674192D}"/>
                  </a:ext>
                </a:extLst>
              </p:cNvPr>
              <p:cNvSpPr/>
              <p:nvPr/>
            </p:nvSpPr>
            <p:spPr>
              <a:xfrm>
                <a:off x="7566681" y="3341977"/>
                <a:ext cx="26623" cy="26623"/>
              </a:xfrm>
              <a:custGeom>
                <a:avLst/>
                <a:gdLst>
                  <a:gd name="connsiteX0" fmla="*/ 13868 w 26623"/>
                  <a:gd name="connsiteY0" fmla="*/ 26905 h 26623"/>
                  <a:gd name="connsiteX1" fmla="*/ 23281 w 26623"/>
                  <a:gd name="connsiteY1" fmla="*/ 23006 h 26623"/>
                  <a:gd name="connsiteX2" fmla="*/ 27180 w 26623"/>
                  <a:gd name="connsiteY2" fmla="*/ 13593 h 26623"/>
                  <a:gd name="connsiteX3" fmla="*/ 23281 w 26623"/>
                  <a:gd name="connsiteY3" fmla="*/ 4181 h 26623"/>
                  <a:gd name="connsiteX4" fmla="*/ 13868 w 26623"/>
                  <a:gd name="connsiteY4" fmla="*/ 282 h 26623"/>
                  <a:gd name="connsiteX5" fmla="*/ 4456 w 26623"/>
                  <a:gd name="connsiteY5" fmla="*/ 4181 h 26623"/>
                  <a:gd name="connsiteX6" fmla="*/ 557 w 26623"/>
                  <a:gd name="connsiteY6" fmla="*/ 13593 h 26623"/>
                  <a:gd name="connsiteX7" fmla="*/ 4456 w 26623"/>
                  <a:gd name="connsiteY7" fmla="*/ 23006 h 26623"/>
                  <a:gd name="connsiteX8" fmla="*/ 13868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8" y="26905"/>
                    </a:moveTo>
                    <a:cubicBezTo>
                      <a:pt x="17399" y="26905"/>
                      <a:pt x="20785" y="25502"/>
                      <a:pt x="23281" y="23006"/>
                    </a:cubicBezTo>
                    <a:cubicBezTo>
                      <a:pt x="25777" y="20510"/>
                      <a:pt x="27180" y="17124"/>
                      <a:pt x="27180" y="13593"/>
                    </a:cubicBezTo>
                    <a:cubicBezTo>
                      <a:pt x="27180" y="10063"/>
                      <a:pt x="25777" y="6677"/>
                      <a:pt x="23281" y="4181"/>
                    </a:cubicBezTo>
                    <a:cubicBezTo>
                      <a:pt x="20785" y="1684"/>
                      <a:pt x="17399" y="282"/>
                      <a:pt x="13868" y="282"/>
                    </a:cubicBezTo>
                    <a:cubicBezTo>
                      <a:pt x="10338" y="282"/>
                      <a:pt x="6952" y="1684"/>
                      <a:pt x="4456" y="4181"/>
                    </a:cubicBezTo>
                    <a:cubicBezTo>
                      <a:pt x="1959" y="6677"/>
                      <a:pt x="557" y="10063"/>
                      <a:pt x="557" y="13593"/>
                    </a:cubicBezTo>
                    <a:cubicBezTo>
                      <a:pt x="557" y="17124"/>
                      <a:pt x="1959" y="20510"/>
                      <a:pt x="4456" y="23006"/>
                    </a:cubicBezTo>
                    <a:cubicBezTo>
                      <a:pt x="6952" y="25502"/>
                      <a:pt x="10338" y="26905"/>
                      <a:pt x="13868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27" name="任意多边形: 形状 68026">
                <a:extLst>
                  <a:ext uri="{FF2B5EF4-FFF2-40B4-BE49-F238E27FC236}">
                    <a16:creationId xmlns:a16="http://schemas.microsoft.com/office/drawing/2014/main" id="{8D138803-0C2A-EAB1-F2FE-9547669E4719}"/>
                  </a:ext>
                </a:extLst>
              </p:cNvPr>
              <p:cNvSpPr/>
              <p:nvPr/>
            </p:nvSpPr>
            <p:spPr>
              <a:xfrm>
                <a:off x="7197326" y="2799854"/>
                <a:ext cx="26623" cy="26623"/>
              </a:xfrm>
              <a:custGeom>
                <a:avLst/>
                <a:gdLst>
                  <a:gd name="connsiteX0" fmla="*/ 13837 w 26623"/>
                  <a:gd name="connsiteY0" fmla="*/ 26859 h 26623"/>
                  <a:gd name="connsiteX1" fmla="*/ 23250 w 26623"/>
                  <a:gd name="connsiteY1" fmla="*/ 22961 h 26623"/>
                  <a:gd name="connsiteX2" fmla="*/ 27149 w 26623"/>
                  <a:gd name="connsiteY2" fmla="*/ 13548 h 26623"/>
                  <a:gd name="connsiteX3" fmla="*/ 23250 w 26623"/>
                  <a:gd name="connsiteY3" fmla="*/ 4135 h 26623"/>
                  <a:gd name="connsiteX4" fmla="*/ 13837 w 26623"/>
                  <a:gd name="connsiteY4" fmla="*/ 236 h 26623"/>
                  <a:gd name="connsiteX5" fmla="*/ 4424 w 26623"/>
                  <a:gd name="connsiteY5" fmla="*/ 4135 h 26623"/>
                  <a:gd name="connsiteX6" fmla="*/ 526 w 26623"/>
                  <a:gd name="connsiteY6" fmla="*/ 13548 h 26623"/>
                  <a:gd name="connsiteX7" fmla="*/ 4424 w 26623"/>
                  <a:gd name="connsiteY7" fmla="*/ 22961 h 26623"/>
                  <a:gd name="connsiteX8" fmla="*/ 13837 w 26623"/>
                  <a:gd name="connsiteY8" fmla="*/ 268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7" y="26859"/>
                    </a:moveTo>
                    <a:cubicBezTo>
                      <a:pt x="17367" y="26859"/>
                      <a:pt x="20754" y="25457"/>
                      <a:pt x="23250" y="22961"/>
                    </a:cubicBezTo>
                    <a:cubicBezTo>
                      <a:pt x="25746" y="20464"/>
                      <a:pt x="27149" y="17078"/>
                      <a:pt x="27149" y="13548"/>
                    </a:cubicBezTo>
                    <a:cubicBezTo>
                      <a:pt x="27149" y="10018"/>
                      <a:pt x="25746" y="6631"/>
                      <a:pt x="23250" y="4135"/>
                    </a:cubicBezTo>
                    <a:cubicBezTo>
                      <a:pt x="20754" y="1639"/>
                      <a:pt x="17367" y="236"/>
                      <a:pt x="13837" y="236"/>
                    </a:cubicBezTo>
                    <a:cubicBezTo>
                      <a:pt x="10307" y="236"/>
                      <a:pt x="6921" y="1639"/>
                      <a:pt x="4424" y="4135"/>
                    </a:cubicBezTo>
                    <a:cubicBezTo>
                      <a:pt x="1928" y="6631"/>
                      <a:pt x="526" y="10018"/>
                      <a:pt x="526" y="13548"/>
                    </a:cubicBezTo>
                    <a:cubicBezTo>
                      <a:pt x="526" y="17078"/>
                      <a:pt x="1928" y="20464"/>
                      <a:pt x="4424" y="22961"/>
                    </a:cubicBezTo>
                    <a:cubicBezTo>
                      <a:pt x="6921" y="25457"/>
                      <a:pt x="10307" y="26859"/>
                      <a:pt x="13837" y="268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28" name="任意多边形: 形状 68027">
                <a:extLst>
                  <a:ext uri="{FF2B5EF4-FFF2-40B4-BE49-F238E27FC236}">
                    <a16:creationId xmlns:a16="http://schemas.microsoft.com/office/drawing/2014/main" id="{F2F9A324-07D7-7BD5-435E-374300AC8D33}"/>
                  </a:ext>
                </a:extLst>
              </p:cNvPr>
              <p:cNvSpPr/>
              <p:nvPr/>
            </p:nvSpPr>
            <p:spPr>
              <a:xfrm>
                <a:off x="8162940" y="2921382"/>
                <a:ext cx="26623" cy="26623"/>
              </a:xfrm>
              <a:custGeom>
                <a:avLst/>
                <a:gdLst>
                  <a:gd name="connsiteX0" fmla="*/ 13918 w 26623"/>
                  <a:gd name="connsiteY0" fmla="*/ 26870 h 26623"/>
                  <a:gd name="connsiteX1" fmla="*/ 23331 w 26623"/>
                  <a:gd name="connsiteY1" fmla="*/ 22971 h 26623"/>
                  <a:gd name="connsiteX2" fmla="*/ 27230 w 26623"/>
                  <a:gd name="connsiteY2" fmla="*/ 13558 h 26623"/>
                  <a:gd name="connsiteX3" fmla="*/ 23331 w 26623"/>
                  <a:gd name="connsiteY3" fmla="*/ 4145 h 26623"/>
                  <a:gd name="connsiteX4" fmla="*/ 13918 w 26623"/>
                  <a:gd name="connsiteY4" fmla="*/ 246 h 26623"/>
                  <a:gd name="connsiteX5" fmla="*/ 4506 w 26623"/>
                  <a:gd name="connsiteY5" fmla="*/ 4145 h 26623"/>
                  <a:gd name="connsiteX6" fmla="*/ 607 w 26623"/>
                  <a:gd name="connsiteY6" fmla="*/ 13558 h 26623"/>
                  <a:gd name="connsiteX7" fmla="*/ 4506 w 26623"/>
                  <a:gd name="connsiteY7" fmla="*/ 22971 h 26623"/>
                  <a:gd name="connsiteX8" fmla="*/ 13918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8" y="26870"/>
                    </a:moveTo>
                    <a:cubicBezTo>
                      <a:pt x="17449" y="26870"/>
                      <a:pt x="20835" y="25467"/>
                      <a:pt x="23331" y="22971"/>
                    </a:cubicBezTo>
                    <a:cubicBezTo>
                      <a:pt x="25827" y="20475"/>
                      <a:pt x="27230" y="17088"/>
                      <a:pt x="27230" y="13558"/>
                    </a:cubicBezTo>
                    <a:cubicBezTo>
                      <a:pt x="27230" y="10028"/>
                      <a:pt x="25827" y="6642"/>
                      <a:pt x="23331" y="4145"/>
                    </a:cubicBezTo>
                    <a:cubicBezTo>
                      <a:pt x="20835" y="1649"/>
                      <a:pt x="17449" y="246"/>
                      <a:pt x="13918" y="246"/>
                    </a:cubicBezTo>
                    <a:cubicBezTo>
                      <a:pt x="10388" y="246"/>
                      <a:pt x="7002" y="1649"/>
                      <a:pt x="4506" y="4145"/>
                    </a:cubicBezTo>
                    <a:cubicBezTo>
                      <a:pt x="2009" y="6642"/>
                      <a:pt x="607" y="10028"/>
                      <a:pt x="607" y="13558"/>
                    </a:cubicBezTo>
                    <a:cubicBezTo>
                      <a:pt x="607" y="17088"/>
                      <a:pt x="2009" y="20475"/>
                      <a:pt x="4506" y="22971"/>
                    </a:cubicBezTo>
                    <a:cubicBezTo>
                      <a:pt x="7002" y="25467"/>
                      <a:pt x="10388" y="26870"/>
                      <a:pt x="13918" y="268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29" name="任意多边形: 形状 68028">
                <a:extLst>
                  <a:ext uri="{FF2B5EF4-FFF2-40B4-BE49-F238E27FC236}">
                    <a16:creationId xmlns:a16="http://schemas.microsoft.com/office/drawing/2014/main" id="{F16351CF-EABB-1A9A-F069-8562A6ED54D8}"/>
                  </a:ext>
                </a:extLst>
              </p:cNvPr>
              <p:cNvSpPr/>
              <p:nvPr/>
            </p:nvSpPr>
            <p:spPr>
              <a:xfrm>
                <a:off x="6710281" y="5096382"/>
                <a:ext cx="26623" cy="26623"/>
              </a:xfrm>
              <a:custGeom>
                <a:avLst/>
                <a:gdLst>
                  <a:gd name="connsiteX0" fmla="*/ 13796 w 26623"/>
                  <a:gd name="connsiteY0" fmla="*/ 27052 h 26623"/>
                  <a:gd name="connsiteX1" fmla="*/ 23209 w 26623"/>
                  <a:gd name="connsiteY1" fmla="*/ 23153 h 26623"/>
                  <a:gd name="connsiteX2" fmla="*/ 27108 w 26623"/>
                  <a:gd name="connsiteY2" fmla="*/ 13741 h 26623"/>
                  <a:gd name="connsiteX3" fmla="*/ 23209 w 26623"/>
                  <a:gd name="connsiteY3" fmla="*/ 4328 h 26623"/>
                  <a:gd name="connsiteX4" fmla="*/ 13796 w 26623"/>
                  <a:gd name="connsiteY4" fmla="*/ 429 h 26623"/>
                  <a:gd name="connsiteX5" fmla="*/ 4384 w 26623"/>
                  <a:gd name="connsiteY5" fmla="*/ 4328 h 26623"/>
                  <a:gd name="connsiteX6" fmla="*/ 485 w 26623"/>
                  <a:gd name="connsiteY6" fmla="*/ 13741 h 26623"/>
                  <a:gd name="connsiteX7" fmla="*/ 4384 w 26623"/>
                  <a:gd name="connsiteY7" fmla="*/ 23153 h 26623"/>
                  <a:gd name="connsiteX8" fmla="*/ 13796 w 26623"/>
                  <a:gd name="connsiteY8" fmla="*/ 270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7052"/>
                    </a:moveTo>
                    <a:cubicBezTo>
                      <a:pt x="17327" y="27052"/>
                      <a:pt x="20713" y="25650"/>
                      <a:pt x="23209" y="23153"/>
                    </a:cubicBezTo>
                    <a:cubicBezTo>
                      <a:pt x="25705" y="20657"/>
                      <a:pt x="27108" y="17271"/>
                      <a:pt x="27108" y="13741"/>
                    </a:cubicBezTo>
                    <a:cubicBezTo>
                      <a:pt x="27108" y="10210"/>
                      <a:pt x="25705" y="6824"/>
                      <a:pt x="23209" y="4328"/>
                    </a:cubicBezTo>
                    <a:cubicBezTo>
                      <a:pt x="20713" y="1832"/>
                      <a:pt x="17327" y="429"/>
                      <a:pt x="13796" y="429"/>
                    </a:cubicBezTo>
                    <a:cubicBezTo>
                      <a:pt x="10266" y="429"/>
                      <a:pt x="6880" y="1832"/>
                      <a:pt x="4384" y="4328"/>
                    </a:cubicBezTo>
                    <a:cubicBezTo>
                      <a:pt x="1887" y="6824"/>
                      <a:pt x="485" y="10210"/>
                      <a:pt x="485" y="13741"/>
                    </a:cubicBezTo>
                    <a:cubicBezTo>
                      <a:pt x="485" y="17271"/>
                      <a:pt x="1887" y="20657"/>
                      <a:pt x="4384" y="23153"/>
                    </a:cubicBezTo>
                    <a:cubicBezTo>
                      <a:pt x="6880" y="25650"/>
                      <a:pt x="10266" y="27052"/>
                      <a:pt x="13796" y="270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30" name="任意多边形: 形状 68029">
                <a:extLst>
                  <a:ext uri="{FF2B5EF4-FFF2-40B4-BE49-F238E27FC236}">
                    <a16:creationId xmlns:a16="http://schemas.microsoft.com/office/drawing/2014/main" id="{4DDACE7D-CCF8-3C4B-8D83-3F3452192A83}"/>
                  </a:ext>
                </a:extLst>
              </p:cNvPr>
              <p:cNvSpPr/>
              <p:nvPr/>
            </p:nvSpPr>
            <p:spPr>
              <a:xfrm>
                <a:off x="7309701" y="4872180"/>
                <a:ext cx="26623" cy="26623"/>
              </a:xfrm>
              <a:custGeom>
                <a:avLst/>
                <a:gdLst>
                  <a:gd name="connsiteX0" fmla="*/ 13847 w 26623"/>
                  <a:gd name="connsiteY0" fmla="*/ 27034 h 26623"/>
                  <a:gd name="connsiteX1" fmla="*/ 23259 w 26623"/>
                  <a:gd name="connsiteY1" fmla="*/ 23135 h 26623"/>
                  <a:gd name="connsiteX2" fmla="*/ 27158 w 26623"/>
                  <a:gd name="connsiteY2" fmla="*/ 13722 h 26623"/>
                  <a:gd name="connsiteX3" fmla="*/ 23259 w 26623"/>
                  <a:gd name="connsiteY3" fmla="*/ 4309 h 26623"/>
                  <a:gd name="connsiteX4" fmla="*/ 13847 w 26623"/>
                  <a:gd name="connsiteY4" fmla="*/ 410 h 26623"/>
                  <a:gd name="connsiteX5" fmla="*/ 4434 w 26623"/>
                  <a:gd name="connsiteY5" fmla="*/ 4309 h 26623"/>
                  <a:gd name="connsiteX6" fmla="*/ 535 w 26623"/>
                  <a:gd name="connsiteY6" fmla="*/ 13722 h 26623"/>
                  <a:gd name="connsiteX7" fmla="*/ 4434 w 26623"/>
                  <a:gd name="connsiteY7" fmla="*/ 23135 h 26623"/>
                  <a:gd name="connsiteX8" fmla="*/ 13847 w 26623"/>
                  <a:gd name="connsiteY8" fmla="*/ 270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7" y="27034"/>
                    </a:moveTo>
                    <a:cubicBezTo>
                      <a:pt x="17377" y="27034"/>
                      <a:pt x="20763" y="25631"/>
                      <a:pt x="23259" y="23135"/>
                    </a:cubicBezTo>
                    <a:cubicBezTo>
                      <a:pt x="25756" y="20638"/>
                      <a:pt x="27158" y="17252"/>
                      <a:pt x="27158" y="13722"/>
                    </a:cubicBezTo>
                    <a:cubicBezTo>
                      <a:pt x="27158" y="10192"/>
                      <a:pt x="25756" y="6805"/>
                      <a:pt x="23259" y="4309"/>
                    </a:cubicBezTo>
                    <a:cubicBezTo>
                      <a:pt x="20763" y="1813"/>
                      <a:pt x="17377" y="410"/>
                      <a:pt x="13847" y="410"/>
                    </a:cubicBezTo>
                    <a:cubicBezTo>
                      <a:pt x="10316" y="410"/>
                      <a:pt x="6930" y="1813"/>
                      <a:pt x="4434" y="4309"/>
                    </a:cubicBezTo>
                    <a:cubicBezTo>
                      <a:pt x="1938" y="6805"/>
                      <a:pt x="535" y="10192"/>
                      <a:pt x="535" y="13722"/>
                    </a:cubicBezTo>
                    <a:cubicBezTo>
                      <a:pt x="535" y="17252"/>
                      <a:pt x="1938" y="20638"/>
                      <a:pt x="4434" y="23135"/>
                    </a:cubicBezTo>
                    <a:cubicBezTo>
                      <a:pt x="6930" y="25631"/>
                      <a:pt x="10316" y="27034"/>
                      <a:pt x="13847" y="270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31" name="任意多边形: 形状 68030">
                <a:extLst>
                  <a:ext uri="{FF2B5EF4-FFF2-40B4-BE49-F238E27FC236}">
                    <a16:creationId xmlns:a16="http://schemas.microsoft.com/office/drawing/2014/main" id="{614556CC-2683-3759-7B1D-2EA0C2A5353D}"/>
                  </a:ext>
                </a:extLst>
              </p:cNvPr>
              <p:cNvSpPr/>
              <p:nvPr/>
            </p:nvSpPr>
            <p:spPr>
              <a:xfrm>
                <a:off x="5006131" y="3189250"/>
                <a:ext cx="26623" cy="26623"/>
              </a:xfrm>
              <a:custGeom>
                <a:avLst/>
                <a:gdLst>
                  <a:gd name="connsiteX0" fmla="*/ 13653 w 26623"/>
                  <a:gd name="connsiteY0" fmla="*/ 26892 h 26623"/>
                  <a:gd name="connsiteX1" fmla="*/ 23066 w 26623"/>
                  <a:gd name="connsiteY1" fmla="*/ 22993 h 26623"/>
                  <a:gd name="connsiteX2" fmla="*/ 26965 w 26623"/>
                  <a:gd name="connsiteY2" fmla="*/ 13581 h 26623"/>
                  <a:gd name="connsiteX3" fmla="*/ 23066 w 26623"/>
                  <a:gd name="connsiteY3" fmla="*/ 4168 h 26623"/>
                  <a:gd name="connsiteX4" fmla="*/ 13653 w 26623"/>
                  <a:gd name="connsiteY4" fmla="*/ 269 h 26623"/>
                  <a:gd name="connsiteX5" fmla="*/ 4240 w 26623"/>
                  <a:gd name="connsiteY5" fmla="*/ 4168 h 26623"/>
                  <a:gd name="connsiteX6" fmla="*/ 342 w 26623"/>
                  <a:gd name="connsiteY6" fmla="*/ 13581 h 26623"/>
                  <a:gd name="connsiteX7" fmla="*/ 4240 w 26623"/>
                  <a:gd name="connsiteY7" fmla="*/ 22993 h 26623"/>
                  <a:gd name="connsiteX8" fmla="*/ 13653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3" y="26892"/>
                    </a:moveTo>
                    <a:cubicBezTo>
                      <a:pt x="17183" y="26892"/>
                      <a:pt x="20570" y="25490"/>
                      <a:pt x="23066" y="22993"/>
                    </a:cubicBezTo>
                    <a:cubicBezTo>
                      <a:pt x="25562" y="20497"/>
                      <a:pt x="26965" y="17111"/>
                      <a:pt x="26965" y="13581"/>
                    </a:cubicBezTo>
                    <a:cubicBezTo>
                      <a:pt x="26965" y="10050"/>
                      <a:pt x="25562" y="6664"/>
                      <a:pt x="23066" y="4168"/>
                    </a:cubicBezTo>
                    <a:cubicBezTo>
                      <a:pt x="20570" y="1672"/>
                      <a:pt x="17183" y="269"/>
                      <a:pt x="13653" y="269"/>
                    </a:cubicBezTo>
                    <a:cubicBezTo>
                      <a:pt x="10123" y="269"/>
                      <a:pt x="6737" y="1672"/>
                      <a:pt x="4240" y="4168"/>
                    </a:cubicBezTo>
                    <a:cubicBezTo>
                      <a:pt x="1744" y="6664"/>
                      <a:pt x="342" y="10050"/>
                      <a:pt x="342" y="13581"/>
                    </a:cubicBezTo>
                    <a:cubicBezTo>
                      <a:pt x="342" y="17111"/>
                      <a:pt x="1744" y="20497"/>
                      <a:pt x="4240" y="22993"/>
                    </a:cubicBezTo>
                    <a:cubicBezTo>
                      <a:pt x="6737" y="25490"/>
                      <a:pt x="10123" y="26892"/>
                      <a:pt x="13653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32" name="任意多边形: 形状 68031">
                <a:extLst>
                  <a:ext uri="{FF2B5EF4-FFF2-40B4-BE49-F238E27FC236}">
                    <a16:creationId xmlns:a16="http://schemas.microsoft.com/office/drawing/2014/main" id="{02F239F8-42D1-841A-F589-82EF147F98D9}"/>
                  </a:ext>
                </a:extLst>
              </p:cNvPr>
              <p:cNvSpPr/>
              <p:nvPr/>
            </p:nvSpPr>
            <p:spPr>
              <a:xfrm>
                <a:off x="5931206" y="3953481"/>
                <a:ext cx="26623" cy="26623"/>
              </a:xfrm>
              <a:custGeom>
                <a:avLst/>
                <a:gdLst>
                  <a:gd name="connsiteX0" fmla="*/ 13731 w 26623"/>
                  <a:gd name="connsiteY0" fmla="*/ 26956 h 26623"/>
                  <a:gd name="connsiteX1" fmla="*/ 23144 w 26623"/>
                  <a:gd name="connsiteY1" fmla="*/ 23057 h 26623"/>
                  <a:gd name="connsiteX2" fmla="*/ 27042 w 26623"/>
                  <a:gd name="connsiteY2" fmla="*/ 13645 h 26623"/>
                  <a:gd name="connsiteX3" fmla="*/ 23144 w 26623"/>
                  <a:gd name="connsiteY3" fmla="*/ 4232 h 26623"/>
                  <a:gd name="connsiteX4" fmla="*/ 13731 w 26623"/>
                  <a:gd name="connsiteY4" fmla="*/ 333 h 26623"/>
                  <a:gd name="connsiteX5" fmla="*/ 4318 w 26623"/>
                  <a:gd name="connsiteY5" fmla="*/ 4232 h 26623"/>
                  <a:gd name="connsiteX6" fmla="*/ 419 w 26623"/>
                  <a:gd name="connsiteY6" fmla="*/ 13645 h 26623"/>
                  <a:gd name="connsiteX7" fmla="*/ 4318 w 26623"/>
                  <a:gd name="connsiteY7" fmla="*/ 23057 h 26623"/>
                  <a:gd name="connsiteX8" fmla="*/ 13731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1" y="26956"/>
                    </a:moveTo>
                    <a:cubicBezTo>
                      <a:pt x="17261" y="26956"/>
                      <a:pt x="20647" y="25554"/>
                      <a:pt x="23144" y="23057"/>
                    </a:cubicBezTo>
                    <a:cubicBezTo>
                      <a:pt x="25640" y="20561"/>
                      <a:pt x="27042" y="17175"/>
                      <a:pt x="27042" y="13645"/>
                    </a:cubicBezTo>
                    <a:cubicBezTo>
                      <a:pt x="27042" y="10114"/>
                      <a:pt x="25640" y="6728"/>
                      <a:pt x="23144" y="4232"/>
                    </a:cubicBezTo>
                    <a:cubicBezTo>
                      <a:pt x="20647" y="1736"/>
                      <a:pt x="17261" y="333"/>
                      <a:pt x="13731" y="333"/>
                    </a:cubicBezTo>
                    <a:cubicBezTo>
                      <a:pt x="10201" y="333"/>
                      <a:pt x="6814" y="1736"/>
                      <a:pt x="4318" y="4232"/>
                    </a:cubicBezTo>
                    <a:cubicBezTo>
                      <a:pt x="1822" y="6728"/>
                      <a:pt x="419" y="10114"/>
                      <a:pt x="419" y="13645"/>
                    </a:cubicBezTo>
                    <a:cubicBezTo>
                      <a:pt x="419" y="17175"/>
                      <a:pt x="1822" y="20561"/>
                      <a:pt x="4318" y="23057"/>
                    </a:cubicBezTo>
                    <a:cubicBezTo>
                      <a:pt x="6814" y="25554"/>
                      <a:pt x="10201" y="26956"/>
                      <a:pt x="13731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33" name="任意多边形: 形状 68032">
                <a:extLst>
                  <a:ext uri="{FF2B5EF4-FFF2-40B4-BE49-F238E27FC236}">
                    <a16:creationId xmlns:a16="http://schemas.microsoft.com/office/drawing/2014/main" id="{5480CDA1-C1BC-E7DF-4A70-6496DA633542}"/>
                  </a:ext>
                </a:extLst>
              </p:cNvPr>
              <p:cNvSpPr/>
              <p:nvPr/>
            </p:nvSpPr>
            <p:spPr>
              <a:xfrm>
                <a:off x="5287113" y="3447855"/>
                <a:ext cx="26623" cy="26623"/>
              </a:xfrm>
              <a:custGeom>
                <a:avLst/>
                <a:gdLst>
                  <a:gd name="connsiteX0" fmla="*/ 13677 w 26623"/>
                  <a:gd name="connsiteY0" fmla="*/ 26914 h 26623"/>
                  <a:gd name="connsiteX1" fmla="*/ 23089 w 26623"/>
                  <a:gd name="connsiteY1" fmla="*/ 23015 h 26623"/>
                  <a:gd name="connsiteX2" fmla="*/ 26988 w 26623"/>
                  <a:gd name="connsiteY2" fmla="*/ 13602 h 26623"/>
                  <a:gd name="connsiteX3" fmla="*/ 23089 w 26623"/>
                  <a:gd name="connsiteY3" fmla="*/ 4190 h 26623"/>
                  <a:gd name="connsiteX4" fmla="*/ 13677 w 26623"/>
                  <a:gd name="connsiteY4" fmla="*/ 291 h 26623"/>
                  <a:gd name="connsiteX5" fmla="*/ 4264 w 26623"/>
                  <a:gd name="connsiteY5" fmla="*/ 4190 h 26623"/>
                  <a:gd name="connsiteX6" fmla="*/ 365 w 26623"/>
                  <a:gd name="connsiteY6" fmla="*/ 13602 h 26623"/>
                  <a:gd name="connsiteX7" fmla="*/ 4264 w 26623"/>
                  <a:gd name="connsiteY7" fmla="*/ 23015 h 26623"/>
                  <a:gd name="connsiteX8" fmla="*/ 13677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6914"/>
                    </a:moveTo>
                    <a:cubicBezTo>
                      <a:pt x="17207" y="26914"/>
                      <a:pt x="20593" y="25511"/>
                      <a:pt x="23089" y="23015"/>
                    </a:cubicBezTo>
                    <a:cubicBezTo>
                      <a:pt x="25586" y="20519"/>
                      <a:pt x="26988" y="17133"/>
                      <a:pt x="26988" y="13602"/>
                    </a:cubicBezTo>
                    <a:cubicBezTo>
                      <a:pt x="26988" y="10072"/>
                      <a:pt x="25586" y="6686"/>
                      <a:pt x="23089" y="4190"/>
                    </a:cubicBezTo>
                    <a:cubicBezTo>
                      <a:pt x="20593" y="1693"/>
                      <a:pt x="17207" y="291"/>
                      <a:pt x="13677" y="291"/>
                    </a:cubicBezTo>
                    <a:cubicBezTo>
                      <a:pt x="10146" y="291"/>
                      <a:pt x="6760" y="1693"/>
                      <a:pt x="4264" y="4190"/>
                    </a:cubicBezTo>
                    <a:cubicBezTo>
                      <a:pt x="1768" y="6686"/>
                      <a:pt x="365" y="10072"/>
                      <a:pt x="365" y="13602"/>
                    </a:cubicBezTo>
                    <a:cubicBezTo>
                      <a:pt x="365" y="17133"/>
                      <a:pt x="1768" y="20519"/>
                      <a:pt x="4264" y="23015"/>
                    </a:cubicBezTo>
                    <a:cubicBezTo>
                      <a:pt x="6760" y="25511"/>
                      <a:pt x="10146" y="26914"/>
                      <a:pt x="13677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34" name="任意多边形: 形状 68033">
                <a:extLst>
                  <a:ext uri="{FF2B5EF4-FFF2-40B4-BE49-F238E27FC236}">
                    <a16:creationId xmlns:a16="http://schemas.microsoft.com/office/drawing/2014/main" id="{6ABBBCDE-03E0-D959-0554-E5B898DFDFFF}"/>
                  </a:ext>
                </a:extLst>
              </p:cNvPr>
              <p:cNvSpPr/>
              <p:nvPr/>
            </p:nvSpPr>
            <p:spPr>
              <a:xfrm>
                <a:off x="6033552" y="3183506"/>
                <a:ext cx="26623" cy="26623"/>
              </a:xfrm>
              <a:custGeom>
                <a:avLst/>
                <a:gdLst>
                  <a:gd name="connsiteX0" fmla="*/ 13739 w 26623"/>
                  <a:gd name="connsiteY0" fmla="*/ 26892 h 26623"/>
                  <a:gd name="connsiteX1" fmla="*/ 23152 w 26623"/>
                  <a:gd name="connsiteY1" fmla="*/ 22993 h 26623"/>
                  <a:gd name="connsiteX2" fmla="*/ 27051 w 26623"/>
                  <a:gd name="connsiteY2" fmla="*/ 13580 h 26623"/>
                  <a:gd name="connsiteX3" fmla="*/ 23152 w 26623"/>
                  <a:gd name="connsiteY3" fmla="*/ 4167 h 26623"/>
                  <a:gd name="connsiteX4" fmla="*/ 13739 w 26623"/>
                  <a:gd name="connsiteY4" fmla="*/ 268 h 26623"/>
                  <a:gd name="connsiteX5" fmla="*/ 4327 w 26623"/>
                  <a:gd name="connsiteY5" fmla="*/ 4167 h 26623"/>
                  <a:gd name="connsiteX6" fmla="*/ 428 w 26623"/>
                  <a:gd name="connsiteY6" fmla="*/ 13580 h 26623"/>
                  <a:gd name="connsiteX7" fmla="*/ 4327 w 26623"/>
                  <a:gd name="connsiteY7" fmla="*/ 22993 h 26623"/>
                  <a:gd name="connsiteX8" fmla="*/ 13739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6892"/>
                    </a:moveTo>
                    <a:cubicBezTo>
                      <a:pt x="17270" y="26892"/>
                      <a:pt x="20656" y="25489"/>
                      <a:pt x="23152" y="22993"/>
                    </a:cubicBezTo>
                    <a:cubicBezTo>
                      <a:pt x="25648" y="20497"/>
                      <a:pt x="27051" y="17110"/>
                      <a:pt x="27051" y="13580"/>
                    </a:cubicBezTo>
                    <a:cubicBezTo>
                      <a:pt x="27051" y="10050"/>
                      <a:pt x="25648" y="6664"/>
                      <a:pt x="23152" y="4167"/>
                    </a:cubicBezTo>
                    <a:cubicBezTo>
                      <a:pt x="20656" y="1671"/>
                      <a:pt x="17270" y="268"/>
                      <a:pt x="13739" y="268"/>
                    </a:cubicBezTo>
                    <a:cubicBezTo>
                      <a:pt x="10209" y="268"/>
                      <a:pt x="6823" y="1671"/>
                      <a:pt x="4327" y="4167"/>
                    </a:cubicBezTo>
                    <a:cubicBezTo>
                      <a:pt x="1830" y="6664"/>
                      <a:pt x="428" y="10050"/>
                      <a:pt x="428" y="13580"/>
                    </a:cubicBezTo>
                    <a:cubicBezTo>
                      <a:pt x="428" y="17110"/>
                      <a:pt x="1830" y="20497"/>
                      <a:pt x="4327" y="22993"/>
                    </a:cubicBezTo>
                    <a:cubicBezTo>
                      <a:pt x="6823" y="25489"/>
                      <a:pt x="10209" y="26892"/>
                      <a:pt x="13739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35" name="任意多边形: 形状 68034">
                <a:extLst>
                  <a:ext uri="{FF2B5EF4-FFF2-40B4-BE49-F238E27FC236}">
                    <a16:creationId xmlns:a16="http://schemas.microsoft.com/office/drawing/2014/main" id="{57B67FA7-1DF8-AB8E-6645-7A50009B3300}"/>
                  </a:ext>
                </a:extLst>
              </p:cNvPr>
              <p:cNvSpPr/>
              <p:nvPr/>
            </p:nvSpPr>
            <p:spPr>
              <a:xfrm>
                <a:off x="4760287" y="3453578"/>
                <a:ext cx="26623" cy="26623"/>
              </a:xfrm>
              <a:custGeom>
                <a:avLst/>
                <a:gdLst>
                  <a:gd name="connsiteX0" fmla="*/ 13633 w 26623"/>
                  <a:gd name="connsiteY0" fmla="*/ 26914 h 26623"/>
                  <a:gd name="connsiteX1" fmla="*/ 23045 w 26623"/>
                  <a:gd name="connsiteY1" fmla="*/ 23015 h 26623"/>
                  <a:gd name="connsiteX2" fmla="*/ 26944 w 26623"/>
                  <a:gd name="connsiteY2" fmla="*/ 13603 h 26623"/>
                  <a:gd name="connsiteX3" fmla="*/ 23045 w 26623"/>
                  <a:gd name="connsiteY3" fmla="*/ 4190 h 26623"/>
                  <a:gd name="connsiteX4" fmla="*/ 13633 w 26623"/>
                  <a:gd name="connsiteY4" fmla="*/ 291 h 26623"/>
                  <a:gd name="connsiteX5" fmla="*/ 4220 w 26623"/>
                  <a:gd name="connsiteY5" fmla="*/ 4190 h 26623"/>
                  <a:gd name="connsiteX6" fmla="*/ 321 w 26623"/>
                  <a:gd name="connsiteY6" fmla="*/ 13603 h 26623"/>
                  <a:gd name="connsiteX7" fmla="*/ 4220 w 26623"/>
                  <a:gd name="connsiteY7" fmla="*/ 23015 h 26623"/>
                  <a:gd name="connsiteX8" fmla="*/ 13633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3" y="26914"/>
                    </a:moveTo>
                    <a:cubicBezTo>
                      <a:pt x="17163" y="26914"/>
                      <a:pt x="20549" y="25512"/>
                      <a:pt x="23045" y="23015"/>
                    </a:cubicBezTo>
                    <a:cubicBezTo>
                      <a:pt x="25542" y="20519"/>
                      <a:pt x="26944" y="17133"/>
                      <a:pt x="26944" y="13603"/>
                    </a:cubicBezTo>
                    <a:cubicBezTo>
                      <a:pt x="26944" y="10073"/>
                      <a:pt x="25542" y="6686"/>
                      <a:pt x="23045" y="4190"/>
                    </a:cubicBezTo>
                    <a:cubicBezTo>
                      <a:pt x="20549" y="1694"/>
                      <a:pt x="17163" y="291"/>
                      <a:pt x="13633" y="291"/>
                    </a:cubicBezTo>
                    <a:cubicBezTo>
                      <a:pt x="10102" y="291"/>
                      <a:pt x="6716" y="1694"/>
                      <a:pt x="4220" y="4190"/>
                    </a:cubicBezTo>
                    <a:cubicBezTo>
                      <a:pt x="1724" y="6686"/>
                      <a:pt x="321" y="10073"/>
                      <a:pt x="321" y="13603"/>
                    </a:cubicBezTo>
                    <a:cubicBezTo>
                      <a:pt x="321" y="17133"/>
                      <a:pt x="1724" y="20519"/>
                      <a:pt x="4220" y="23015"/>
                    </a:cubicBezTo>
                    <a:cubicBezTo>
                      <a:pt x="6716" y="25512"/>
                      <a:pt x="10102" y="26914"/>
                      <a:pt x="13633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36" name="任意多边形: 形状 68035">
                <a:extLst>
                  <a:ext uri="{FF2B5EF4-FFF2-40B4-BE49-F238E27FC236}">
                    <a16:creationId xmlns:a16="http://schemas.microsoft.com/office/drawing/2014/main" id="{56E33E18-B17C-1DCA-4811-EEFC1E4F0745}"/>
                  </a:ext>
                </a:extLst>
              </p:cNvPr>
              <p:cNvSpPr/>
              <p:nvPr/>
            </p:nvSpPr>
            <p:spPr>
              <a:xfrm>
                <a:off x="5222144" y="3088298"/>
                <a:ext cx="26623" cy="26623"/>
              </a:xfrm>
              <a:custGeom>
                <a:avLst/>
                <a:gdLst>
                  <a:gd name="connsiteX0" fmla="*/ 13671 w 26623"/>
                  <a:gd name="connsiteY0" fmla="*/ 26884 h 26623"/>
                  <a:gd name="connsiteX1" fmla="*/ 23084 w 26623"/>
                  <a:gd name="connsiteY1" fmla="*/ 22985 h 26623"/>
                  <a:gd name="connsiteX2" fmla="*/ 26983 w 26623"/>
                  <a:gd name="connsiteY2" fmla="*/ 13572 h 26623"/>
                  <a:gd name="connsiteX3" fmla="*/ 23084 w 26623"/>
                  <a:gd name="connsiteY3" fmla="*/ 4159 h 26623"/>
                  <a:gd name="connsiteX4" fmla="*/ 13671 w 26623"/>
                  <a:gd name="connsiteY4" fmla="*/ 261 h 26623"/>
                  <a:gd name="connsiteX5" fmla="*/ 4259 w 26623"/>
                  <a:gd name="connsiteY5" fmla="*/ 4159 h 26623"/>
                  <a:gd name="connsiteX6" fmla="*/ 360 w 26623"/>
                  <a:gd name="connsiteY6" fmla="*/ 13572 h 26623"/>
                  <a:gd name="connsiteX7" fmla="*/ 4259 w 26623"/>
                  <a:gd name="connsiteY7" fmla="*/ 22985 h 26623"/>
                  <a:gd name="connsiteX8" fmla="*/ 13671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1" y="26884"/>
                    </a:moveTo>
                    <a:cubicBezTo>
                      <a:pt x="17202" y="26884"/>
                      <a:pt x="20588" y="25481"/>
                      <a:pt x="23084" y="22985"/>
                    </a:cubicBezTo>
                    <a:cubicBezTo>
                      <a:pt x="25580" y="20489"/>
                      <a:pt x="26983" y="17102"/>
                      <a:pt x="26983" y="13572"/>
                    </a:cubicBezTo>
                    <a:cubicBezTo>
                      <a:pt x="26983" y="10042"/>
                      <a:pt x="25580" y="6656"/>
                      <a:pt x="23084" y="4159"/>
                    </a:cubicBezTo>
                    <a:cubicBezTo>
                      <a:pt x="20588" y="1663"/>
                      <a:pt x="17202" y="261"/>
                      <a:pt x="13671" y="261"/>
                    </a:cubicBezTo>
                    <a:cubicBezTo>
                      <a:pt x="10141" y="261"/>
                      <a:pt x="6755" y="1663"/>
                      <a:pt x="4259" y="4159"/>
                    </a:cubicBezTo>
                    <a:cubicBezTo>
                      <a:pt x="1762" y="6656"/>
                      <a:pt x="360" y="10042"/>
                      <a:pt x="360" y="13572"/>
                    </a:cubicBezTo>
                    <a:cubicBezTo>
                      <a:pt x="360" y="17102"/>
                      <a:pt x="1762" y="20489"/>
                      <a:pt x="4259" y="22985"/>
                    </a:cubicBezTo>
                    <a:cubicBezTo>
                      <a:pt x="6755" y="25481"/>
                      <a:pt x="10141" y="26884"/>
                      <a:pt x="13671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37" name="任意多边形: 形状 68036">
                <a:extLst>
                  <a:ext uri="{FF2B5EF4-FFF2-40B4-BE49-F238E27FC236}">
                    <a16:creationId xmlns:a16="http://schemas.microsoft.com/office/drawing/2014/main" id="{AADD490A-9FA2-88A6-56DD-A122C07AC279}"/>
                  </a:ext>
                </a:extLst>
              </p:cNvPr>
              <p:cNvSpPr/>
              <p:nvPr/>
            </p:nvSpPr>
            <p:spPr>
              <a:xfrm>
                <a:off x="5373860" y="3084915"/>
                <a:ext cx="26623" cy="26623"/>
              </a:xfrm>
              <a:custGeom>
                <a:avLst/>
                <a:gdLst>
                  <a:gd name="connsiteX0" fmla="*/ 13684 w 26623"/>
                  <a:gd name="connsiteY0" fmla="*/ 26883 h 26623"/>
                  <a:gd name="connsiteX1" fmla="*/ 23097 w 26623"/>
                  <a:gd name="connsiteY1" fmla="*/ 22985 h 26623"/>
                  <a:gd name="connsiteX2" fmla="*/ 26996 w 26623"/>
                  <a:gd name="connsiteY2" fmla="*/ 13572 h 26623"/>
                  <a:gd name="connsiteX3" fmla="*/ 23097 w 26623"/>
                  <a:gd name="connsiteY3" fmla="*/ 4159 h 26623"/>
                  <a:gd name="connsiteX4" fmla="*/ 13684 w 26623"/>
                  <a:gd name="connsiteY4" fmla="*/ 260 h 26623"/>
                  <a:gd name="connsiteX5" fmla="*/ 4271 w 26623"/>
                  <a:gd name="connsiteY5" fmla="*/ 4159 h 26623"/>
                  <a:gd name="connsiteX6" fmla="*/ 372 w 26623"/>
                  <a:gd name="connsiteY6" fmla="*/ 13572 h 26623"/>
                  <a:gd name="connsiteX7" fmla="*/ 4271 w 26623"/>
                  <a:gd name="connsiteY7" fmla="*/ 22985 h 26623"/>
                  <a:gd name="connsiteX8" fmla="*/ 13684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4" y="26883"/>
                    </a:moveTo>
                    <a:cubicBezTo>
                      <a:pt x="17214" y="26883"/>
                      <a:pt x="20600" y="25481"/>
                      <a:pt x="23097" y="22985"/>
                    </a:cubicBezTo>
                    <a:cubicBezTo>
                      <a:pt x="25593" y="20488"/>
                      <a:pt x="26996" y="17102"/>
                      <a:pt x="26996" y="13572"/>
                    </a:cubicBezTo>
                    <a:cubicBezTo>
                      <a:pt x="26996" y="10042"/>
                      <a:pt x="25593" y="6655"/>
                      <a:pt x="23097" y="4159"/>
                    </a:cubicBezTo>
                    <a:cubicBezTo>
                      <a:pt x="20600" y="1663"/>
                      <a:pt x="17214" y="260"/>
                      <a:pt x="13684" y="260"/>
                    </a:cubicBezTo>
                    <a:cubicBezTo>
                      <a:pt x="10154" y="260"/>
                      <a:pt x="6768" y="1663"/>
                      <a:pt x="4271" y="4159"/>
                    </a:cubicBezTo>
                    <a:cubicBezTo>
                      <a:pt x="1775" y="6655"/>
                      <a:pt x="372" y="10042"/>
                      <a:pt x="372" y="13572"/>
                    </a:cubicBezTo>
                    <a:cubicBezTo>
                      <a:pt x="372" y="17102"/>
                      <a:pt x="1775" y="20488"/>
                      <a:pt x="4271" y="22985"/>
                    </a:cubicBezTo>
                    <a:cubicBezTo>
                      <a:pt x="6768" y="25481"/>
                      <a:pt x="10154" y="26883"/>
                      <a:pt x="13684" y="268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38" name="任意多边形: 形状 68037">
                <a:extLst>
                  <a:ext uri="{FF2B5EF4-FFF2-40B4-BE49-F238E27FC236}">
                    <a16:creationId xmlns:a16="http://schemas.microsoft.com/office/drawing/2014/main" id="{C377D102-E6FB-A34D-7DFD-2A98619074AE}"/>
                  </a:ext>
                </a:extLst>
              </p:cNvPr>
              <p:cNvSpPr/>
              <p:nvPr/>
            </p:nvSpPr>
            <p:spPr>
              <a:xfrm>
                <a:off x="4274759" y="3076950"/>
                <a:ext cx="26623" cy="26623"/>
              </a:xfrm>
              <a:custGeom>
                <a:avLst/>
                <a:gdLst>
                  <a:gd name="connsiteX0" fmla="*/ 13592 w 26623"/>
                  <a:gd name="connsiteY0" fmla="*/ 26883 h 26623"/>
                  <a:gd name="connsiteX1" fmla="*/ 23004 w 26623"/>
                  <a:gd name="connsiteY1" fmla="*/ 22984 h 26623"/>
                  <a:gd name="connsiteX2" fmla="*/ 26903 w 26623"/>
                  <a:gd name="connsiteY2" fmla="*/ 13571 h 26623"/>
                  <a:gd name="connsiteX3" fmla="*/ 23004 w 26623"/>
                  <a:gd name="connsiteY3" fmla="*/ 4158 h 26623"/>
                  <a:gd name="connsiteX4" fmla="*/ 13592 w 26623"/>
                  <a:gd name="connsiteY4" fmla="*/ 260 h 26623"/>
                  <a:gd name="connsiteX5" fmla="*/ 4179 w 26623"/>
                  <a:gd name="connsiteY5" fmla="*/ 4158 h 26623"/>
                  <a:gd name="connsiteX6" fmla="*/ 280 w 26623"/>
                  <a:gd name="connsiteY6" fmla="*/ 13571 h 26623"/>
                  <a:gd name="connsiteX7" fmla="*/ 4179 w 26623"/>
                  <a:gd name="connsiteY7" fmla="*/ 22984 h 26623"/>
                  <a:gd name="connsiteX8" fmla="*/ 13592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2" y="26883"/>
                    </a:moveTo>
                    <a:cubicBezTo>
                      <a:pt x="17122" y="26883"/>
                      <a:pt x="20508" y="25480"/>
                      <a:pt x="23004" y="22984"/>
                    </a:cubicBezTo>
                    <a:cubicBezTo>
                      <a:pt x="25501" y="20488"/>
                      <a:pt x="26903" y="17101"/>
                      <a:pt x="26903" y="13571"/>
                    </a:cubicBezTo>
                    <a:cubicBezTo>
                      <a:pt x="26903" y="10041"/>
                      <a:pt x="25501" y="6655"/>
                      <a:pt x="23004" y="4158"/>
                    </a:cubicBezTo>
                    <a:cubicBezTo>
                      <a:pt x="20508" y="1662"/>
                      <a:pt x="17122" y="260"/>
                      <a:pt x="13592" y="260"/>
                    </a:cubicBezTo>
                    <a:cubicBezTo>
                      <a:pt x="10061" y="260"/>
                      <a:pt x="6675" y="1662"/>
                      <a:pt x="4179" y="4158"/>
                    </a:cubicBezTo>
                    <a:cubicBezTo>
                      <a:pt x="1683" y="6655"/>
                      <a:pt x="280" y="10041"/>
                      <a:pt x="280" y="13571"/>
                    </a:cubicBezTo>
                    <a:cubicBezTo>
                      <a:pt x="280" y="17101"/>
                      <a:pt x="1683" y="20488"/>
                      <a:pt x="4179" y="22984"/>
                    </a:cubicBezTo>
                    <a:cubicBezTo>
                      <a:pt x="6675" y="25480"/>
                      <a:pt x="10061" y="26883"/>
                      <a:pt x="13592" y="268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39" name="任意多边形: 形状 68038">
                <a:extLst>
                  <a:ext uri="{FF2B5EF4-FFF2-40B4-BE49-F238E27FC236}">
                    <a16:creationId xmlns:a16="http://schemas.microsoft.com/office/drawing/2014/main" id="{68EAA754-04A6-804A-2F0B-F4565A9BB9B9}"/>
                  </a:ext>
                </a:extLst>
              </p:cNvPr>
              <p:cNvSpPr/>
              <p:nvPr/>
            </p:nvSpPr>
            <p:spPr>
              <a:xfrm>
                <a:off x="6049659" y="3090808"/>
                <a:ext cx="26623" cy="26623"/>
              </a:xfrm>
              <a:custGeom>
                <a:avLst/>
                <a:gdLst>
                  <a:gd name="connsiteX0" fmla="*/ 13741 w 26623"/>
                  <a:gd name="connsiteY0" fmla="*/ 26884 h 26623"/>
                  <a:gd name="connsiteX1" fmla="*/ 23154 w 26623"/>
                  <a:gd name="connsiteY1" fmla="*/ 22985 h 26623"/>
                  <a:gd name="connsiteX2" fmla="*/ 27052 w 26623"/>
                  <a:gd name="connsiteY2" fmla="*/ 13572 h 26623"/>
                  <a:gd name="connsiteX3" fmla="*/ 23154 w 26623"/>
                  <a:gd name="connsiteY3" fmla="*/ 4160 h 26623"/>
                  <a:gd name="connsiteX4" fmla="*/ 13741 w 26623"/>
                  <a:gd name="connsiteY4" fmla="*/ 261 h 26623"/>
                  <a:gd name="connsiteX5" fmla="*/ 4328 w 26623"/>
                  <a:gd name="connsiteY5" fmla="*/ 4160 h 26623"/>
                  <a:gd name="connsiteX6" fmla="*/ 429 w 26623"/>
                  <a:gd name="connsiteY6" fmla="*/ 13572 h 26623"/>
                  <a:gd name="connsiteX7" fmla="*/ 4328 w 26623"/>
                  <a:gd name="connsiteY7" fmla="*/ 22985 h 26623"/>
                  <a:gd name="connsiteX8" fmla="*/ 13741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1" y="26884"/>
                    </a:moveTo>
                    <a:cubicBezTo>
                      <a:pt x="17271" y="26884"/>
                      <a:pt x="20657" y="25481"/>
                      <a:pt x="23154" y="22985"/>
                    </a:cubicBezTo>
                    <a:cubicBezTo>
                      <a:pt x="25650" y="20489"/>
                      <a:pt x="27052" y="17103"/>
                      <a:pt x="27052" y="13572"/>
                    </a:cubicBezTo>
                    <a:cubicBezTo>
                      <a:pt x="27052" y="10042"/>
                      <a:pt x="25650" y="6656"/>
                      <a:pt x="23154" y="4160"/>
                    </a:cubicBezTo>
                    <a:cubicBezTo>
                      <a:pt x="20657" y="1663"/>
                      <a:pt x="17271" y="261"/>
                      <a:pt x="13741" y="261"/>
                    </a:cubicBezTo>
                    <a:cubicBezTo>
                      <a:pt x="10211" y="261"/>
                      <a:pt x="6824" y="1663"/>
                      <a:pt x="4328" y="4160"/>
                    </a:cubicBezTo>
                    <a:cubicBezTo>
                      <a:pt x="1832" y="6656"/>
                      <a:pt x="429" y="10042"/>
                      <a:pt x="429" y="13572"/>
                    </a:cubicBezTo>
                    <a:cubicBezTo>
                      <a:pt x="429" y="17103"/>
                      <a:pt x="1832" y="20489"/>
                      <a:pt x="4328" y="22985"/>
                    </a:cubicBezTo>
                    <a:cubicBezTo>
                      <a:pt x="6824" y="25481"/>
                      <a:pt x="10211" y="26884"/>
                      <a:pt x="13741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40" name="任意多边形: 形状 68039">
                <a:extLst>
                  <a:ext uri="{FF2B5EF4-FFF2-40B4-BE49-F238E27FC236}">
                    <a16:creationId xmlns:a16="http://schemas.microsoft.com/office/drawing/2014/main" id="{D610745E-A65E-83CF-D9E2-B236308E7A82}"/>
                  </a:ext>
                </a:extLst>
              </p:cNvPr>
              <p:cNvSpPr/>
              <p:nvPr/>
            </p:nvSpPr>
            <p:spPr>
              <a:xfrm>
                <a:off x="7435045" y="2547601"/>
                <a:ext cx="26623" cy="26623"/>
              </a:xfrm>
              <a:custGeom>
                <a:avLst/>
                <a:gdLst>
                  <a:gd name="connsiteX0" fmla="*/ 13857 w 26623"/>
                  <a:gd name="connsiteY0" fmla="*/ 26838 h 26623"/>
                  <a:gd name="connsiteX1" fmla="*/ 23270 w 26623"/>
                  <a:gd name="connsiteY1" fmla="*/ 22939 h 26623"/>
                  <a:gd name="connsiteX2" fmla="*/ 27169 w 26623"/>
                  <a:gd name="connsiteY2" fmla="*/ 13527 h 26623"/>
                  <a:gd name="connsiteX3" fmla="*/ 23270 w 26623"/>
                  <a:gd name="connsiteY3" fmla="*/ 4114 h 26623"/>
                  <a:gd name="connsiteX4" fmla="*/ 13857 w 26623"/>
                  <a:gd name="connsiteY4" fmla="*/ 215 h 26623"/>
                  <a:gd name="connsiteX5" fmla="*/ 4444 w 26623"/>
                  <a:gd name="connsiteY5" fmla="*/ 4114 h 26623"/>
                  <a:gd name="connsiteX6" fmla="*/ 546 w 26623"/>
                  <a:gd name="connsiteY6" fmla="*/ 13527 h 26623"/>
                  <a:gd name="connsiteX7" fmla="*/ 4444 w 26623"/>
                  <a:gd name="connsiteY7" fmla="*/ 22939 h 26623"/>
                  <a:gd name="connsiteX8" fmla="*/ 13857 w 26623"/>
                  <a:gd name="connsiteY8" fmla="*/ 268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7" y="26838"/>
                    </a:moveTo>
                    <a:cubicBezTo>
                      <a:pt x="17387" y="26838"/>
                      <a:pt x="20774" y="25436"/>
                      <a:pt x="23270" y="22939"/>
                    </a:cubicBezTo>
                    <a:cubicBezTo>
                      <a:pt x="25766" y="20443"/>
                      <a:pt x="27169" y="17057"/>
                      <a:pt x="27169" y="13527"/>
                    </a:cubicBezTo>
                    <a:cubicBezTo>
                      <a:pt x="27169" y="9996"/>
                      <a:pt x="25766" y="6610"/>
                      <a:pt x="23270" y="4114"/>
                    </a:cubicBezTo>
                    <a:cubicBezTo>
                      <a:pt x="20774" y="1618"/>
                      <a:pt x="17387" y="215"/>
                      <a:pt x="13857" y="215"/>
                    </a:cubicBezTo>
                    <a:cubicBezTo>
                      <a:pt x="10327" y="215"/>
                      <a:pt x="6941" y="1618"/>
                      <a:pt x="4444" y="4114"/>
                    </a:cubicBezTo>
                    <a:cubicBezTo>
                      <a:pt x="1948" y="6610"/>
                      <a:pt x="546" y="9996"/>
                      <a:pt x="546" y="13527"/>
                    </a:cubicBezTo>
                    <a:cubicBezTo>
                      <a:pt x="546" y="17057"/>
                      <a:pt x="1948" y="20443"/>
                      <a:pt x="4444" y="22939"/>
                    </a:cubicBezTo>
                    <a:cubicBezTo>
                      <a:pt x="6941" y="25436"/>
                      <a:pt x="10327" y="26838"/>
                      <a:pt x="13857" y="268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41" name="任意多边形: 形状 68040">
                <a:extLst>
                  <a:ext uri="{FF2B5EF4-FFF2-40B4-BE49-F238E27FC236}">
                    <a16:creationId xmlns:a16="http://schemas.microsoft.com/office/drawing/2014/main" id="{9B179198-39FA-E650-F059-CDD5D1852F13}"/>
                  </a:ext>
                </a:extLst>
              </p:cNvPr>
              <p:cNvSpPr/>
              <p:nvPr/>
            </p:nvSpPr>
            <p:spPr>
              <a:xfrm>
                <a:off x="6565071" y="4617890"/>
                <a:ext cx="26623" cy="26623"/>
              </a:xfrm>
              <a:custGeom>
                <a:avLst/>
                <a:gdLst>
                  <a:gd name="connsiteX0" fmla="*/ 13784 w 26623"/>
                  <a:gd name="connsiteY0" fmla="*/ 27012 h 26623"/>
                  <a:gd name="connsiteX1" fmla="*/ 23197 w 26623"/>
                  <a:gd name="connsiteY1" fmla="*/ 23113 h 26623"/>
                  <a:gd name="connsiteX2" fmla="*/ 27096 w 26623"/>
                  <a:gd name="connsiteY2" fmla="*/ 13701 h 26623"/>
                  <a:gd name="connsiteX3" fmla="*/ 23197 w 26623"/>
                  <a:gd name="connsiteY3" fmla="*/ 4288 h 26623"/>
                  <a:gd name="connsiteX4" fmla="*/ 13784 w 26623"/>
                  <a:gd name="connsiteY4" fmla="*/ 389 h 26623"/>
                  <a:gd name="connsiteX5" fmla="*/ 4371 w 26623"/>
                  <a:gd name="connsiteY5" fmla="*/ 4288 h 26623"/>
                  <a:gd name="connsiteX6" fmla="*/ 473 w 26623"/>
                  <a:gd name="connsiteY6" fmla="*/ 13701 h 26623"/>
                  <a:gd name="connsiteX7" fmla="*/ 4371 w 26623"/>
                  <a:gd name="connsiteY7" fmla="*/ 23113 h 26623"/>
                  <a:gd name="connsiteX8" fmla="*/ 13784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4" y="27012"/>
                    </a:moveTo>
                    <a:cubicBezTo>
                      <a:pt x="17314" y="27012"/>
                      <a:pt x="20701" y="25610"/>
                      <a:pt x="23197" y="23113"/>
                    </a:cubicBezTo>
                    <a:cubicBezTo>
                      <a:pt x="25693" y="20617"/>
                      <a:pt x="27096" y="17231"/>
                      <a:pt x="27096" y="13701"/>
                    </a:cubicBezTo>
                    <a:cubicBezTo>
                      <a:pt x="27096" y="10170"/>
                      <a:pt x="25693" y="6784"/>
                      <a:pt x="23197" y="4288"/>
                    </a:cubicBezTo>
                    <a:cubicBezTo>
                      <a:pt x="20701" y="1792"/>
                      <a:pt x="17314" y="389"/>
                      <a:pt x="13784" y="389"/>
                    </a:cubicBezTo>
                    <a:cubicBezTo>
                      <a:pt x="10254" y="389"/>
                      <a:pt x="6868" y="1792"/>
                      <a:pt x="4371" y="4288"/>
                    </a:cubicBezTo>
                    <a:cubicBezTo>
                      <a:pt x="1875" y="6784"/>
                      <a:pt x="473" y="10170"/>
                      <a:pt x="473" y="13701"/>
                    </a:cubicBezTo>
                    <a:cubicBezTo>
                      <a:pt x="473" y="17231"/>
                      <a:pt x="1875" y="20617"/>
                      <a:pt x="4371" y="23113"/>
                    </a:cubicBezTo>
                    <a:cubicBezTo>
                      <a:pt x="6868" y="25610"/>
                      <a:pt x="10254" y="27012"/>
                      <a:pt x="13784" y="270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42" name="任意多边形: 形状 68041">
                <a:extLst>
                  <a:ext uri="{FF2B5EF4-FFF2-40B4-BE49-F238E27FC236}">
                    <a16:creationId xmlns:a16="http://schemas.microsoft.com/office/drawing/2014/main" id="{A025D3CB-3C7A-B8E7-D17A-C0172FA57663}"/>
                  </a:ext>
                </a:extLst>
              </p:cNvPr>
              <p:cNvSpPr/>
              <p:nvPr/>
            </p:nvSpPr>
            <p:spPr>
              <a:xfrm>
                <a:off x="6705681" y="3983242"/>
                <a:ext cx="26623" cy="26623"/>
              </a:xfrm>
              <a:custGeom>
                <a:avLst/>
                <a:gdLst>
                  <a:gd name="connsiteX0" fmla="*/ 13796 w 26623"/>
                  <a:gd name="connsiteY0" fmla="*/ 26959 h 26623"/>
                  <a:gd name="connsiteX1" fmla="*/ 23209 w 26623"/>
                  <a:gd name="connsiteY1" fmla="*/ 23060 h 26623"/>
                  <a:gd name="connsiteX2" fmla="*/ 27108 w 26623"/>
                  <a:gd name="connsiteY2" fmla="*/ 13647 h 26623"/>
                  <a:gd name="connsiteX3" fmla="*/ 23209 w 26623"/>
                  <a:gd name="connsiteY3" fmla="*/ 4235 h 26623"/>
                  <a:gd name="connsiteX4" fmla="*/ 13796 w 26623"/>
                  <a:gd name="connsiteY4" fmla="*/ 336 h 26623"/>
                  <a:gd name="connsiteX5" fmla="*/ 4383 w 26623"/>
                  <a:gd name="connsiteY5" fmla="*/ 4235 h 26623"/>
                  <a:gd name="connsiteX6" fmla="*/ 484 w 26623"/>
                  <a:gd name="connsiteY6" fmla="*/ 13647 h 26623"/>
                  <a:gd name="connsiteX7" fmla="*/ 4383 w 26623"/>
                  <a:gd name="connsiteY7" fmla="*/ 23060 h 26623"/>
                  <a:gd name="connsiteX8" fmla="*/ 13796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959"/>
                    </a:moveTo>
                    <a:cubicBezTo>
                      <a:pt x="17326" y="26959"/>
                      <a:pt x="20712" y="25556"/>
                      <a:pt x="23209" y="23060"/>
                    </a:cubicBezTo>
                    <a:cubicBezTo>
                      <a:pt x="25705" y="20564"/>
                      <a:pt x="27108" y="17178"/>
                      <a:pt x="27108" y="13647"/>
                    </a:cubicBezTo>
                    <a:cubicBezTo>
                      <a:pt x="27108" y="10117"/>
                      <a:pt x="25705" y="6731"/>
                      <a:pt x="23209" y="4235"/>
                    </a:cubicBezTo>
                    <a:cubicBezTo>
                      <a:pt x="20712" y="1738"/>
                      <a:pt x="17326" y="336"/>
                      <a:pt x="13796" y="336"/>
                    </a:cubicBezTo>
                    <a:cubicBezTo>
                      <a:pt x="10266" y="336"/>
                      <a:pt x="6879" y="1738"/>
                      <a:pt x="4383" y="4235"/>
                    </a:cubicBezTo>
                    <a:cubicBezTo>
                      <a:pt x="1887" y="6731"/>
                      <a:pt x="484" y="10117"/>
                      <a:pt x="484" y="13647"/>
                    </a:cubicBezTo>
                    <a:cubicBezTo>
                      <a:pt x="484" y="17178"/>
                      <a:pt x="1887" y="20564"/>
                      <a:pt x="4383" y="23060"/>
                    </a:cubicBezTo>
                    <a:cubicBezTo>
                      <a:pt x="6879" y="25556"/>
                      <a:pt x="10266" y="26959"/>
                      <a:pt x="13796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43" name="任意多边形: 形状 68042">
                <a:extLst>
                  <a:ext uri="{FF2B5EF4-FFF2-40B4-BE49-F238E27FC236}">
                    <a16:creationId xmlns:a16="http://schemas.microsoft.com/office/drawing/2014/main" id="{DCDA9283-CBDD-798B-4462-9109385C04C7}"/>
                  </a:ext>
                </a:extLst>
              </p:cNvPr>
              <p:cNvSpPr/>
              <p:nvPr/>
            </p:nvSpPr>
            <p:spPr>
              <a:xfrm>
                <a:off x="5565560" y="3284379"/>
                <a:ext cx="26623" cy="26623"/>
              </a:xfrm>
              <a:custGeom>
                <a:avLst/>
                <a:gdLst>
                  <a:gd name="connsiteX0" fmla="*/ 13700 w 26623"/>
                  <a:gd name="connsiteY0" fmla="*/ 26900 h 26623"/>
                  <a:gd name="connsiteX1" fmla="*/ 23113 w 26623"/>
                  <a:gd name="connsiteY1" fmla="*/ 23001 h 26623"/>
                  <a:gd name="connsiteX2" fmla="*/ 27012 w 26623"/>
                  <a:gd name="connsiteY2" fmla="*/ 13589 h 26623"/>
                  <a:gd name="connsiteX3" fmla="*/ 23113 w 26623"/>
                  <a:gd name="connsiteY3" fmla="*/ 4176 h 26623"/>
                  <a:gd name="connsiteX4" fmla="*/ 13700 w 26623"/>
                  <a:gd name="connsiteY4" fmla="*/ 277 h 26623"/>
                  <a:gd name="connsiteX5" fmla="*/ 4287 w 26623"/>
                  <a:gd name="connsiteY5" fmla="*/ 4176 h 26623"/>
                  <a:gd name="connsiteX6" fmla="*/ 389 w 26623"/>
                  <a:gd name="connsiteY6" fmla="*/ 13589 h 26623"/>
                  <a:gd name="connsiteX7" fmla="*/ 4287 w 26623"/>
                  <a:gd name="connsiteY7" fmla="*/ 23001 h 26623"/>
                  <a:gd name="connsiteX8" fmla="*/ 13700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00"/>
                    </a:moveTo>
                    <a:cubicBezTo>
                      <a:pt x="17230" y="26900"/>
                      <a:pt x="20617" y="25498"/>
                      <a:pt x="23113" y="23001"/>
                    </a:cubicBezTo>
                    <a:cubicBezTo>
                      <a:pt x="25609" y="20505"/>
                      <a:pt x="27012" y="17119"/>
                      <a:pt x="27012" y="13589"/>
                    </a:cubicBezTo>
                    <a:cubicBezTo>
                      <a:pt x="27012" y="10058"/>
                      <a:pt x="25609" y="6672"/>
                      <a:pt x="23113" y="4176"/>
                    </a:cubicBezTo>
                    <a:cubicBezTo>
                      <a:pt x="20617" y="1680"/>
                      <a:pt x="17230" y="277"/>
                      <a:pt x="13700" y="277"/>
                    </a:cubicBezTo>
                    <a:cubicBezTo>
                      <a:pt x="10170" y="277"/>
                      <a:pt x="6784" y="1680"/>
                      <a:pt x="4287" y="4176"/>
                    </a:cubicBezTo>
                    <a:cubicBezTo>
                      <a:pt x="1791" y="6672"/>
                      <a:pt x="389" y="10058"/>
                      <a:pt x="389" y="13589"/>
                    </a:cubicBezTo>
                    <a:cubicBezTo>
                      <a:pt x="389" y="17119"/>
                      <a:pt x="1791" y="20505"/>
                      <a:pt x="4287" y="23001"/>
                    </a:cubicBezTo>
                    <a:cubicBezTo>
                      <a:pt x="6784" y="25498"/>
                      <a:pt x="10170" y="26900"/>
                      <a:pt x="13700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44" name="任意多边形: 形状 68043">
                <a:extLst>
                  <a:ext uri="{FF2B5EF4-FFF2-40B4-BE49-F238E27FC236}">
                    <a16:creationId xmlns:a16="http://schemas.microsoft.com/office/drawing/2014/main" id="{4C739F6E-22F6-22EB-8015-578DBA267069}"/>
                  </a:ext>
                </a:extLst>
              </p:cNvPr>
              <p:cNvSpPr/>
              <p:nvPr/>
            </p:nvSpPr>
            <p:spPr>
              <a:xfrm>
                <a:off x="6205345" y="3262619"/>
                <a:ext cx="26623" cy="26623"/>
              </a:xfrm>
              <a:custGeom>
                <a:avLst/>
                <a:gdLst>
                  <a:gd name="connsiteX0" fmla="*/ 13754 w 26623"/>
                  <a:gd name="connsiteY0" fmla="*/ 26898 h 26623"/>
                  <a:gd name="connsiteX1" fmla="*/ 23167 w 26623"/>
                  <a:gd name="connsiteY1" fmla="*/ 22999 h 26623"/>
                  <a:gd name="connsiteX2" fmla="*/ 27065 w 26623"/>
                  <a:gd name="connsiteY2" fmla="*/ 13587 h 26623"/>
                  <a:gd name="connsiteX3" fmla="*/ 23167 w 26623"/>
                  <a:gd name="connsiteY3" fmla="*/ 4174 h 26623"/>
                  <a:gd name="connsiteX4" fmla="*/ 13754 w 26623"/>
                  <a:gd name="connsiteY4" fmla="*/ 275 h 26623"/>
                  <a:gd name="connsiteX5" fmla="*/ 4341 w 26623"/>
                  <a:gd name="connsiteY5" fmla="*/ 4174 h 26623"/>
                  <a:gd name="connsiteX6" fmla="*/ 442 w 26623"/>
                  <a:gd name="connsiteY6" fmla="*/ 13587 h 26623"/>
                  <a:gd name="connsiteX7" fmla="*/ 4341 w 26623"/>
                  <a:gd name="connsiteY7" fmla="*/ 22999 h 26623"/>
                  <a:gd name="connsiteX8" fmla="*/ 13754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898"/>
                    </a:moveTo>
                    <a:cubicBezTo>
                      <a:pt x="17284" y="26898"/>
                      <a:pt x="20670" y="25496"/>
                      <a:pt x="23167" y="22999"/>
                    </a:cubicBezTo>
                    <a:cubicBezTo>
                      <a:pt x="25663" y="20503"/>
                      <a:pt x="27065" y="17117"/>
                      <a:pt x="27065" y="13587"/>
                    </a:cubicBezTo>
                    <a:cubicBezTo>
                      <a:pt x="27065" y="10056"/>
                      <a:pt x="25663" y="6670"/>
                      <a:pt x="23167" y="4174"/>
                    </a:cubicBezTo>
                    <a:cubicBezTo>
                      <a:pt x="20670" y="1678"/>
                      <a:pt x="17284" y="275"/>
                      <a:pt x="13754" y="275"/>
                    </a:cubicBezTo>
                    <a:cubicBezTo>
                      <a:pt x="10224" y="275"/>
                      <a:pt x="6837" y="1678"/>
                      <a:pt x="4341" y="4174"/>
                    </a:cubicBezTo>
                    <a:cubicBezTo>
                      <a:pt x="1845" y="6670"/>
                      <a:pt x="442" y="10056"/>
                      <a:pt x="442" y="13587"/>
                    </a:cubicBezTo>
                    <a:cubicBezTo>
                      <a:pt x="442" y="17117"/>
                      <a:pt x="1845" y="20503"/>
                      <a:pt x="4341" y="22999"/>
                    </a:cubicBezTo>
                    <a:cubicBezTo>
                      <a:pt x="6837" y="25496"/>
                      <a:pt x="10224" y="26898"/>
                      <a:pt x="13754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45" name="任意多边形: 形状 68044">
                <a:extLst>
                  <a:ext uri="{FF2B5EF4-FFF2-40B4-BE49-F238E27FC236}">
                    <a16:creationId xmlns:a16="http://schemas.microsoft.com/office/drawing/2014/main" id="{1FEA3601-6F2B-0718-F1F3-F4471CD056D2}"/>
                  </a:ext>
                </a:extLst>
              </p:cNvPr>
              <p:cNvSpPr/>
              <p:nvPr/>
            </p:nvSpPr>
            <p:spPr>
              <a:xfrm>
                <a:off x="7068991" y="4303074"/>
                <a:ext cx="26623" cy="26623"/>
              </a:xfrm>
              <a:custGeom>
                <a:avLst/>
                <a:gdLst>
                  <a:gd name="connsiteX0" fmla="*/ 13826 w 26623"/>
                  <a:gd name="connsiteY0" fmla="*/ 26986 h 26623"/>
                  <a:gd name="connsiteX1" fmla="*/ 23239 w 26623"/>
                  <a:gd name="connsiteY1" fmla="*/ 23087 h 26623"/>
                  <a:gd name="connsiteX2" fmla="*/ 27138 w 26623"/>
                  <a:gd name="connsiteY2" fmla="*/ 13674 h 26623"/>
                  <a:gd name="connsiteX3" fmla="*/ 23239 w 26623"/>
                  <a:gd name="connsiteY3" fmla="*/ 4261 h 26623"/>
                  <a:gd name="connsiteX4" fmla="*/ 13826 w 26623"/>
                  <a:gd name="connsiteY4" fmla="*/ 363 h 26623"/>
                  <a:gd name="connsiteX5" fmla="*/ 4414 w 26623"/>
                  <a:gd name="connsiteY5" fmla="*/ 4261 h 26623"/>
                  <a:gd name="connsiteX6" fmla="*/ 515 w 26623"/>
                  <a:gd name="connsiteY6" fmla="*/ 13674 h 26623"/>
                  <a:gd name="connsiteX7" fmla="*/ 4414 w 26623"/>
                  <a:gd name="connsiteY7" fmla="*/ 23087 h 26623"/>
                  <a:gd name="connsiteX8" fmla="*/ 13826 w 26623"/>
                  <a:gd name="connsiteY8" fmla="*/ 269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6" y="26986"/>
                    </a:moveTo>
                    <a:cubicBezTo>
                      <a:pt x="17357" y="26986"/>
                      <a:pt x="20743" y="25583"/>
                      <a:pt x="23239" y="23087"/>
                    </a:cubicBezTo>
                    <a:cubicBezTo>
                      <a:pt x="25735" y="20591"/>
                      <a:pt x="27138" y="17204"/>
                      <a:pt x="27138" y="13674"/>
                    </a:cubicBezTo>
                    <a:cubicBezTo>
                      <a:pt x="27138" y="10144"/>
                      <a:pt x="25735" y="6758"/>
                      <a:pt x="23239" y="4261"/>
                    </a:cubicBezTo>
                    <a:cubicBezTo>
                      <a:pt x="20743" y="1765"/>
                      <a:pt x="17357" y="363"/>
                      <a:pt x="13826" y="363"/>
                    </a:cubicBezTo>
                    <a:cubicBezTo>
                      <a:pt x="10296" y="363"/>
                      <a:pt x="6910" y="1765"/>
                      <a:pt x="4414" y="4261"/>
                    </a:cubicBezTo>
                    <a:cubicBezTo>
                      <a:pt x="1917" y="6758"/>
                      <a:pt x="515" y="10144"/>
                      <a:pt x="515" y="13674"/>
                    </a:cubicBezTo>
                    <a:cubicBezTo>
                      <a:pt x="515" y="17204"/>
                      <a:pt x="1917" y="20591"/>
                      <a:pt x="4414" y="23087"/>
                    </a:cubicBezTo>
                    <a:cubicBezTo>
                      <a:pt x="6910" y="25583"/>
                      <a:pt x="10296" y="26986"/>
                      <a:pt x="13826" y="269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46" name="任意多边形: 形状 68045">
                <a:extLst>
                  <a:ext uri="{FF2B5EF4-FFF2-40B4-BE49-F238E27FC236}">
                    <a16:creationId xmlns:a16="http://schemas.microsoft.com/office/drawing/2014/main" id="{B2AA72FA-90D3-447B-B1FF-88F34CB808E6}"/>
                  </a:ext>
                </a:extLst>
              </p:cNvPr>
              <p:cNvSpPr/>
              <p:nvPr/>
            </p:nvSpPr>
            <p:spPr>
              <a:xfrm>
                <a:off x="6586888" y="4635516"/>
                <a:ext cx="26623" cy="26623"/>
              </a:xfrm>
              <a:custGeom>
                <a:avLst/>
                <a:gdLst>
                  <a:gd name="connsiteX0" fmla="*/ 13786 w 26623"/>
                  <a:gd name="connsiteY0" fmla="*/ 27014 h 26623"/>
                  <a:gd name="connsiteX1" fmla="*/ 23199 w 26623"/>
                  <a:gd name="connsiteY1" fmla="*/ 23115 h 26623"/>
                  <a:gd name="connsiteX2" fmla="*/ 27098 w 26623"/>
                  <a:gd name="connsiteY2" fmla="*/ 13702 h 26623"/>
                  <a:gd name="connsiteX3" fmla="*/ 23199 w 26623"/>
                  <a:gd name="connsiteY3" fmla="*/ 4289 h 26623"/>
                  <a:gd name="connsiteX4" fmla="*/ 13786 w 26623"/>
                  <a:gd name="connsiteY4" fmla="*/ 390 h 26623"/>
                  <a:gd name="connsiteX5" fmla="*/ 4373 w 26623"/>
                  <a:gd name="connsiteY5" fmla="*/ 4289 h 26623"/>
                  <a:gd name="connsiteX6" fmla="*/ 474 w 26623"/>
                  <a:gd name="connsiteY6" fmla="*/ 13702 h 26623"/>
                  <a:gd name="connsiteX7" fmla="*/ 4373 w 26623"/>
                  <a:gd name="connsiteY7" fmla="*/ 23115 h 26623"/>
                  <a:gd name="connsiteX8" fmla="*/ 13786 w 26623"/>
                  <a:gd name="connsiteY8" fmla="*/ 270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6" y="27014"/>
                    </a:moveTo>
                    <a:cubicBezTo>
                      <a:pt x="17316" y="27014"/>
                      <a:pt x="20702" y="25611"/>
                      <a:pt x="23199" y="23115"/>
                    </a:cubicBezTo>
                    <a:cubicBezTo>
                      <a:pt x="25695" y="20618"/>
                      <a:pt x="27098" y="17232"/>
                      <a:pt x="27098" y="13702"/>
                    </a:cubicBezTo>
                    <a:cubicBezTo>
                      <a:pt x="27098" y="10172"/>
                      <a:pt x="25695" y="6786"/>
                      <a:pt x="23199" y="4289"/>
                    </a:cubicBezTo>
                    <a:cubicBezTo>
                      <a:pt x="20702" y="1793"/>
                      <a:pt x="17316" y="390"/>
                      <a:pt x="13786" y="390"/>
                    </a:cubicBezTo>
                    <a:cubicBezTo>
                      <a:pt x="10256" y="390"/>
                      <a:pt x="6870" y="1793"/>
                      <a:pt x="4373" y="4289"/>
                    </a:cubicBezTo>
                    <a:cubicBezTo>
                      <a:pt x="1877" y="6786"/>
                      <a:pt x="474" y="10172"/>
                      <a:pt x="474" y="13702"/>
                    </a:cubicBezTo>
                    <a:cubicBezTo>
                      <a:pt x="474" y="17232"/>
                      <a:pt x="1877" y="20618"/>
                      <a:pt x="4373" y="23115"/>
                    </a:cubicBezTo>
                    <a:cubicBezTo>
                      <a:pt x="6870" y="25611"/>
                      <a:pt x="10256" y="27014"/>
                      <a:pt x="13786" y="270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47" name="任意多边形: 形状 68046">
                <a:extLst>
                  <a:ext uri="{FF2B5EF4-FFF2-40B4-BE49-F238E27FC236}">
                    <a16:creationId xmlns:a16="http://schemas.microsoft.com/office/drawing/2014/main" id="{E834EEEB-F2B5-346C-1E7E-F2624E238236}"/>
                  </a:ext>
                </a:extLst>
              </p:cNvPr>
              <p:cNvSpPr/>
              <p:nvPr/>
            </p:nvSpPr>
            <p:spPr>
              <a:xfrm>
                <a:off x="4477279" y="2708651"/>
                <a:ext cx="26623" cy="26623"/>
              </a:xfrm>
              <a:custGeom>
                <a:avLst/>
                <a:gdLst>
                  <a:gd name="connsiteX0" fmla="*/ 13609 w 26623"/>
                  <a:gd name="connsiteY0" fmla="*/ 26852 h 26623"/>
                  <a:gd name="connsiteX1" fmla="*/ 23021 w 26623"/>
                  <a:gd name="connsiteY1" fmla="*/ 22953 h 26623"/>
                  <a:gd name="connsiteX2" fmla="*/ 26920 w 26623"/>
                  <a:gd name="connsiteY2" fmla="*/ 13540 h 26623"/>
                  <a:gd name="connsiteX3" fmla="*/ 23021 w 26623"/>
                  <a:gd name="connsiteY3" fmla="*/ 4127 h 26623"/>
                  <a:gd name="connsiteX4" fmla="*/ 13609 w 26623"/>
                  <a:gd name="connsiteY4" fmla="*/ 229 h 26623"/>
                  <a:gd name="connsiteX5" fmla="*/ 4196 w 26623"/>
                  <a:gd name="connsiteY5" fmla="*/ 4127 h 26623"/>
                  <a:gd name="connsiteX6" fmla="*/ 297 w 26623"/>
                  <a:gd name="connsiteY6" fmla="*/ 13540 h 26623"/>
                  <a:gd name="connsiteX7" fmla="*/ 4196 w 26623"/>
                  <a:gd name="connsiteY7" fmla="*/ 22953 h 26623"/>
                  <a:gd name="connsiteX8" fmla="*/ 13609 w 26623"/>
                  <a:gd name="connsiteY8" fmla="*/ 268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9" y="26852"/>
                    </a:moveTo>
                    <a:cubicBezTo>
                      <a:pt x="17139" y="26852"/>
                      <a:pt x="20525" y="25449"/>
                      <a:pt x="23021" y="22953"/>
                    </a:cubicBezTo>
                    <a:cubicBezTo>
                      <a:pt x="25518" y="20457"/>
                      <a:pt x="26920" y="17070"/>
                      <a:pt x="26920" y="13540"/>
                    </a:cubicBezTo>
                    <a:cubicBezTo>
                      <a:pt x="26920" y="10010"/>
                      <a:pt x="25518" y="6624"/>
                      <a:pt x="23021" y="4127"/>
                    </a:cubicBezTo>
                    <a:cubicBezTo>
                      <a:pt x="20525" y="1631"/>
                      <a:pt x="17139" y="229"/>
                      <a:pt x="13609" y="229"/>
                    </a:cubicBezTo>
                    <a:cubicBezTo>
                      <a:pt x="10078" y="229"/>
                      <a:pt x="6692" y="1631"/>
                      <a:pt x="4196" y="4127"/>
                    </a:cubicBezTo>
                    <a:cubicBezTo>
                      <a:pt x="1700" y="6624"/>
                      <a:pt x="297" y="10010"/>
                      <a:pt x="297" y="13540"/>
                    </a:cubicBezTo>
                    <a:cubicBezTo>
                      <a:pt x="297" y="17070"/>
                      <a:pt x="1700" y="20457"/>
                      <a:pt x="4196" y="22953"/>
                    </a:cubicBezTo>
                    <a:cubicBezTo>
                      <a:pt x="6692" y="25449"/>
                      <a:pt x="10078" y="26852"/>
                      <a:pt x="13609" y="268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48" name="任意多边形: 形状 68047">
                <a:extLst>
                  <a:ext uri="{FF2B5EF4-FFF2-40B4-BE49-F238E27FC236}">
                    <a16:creationId xmlns:a16="http://schemas.microsoft.com/office/drawing/2014/main" id="{C4BD7B38-8702-C9B8-8CB2-90AB9E219462}"/>
                  </a:ext>
                </a:extLst>
              </p:cNvPr>
              <p:cNvSpPr/>
              <p:nvPr/>
            </p:nvSpPr>
            <p:spPr>
              <a:xfrm>
                <a:off x="6374495" y="2827695"/>
                <a:ext cx="26623" cy="26623"/>
              </a:xfrm>
              <a:custGeom>
                <a:avLst/>
                <a:gdLst>
                  <a:gd name="connsiteX0" fmla="*/ 13768 w 26623"/>
                  <a:gd name="connsiteY0" fmla="*/ 26862 h 26623"/>
                  <a:gd name="connsiteX1" fmla="*/ 23181 w 26623"/>
                  <a:gd name="connsiteY1" fmla="*/ 22963 h 26623"/>
                  <a:gd name="connsiteX2" fmla="*/ 27080 w 26623"/>
                  <a:gd name="connsiteY2" fmla="*/ 13550 h 26623"/>
                  <a:gd name="connsiteX3" fmla="*/ 23181 w 26623"/>
                  <a:gd name="connsiteY3" fmla="*/ 4137 h 26623"/>
                  <a:gd name="connsiteX4" fmla="*/ 13768 w 26623"/>
                  <a:gd name="connsiteY4" fmla="*/ 239 h 26623"/>
                  <a:gd name="connsiteX5" fmla="*/ 4355 w 26623"/>
                  <a:gd name="connsiteY5" fmla="*/ 4137 h 26623"/>
                  <a:gd name="connsiteX6" fmla="*/ 457 w 26623"/>
                  <a:gd name="connsiteY6" fmla="*/ 13550 h 26623"/>
                  <a:gd name="connsiteX7" fmla="*/ 4355 w 26623"/>
                  <a:gd name="connsiteY7" fmla="*/ 22963 h 26623"/>
                  <a:gd name="connsiteX8" fmla="*/ 13768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862"/>
                    </a:moveTo>
                    <a:cubicBezTo>
                      <a:pt x="17298" y="26862"/>
                      <a:pt x="20685" y="25459"/>
                      <a:pt x="23181" y="22963"/>
                    </a:cubicBezTo>
                    <a:cubicBezTo>
                      <a:pt x="25677" y="20467"/>
                      <a:pt x="27080" y="17080"/>
                      <a:pt x="27080" y="13550"/>
                    </a:cubicBezTo>
                    <a:cubicBezTo>
                      <a:pt x="27080" y="10020"/>
                      <a:pt x="25677" y="6634"/>
                      <a:pt x="23181" y="4137"/>
                    </a:cubicBezTo>
                    <a:cubicBezTo>
                      <a:pt x="20685" y="1641"/>
                      <a:pt x="17298" y="239"/>
                      <a:pt x="13768" y="239"/>
                    </a:cubicBezTo>
                    <a:cubicBezTo>
                      <a:pt x="10238" y="239"/>
                      <a:pt x="6852" y="1641"/>
                      <a:pt x="4355" y="4137"/>
                    </a:cubicBezTo>
                    <a:cubicBezTo>
                      <a:pt x="1859" y="6634"/>
                      <a:pt x="457" y="10020"/>
                      <a:pt x="457" y="13550"/>
                    </a:cubicBezTo>
                    <a:cubicBezTo>
                      <a:pt x="457" y="17080"/>
                      <a:pt x="1859" y="20467"/>
                      <a:pt x="4355" y="22963"/>
                    </a:cubicBezTo>
                    <a:cubicBezTo>
                      <a:pt x="6852" y="25459"/>
                      <a:pt x="10238" y="26862"/>
                      <a:pt x="13768" y="268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49" name="任意多边形: 形状 68048">
                <a:extLst>
                  <a:ext uri="{FF2B5EF4-FFF2-40B4-BE49-F238E27FC236}">
                    <a16:creationId xmlns:a16="http://schemas.microsoft.com/office/drawing/2014/main" id="{106042C4-6E54-DB5E-A82F-EA3EAE3AEBE1}"/>
                  </a:ext>
                </a:extLst>
              </p:cNvPr>
              <p:cNvSpPr/>
              <p:nvPr/>
            </p:nvSpPr>
            <p:spPr>
              <a:xfrm>
                <a:off x="5960383" y="3859552"/>
                <a:ext cx="26623" cy="26623"/>
              </a:xfrm>
              <a:custGeom>
                <a:avLst/>
                <a:gdLst>
                  <a:gd name="connsiteX0" fmla="*/ 13733 w 26623"/>
                  <a:gd name="connsiteY0" fmla="*/ 26948 h 26623"/>
                  <a:gd name="connsiteX1" fmla="*/ 23146 w 26623"/>
                  <a:gd name="connsiteY1" fmla="*/ 23050 h 26623"/>
                  <a:gd name="connsiteX2" fmla="*/ 27045 w 26623"/>
                  <a:gd name="connsiteY2" fmla="*/ 13637 h 26623"/>
                  <a:gd name="connsiteX3" fmla="*/ 23146 w 26623"/>
                  <a:gd name="connsiteY3" fmla="*/ 4224 h 26623"/>
                  <a:gd name="connsiteX4" fmla="*/ 13733 w 26623"/>
                  <a:gd name="connsiteY4" fmla="*/ 325 h 26623"/>
                  <a:gd name="connsiteX5" fmla="*/ 4321 w 26623"/>
                  <a:gd name="connsiteY5" fmla="*/ 4224 h 26623"/>
                  <a:gd name="connsiteX6" fmla="*/ 422 w 26623"/>
                  <a:gd name="connsiteY6" fmla="*/ 13637 h 26623"/>
                  <a:gd name="connsiteX7" fmla="*/ 4321 w 26623"/>
                  <a:gd name="connsiteY7" fmla="*/ 23050 h 26623"/>
                  <a:gd name="connsiteX8" fmla="*/ 13733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6948"/>
                    </a:moveTo>
                    <a:cubicBezTo>
                      <a:pt x="17264" y="26948"/>
                      <a:pt x="20650" y="25546"/>
                      <a:pt x="23146" y="23050"/>
                    </a:cubicBezTo>
                    <a:cubicBezTo>
                      <a:pt x="25642" y="20553"/>
                      <a:pt x="27045" y="17167"/>
                      <a:pt x="27045" y="13637"/>
                    </a:cubicBezTo>
                    <a:cubicBezTo>
                      <a:pt x="27045" y="10107"/>
                      <a:pt x="25642" y="6720"/>
                      <a:pt x="23146" y="4224"/>
                    </a:cubicBezTo>
                    <a:cubicBezTo>
                      <a:pt x="20650" y="1728"/>
                      <a:pt x="17264" y="325"/>
                      <a:pt x="13733" y="325"/>
                    </a:cubicBezTo>
                    <a:cubicBezTo>
                      <a:pt x="10203" y="325"/>
                      <a:pt x="6817" y="1728"/>
                      <a:pt x="4321" y="4224"/>
                    </a:cubicBezTo>
                    <a:cubicBezTo>
                      <a:pt x="1824" y="6720"/>
                      <a:pt x="422" y="10107"/>
                      <a:pt x="422" y="13637"/>
                    </a:cubicBezTo>
                    <a:cubicBezTo>
                      <a:pt x="422" y="17167"/>
                      <a:pt x="1824" y="20553"/>
                      <a:pt x="4321" y="23050"/>
                    </a:cubicBezTo>
                    <a:cubicBezTo>
                      <a:pt x="6817" y="25546"/>
                      <a:pt x="10203" y="26948"/>
                      <a:pt x="13733" y="2694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50" name="任意多边形: 形状 68049">
                <a:extLst>
                  <a:ext uri="{FF2B5EF4-FFF2-40B4-BE49-F238E27FC236}">
                    <a16:creationId xmlns:a16="http://schemas.microsoft.com/office/drawing/2014/main" id="{6F63B734-5AA0-33D0-09CD-8E627EEC77E4}"/>
                  </a:ext>
                </a:extLst>
              </p:cNvPr>
              <p:cNvSpPr/>
              <p:nvPr/>
            </p:nvSpPr>
            <p:spPr>
              <a:xfrm>
                <a:off x="6547670" y="5136164"/>
                <a:ext cx="26623" cy="26623"/>
              </a:xfrm>
              <a:custGeom>
                <a:avLst/>
                <a:gdLst>
                  <a:gd name="connsiteX0" fmla="*/ 13783 w 26623"/>
                  <a:gd name="connsiteY0" fmla="*/ 27056 h 26623"/>
                  <a:gd name="connsiteX1" fmla="*/ 23195 w 26623"/>
                  <a:gd name="connsiteY1" fmla="*/ 23157 h 26623"/>
                  <a:gd name="connsiteX2" fmla="*/ 27094 w 26623"/>
                  <a:gd name="connsiteY2" fmla="*/ 13744 h 26623"/>
                  <a:gd name="connsiteX3" fmla="*/ 23195 w 26623"/>
                  <a:gd name="connsiteY3" fmla="*/ 4331 h 26623"/>
                  <a:gd name="connsiteX4" fmla="*/ 13783 w 26623"/>
                  <a:gd name="connsiteY4" fmla="*/ 433 h 26623"/>
                  <a:gd name="connsiteX5" fmla="*/ 4370 w 26623"/>
                  <a:gd name="connsiteY5" fmla="*/ 4331 h 26623"/>
                  <a:gd name="connsiteX6" fmla="*/ 471 w 26623"/>
                  <a:gd name="connsiteY6" fmla="*/ 13744 h 26623"/>
                  <a:gd name="connsiteX7" fmla="*/ 4370 w 26623"/>
                  <a:gd name="connsiteY7" fmla="*/ 23157 h 26623"/>
                  <a:gd name="connsiteX8" fmla="*/ 13783 w 26623"/>
                  <a:gd name="connsiteY8" fmla="*/ 270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3" y="27056"/>
                    </a:moveTo>
                    <a:cubicBezTo>
                      <a:pt x="17313" y="27056"/>
                      <a:pt x="20699" y="25653"/>
                      <a:pt x="23195" y="23157"/>
                    </a:cubicBezTo>
                    <a:cubicBezTo>
                      <a:pt x="25692" y="20661"/>
                      <a:pt x="27094" y="17274"/>
                      <a:pt x="27094" y="13744"/>
                    </a:cubicBezTo>
                    <a:cubicBezTo>
                      <a:pt x="27094" y="10214"/>
                      <a:pt x="25692" y="6828"/>
                      <a:pt x="23195" y="4331"/>
                    </a:cubicBezTo>
                    <a:cubicBezTo>
                      <a:pt x="20699" y="1835"/>
                      <a:pt x="17313" y="433"/>
                      <a:pt x="13783" y="433"/>
                    </a:cubicBezTo>
                    <a:cubicBezTo>
                      <a:pt x="10252" y="433"/>
                      <a:pt x="6866" y="1835"/>
                      <a:pt x="4370" y="4331"/>
                    </a:cubicBezTo>
                    <a:cubicBezTo>
                      <a:pt x="1874" y="6828"/>
                      <a:pt x="471" y="10214"/>
                      <a:pt x="471" y="13744"/>
                    </a:cubicBezTo>
                    <a:cubicBezTo>
                      <a:pt x="471" y="17274"/>
                      <a:pt x="1874" y="20661"/>
                      <a:pt x="4370" y="23157"/>
                    </a:cubicBezTo>
                    <a:cubicBezTo>
                      <a:pt x="6866" y="25653"/>
                      <a:pt x="10252" y="27056"/>
                      <a:pt x="13783" y="270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51" name="任意多边形: 形状 68050">
                <a:extLst>
                  <a:ext uri="{FF2B5EF4-FFF2-40B4-BE49-F238E27FC236}">
                    <a16:creationId xmlns:a16="http://schemas.microsoft.com/office/drawing/2014/main" id="{82896799-F1DA-682A-E019-8C42F9BAA19D}"/>
                  </a:ext>
                </a:extLst>
              </p:cNvPr>
              <p:cNvSpPr/>
              <p:nvPr/>
            </p:nvSpPr>
            <p:spPr>
              <a:xfrm>
                <a:off x="5408975" y="3151733"/>
                <a:ext cx="26623" cy="26623"/>
              </a:xfrm>
              <a:custGeom>
                <a:avLst/>
                <a:gdLst>
                  <a:gd name="connsiteX0" fmla="*/ 13687 w 26623"/>
                  <a:gd name="connsiteY0" fmla="*/ 26889 h 26623"/>
                  <a:gd name="connsiteX1" fmla="*/ 23100 w 26623"/>
                  <a:gd name="connsiteY1" fmla="*/ 22990 h 26623"/>
                  <a:gd name="connsiteX2" fmla="*/ 26999 w 26623"/>
                  <a:gd name="connsiteY2" fmla="*/ 13577 h 26623"/>
                  <a:gd name="connsiteX3" fmla="*/ 23100 w 26623"/>
                  <a:gd name="connsiteY3" fmla="*/ 4165 h 26623"/>
                  <a:gd name="connsiteX4" fmla="*/ 13687 w 26623"/>
                  <a:gd name="connsiteY4" fmla="*/ 266 h 26623"/>
                  <a:gd name="connsiteX5" fmla="*/ 4274 w 26623"/>
                  <a:gd name="connsiteY5" fmla="*/ 4165 h 26623"/>
                  <a:gd name="connsiteX6" fmla="*/ 375 w 26623"/>
                  <a:gd name="connsiteY6" fmla="*/ 13577 h 26623"/>
                  <a:gd name="connsiteX7" fmla="*/ 4274 w 26623"/>
                  <a:gd name="connsiteY7" fmla="*/ 22990 h 26623"/>
                  <a:gd name="connsiteX8" fmla="*/ 13687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7" y="26889"/>
                    </a:moveTo>
                    <a:cubicBezTo>
                      <a:pt x="17217" y="26889"/>
                      <a:pt x="20603" y="25486"/>
                      <a:pt x="23100" y="22990"/>
                    </a:cubicBezTo>
                    <a:cubicBezTo>
                      <a:pt x="25596" y="20494"/>
                      <a:pt x="26999" y="17108"/>
                      <a:pt x="26999" y="13577"/>
                    </a:cubicBezTo>
                    <a:cubicBezTo>
                      <a:pt x="26999" y="10047"/>
                      <a:pt x="25596" y="6661"/>
                      <a:pt x="23100" y="4165"/>
                    </a:cubicBezTo>
                    <a:cubicBezTo>
                      <a:pt x="20603" y="1668"/>
                      <a:pt x="17217" y="266"/>
                      <a:pt x="13687" y="266"/>
                    </a:cubicBezTo>
                    <a:cubicBezTo>
                      <a:pt x="10157" y="266"/>
                      <a:pt x="6771" y="1668"/>
                      <a:pt x="4274" y="4165"/>
                    </a:cubicBezTo>
                    <a:cubicBezTo>
                      <a:pt x="1778" y="6661"/>
                      <a:pt x="375" y="10047"/>
                      <a:pt x="375" y="13577"/>
                    </a:cubicBezTo>
                    <a:cubicBezTo>
                      <a:pt x="375" y="17108"/>
                      <a:pt x="1778" y="20494"/>
                      <a:pt x="4274" y="22990"/>
                    </a:cubicBezTo>
                    <a:cubicBezTo>
                      <a:pt x="6771" y="25486"/>
                      <a:pt x="10157" y="26889"/>
                      <a:pt x="13687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52" name="任意多边形: 形状 68051">
                <a:extLst>
                  <a:ext uri="{FF2B5EF4-FFF2-40B4-BE49-F238E27FC236}">
                    <a16:creationId xmlns:a16="http://schemas.microsoft.com/office/drawing/2014/main" id="{2FC40817-210E-0B21-7303-827E88EC6289}"/>
                  </a:ext>
                </a:extLst>
              </p:cNvPr>
              <p:cNvSpPr/>
              <p:nvPr/>
            </p:nvSpPr>
            <p:spPr>
              <a:xfrm>
                <a:off x="5759256" y="4263717"/>
                <a:ext cx="26623" cy="26623"/>
              </a:xfrm>
              <a:custGeom>
                <a:avLst/>
                <a:gdLst>
                  <a:gd name="connsiteX0" fmla="*/ 13716 w 26623"/>
                  <a:gd name="connsiteY0" fmla="*/ 26982 h 26623"/>
                  <a:gd name="connsiteX1" fmla="*/ 23129 w 26623"/>
                  <a:gd name="connsiteY1" fmla="*/ 23084 h 26623"/>
                  <a:gd name="connsiteX2" fmla="*/ 27028 w 26623"/>
                  <a:gd name="connsiteY2" fmla="*/ 13671 h 26623"/>
                  <a:gd name="connsiteX3" fmla="*/ 23129 w 26623"/>
                  <a:gd name="connsiteY3" fmla="*/ 4258 h 26623"/>
                  <a:gd name="connsiteX4" fmla="*/ 13716 w 26623"/>
                  <a:gd name="connsiteY4" fmla="*/ 359 h 26623"/>
                  <a:gd name="connsiteX5" fmla="*/ 4304 w 26623"/>
                  <a:gd name="connsiteY5" fmla="*/ 4258 h 26623"/>
                  <a:gd name="connsiteX6" fmla="*/ 405 w 26623"/>
                  <a:gd name="connsiteY6" fmla="*/ 13671 h 26623"/>
                  <a:gd name="connsiteX7" fmla="*/ 4304 w 26623"/>
                  <a:gd name="connsiteY7" fmla="*/ 23084 h 26623"/>
                  <a:gd name="connsiteX8" fmla="*/ 13716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6982"/>
                    </a:moveTo>
                    <a:cubicBezTo>
                      <a:pt x="17247" y="26982"/>
                      <a:pt x="20633" y="25580"/>
                      <a:pt x="23129" y="23084"/>
                    </a:cubicBezTo>
                    <a:cubicBezTo>
                      <a:pt x="25625" y="20587"/>
                      <a:pt x="27028" y="17201"/>
                      <a:pt x="27028" y="13671"/>
                    </a:cubicBezTo>
                    <a:cubicBezTo>
                      <a:pt x="27028" y="10141"/>
                      <a:pt x="25625" y="6754"/>
                      <a:pt x="23129" y="4258"/>
                    </a:cubicBezTo>
                    <a:cubicBezTo>
                      <a:pt x="20633" y="1762"/>
                      <a:pt x="17247" y="359"/>
                      <a:pt x="13716" y="359"/>
                    </a:cubicBezTo>
                    <a:cubicBezTo>
                      <a:pt x="10186" y="359"/>
                      <a:pt x="6800" y="1762"/>
                      <a:pt x="4304" y="4258"/>
                    </a:cubicBezTo>
                    <a:cubicBezTo>
                      <a:pt x="1807" y="6754"/>
                      <a:pt x="405" y="10141"/>
                      <a:pt x="405" y="13671"/>
                    </a:cubicBezTo>
                    <a:cubicBezTo>
                      <a:pt x="405" y="17201"/>
                      <a:pt x="1807" y="20587"/>
                      <a:pt x="4304" y="23084"/>
                    </a:cubicBezTo>
                    <a:cubicBezTo>
                      <a:pt x="6800" y="25580"/>
                      <a:pt x="10186" y="26982"/>
                      <a:pt x="13716" y="269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53" name="任意多边形: 形状 68052">
                <a:extLst>
                  <a:ext uri="{FF2B5EF4-FFF2-40B4-BE49-F238E27FC236}">
                    <a16:creationId xmlns:a16="http://schemas.microsoft.com/office/drawing/2014/main" id="{7557C383-0833-1194-1D9D-4B8BFDCA62D4}"/>
                  </a:ext>
                </a:extLst>
              </p:cNvPr>
              <p:cNvSpPr/>
              <p:nvPr/>
            </p:nvSpPr>
            <p:spPr>
              <a:xfrm>
                <a:off x="6205264" y="3368437"/>
                <a:ext cx="26623" cy="26623"/>
              </a:xfrm>
              <a:custGeom>
                <a:avLst/>
                <a:gdLst>
                  <a:gd name="connsiteX0" fmla="*/ 13754 w 26623"/>
                  <a:gd name="connsiteY0" fmla="*/ 26907 h 26623"/>
                  <a:gd name="connsiteX1" fmla="*/ 23167 w 26623"/>
                  <a:gd name="connsiteY1" fmla="*/ 23008 h 26623"/>
                  <a:gd name="connsiteX2" fmla="*/ 27065 w 26623"/>
                  <a:gd name="connsiteY2" fmla="*/ 13596 h 26623"/>
                  <a:gd name="connsiteX3" fmla="*/ 23167 w 26623"/>
                  <a:gd name="connsiteY3" fmla="*/ 4183 h 26623"/>
                  <a:gd name="connsiteX4" fmla="*/ 13754 w 26623"/>
                  <a:gd name="connsiteY4" fmla="*/ 284 h 26623"/>
                  <a:gd name="connsiteX5" fmla="*/ 4341 w 26623"/>
                  <a:gd name="connsiteY5" fmla="*/ 4183 h 26623"/>
                  <a:gd name="connsiteX6" fmla="*/ 442 w 26623"/>
                  <a:gd name="connsiteY6" fmla="*/ 13596 h 26623"/>
                  <a:gd name="connsiteX7" fmla="*/ 4341 w 26623"/>
                  <a:gd name="connsiteY7" fmla="*/ 23008 h 26623"/>
                  <a:gd name="connsiteX8" fmla="*/ 13754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907"/>
                    </a:moveTo>
                    <a:cubicBezTo>
                      <a:pt x="17284" y="26907"/>
                      <a:pt x="20670" y="25505"/>
                      <a:pt x="23167" y="23008"/>
                    </a:cubicBezTo>
                    <a:cubicBezTo>
                      <a:pt x="25663" y="20512"/>
                      <a:pt x="27065" y="17126"/>
                      <a:pt x="27065" y="13596"/>
                    </a:cubicBezTo>
                    <a:cubicBezTo>
                      <a:pt x="27065" y="10065"/>
                      <a:pt x="25663" y="6679"/>
                      <a:pt x="23167" y="4183"/>
                    </a:cubicBezTo>
                    <a:cubicBezTo>
                      <a:pt x="20670" y="1687"/>
                      <a:pt x="17284" y="284"/>
                      <a:pt x="13754" y="284"/>
                    </a:cubicBezTo>
                    <a:cubicBezTo>
                      <a:pt x="10224" y="284"/>
                      <a:pt x="6837" y="1687"/>
                      <a:pt x="4341" y="4183"/>
                    </a:cubicBezTo>
                    <a:cubicBezTo>
                      <a:pt x="1845" y="6679"/>
                      <a:pt x="442" y="10065"/>
                      <a:pt x="442" y="13596"/>
                    </a:cubicBezTo>
                    <a:cubicBezTo>
                      <a:pt x="442" y="17126"/>
                      <a:pt x="1845" y="20512"/>
                      <a:pt x="4341" y="23008"/>
                    </a:cubicBezTo>
                    <a:cubicBezTo>
                      <a:pt x="6837" y="25505"/>
                      <a:pt x="10224" y="26907"/>
                      <a:pt x="13754" y="269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54" name="任意多边形: 形状 68053">
                <a:extLst>
                  <a:ext uri="{FF2B5EF4-FFF2-40B4-BE49-F238E27FC236}">
                    <a16:creationId xmlns:a16="http://schemas.microsoft.com/office/drawing/2014/main" id="{0312C8D9-5BF2-966A-3C55-84151F2638D5}"/>
                  </a:ext>
                </a:extLst>
              </p:cNvPr>
              <p:cNvSpPr/>
              <p:nvPr/>
            </p:nvSpPr>
            <p:spPr>
              <a:xfrm>
                <a:off x="6411097" y="3279533"/>
                <a:ext cx="26623" cy="26623"/>
              </a:xfrm>
              <a:custGeom>
                <a:avLst/>
                <a:gdLst>
                  <a:gd name="connsiteX0" fmla="*/ 13771 w 26623"/>
                  <a:gd name="connsiteY0" fmla="*/ 26900 h 26623"/>
                  <a:gd name="connsiteX1" fmla="*/ 23184 w 26623"/>
                  <a:gd name="connsiteY1" fmla="*/ 23001 h 26623"/>
                  <a:gd name="connsiteX2" fmla="*/ 27083 w 26623"/>
                  <a:gd name="connsiteY2" fmla="*/ 13588 h 26623"/>
                  <a:gd name="connsiteX3" fmla="*/ 23184 w 26623"/>
                  <a:gd name="connsiteY3" fmla="*/ 4175 h 26623"/>
                  <a:gd name="connsiteX4" fmla="*/ 13771 w 26623"/>
                  <a:gd name="connsiteY4" fmla="*/ 277 h 26623"/>
                  <a:gd name="connsiteX5" fmla="*/ 4358 w 26623"/>
                  <a:gd name="connsiteY5" fmla="*/ 4175 h 26623"/>
                  <a:gd name="connsiteX6" fmla="*/ 460 w 26623"/>
                  <a:gd name="connsiteY6" fmla="*/ 13588 h 26623"/>
                  <a:gd name="connsiteX7" fmla="*/ 4358 w 26623"/>
                  <a:gd name="connsiteY7" fmla="*/ 23001 h 26623"/>
                  <a:gd name="connsiteX8" fmla="*/ 13771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900"/>
                    </a:moveTo>
                    <a:cubicBezTo>
                      <a:pt x="17301" y="26900"/>
                      <a:pt x="20688" y="25497"/>
                      <a:pt x="23184" y="23001"/>
                    </a:cubicBezTo>
                    <a:cubicBezTo>
                      <a:pt x="25680" y="20505"/>
                      <a:pt x="27083" y="17118"/>
                      <a:pt x="27083" y="13588"/>
                    </a:cubicBezTo>
                    <a:cubicBezTo>
                      <a:pt x="27083" y="10058"/>
                      <a:pt x="25680" y="6672"/>
                      <a:pt x="23184" y="4175"/>
                    </a:cubicBezTo>
                    <a:cubicBezTo>
                      <a:pt x="20688" y="1679"/>
                      <a:pt x="17301" y="277"/>
                      <a:pt x="13771" y="277"/>
                    </a:cubicBezTo>
                    <a:cubicBezTo>
                      <a:pt x="10241" y="277"/>
                      <a:pt x="6855" y="1679"/>
                      <a:pt x="4358" y="4175"/>
                    </a:cubicBezTo>
                    <a:cubicBezTo>
                      <a:pt x="1862" y="6672"/>
                      <a:pt x="460" y="10058"/>
                      <a:pt x="460" y="13588"/>
                    </a:cubicBezTo>
                    <a:cubicBezTo>
                      <a:pt x="460" y="17118"/>
                      <a:pt x="1862" y="20505"/>
                      <a:pt x="4358" y="23001"/>
                    </a:cubicBezTo>
                    <a:cubicBezTo>
                      <a:pt x="6855" y="25497"/>
                      <a:pt x="10241" y="26900"/>
                      <a:pt x="13771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55" name="任意多边形: 形状 68054">
                <a:extLst>
                  <a:ext uri="{FF2B5EF4-FFF2-40B4-BE49-F238E27FC236}">
                    <a16:creationId xmlns:a16="http://schemas.microsoft.com/office/drawing/2014/main" id="{12EFFADD-F63D-060B-8B43-D8606287DED8}"/>
                  </a:ext>
                </a:extLst>
              </p:cNvPr>
              <p:cNvSpPr/>
              <p:nvPr/>
            </p:nvSpPr>
            <p:spPr>
              <a:xfrm>
                <a:off x="6294908" y="2948192"/>
                <a:ext cx="26623" cy="26623"/>
              </a:xfrm>
              <a:custGeom>
                <a:avLst/>
                <a:gdLst>
                  <a:gd name="connsiteX0" fmla="*/ 13761 w 26623"/>
                  <a:gd name="connsiteY0" fmla="*/ 26872 h 26623"/>
                  <a:gd name="connsiteX1" fmla="*/ 23174 w 26623"/>
                  <a:gd name="connsiteY1" fmla="*/ 22973 h 26623"/>
                  <a:gd name="connsiteX2" fmla="*/ 27073 w 26623"/>
                  <a:gd name="connsiteY2" fmla="*/ 13560 h 26623"/>
                  <a:gd name="connsiteX3" fmla="*/ 23174 w 26623"/>
                  <a:gd name="connsiteY3" fmla="*/ 4148 h 26623"/>
                  <a:gd name="connsiteX4" fmla="*/ 13761 w 26623"/>
                  <a:gd name="connsiteY4" fmla="*/ 249 h 26623"/>
                  <a:gd name="connsiteX5" fmla="*/ 4349 w 26623"/>
                  <a:gd name="connsiteY5" fmla="*/ 4148 h 26623"/>
                  <a:gd name="connsiteX6" fmla="*/ 450 w 26623"/>
                  <a:gd name="connsiteY6" fmla="*/ 13560 h 26623"/>
                  <a:gd name="connsiteX7" fmla="*/ 4349 w 26623"/>
                  <a:gd name="connsiteY7" fmla="*/ 22973 h 26623"/>
                  <a:gd name="connsiteX8" fmla="*/ 13761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1" y="26872"/>
                    </a:moveTo>
                    <a:cubicBezTo>
                      <a:pt x="17292" y="26872"/>
                      <a:pt x="20678" y="25469"/>
                      <a:pt x="23174" y="22973"/>
                    </a:cubicBezTo>
                    <a:cubicBezTo>
                      <a:pt x="25670" y="20477"/>
                      <a:pt x="27073" y="17091"/>
                      <a:pt x="27073" y="13560"/>
                    </a:cubicBezTo>
                    <a:cubicBezTo>
                      <a:pt x="27073" y="10030"/>
                      <a:pt x="25670" y="6644"/>
                      <a:pt x="23174" y="4148"/>
                    </a:cubicBezTo>
                    <a:cubicBezTo>
                      <a:pt x="20678" y="1651"/>
                      <a:pt x="17292" y="249"/>
                      <a:pt x="13761" y="249"/>
                    </a:cubicBezTo>
                    <a:cubicBezTo>
                      <a:pt x="10231" y="249"/>
                      <a:pt x="6845" y="1651"/>
                      <a:pt x="4349" y="4148"/>
                    </a:cubicBezTo>
                    <a:cubicBezTo>
                      <a:pt x="1852" y="6644"/>
                      <a:pt x="450" y="10030"/>
                      <a:pt x="450" y="13560"/>
                    </a:cubicBezTo>
                    <a:cubicBezTo>
                      <a:pt x="450" y="17091"/>
                      <a:pt x="1852" y="20477"/>
                      <a:pt x="4349" y="22973"/>
                    </a:cubicBezTo>
                    <a:cubicBezTo>
                      <a:pt x="6845" y="25469"/>
                      <a:pt x="10231" y="26872"/>
                      <a:pt x="13761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56" name="任意多边形: 形状 68055">
                <a:extLst>
                  <a:ext uri="{FF2B5EF4-FFF2-40B4-BE49-F238E27FC236}">
                    <a16:creationId xmlns:a16="http://schemas.microsoft.com/office/drawing/2014/main" id="{9B56CD1D-69BD-F5E2-65C6-18A7A595BB56}"/>
                  </a:ext>
                </a:extLst>
              </p:cNvPr>
              <p:cNvSpPr/>
              <p:nvPr/>
            </p:nvSpPr>
            <p:spPr>
              <a:xfrm>
                <a:off x="5705588" y="3139200"/>
                <a:ext cx="26623" cy="26623"/>
              </a:xfrm>
              <a:custGeom>
                <a:avLst/>
                <a:gdLst>
                  <a:gd name="connsiteX0" fmla="*/ 13712 w 26623"/>
                  <a:gd name="connsiteY0" fmla="*/ 26888 h 26623"/>
                  <a:gd name="connsiteX1" fmla="*/ 23125 w 26623"/>
                  <a:gd name="connsiteY1" fmla="*/ 22989 h 26623"/>
                  <a:gd name="connsiteX2" fmla="*/ 27024 w 26623"/>
                  <a:gd name="connsiteY2" fmla="*/ 13576 h 26623"/>
                  <a:gd name="connsiteX3" fmla="*/ 23125 w 26623"/>
                  <a:gd name="connsiteY3" fmla="*/ 4164 h 26623"/>
                  <a:gd name="connsiteX4" fmla="*/ 13712 w 26623"/>
                  <a:gd name="connsiteY4" fmla="*/ 265 h 26623"/>
                  <a:gd name="connsiteX5" fmla="*/ 4299 w 26623"/>
                  <a:gd name="connsiteY5" fmla="*/ 4164 h 26623"/>
                  <a:gd name="connsiteX6" fmla="*/ 400 w 26623"/>
                  <a:gd name="connsiteY6" fmla="*/ 13576 h 26623"/>
                  <a:gd name="connsiteX7" fmla="*/ 4299 w 26623"/>
                  <a:gd name="connsiteY7" fmla="*/ 22989 h 26623"/>
                  <a:gd name="connsiteX8" fmla="*/ 13712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2" y="26888"/>
                    </a:moveTo>
                    <a:cubicBezTo>
                      <a:pt x="17242" y="26888"/>
                      <a:pt x="20628" y="25485"/>
                      <a:pt x="23125" y="22989"/>
                    </a:cubicBezTo>
                    <a:cubicBezTo>
                      <a:pt x="25621" y="20493"/>
                      <a:pt x="27024" y="17107"/>
                      <a:pt x="27024" y="13576"/>
                    </a:cubicBezTo>
                    <a:cubicBezTo>
                      <a:pt x="27024" y="10046"/>
                      <a:pt x="25621" y="6660"/>
                      <a:pt x="23125" y="4164"/>
                    </a:cubicBezTo>
                    <a:cubicBezTo>
                      <a:pt x="20628" y="1667"/>
                      <a:pt x="17242" y="265"/>
                      <a:pt x="13712" y="265"/>
                    </a:cubicBezTo>
                    <a:cubicBezTo>
                      <a:pt x="10182" y="265"/>
                      <a:pt x="6795" y="1667"/>
                      <a:pt x="4299" y="4164"/>
                    </a:cubicBezTo>
                    <a:cubicBezTo>
                      <a:pt x="1803" y="6660"/>
                      <a:pt x="400" y="10046"/>
                      <a:pt x="400" y="13576"/>
                    </a:cubicBezTo>
                    <a:cubicBezTo>
                      <a:pt x="400" y="17107"/>
                      <a:pt x="1803" y="20493"/>
                      <a:pt x="4299" y="22989"/>
                    </a:cubicBezTo>
                    <a:cubicBezTo>
                      <a:pt x="6795" y="25485"/>
                      <a:pt x="10182" y="26888"/>
                      <a:pt x="13712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57" name="任意多边形: 形状 68056">
                <a:extLst>
                  <a:ext uri="{FF2B5EF4-FFF2-40B4-BE49-F238E27FC236}">
                    <a16:creationId xmlns:a16="http://schemas.microsoft.com/office/drawing/2014/main" id="{1EDD43F8-1E60-8987-A2AC-A5E6CBC7191B}"/>
                  </a:ext>
                </a:extLst>
              </p:cNvPr>
              <p:cNvSpPr/>
              <p:nvPr/>
            </p:nvSpPr>
            <p:spPr>
              <a:xfrm>
                <a:off x="5509824" y="3608871"/>
                <a:ext cx="26623" cy="26623"/>
              </a:xfrm>
              <a:custGeom>
                <a:avLst/>
                <a:gdLst>
                  <a:gd name="connsiteX0" fmla="*/ 13695 w 26623"/>
                  <a:gd name="connsiteY0" fmla="*/ 26927 h 26623"/>
                  <a:gd name="connsiteX1" fmla="*/ 23108 w 26623"/>
                  <a:gd name="connsiteY1" fmla="*/ 23029 h 26623"/>
                  <a:gd name="connsiteX2" fmla="*/ 27007 w 26623"/>
                  <a:gd name="connsiteY2" fmla="*/ 13616 h 26623"/>
                  <a:gd name="connsiteX3" fmla="*/ 23108 w 26623"/>
                  <a:gd name="connsiteY3" fmla="*/ 4203 h 26623"/>
                  <a:gd name="connsiteX4" fmla="*/ 13695 w 26623"/>
                  <a:gd name="connsiteY4" fmla="*/ 304 h 26623"/>
                  <a:gd name="connsiteX5" fmla="*/ 4283 w 26623"/>
                  <a:gd name="connsiteY5" fmla="*/ 4203 h 26623"/>
                  <a:gd name="connsiteX6" fmla="*/ 384 w 26623"/>
                  <a:gd name="connsiteY6" fmla="*/ 13616 h 26623"/>
                  <a:gd name="connsiteX7" fmla="*/ 4283 w 26623"/>
                  <a:gd name="connsiteY7" fmla="*/ 23029 h 26623"/>
                  <a:gd name="connsiteX8" fmla="*/ 13695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5" y="26927"/>
                    </a:moveTo>
                    <a:cubicBezTo>
                      <a:pt x="17226" y="26927"/>
                      <a:pt x="20612" y="25525"/>
                      <a:pt x="23108" y="23029"/>
                    </a:cubicBezTo>
                    <a:cubicBezTo>
                      <a:pt x="25604" y="20532"/>
                      <a:pt x="27007" y="17146"/>
                      <a:pt x="27007" y="13616"/>
                    </a:cubicBezTo>
                    <a:cubicBezTo>
                      <a:pt x="27007" y="10086"/>
                      <a:pt x="25604" y="6699"/>
                      <a:pt x="23108" y="4203"/>
                    </a:cubicBezTo>
                    <a:cubicBezTo>
                      <a:pt x="20612" y="1707"/>
                      <a:pt x="17226" y="304"/>
                      <a:pt x="13695" y="304"/>
                    </a:cubicBezTo>
                    <a:cubicBezTo>
                      <a:pt x="10165" y="304"/>
                      <a:pt x="6779" y="1707"/>
                      <a:pt x="4283" y="4203"/>
                    </a:cubicBezTo>
                    <a:cubicBezTo>
                      <a:pt x="1786" y="6699"/>
                      <a:pt x="384" y="10086"/>
                      <a:pt x="384" y="13616"/>
                    </a:cubicBezTo>
                    <a:cubicBezTo>
                      <a:pt x="384" y="17146"/>
                      <a:pt x="1786" y="20532"/>
                      <a:pt x="4283" y="23029"/>
                    </a:cubicBezTo>
                    <a:cubicBezTo>
                      <a:pt x="6779" y="25525"/>
                      <a:pt x="10165" y="26927"/>
                      <a:pt x="13695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58" name="任意多边形: 形状 68057">
                <a:extLst>
                  <a:ext uri="{FF2B5EF4-FFF2-40B4-BE49-F238E27FC236}">
                    <a16:creationId xmlns:a16="http://schemas.microsoft.com/office/drawing/2014/main" id="{776E4612-E36C-0F15-C661-A6234A82EC2F}"/>
                  </a:ext>
                </a:extLst>
              </p:cNvPr>
              <p:cNvSpPr/>
              <p:nvPr/>
            </p:nvSpPr>
            <p:spPr>
              <a:xfrm>
                <a:off x="5496918" y="3067915"/>
                <a:ext cx="26623" cy="26623"/>
              </a:xfrm>
              <a:custGeom>
                <a:avLst/>
                <a:gdLst>
                  <a:gd name="connsiteX0" fmla="*/ 13694 w 26623"/>
                  <a:gd name="connsiteY0" fmla="*/ 26882 h 26623"/>
                  <a:gd name="connsiteX1" fmla="*/ 23107 w 26623"/>
                  <a:gd name="connsiteY1" fmla="*/ 22983 h 26623"/>
                  <a:gd name="connsiteX2" fmla="*/ 27006 w 26623"/>
                  <a:gd name="connsiteY2" fmla="*/ 13570 h 26623"/>
                  <a:gd name="connsiteX3" fmla="*/ 23107 w 26623"/>
                  <a:gd name="connsiteY3" fmla="*/ 4158 h 26623"/>
                  <a:gd name="connsiteX4" fmla="*/ 13694 w 26623"/>
                  <a:gd name="connsiteY4" fmla="*/ 259 h 26623"/>
                  <a:gd name="connsiteX5" fmla="*/ 4282 w 26623"/>
                  <a:gd name="connsiteY5" fmla="*/ 4158 h 26623"/>
                  <a:gd name="connsiteX6" fmla="*/ 383 w 26623"/>
                  <a:gd name="connsiteY6" fmla="*/ 13570 h 26623"/>
                  <a:gd name="connsiteX7" fmla="*/ 4282 w 26623"/>
                  <a:gd name="connsiteY7" fmla="*/ 22983 h 26623"/>
                  <a:gd name="connsiteX8" fmla="*/ 13694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4" y="26882"/>
                    </a:moveTo>
                    <a:cubicBezTo>
                      <a:pt x="17225" y="26882"/>
                      <a:pt x="20611" y="25479"/>
                      <a:pt x="23107" y="22983"/>
                    </a:cubicBezTo>
                    <a:cubicBezTo>
                      <a:pt x="25603" y="20487"/>
                      <a:pt x="27006" y="17101"/>
                      <a:pt x="27006" y="13570"/>
                    </a:cubicBezTo>
                    <a:cubicBezTo>
                      <a:pt x="27006" y="10040"/>
                      <a:pt x="25603" y="6654"/>
                      <a:pt x="23107" y="4158"/>
                    </a:cubicBezTo>
                    <a:cubicBezTo>
                      <a:pt x="20611" y="1661"/>
                      <a:pt x="17225" y="259"/>
                      <a:pt x="13694" y="259"/>
                    </a:cubicBezTo>
                    <a:cubicBezTo>
                      <a:pt x="10164" y="259"/>
                      <a:pt x="6778" y="1661"/>
                      <a:pt x="4282" y="4158"/>
                    </a:cubicBezTo>
                    <a:cubicBezTo>
                      <a:pt x="1785" y="6654"/>
                      <a:pt x="383" y="10040"/>
                      <a:pt x="383" y="13570"/>
                    </a:cubicBezTo>
                    <a:cubicBezTo>
                      <a:pt x="383" y="17101"/>
                      <a:pt x="1785" y="20487"/>
                      <a:pt x="4282" y="22983"/>
                    </a:cubicBezTo>
                    <a:cubicBezTo>
                      <a:pt x="6778" y="25479"/>
                      <a:pt x="10164" y="26882"/>
                      <a:pt x="13694" y="268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59" name="任意多边形: 形状 68058">
                <a:extLst>
                  <a:ext uri="{FF2B5EF4-FFF2-40B4-BE49-F238E27FC236}">
                    <a16:creationId xmlns:a16="http://schemas.microsoft.com/office/drawing/2014/main" id="{5B9213F9-5C73-262B-A535-6743B1B13C54}"/>
                  </a:ext>
                </a:extLst>
              </p:cNvPr>
              <p:cNvSpPr/>
              <p:nvPr/>
            </p:nvSpPr>
            <p:spPr>
              <a:xfrm>
                <a:off x="5180474" y="3026912"/>
                <a:ext cx="26623" cy="26623"/>
              </a:xfrm>
              <a:custGeom>
                <a:avLst/>
                <a:gdLst>
                  <a:gd name="connsiteX0" fmla="*/ 13668 w 26623"/>
                  <a:gd name="connsiteY0" fmla="*/ 26879 h 26623"/>
                  <a:gd name="connsiteX1" fmla="*/ 23081 w 26623"/>
                  <a:gd name="connsiteY1" fmla="*/ 22980 h 26623"/>
                  <a:gd name="connsiteX2" fmla="*/ 26979 w 26623"/>
                  <a:gd name="connsiteY2" fmla="*/ 13567 h 26623"/>
                  <a:gd name="connsiteX3" fmla="*/ 23081 w 26623"/>
                  <a:gd name="connsiteY3" fmla="*/ 4154 h 26623"/>
                  <a:gd name="connsiteX4" fmla="*/ 13668 w 26623"/>
                  <a:gd name="connsiteY4" fmla="*/ 255 h 26623"/>
                  <a:gd name="connsiteX5" fmla="*/ 4255 w 26623"/>
                  <a:gd name="connsiteY5" fmla="*/ 4154 h 26623"/>
                  <a:gd name="connsiteX6" fmla="*/ 356 w 26623"/>
                  <a:gd name="connsiteY6" fmla="*/ 13567 h 26623"/>
                  <a:gd name="connsiteX7" fmla="*/ 4255 w 26623"/>
                  <a:gd name="connsiteY7" fmla="*/ 22980 h 26623"/>
                  <a:gd name="connsiteX8" fmla="*/ 13668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8" y="26879"/>
                    </a:moveTo>
                    <a:cubicBezTo>
                      <a:pt x="17198" y="26879"/>
                      <a:pt x="20584" y="25476"/>
                      <a:pt x="23081" y="22980"/>
                    </a:cubicBezTo>
                    <a:cubicBezTo>
                      <a:pt x="25577" y="20483"/>
                      <a:pt x="26979" y="17097"/>
                      <a:pt x="26979" y="13567"/>
                    </a:cubicBezTo>
                    <a:cubicBezTo>
                      <a:pt x="26979" y="10037"/>
                      <a:pt x="25577" y="6651"/>
                      <a:pt x="23081" y="4154"/>
                    </a:cubicBezTo>
                    <a:cubicBezTo>
                      <a:pt x="20584" y="1658"/>
                      <a:pt x="17198" y="255"/>
                      <a:pt x="13668" y="255"/>
                    </a:cubicBezTo>
                    <a:cubicBezTo>
                      <a:pt x="10138" y="255"/>
                      <a:pt x="6751" y="1658"/>
                      <a:pt x="4255" y="4154"/>
                    </a:cubicBezTo>
                    <a:cubicBezTo>
                      <a:pt x="1759" y="6651"/>
                      <a:pt x="356" y="10037"/>
                      <a:pt x="356" y="13567"/>
                    </a:cubicBezTo>
                    <a:cubicBezTo>
                      <a:pt x="356" y="17097"/>
                      <a:pt x="1759" y="20483"/>
                      <a:pt x="4255" y="22980"/>
                    </a:cubicBezTo>
                    <a:cubicBezTo>
                      <a:pt x="6751" y="25476"/>
                      <a:pt x="10138" y="26879"/>
                      <a:pt x="13668" y="268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60" name="任意多边形: 形状 68059">
                <a:extLst>
                  <a:ext uri="{FF2B5EF4-FFF2-40B4-BE49-F238E27FC236}">
                    <a16:creationId xmlns:a16="http://schemas.microsoft.com/office/drawing/2014/main" id="{9663CEC7-1AB1-1906-4253-DF693F21207E}"/>
                  </a:ext>
                </a:extLst>
              </p:cNvPr>
              <p:cNvSpPr/>
              <p:nvPr/>
            </p:nvSpPr>
            <p:spPr>
              <a:xfrm>
                <a:off x="7976453" y="4254148"/>
                <a:ext cx="26623" cy="26623"/>
              </a:xfrm>
              <a:custGeom>
                <a:avLst/>
                <a:gdLst>
                  <a:gd name="connsiteX0" fmla="*/ 13903 w 26623"/>
                  <a:gd name="connsiteY0" fmla="*/ 26982 h 26623"/>
                  <a:gd name="connsiteX1" fmla="*/ 23315 w 26623"/>
                  <a:gd name="connsiteY1" fmla="*/ 23083 h 26623"/>
                  <a:gd name="connsiteX2" fmla="*/ 27214 w 26623"/>
                  <a:gd name="connsiteY2" fmla="*/ 13670 h 26623"/>
                  <a:gd name="connsiteX3" fmla="*/ 23315 w 26623"/>
                  <a:gd name="connsiteY3" fmla="*/ 4257 h 26623"/>
                  <a:gd name="connsiteX4" fmla="*/ 13903 w 26623"/>
                  <a:gd name="connsiteY4" fmla="*/ 358 h 26623"/>
                  <a:gd name="connsiteX5" fmla="*/ 4490 w 26623"/>
                  <a:gd name="connsiteY5" fmla="*/ 4257 h 26623"/>
                  <a:gd name="connsiteX6" fmla="*/ 591 w 26623"/>
                  <a:gd name="connsiteY6" fmla="*/ 13670 h 26623"/>
                  <a:gd name="connsiteX7" fmla="*/ 4490 w 26623"/>
                  <a:gd name="connsiteY7" fmla="*/ 23083 h 26623"/>
                  <a:gd name="connsiteX8" fmla="*/ 13903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3" y="26982"/>
                    </a:moveTo>
                    <a:cubicBezTo>
                      <a:pt x="17433" y="26982"/>
                      <a:pt x="20819" y="25579"/>
                      <a:pt x="23315" y="23083"/>
                    </a:cubicBezTo>
                    <a:cubicBezTo>
                      <a:pt x="25812" y="20586"/>
                      <a:pt x="27214" y="17200"/>
                      <a:pt x="27214" y="13670"/>
                    </a:cubicBezTo>
                    <a:cubicBezTo>
                      <a:pt x="27214" y="10140"/>
                      <a:pt x="25812" y="6754"/>
                      <a:pt x="23315" y="4257"/>
                    </a:cubicBezTo>
                    <a:cubicBezTo>
                      <a:pt x="20819" y="1761"/>
                      <a:pt x="17433" y="358"/>
                      <a:pt x="13903" y="358"/>
                    </a:cubicBezTo>
                    <a:cubicBezTo>
                      <a:pt x="10372" y="358"/>
                      <a:pt x="6986" y="1761"/>
                      <a:pt x="4490" y="4257"/>
                    </a:cubicBezTo>
                    <a:cubicBezTo>
                      <a:pt x="1994" y="6754"/>
                      <a:pt x="591" y="10140"/>
                      <a:pt x="591" y="13670"/>
                    </a:cubicBezTo>
                    <a:cubicBezTo>
                      <a:pt x="591" y="17200"/>
                      <a:pt x="1994" y="20586"/>
                      <a:pt x="4490" y="23083"/>
                    </a:cubicBezTo>
                    <a:cubicBezTo>
                      <a:pt x="6986" y="25579"/>
                      <a:pt x="10372" y="26982"/>
                      <a:pt x="13903" y="269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61" name="任意多边形: 形状 68060">
                <a:extLst>
                  <a:ext uri="{FF2B5EF4-FFF2-40B4-BE49-F238E27FC236}">
                    <a16:creationId xmlns:a16="http://schemas.microsoft.com/office/drawing/2014/main" id="{0B697AD8-4520-00E9-6A64-4A1763E259A8}"/>
                  </a:ext>
                </a:extLst>
              </p:cNvPr>
              <p:cNvSpPr/>
              <p:nvPr/>
            </p:nvSpPr>
            <p:spPr>
              <a:xfrm>
                <a:off x="6106247" y="3991895"/>
                <a:ext cx="26623" cy="26623"/>
              </a:xfrm>
              <a:custGeom>
                <a:avLst/>
                <a:gdLst>
                  <a:gd name="connsiteX0" fmla="*/ 13746 w 26623"/>
                  <a:gd name="connsiteY0" fmla="*/ 26960 h 26623"/>
                  <a:gd name="connsiteX1" fmla="*/ 23158 w 26623"/>
                  <a:gd name="connsiteY1" fmla="*/ 23061 h 26623"/>
                  <a:gd name="connsiteX2" fmla="*/ 27057 w 26623"/>
                  <a:gd name="connsiteY2" fmla="*/ 13648 h 26623"/>
                  <a:gd name="connsiteX3" fmla="*/ 23158 w 26623"/>
                  <a:gd name="connsiteY3" fmla="*/ 4235 h 26623"/>
                  <a:gd name="connsiteX4" fmla="*/ 13746 w 26623"/>
                  <a:gd name="connsiteY4" fmla="*/ 336 h 26623"/>
                  <a:gd name="connsiteX5" fmla="*/ 4333 w 26623"/>
                  <a:gd name="connsiteY5" fmla="*/ 4235 h 26623"/>
                  <a:gd name="connsiteX6" fmla="*/ 434 w 26623"/>
                  <a:gd name="connsiteY6" fmla="*/ 13648 h 26623"/>
                  <a:gd name="connsiteX7" fmla="*/ 4333 w 26623"/>
                  <a:gd name="connsiteY7" fmla="*/ 23061 h 26623"/>
                  <a:gd name="connsiteX8" fmla="*/ 13746 w 26623"/>
                  <a:gd name="connsiteY8" fmla="*/ 269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60"/>
                    </a:moveTo>
                    <a:cubicBezTo>
                      <a:pt x="17276" y="26960"/>
                      <a:pt x="20662" y="25557"/>
                      <a:pt x="23158" y="23061"/>
                    </a:cubicBezTo>
                    <a:cubicBezTo>
                      <a:pt x="25655" y="20564"/>
                      <a:pt x="27057" y="17178"/>
                      <a:pt x="27057" y="13648"/>
                    </a:cubicBezTo>
                    <a:cubicBezTo>
                      <a:pt x="27057" y="10118"/>
                      <a:pt x="25655" y="6732"/>
                      <a:pt x="23158" y="4235"/>
                    </a:cubicBezTo>
                    <a:cubicBezTo>
                      <a:pt x="20662" y="1739"/>
                      <a:pt x="17276" y="336"/>
                      <a:pt x="13746" y="336"/>
                    </a:cubicBezTo>
                    <a:cubicBezTo>
                      <a:pt x="10215" y="336"/>
                      <a:pt x="6829" y="1739"/>
                      <a:pt x="4333" y="4235"/>
                    </a:cubicBezTo>
                    <a:cubicBezTo>
                      <a:pt x="1837" y="6732"/>
                      <a:pt x="434" y="10118"/>
                      <a:pt x="434" y="13648"/>
                    </a:cubicBezTo>
                    <a:cubicBezTo>
                      <a:pt x="434" y="17178"/>
                      <a:pt x="1837" y="20564"/>
                      <a:pt x="4333" y="23061"/>
                    </a:cubicBezTo>
                    <a:cubicBezTo>
                      <a:pt x="6829" y="25557"/>
                      <a:pt x="10215" y="26960"/>
                      <a:pt x="13746" y="269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62" name="任意多边形: 形状 68061">
                <a:extLst>
                  <a:ext uri="{FF2B5EF4-FFF2-40B4-BE49-F238E27FC236}">
                    <a16:creationId xmlns:a16="http://schemas.microsoft.com/office/drawing/2014/main" id="{7F4A674C-7C98-938A-E633-555D79A50DF5}"/>
                  </a:ext>
                </a:extLst>
              </p:cNvPr>
              <p:cNvSpPr/>
              <p:nvPr/>
            </p:nvSpPr>
            <p:spPr>
              <a:xfrm>
                <a:off x="6070176" y="3232790"/>
                <a:ext cx="26623" cy="26623"/>
              </a:xfrm>
              <a:custGeom>
                <a:avLst/>
                <a:gdLst>
                  <a:gd name="connsiteX0" fmla="*/ 13743 w 26623"/>
                  <a:gd name="connsiteY0" fmla="*/ 26896 h 26623"/>
                  <a:gd name="connsiteX1" fmla="*/ 23155 w 26623"/>
                  <a:gd name="connsiteY1" fmla="*/ 22997 h 26623"/>
                  <a:gd name="connsiteX2" fmla="*/ 27054 w 26623"/>
                  <a:gd name="connsiteY2" fmla="*/ 13584 h 26623"/>
                  <a:gd name="connsiteX3" fmla="*/ 23155 w 26623"/>
                  <a:gd name="connsiteY3" fmla="*/ 4172 h 26623"/>
                  <a:gd name="connsiteX4" fmla="*/ 13743 w 26623"/>
                  <a:gd name="connsiteY4" fmla="*/ 273 h 26623"/>
                  <a:gd name="connsiteX5" fmla="*/ 4330 w 26623"/>
                  <a:gd name="connsiteY5" fmla="*/ 4172 h 26623"/>
                  <a:gd name="connsiteX6" fmla="*/ 431 w 26623"/>
                  <a:gd name="connsiteY6" fmla="*/ 13584 h 26623"/>
                  <a:gd name="connsiteX7" fmla="*/ 4330 w 26623"/>
                  <a:gd name="connsiteY7" fmla="*/ 22997 h 26623"/>
                  <a:gd name="connsiteX8" fmla="*/ 13743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3" y="26896"/>
                    </a:moveTo>
                    <a:cubicBezTo>
                      <a:pt x="17273" y="26896"/>
                      <a:pt x="20659" y="25493"/>
                      <a:pt x="23155" y="22997"/>
                    </a:cubicBezTo>
                    <a:cubicBezTo>
                      <a:pt x="25652" y="20501"/>
                      <a:pt x="27054" y="17115"/>
                      <a:pt x="27054" y="13584"/>
                    </a:cubicBezTo>
                    <a:cubicBezTo>
                      <a:pt x="27054" y="10054"/>
                      <a:pt x="25652" y="6668"/>
                      <a:pt x="23155" y="4172"/>
                    </a:cubicBezTo>
                    <a:cubicBezTo>
                      <a:pt x="20659" y="1675"/>
                      <a:pt x="17273" y="273"/>
                      <a:pt x="13743" y="273"/>
                    </a:cubicBezTo>
                    <a:cubicBezTo>
                      <a:pt x="10212" y="273"/>
                      <a:pt x="6826" y="1675"/>
                      <a:pt x="4330" y="4172"/>
                    </a:cubicBezTo>
                    <a:cubicBezTo>
                      <a:pt x="1834" y="6668"/>
                      <a:pt x="431" y="10054"/>
                      <a:pt x="431" y="13584"/>
                    </a:cubicBezTo>
                    <a:cubicBezTo>
                      <a:pt x="431" y="17115"/>
                      <a:pt x="1834" y="20501"/>
                      <a:pt x="4330" y="22997"/>
                    </a:cubicBezTo>
                    <a:cubicBezTo>
                      <a:pt x="6826" y="25493"/>
                      <a:pt x="10212" y="26896"/>
                      <a:pt x="13743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63" name="任意多边形: 形状 68062">
                <a:extLst>
                  <a:ext uri="{FF2B5EF4-FFF2-40B4-BE49-F238E27FC236}">
                    <a16:creationId xmlns:a16="http://schemas.microsoft.com/office/drawing/2014/main" id="{997E3671-2F0C-5B6C-FE58-F021F8C30BF4}"/>
                  </a:ext>
                </a:extLst>
              </p:cNvPr>
              <p:cNvSpPr/>
              <p:nvPr/>
            </p:nvSpPr>
            <p:spPr>
              <a:xfrm>
                <a:off x="6902796" y="2454404"/>
                <a:ext cx="26623" cy="26623"/>
              </a:xfrm>
              <a:custGeom>
                <a:avLst/>
                <a:gdLst>
                  <a:gd name="connsiteX0" fmla="*/ 13812 w 26623"/>
                  <a:gd name="connsiteY0" fmla="*/ 26830 h 26623"/>
                  <a:gd name="connsiteX1" fmla="*/ 23225 w 26623"/>
                  <a:gd name="connsiteY1" fmla="*/ 22932 h 26623"/>
                  <a:gd name="connsiteX2" fmla="*/ 27124 w 26623"/>
                  <a:gd name="connsiteY2" fmla="*/ 13519 h 26623"/>
                  <a:gd name="connsiteX3" fmla="*/ 23225 w 26623"/>
                  <a:gd name="connsiteY3" fmla="*/ 4106 h 26623"/>
                  <a:gd name="connsiteX4" fmla="*/ 13812 w 26623"/>
                  <a:gd name="connsiteY4" fmla="*/ 207 h 26623"/>
                  <a:gd name="connsiteX5" fmla="*/ 4400 w 26623"/>
                  <a:gd name="connsiteY5" fmla="*/ 4106 h 26623"/>
                  <a:gd name="connsiteX6" fmla="*/ 501 w 26623"/>
                  <a:gd name="connsiteY6" fmla="*/ 13519 h 26623"/>
                  <a:gd name="connsiteX7" fmla="*/ 4400 w 26623"/>
                  <a:gd name="connsiteY7" fmla="*/ 22932 h 26623"/>
                  <a:gd name="connsiteX8" fmla="*/ 13812 w 26623"/>
                  <a:gd name="connsiteY8" fmla="*/ 268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830"/>
                    </a:moveTo>
                    <a:cubicBezTo>
                      <a:pt x="17343" y="26830"/>
                      <a:pt x="20729" y="25428"/>
                      <a:pt x="23225" y="22932"/>
                    </a:cubicBezTo>
                    <a:cubicBezTo>
                      <a:pt x="25721" y="20435"/>
                      <a:pt x="27124" y="17049"/>
                      <a:pt x="27124" y="13519"/>
                    </a:cubicBezTo>
                    <a:cubicBezTo>
                      <a:pt x="27124" y="9989"/>
                      <a:pt x="25721" y="6602"/>
                      <a:pt x="23225" y="4106"/>
                    </a:cubicBezTo>
                    <a:cubicBezTo>
                      <a:pt x="20729" y="1610"/>
                      <a:pt x="17343" y="207"/>
                      <a:pt x="13812" y="207"/>
                    </a:cubicBezTo>
                    <a:cubicBezTo>
                      <a:pt x="10282" y="207"/>
                      <a:pt x="6896" y="1610"/>
                      <a:pt x="4400" y="4106"/>
                    </a:cubicBezTo>
                    <a:cubicBezTo>
                      <a:pt x="1903" y="6602"/>
                      <a:pt x="501" y="9989"/>
                      <a:pt x="501" y="13519"/>
                    </a:cubicBezTo>
                    <a:cubicBezTo>
                      <a:pt x="501" y="17049"/>
                      <a:pt x="1903" y="20435"/>
                      <a:pt x="4400" y="22932"/>
                    </a:cubicBezTo>
                    <a:cubicBezTo>
                      <a:pt x="6896" y="25428"/>
                      <a:pt x="10282" y="26830"/>
                      <a:pt x="13812" y="268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64" name="任意多边形: 形状 68063">
                <a:extLst>
                  <a:ext uri="{FF2B5EF4-FFF2-40B4-BE49-F238E27FC236}">
                    <a16:creationId xmlns:a16="http://schemas.microsoft.com/office/drawing/2014/main" id="{E346DDE0-AB81-536F-BAE4-887DB85BC81F}"/>
                  </a:ext>
                </a:extLst>
              </p:cNvPr>
              <p:cNvSpPr/>
              <p:nvPr/>
            </p:nvSpPr>
            <p:spPr>
              <a:xfrm>
                <a:off x="8032251" y="3440977"/>
                <a:ext cx="26623" cy="26623"/>
              </a:xfrm>
              <a:custGeom>
                <a:avLst/>
                <a:gdLst>
                  <a:gd name="connsiteX0" fmla="*/ 13907 w 26623"/>
                  <a:gd name="connsiteY0" fmla="*/ 26913 h 26623"/>
                  <a:gd name="connsiteX1" fmla="*/ 23320 w 26623"/>
                  <a:gd name="connsiteY1" fmla="*/ 23014 h 26623"/>
                  <a:gd name="connsiteX2" fmla="*/ 27219 w 26623"/>
                  <a:gd name="connsiteY2" fmla="*/ 13602 h 26623"/>
                  <a:gd name="connsiteX3" fmla="*/ 23320 w 26623"/>
                  <a:gd name="connsiteY3" fmla="*/ 4189 h 26623"/>
                  <a:gd name="connsiteX4" fmla="*/ 13907 w 26623"/>
                  <a:gd name="connsiteY4" fmla="*/ 290 h 26623"/>
                  <a:gd name="connsiteX5" fmla="*/ 4495 w 26623"/>
                  <a:gd name="connsiteY5" fmla="*/ 4189 h 26623"/>
                  <a:gd name="connsiteX6" fmla="*/ 596 w 26623"/>
                  <a:gd name="connsiteY6" fmla="*/ 13602 h 26623"/>
                  <a:gd name="connsiteX7" fmla="*/ 4495 w 26623"/>
                  <a:gd name="connsiteY7" fmla="*/ 23014 h 26623"/>
                  <a:gd name="connsiteX8" fmla="*/ 13907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7" y="26913"/>
                    </a:moveTo>
                    <a:cubicBezTo>
                      <a:pt x="17438" y="26913"/>
                      <a:pt x="20824" y="25511"/>
                      <a:pt x="23320" y="23014"/>
                    </a:cubicBezTo>
                    <a:cubicBezTo>
                      <a:pt x="25816" y="20518"/>
                      <a:pt x="27219" y="17132"/>
                      <a:pt x="27219" y="13602"/>
                    </a:cubicBezTo>
                    <a:cubicBezTo>
                      <a:pt x="27219" y="10071"/>
                      <a:pt x="25816" y="6685"/>
                      <a:pt x="23320" y="4189"/>
                    </a:cubicBezTo>
                    <a:cubicBezTo>
                      <a:pt x="20824" y="1693"/>
                      <a:pt x="17438" y="290"/>
                      <a:pt x="13907" y="290"/>
                    </a:cubicBezTo>
                    <a:cubicBezTo>
                      <a:pt x="10377" y="290"/>
                      <a:pt x="6991" y="1693"/>
                      <a:pt x="4495" y="4189"/>
                    </a:cubicBezTo>
                    <a:cubicBezTo>
                      <a:pt x="1998" y="6685"/>
                      <a:pt x="596" y="10071"/>
                      <a:pt x="596" y="13602"/>
                    </a:cubicBezTo>
                    <a:cubicBezTo>
                      <a:pt x="596" y="17132"/>
                      <a:pt x="1998" y="20518"/>
                      <a:pt x="4495" y="23014"/>
                    </a:cubicBezTo>
                    <a:cubicBezTo>
                      <a:pt x="6991" y="25511"/>
                      <a:pt x="10377" y="26913"/>
                      <a:pt x="13907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65" name="任意多边形: 形状 68064">
                <a:extLst>
                  <a:ext uri="{FF2B5EF4-FFF2-40B4-BE49-F238E27FC236}">
                    <a16:creationId xmlns:a16="http://schemas.microsoft.com/office/drawing/2014/main" id="{A7E1358F-3082-36B4-4610-22E5C93F3772}"/>
                  </a:ext>
                </a:extLst>
              </p:cNvPr>
              <p:cNvSpPr/>
              <p:nvPr/>
            </p:nvSpPr>
            <p:spPr>
              <a:xfrm>
                <a:off x="5681975" y="3189435"/>
                <a:ext cx="26623" cy="26623"/>
              </a:xfrm>
              <a:custGeom>
                <a:avLst/>
                <a:gdLst>
                  <a:gd name="connsiteX0" fmla="*/ 13710 w 26623"/>
                  <a:gd name="connsiteY0" fmla="*/ 26892 h 26623"/>
                  <a:gd name="connsiteX1" fmla="*/ 23123 w 26623"/>
                  <a:gd name="connsiteY1" fmla="*/ 22993 h 26623"/>
                  <a:gd name="connsiteX2" fmla="*/ 27022 w 26623"/>
                  <a:gd name="connsiteY2" fmla="*/ 13581 h 26623"/>
                  <a:gd name="connsiteX3" fmla="*/ 23123 w 26623"/>
                  <a:gd name="connsiteY3" fmla="*/ 4168 h 26623"/>
                  <a:gd name="connsiteX4" fmla="*/ 13710 w 26623"/>
                  <a:gd name="connsiteY4" fmla="*/ 269 h 26623"/>
                  <a:gd name="connsiteX5" fmla="*/ 4297 w 26623"/>
                  <a:gd name="connsiteY5" fmla="*/ 4168 h 26623"/>
                  <a:gd name="connsiteX6" fmla="*/ 398 w 26623"/>
                  <a:gd name="connsiteY6" fmla="*/ 13581 h 26623"/>
                  <a:gd name="connsiteX7" fmla="*/ 4297 w 26623"/>
                  <a:gd name="connsiteY7" fmla="*/ 22993 h 26623"/>
                  <a:gd name="connsiteX8" fmla="*/ 13710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0" y="26892"/>
                    </a:moveTo>
                    <a:cubicBezTo>
                      <a:pt x="17240" y="26892"/>
                      <a:pt x="20626" y="25490"/>
                      <a:pt x="23123" y="22993"/>
                    </a:cubicBezTo>
                    <a:cubicBezTo>
                      <a:pt x="25619" y="20497"/>
                      <a:pt x="27022" y="17111"/>
                      <a:pt x="27022" y="13581"/>
                    </a:cubicBezTo>
                    <a:cubicBezTo>
                      <a:pt x="27022" y="10050"/>
                      <a:pt x="25619" y="6664"/>
                      <a:pt x="23123" y="4168"/>
                    </a:cubicBezTo>
                    <a:cubicBezTo>
                      <a:pt x="20626" y="1672"/>
                      <a:pt x="17240" y="269"/>
                      <a:pt x="13710" y="269"/>
                    </a:cubicBezTo>
                    <a:cubicBezTo>
                      <a:pt x="10180" y="269"/>
                      <a:pt x="6794" y="1672"/>
                      <a:pt x="4297" y="4168"/>
                    </a:cubicBezTo>
                    <a:cubicBezTo>
                      <a:pt x="1801" y="6664"/>
                      <a:pt x="398" y="10050"/>
                      <a:pt x="398" y="13581"/>
                    </a:cubicBezTo>
                    <a:cubicBezTo>
                      <a:pt x="398" y="17111"/>
                      <a:pt x="1801" y="20497"/>
                      <a:pt x="4297" y="22993"/>
                    </a:cubicBezTo>
                    <a:cubicBezTo>
                      <a:pt x="6794" y="25490"/>
                      <a:pt x="10180" y="26892"/>
                      <a:pt x="13710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66" name="任意多边形: 形状 68065">
                <a:extLst>
                  <a:ext uri="{FF2B5EF4-FFF2-40B4-BE49-F238E27FC236}">
                    <a16:creationId xmlns:a16="http://schemas.microsoft.com/office/drawing/2014/main" id="{2839DAB5-775A-5083-B6FF-323ED25D7181}"/>
                  </a:ext>
                </a:extLst>
              </p:cNvPr>
              <p:cNvSpPr/>
              <p:nvPr/>
            </p:nvSpPr>
            <p:spPr>
              <a:xfrm>
                <a:off x="6907862" y="4997540"/>
                <a:ext cx="26623" cy="26623"/>
              </a:xfrm>
              <a:custGeom>
                <a:avLst/>
                <a:gdLst>
                  <a:gd name="connsiteX0" fmla="*/ 13813 w 26623"/>
                  <a:gd name="connsiteY0" fmla="*/ 27044 h 26623"/>
                  <a:gd name="connsiteX1" fmla="*/ 23226 w 26623"/>
                  <a:gd name="connsiteY1" fmla="*/ 23145 h 26623"/>
                  <a:gd name="connsiteX2" fmla="*/ 27124 w 26623"/>
                  <a:gd name="connsiteY2" fmla="*/ 13732 h 26623"/>
                  <a:gd name="connsiteX3" fmla="*/ 23226 w 26623"/>
                  <a:gd name="connsiteY3" fmla="*/ 4320 h 26623"/>
                  <a:gd name="connsiteX4" fmla="*/ 13813 w 26623"/>
                  <a:gd name="connsiteY4" fmla="*/ 421 h 26623"/>
                  <a:gd name="connsiteX5" fmla="*/ 4400 w 26623"/>
                  <a:gd name="connsiteY5" fmla="*/ 4320 h 26623"/>
                  <a:gd name="connsiteX6" fmla="*/ 501 w 26623"/>
                  <a:gd name="connsiteY6" fmla="*/ 13732 h 26623"/>
                  <a:gd name="connsiteX7" fmla="*/ 4400 w 26623"/>
                  <a:gd name="connsiteY7" fmla="*/ 23145 h 26623"/>
                  <a:gd name="connsiteX8" fmla="*/ 13813 w 26623"/>
                  <a:gd name="connsiteY8" fmla="*/ 270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7044"/>
                    </a:moveTo>
                    <a:cubicBezTo>
                      <a:pt x="17343" y="27044"/>
                      <a:pt x="20729" y="25641"/>
                      <a:pt x="23226" y="23145"/>
                    </a:cubicBezTo>
                    <a:cubicBezTo>
                      <a:pt x="25722" y="20649"/>
                      <a:pt x="27124" y="17263"/>
                      <a:pt x="27124" y="13732"/>
                    </a:cubicBezTo>
                    <a:cubicBezTo>
                      <a:pt x="27124" y="10202"/>
                      <a:pt x="25722" y="6816"/>
                      <a:pt x="23226" y="4320"/>
                    </a:cubicBezTo>
                    <a:cubicBezTo>
                      <a:pt x="20729" y="1823"/>
                      <a:pt x="17343" y="421"/>
                      <a:pt x="13813" y="421"/>
                    </a:cubicBezTo>
                    <a:cubicBezTo>
                      <a:pt x="10283" y="421"/>
                      <a:pt x="6896" y="1823"/>
                      <a:pt x="4400" y="4320"/>
                    </a:cubicBezTo>
                    <a:cubicBezTo>
                      <a:pt x="1904" y="6816"/>
                      <a:pt x="501" y="10202"/>
                      <a:pt x="501" y="13732"/>
                    </a:cubicBezTo>
                    <a:cubicBezTo>
                      <a:pt x="501" y="17263"/>
                      <a:pt x="1904" y="20649"/>
                      <a:pt x="4400" y="23145"/>
                    </a:cubicBezTo>
                    <a:cubicBezTo>
                      <a:pt x="6896" y="25641"/>
                      <a:pt x="10283" y="27044"/>
                      <a:pt x="13813" y="270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67" name="任意多边形: 形状 68066">
                <a:extLst>
                  <a:ext uri="{FF2B5EF4-FFF2-40B4-BE49-F238E27FC236}">
                    <a16:creationId xmlns:a16="http://schemas.microsoft.com/office/drawing/2014/main" id="{6586CE24-7528-C2AD-A0FC-8B77D6D9BF18}"/>
                  </a:ext>
                </a:extLst>
              </p:cNvPr>
              <p:cNvSpPr/>
              <p:nvPr/>
            </p:nvSpPr>
            <p:spPr>
              <a:xfrm>
                <a:off x="5684615" y="3677109"/>
                <a:ext cx="26623" cy="26623"/>
              </a:xfrm>
              <a:custGeom>
                <a:avLst/>
                <a:gdLst>
                  <a:gd name="connsiteX0" fmla="*/ 13710 w 26623"/>
                  <a:gd name="connsiteY0" fmla="*/ 26933 h 26623"/>
                  <a:gd name="connsiteX1" fmla="*/ 23123 w 26623"/>
                  <a:gd name="connsiteY1" fmla="*/ 23034 h 26623"/>
                  <a:gd name="connsiteX2" fmla="*/ 27022 w 26623"/>
                  <a:gd name="connsiteY2" fmla="*/ 13622 h 26623"/>
                  <a:gd name="connsiteX3" fmla="*/ 23123 w 26623"/>
                  <a:gd name="connsiteY3" fmla="*/ 4209 h 26623"/>
                  <a:gd name="connsiteX4" fmla="*/ 13710 w 26623"/>
                  <a:gd name="connsiteY4" fmla="*/ 310 h 26623"/>
                  <a:gd name="connsiteX5" fmla="*/ 4297 w 26623"/>
                  <a:gd name="connsiteY5" fmla="*/ 4209 h 26623"/>
                  <a:gd name="connsiteX6" fmla="*/ 399 w 26623"/>
                  <a:gd name="connsiteY6" fmla="*/ 13622 h 26623"/>
                  <a:gd name="connsiteX7" fmla="*/ 4297 w 26623"/>
                  <a:gd name="connsiteY7" fmla="*/ 23034 h 26623"/>
                  <a:gd name="connsiteX8" fmla="*/ 13710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0" y="26933"/>
                    </a:moveTo>
                    <a:cubicBezTo>
                      <a:pt x="17240" y="26933"/>
                      <a:pt x="20627" y="25531"/>
                      <a:pt x="23123" y="23034"/>
                    </a:cubicBezTo>
                    <a:cubicBezTo>
                      <a:pt x="25619" y="20538"/>
                      <a:pt x="27022" y="17152"/>
                      <a:pt x="27022" y="13622"/>
                    </a:cubicBezTo>
                    <a:cubicBezTo>
                      <a:pt x="27022" y="10091"/>
                      <a:pt x="25619" y="6705"/>
                      <a:pt x="23123" y="4209"/>
                    </a:cubicBezTo>
                    <a:cubicBezTo>
                      <a:pt x="20627" y="1713"/>
                      <a:pt x="17240" y="310"/>
                      <a:pt x="13710" y="310"/>
                    </a:cubicBezTo>
                    <a:cubicBezTo>
                      <a:pt x="10180" y="310"/>
                      <a:pt x="6794" y="1713"/>
                      <a:pt x="4297" y="4209"/>
                    </a:cubicBezTo>
                    <a:cubicBezTo>
                      <a:pt x="1801" y="6705"/>
                      <a:pt x="399" y="10091"/>
                      <a:pt x="399" y="13622"/>
                    </a:cubicBezTo>
                    <a:cubicBezTo>
                      <a:pt x="399" y="17152"/>
                      <a:pt x="1801" y="20538"/>
                      <a:pt x="4297" y="23034"/>
                    </a:cubicBezTo>
                    <a:cubicBezTo>
                      <a:pt x="6794" y="25531"/>
                      <a:pt x="10180" y="26933"/>
                      <a:pt x="13710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68" name="任意多边形: 形状 68067">
                <a:extLst>
                  <a:ext uri="{FF2B5EF4-FFF2-40B4-BE49-F238E27FC236}">
                    <a16:creationId xmlns:a16="http://schemas.microsoft.com/office/drawing/2014/main" id="{4EF76A1A-E248-D644-E21A-3554374739BD}"/>
                  </a:ext>
                </a:extLst>
              </p:cNvPr>
              <p:cNvSpPr/>
              <p:nvPr/>
            </p:nvSpPr>
            <p:spPr>
              <a:xfrm>
                <a:off x="6091628" y="3262129"/>
                <a:ext cx="26623" cy="26623"/>
              </a:xfrm>
              <a:custGeom>
                <a:avLst/>
                <a:gdLst>
                  <a:gd name="connsiteX0" fmla="*/ 13744 w 26623"/>
                  <a:gd name="connsiteY0" fmla="*/ 26898 h 26623"/>
                  <a:gd name="connsiteX1" fmla="*/ 23157 w 26623"/>
                  <a:gd name="connsiteY1" fmla="*/ 22999 h 26623"/>
                  <a:gd name="connsiteX2" fmla="*/ 27056 w 26623"/>
                  <a:gd name="connsiteY2" fmla="*/ 13587 h 26623"/>
                  <a:gd name="connsiteX3" fmla="*/ 23157 w 26623"/>
                  <a:gd name="connsiteY3" fmla="*/ 4174 h 26623"/>
                  <a:gd name="connsiteX4" fmla="*/ 13744 w 26623"/>
                  <a:gd name="connsiteY4" fmla="*/ 275 h 26623"/>
                  <a:gd name="connsiteX5" fmla="*/ 4332 w 26623"/>
                  <a:gd name="connsiteY5" fmla="*/ 4174 h 26623"/>
                  <a:gd name="connsiteX6" fmla="*/ 433 w 26623"/>
                  <a:gd name="connsiteY6" fmla="*/ 13587 h 26623"/>
                  <a:gd name="connsiteX7" fmla="*/ 4332 w 26623"/>
                  <a:gd name="connsiteY7" fmla="*/ 22999 h 26623"/>
                  <a:gd name="connsiteX8" fmla="*/ 13744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4" y="26898"/>
                    </a:moveTo>
                    <a:cubicBezTo>
                      <a:pt x="17275" y="26898"/>
                      <a:pt x="20661" y="25496"/>
                      <a:pt x="23157" y="22999"/>
                    </a:cubicBezTo>
                    <a:cubicBezTo>
                      <a:pt x="25653" y="20503"/>
                      <a:pt x="27056" y="17117"/>
                      <a:pt x="27056" y="13587"/>
                    </a:cubicBezTo>
                    <a:cubicBezTo>
                      <a:pt x="27056" y="10056"/>
                      <a:pt x="25653" y="6670"/>
                      <a:pt x="23157" y="4174"/>
                    </a:cubicBezTo>
                    <a:cubicBezTo>
                      <a:pt x="20661" y="1678"/>
                      <a:pt x="17275" y="275"/>
                      <a:pt x="13744" y="275"/>
                    </a:cubicBezTo>
                    <a:cubicBezTo>
                      <a:pt x="10214" y="275"/>
                      <a:pt x="6828" y="1678"/>
                      <a:pt x="4332" y="4174"/>
                    </a:cubicBezTo>
                    <a:cubicBezTo>
                      <a:pt x="1835" y="6670"/>
                      <a:pt x="433" y="10056"/>
                      <a:pt x="433" y="13587"/>
                    </a:cubicBezTo>
                    <a:cubicBezTo>
                      <a:pt x="433" y="17117"/>
                      <a:pt x="1835" y="20503"/>
                      <a:pt x="4332" y="22999"/>
                    </a:cubicBezTo>
                    <a:cubicBezTo>
                      <a:pt x="6828" y="25496"/>
                      <a:pt x="10214" y="26898"/>
                      <a:pt x="13744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69" name="任意多边形: 形状 68068">
                <a:extLst>
                  <a:ext uri="{FF2B5EF4-FFF2-40B4-BE49-F238E27FC236}">
                    <a16:creationId xmlns:a16="http://schemas.microsoft.com/office/drawing/2014/main" id="{0E862994-B236-DF2C-D5C6-A231606C2277}"/>
                  </a:ext>
                </a:extLst>
              </p:cNvPr>
              <p:cNvSpPr/>
              <p:nvPr/>
            </p:nvSpPr>
            <p:spPr>
              <a:xfrm>
                <a:off x="6049665" y="1814226"/>
                <a:ext cx="26623" cy="26623"/>
              </a:xfrm>
              <a:custGeom>
                <a:avLst/>
                <a:gdLst>
                  <a:gd name="connsiteX0" fmla="*/ 13741 w 26623"/>
                  <a:gd name="connsiteY0" fmla="*/ 26777 h 26623"/>
                  <a:gd name="connsiteX1" fmla="*/ 23154 w 26623"/>
                  <a:gd name="connsiteY1" fmla="*/ 22878 h 26623"/>
                  <a:gd name="connsiteX2" fmla="*/ 27052 w 26623"/>
                  <a:gd name="connsiteY2" fmla="*/ 13465 h 26623"/>
                  <a:gd name="connsiteX3" fmla="*/ 23154 w 26623"/>
                  <a:gd name="connsiteY3" fmla="*/ 4052 h 26623"/>
                  <a:gd name="connsiteX4" fmla="*/ 13741 w 26623"/>
                  <a:gd name="connsiteY4" fmla="*/ 153 h 26623"/>
                  <a:gd name="connsiteX5" fmla="*/ 4328 w 26623"/>
                  <a:gd name="connsiteY5" fmla="*/ 4052 h 26623"/>
                  <a:gd name="connsiteX6" fmla="*/ 429 w 26623"/>
                  <a:gd name="connsiteY6" fmla="*/ 13465 h 26623"/>
                  <a:gd name="connsiteX7" fmla="*/ 4328 w 26623"/>
                  <a:gd name="connsiteY7" fmla="*/ 22878 h 26623"/>
                  <a:gd name="connsiteX8" fmla="*/ 13741 w 26623"/>
                  <a:gd name="connsiteY8" fmla="*/ 267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1" y="26777"/>
                    </a:moveTo>
                    <a:cubicBezTo>
                      <a:pt x="17271" y="26777"/>
                      <a:pt x="20657" y="25374"/>
                      <a:pt x="23154" y="22878"/>
                    </a:cubicBezTo>
                    <a:cubicBezTo>
                      <a:pt x="25650" y="20382"/>
                      <a:pt x="27052" y="16995"/>
                      <a:pt x="27052" y="13465"/>
                    </a:cubicBezTo>
                    <a:cubicBezTo>
                      <a:pt x="27052" y="9935"/>
                      <a:pt x="25650" y="6549"/>
                      <a:pt x="23154" y="4052"/>
                    </a:cubicBezTo>
                    <a:cubicBezTo>
                      <a:pt x="20657" y="1556"/>
                      <a:pt x="17271" y="153"/>
                      <a:pt x="13741" y="153"/>
                    </a:cubicBezTo>
                    <a:cubicBezTo>
                      <a:pt x="10211" y="153"/>
                      <a:pt x="6824" y="1556"/>
                      <a:pt x="4328" y="4052"/>
                    </a:cubicBezTo>
                    <a:cubicBezTo>
                      <a:pt x="1832" y="6549"/>
                      <a:pt x="429" y="9935"/>
                      <a:pt x="429" y="13465"/>
                    </a:cubicBezTo>
                    <a:cubicBezTo>
                      <a:pt x="429" y="16995"/>
                      <a:pt x="1832" y="20382"/>
                      <a:pt x="4328" y="22878"/>
                    </a:cubicBezTo>
                    <a:cubicBezTo>
                      <a:pt x="6824" y="25374"/>
                      <a:pt x="10211" y="26777"/>
                      <a:pt x="13741" y="267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70" name="任意多边形: 形状 68069">
                <a:extLst>
                  <a:ext uri="{FF2B5EF4-FFF2-40B4-BE49-F238E27FC236}">
                    <a16:creationId xmlns:a16="http://schemas.microsoft.com/office/drawing/2014/main" id="{0A1D57D7-0EA7-72B4-D90B-67C158881568}"/>
                  </a:ext>
                </a:extLst>
              </p:cNvPr>
              <p:cNvSpPr/>
              <p:nvPr/>
            </p:nvSpPr>
            <p:spPr>
              <a:xfrm>
                <a:off x="6814530" y="2436861"/>
                <a:ext cx="26623" cy="26623"/>
              </a:xfrm>
              <a:custGeom>
                <a:avLst/>
                <a:gdLst>
                  <a:gd name="connsiteX0" fmla="*/ 13805 w 26623"/>
                  <a:gd name="connsiteY0" fmla="*/ 26829 h 26623"/>
                  <a:gd name="connsiteX1" fmla="*/ 23218 w 26623"/>
                  <a:gd name="connsiteY1" fmla="*/ 22930 h 26623"/>
                  <a:gd name="connsiteX2" fmla="*/ 27117 w 26623"/>
                  <a:gd name="connsiteY2" fmla="*/ 13517 h 26623"/>
                  <a:gd name="connsiteX3" fmla="*/ 23218 w 26623"/>
                  <a:gd name="connsiteY3" fmla="*/ 4105 h 26623"/>
                  <a:gd name="connsiteX4" fmla="*/ 13805 w 26623"/>
                  <a:gd name="connsiteY4" fmla="*/ 206 h 26623"/>
                  <a:gd name="connsiteX5" fmla="*/ 4392 w 26623"/>
                  <a:gd name="connsiteY5" fmla="*/ 4105 h 26623"/>
                  <a:gd name="connsiteX6" fmla="*/ 493 w 26623"/>
                  <a:gd name="connsiteY6" fmla="*/ 13517 h 26623"/>
                  <a:gd name="connsiteX7" fmla="*/ 4392 w 26623"/>
                  <a:gd name="connsiteY7" fmla="*/ 22930 h 26623"/>
                  <a:gd name="connsiteX8" fmla="*/ 13805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829"/>
                    </a:moveTo>
                    <a:cubicBezTo>
                      <a:pt x="17335" y="26829"/>
                      <a:pt x="20721" y="25426"/>
                      <a:pt x="23218" y="22930"/>
                    </a:cubicBezTo>
                    <a:cubicBezTo>
                      <a:pt x="25714" y="20434"/>
                      <a:pt x="27117" y="17048"/>
                      <a:pt x="27117" y="13517"/>
                    </a:cubicBezTo>
                    <a:cubicBezTo>
                      <a:pt x="27117" y="9987"/>
                      <a:pt x="25714" y="6601"/>
                      <a:pt x="23218" y="4105"/>
                    </a:cubicBezTo>
                    <a:cubicBezTo>
                      <a:pt x="20721" y="1608"/>
                      <a:pt x="17335" y="206"/>
                      <a:pt x="13805" y="206"/>
                    </a:cubicBezTo>
                    <a:cubicBezTo>
                      <a:pt x="10275" y="206"/>
                      <a:pt x="6889" y="1608"/>
                      <a:pt x="4392" y="4105"/>
                    </a:cubicBezTo>
                    <a:cubicBezTo>
                      <a:pt x="1896" y="6601"/>
                      <a:pt x="493" y="9987"/>
                      <a:pt x="493" y="13517"/>
                    </a:cubicBezTo>
                    <a:cubicBezTo>
                      <a:pt x="493" y="17048"/>
                      <a:pt x="1896" y="20434"/>
                      <a:pt x="4392" y="22930"/>
                    </a:cubicBezTo>
                    <a:cubicBezTo>
                      <a:pt x="6889" y="25426"/>
                      <a:pt x="10275" y="26829"/>
                      <a:pt x="13805" y="268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71" name="任意多边形: 形状 68070">
                <a:extLst>
                  <a:ext uri="{FF2B5EF4-FFF2-40B4-BE49-F238E27FC236}">
                    <a16:creationId xmlns:a16="http://schemas.microsoft.com/office/drawing/2014/main" id="{0D17A645-4CF1-E0A8-C536-717D60FCAF13}"/>
                  </a:ext>
                </a:extLst>
              </p:cNvPr>
              <p:cNvSpPr/>
              <p:nvPr/>
            </p:nvSpPr>
            <p:spPr>
              <a:xfrm>
                <a:off x="6928149" y="5011905"/>
                <a:ext cx="26623" cy="26623"/>
              </a:xfrm>
              <a:custGeom>
                <a:avLst/>
                <a:gdLst>
                  <a:gd name="connsiteX0" fmla="*/ 13815 w 26623"/>
                  <a:gd name="connsiteY0" fmla="*/ 27045 h 26623"/>
                  <a:gd name="connsiteX1" fmla="*/ 23227 w 26623"/>
                  <a:gd name="connsiteY1" fmla="*/ 23146 h 26623"/>
                  <a:gd name="connsiteX2" fmla="*/ 27126 w 26623"/>
                  <a:gd name="connsiteY2" fmla="*/ 13734 h 26623"/>
                  <a:gd name="connsiteX3" fmla="*/ 23227 w 26623"/>
                  <a:gd name="connsiteY3" fmla="*/ 4321 h 26623"/>
                  <a:gd name="connsiteX4" fmla="*/ 13815 w 26623"/>
                  <a:gd name="connsiteY4" fmla="*/ 422 h 26623"/>
                  <a:gd name="connsiteX5" fmla="*/ 4402 w 26623"/>
                  <a:gd name="connsiteY5" fmla="*/ 4321 h 26623"/>
                  <a:gd name="connsiteX6" fmla="*/ 503 w 26623"/>
                  <a:gd name="connsiteY6" fmla="*/ 13734 h 26623"/>
                  <a:gd name="connsiteX7" fmla="*/ 4402 w 26623"/>
                  <a:gd name="connsiteY7" fmla="*/ 23146 h 26623"/>
                  <a:gd name="connsiteX8" fmla="*/ 13815 w 26623"/>
                  <a:gd name="connsiteY8" fmla="*/ 270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7045"/>
                    </a:moveTo>
                    <a:cubicBezTo>
                      <a:pt x="17345" y="27045"/>
                      <a:pt x="20731" y="25643"/>
                      <a:pt x="23227" y="23146"/>
                    </a:cubicBezTo>
                    <a:cubicBezTo>
                      <a:pt x="25724" y="20650"/>
                      <a:pt x="27126" y="17264"/>
                      <a:pt x="27126" y="13734"/>
                    </a:cubicBezTo>
                    <a:cubicBezTo>
                      <a:pt x="27126" y="10203"/>
                      <a:pt x="25724" y="6817"/>
                      <a:pt x="23227" y="4321"/>
                    </a:cubicBezTo>
                    <a:cubicBezTo>
                      <a:pt x="20731" y="1825"/>
                      <a:pt x="17345" y="422"/>
                      <a:pt x="13815" y="422"/>
                    </a:cubicBezTo>
                    <a:cubicBezTo>
                      <a:pt x="10284" y="422"/>
                      <a:pt x="6898" y="1825"/>
                      <a:pt x="4402" y="4321"/>
                    </a:cubicBezTo>
                    <a:cubicBezTo>
                      <a:pt x="1906" y="6817"/>
                      <a:pt x="503" y="10203"/>
                      <a:pt x="503" y="13734"/>
                    </a:cubicBezTo>
                    <a:cubicBezTo>
                      <a:pt x="503" y="17264"/>
                      <a:pt x="1906" y="20650"/>
                      <a:pt x="4402" y="23146"/>
                    </a:cubicBezTo>
                    <a:cubicBezTo>
                      <a:pt x="6898" y="25643"/>
                      <a:pt x="10284" y="27045"/>
                      <a:pt x="13815" y="270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72" name="任意多边形: 形状 68071">
                <a:extLst>
                  <a:ext uri="{FF2B5EF4-FFF2-40B4-BE49-F238E27FC236}">
                    <a16:creationId xmlns:a16="http://schemas.microsoft.com/office/drawing/2014/main" id="{0EF10B57-EF4F-0C36-3706-F251727C07F2}"/>
                  </a:ext>
                </a:extLst>
              </p:cNvPr>
              <p:cNvSpPr/>
              <p:nvPr/>
            </p:nvSpPr>
            <p:spPr>
              <a:xfrm>
                <a:off x="6055990" y="3399809"/>
                <a:ext cx="26623" cy="26623"/>
              </a:xfrm>
              <a:custGeom>
                <a:avLst/>
                <a:gdLst>
                  <a:gd name="connsiteX0" fmla="*/ 13741 w 26623"/>
                  <a:gd name="connsiteY0" fmla="*/ 26910 h 26623"/>
                  <a:gd name="connsiteX1" fmla="*/ 23154 w 26623"/>
                  <a:gd name="connsiteY1" fmla="*/ 23011 h 26623"/>
                  <a:gd name="connsiteX2" fmla="*/ 27053 w 26623"/>
                  <a:gd name="connsiteY2" fmla="*/ 13598 h 26623"/>
                  <a:gd name="connsiteX3" fmla="*/ 23154 w 26623"/>
                  <a:gd name="connsiteY3" fmla="*/ 4186 h 26623"/>
                  <a:gd name="connsiteX4" fmla="*/ 13741 w 26623"/>
                  <a:gd name="connsiteY4" fmla="*/ 287 h 26623"/>
                  <a:gd name="connsiteX5" fmla="*/ 4329 w 26623"/>
                  <a:gd name="connsiteY5" fmla="*/ 4186 h 26623"/>
                  <a:gd name="connsiteX6" fmla="*/ 430 w 26623"/>
                  <a:gd name="connsiteY6" fmla="*/ 13598 h 26623"/>
                  <a:gd name="connsiteX7" fmla="*/ 4329 w 26623"/>
                  <a:gd name="connsiteY7" fmla="*/ 23011 h 26623"/>
                  <a:gd name="connsiteX8" fmla="*/ 13741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1" y="26910"/>
                    </a:moveTo>
                    <a:cubicBezTo>
                      <a:pt x="17272" y="26910"/>
                      <a:pt x="20658" y="25507"/>
                      <a:pt x="23154" y="23011"/>
                    </a:cubicBezTo>
                    <a:cubicBezTo>
                      <a:pt x="25650" y="20515"/>
                      <a:pt x="27053" y="17129"/>
                      <a:pt x="27053" y="13598"/>
                    </a:cubicBezTo>
                    <a:cubicBezTo>
                      <a:pt x="27053" y="10068"/>
                      <a:pt x="25650" y="6682"/>
                      <a:pt x="23154" y="4186"/>
                    </a:cubicBezTo>
                    <a:cubicBezTo>
                      <a:pt x="20658" y="1689"/>
                      <a:pt x="17272" y="287"/>
                      <a:pt x="13741" y="287"/>
                    </a:cubicBezTo>
                    <a:cubicBezTo>
                      <a:pt x="10211" y="287"/>
                      <a:pt x="6825" y="1689"/>
                      <a:pt x="4329" y="4186"/>
                    </a:cubicBezTo>
                    <a:cubicBezTo>
                      <a:pt x="1832" y="6682"/>
                      <a:pt x="430" y="10068"/>
                      <a:pt x="430" y="13598"/>
                    </a:cubicBezTo>
                    <a:cubicBezTo>
                      <a:pt x="430" y="17129"/>
                      <a:pt x="1832" y="20515"/>
                      <a:pt x="4329" y="23011"/>
                    </a:cubicBezTo>
                    <a:cubicBezTo>
                      <a:pt x="6825" y="25507"/>
                      <a:pt x="10211" y="26910"/>
                      <a:pt x="13741" y="269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73" name="任意多边形: 形状 68072">
                <a:extLst>
                  <a:ext uri="{FF2B5EF4-FFF2-40B4-BE49-F238E27FC236}">
                    <a16:creationId xmlns:a16="http://schemas.microsoft.com/office/drawing/2014/main" id="{97437114-BB7D-61CC-50CC-D0069CA62F86}"/>
                  </a:ext>
                </a:extLst>
              </p:cNvPr>
              <p:cNvSpPr/>
              <p:nvPr/>
            </p:nvSpPr>
            <p:spPr>
              <a:xfrm>
                <a:off x="5665453" y="2901479"/>
                <a:ext cx="26623" cy="26623"/>
              </a:xfrm>
              <a:custGeom>
                <a:avLst/>
                <a:gdLst>
                  <a:gd name="connsiteX0" fmla="*/ 13709 w 26623"/>
                  <a:gd name="connsiteY0" fmla="*/ 26868 h 26623"/>
                  <a:gd name="connsiteX1" fmla="*/ 23121 w 26623"/>
                  <a:gd name="connsiteY1" fmla="*/ 22969 h 26623"/>
                  <a:gd name="connsiteX2" fmla="*/ 27020 w 26623"/>
                  <a:gd name="connsiteY2" fmla="*/ 13556 h 26623"/>
                  <a:gd name="connsiteX3" fmla="*/ 23121 w 26623"/>
                  <a:gd name="connsiteY3" fmla="*/ 4144 h 26623"/>
                  <a:gd name="connsiteX4" fmla="*/ 13709 w 26623"/>
                  <a:gd name="connsiteY4" fmla="*/ 245 h 26623"/>
                  <a:gd name="connsiteX5" fmla="*/ 4296 w 26623"/>
                  <a:gd name="connsiteY5" fmla="*/ 4144 h 26623"/>
                  <a:gd name="connsiteX6" fmla="*/ 397 w 26623"/>
                  <a:gd name="connsiteY6" fmla="*/ 13556 h 26623"/>
                  <a:gd name="connsiteX7" fmla="*/ 4296 w 26623"/>
                  <a:gd name="connsiteY7" fmla="*/ 22969 h 26623"/>
                  <a:gd name="connsiteX8" fmla="*/ 13709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868"/>
                    </a:moveTo>
                    <a:cubicBezTo>
                      <a:pt x="17239" y="26868"/>
                      <a:pt x="20625" y="25465"/>
                      <a:pt x="23121" y="22969"/>
                    </a:cubicBezTo>
                    <a:cubicBezTo>
                      <a:pt x="25618" y="20473"/>
                      <a:pt x="27020" y="17087"/>
                      <a:pt x="27020" y="13556"/>
                    </a:cubicBezTo>
                    <a:cubicBezTo>
                      <a:pt x="27020" y="10026"/>
                      <a:pt x="25618" y="6640"/>
                      <a:pt x="23121" y="4144"/>
                    </a:cubicBezTo>
                    <a:cubicBezTo>
                      <a:pt x="20625" y="1647"/>
                      <a:pt x="17239" y="245"/>
                      <a:pt x="13709" y="245"/>
                    </a:cubicBezTo>
                    <a:cubicBezTo>
                      <a:pt x="10178" y="245"/>
                      <a:pt x="6792" y="1647"/>
                      <a:pt x="4296" y="4144"/>
                    </a:cubicBezTo>
                    <a:cubicBezTo>
                      <a:pt x="1800" y="6640"/>
                      <a:pt x="397" y="10026"/>
                      <a:pt x="397" y="13556"/>
                    </a:cubicBezTo>
                    <a:cubicBezTo>
                      <a:pt x="397" y="17087"/>
                      <a:pt x="1800" y="20473"/>
                      <a:pt x="4296" y="22969"/>
                    </a:cubicBezTo>
                    <a:cubicBezTo>
                      <a:pt x="6792" y="25465"/>
                      <a:pt x="10178" y="26868"/>
                      <a:pt x="13709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74" name="任意多边形: 形状 68073">
                <a:extLst>
                  <a:ext uri="{FF2B5EF4-FFF2-40B4-BE49-F238E27FC236}">
                    <a16:creationId xmlns:a16="http://schemas.microsoft.com/office/drawing/2014/main" id="{A588FD34-70C5-14C7-B49C-C3A541EBEE07}"/>
                  </a:ext>
                </a:extLst>
              </p:cNvPr>
              <p:cNvSpPr/>
              <p:nvPr/>
            </p:nvSpPr>
            <p:spPr>
              <a:xfrm>
                <a:off x="5750580" y="3941280"/>
                <a:ext cx="26623" cy="26623"/>
              </a:xfrm>
              <a:custGeom>
                <a:avLst/>
                <a:gdLst>
                  <a:gd name="connsiteX0" fmla="*/ 13716 w 26623"/>
                  <a:gd name="connsiteY0" fmla="*/ 26955 h 26623"/>
                  <a:gd name="connsiteX1" fmla="*/ 23128 w 26623"/>
                  <a:gd name="connsiteY1" fmla="*/ 23056 h 26623"/>
                  <a:gd name="connsiteX2" fmla="*/ 27027 w 26623"/>
                  <a:gd name="connsiteY2" fmla="*/ 13644 h 26623"/>
                  <a:gd name="connsiteX3" fmla="*/ 23128 w 26623"/>
                  <a:gd name="connsiteY3" fmla="*/ 4231 h 26623"/>
                  <a:gd name="connsiteX4" fmla="*/ 13716 w 26623"/>
                  <a:gd name="connsiteY4" fmla="*/ 332 h 26623"/>
                  <a:gd name="connsiteX5" fmla="*/ 4303 w 26623"/>
                  <a:gd name="connsiteY5" fmla="*/ 4231 h 26623"/>
                  <a:gd name="connsiteX6" fmla="*/ 404 w 26623"/>
                  <a:gd name="connsiteY6" fmla="*/ 13644 h 26623"/>
                  <a:gd name="connsiteX7" fmla="*/ 4303 w 26623"/>
                  <a:gd name="connsiteY7" fmla="*/ 23056 h 26623"/>
                  <a:gd name="connsiteX8" fmla="*/ 13716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6955"/>
                    </a:moveTo>
                    <a:cubicBezTo>
                      <a:pt x="17246" y="26955"/>
                      <a:pt x="20632" y="25553"/>
                      <a:pt x="23128" y="23056"/>
                    </a:cubicBezTo>
                    <a:cubicBezTo>
                      <a:pt x="25625" y="20560"/>
                      <a:pt x="27027" y="17174"/>
                      <a:pt x="27027" y="13644"/>
                    </a:cubicBezTo>
                    <a:cubicBezTo>
                      <a:pt x="27027" y="10113"/>
                      <a:pt x="25625" y="6727"/>
                      <a:pt x="23128" y="4231"/>
                    </a:cubicBezTo>
                    <a:cubicBezTo>
                      <a:pt x="20632" y="1735"/>
                      <a:pt x="17246" y="332"/>
                      <a:pt x="13716" y="332"/>
                    </a:cubicBezTo>
                    <a:cubicBezTo>
                      <a:pt x="10185" y="332"/>
                      <a:pt x="6799" y="1735"/>
                      <a:pt x="4303" y="4231"/>
                    </a:cubicBezTo>
                    <a:cubicBezTo>
                      <a:pt x="1807" y="6727"/>
                      <a:pt x="404" y="10113"/>
                      <a:pt x="404" y="13644"/>
                    </a:cubicBezTo>
                    <a:cubicBezTo>
                      <a:pt x="404" y="17174"/>
                      <a:pt x="1807" y="20560"/>
                      <a:pt x="4303" y="23056"/>
                    </a:cubicBezTo>
                    <a:cubicBezTo>
                      <a:pt x="6799" y="25553"/>
                      <a:pt x="10185" y="26955"/>
                      <a:pt x="13716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75" name="任意多边形: 形状 68074">
                <a:extLst>
                  <a:ext uri="{FF2B5EF4-FFF2-40B4-BE49-F238E27FC236}">
                    <a16:creationId xmlns:a16="http://schemas.microsoft.com/office/drawing/2014/main" id="{D4D127B4-4D0B-893A-DF89-8DF3CD1FA097}"/>
                  </a:ext>
                </a:extLst>
              </p:cNvPr>
              <p:cNvSpPr/>
              <p:nvPr/>
            </p:nvSpPr>
            <p:spPr>
              <a:xfrm>
                <a:off x="6336841" y="2973717"/>
                <a:ext cx="26623" cy="26623"/>
              </a:xfrm>
              <a:custGeom>
                <a:avLst/>
                <a:gdLst>
                  <a:gd name="connsiteX0" fmla="*/ 13765 w 26623"/>
                  <a:gd name="connsiteY0" fmla="*/ 26874 h 26623"/>
                  <a:gd name="connsiteX1" fmla="*/ 23178 w 26623"/>
                  <a:gd name="connsiteY1" fmla="*/ 22975 h 26623"/>
                  <a:gd name="connsiteX2" fmla="*/ 27077 w 26623"/>
                  <a:gd name="connsiteY2" fmla="*/ 13562 h 26623"/>
                  <a:gd name="connsiteX3" fmla="*/ 23178 w 26623"/>
                  <a:gd name="connsiteY3" fmla="*/ 4150 h 26623"/>
                  <a:gd name="connsiteX4" fmla="*/ 13765 w 26623"/>
                  <a:gd name="connsiteY4" fmla="*/ 251 h 26623"/>
                  <a:gd name="connsiteX5" fmla="*/ 4352 w 26623"/>
                  <a:gd name="connsiteY5" fmla="*/ 4150 h 26623"/>
                  <a:gd name="connsiteX6" fmla="*/ 453 w 26623"/>
                  <a:gd name="connsiteY6" fmla="*/ 13562 h 26623"/>
                  <a:gd name="connsiteX7" fmla="*/ 4352 w 26623"/>
                  <a:gd name="connsiteY7" fmla="*/ 22975 h 26623"/>
                  <a:gd name="connsiteX8" fmla="*/ 13765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5" y="26874"/>
                    </a:moveTo>
                    <a:cubicBezTo>
                      <a:pt x="17295" y="26874"/>
                      <a:pt x="20681" y="25471"/>
                      <a:pt x="23178" y="22975"/>
                    </a:cubicBezTo>
                    <a:cubicBezTo>
                      <a:pt x="25674" y="20479"/>
                      <a:pt x="27077" y="17093"/>
                      <a:pt x="27077" y="13562"/>
                    </a:cubicBezTo>
                    <a:cubicBezTo>
                      <a:pt x="27077" y="10032"/>
                      <a:pt x="25674" y="6646"/>
                      <a:pt x="23178" y="4150"/>
                    </a:cubicBezTo>
                    <a:cubicBezTo>
                      <a:pt x="20681" y="1653"/>
                      <a:pt x="17295" y="251"/>
                      <a:pt x="13765" y="251"/>
                    </a:cubicBezTo>
                    <a:cubicBezTo>
                      <a:pt x="10235" y="251"/>
                      <a:pt x="6849" y="1653"/>
                      <a:pt x="4352" y="4150"/>
                    </a:cubicBezTo>
                    <a:cubicBezTo>
                      <a:pt x="1856" y="6646"/>
                      <a:pt x="453" y="10032"/>
                      <a:pt x="453" y="13562"/>
                    </a:cubicBezTo>
                    <a:cubicBezTo>
                      <a:pt x="453" y="17093"/>
                      <a:pt x="1856" y="20479"/>
                      <a:pt x="4352" y="22975"/>
                    </a:cubicBezTo>
                    <a:cubicBezTo>
                      <a:pt x="6849" y="25471"/>
                      <a:pt x="10235" y="26874"/>
                      <a:pt x="13765" y="2687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76" name="任意多边形: 形状 68075">
                <a:extLst>
                  <a:ext uri="{FF2B5EF4-FFF2-40B4-BE49-F238E27FC236}">
                    <a16:creationId xmlns:a16="http://schemas.microsoft.com/office/drawing/2014/main" id="{BCF4D80E-09CA-06BF-41B8-AC00125ACE64}"/>
                  </a:ext>
                </a:extLst>
              </p:cNvPr>
              <p:cNvSpPr/>
              <p:nvPr/>
            </p:nvSpPr>
            <p:spPr>
              <a:xfrm>
                <a:off x="5189047" y="3318003"/>
                <a:ext cx="26623" cy="26623"/>
              </a:xfrm>
              <a:custGeom>
                <a:avLst/>
                <a:gdLst>
                  <a:gd name="connsiteX0" fmla="*/ 13669 w 26623"/>
                  <a:gd name="connsiteY0" fmla="*/ 26903 h 26623"/>
                  <a:gd name="connsiteX1" fmla="*/ 23081 w 26623"/>
                  <a:gd name="connsiteY1" fmla="*/ 23004 h 26623"/>
                  <a:gd name="connsiteX2" fmla="*/ 26980 w 26623"/>
                  <a:gd name="connsiteY2" fmla="*/ 13591 h 26623"/>
                  <a:gd name="connsiteX3" fmla="*/ 23081 w 26623"/>
                  <a:gd name="connsiteY3" fmla="*/ 4179 h 26623"/>
                  <a:gd name="connsiteX4" fmla="*/ 13669 w 26623"/>
                  <a:gd name="connsiteY4" fmla="*/ 280 h 26623"/>
                  <a:gd name="connsiteX5" fmla="*/ 4256 w 26623"/>
                  <a:gd name="connsiteY5" fmla="*/ 4179 h 26623"/>
                  <a:gd name="connsiteX6" fmla="*/ 357 w 26623"/>
                  <a:gd name="connsiteY6" fmla="*/ 13591 h 26623"/>
                  <a:gd name="connsiteX7" fmla="*/ 4256 w 26623"/>
                  <a:gd name="connsiteY7" fmla="*/ 23004 h 26623"/>
                  <a:gd name="connsiteX8" fmla="*/ 13669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9" y="26903"/>
                    </a:moveTo>
                    <a:cubicBezTo>
                      <a:pt x="17199" y="26903"/>
                      <a:pt x="20585" y="25500"/>
                      <a:pt x="23081" y="23004"/>
                    </a:cubicBezTo>
                    <a:cubicBezTo>
                      <a:pt x="25578" y="20508"/>
                      <a:pt x="26980" y="17122"/>
                      <a:pt x="26980" y="13591"/>
                    </a:cubicBezTo>
                    <a:cubicBezTo>
                      <a:pt x="26980" y="10061"/>
                      <a:pt x="25578" y="6675"/>
                      <a:pt x="23081" y="4179"/>
                    </a:cubicBezTo>
                    <a:cubicBezTo>
                      <a:pt x="20585" y="1682"/>
                      <a:pt x="17199" y="280"/>
                      <a:pt x="13669" y="280"/>
                    </a:cubicBezTo>
                    <a:cubicBezTo>
                      <a:pt x="10138" y="280"/>
                      <a:pt x="6752" y="1682"/>
                      <a:pt x="4256" y="4179"/>
                    </a:cubicBezTo>
                    <a:cubicBezTo>
                      <a:pt x="1760" y="6675"/>
                      <a:pt x="357" y="10061"/>
                      <a:pt x="357" y="13591"/>
                    </a:cubicBezTo>
                    <a:cubicBezTo>
                      <a:pt x="357" y="17122"/>
                      <a:pt x="1760" y="20508"/>
                      <a:pt x="4256" y="23004"/>
                    </a:cubicBezTo>
                    <a:cubicBezTo>
                      <a:pt x="6752" y="25500"/>
                      <a:pt x="10138" y="26903"/>
                      <a:pt x="13669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77" name="任意多边形: 形状 68076">
                <a:extLst>
                  <a:ext uri="{FF2B5EF4-FFF2-40B4-BE49-F238E27FC236}">
                    <a16:creationId xmlns:a16="http://schemas.microsoft.com/office/drawing/2014/main" id="{C7531881-B1D5-C38F-CCAA-605F14B83E86}"/>
                  </a:ext>
                </a:extLst>
              </p:cNvPr>
              <p:cNvSpPr/>
              <p:nvPr/>
            </p:nvSpPr>
            <p:spPr>
              <a:xfrm>
                <a:off x="6854273" y="2855375"/>
                <a:ext cx="26623" cy="26623"/>
              </a:xfrm>
              <a:custGeom>
                <a:avLst/>
                <a:gdLst>
                  <a:gd name="connsiteX0" fmla="*/ 13808 w 26623"/>
                  <a:gd name="connsiteY0" fmla="*/ 26864 h 26623"/>
                  <a:gd name="connsiteX1" fmla="*/ 23221 w 26623"/>
                  <a:gd name="connsiteY1" fmla="*/ 22965 h 26623"/>
                  <a:gd name="connsiteX2" fmla="*/ 27120 w 26623"/>
                  <a:gd name="connsiteY2" fmla="*/ 13553 h 26623"/>
                  <a:gd name="connsiteX3" fmla="*/ 23221 w 26623"/>
                  <a:gd name="connsiteY3" fmla="*/ 4140 h 26623"/>
                  <a:gd name="connsiteX4" fmla="*/ 13808 w 26623"/>
                  <a:gd name="connsiteY4" fmla="*/ 241 h 26623"/>
                  <a:gd name="connsiteX5" fmla="*/ 4396 w 26623"/>
                  <a:gd name="connsiteY5" fmla="*/ 4140 h 26623"/>
                  <a:gd name="connsiteX6" fmla="*/ 497 w 26623"/>
                  <a:gd name="connsiteY6" fmla="*/ 13553 h 26623"/>
                  <a:gd name="connsiteX7" fmla="*/ 4396 w 26623"/>
                  <a:gd name="connsiteY7" fmla="*/ 22965 h 26623"/>
                  <a:gd name="connsiteX8" fmla="*/ 13808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864"/>
                    </a:moveTo>
                    <a:cubicBezTo>
                      <a:pt x="17339" y="26864"/>
                      <a:pt x="20725" y="25462"/>
                      <a:pt x="23221" y="22965"/>
                    </a:cubicBezTo>
                    <a:cubicBezTo>
                      <a:pt x="25717" y="20469"/>
                      <a:pt x="27120" y="17083"/>
                      <a:pt x="27120" y="13553"/>
                    </a:cubicBezTo>
                    <a:cubicBezTo>
                      <a:pt x="27120" y="10022"/>
                      <a:pt x="25717" y="6636"/>
                      <a:pt x="23221" y="4140"/>
                    </a:cubicBezTo>
                    <a:cubicBezTo>
                      <a:pt x="20725" y="1644"/>
                      <a:pt x="17339" y="241"/>
                      <a:pt x="13808" y="241"/>
                    </a:cubicBezTo>
                    <a:cubicBezTo>
                      <a:pt x="10278" y="241"/>
                      <a:pt x="6892" y="1644"/>
                      <a:pt x="4396" y="4140"/>
                    </a:cubicBezTo>
                    <a:cubicBezTo>
                      <a:pt x="1899" y="6636"/>
                      <a:pt x="497" y="10022"/>
                      <a:pt x="497" y="13553"/>
                    </a:cubicBezTo>
                    <a:cubicBezTo>
                      <a:pt x="497" y="17083"/>
                      <a:pt x="1899" y="20469"/>
                      <a:pt x="4396" y="22965"/>
                    </a:cubicBezTo>
                    <a:cubicBezTo>
                      <a:pt x="6892" y="25462"/>
                      <a:pt x="10278" y="26864"/>
                      <a:pt x="13808" y="268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78" name="任意多边形: 形状 68077">
                <a:extLst>
                  <a:ext uri="{FF2B5EF4-FFF2-40B4-BE49-F238E27FC236}">
                    <a16:creationId xmlns:a16="http://schemas.microsoft.com/office/drawing/2014/main" id="{26346EC7-368F-BED0-956A-67B7B2846C7B}"/>
                  </a:ext>
                </a:extLst>
              </p:cNvPr>
              <p:cNvSpPr/>
              <p:nvPr/>
            </p:nvSpPr>
            <p:spPr>
              <a:xfrm>
                <a:off x="6565881" y="5968215"/>
                <a:ext cx="26623" cy="26623"/>
              </a:xfrm>
              <a:custGeom>
                <a:avLst/>
                <a:gdLst>
                  <a:gd name="connsiteX0" fmla="*/ 13784 w 26623"/>
                  <a:gd name="connsiteY0" fmla="*/ 27126 h 26623"/>
                  <a:gd name="connsiteX1" fmla="*/ 23197 w 26623"/>
                  <a:gd name="connsiteY1" fmla="*/ 23227 h 26623"/>
                  <a:gd name="connsiteX2" fmla="*/ 27096 w 26623"/>
                  <a:gd name="connsiteY2" fmla="*/ 13814 h 26623"/>
                  <a:gd name="connsiteX3" fmla="*/ 23197 w 26623"/>
                  <a:gd name="connsiteY3" fmla="*/ 4401 h 26623"/>
                  <a:gd name="connsiteX4" fmla="*/ 13784 w 26623"/>
                  <a:gd name="connsiteY4" fmla="*/ 502 h 26623"/>
                  <a:gd name="connsiteX5" fmla="*/ 4371 w 26623"/>
                  <a:gd name="connsiteY5" fmla="*/ 4401 h 26623"/>
                  <a:gd name="connsiteX6" fmla="*/ 473 w 26623"/>
                  <a:gd name="connsiteY6" fmla="*/ 13814 h 26623"/>
                  <a:gd name="connsiteX7" fmla="*/ 4371 w 26623"/>
                  <a:gd name="connsiteY7" fmla="*/ 23227 h 26623"/>
                  <a:gd name="connsiteX8" fmla="*/ 13784 w 26623"/>
                  <a:gd name="connsiteY8" fmla="*/ 271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4" y="27126"/>
                    </a:moveTo>
                    <a:cubicBezTo>
                      <a:pt x="17314" y="27126"/>
                      <a:pt x="20701" y="25723"/>
                      <a:pt x="23197" y="23227"/>
                    </a:cubicBezTo>
                    <a:cubicBezTo>
                      <a:pt x="25693" y="20730"/>
                      <a:pt x="27096" y="17344"/>
                      <a:pt x="27096" y="13814"/>
                    </a:cubicBezTo>
                    <a:cubicBezTo>
                      <a:pt x="27096" y="10284"/>
                      <a:pt x="25693" y="6898"/>
                      <a:pt x="23197" y="4401"/>
                    </a:cubicBezTo>
                    <a:cubicBezTo>
                      <a:pt x="20701" y="1905"/>
                      <a:pt x="17314" y="502"/>
                      <a:pt x="13784" y="502"/>
                    </a:cubicBezTo>
                    <a:cubicBezTo>
                      <a:pt x="10254" y="502"/>
                      <a:pt x="6868" y="1905"/>
                      <a:pt x="4371" y="4401"/>
                    </a:cubicBezTo>
                    <a:cubicBezTo>
                      <a:pt x="1875" y="6898"/>
                      <a:pt x="473" y="10284"/>
                      <a:pt x="473" y="13814"/>
                    </a:cubicBezTo>
                    <a:cubicBezTo>
                      <a:pt x="473" y="17344"/>
                      <a:pt x="1875" y="20730"/>
                      <a:pt x="4371" y="23227"/>
                    </a:cubicBezTo>
                    <a:cubicBezTo>
                      <a:pt x="6868" y="25723"/>
                      <a:pt x="10254" y="27126"/>
                      <a:pt x="13784" y="271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79" name="任意多边形: 形状 68078">
                <a:extLst>
                  <a:ext uri="{FF2B5EF4-FFF2-40B4-BE49-F238E27FC236}">
                    <a16:creationId xmlns:a16="http://schemas.microsoft.com/office/drawing/2014/main" id="{45D6D64E-8335-C944-6C2A-CE8EF576BC79}"/>
                  </a:ext>
                </a:extLst>
              </p:cNvPr>
              <p:cNvSpPr/>
              <p:nvPr/>
            </p:nvSpPr>
            <p:spPr>
              <a:xfrm>
                <a:off x="5910844" y="3141805"/>
                <a:ext cx="26623" cy="26623"/>
              </a:xfrm>
              <a:custGeom>
                <a:avLst/>
                <a:gdLst>
                  <a:gd name="connsiteX0" fmla="*/ 13729 w 26623"/>
                  <a:gd name="connsiteY0" fmla="*/ 26888 h 26623"/>
                  <a:gd name="connsiteX1" fmla="*/ 23142 w 26623"/>
                  <a:gd name="connsiteY1" fmla="*/ 22989 h 26623"/>
                  <a:gd name="connsiteX2" fmla="*/ 27041 w 26623"/>
                  <a:gd name="connsiteY2" fmla="*/ 13577 h 26623"/>
                  <a:gd name="connsiteX3" fmla="*/ 23142 w 26623"/>
                  <a:gd name="connsiteY3" fmla="*/ 4164 h 26623"/>
                  <a:gd name="connsiteX4" fmla="*/ 13729 w 26623"/>
                  <a:gd name="connsiteY4" fmla="*/ 265 h 26623"/>
                  <a:gd name="connsiteX5" fmla="*/ 4316 w 26623"/>
                  <a:gd name="connsiteY5" fmla="*/ 4164 h 26623"/>
                  <a:gd name="connsiteX6" fmla="*/ 418 w 26623"/>
                  <a:gd name="connsiteY6" fmla="*/ 13577 h 26623"/>
                  <a:gd name="connsiteX7" fmla="*/ 4316 w 26623"/>
                  <a:gd name="connsiteY7" fmla="*/ 22989 h 26623"/>
                  <a:gd name="connsiteX8" fmla="*/ 13729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9" y="26888"/>
                    </a:moveTo>
                    <a:cubicBezTo>
                      <a:pt x="17259" y="26888"/>
                      <a:pt x="20646" y="25486"/>
                      <a:pt x="23142" y="22989"/>
                    </a:cubicBezTo>
                    <a:cubicBezTo>
                      <a:pt x="25638" y="20493"/>
                      <a:pt x="27041" y="17107"/>
                      <a:pt x="27041" y="13577"/>
                    </a:cubicBezTo>
                    <a:cubicBezTo>
                      <a:pt x="27041" y="10046"/>
                      <a:pt x="25638" y="6660"/>
                      <a:pt x="23142" y="4164"/>
                    </a:cubicBezTo>
                    <a:cubicBezTo>
                      <a:pt x="20646" y="1668"/>
                      <a:pt x="17259" y="265"/>
                      <a:pt x="13729" y="265"/>
                    </a:cubicBezTo>
                    <a:cubicBezTo>
                      <a:pt x="10199" y="265"/>
                      <a:pt x="6813" y="1668"/>
                      <a:pt x="4316" y="4164"/>
                    </a:cubicBezTo>
                    <a:cubicBezTo>
                      <a:pt x="1820" y="6660"/>
                      <a:pt x="418" y="10046"/>
                      <a:pt x="418" y="13577"/>
                    </a:cubicBezTo>
                    <a:cubicBezTo>
                      <a:pt x="418" y="17107"/>
                      <a:pt x="1820" y="20493"/>
                      <a:pt x="4316" y="22989"/>
                    </a:cubicBezTo>
                    <a:cubicBezTo>
                      <a:pt x="6813" y="25486"/>
                      <a:pt x="10199" y="26888"/>
                      <a:pt x="13729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80" name="任意多边形: 形状 68079">
                <a:extLst>
                  <a:ext uri="{FF2B5EF4-FFF2-40B4-BE49-F238E27FC236}">
                    <a16:creationId xmlns:a16="http://schemas.microsoft.com/office/drawing/2014/main" id="{4B3B9AB0-6085-AC6A-4088-5EF6ECB9EFE1}"/>
                  </a:ext>
                </a:extLst>
              </p:cNvPr>
              <p:cNvSpPr/>
              <p:nvPr/>
            </p:nvSpPr>
            <p:spPr>
              <a:xfrm>
                <a:off x="6827959" y="5029149"/>
                <a:ext cx="26623" cy="26623"/>
              </a:xfrm>
              <a:custGeom>
                <a:avLst/>
                <a:gdLst>
                  <a:gd name="connsiteX0" fmla="*/ 13806 w 26623"/>
                  <a:gd name="connsiteY0" fmla="*/ 27047 h 26623"/>
                  <a:gd name="connsiteX1" fmla="*/ 23219 w 26623"/>
                  <a:gd name="connsiteY1" fmla="*/ 23148 h 26623"/>
                  <a:gd name="connsiteX2" fmla="*/ 27118 w 26623"/>
                  <a:gd name="connsiteY2" fmla="*/ 13735 h 26623"/>
                  <a:gd name="connsiteX3" fmla="*/ 23219 w 26623"/>
                  <a:gd name="connsiteY3" fmla="*/ 4322 h 26623"/>
                  <a:gd name="connsiteX4" fmla="*/ 13806 w 26623"/>
                  <a:gd name="connsiteY4" fmla="*/ 424 h 26623"/>
                  <a:gd name="connsiteX5" fmla="*/ 4393 w 26623"/>
                  <a:gd name="connsiteY5" fmla="*/ 4322 h 26623"/>
                  <a:gd name="connsiteX6" fmla="*/ 495 w 26623"/>
                  <a:gd name="connsiteY6" fmla="*/ 13735 h 26623"/>
                  <a:gd name="connsiteX7" fmla="*/ 4393 w 26623"/>
                  <a:gd name="connsiteY7" fmla="*/ 23148 h 26623"/>
                  <a:gd name="connsiteX8" fmla="*/ 13806 w 26623"/>
                  <a:gd name="connsiteY8" fmla="*/ 270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7047"/>
                    </a:moveTo>
                    <a:cubicBezTo>
                      <a:pt x="17336" y="27047"/>
                      <a:pt x="20723" y="25644"/>
                      <a:pt x="23219" y="23148"/>
                    </a:cubicBezTo>
                    <a:cubicBezTo>
                      <a:pt x="25715" y="20652"/>
                      <a:pt x="27118" y="17265"/>
                      <a:pt x="27118" y="13735"/>
                    </a:cubicBezTo>
                    <a:cubicBezTo>
                      <a:pt x="27118" y="10205"/>
                      <a:pt x="25715" y="6819"/>
                      <a:pt x="23219" y="4322"/>
                    </a:cubicBezTo>
                    <a:cubicBezTo>
                      <a:pt x="20723" y="1826"/>
                      <a:pt x="17336" y="424"/>
                      <a:pt x="13806" y="424"/>
                    </a:cubicBezTo>
                    <a:cubicBezTo>
                      <a:pt x="10276" y="424"/>
                      <a:pt x="6890" y="1826"/>
                      <a:pt x="4393" y="4322"/>
                    </a:cubicBezTo>
                    <a:cubicBezTo>
                      <a:pt x="1897" y="6819"/>
                      <a:pt x="495" y="10205"/>
                      <a:pt x="495" y="13735"/>
                    </a:cubicBezTo>
                    <a:cubicBezTo>
                      <a:pt x="495" y="17265"/>
                      <a:pt x="1897" y="20652"/>
                      <a:pt x="4393" y="23148"/>
                    </a:cubicBezTo>
                    <a:cubicBezTo>
                      <a:pt x="6890" y="25644"/>
                      <a:pt x="10276" y="27047"/>
                      <a:pt x="13806" y="270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81" name="任意多边形: 形状 68080">
                <a:extLst>
                  <a:ext uri="{FF2B5EF4-FFF2-40B4-BE49-F238E27FC236}">
                    <a16:creationId xmlns:a16="http://schemas.microsoft.com/office/drawing/2014/main" id="{59B5DC58-9732-8FAD-E994-87B2C66BF5DB}"/>
                  </a:ext>
                </a:extLst>
              </p:cNvPr>
              <p:cNvSpPr/>
              <p:nvPr/>
            </p:nvSpPr>
            <p:spPr>
              <a:xfrm>
                <a:off x="6163585" y="3171380"/>
                <a:ext cx="26623" cy="26623"/>
              </a:xfrm>
              <a:custGeom>
                <a:avLst/>
                <a:gdLst>
                  <a:gd name="connsiteX0" fmla="*/ 13750 w 26623"/>
                  <a:gd name="connsiteY0" fmla="*/ 26891 h 26623"/>
                  <a:gd name="connsiteX1" fmla="*/ 23163 w 26623"/>
                  <a:gd name="connsiteY1" fmla="*/ 22992 h 26623"/>
                  <a:gd name="connsiteX2" fmla="*/ 27062 w 26623"/>
                  <a:gd name="connsiteY2" fmla="*/ 13579 h 26623"/>
                  <a:gd name="connsiteX3" fmla="*/ 23163 w 26623"/>
                  <a:gd name="connsiteY3" fmla="*/ 4166 h 26623"/>
                  <a:gd name="connsiteX4" fmla="*/ 13750 w 26623"/>
                  <a:gd name="connsiteY4" fmla="*/ 267 h 26623"/>
                  <a:gd name="connsiteX5" fmla="*/ 4338 w 26623"/>
                  <a:gd name="connsiteY5" fmla="*/ 4166 h 26623"/>
                  <a:gd name="connsiteX6" fmla="*/ 439 w 26623"/>
                  <a:gd name="connsiteY6" fmla="*/ 13579 h 26623"/>
                  <a:gd name="connsiteX7" fmla="*/ 4338 w 26623"/>
                  <a:gd name="connsiteY7" fmla="*/ 22992 h 26623"/>
                  <a:gd name="connsiteX8" fmla="*/ 13750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0" y="26891"/>
                    </a:moveTo>
                    <a:cubicBezTo>
                      <a:pt x="17281" y="26891"/>
                      <a:pt x="20667" y="25488"/>
                      <a:pt x="23163" y="22992"/>
                    </a:cubicBezTo>
                    <a:cubicBezTo>
                      <a:pt x="25659" y="20496"/>
                      <a:pt x="27062" y="17109"/>
                      <a:pt x="27062" y="13579"/>
                    </a:cubicBezTo>
                    <a:cubicBezTo>
                      <a:pt x="27062" y="10049"/>
                      <a:pt x="25659" y="6663"/>
                      <a:pt x="23163" y="4166"/>
                    </a:cubicBezTo>
                    <a:cubicBezTo>
                      <a:pt x="20667" y="1670"/>
                      <a:pt x="17281" y="267"/>
                      <a:pt x="13750" y="267"/>
                    </a:cubicBezTo>
                    <a:cubicBezTo>
                      <a:pt x="10220" y="267"/>
                      <a:pt x="6834" y="1670"/>
                      <a:pt x="4338" y="4166"/>
                    </a:cubicBezTo>
                    <a:cubicBezTo>
                      <a:pt x="1841" y="6663"/>
                      <a:pt x="439" y="10049"/>
                      <a:pt x="439" y="13579"/>
                    </a:cubicBezTo>
                    <a:cubicBezTo>
                      <a:pt x="439" y="17109"/>
                      <a:pt x="1841" y="20496"/>
                      <a:pt x="4338" y="22992"/>
                    </a:cubicBezTo>
                    <a:cubicBezTo>
                      <a:pt x="6834" y="25488"/>
                      <a:pt x="10220" y="26891"/>
                      <a:pt x="13750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82" name="任意多边形: 形状 68081">
                <a:extLst>
                  <a:ext uri="{FF2B5EF4-FFF2-40B4-BE49-F238E27FC236}">
                    <a16:creationId xmlns:a16="http://schemas.microsoft.com/office/drawing/2014/main" id="{0C6D89C6-DD82-E58E-8177-525142AED4F7}"/>
                  </a:ext>
                </a:extLst>
              </p:cNvPr>
              <p:cNvSpPr/>
              <p:nvPr/>
            </p:nvSpPr>
            <p:spPr>
              <a:xfrm>
                <a:off x="6743813" y="3087049"/>
                <a:ext cx="26623" cy="26623"/>
              </a:xfrm>
              <a:custGeom>
                <a:avLst/>
                <a:gdLst>
                  <a:gd name="connsiteX0" fmla="*/ 13799 w 26623"/>
                  <a:gd name="connsiteY0" fmla="*/ 26884 h 26623"/>
                  <a:gd name="connsiteX1" fmla="*/ 23212 w 26623"/>
                  <a:gd name="connsiteY1" fmla="*/ 22985 h 26623"/>
                  <a:gd name="connsiteX2" fmla="*/ 27111 w 26623"/>
                  <a:gd name="connsiteY2" fmla="*/ 13572 h 26623"/>
                  <a:gd name="connsiteX3" fmla="*/ 23212 w 26623"/>
                  <a:gd name="connsiteY3" fmla="*/ 4159 h 26623"/>
                  <a:gd name="connsiteX4" fmla="*/ 13799 w 26623"/>
                  <a:gd name="connsiteY4" fmla="*/ 260 h 26623"/>
                  <a:gd name="connsiteX5" fmla="*/ 4386 w 26623"/>
                  <a:gd name="connsiteY5" fmla="*/ 4159 h 26623"/>
                  <a:gd name="connsiteX6" fmla="*/ 488 w 26623"/>
                  <a:gd name="connsiteY6" fmla="*/ 13572 h 26623"/>
                  <a:gd name="connsiteX7" fmla="*/ 4386 w 26623"/>
                  <a:gd name="connsiteY7" fmla="*/ 22985 h 26623"/>
                  <a:gd name="connsiteX8" fmla="*/ 13799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6884"/>
                    </a:moveTo>
                    <a:cubicBezTo>
                      <a:pt x="17329" y="26884"/>
                      <a:pt x="20716" y="25481"/>
                      <a:pt x="23212" y="22985"/>
                    </a:cubicBezTo>
                    <a:cubicBezTo>
                      <a:pt x="25708" y="20488"/>
                      <a:pt x="27111" y="17102"/>
                      <a:pt x="27111" y="13572"/>
                    </a:cubicBezTo>
                    <a:cubicBezTo>
                      <a:pt x="27111" y="10042"/>
                      <a:pt x="25708" y="6656"/>
                      <a:pt x="23212" y="4159"/>
                    </a:cubicBezTo>
                    <a:cubicBezTo>
                      <a:pt x="20716" y="1663"/>
                      <a:pt x="17329" y="260"/>
                      <a:pt x="13799" y="260"/>
                    </a:cubicBezTo>
                    <a:cubicBezTo>
                      <a:pt x="10269" y="260"/>
                      <a:pt x="6883" y="1663"/>
                      <a:pt x="4386" y="4159"/>
                    </a:cubicBezTo>
                    <a:cubicBezTo>
                      <a:pt x="1890" y="6656"/>
                      <a:pt x="488" y="10042"/>
                      <a:pt x="488" y="13572"/>
                    </a:cubicBezTo>
                    <a:cubicBezTo>
                      <a:pt x="488" y="17102"/>
                      <a:pt x="1890" y="20488"/>
                      <a:pt x="4386" y="22985"/>
                    </a:cubicBezTo>
                    <a:cubicBezTo>
                      <a:pt x="6883" y="25481"/>
                      <a:pt x="10269" y="26884"/>
                      <a:pt x="13799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83" name="任意多边形: 形状 68082">
                <a:extLst>
                  <a:ext uri="{FF2B5EF4-FFF2-40B4-BE49-F238E27FC236}">
                    <a16:creationId xmlns:a16="http://schemas.microsoft.com/office/drawing/2014/main" id="{716EA86B-17A6-C7EA-ED16-192A3DDD39DA}"/>
                  </a:ext>
                </a:extLst>
              </p:cNvPr>
              <p:cNvSpPr/>
              <p:nvPr/>
            </p:nvSpPr>
            <p:spPr>
              <a:xfrm>
                <a:off x="5032909" y="3112690"/>
                <a:ext cx="26623" cy="26623"/>
              </a:xfrm>
              <a:custGeom>
                <a:avLst/>
                <a:gdLst>
                  <a:gd name="connsiteX0" fmla="*/ 13655 w 26623"/>
                  <a:gd name="connsiteY0" fmla="*/ 26886 h 26623"/>
                  <a:gd name="connsiteX1" fmla="*/ 23068 w 26623"/>
                  <a:gd name="connsiteY1" fmla="*/ 22987 h 26623"/>
                  <a:gd name="connsiteX2" fmla="*/ 26967 w 26623"/>
                  <a:gd name="connsiteY2" fmla="*/ 13574 h 26623"/>
                  <a:gd name="connsiteX3" fmla="*/ 23068 w 26623"/>
                  <a:gd name="connsiteY3" fmla="*/ 4161 h 26623"/>
                  <a:gd name="connsiteX4" fmla="*/ 13655 w 26623"/>
                  <a:gd name="connsiteY4" fmla="*/ 263 h 26623"/>
                  <a:gd name="connsiteX5" fmla="*/ 4243 w 26623"/>
                  <a:gd name="connsiteY5" fmla="*/ 4161 h 26623"/>
                  <a:gd name="connsiteX6" fmla="*/ 344 w 26623"/>
                  <a:gd name="connsiteY6" fmla="*/ 13574 h 26623"/>
                  <a:gd name="connsiteX7" fmla="*/ 4243 w 26623"/>
                  <a:gd name="connsiteY7" fmla="*/ 22987 h 26623"/>
                  <a:gd name="connsiteX8" fmla="*/ 13655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5" y="26886"/>
                    </a:moveTo>
                    <a:cubicBezTo>
                      <a:pt x="17186" y="26886"/>
                      <a:pt x="20572" y="25483"/>
                      <a:pt x="23068" y="22987"/>
                    </a:cubicBezTo>
                    <a:cubicBezTo>
                      <a:pt x="25564" y="20491"/>
                      <a:pt x="26967" y="17104"/>
                      <a:pt x="26967" y="13574"/>
                    </a:cubicBezTo>
                    <a:cubicBezTo>
                      <a:pt x="26967" y="10044"/>
                      <a:pt x="25564" y="6658"/>
                      <a:pt x="23068" y="4161"/>
                    </a:cubicBezTo>
                    <a:cubicBezTo>
                      <a:pt x="20572" y="1665"/>
                      <a:pt x="17186" y="263"/>
                      <a:pt x="13655" y="263"/>
                    </a:cubicBezTo>
                    <a:cubicBezTo>
                      <a:pt x="10125" y="263"/>
                      <a:pt x="6739" y="1665"/>
                      <a:pt x="4243" y="4161"/>
                    </a:cubicBezTo>
                    <a:cubicBezTo>
                      <a:pt x="1746" y="6658"/>
                      <a:pt x="344" y="10044"/>
                      <a:pt x="344" y="13574"/>
                    </a:cubicBezTo>
                    <a:cubicBezTo>
                      <a:pt x="344" y="17104"/>
                      <a:pt x="1746" y="20491"/>
                      <a:pt x="4243" y="22987"/>
                    </a:cubicBezTo>
                    <a:cubicBezTo>
                      <a:pt x="6739" y="25483"/>
                      <a:pt x="10125" y="26886"/>
                      <a:pt x="13655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84" name="任意多边形: 形状 68083">
                <a:extLst>
                  <a:ext uri="{FF2B5EF4-FFF2-40B4-BE49-F238E27FC236}">
                    <a16:creationId xmlns:a16="http://schemas.microsoft.com/office/drawing/2014/main" id="{4A34F7EF-6BF7-1240-6F7D-C3D03E95837F}"/>
                  </a:ext>
                </a:extLst>
              </p:cNvPr>
              <p:cNvSpPr/>
              <p:nvPr/>
            </p:nvSpPr>
            <p:spPr>
              <a:xfrm>
                <a:off x="5870579" y="3235768"/>
                <a:ext cx="26623" cy="26623"/>
              </a:xfrm>
              <a:custGeom>
                <a:avLst/>
                <a:gdLst>
                  <a:gd name="connsiteX0" fmla="*/ 13726 w 26623"/>
                  <a:gd name="connsiteY0" fmla="*/ 26896 h 26623"/>
                  <a:gd name="connsiteX1" fmla="*/ 23138 w 26623"/>
                  <a:gd name="connsiteY1" fmla="*/ 22997 h 26623"/>
                  <a:gd name="connsiteX2" fmla="*/ 27037 w 26623"/>
                  <a:gd name="connsiteY2" fmla="*/ 13584 h 26623"/>
                  <a:gd name="connsiteX3" fmla="*/ 23138 w 26623"/>
                  <a:gd name="connsiteY3" fmla="*/ 4172 h 26623"/>
                  <a:gd name="connsiteX4" fmla="*/ 13726 w 26623"/>
                  <a:gd name="connsiteY4" fmla="*/ 273 h 26623"/>
                  <a:gd name="connsiteX5" fmla="*/ 4313 w 26623"/>
                  <a:gd name="connsiteY5" fmla="*/ 4172 h 26623"/>
                  <a:gd name="connsiteX6" fmla="*/ 414 w 26623"/>
                  <a:gd name="connsiteY6" fmla="*/ 13584 h 26623"/>
                  <a:gd name="connsiteX7" fmla="*/ 4313 w 26623"/>
                  <a:gd name="connsiteY7" fmla="*/ 22997 h 26623"/>
                  <a:gd name="connsiteX8" fmla="*/ 13726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6" y="26896"/>
                    </a:moveTo>
                    <a:cubicBezTo>
                      <a:pt x="17256" y="26896"/>
                      <a:pt x="20642" y="25493"/>
                      <a:pt x="23138" y="22997"/>
                    </a:cubicBezTo>
                    <a:cubicBezTo>
                      <a:pt x="25635" y="20501"/>
                      <a:pt x="27037" y="17115"/>
                      <a:pt x="27037" y="13584"/>
                    </a:cubicBezTo>
                    <a:cubicBezTo>
                      <a:pt x="27037" y="10054"/>
                      <a:pt x="25635" y="6668"/>
                      <a:pt x="23138" y="4172"/>
                    </a:cubicBezTo>
                    <a:cubicBezTo>
                      <a:pt x="20642" y="1675"/>
                      <a:pt x="17256" y="273"/>
                      <a:pt x="13726" y="273"/>
                    </a:cubicBezTo>
                    <a:cubicBezTo>
                      <a:pt x="10196" y="273"/>
                      <a:pt x="6809" y="1675"/>
                      <a:pt x="4313" y="4172"/>
                    </a:cubicBezTo>
                    <a:cubicBezTo>
                      <a:pt x="1817" y="6668"/>
                      <a:pt x="414" y="10054"/>
                      <a:pt x="414" y="13584"/>
                    </a:cubicBezTo>
                    <a:cubicBezTo>
                      <a:pt x="414" y="17115"/>
                      <a:pt x="1817" y="20501"/>
                      <a:pt x="4313" y="22997"/>
                    </a:cubicBezTo>
                    <a:cubicBezTo>
                      <a:pt x="6809" y="25493"/>
                      <a:pt x="10196" y="26896"/>
                      <a:pt x="13726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85" name="任意多边形: 形状 68084">
                <a:extLst>
                  <a:ext uri="{FF2B5EF4-FFF2-40B4-BE49-F238E27FC236}">
                    <a16:creationId xmlns:a16="http://schemas.microsoft.com/office/drawing/2014/main" id="{5C5441B4-87F5-760F-92FB-44B49AC261EB}"/>
                  </a:ext>
                </a:extLst>
              </p:cNvPr>
              <p:cNvSpPr/>
              <p:nvPr/>
            </p:nvSpPr>
            <p:spPr>
              <a:xfrm>
                <a:off x="6593884" y="4015478"/>
                <a:ext cx="26623" cy="26623"/>
              </a:xfrm>
              <a:custGeom>
                <a:avLst/>
                <a:gdLst>
                  <a:gd name="connsiteX0" fmla="*/ 13787 w 26623"/>
                  <a:gd name="connsiteY0" fmla="*/ 26962 h 26623"/>
                  <a:gd name="connsiteX1" fmla="*/ 23199 w 26623"/>
                  <a:gd name="connsiteY1" fmla="*/ 23063 h 26623"/>
                  <a:gd name="connsiteX2" fmla="*/ 27098 w 26623"/>
                  <a:gd name="connsiteY2" fmla="*/ 13650 h 26623"/>
                  <a:gd name="connsiteX3" fmla="*/ 23199 w 26623"/>
                  <a:gd name="connsiteY3" fmla="*/ 4237 h 26623"/>
                  <a:gd name="connsiteX4" fmla="*/ 13787 w 26623"/>
                  <a:gd name="connsiteY4" fmla="*/ 338 h 26623"/>
                  <a:gd name="connsiteX5" fmla="*/ 4374 w 26623"/>
                  <a:gd name="connsiteY5" fmla="*/ 4237 h 26623"/>
                  <a:gd name="connsiteX6" fmla="*/ 475 w 26623"/>
                  <a:gd name="connsiteY6" fmla="*/ 13650 h 26623"/>
                  <a:gd name="connsiteX7" fmla="*/ 4374 w 26623"/>
                  <a:gd name="connsiteY7" fmla="*/ 23063 h 26623"/>
                  <a:gd name="connsiteX8" fmla="*/ 13787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962"/>
                    </a:moveTo>
                    <a:cubicBezTo>
                      <a:pt x="17317" y="26962"/>
                      <a:pt x="20703" y="25559"/>
                      <a:pt x="23199" y="23063"/>
                    </a:cubicBezTo>
                    <a:cubicBezTo>
                      <a:pt x="25696" y="20566"/>
                      <a:pt x="27098" y="17180"/>
                      <a:pt x="27098" y="13650"/>
                    </a:cubicBezTo>
                    <a:cubicBezTo>
                      <a:pt x="27098" y="10120"/>
                      <a:pt x="25696" y="6734"/>
                      <a:pt x="23199" y="4237"/>
                    </a:cubicBezTo>
                    <a:cubicBezTo>
                      <a:pt x="20703" y="1741"/>
                      <a:pt x="17317" y="338"/>
                      <a:pt x="13787" y="338"/>
                    </a:cubicBezTo>
                    <a:cubicBezTo>
                      <a:pt x="10256" y="338"/>
                      <a:pt x="6870" y="1741"/>
                      <a:pt x="4374" y="4237"/>
                    </a:cubicBezTo>
                    <a:cubicBezTo>
                      <a:pt x="1878" y="6734"/>
                      <a:pt x="475" y="10120"/>
                      <a:pt x="475" y="13650"/>
                    </a:cubicBezTo>
                    <a:cubicBezTo>
                      <a:pt x="475" y="17180"/>
                      <a:pt x="1878" y="20566"/>
                      <a:pt x="4374" y="23063"/>
                    </a:cubicBezTo>
                    <a:cubicBezTo>
                      <a:pt x="6870" y="25559"/>
                      <a:pt x="10256" y="26962"/>
                      <a:pt x="13787" y="269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86" name="任意多边形: 形状 68085">
                <a:extLst>
                  <a:ext uri="{FF2B5EF4-FFF2-40B4-BE49-F238E27FC236}">
                    <a16:creationId xmlns:a16="http://schemas.microsoft.com/office/drawing/2014/main" id="{6C24ACF1-8490-5846-297D-B8FFD5F96486}"/>
                  </a:ext>
                </a:extLst>
              </p:cNvPr>
              <p:cNvSpPr/>
              <p:nvPr/>
            </p:nvSpPr>
            <p:spPr>
              <a:xfrm>
                <a:off x="7182301" y="4204277"/>
                <a:ext cx="26623" cy="26623"/>
              </a:xfrm>
              <a:custGeom>
                <a:avLst/>
                <a:gdLst>
                  <a:gd name="connsiteX0" fmla="*/ 13836 w 26623"/>
                  <a:gd name="connsiteY0" fmla="*/ 26977 h 26623"/>
                  <a:gd name="connsiteX1" fmla="*/ 23249 w 26623"/>
                  <a:gd name="connsiteY1" fmla="*/ 23079 h 26623"/>
                  <a:gd name="connsiteX2" fmla="*/ 27148 w 26623"/>
                  <a:gd name="connsiteY2" fmla="*/ 13666 h 26623"/>
                  <a:gd name="connsiteX3" fmla="*/ 23249 w 26623"/>
                  <a:gd name="connsiteY3" fmla="*/ 4253 h 26623"/>
                  <a:gd name="connsiteX4" fmla="*/ 13836 w 26623"/>
                  <a:gd name="connsiteY4" fmla="*/ 354 h 26623"/>
                  <a:gd name="connsiteX5" fmla="*/ 4423 w 26623"/>
                  <a:gd name="connsiteY5" fmla="*/ 4253 h 26623"/>
                  <a:gd name="connsiteX6" fmla="*/ 524 w 26623"/>
                  <a:gd name="connsiteY6" fmla="*/ 13666 h 26623"/>
                  <a:gd name="connsiteX7" fmla="*/ 4423 w 26623"/>
                  <a:gd name="connsiteY7" fmla="*/ 23079 h 26623"/>
                  <a:gd name="connsiteX8" fmla="*/ 13836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6977"/>
                    </a:moveTo>
                    <a:cubicBezTo>
                      <a:pt x="17366" y="26977"/>
                      <a:pt x="20752" y="25575"/>
                      <a:pt x="23249" y="23079"/>
                    </a:cubicBezTo>
                    <a:cubicBezTo>
                      <a:pt x="25745" y="20582"/>
                      <a:pt x="27148" y="17196"/>
                      <a:pt x="27148" y="13666"/>
                    </a:cubicBezTo>
                    <a:cubicBezTo>
                      <a:pt x="27148" y="10136"/>
                      <a:pt x="25745" y="6749"/>
                      <a:pt x="23249" y="4253"/>
                    </a:cubicBezTo>
                    <a:cubicBezTo>
                      <a:pt x="20752" y="1757"/>
                      <a:pt x="17366" y="354"/>
                      <a:pt x="13836" y="354"/>
                    </a:cubicBezTo>
                    <a:cubicBezTo>
                      <a:pt x="10306" y="354"/>
                      <a:pt x="6920" y="1757"/>
                      <a:pt x="4423" y="4253"/>
                    </a:cubicBezTo>
                    <a:cubicBezTo>
                      <a:pt x="1927" y="6749"/>
                      <a:pt x="524" y="10136"/>
                      <a:pt x="524" y="13666"/>
                    </a:cubicBezTo>
                    <a:cubicBezTo>
                      <a:pt x="524" y="17196"/>
                      <a:pt x="1927" y="20582"/>
                      <a:pt x="4423" y="23079"/>
                    </a:cubicBezTo>
                    <a:cubicBezTo>
                      <a:pt x="6920" y="25575"/>
                      <a:pt x="10306" y="26977"/>
                      <a:pt x="13836" y="269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87" name="任意多边形: 形状 68086">
                <a:extLst>
                  <a:ext uri="{FF2B5EF4-FFF2-40B4-BE49-F238E27FC236}">
                    <a16:creationId xmlns:a16="http://schemas.microsoft.com/office/drawing/2014/main" id="{F996C749-7CED-D460-3CA1-4CD5B339B20F}"/>
                  </a:ext>
                </a:extLst>
              </p:cNvPr>
              <p:cNvSpPr/>
              <p:nvPr/>
            </p:nvSpPr>
            <p:spPr>
              <a:xfrm>
                <a:off x="8139675" y="2949786"/>
                <a:ext cx="26623" cy="26623"/>
              </a:xfrm>
              <a:custGeom>
                <a:avLst/>
                <a:gdLst>
                  <a:gd name="connsiteX0" fmla="*/ 13916 w 26623"/>
                  <a:gd name="connsiteY0" fmla="*/ 26872 h 26623"/>
                  <a:gd name="connsiteX1" fmla="*/ 23329 w 26623"/>
                  <a:gd name="connsiteY1" fmla="*/ 22973 h 26623"/>
                  <a:gd name="connsiteX2" fmla="*/ 27228 w 26623"/>
                  <a:gd name="connsiteY2" fmla="*/ 13560 h 26623"/>
                  <a:gd name="connsiteX3" fmla="*/ 23329 w 26623"/>
                  <a:gd name="connsiteY3" fmla="*/ 4148 h 26623"/>
                  <a:gd name="connsiteX4" fmla="*/ 13916 w 26623"/>
                  <a:gd name="connsiteY4" fmla="*/ 249 h 26623"/>
                  <a:gd name="connsiteX5" fmla="*/ 4504 w 26623"/>
                  <a:gd name="connsiteY5" fmla="*/ 4148 h 26623"/>
                  <a:gd name="connsiteX6" fmla="*/ 605 w 26623"/>
                  <a:gd name="connsiteY6" fmla="*/ 13560 h 26623"/>
                  <a:gd name="connsiteX7" fmla="*/ 4504 w 26623"/>
                  <a:gd name="connsiteY7" fmla="*/ 22973 h 26623"/>
                  <a:gd name="connsiteX8" fmla="*/ 13916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6" y="26872"/>
                    </a:moveTo>
                    <a:cubicBezTo>
                      <a:pt x="17447" y="26872"/>
                      <a:pt x="20833" y="25469"/>
                      <a:pt x="23329" y="22973"/>
                    </a:cubicBezTo>
                    <a:cubicBezTo>
                      <a:pt x="25825" y="20477"/>
                      <a:pt x="27228" y="17091"/>
                      <a:pt x="27228" y="13560"/>
                    </a:cubicBezTo>
                    <a:cubicBezTo>
                      <a:pt x="27228" y="10030"/>
                      <a:pt x="25825" y="6644"/>
                      <a:pt x="23329" y="4148"/>
                    </a:cubicBezTo>
                    <a:cubicBezTo>
                      <a:pt x="20833" y="1651"/>
                      <a:pt x="17447" y="249"/>
                      <a:pt x="13916" y="249"/>
                    </a:cubicBezTo>
                    <a:cubicBezTo>
                      <a:pt x="10386" y="249"/>
                      <a:pt x="7000" y="1651"/>
                      <a:pt x="4504" y="4148"/>
                    </a:cubicBezTo>
                    <a:cubicBezTo>
                      <a:pt x="2007" y="6644"/>
                      <a:pt x="605" y="10030"/>
                      <a:pt x="605" y="13560"/>
                    </a:cubicBezTo>
                    <a:cubicBezTo>
                      <a:pt x="605" y="17091"/>
                      <a:pt x="2007" y="20477"/>
                      <a:pt x="4504" y="22973"/>
                    </a:cubicBezTo>
                    <a:cubicBezTo>
                      <a:pt x="7000" y="25469"/>
                      <a:pt x="10386" y="26872"/>
                      <a:pt x="13916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88" name="任意多边形: 形状 68087">
                <a:extLst>
                  <a:ext uri="{FF2B5EF4-FFF2-40B4-BE49-F238E27FC236}">
                    <a16:creationId xmlns:a16="http://schemas.microsoft.com/office/drawing/2014/main" id="{32640DCF-778E-6A9D-B3EE-1AB2759981FC}"/>
                  </a:ext>
                </a:extLst>
              </p:cNvPr>
              <p:cNvSpPr/>
              <p:nvPr/>
            </p:nvSpPr>
            <p:spPr>
              <a:xfrm>
                <a:off x="5288361" y="3364361"/>
                <a:ext cx="26623" cy="26623"/>
              </a:xfrm>
              <a:custGeom>
                <a:avLst/>
                <a:gdLst>
                  <a:gd name="connsiteX0" fmla="*/ 13677 w 26623"/>
                  <a:gd name="connsiteY0" fmla="*/ 26907 h 26623"/>
                  <a:gd name="connsiteX1" fmla="*/ 23090 w 26623"/>
                  <a:gd name="connsiteY1" fmla="*/ 23008 h 26623"/>
                  <a:gd name="connsiteX2" fmla="*/ 26988 w 26623"/>
                  <a:gd name="connsiteY2" fmla="*/ 13595 h 26623"/>
                  <a:gd name="connsiteX3" fmla="*/ 23090 w 26623"/>
                  <a:gd name="connsiteY3" fmla="*/ 4183 h 26623"/>
                  <a:gd name="connsiteX4" fmla="*/ 13677 w 26623"/>
                  <a:gd name="connsiteY4" fmla="*/ 284 h 26623"/>
                  <a:gd name="connsiteX5" fmla="*/ 4264 w 26623"/>
                  <a:gd name="connsiteY5" fmla="*/ 4183 h 26623"/>
                  <a:gd name="connsiteX6" fmla="*/ 365 w 26623"/>
                  <a:gd name="connsiteY6" fmla="*/ 13595 h 26623"/>
                  <a:gd name="connsiteX7" fmla="*/ 4264 w 26623"/>
                  <a:gd name="connsiteY7" fmla="*/ 23008 h 26623"/>
                  <a:gd name="connsiteX8" fmla="*/ 13677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6907"/>
                    </a:moveTo>
                    <a:cubicBezTo>
                      <a:pt x="17207" y="26907"/>
                      <a:pt x="20593" y="25504"/>
                      <a:pt x="23090" y="23008"/>
                    </a:cubicBezTo>
                    <a:cubicBezTo>
                      <a:pt x="25586" y="20512"/>
                      <a:pt x="26988" y="17126"/>
                      <a:pt x="26988" y="13595"/>
                    </a:cubicBezTo>
                    <a:cubicBezTo>
                      <a:pt x="26988" y="10065"/>
                      <a:pt x="25586" y="6679"/>
                      <a:pt x="23090" y="4183"/>
                    </a:cubicBezTo>
                    <a:cubicBezTo>
                      <a:pt x="20593" y="1686"/>
                      <a:pt x="17207" y="284"/>
                      <a:pt x="13677" y="284"/>
                    </a:cubicBezTo>
                    <a:cubicBezTo>
                      <a:pt x="10147" y="284"/>
                      <a:pt x="6760" y="1686"/>
                      <a:pt x="4264" y="4183"/>
                    </a:cubicBezTo>
                    <a:cubicBezTo>
                      <a:pt x="1768" y="6679"/>
                      <a:pt x="365" y="10065"/>
                      <a:pt x="365" y="13595"/>
                    </a:cubicBezTo>
                    <a:cubicBezTo>
                      <a:pt x="365" y="17126"/>
                      <a:pt x="1768" y="20512"/>
                      <a:pt x="4264" y="23008"/>
                    </a:cubicBezTo>
                    <a:cubicBezTo>
                      <a:pt x="6760" y="25504"/>
                      <a:pt x="10147" y="26907"/>
                      <a:pt x="13677" y="269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89" name="任意多边形: 形状 68088">
                <a:extLst>
                  <a:ext uri="{FF2B5EF4-FFF2-40B4-BE49-F238E27FC236}">
                    <a16:creationId xmlns:a16="http://schemas.microsoft.com/office/drawing/2014/main" id="{F4BAECCC-1BF0-969F-9A02-04B52FD6F191}"/>
                  </a:ext>
                </a:extLst>
              </p:cNvPr>
              <p:cNvSpPr/>
              <p:nvPr/>
            </p:nvSpPr>
            <p:spPr>
              <a:xfrm>
                <a:off x="5673043" y="2960259"/>
                <a:ext cx="26623" cy="26623"/>
              </a:xfrm>
              <a:custGeom>
                <a:avLst/>
                <a:gdLst>
                  <a:gd name="connsiteX0" fmla="*/ 13709 w 26623"/>
                  <a:gd name="connsiteY0" fmla="*/ 26873 h 26623"/>
                  <a:gd name="connsiteX1" fmla="*/ 23122 w 26623"/>
                  <a:gd name="connsiteY1" fmla="*/ 22974 h 26623"/>
                  <a:gd name="connsiteX2" fmla="*/ 27021 w 26623"/>
                  <a:gd name="connsiteY2" fmla="*/ 13561 h 26623"/>
                  <a:gd name="connsiteX3" fmla="*/ 23122 w 26623"/>
                  <a:gd name="connsiteY3" fmla="*/ 4149 h 26623"/>
                  <a:gd name="connsiteX4" fmla="*/ 13709 w 26623"/>
                  <a:gd name="connsiteY4" fmla="*/ 250 h 26623"/>
                  <a:gd name="connsiteX5" fmla="*/ 4296 w 26623"/>
                  <a:gd name="connsiteY5" fmla="*/ 4149 h 26623"/>
                  <a:gd name="connsiteX6" fmla="*/ 398 w 26623"/>
                  <a:gd name="connsiteY6" fmla="*/ 13561 h 26623"/>
                  <a:gd name="connsiteX7" fmla="*/ 4296 w 26623"/>
                  <a:gd name="connsiteY7" fmla="*/ 22974 h 26623"/>
                  <a:gd name="connsiteX8" fmla="*/ 13709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873"/>
                    </a:moveTo>
                    <a:cubicBezTo>
                      <a:pt x="17239" y="26873"/>
                      <a:pt x="20626" y="25470"/>
                      <a:pt x="23122" y="22974"/>
                    </a:cubicBezTo>
                    <a:cubicBezTo>
                      <a:pt x="25618" y="20478"/>
                      <a:pt x="27021" y="17092"/>
                      <a:pt x="27021" y="13561"/>
                    </a:cubicBezTo>
                    <a:cubicBezTo>
                      <a:pt x="27021" y="10031"/>
                      <a:pt x="25618" y="6645"/>
                      <a:pt x="23122" y="4149"/>
                    </a:cubicBezTo>
                    <a:cubicBezTo>
                      <a:pt x="20626" y="1652"/>
                      <a:pt x="17239" y="250"/>
                      <a:pt x="13709" y="250"/>
                    </a:cubicBezTo>
                    <a:cubicBezTo>
                      <a:pt x="10179" y="250"/>
                      <a:pt x="6793" y="1652"/>
                      <a:pt x="4296" y="4149"/>
                    </a:cubicBezTo>
                    <a:cubicBezTo>
                      <a:pt x="1800" y="6645"/>
                      <a:pt x="398" y="10031"/>
                      <a:pt x="398" y="13561"/>
                    </a:cubicBezTo>
                    <a:cubicBezTo>
                      <a:pt x="398" y="17092"/>
                      <a:pt x="1800" y="20478"/>
                      <a:pt x="4296" y="22974"/>
                    </a:cubicBezTo>
                    <a:cubicBezTo>
                      <a:pt x="6793" y="25470"/>
                      <a:pt x="10179" y="26873"/>
                      <a:pt x="13709" y="268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90" name="任意多边形: 形状 68089">
                <a:extLst>
                  <a:ext uri="{FF2B5EF4-FFF2-40B4-BE49-F238E27FC236}">
                    <a16:creationId xmlns:a16="http://schemas.microsoft.com/office/drawing/2014/main" id="{AA27B21E-8398-8D30-027F-222C99619C8C}"/>
                  </a:ext>
                </a:extLst>
              </p:cNvPr>
              <p:cNvSpPr/>
              <p:nvPr/>
            </p:nvSpPr>
            <p:spPr>
              <a:xfrm>
                <a:off x="5416731" y="2869579"/>
                <a:ext cx="26623" cy="26623"/>
              </a:xfrm>
              <a:custGeom>
                <a:avLst/>
                <a:gdLst>
                  <a:gd name="connsiteX0" fmla="*/ 13688 w 26623"/>
                  <a:gd name="connsiteY0" fmla="*/ 26865 h 26623"/>
                  <a:gd name="connsiteX1" fmla="*/ 23100 w 26623"/>
                  <a:gd name="connsiteY1" fmla="*/ 22966 h 26623"/>
                  <a:gd name="connsiteX2" fmla="*/ 26999 w 26623"/>
                  <a:gd name="connsiteY2" fmla="*/ 13554 h 26623"/>
                  <a:gd name="connsiteX3" fmla="*/ 23100 w 26623"/>
                  <a:gd name="connsiteY3" fmla="*/ 4141 h 26623"/>
                  <a:gd name="connsiteX4" fmla="*/ 13688 w 26623"/>
                  <a:gd name="connsiteY4" fmla="*/ 242 h 26623"/>
                  <a:gd name="connsiteX5" fmla="*/ 4275 w 26623"/>
                  <a:gd name="connsiteY5" fmla="*/ 4141 h 26623"/>
                  <a:gd name="connsiteX6" fmla="*/ 376 w 26623"/>
                  <a:gd name="connsiteY6" fmla="*/ 13554 h 26623"/>
                  <a:gd name="connsiteX7" fmla="*/ 4275 w 26623"/>
                  <a:gd name="connsiteY7" fmla="*/ 22966 h 26623"/>
                  <a:gd name="connsiteX8" fmla="*/ 13688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8" y="26865"/>
                    </a:moveTo>
                    <a:cubicBezTo>
                      <a:pt x="17218" y="26865"/>
                      <a:pt x="20604" y="25463"/>
                      <a:pt x="23100" y="22966"/>
                    </a:cubicBezTo>
                    <a:cubicBezTo>
                      <a:pt x="25597" y="20470"/>
                      <a:pt x="26999" y="17084"/>
                      <a:pt x="26999" y="13554"/>
                    </a:cubicBezTo>
                    <a:cubicBezTo>
                      <a:pt x="26999" y="10023"/>
                      <a:pt x="25597" y="6637"/>
                      <a:pt x="23100" y="4141"/>
                    </a:cubicBezTo>
                    <a:cubicBezTo>
                      <a:pt x="20604" y="1645"/>
                      <a:pt x="17218" y="242"/>
                      <a:pt x="13688" y="242"/>
                    </a:cubicBezTo>
                    <a:cubicBezTo>
                      <a:pt x="10157" y="242"/>
                      <a:pt x="6771" y="1645"/>
                      <a:pt x="4275" y="4141"/>
                    </a:cubicBezTo>
                    <a:cubicBezTo>
                      <a:pt x="1779" y="6637"/>
                      <a:pt x="376" y="10023"/>
                      <a:pt x="376" y="13554"/>
                    </a:cubicBezTo>
                    <a:cubicBezTo>
                      <a:pt x="376" y="17084"/>
                      <a:pt x="1779" y="20470"/>
                      <a:pt x="4275" y="22966"/>
                    </a:cubicBezTo>
                    <a:cubicBezTo>
                      <a:pt x="6771" y="25463"/>
                      <a:pt x="10157" y="26865"/>
                      <a:pt x="13688" y="268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91" name="任意多边形: 形状 68090">
                <a:extLst>
                  <a:ext uri="{FF2B5EF4-FFF2-40B4-BE49-F238E27FC236}">
                    <a16:creationId xmlns:a16="http://schemas.microsoft.com/office/drawing/2014/main" id="{A54B5FEC-EA02-B4F5-4E90-892E00FA3890}"/>
                  </a:ext>
                </a:extLst>
              </p:cNvPr>
              <p:cNvSpPr/>
              <p:nvPr/>
            </p:nvSpPr>
            <p:spPr>
              <a:xfrm>
                <a:off x="6479000" y="4720569"/>
                <a:ext cx="26623" cy="26623"/>
              </a:xfrm>
              <a:custGeom>
                <a:avLst/>
                <a:gdLst>
                  <a:gd name="connsiteX0" fmla="*/ 13777 w 26623"/>
                  <a:gd name="connsiteY0" fmla="*/ 27021 h 26623"/>
                  <a:gd name="connsiteX1" fmla="*/ 23190 w 26623"/>
                  <a:gd name="connsiteY1" fmla="*/ 23122 h 26623"/>
                  <a:gd name="connsiteX2" fmla="*/ 27088 w 26623"/>
                  <a:gd name="connsiteY2" fmla="*/ 13709 h 26623"/>
                  <a:gd name="connsiteX3" fmla="*/ 23190 w 26623"/>
                  <a:gd name="connsiteY3" fmla="*/ 4296 h 26623"/>
                  <a:gd name="connsiteX4" fmla="*/ 13777 w 26623"/>
                  <a:gd name="connsiteY4" fmla="*/ 398 h 26623"/>
                  <a:gd name="connsiteX5" fmla="*/ 4364 w 26623"/>
                  <a:gd name="connsiteY5" fmla="*/ 4296 h 26623"/>
                  <a:gd name="connsiteX6" fmla="*/ 465 w 26623"/>
                  <a:gd name="connsiteY6" fmla="*/ 13709 h 26623"/>
                  <a:gd name="connsiteX7" fmla="*/ 4364 w 26623"/>
                  <a:gd name="connsiteY7" fmla="*/ 23122 h 26623"/>
                  <a:gd name="connsiteX8" fmla="*/ 13777 w 26623"/>
                  <a:gd name="connsiteY8" fmla="*/ 270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7021"/>
                    </a:moveTo>
                    <a:cubicBezTo>
                      <a:pt x="17307" y="27021"/>
                      <a:pt x="20693" y="25618"/>
                      <a:pt x="23190" y="23122"/>
                    </a:cubicBezTo>
                    <a:cubicBezTo>
                      <a:pt x="25686" y="20626"/>
                      <a:pt x="27088" y="17239"/>
                      <a:pt x="27088" y="13709"/>
                    </a:cubicBezTo>
                    <a:cubicBezTo>
                      <a:pt x="27088" y="10179"/>
                      <a:pt x="25686" y="6793"/>
                      <a:pt x="23190" y="4296"/>
                    </a:cubicBezTo>
                    <a:cubicBezTo>
                      <a:pt x="20693" y="1800"/>
                      <a:pt x="17307" y="398"/>
                      <a:pt x="13777" y="398"/>
                    </a:cubicBezTo>
                    <a:cubicBezTo>
                      <a:pt x="10247" y="398"/>
                      <a:pt x="6860" y="1800"/>
                      <a:pt x="4364" y="4296"/>
                    </a:cubicBezTo>
                    <a:cubicBezTo>
                      <a:pt x="1868" y="6793"/>
                      <a:pt x="465" y="10179"/>
                      <a:pt x="465" y="13709"/>
                    </a:cubicBezTo>
                    <a:cubicBezTo>
                      <a:pt x="465" y="17239"/>
                      <a:pt x="1868" y="20626"/>
                      <a:pt x="4364" y="23122"/>
                    </a:cubicBezTo>
                    <a:cubicBezTo>
                      <a:pt x="6860" y="25618"/>
                      <a:pt x="10247" y="27021"/>
                      <a:pt x="13777" y="270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92" name="任意多边形: 形状 68091">
                <a:extLst>
                  <a:ext uri="{FF2B5EF4-FFF2-40B4-BE49-F238E27FC236}">
                    <a16:creationId xmlns:a16="http://schemas.microsoft.com/office/drawing/2014/main" id="{06969031-27EE-186C-3D78-A366DDAB29CF}"/>
                  </a:ext>
                </a:extLst>
              </p:cNvPr>
              <p:cNvSpPr/>
              <p:nvPr/>
            </p:nvSpPr>
            <p:spPr>
              <a:xfrm>
                <a:off x="6732815" y="2833861"/>
                <a:ext cx="26623" cy="26623"/>
              </a:xfrm>
              <a:custGeom>
                <a:avLst/>
                <a:gdLst>
                  <a:gd name="connsiteX0" fmla="*/ 13798 w 26623"/>
                  <a:gd name="connsiteY0" fmla="*/ 26862 h 26623"/>
                  <a:gd name="connsiteX1" fmla="*/ 23211 w 26623"/>
                  <a:gd name="connsiteY1" fmla="*/ 22963 h 26623"/>
                  <a:gd name="connsiteX2" fmla="*/ 27110 w 26623"/>
                  <a:gd name="connsiteY2" fmla="*/ 13551 h 26623"/>
                  <a:gd name="connsiteX3" fmla="*/ 23211 w 26623"/>
                  <a:gd name="connsiteY3" fmla="*/ 4138 h 26623"/>
                  <a:gd name="connsiteX4" fmla="*/ 13798 w 26623"/>
                  <a:gd name="connsiteY4" fmla="*/ 239 h 26623"/>
                  <a:gd name="connsiteX5" fmla="*/ 4385 w 26623"/>
                  <a:gd name="connsiteY5" fmla="*/ 4138 h 26623"/>
                  <a:gd name="connsiteX6" fmla="*/ 487 w 26623"/>
                  <a:gd name="connsiteY6" fmla="*/ 13551 h 26623"/>
                  <a:gd name="connsiteX7" fmla="*/ 4385 w 26623"/>
                  <a:gd name="connsiteY7" fmla="*/ 22963 h 26623"/>
                  <a:gd name="connsiteX8" fmla="*/ 13798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862"/>
                    </a:moveTo>
                    <a:cubicBezTo>
                      <a:pt x="17328" y="26862"/>
                      <a:pt x="20715" y="25460"/>
                      <a:pt x="23211" y="22963"/>
                    </a:cubicBezTo>
                    <a:cubicBezTo>
                      <a:pt x="25707" y="20467"/>
                      <a:pt x="27110" y="17081"/>
                      <a:pt x="27110" y="13551"/>
                    </a:cubicBezTo>
                    <a:cubicBezTo>
                      <a:pt x="27110" y="10020"/>
                      <a:pt x="25707" y="6634"/>
                      <a:pt x="23211" y="4138"/>
                    </a:cubicBezTo>
                    <a:cubicBezTo>
                      <a:pt x="20715" y="1642"/>
                      <a:pt x="17328" y="239"/>
                      <a:pt x="13798" y="239"/>
                    </a:cubicBezTo>
                    <a:cubicBezTo>
                      <a:pt x="10268" y="239"/>
                      <a:pt x="6882" y="1642"/>
                      <a:pt x="4385" y="4138"/>
                    </a:cubicBezTo>
                    <a:cubicBezTo>
                      <a:pt x="1889" y="6634"/>
                      <a:pt x="487" y="10020"/>
                      <a:pt x="487" y="13551"/>
                    </a:cubicBezTo>
                    <a:cubicBezTo>
                      <a:pt x="487" y="17081"/>
                      <a:pt x="1889" y="20467"/>
                      <a:pt x="4385" y="22963"/>
                    </a:cubicBezTo>
                    <a:cubicBezTo>
                      <a:pt x="6882" y="25460"/>
                      <a:pt x="10268" y="26862"/>
                      <a:pt x="13798" y="268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93" name="任意多边形: 形状 68092">
                <a:extLst>
                  <a:ext uri="{FF2B5EF4-FFF2-40B4-BE49-F238E27FC236}">
                    <a16:creationId xmlns:a16="http://schemas.microsoft.com/office/drawing/2014/main" id="{FB0FB50D-5977-626B-C6CF-1FCADC967AC3}"/>
                  </a:ext>
                </a:extLst>
              </p:cNvPr>
              <p:cNvSpPr/>
              <p:nvPr/>
            </p:nvSpPr>
            <p:spPr>
              <a:xfrm>
                <a:off x="6527689" y="2958682"/>
                <a:ext cx="26623" cy="26623"/>
              </a:xfrm>
              <a:custGeom>
                <a:avLst/>
                <a:gdLst>
                  <a:gd name="connsiteX0" fmla="*/ 13781 w 26623"/>
                  <a:gd name="connsiteY0" fmla="*/ 26873 h 26623"/>
                  <a:gd name="connsiteX1" fmla="*/ 23194 w 26623"/>
                  <a:gd name="connsiteY1" fmla="*/ 22974 h 26623"/>
                  <a:gd name="connsiteX2" fmla="*/ 27093 w 26623"/>
                  <a:gd name="connsiteY2" fmla="*/ 13561 h 26623"/>
                  <a:gd name="connsiteX3" fmla="*/ 23194 w 26623"/>
                  <a:gd name="connsiteY3" fmla="*/ 4148 h 26623"/>
                  <a:gd name="connsiteX4" fmla="*/ 13781 w 26623"/>
                  <a:gd name="connsiteY4" fmla="*/ 250 h 26623"/>
                  <a:gd name="connsiteX5" fmla="*/ 4368 w 26623"/>
                  <a:gd name="connsiteY5" fmla="*/ 4148 h 26623"/>
                  <a:gd name="connsiteX6" fmla="*/ 469 w 26623"/>
                  <a:gd name="connsiteY6" fmla="*/ 13561 h 26623"/>
                  <a:gd name="connsiteX7" fmla="*/ 4368 w 26623"/>
                  <a:gd name="connsiteY7" fmla="*/ 22974 h 26623"/>
                  <a:gd name="connsiteX8" fmla="*/ 13781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6873"/>
                    </a:moveTo>
                    <a:cubicBezTo>
                      <a:pt x="17311" y="26873"/>
                      <a:pt x="20697" y="25470"/>
                      <a:pt x="23194" y="22974"/>
                    </a:cubicBezTo>
                    <a:cubicBezTo>
                      <a:pt x="25690" y="20478"/>
                      <a:pt x="27093" y="17091"/>
                      <a:pt x="27093" y="13561"/>
                    </a:cubicBezTo>
                    <a:cubicBezTo>
                      <a:pt x="27093" y="10031"/>
                      <a:pt x="25690" y="6645"/>
                      <a:pt x="23194" y="4148"/>
                    </a:cubicBezTo>
                    <a:cubicBezTo>
                      <a:pt x="20697" y="1652"/>
                      <a:pt x="17311" y="250"/>
                      <a:pt x="13781" y="250"/>
                    </a:cubicBezTo>
                    <a:cubicBezTo>
                      <a:pt x="10251" y="250"/>
                      <a:pt x="6865" y="1652"/>
                      <a:pt x="4368" y="4148"/>
                    </a:cubicBezTo>
                    <a:cubicBezTo>
                      <a:pt x="1872" y="6645"/>
                      <a:pt x="469" y="10031"/>
                      <a:pt x="469" y="13561"/>
                    </a:cubicBezTo>
                    <a:cubicBezTo>
                      <a:pt x="469" y="17091"/>
                      <a:pt x="1872" y="20478"/>
                      <a:pt x="4368" y="22974"/>
                    </a:cubicBezTo>
                    <a:cubicBezTo>
                      <a:pt x="6865" y="25470"/>
                      <a:pt x="10251" y="26873"/>
                      <a:pt x="13781" y="268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94" name="任意多边形: 形状 68093">
                <a:extLst>
                  <a:ext uri="{FF2B5EF4-FFF2-40B4-BE49-F238E27FC236}">
                    <a16:creationId xmlns:a16="http://schemas.microsoft.com/office/drawing/2014/main" id="{6181638E-84FB-DE53-E012-553A7A0CAE7A}"/>
                  </a:ext>
                </a:extLst>
              </p:cNvPr>
              <p:cNvSpPr/>
              <p:nvPr/>
            </p:nvSpPr>
            <p:spPr>
              <a:xfrm>
                <a:off x="4698560" y="3471186"/>
                <a:ext cx="26623" cy="26623"/>
              </a:xfrm>
              <a:custGeom>
                <a:avLst/>
                <a:gdLst>
                  <a:gd name="connsiteX0" fmla="*/ 13627 w 26623"/>
                  <a:gd name="connsiteY0" fmla="*/ 26916 h 26623"/>
                  <a:gd name="connsiteX1" fmla="*/ 23040 w 26623"/>
                  <a:gd name="connsiteY1" fmla="*/ 23017 h 26623"/>
                  <a:gd name="connsiteX2" fmla="*/ 26939 w 26623"/>
                  <a:gd name="connsiteY2" fmla="*/ 13604 h 26623"/>
                  <a:gd name="connsiteX3" fmla="*/ 23040 w 26623"/>
                  <a:gd name="connsiteY3" fmla="*/ 4192 h 26623"/>
                  <a:gd name="connsiteX4" fmla="*/ 13627 w 26623"/>
                  <a:gd name="connsiteY4" fmla="*/ 293 h 26623"/>
                  <a:gd name="connsiteX5" fmla="*/ 4215 w 26623"/>
                  <a:gd name="connsiteY5" fmla="*/ 4192 h 26623"/>
                  <a:gd name="connsiteX6" fmla="*/ 316 w 26623"/>
                  <a:gd name="connsiteY6" fmla="*/ 13604 h 26623"/>
                  <a:gd name="connsiteX7" fmla="*/ 4215 w 26623"/>
                  <a:gd name="connsiteY7" fmla="*/ 23017 h 26623"/>
                  <a:gd name="connsiteX8" fmla="*/ 13627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7" y="26916"/>
                    </a:moveTo>
                    <a:cubicBezTo>
                      <a:pt x="17158" y="26916"/>
                      <a:pt x="20544" y="25513"/>
                      <a:pt x="23040" y="23017"/>
                    </a:cubicBezTo>
                    <a:cubicBezTo>
                      <a:pt x="25536" y="20521"/>
                      <a:pt x="26939" y="17135"/>
                      <a:pt x="26939" y="13604"/>
                    </a:cubicBezTo>
                    <a:cubicBezTo>
                      <a:pt x="26939" y="10074"/>
                      <a:pt x="25536" y="6688"/>
                      <a:pt x="23040" y="4192"/>
                    </a:cubicBezTo>
                    <a:cubicBezTo>
                      <a:pt x="20544" y="1695"/>
                      <a:pt x="17158" y="293"/>
                      <a:pt x="13627" y="293"/>
                    </a:cubicBezTo>
                    <a:cubicBezTo>
                      <a:pt x="10097" y="293"/>
                      <a:pt x="6711" y="1695"/>
                      <a:pt x="4215" y="4192"/>
                    </a:cubicBezTo>
                    <a:cubicBezTo>
                      <a:pt x="1718" y="6688"/>
                      <a:pt x="316" y="10074"/>
                      <a:pt x="316" y="13604"/>
                    </a:cubicBezTo>
                    <a:cubicBezTo>
                      <a:pt x="316" y="17135"/>
                      <a:pt x="1718" y="20521"/>
                      <a:pt x="4215" y="23017"/>
                    </a:cubicBezTo>
                    <a:cubicBezTo>
                      <a:pt x="6711" y="25513"/>
                      <a:pt x="10097" y="26916"/>
                      <a:pt x="13627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95" name="任意多边形: 形状 68094">
                <a:extLst>
                  <a:ext uri="{FF2B5EF4-FFF2-40B4-BE49-F238E27FC236}">
                    <a16:creationId xmlns:a16="http://schemas.microsoft.com/office/drawing/2014/main" id="{1FE9A5BA-A6B3-1FE1-DBF3-AEA6DC6D732D}"/>
                  </a:ext>
                </a:extLst>
              </p:cNvPr>
              <p:cNvSpPr/>
              <p:nvPr/>
            </p:nvSpPr>
            <p:spPr>
              <a:xfrm>
                <a:off x="7268602" y="4699253"/>
                <a:ext cx="26623" cy="26623"/>
              </a:xfrm>
              <a:custGeom>
                <a:avLst/>
                <a:gdLst>
                  <a:gd name="connsiteX0" fmla="*/ 13843 w 26623"/>
                  <a:gd name="connsiteY0" fmla="*/ 27019 h 26623"/>
                  <a:gd name="connsiteX1" fmla="*/ 23256 w 26623"/>
                  <a:gd name="connsiteY1" fmla="*/ 23120 h 26623"/>
                  <a:gd name="connsiteX2" fmla="*/ 27155 w 26623"/>
                  <a:gd name="connsiteY2" fmla="*/ 13707 h 26623"/>
                  <a:gd name="connsiteX3" fmla="*/ 23256 w 26623"/>
                  <a:gd name="connsiteY3" fmla="*/ 4295 h 26623"/>
                  <a:gd name="connsiteX4" fmla="*/ 13843 w 26623"/>
                  <a:gd name="connsiteY4" fmla="*/ 396 h 26623"/>
                  <a:gd name="connsiteX5" fmla="*/ 4430 w 26623"/>
                  <a:gd name="connsiteY5" fmla="*/ 4295 h 26623"/>
                  <a:gd name="connsiteX6" fmla="*/ 532 w 26623"/>
                  <a:gd name="connsiteY6" fmla="*/ 13707 h 26623"/>
                  <a:gd name="connsiteX7" fmla="*/ 4430 w 26623"/>
                  <a:gd name="connsiteY7" fmla="*/ 23120 h 26623"/>
                  <a:gd name="connsiteX8" fmla="*/ 13843 w 26623"/>
                  <a:gd name="connsiteY8" fmla="*/ 270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3" y="27019"/>
                    </a:moveTo>
                    <a:cubicBezTo>
                      <a:pt x="17373" y="27019"/>
                      <a:pt x="20760" y="25616"/>
                      <a:pt x="23256" y="23120"/>
                    </a:cubicBezTo>
                    <a:cubicBezTo>
                      <a:pt x="25752" y="20624"/>
                      <a:pt x="27155" y="17238"/>
                      <a:pt x="27155" y="13707"/>
                    </a:cubicBezTo>
                    <a:cubicBezTo>
                      <a:pt x="27155" y="10177"/>
                      <a:pt x="25752" y="6791"/>
                      <a:pt x="23256" y="4295"/>
                    </a:cubicBezTo>
                    <a:cubicBezTo>
                      <a:pt x="20760" y="1798"/>
                      <a:pt x="17373" y="396"/>
                      <a:pt x="13843" y="396"/>
                    </a:cubicBezTo>
                    <a:cubicBezTo>
                      <a:pt x="10313" y="396"/>
                      <a:pt x="6927" y="1798"/>
                      <a:pt x="4430" y="4295"/>
                    </a:cubicBezTo>
                    <a:cubicBezTo>
                      <a:pt x="1934" y="6791"/>
                      <a:pt x="532" y="10177"/>
                      <a:pt x="532" y="13707"/>
                    </a:cubicBezTo>
                    <a:cubicBezTo>
                      <a:pt x="532" y="17238"/>
                      <a:pt x="1934" y="20624"/>
                      <a:pt x="4430" y="23120"/>
                    </a:cubicBezTo>
                    <a:cubicBezTo>
                      <a:pt x="6927" y="25616"/>
                      <a:pt x="10313" y="27019"/>
                      <a:pt x="13843" y="270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96" name="任意多边形: 形状 68095">
                <a:extLst>
                  <a:ext uri="{FF2B5EF4-FFF2-40B4-BE49-F238E27FC236}">
                    <a16:creationId xmlns:a16="http://schemas.microsoft.com/office/drawing/2014/main" id="{12B35144-1955-ABC4-F662-6A6E7853FC54}"/>
                  </a:ext>
                </a:extLst>
              </p:cNvPr>
              <p:cNvSpPr/>
              <p:nvPr/>
            </p:nvSpPr>
            <p:spPr>
              <a:xfrm>
                <a:off x="7978846" y="2372728"/>
                <a:ext cx="26623" cy="26623"/>
              </a:xfrm>
              <a:custGeom>
                <a:avLst/>
                <a:gdLst>
                  <a:gd name="connsiteX0" fmla="*/ 13903 w 26623"/>
                  <a:gd name="connsiteY0" fmla="*/ 26824 h 26623"/>
                  <a:gd name="connsiteX1" fmla="*/ 23316 w 26623"/>
                  <a:gd name="connsiteY1" fmla="*/ 22925 h 26623"/>
                  <a:gd name="connsiteX2" fmla="*/ 27214 w 26623"/>
                  <a:gd name="connsiteY2" fmla="*/ 13512 h 26623"/>
                  <a:gd name="connsiteX3" fmla="*/ 23316 w 26623"/>
                  <a:gd name="connsiteY3" fmla="*/ 4099 h 26623"/>
                  <a:gd name="connsiteX4" fmla="*/ 13903 w 26623"/>
                  <a:gd name="connsiteY4" fmla="*/ 200 h 26623"/>
                  <a:gd name="connsiteX5" fmla="*/ 4490 w 26623"/>
                  <a:gd name="connsiteY5" fmla="*/ 4099 h 26623"/>
                  <a:gd name="connsiteX6" fmla="*/ 591 w 26623"/>
                  <a:gd name="connsiteY6" fmla="*/ 13512 h 26623"/>
                  <a:gd name="connsiteX7" fmla="*/ 4490 w 26623"/>
                  <a:gd name="connsiteY7" fmla="*/ 22925 h 26623"/>
                  <a:gd name="connsiteX8" fmla="*/ 13903 w 26623"/>
                  <a:gd name="connsiteY8" fmla="*/ 268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3" y="26824"/>
                    </a:moveTo>
                    <a:cubicBezTo>
                      <a:pt x="17433" y="26824"/>
                      <a:pt x="20819" y="25421"/>
                      <a:pt x="23316" y="22925"/>
                    </a:cubicBezTo>
                    <a:cubicBezTo>
                      <a:pt x="25812" y="20428"/>
                      <a:pt x="27214" y="17042"/>
                      <a:pt x="27214" y="13512"/>
                    </a:cubicBezTo>
                    <a:cubicBezTo>
                      <a:pt x="27214" y="9982"/>
                      <a:pt x="25812" y="6596"/>
                      <a:pt x="23316" y="4099"/>
                    </a:cubicBezTo>
                    <a:cubicBezTo>
                      <a:pt x="20819" y="1603"/>
                      <a:pt x="17433" y="200"/>
                      <a:pt x="13903" y="200"/>
                    </a:cubicBezTo>
                    <a:cubicBezTo>
                      <a:pt x="10373" y="200"/>
                      <a:pt x="6986" y="1603"/>
                      <a:pt x="4490" y="4099"/>
                    </a:cubicBezTo>
                    <a:cubicBezTo>
                      <a:pt x="1994" y="6596"/>
                      <a:pt x="591" y="9982"/>
                      <a:pt x="591" y="13512"/>
                    </a:cubicBezTo>
                    <a:cubicBezTo>
                      <a:pt x="591" y="17042"/>
                      <a:pt x="1994" y="20428"/>
                      <a:pt x="4490" y="22925"/>
                    </a:cubicBezTo>
                    <a:cubicBezTo>
                      <a:pt x="6986" y="25421"/>
                      <a:pt x="10373" y="26824"/>
                      <a:pt x="13903" y="268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97" name="任意多边形: 形状 68096">
                <a:extLst>
                  <a:ext uri="{FF2B5EF4-FFF2-40B4-BE49-F238E27FC236}">
                    <a16:creationId xmlns:a16="http://schemas.microsoft.com/office/drawing/2014/main" id="{C3336989-D636-E4DC-AA4B-CA0EE9EE2430}"/>
                  </a:ext>
                </a:extLst>
              </p:cNvPr>
              <p:cNvSpPr/>
              <p:nvPr/>
            </p:nvSpPr>
            <p:spPr>
              <a:xfrm>
                <a:off x="6951053" y="1926795"/>
                <a:ext cx="26623" cy="26623"/>
              </a:xfrm>
              <a:custGeom>
                <a:avLst/>
                <a:gdLst>
                  <a:gd name="connsiteX0" fmla="*/ 13817 w 26623"/>
                  <a:gd name="connsiteY0" fmla="*/ 26786 h 26623"/>
                  <a:gd name="connsiteX1" fmla="*/ 23229 w 26623"/>
                  <a:gd name="connsiteY1" fmla="*/ 22887 h 26623"/>
                  <a:gd name="connsiteX2" fmla="*/ 27128 w 26623"/>
                  <a:gd name="connsiteY2" fmla="*/ 13475 h 26623"/>
                  <a:gd name="connsiteX3" fmla="*/ 23229 w 26623"/>
                  <a:gd name="connsiteY3" fmla="*/ 4062 h 26623"/>
                  <a:gd name="connsiteX4" fmla="*/ 13817 w 26623"/>
                  <a:gd name="connsiteY4" fmla="*/ 163 h 26623"/>
                  <a:gd name="connsiteX5" fmla="*/ 4404 w 26623"/>
                  <a:gd name="connsiteY5" fmla="*/ 4062 h 26623"/>
                  <a:gd name="connsiteX6" fmla="*/ 505 w 26623"/>
                  <a:gd name="connsiteY6" fmla="*/ 13475 h 26623"/>
                  <a:gd name="connsiteX7" fmla="*/ 4404 w 26623"/>
                  <a:gd name="connsiteY7" fmla="*/ 22887 h 26623"/>
                  <a:gd name="connsiteX8" fmla="*/ 13817 w 26623"/>
                  <a:gd name="connsiteY8" fmla="*/ 267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6786"/>
                    </a:moveTo>
                    <a:cubicBezTo>
                      <a:pt x="17347" y="26786"/>
                      <a:pt x="20733" y="25384"/>
                      <a:pt x="23229" y="22887"/>
                    </a:cubicBezTo>
                    <a:cubicBezTo>
                      <a:pt x="25726" y="20391"/>
                      <a:pt x="27128" y="17005"/>
                      <a:pt x="27128" y="13475"/>
                    </a:cubicBezTo>
                    <a:cubicBezTo>
                      <a:pt x="27128" y="9944"/>
                      <a:pt x="25726" y="6558"/>
                      <a:pt x="23229" y="4062"/>
                    </a:cubicBezTo>
                    <a:cubicBezTo>
                      <a:pt x="20733" y="1566"/>
                      <a:pt x="17347" y="163"/>
                      <a:pt x="13817" y="163"/>
                    </a:cubicBezTo>
                    <a:cubicBezTo>
                      <a:pt x="10286" y="163"/>
                      <a:pt x="6900" y="1566"/>
                      <a:pt x="4404" y="4062"/>
                    </a:cubicBezTo>
                    <a:cubicBezTo>
                      <a:pt x="1908" y="6558"/>
                      <a:pt x="505" y="9944"/>
                      <a:pt x="505" y="13475"/>
                    </a:cubicBezTo>
                    <a:cubicBezTo>
                      <a:pt x="505" y="17005"/>
                      <a:pt x="1908" y="20391"/>
                      <a:pt x="4404" y="22887"/>
                    </a:cubicBezTo>
                    <a:cubicBezTo>
                      <a:pt x="6900" y="25384"/>
                      <a:pt x="10286" y="26786"/>
                      <a:pt x="13817" y="267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98" name="任意多边形: 形状 68097">
                <a:extLst>
                  <a:ext uri="{FF2B5EF4-FFF2-40B4-BE49-F238E27FC236}">
                    <a16:creationId xmlns:a16="http://schemas.microsoft.com/office/drawing/2014/main" id="{A67F1735-A9A0-07B6-62CF-CD34356CBAE1}"/>
                  </a:ext>
                </a:extLst>
              </p:cNvPr>
              <p:cNvSpPr/>
              <p:nvPr/>
            </p:nvSpPr>
            <p:spPr>
              <a:xfrm>
                <a:off x="6704896" y="2759866"/>
                <a:ext cx="26623" cy="26623"/>
              </a:xfrm>
              <a:custGeom>
                <a:avLst/>
                <a:gdLst>
                  <a:gd name="connsiteX0" fmla="*/ 13796 w 26623"/>
                  <a:gd name="connsiteY0" fmla="*/ 26856 h 26623"/>
                  <a:gd name="connsiteX1" fmla="*/ 23209 w 26623"/>
                  <a:gd name="connsiteY1" fmla="*/ 22957 h 26623"/>
                  <a:gd name="connsiteX2" fmla="*/ 27107 w 26623"/>
                  <a:gd name="connsiteY2" fmla="*/ 13545 h 26623"/>
                  <a:gd name="connsiteX3" fmla="*/ 23209 w 26623"/>
                  <a:gd name="connsiteY3" fmla="*/ 4132 h 26623"/>
                  <a:gd name="connsiteX4" fmla="*/ 13796 w 26623"/>
                  <a:gd name="connsiteY4" fmla="*/ 233 h 26623"/>
                  <a:gd name="connsiteX5" fmla="*/ 4383 w 26623"/>
                  <a:gd name="connsiteY5" fmla="*/ 4132 h 26623"/>
                  <a:gd name="connsiteX6" fmla="*/ 484 w 26623"/>
                  <a:gd name="connsiteY6" fmla="*/ 13545 h 26623"/>
                  <a:gd name="connsiteX7" fmla="*/ 4383 w 26623"/>
                  <a:gd name="connsiteY7" fmla="*/ 22957 h 26623"/>
                  <a:gd name="connsiteX8" fmla="*/ 13796 w 26623"/>
                  <a:gd name="connsiteY8" fmla="*/ 268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856"/>
                    </a:moveTo>
                    <a:cubicBezTo>
                      <a:pt x="17326" y="26856"/>
                      <a:pt x="20712" y="25454"/>
                      <a:pt x="23209" y="22957"/>
                    </a:cubicBezTo>
                    <a:cubicBezTo>
                      <a:pt x="25705" y="20461"/>
                      <a:pt x="27107" y="17075"/>
                      <a:pt x="27107" y="13545"/>
                    </a:cubicBezTo>
                    <a:cubicBezTo>
                      <a:pt x="27107" y="10014"/>
                      <a:pt x="25705" y="6628"/>
                      <a:pt x="23209" y="4132"/>
                    </a:cubicBezTo>
                    <a:cubicBezTo>
                      <a:pt x="20712" y="1636"/>
                      <a:pt x="17326" y="233"/>
                      <a:pt x="13796" y="233"/>
                    </a:cubicBezTo>
                    <a:cubicBezTo>
                      <a:pt x="10266" y="233"/>
                      <a:pt x="6879" y="1636"/>
                      <a:pt x="4383" y="4132"/>
                    </a:cubicBezTo>
                    <a:cubicBezTo>
                      <a:pt x="1887" y="6628"/>
                      <a:pt x="484" y="10014"/>
                      <a:pt x="484" y="13545"/>
                    </a:cubicBezTo>
                    <a:cubicBezTo>
                      <a:pt x="484" y="17075"/>
                      <a:pt x="1887" y="20461"/>
                      <a:pt x="4383" y="22957"/>
                    </a:cubicBezTo>
                    <a:cubicBezTo>
                      <a:pt x="6879" y="25454"/>
                      <a:pt x="10266" y="26856"/>
                      <a:pt x="13796" y="268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99" name="任意多边形: 形状 68098">
                <a:extLst>
                  <a:ext uri="{FF2B5EF4-FFF2-40B4-BE49-F238E27FC236}">
                    <a16:creationId xmlns:a16="http://schemas.microsoft.com/office/drawing/2014/main" id="{D5A9EB13-000D-9B03-293B-D3C309DE6C30}"/>
                  </a:ext>
                </a:extLst>
              </p:cNvPr>
              <p:cNvSpPr/>
              <p:nvPr/>
            </p:nvSpPr>
            <p:spPr>
              <a:xfrm>
                <a:off x="7257914" y="4730006"/>
                <a:ext cx="26623" cy="26623"/>
              </a:xfrm>
              <a:custGeom>
                <a:avLst/>
                <a:gdLst>
                  <a:gd name="connsiteX0" fmla="*/ 13842 w 26623"/>
                  <a:gd name="connsiteY0" fmla="*/ 27022 h 26623"/>
                  <a:gd name="connsiteX1" fmla="*/ 23255 w 26623"/>
                  <a:gd name="connsiteY1" fmla="*/ 23123 h 26623"/>
                  <a:gd name="connsiteX2" fmla="*/ 27154 w 26623"/>
                  <a:gd name="connsiteY2" fmla="*/ 13710 h 26623"/>
                  <a:gd name="connsiteX3" fmla="*/ 23255 w 26623"/>
                  <a:gd name="connsiteY3" fmla="*/ 4297 h 26623"/>
                  <a:gd name="connsiteX4" fmla="*/ 13842 w 26623"/>
                  <a:gd name="connsiteY4" fmla="*/ 398 h 26623"/>
                  <a:gd name="connsiteX5" fmla="*/ 4430 w 26623"/>
                  <a:gd name="connsiteY5" fmla="*/ 4297 h 26623"/>
                  <a:gd name="connsiteX6" fmla="*/ 531 w 26623"/>
                  <a:gd name="connsiteY6" fmla="*/ 13710 h 26623"/>
                  <a:gd name="connsiteX7" fmla="*/ 4430 w 26623"/>
                  <a:gd name="connsiteY7" fmla="*/ 23123 h 26623"/>
                  <a:gd name="connsiteX8" fmla="*/ 13842 w 26623"/>
                  <a:gd name="connsiteY8" fmla="*/ 270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2" y="27022"/>
                    </a:moveTo>
                    <a:cubicBezTo>
                      <a:pt x="17373" y="27022"/>
                      <a:pt x="20759" y="25619"/>
                      <a:pt x="23255" y="23123"/>
                    </a:cubicBezTo>
                    <a:cubicBezTo>
                      <a:pt x="25751" y="20626"/>
                      <a:pt x="27154" y="17240"/>
                      <a:pt x="27154" y="13710"/>
                    </a:cubicBezTo>
                    <a:cubicBezTo>
                      <a:pt x="27154" y="10180"/>
                      <a:pt x="25751" y="6794"/>
                      <a:pt x="23255" y="4297"/>
                    </a:cubicBezTo>
                    <a:cubicBezTo>
                      <a:pt x="20759" y="1801"/>
                      <a:pt x="17373" y="398"/>
                      <a:pt x="13842" y="398"/>
                    </a:cubicBezTo>
                    <a:cubicBezTo>
                      <a:pt x="10312" y="398"/>
                      <a:pt x="6926" y="1801"/>
                      <a:pt x="4430" y="4297"/>
                    </a:cubicBezTo>
                    <a:cubicBezTo>
                      <a:pt x="1933" y="6794"/>
                      <a:pt x="531" y="10180"/>
                      <a:pt x="531" y="13710"/>
                    </a:cubicBezTo>
                    <a:cubicBezTo>
                      <a:pt x="531" y="17240"/>
                      <a:pt x="1933" y="20626"/>
                      <a:pt x="4430" y="23123"/>
                    </a:cubicBezTo>
                    <a:cubicBezTo>
                      <a:pt x="6926" y="25619"/>
                      <a:pt x="10312" y="27022"/>
                      <a:pt x="13842" y="270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00" name="任意多边形: 形状 68099">
                <a:extLst>
                  <a:ext uri="{FF2B5EF4-FFF2-40B4-BE49-F238E27FC236}">
                    <a16:creationId xmlns:a16="http://schemas.microsoft.com/office/drawing/2014/main" id="{6920BD15-4C5A-DF65-7D41-F43E13426998}"/>
                  </a:ext>
                </a:extLst>
              </p:cNvPr>
              <p:cNvSpPr/>
              <p:nvPr/>
            </p:nvSpPr>
            <p:spPr>
              <a:xfrm>
                <a:off x="6588041" y="3388549"/>
                <a:ext cx="26623" cy="26623"/>
              </a:xfrm>
              <a:custGeom>
                <a:avLst/>
                <a:gdLst>
                  <a:gd name="connsiteX0" fmla="*/ 13786 w 26623"/>
                  <a:gd name="connsiteY0" fmla="*/ 26909 h 26623"/>
                  <a:gd name="connsiteX1" fmla="*/ 23199 w 26623"/>
                  <a:gd name="connsiteY1" fmla="*/ 23010 h 26623"/>
                  <a:gd name="connsiteX2" fmla="*/ 27098 w 26623"/>
                  <a:gd name="connsiteY2" fmla="*/ 13597 h 26623"/>
                  <a:gd name="connsiteX3" fmla="*/ 23199 w 26623"/>
                  <a:gd name="connsiteY3" fmla="*/ 4185 h 26623"/>
                  <a:gd name="connsiteX4" fmla="*/ 13786 w 26623"/>
                  <a:gd name="connsiteY4" fmla="*/ 286 h 26623"/>
                  <a:gd name="connsiteX5" fmla="*/ 4373 w 26623"/>
                  <a:gd name="connsiteY5" fmla="*/ 4185 h 26623"/>
                  <a:gd name="connsiteX6" fmla="*/ 474 w 26623"/>
                  <a:gd name="connsiteY6" fmla="*/ 13597 h 26623"/>
                  <a:gd name="connsiteX7" fmla="*/ 4373 w 26623"/>
                  <a:gd name="connsiteY7" fmla="*/ 23010 h 26623"/>
                  <a:gd name="connsiteX8" fmla="*/ 13786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6" y="26909"/>
                    </a:moveTo>
                    <a:cubicBezTo>
                      <a:pt x="17316" y="26909"/>
                      <a:pt x="20702" y="25506"/>
                      <a:pt x="23199" y="23010"/>
                    </a:cubicBezTo>
                    <a:cubicBezTo>
                      <a:pt x="25695" y="20514"/>
                      <a:pt x="27098" y="17128"/>
                      <a:pt x="27098" y="13597"/>
                    </a:cubicBezTo>
                    <a:cubicBezTo>
                      <a:pt x="27098" y="10067"/>
                      <a:pt x="25695" y="6681"/>
                      <a:pt x="23199" y="4185"/>
                    </a:cubicBezTo>
                    <a:cubicBezTo>
                      <a:pt x="20702" y="1688"/>
                      <a:pt x="17316" y="286"/>
                      <a:pt x="13786" y="286"/>
                    </a:cubicBezTo>
                    <a:cubicBezTo>
                      <a:pt x="10256" y="286"/>
                      <a:pt x="6870" y="1688"/>
                      <a:pt x="4373" y="4185"/>
                    </a:cubicBezTo>
                    <a:cubicBezTo>
                      <a:pt x="1877" y="6681"/>
                      <a:pt x="474" y="10067"/>
                      <a:pt x="474" y="13597"/>
                    </a:cubicBezTo>
                    <a:cubicBezTo>
                      <a:pt x="474" y="17128"/>
                      <a:pt x="1877" y="20514"/>
                      <a:pt x="4373" y="23010"/>
                    </a:cubicBezTo>
                    <a:cubicBezTo>
                      <a:pt x="6870" y="25506"/>
                      <a:pt x="10256" y="26909"/>
                      <a:pt x="13786" y="2690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01" name="任意多边形: 形状 68100">
                <a:extLst>
                  <a:ext uri="{FF2B5EF4-FFF2-40B4-BE49-F238E27FC236}">
                    <a16:creationId xmlns:a16="http://schemas.microsoft.com/office/drawing/2014/main" id="{950A4EA6-A8C8-66A6-E4C9-5C6DC745019C}"/>
                  </a:ext>
                </a:extLst>
              </p:cNvPr>
              <p:cNvSpPr/>
              <p:nvPr/>
            </p:nvSpPr>
            <p:spPr>
              <a:xfrm>
                <a:off x="7246647" y="5382285"/>
                <a:ext cx="26623" cy="26623"/>
              </a:xfrm>
              <a:custGeom>
                <a:avLst/>
                <a:gdLst>
                  <a:gd name="connsiteX0" fmla="*/ 13841 w 26623"/>
                  <a:gd name="connsiteY0" fmla="*/ 27076 h 26623"/>
                  <a:gd name="connsiteX1" fmla="*/ 23254 w 26623"/>
                  <a:gd name="connsiteY1" fmla="*/ 23177 h 26623"/>
                  <a:gd name="connsiteX2" fmla="*/ 27153 w 26623"/>
                  <a:gd name="connsiteY2" fmla="*/ 13765 h 26623"/>
                  <a:gd name="connsiteX3" fmla="*/ 23254 w 26623"/>
                  <a:gd name="connsiteY3" fmla="*/ 4352 h 26623"/>
                  <a:gd name="connsiteX4" fmla="*/ 13841 w 26623"/>
                  <a:gd name="connsiteY4" fmla="*/ 453 h 26623"/>
                  <a:gd name="connsiteX5" fmla="*/ 4429 w 26623"/>
                  <a:gd name="connsiteY5" fmla="*/ 4352 h 26623"/>
                  <a:gd name="connsiteX6" fmla="*/ 530 w 26623"/>
                  <a:gd name="connsiteY6" fmla="*/ 13765 h 26623"/>
                  <a:gd name="connsiteX7" fmla="*/ 4429 w 26623"/>
                  <a:gd name="connsiteY7" fmla="*/ 23177 h 26623"/>
                  <a:gd name="connsiteX8" fmla="*/ 13841 w 26623"/>
                  <a:gd name="connsiteY8" fmla="*/ 270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7076"/>
                    </a:moveTo>
                    <a:cubicBezTo>
                      <a:pt x="17372" y="27076"/>
                      <a:pt x="20758" y="25674"/>
                      <a:pt x="23254" y="23177"/>
                    </a:cubicBezTo>
                    <a:cubicBezTo>
                      <a:pt x="25750" y="20681"/>
                      <a:pt x="27153" y="17295"/>
                      <a:pt x="27153" y="13765"/>
                    </a:cubicBezTo>
                    <a:cubicBezTo>
                      <a:pt x="27153" y="10234"/>
                      <a:pt x="25750" y="6848"/>
                      <a:pt x="23254" y="4352"/>
                    </a:cubicBezTo>
                    <a:cubicBezTo>
                      <a:pt x="20758" y="1856"/>
                      <a:pt x="17372" y="453"/>
                      <a:pt x="13841" y="453"/>
                    </a:cubicBezTo>
                    <a:cubicBezTo>
                      <a:pt x="10311" y="453"/>
                      <a:pt x="6925" y="1856"/>
                      <a:pt x="4429" y="4352"/>
                    </a:cubicBezTo>
                    <a:cubicBezTo>
                      <a:pt x="1932" y="6848"/>
                      <a:pt x="530" y="10234"/>
                      <a:pt x="530" y="13765"/>
                    </a:cubicBezTo>
                    <a:cubicBezTo>
                      <a:pt x="530" y="17295"/>
                      <a:pt x="1932" y="20681"/>
                      <a:pt x="4429" y="23177"/>
                    </a:cubicBezTo>
                    <a:cubicBezTo>
                      <a:pt x="6925" y="25674"/>
                      <a:pt x="10311" y="27076"/>
                      <a:pt x="13841" y="270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02" name="任意多边形: 形状 68101">
                <a:extLst>
                  <a:ext uri="{FF2B5EF4-FFF2-40B4-BE49-F238E27FC236}">
                    <a16:creationId xmlns:a16="http://schemas.microsoft.com/office/drawing/2014/main" id="{6ABF4F89-1AA2-FB8B-5921-AF0E35B23639}"/>
                  </a:ext>
                </a:extLst>
              </p:cNvPr>
              <p:cNvSpPr/>
              <p:nvPr/>
            </p:nvSpPr>
            <p:spPr>
              <a:xfrm>
                <a:off x="7100713" y="3570466"/>
                <a:ext cx="26623" cy="26623"/>
              </a:xfrm>
              <a:custGeom>
                <a:avLst/>
                <a:gdLst>
                  <a:gd name="connsiteX0" fmla="*/ 13829 w 26623"/>
                  <a:gd name="connsiteY0" fmla="*/ 26924 h 26623"/>
                  <a:gd name="connsiteX1" fmla="*/ 23242 w 26623"/>
                  <a:gd name="connsiteY1" fmla="*/ 23025 h 26623"/>
                  <a:gd name="connsiteX2" fmla="*/ 27141 w 26623"/>
                  <a:gd name="connsiteY2" fmla="*/ 13613 h 26623"/>
                  <a:gd name="connsiteX3" fmla="*/ 23242 w 26623"/>
                  <a:gd name="connsiteY3" fmla="*/ 4200 h 26623"/>
                  <a:gd name="connsiteX4" fmla="*/ 13829 w 26623"/>
                  <a:gd name="connsiteY4" fmla="*/ 301 h 26623"/>
                  <a:gd name="connsiteX5" fmla="*/ 4416 w 26623"/>
                  <a:gd name="connsiteY5" fmla="*/ 4200 h 26623"/>
                  <a:gd name="connsiteX6" fmla="*/ 518 w 26623"/>
                  <a:gd name="connsiteY6" fmla="*/ 13613 h 26623"/>
                  <a:gd name="connsiteX7" fmla="*/ 4416 w 26623"/>
                  <a:gd name="connsiteY7" fmla="*/ 23025 h 26623"/>
                  <a:gd name="connsiteX8" fmla="*/ 13829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924"/>
                    </a:moveTo>
                    <a:cubicBezTo>
                      <a:pt x="17359" y="26924"/>
                      <a:pt x="20746" y="25522"/>
                      <a:pt x="23242" y="23025"/>
                    </a:cubicBezTo>
                    <a:cubicBezTo>
                      <a:pt x="25738" y="20529"/>
                      <a:pt x="27141" y="17143"/>
                      <a:pt x="27141" y="13613"/>
                    </a:cubicBezTo>
                    <a:cubicBezTo>
                      <a:pt x="27141" y="10082"/>
                      <a:pt x="25738" y="6696"/>
                      <a:pt x="23242" y="4200"/>
                    </a:cubicBezTo>
                    <a:cubicBezTo>
                      <a:pt x="20746" y="1704"/>
                      <a:pt x="17359" y="301"/>
                      <a:pt x="13829" y="301"/>
                    </a:cubicBezTo>
                    <a:cubicBezTo>
                      <a:pt x="10299" y="301"/>
                      <a:pt x="6913" y="1704"/>
                      <a:pt x="4416" y="4200"/>
                    </a:cubicBezTo>
                    <a:cubicBezTo>
                      <a:pt x="1920" y="6696"/>
                      <a:pt x="518" y="10082"/>
                      <a:pt x="518" y="13613"/>
                    </a:cubicBezTo>
                    <a:cubicBezTo>
                      <a:pt x="518" y="17143"/>
                      <a:pt x="1920" y="20529"/>
                      <a:pt x="4416" y="23025"/>
                    </a:cubicBezTo>
                    <a:cubicBezTo>
                      <a:pt x="6913" y="25522"/>
                      <a:pt x="10299" y="26924"/>
                      <a:pt x="13829" y="269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03" name="任意多边形: 形状 68102">
                <a:extLst>
                  <a:ext uri="{FF2B5EF4-FFF2-40B4-BE49-F238E27FC236}">
                    <a16:creationId xmlns:a16="http://schemas.microsoft.com/office/drawing/2014/main" id="{B04D1421-730B-A619-BE23-0F47DD21A47E}"/>
                  </a:ext>
                </a:extLst>
              </p:cNvPr>
              <p:cNvSpPr/>
              <p:nvPr/>
            </p:nvSpPr>
            <p:spPr>
              <a:xfrm>
                <a:off x="8054201" y="3916199"/>
                <a:ext cx="26623" cy="26623"/>
              </a:xfrm>
              <a:custGeom>
                <a:avLst/>
                <a:gdLst>
                  <a:gd name="connsiteX0" fmla="*/ 13909 w 26623"/>
                  <a:gd name="connsiteY0" fmla="*/ 26953 h 26623"/>
                  <a:gd name="connsiteX1" fmla="*/ 23322 w 26623"/>
                  <a:gd name="connsiteY1" fmla="*/ 23054 h 26623"/>
                  <a:gd name="connsiteX2" fmla="*/ 27221 w 26623"/>
                  <a:gd name="connsiteY2" fmla="*/ 13642 h 26623"/>
                  <a:gd name="connsiteX3" fmla="*/ 23322 w 26623"/>
                  <a:gd name="connsiteY3" fmla="*/ 4229 h 26623"/>
                  <a:gd name="connsiteX4" fmla="*/ 13909 w 26623"/>
                  <a:gd name="connsiteY4" fmla="*/ 330 h 26623"/>
                  <a:gd name="connsiteX5" fmla="*/ 4496 w 26623"/>
                  <a:gd name="connsiteY5" fmla="*/ 4229 h 26623"/>
                  <a:gd name="connsiteX6" fmla="*/ 598 w 26623"/>
                  <a:gd name="connsiteY6" fmla="*/ 13642 h 26623"/>
                  <a:gd name="connsiteX7" fmla="*/ 4496 w 26623"/>
                  <a:gd name="connsiteY7" fmla="*/ 23054 h 26623"/>
                  <a:gd name="connsiteX8" fmla="*/ 13909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9" y="26953"/>
                    </a:moveTo>
                    <a:cubicBezTo>
                      <a:pt x="17439" y="26953"/>
                      <a:pt x="20826" y="25551"/>
                      <a:pt x="23322" y="23054"/>
                    </a:cubicBezTo>
                    <a:cubicBezTo>
                      <a:pt x="25818" y="20558"/>
                      <a:pt x="27221" y="17172"/>
                      <a:pt x="27221" y="13642"/>
                    </a:cubicBezTo>
                    <a:cubicBezTo>
                      <a:pt x="27221" y="10111"/>
                      <a:pt x="25818" y="6725"/>
                      <a:pt x="23322" y="4229"/>
                    </a:cubicBezTo>
                    <a:cubicBezTo>
                      <a:pt x="20826" y="1733"/>
                      <a:pt x="17439" y="330"/>
                      <a:pt x="13909" y="330"/>
                    </a:cubicBezTo>
                    <a:cubicBezTo>
                      <a:pt x="10379" y="330"/>
                      <a:pt x="6993" y="1733"/>
                      <a:pt x="4496" y="4229"/>
                    </a:cubicBezTo>
                    <a:cubicBezTo>
                      <a:pt x="2000" y="6725"/>
                      <a:pt x="598" y="10111"/>
                      <a:pt x="598" y="13642"/>
                    </a:cubicBezTo>
                    <a:cubicBezTo>
                      <a:pt x="598" y="17172"/>
                      <a:pt x="2000" y="20558"/>
                      <a:pt x="4496" y="23054"/>
                    </a:cubicBezTo>
                    <a:cubicBezTo>
                      <a:pt x="6993" y="25551"/>
                      <a:pt x="10379" y="26953"/>
                      <a:pt x="13909" y="269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04" name="任意多边形: 形状 68103">
                <a:extLst>
                  <a:ext uri="{FF2B5EF4-FFF2-40B4-BE49-F238E27FC236}">
                    <a16:creationId xmlns:a16="http://schemas.microsoft.com/office/drawing/2014/main" id="{0D9A782E-426E-BCC0-2431-D6CD70DB3A54}"/>
                  </a:ext>
                </a:extLst>
              </p:cNvPr>
              <p:cNvSpPr/>
              <p:nvPr/>
            </p:nvSpPr>
            <p:spPr>
              <a:xfrm>
                <a:off x="6981252" y="4882599"/>
                <a:ext cx="26623" cy="26623"/>
              </a:xfrm>
              <a:custGeom>
                <a:avLst/>
                <a:gdLst>
                  <a:gd name="connsiteX0" fmla="*/ 13819 w 26623"/>
                  <a:gd name="connsiteY0" fmla="*/ 27034 h 26623"/>
                  <a:gd name="connsiteX1" fmla="*/ 23232 w 26623"/>
                  <a:gd name="connsiteY1" fmla="*/ 23136 h 26623"/>
                  <a:gd name="connsiteX2" fmla="*/ 27131 w 26623"/>
                  <a:gd name="connsiteY2" fmla="*/ 13723 h 26623"/>
                  <a:gd name="connsiteX3" fmla="*/ 23232 w 26623"/>
                  <a:gd name="connsiteY3" fmla="*/ 4310 h 26623"/>
                  <a:gd name="connsiteX4" fmla="*/ 13819 w 26623"/>
                  <a:gd name="connsiteY4" fmla="*/ 411 h 26623"/>
                  <a:gd name="connsiteX5" fmla="*/ 4406 w 26623"/>
                  <a:gd name="connsiteY5" fmla="*/ 4310 h 26623"/>
                  <a:gd name="connsiteX6" fmla="*/ 507 w 26623"/>
                  <a:gd name="connsiteY6" fmla="*/ 13723 h 26623"/>
                  <a:gd name="connsiteX7" fmla="*/ 4406 w 26623"/>
                  <a:gd name="connsiteY7" fmla="*/ 23136 h 26623"/>
                  <a:gd name="connsiteX8" fmla="*/ 13819 w 26623"/>
                  <a:gd name="connsiteY8" fmla="*/ 270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9" y="27034"/>
                    </a:moveTo>
                    <a:cubicBezTo>
                      <a:pt x="17349" y="27034"/>
                      <a:pt x="20735" y="25632"/>
                      <a:pt x="23232" y="23136"/>
                    </a:cubicBezTo>
                    <a:cubicBezTo>
                      <a:pt x="25728" y="20639"/>
                      <a:pt x="27131" y="17253"/>
                      <a:pt x="27131" y="13723"/>
                    </a:cubicBezTo>
                    <a:cubicBezTo>
                      <a:pt x="27131" y="10193"/>
                      <a:pt x="25728" y="6806"/>
                      <a:pt x="23232" y="4310"/>
                    </a:cubicBezTo>
                    <a:cubicBezTo>
                      <a:pt x="20735" y="1814"/>
                      <a:pt x="17349" y="411"/>
                      <a:pt x="13819" y="411"/>
                    </a:cubicBezTo>
                    <a:cubicBezTo>
                      <a:pt x="10289" y="411"/>
                      <a:pt x="6903" y="1814"/>
                      <a:pt x="4406" y="4310"/>
                    </a:cubicBezTo>
                    <a:cubicBezTo>
                      <a:pt x="1910" y="6806"/>
                      <a:pt x="507" y="10193"/>
                      <a:pt x="507" y="13723"/>
                    </a:cubicBezTo>
                    <a:cubicBezTo>
                      <a:pt x="507" y="17253"/>
                      <a:pt x="1910" y="20639"/>
                      <a:pt x="4406" y="23136"/>
                    </a:cubicBezTo>
                    <a:cubicBezTo>
                      <a:pt x="6903" y="25632"/>
                      <a:pt x="10289" y="27034"/>
                      <a:pt x="13819" y="270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05" name="任意多边形: 形状 68104">
                <a:extLst>
                  <a:ext uri="{FF2B5EF4-FFF2-40B4-BE49-F238E27FC236}">
                    <a16:creationId xmlns:a16="http://schemas.microsoft.com/office/drawing/2014/main" id="{79DFD0E3-4111-9888-720B-08294A755DF6}"/>
                  </a:ext>
                </a:extLst>
              </p:cNvPr>
              <p:cNvSpPr/>
              <p:nvPr/>
            </p:nvSpPr>
            <p:spPr>
              <a:xfrm>
                <a:off x="7458455" y="2622415"/>
                <a:ext cx="26623" cy="26623"/>
              </a:xfrm>
              <a:custGeom>
                <a:avLst/>
                <a:gdLst>
                  <a:gd name="connsiteX0" fmla="*/ 13859 w 26623"/>
                  <a:gd name="connsiteY0" fmla="*/ 26845 h 26623"/>
                  <a:gd name="connsiteX1" fmla="*/ 23272 w 26623"/>
                  <a:gd name="connsiteY1" fmla="*/ 22946 h 26623"/>
                  <a:gd name="connsiteX2" fmla="*/ 27171 w 26623"/>
                  <a:gd name="connsiteY2" fmla="*/ 13533 h 26623"/>
                  <a:gd name="connsiteX3" fmla="*/ 23272 w 26623"/>
                  <a:gd name="connsiteY3" fmla="*/ 4120 h 26623"/>
                  <a:gd name="connsiteX4" fmla="*/ 13859 w 26623"/>
                  <a:gd name="connsiteY4" fmla="*/ 221 h 26623"/>
                  <a:gd name="connsiteX5" fmla="*/ 4446 w 26623"/>
                  <a:gd name="connsiteY5" fmla="*/ 4120 h 26623"/>
                  <a:gd name="connsiteX6" fmla="*/ 548 w 26623"/>
                  <a:gd name="connsiteY6" fmla="*/ 13533 h 26623"/>
                  <a:gd name="connsiteX7" fmla="*/ 4446 w 26623"/>
                  <a:gd name="connsiteY7" fmla="*/ 22946 h 26623"/>
                  <a:gd name="connsiteX8" fmla="*/ 13859 w 26623"/>
                  <a:gd name="connsiteY8" fmla="*/ 268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9" y="26845"/>
                    </a:moveTo>
                    <a:cubicBezTo>
                      <a:pt x="17389" y="26845"/>
                      <a:pt x="20776" y="25442"/>
                      <a:pt x="23272" y="22946"/>
                    </a:cubicBezTo>
                    <a:cubicBezTo>
                      <a:pt x="25768" y="20449"/>
                      <a:pt x="27171" y="17063"/>
                      <a:pt x="27171" y="13533"/>
                    </a:cubicBezTo>
                    <a:cubicBezTo>
                      <a:pt x="27171" y="10003"/>
                      <a:pt x="25768" y="6617"/>
                      <a:pt x="23272" y="4120"/>
                    </a:cubicBezTo>
                    <a:cubicBezTo>
                      <a:pt x="20776" y="1624"/>
                      <a:pt x="17389" y="221"/>
                      <a:pt x="13859" y="221"/>
                    </a:cubicBezTo>
                    <a:cubicBezTo>
                      <a:pt x="10329" y="221"/>
                      <a:pt x="6943" y="1624"/>
                      <a:pt x="4446" y="4120"/>
                    </a:cubicBezTo>
                    <a:cubicBezTo>
                      <a:pt x="1950" y="6617"/>
                      <a:pt x="548" y="10003"/>
                      <a:pt x="548" y="13533"/>
                    </a:cubicBezTo>
                    <a:cubicBezTo>
                      <a:pt x="548" y="17063"/>
                      <a:pt x="1950" y="20449"/>
                      <a:pt x="4446" y="22946"/>
                    </a:cubicBezTo>
                    <a:cubicBezTo>
                      <a:pt x="6943" y="25442"/>
                      <a:pt x="10329" y="26845"/>
                      <a:pt x="13859" y="268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06" name="任意多边形: 形状 68105">
                <a:extLst>
                  <a:ext uri="{FF2B5EF4-FFF2-40B4-BE49-F238E27FC236}">
                    <a16:creationId xmlns:a16="http://schemas.microsoft.com/office/drawing/2014/main" id="{D26AB06A-BC63-9DDD-C015-D252A6F43F36}"/>
                  </a:ext>
                </a:extLst>
              </p:cNvPr>
              <p:cNvSpPr/>
              <p:nvPr/>
            </p:nvSpPr>
            <p:spPr>
              <a:xfrm>
                <a:off x="5234579" y="3545501"/>
                <a:ext cx="26623" cy="26623"/>
              </a:xfrm>
              <a:custGeom>
                <a:avLst/>
                <a:gdLst>
                  <a:gd name="connsiteX0" fmla="*/ 13672 w 26623"/>
                  <a:gd name="connsiteY0" fmla="*/ 26922 h 26623"/>
                  <a:gd name="connsiteX1" fmla="*/ 23085 w 26623"/>
                  <a:gd name="connsiteY1" fmla="*/ 23023 h 26623"/>
                  <a:gd name="connsiteX2" fmla="*/ 26984 w 26623"/>
                  <a:gd name="connsiteY2" fmla="*/ 13610 h 26623"/>
                  <a:gd name="connsiteX3" fmla="*/ 23085 w 26623"/>
                  <a:gd name="connsiteY3" fmla="*/ 4198 h 26623"/>
                  <a:gd name="connsiteX4" fmla="*/ 13672 w 26623"/>
                  <a:gd name="connsiteY4" fmla="*/ 299 h 26623"/>
                  <a:gd name="connsiteX5" fmla="*/ 4260 w 26623"/>
                  <a:gd name="connsiteY5" fmla="*/ 4198 h 26623"/>
                  <a:gd name="connsiteX6" fmla="*/ 361 w 26623"/>
                  <a:gd name="connsiteY6" fmla="*/ 13610 h 26623"/>
                  <a:gd name="connsiteX7" fmla="*/ 4260 w 26623"/>
                  <a:gd name="connsiteY7" fmla="*/ 23023 h 26623"/>
                  <a:gd name="connsiteX8" fmla="*/ 13672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2" y="26922"/>
                    </a:moveTo>
                    <a:cubicBezTo>
                      <a:pt x="17203" y="26922"/>
                      <a:pt x="20589" y="25519"/>
                      <a:pt x="23085" y="23023"/>
                    </a:cubicBezTo>
                    <a:cubicBezTo>
                      <a:pt x="25581" y="20527"/>
                      <a:pt x="26984" y="17141"/>
                      <a:pt x="26984" y="13610"/>
                    </a:cubicBezTo>
                    <a:cubicBezTo>
                      <a:pt x="26984" y="10080"/>
                      <a:pt x="25581" y="6694"/>
                      <a:pt x="23085" y="4198"/>
                    </a:cubicBezTo>
                    <a:cubicBezTo>
                      <a:pt x="20589" y="1701"/>
                      <a:pt x="17203" y="299"/>
                      <a:pt x="13672" y="299"/>
                    </a:cubicBezTo>
                    <a:cubicBezTo>
                      <a:pt x="10142" y="299"/>
                      <a:pt x="6756" y="1701"/>
                      <a:pt x="4260" y="4198"/>
                    </a:cubicBezTo>
                    <a:cubicBezTo>
                      <a:pt x="1763" y="6694"/>
                      <a:pt x="361" y="10080"/>
                      <a:pt x="361" y="13610"/>
                    </a:cubicBezTo>
                    <a:cubicBezTo>
                      <a:pt x="361" y="17141"/>
                      <a:pt x="1763" y="20527"/>
                      <a:pt x="4260" y="23023"/>
                    </a:cubicBezTo>
                    <a:cubicBezTo>
                      <a:pt x="6756" y="25519"/>
                      <a:pt x="10142" y="26922"/>
                      <a:pt x="13672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07" name="任意多边形: 形状 68106">
                <a:extLst>
                  <a:ext uri="{FF2B5EF4-FFF2-40B4-BE49-F238E27FC236}">
                    <a16:creationId xmlns:a16="http://schemas.microsoft.com/office/drawing/2014/main" id="{CE7CA605-D48F-7C82-BA98-5BAEF4983555}"/>
                  </a:ext>
                </a:extLst>
              </p:cNvPr>
              <p:cNvSpPr/>
              <p:nvPr/>
            </p:nvSpPr>
            <p:spPr>
              <a:xfrm>
                <a:off x="5757190" y="3291828"/>
                <a:ext cx="26623" cy="26623"/>
              </a:xfrm>
              <a:custGeom>
                <a:avLst/>
                <a:gdLst>
                  <a:gd name="connsiteX0" fmla="*/ 13716 w 26623"/>
                  <a:gd name="connsiteY0" fmla="*/ 26901 h 26623"/>
                  <a:gd name="connsiteX1" fmla="*/ 23129 w 26623"/>
                  <a:gd name="connsiteY1" fmla="*/ 23002 h 26623"/>
                  <a:gd name="connsiteX2" fmla="*/ 27028 w 26623"/>
                  <a:gd name="connsiteY2" fmla="*/ 13589 h 26623"/>
                  <a:gd name="connsiteX3" fmla="*/ 23129 w 26623"/>
                  <a:gd name="connsiteY3" fmla="*/ 4176 h 26623"/>
                  <a:gd name="connsiteX4" fmla="*/ 13716 w 26623"/>
                  <a:gd name="connsiteY4" fmla="*/ 278 h 26623"/>
                  <a:gd name="connsiteX5" fmla="*/ 4304 w 26623"/>
                  <a:gd name="connsiteY5" fmla="*/ 4176 h 26623"/>
                  <a:gd name="connsiteX6" fmla="*/ 405 w 26623"/>
                  <a:gd name="connsiteY6" fmla="*/ 13589 h 26623"/>
                  <a:gd name="connsiteX7" fmla="*/ 4304 w 26623"/>
                  <a:gd name="connsiteY7" fmla="*/ 23002 h 26623"/>
                  <a:gd name="connsiteX8" fmla="*/ 13716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6901"/>
                    </a:moveTo>
                    <a:cubicBezTo>
                      <a:pt x="17247" y="26901"/>
                      <a:pt x="20633" y="25498"/>
                      <a:pt x="23129" y="23002"/>
                    </a:cubicBezTo>
                    <a:cubicBezTo>
                      <a:pt x="25625" y="20506"/>
                      <a:pt x="27028" y="17119"/>
                      <a:pt x="27028" y="13589"/>
                    </a:cubicBezTo>
                    <a:cubicBezTo>
                      <a:pt x="27028" y="10059"/>
                      <a:pt x="25625" y="6673"/>
                      <a:pt x="23129" y="4176"/>
                    </a:cubicBezTo>
                    <a:cubicBezTo>
                      <a:pt x="20633" y="1680"/>
                      <a:pt x="17247" y="278"/>
                      <a:pt x="13716" y="278"/>
                    </a:cubicBezTo>
                    <a:cubicBezTo>
                      <a:pt x="10186" y="278"/>
                      <a:pt x="6800" y="1680"/>
                      <a:pt x="4304" y="4176"/>
                    </a:cubicBezTo>
                    <a:cubicBezTo>
                      <a:pt x="1807" y="6673"/>
                      <a:pt x="405" y="10059"/>
                      <a:pt x="405" y="13589"/>
                    </a:cubicBezTo>
                    <a:cubicBezTo>
                      <a:pt x="405" y="17119"/>
                      <a:pt x="1807" y="20506"/>
                      <a:pt x="4304" y="23002"/>
                    </a:cubicBezTo>
                    <a:cubicBezTo>
                      <a:pt x="6800" y="25498"/>
                      <a:pt x="10186" y="26901"/>
                      <a:pt x="13716" y="269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08" name="任意多边形: 形状 68107">
                <a:extLst>
                  <a:ext uri="{FF2B5EF4-FFF2-40B4-BE49-F238E27FC236}">
                    <a16:creationId xmlns:a16="http://schemas.microsoft.com/office/drawing/2014/main" id="{2316A59A-8E52-C626-15BF-19718A7BDBFB}"/>
                  </a:ext>
                </a:extLst>
              </p:cNvPr>
              <p:cNvSpPr/>
              <p:nvPr/>
            </p:nvSpPr>
            <p:spPr>
              <a:xfrm>
                <a:off x="5096631" y="3077106"/>
                <a:ext cx="26623" cy="26623"/>
              </a:xfrm>
              <a:custGeom>
                <a:avLst/>
                <a:gdLst>
                  <a:gd name="connsiteX0" fmla="*/ 13661 w 26623"/>
                  <a:gd name="connsiteY0" fmla="*/ 26883 h 26623"/>
                  <a:gd name="connsiteX1" fmla="*/ 23073 w 26623"/>
                  <a:gd name="connsiteY1" fmla="*/ 22984 h 26623"/>
                  <a:gd name="connsiteX2" fmla="*/ 26972 w 26623"/>
                  <a:gd name="connsiteY2" fmla="*/ 13571 h 26623"/>
                  <a:gd name="connsiteX3" fmla="*/ 23073 w 26623"/>
                  <a:gd name="connsiteY3" fmla="*/ 4158 h 26623"/>
                  <a:gd name="connsiteX4" fmla="*/ 13661 w 26623"/>
                  <a:gd name="connsiteY4" fmla="*/ 260 h 26623"/>
                  <a:gd name="connsiteX5" fmla="*/ 4248 w 26623"/>
                  <a:gd name="connsiteY5" fmla="*/ 4158 h 26623"/>
                  <a:gd name="connsiteX6" fmla="*/ 349 w 26623"/>
                  <a:gd name="connsiteY6" fmla="*/ 13571 h 26623"/>
                  <a:gd name="connsiteX7" fmla="*/ 4248 w 26623"/>
                  <a:gd name="connsiteY7" fmla="*/ 22984 h 26623"/>
                  <a:gd name="connsiteX8" fmla="*/ 13661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1" y="26883"/>
                    </a:moveTo>
                    <a:cubicBezTo>
                      <a:pt x="17191" y="26883"/>
                      <a:pt x="20577" y="25480"/>
                      <a:pt x="23073" y="22984"/>
                    </a:cubicBezTo>
                    <a:cubicBezTo>
                      <a:pt x="25570" y="20488"/>
                      <a:pt x="26972" y="17101"/>
                      <a:pt x="26972" y="13571"/>
                    </a:cubicBezTo>
                    <a:cubicBezTo>
                      <a:pt x="26972" y="10041"/>
                      <a:pt x="25570" y="6655"/>
                      <a:pt x="23073" y="4158"/>
                    </a:cubicBezTo>
                    <a:cubicBezTo>
                      <a:pt x="20577" y="1662"/>
                      <a:pt x="17191" y="260"/>
                      <a:pt x="13661" y="260"/>
                    </a:cubicBezTo>
                    <a:cubicBezTo>
                      <a:pt x="10130" y="260"/>
                      <a:pt x="6744" y="1662"/>
                      <a:pt x="4248" y="4158"/>
                    </a:cubicBezTo>
                    <a:cubicBezTo>
                      <a:pt x="1752" y="6655"/>
                      <a:pt x="349" y="10041"/>
                      <a:pt x="349" y="13571"/>
                    </a:cubicBezTo>
                    <a:cubicBezTo>
                      <a:pt x="349" y="17101"/>
                      <a:pt x="1752" y="20488"/>
                      <a:pt x="4248" y="22984"/>
                    </a:cubicBezTo>
                    <a:cubicBezTo>
                      <a:pt x="6744" y="25480"/>
                      <a:pt x="10130" y="26883"/>
                      <a:pt x="13661" y="268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09" name="任意多边形: 形状 68108">
                <a:extLst>
                  <a:ext uri="{FF2B5EF4-FFF2-40B4-BE49-F238E27FC236}">
                    <a16:creationId xmlns:a16="http://schemas.microsoft.com/office/drawing/2014/main" id="{675549C2-9DF8-18C0-C549-624F371AE60A}"/>
                  </a:ext>
                </a:extLst>
              </p:cNvPr>
              <p:cNvSpPr/>
              <p:nvPr/>
            </p:nvSpPr>
            <p:spPr>
              <a:xfrm>
                <a:off x="7216027" y="2273475"/>
                <a:ext cx="26623" cy="26623"/>
              </a:xfrm>
              <a:custGeom>
                <a:avLst/>
                <a:gdLst>
                  <a:gd name="connsiteX0" fmla="*/ 13839 w 26623"/>
                  <a:gd name="connsiteY0" fmla="*/ 26815 h 26623"/>
                  <a:gd name="connsiteX1" fmla="*/ 23251 w 26623"/>
                  <a:gd name="connsiteY1" fmla="*/ 22916 h 26623"/>
                  <a:gd name="connsiteX2" fmla="*/ 27150 w 26623"/>
                  <a:gd name="connsiteY2" fmla="*/ 13504 h 26623"/>
                  <a:gd name="connsiteX3" fmla="*/ 23251 w 26623"/>
                  <a:gd name="connsiteY3" fmla="*/ 4091 h 26623"/>
                  <a:gd name="connsiteX4" fmla="*/ 13839 w 26623"/>
                  <a:gd name="connsiteY4" fmla="*/ 192 h 26623"/>
                  <a:gd name="connsiteX5" fmla="*/ 4426 w 26623"/>
                  <a:gd name="connsiteY5" fmla="*/ 4091 h 26623"/>
                  <a:gd name="connsiteX6" fmla="*/ 527 w 26623"/>
                  <a:gd name="connsiteY6" fmla="*/ 13504 h 26623"/>
                  <a:gd name="connsiteX7" fmla="*/ 4426 w 26623"/>
                  <a:gd name="connsiteY7" fmla="*/ 22916 h 26623"/>
                  <a:gd name="connsiteX8" fmla="*/ 13839 w 26623"/>
                  <a:gd name="connsiteY8" fmla="*/ 268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9" y="26815"/>
                    </a:moveTo>
                    <a:cubicBezTo>
                      <a:pt x="17369" y="26815"/>
                      <a:pt x="20755" y="25413"/>
                      <a:pt x="23251" y="22916"/>
                    </a:cubicBezTo>
                    <a:cubicBezTo>
                      <a:pt x="25748" y="20420"/>
                      <a:pt x="27150" y="17034"/>
                      <a:pt x="27150" y="13504"/>
                    </a:cubicBezTo>
                    <a:cubicBezTo>
                      <a:pt x="27150" y="9973"/>
                      <a:pt x="25748" y="6587"/>
                      <a:pt x="23251" y="4091"/>
                    </a:cubicBezTo>
                    <a:cubicBezTo>
                      <a:pt x="20755" y="1595"/>
                      <a:pt x="17369" y="192"/>
                      <a:pt x="13839" y="192"/>
                    </a:cubicBezTo>
                    <a:cubicBezTo>
                      <a:pt x="10309" y="192"/>
                      <a:pt x="6922" y="1595"/>
                      <a:pt x="4426" y="4091"/>
                    </a:cubicBezTo>
                    <a:cubicBezTo>
                      <a:pt x="1930" y="6587"/>
                      <a:pt x="527" y="9973"/>
                      <a:pt x="527" y="13504"/>
                    </a:cubicBezTo>
                    <a:cubicBezTo>
                      <a:pt x="527" y="17034"/>
                      <a:pt x="1930" y="20420"/>
                      <a:pt x="4426" y="22916"/>
                    </a:cubicBezTo>
                    <a:cubicBezTo>
                      <a:pt x="6922" y="25413"/>
                      <a:pt x="10309" y="26815"/>
                      <a:pt x="13839" y="268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10" name="任意多边形: 形状 68109">
                <a:extLst>
                  <a:ext uri="{FF2B5EF4-FFF2-40B4-BE49-F238E27FC236}">
                    <a16:creationId xmlns:a16="http://schemas.microsoft.com/office/drawing/2014/main" id="{92A910A0-4BEB-C15C-7D45-54A7DDFF47F8}"/>
                  </a:ext>
                </a:extLst>
              </p:cNvPr>
              <p:cNvSpPr/>
              <p:nvPr/>
            </p:nvSpPr>
            <p:spPr>
              <a:xfrm>
                <a:off x="8050077" y="3543714"/>
                <a:ext cx="26623" cy="26623"/>
              </a:xfrm>
              <a:custGeom>
                <a:avLst/>
                <a:gdLst>
                  <a:gd name="connsiteX0" fmla="*/ 13909 w 26623"/>
                  <a:gd name="connsiteY0" fmla="*/ 26922 h 26623"/>
                  <a:gd name="connsiteX1" fmla="*/ 23322 w 26623"/>
                  <a:gd name="connsiteY1" fmla="*/ 23023 h 26623"/>
                  <a:gd name="connsiteX2" fmla="*/ 27220 w 26623"/>
                  <a:gd name="connsiteY2" fmla="*/ 13610 h 26623"/>
                  <a:gd name="connsiteX3" fmla="*/ 23322 w 26623"/>
                  <a:gd name="connsiteY3" fmla="*/ 4198 h 26623"/>
                  <a:gd name="connsiteX4" fmla="*/ 13909 w 26623"/>
                  <a:gd name="connsiteY4" fmla="*/ 299 h 26623"/>
                  <a:gd name="connsiteX5" fmla="*/ 4496 w 26623"/>
                  <a:gd name="connsiteY5" fmla="*/ 4198 h 26623"/>
                  <a:gd name="connsiteX6" fmla="*/ 597 w 26623"/>
                  <a:gd name="connsiteY6" fmla="*/ 13610 h 26623"/>
                  <a:gd name="connsiteX7" fmla="*/ 4496 w 26623"/>
                  <a:gd name="connsiteY7" fmla="*/ 23023 h 26623"/>
                  <a:gd name="connsiteX8" fmla="*/ 13909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9" y="26922"/>
                    </a:moveTo>
                    <a:cubicBezTo>
                      <a:pt x="17439" y="26922"/>
                      <a:pt x="20825" y="25519"/>
                      <a:pt x="23322" y="23023"/>
                    </a:cubicBezTo>
                    <a:cubicBezTo>
                      <a:pt x="25818" y="20527"/>
                      <a:pt x="27220" y="17141"/>
                      <a:pt x="27220" y="13610"/>
                    </a:cubicBezTo>
                    <a:cubicBezTo>
                      <a:pt x="27220" y="10080"/>
                      <a:pt x="25818" y="6694"/>
                      <a:pt x="23322" y="4198"/>
                    </a:cubicBezTo>
                    <a:cubicBezTo>
                      <a:pt x="20825" y="1701"/>
                      <a:pt x="17439" y="299"/>
                      <a:pt x="13909" y="299"/>
                    </a:cubicBezTo>
                    <a:cubicBezTo>
                      <a:pt x="10379" y="299"/>
                      <a:pt x="6992" y="1701"/>
                      <a:pt x="4496" y="4198"/>
                    </a:cubicBezTo>
                    <a:cubicBezTo>
                      <a:pt x="2000" y="6694"/>
                      <a:pt x="597" y="10080"/>
                      <a:pt x="597" y="13610"/>
                    </a:cubicBezTo>
                    <a:cubicBezTo>
                      <a:pt x="597" y="17141"/>
                      <a:pt x="2000" y="20527"/>
                      <a:pt x="4496" y="23023"/>
                    </a:cubicBezTo>
                    <a:cubicBezTo>
                      <a:pt x="6992" y="25519"/>
                      <a:pt x="10379" y="26922"/>
                      <a:pt x="13909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11" name="任意多边形: 形状 68110">
                <a:extLst>
                  <a:ext uri="{FF2B5EF4-FFF2-40B4-BE49-F238E27FC236}">
                    <a16:creationId xmlns:a16="http://schemas.microsoft.com/office/drawing/2014/main" id="{039B9552-493E-8849-E739-F5CE60B5C0A1}"/>
                  </a:ext>
                </a:extLst>
              </p:cNvPr>
              <p:cNvSpPr/>
              <p:nvPr/>
            </p:nvSpPr>
            <p:spPr>
              <a:xfrm>
                <a:off x="6013155" y="4206471"/>
                <a:ext cx="26623" cy="26623"/>
              </a:xfrm>
              <a:custGeom>
                <a:avLst/>
                <a:gdLst>
                  <a:gd name="connsiteX0" fmla="*/ 13738 w 26623"/>
                  <a:gd name="connsiteY0" fmla="*/ 26978 h 26623"/>
                  <a:gd name="connsiteX1" fmla="*/ 23150 w 26623"/>
                  <a:gd name="connsiteY1" fmla="*/ 23079 h 26623"/>
                  <a:gd name="connsiteX2" fmla="*/ 27049 w 26623"/>
                  <a:gd name="connsiteY2" fmla="*/ 13666 h 26623"/>
                  <a:gd name="connsiteX3" fmla="*/ 23150 w 26623"/>
                  <a:gd name="connsiteY3" fmla="*/ 4253 h 26623"/>
                  <a:gd name="connsiteX4" fmla="*/ 13738 w 26623"/>
                  <a:gd name="connsiteY4" fmla="*/ 354 h 26623"/>
                  <a:gd name="connsiteX5" fmla="*/ 4325 w 26623"/>
                  <a:gd name="connsiteY5" fmla="*/ 4253 h 26623"/>
                  <a:gd name="connsiteX6" fmla="*/ 426 w 26623"/>
                  <a:gd name="connsiteY6" fmla="*/ 13666 h 26623"/>
                  <a:gd name="connsiteX7" fmla="*/ 4325 w 26623"/>
                  <a:gd name="connsiteY7" fmla="*/ 23079 h 26623"/>
                  <a:gd name="connsiteX8" fmla="*/ 13738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978"/>
                    </a:moveTo>
                    <a:cubicBezTo>
                      <a:pt x="17268" y="26978"/>
                      <a:pt x="20654" y="25575"/>
                      <a:pt x="23150" y="23079"/>
                    </a:cubicBezTo>
                    <a:cubicBezTo>
                      <a:pt x="25647" y="20582"/>
                      <a:pt x="27049" y="17196"/>
                      <a:pt x="27049" y="13666"/>
                    </a:cubicBezTo>
                    <a:cubicBezTo>
                      <a:pt x="27049" y="10136"/>
                      <a:pt x="25647" y="6750"/>
                      <a:pt x="23150" y="4253"/>
                    </a:cubicBezTo>
                    <a:cubicBezTo>
                      <a:pt x="20654" y="1757"/>
                      <a:pt x="17268" y="354"/>
                      <a:pt x="13738" y="354"/>
                    </a:cubicBezTo>
                    <a:cubicBezTo>
                      <a:pt x="10207" y="354"/>
                      <a:pt x="6821" y="1757"/>
                      <a:pt x="4325" y="4253"/>
                    </a:cubicBezTo>
                    <a:cubicBezTo>
                      <a:pt x="1829" y="6750"/>
                      <a:pt x="426" y="10136"/>
                      <a:pt x="426" y="13666"/>
                    </a:cubicBezTo>
                    <a:cubicBezTo>
                      <a:pt x="426" y="17196"/>
                      <a:pt x="1829" y="20582"/>
                      <a:pt x="4325" y="23079"/>
                    </a:cubicBezTo>
                    <a:cubicBezTo>
                      <a:pt x="6821" y="25575"/>
                      <a:pt x="10207" y="26978"/>
                      <a:pt x="13738" y="2697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12" name="任意多边形: 形状 68111">
                <a:extLst>
                  <a:ext uri="{FF2B5EF4-FFF2-40B4-BE49-F238E27FC236}">
                    <a16:creationId xmlns:a16="http://schemas.microsoft.com/office/drawing/2014/main" id="{8DB96245-0527-3F09-8A84-E1D5D311D5D8}"/>
                  </a:ext>
                </a:extLst>
              </p:cNvPr>
              <p:cNvSpPr/>
              <p:nvPr/>
            </p:nvSpPr>
            <p:spPr>
              <a:xfrm>
                <a:off x="6675570" y="2114395"/>
                <a:ext cx="26623" cy="26623"/>
              </a:xfrm>
              <a:custGeom>
                <a:avLst/>
                <a:gdLst>
                  <a:gd name="connsiteX0" fmla="*/ 13793 w 26623"/>
                  <a:gd name="connsiteY0" fmla="*/ 26802 h 26623"/>
                  <a:gd name="connsiteX1" fmla="*/ 23206 w 26623"/>
                  <a:gd name="connsiteY1" fmla="*/ 22903 h 26623"/>
                  <a:gd name="connsiteX2" fmla="*/ 27105 w 26623"/>
                  <a:gd name="connsiteY2" fmla="*/ 13490 h 26623"/>
                  <a:gd name="connsiteX3" fmla="*/ 23206 w 26623"/>
                  <a:gd name="connsiteY3" fmla="*/ 4078 h 26623"/>
                  <a:gd name="connsiteX4" fmla="*/ 13793 w 26623"/>
                  <a:gd name="connsiteY4" fmla="*/ 179 h 26623"/>
                  <a:gd name="connsiteX5" fmla="*/ 4381 w 26623"/>
                  <a:gd name="connsiteY5" fmla="*/ 4078 h 26623"/>
                  <a:gd name="connsiteX6" fmla="*/ 482 w 26623"/>
                  <a:gd name="connsiteY6" fmla="*/ 13490 h 26623"/>
                  <a:gd name="connsiteX7" fmla="*/ 4381 w 26623"/>
                  <a:gd name="connsiteY7" fmla="*/ 22903 h 26623"/>
                  <a:gd name="connsiteX8" fmla="*/ 13793 w 26623"/>
                  <a:gd name="connsiteY8" fmla="*/ 268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6802"/>
                    </a:moveTo>
                    <a:cubicBezTo>
                      <a:pt x="17324" y="26802"/>
                      <a:pt x="20710" y="25399"/>
                      <a:pt x="23206" y="22903"/>
                    </a:cubicBezTo>
                    <a:cubicBezTo>
                      <a:pt x="25702" y="20407"/>
                      <a:pt x="27105" y="17021"/>
                      <a:pt x="27105" y="13490"/>
                    </a:cubicBezTo>
                    <a:cubicBezTo>
                      <a:pt x="27105" y="9960"/>
                      <a:pt x="25702" y="6574"/>
                      <a:pt x="23206" y="4078"/>
                    </a:cubicBezTo>
                    <a:cubicBezTo>
                      <a:pt x="20710" y="1581"/>
                      <a:pt x="17324" y="179"/>
                      <a:pt x="13793" y="179"/>
                    </a:cubicBezTo>
                    <a:cubicBezTo>
                      <a:pt x="10263" y="179"/>
                      <a:pt x="6877" y="1581"/>
                      <a:pt x="4381" y="4078"/>
                    </a:cubicBezTo>
                    <a:cubicBezTo>
                      <a:pt x="1884" y="6574"/>
                      <a:pt x="482" y="9960"/>
                      <a:pt x="482" y="13490"/>
                    </a:cubicBezTo>
                    <a:cubicBezTo>
                      <a:pt x="482" y="17021"/>
                      <a:pt x="1884" y="20407"/>
                      <a:pt x="4381" y="22903"/>
                    </a:cubicBezTo>
                    <a:cubicBezTo>
                      <a:pt x="6877" y="25399"/>
                      <a:pt x="10263" y="26802"/>
                      <a:pt x="13793" y="268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13" name="任意多边形: 形状 68112">
                <a:extLst>
                  <a:ext uri="{FF2B5EF4-FFF2-40B4-BE49-F238E27FC236}">
                    <a16:creationId xmlns:a16="http://schemas.microsoft.com/office/drawing/2014/main" id="{A51303B2-C5FB-2FF0-2307-EE32E55BC6C9}"/>
                  </a:ext>
                </a:extLst>
              </p:cNvPr>
              <p:cNvSpPr/>
              <p:nvPr/>
            </p:nvSpPr>
            <p:spPr>
              <a:xfrm>
                <a:off x="5216096" y="3596026"/>
                <a:ext cx="26623" cy="26623"/>
              </a:xfrm>
              <a:custGeom>
                <a:avLst/>
                <a:gdLst>
                  <a:gd name="connsiteX0" fmla="*/ 13671 w 26623"/>
                  <a:gd name="connsiteY0" fmla="*/ 26926 h 26623"/>
                  <a:gd name="connsiteX1" fmla="*/ 23084 w 26623"/>
                  <a:gd name="connsiteY1" fmla="*/ 23027 h 26623"/>
                  <a:gd name="connsiteX2" fmla="*/ 26982 w 26623"/>
                  <a:gd name="connsiteY2" fmla="*/ 13615 h 26623"/>
                  <a:gd name="connsiteX3" fmla="*/ 23084 w 26623"/>
                  <a:gd name="connsiteY3" fmla="*/ 4202 h 26623"/>
                  <a:gd name="connsiteX4" fmla="*/ 13671 w 26623"/>
                  <a:gd name="connsiteY4" fmla="*/ 303 h 26623"/>
                  <a:gd name="connsiteX5" fmla="*/ 4258 w 26623"/>
                  <a:gd name="connsiteY5" fmla="*/ 4202 h 26623"/>
                  <a:gd name="connsiteX6" fmla="*/ 359 w 26623"/>
                  <a:gd name="connsiteY6" fmla="*/ 13615 h 26623"/>
                  <a:gd name="connsiteX7" fmla="*/ 4258 w 26623"/>
                  <a:gd name="connsiteY7" fmla="*/ 23027 h 26623"/>
                  <a:gd name="connsiteX8" fmla="*/ 13671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1" y="26926"/>
                    </a:moveTo>
                    <a:cubicBezTo>
                      <a:pt x="17201" y="26926"/>
                      <a:pt x="20587" y="25524"/>
                      <a:pt x="23084" y="23027"/>
                    </a:cubicBezTo>
                    <a:cubicBezTo>
                      <a:pt x="25580" y="20531"/>
                      <a:pt x="26982" y="17145"/>
                      <a:pt x="26982" y="13615"/>
                    </a:cubicBezTo>
                    <a:cubicBezTo>
                      <a:pt x="26982" y="10084"/>
                      <a:pt x="25580" y="6698"/>
                      <a:pt x="23084" y="4202"/>
                    </a:cubicBezTo>
                    <a:cubicBezTo>
                      <a:pt x="20587" y="1706"/>
                      <a:pt x="17201" y="303"/>
                      <a:pt x="13671" y="303"/>
                    </a:cubicBezTo>
                    <a:cubicBezTo>
                      <a:pt x="10141" y="303"/>
                      <a:pt x="6754" y="1706"/>
                      <a:pt x="4258" y="4202"/>
                    </a:cubicBezTo>
                    <a:cubicBezTo>
                      <a:pt x="1762" y="6698"/>
                      <a:pt x="359" y="10084"/>
                      <a:pt x="359" y="13615"/>
                    </a:cubicBezTo>
                    <a:cubicBezTo>
                      <a:pt x="359" y="17145"/>
                      <a:pt x="1762" y="20531"/>
                      <a:pt x="4258" y="23027"/>
                    </a:cubicBezTo>
                    <a:cubicBezTo>
                      <a:pt x="6754" y="25524"/>
                      <a:pt x="10141" y="26926"/>
                      <a:pt x="13671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14" name="任意多边形: 形状 68113">
                <a:extLst>
                  <a:ext uri="{FF2B5EF4-FFF2-40B4-BE49-F238E27FC236}">
                    <a16:creationId xmlns:a16="http://schemas.microsoft.com/office/drawing/2014/main" id="{126DD727-C28A-526B-116D-E057578A4447}"/>
                  </a:ext>
                </a:extLst>
              </p:cNvPr>
              <p:cNvSpPr/>
              <p:nvPr/>
            </p:nvSpPr>
            <p:spPr>
              <a:xfrm>
                <a:off x="5331832" y="3011470"/>
                <a:ext cx="26623" cy="26623"/>
              </a:xfrm>
              <a:custGeom>
                <a:avLst/>
                <a:gdLst>
                  <a:gd name="connsiteX0" fmla="*/ 13681 w 26623"/>
                  <a:gd name="connsiteY0" fmla="*/ 26877 h 26623"/>
                  <a:gd name="connsiteX1" fmla="*/ 23093 w 26623"/>
                  <a:gd name="connsiteY1" fmla="*/ 22978 h 26623"/>
                  <a:gd name="connsiteX2" fmla="*/ 26992 w 26623"/>
                  <a:gd name="connsiteY2" fmla="*/ 13566 h 26623"/>
                  <a:gd name="connsiteX3" fmla="*/ 23093 w 26623"/>
                  <a:gd name="connsiteY3" fmla="*/ 4153 h 26623"/>
                  <a:gd name="connsiteX4" fmla="*/ 13681 w 26623"/>
                  <a:gd name="connsiteY4" fmla="*/ 254 h 26623"/>
                  <a:gd name="connsiteX5" fmla="*/ 4268 w 26623"/>
                  <a:gd name="connsiteY5" fmla="*/ 4153 h 26623"/>
                  <a:gd name="connsiteX6" fmla="*/ 369 w 26623"/>
                  <a:gd name="connsiteY6" fmla="*/ 13566 h 26623"/>
                  <a:gd name="connsiteX7" fmla="*/ 4268 w 26623"/>
                  <a:gd name="connsiteY7" fmla="*/ 22978 h 26623"/>
                  <a:gd name="connsiteX8" fmla="*/ 13681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877"/>
                    </a:moveTo>
                    <a:cubicBezTo>
                      <a:pt x="17211" y="26877"/>
                      <a:pt x="20597" y="25475"/>
                      <a:pt x="23093" y="22978"/>
                    </a:cubicBezTo>
                    <a:cubicBezTo>
                      <a:pt x="25590" y="20482"/>
                      <a:pt x="26992" y="17096"/>
                      <a:pt x="26992" y="13566"/>
                    </a:cubicBezTo>
                    <a:cubicBezTo>
                      <a:pt x="26992" y="10035"/>
                      <a:pt x="25590" y="6649"/>
                      <a:pt x="23093" y="4153"/>
                    </a:cubicBezTo>
                    <a:cubicBezTo>
                      <a:pt x="20597" y="1657"/>
                      <a:pt x="17211" y="254"/>
                      <a:pt x="13681" y="254"/>
                    </a:cubicBezTo>
                    <a:cubicBezTo>
                      <a:pt x="10150" y="254"/>
                      <a:pt x="6764" y="1657"/>
                      <a:pt x="4268" y="4153"/>
                    </a:cubicBezTo>
                    <a:cubicBezTo>
                      <a:pt x="1772" y="6649"/>
                      <a:pt x="369" y="10035"/>
                      <a:pt x="369" y="13566"/>
                    </a:cubicBezTo>
                    <a:cubicBezTo>
                      <a:pt x="369" y="17096"/>
                      <a:pt x="1772" y="20482"/>
                      <a:pt x="4268" y="22978"/>
                    </a:cubicBezTo>
                    <a:cubicBezTo>
                      <a:pt x="6764" y="25475"/>
                      <a:pt x="10150" y="26877"/>
                      <a:pt x="13681" y="268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15" name="任意多边形: 形状 68114">
                <a:extLst>
                  <a:ext uri="{FF2B5EF4-FFF2-40B4-BE49-F238E27FC236}">
                    <a16:creationId xmlns:a16="http://schemas.microsoft.com/office/drawing/2014/main" id="{8B368390-F144-A604-4B7F-077BA29CDE16}"/>
                  </a:ext>
                </a:extLst>
              </p:cNvPr>
              <p:cNvSpPr/>
              <p:nvPr/>
            </p:nvSpPr>
            <p:spPr>
              <a:xfrm>
                <a:off x="6863099" y="2407708"/>
                <a:ext cx="26623" cy="26623"/>
              </a:xfrm>
              <a:custGeom>
                <a:avLst/>
                <a:gdLst>
                  <a:gd name="connsiteX0" fmla="*/ 13809 w 26623"/>
                  <a:gd name="connsiteY0" fmla="*/ 26827 h 26623"/>
                  <a:gd name="connsiteX1" fmla="*/ 23222 w 26623"/>
                  <a:gd name="connsiteY1" fmla="*/ 22928 h 26623"/>
                  <a:gd name="connsiteX2" fmla="*/ 27121 w 26623"/>
                  <a:gd name="connsiteY2" fmla="*/ 13515 h 26623"/>
                  <a:gd name="connsiteX3" fmla="*/ 23222 w 26623"/>
                  <a:gd name="connsiteY3" fmla="*/ 4102 h 26623"/>
                  <a:gd name="connsiteX4" fmla="*/ 13809 w 26623"/>
                  <a:gd name="connsiteY4" fmla="*/ 203 h 26623"/>
                  <a:gd name="connsiteX5" fmla="*/ 4396 w 26623"/>
                  <a:gd name="connsiteY5" fmla="*/ 4102 h 26623"/>
                  <a:gd name="connsiteX6" fmla="*/ 498 w 26623"/>
                  <a:gd name="connsiteY6" fmla="*/ 13515 h 26623"/>
                  <a:gd name="connsiteX7" fmla="*/ 4396 w 26623"/>
                  <a:gd name="connsiteY7" fmla="*/ 22928 h 26623"/>
                  <a:gd name="connsiteX8" fmla="*/ 13809 w 26623"/>
                  <a:gd name="connsiteY8" fmla="*/ 268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827"/>
                    </a:moveTo>
                    <a:cubicBezTo>
                      <a:pt x="17339" y="26827"/>
                      <a:pt x="20726" y="25424"/>
                      <a:pt x="23222" y="22928"/>
                    </a:cubicBezTo>
                    <a:cubicBezTo>
                      <a:pt x="25718" y="20431"/>
                      <a:pt x="27121" y="17045"/>
                      <a:pt x="27121" y="13515"/>
                    </a:cubicBezTo>
                    <a:cubicBezTo>
                      <a:pt x="27121" y="9985"/>
                      <a:pt x="25718" y="6598"/>
                      <a:pt x="23222" y="4102"/>
                    </a:cubicBezTo>
                    <a:cubicBezTo>
                      <a:pt x="20726" y="1606"/>
                      <a:pt x="17339" y="203"/>
                      <a:pt x="13809" y="203"/>
                    </a:cubicBezTo>
                    <a:cubicBezTo>
                      <a:pt x="10279" y="203"/>
                      <a:pt x="6893" y="1606"/>
                      <a:pt x="4396" y="4102"/>
                    </a:cubicBezTo>
                    <a:cubicBezTo>
                      <a:pt x="1900" y="6598"/>
                      <a:pt x="498" y="9985"/>
                      <a:pt x="498" y="13515"/>
                    </a:cubicBezTo>
                    <a:cubicBezTo>
                      <a:pt x="498" y="17045"/>
                      <a:pt x="1900" y="20431"/>
                      <a:pt x="4396" y="22928"/>
                    </a:cubicBezTo>
                    <a:cubicBezTo>
                      <a:pt x="6893" y="25424"/>
                      <a:pt x="10279" y="26827"/>
                      <a:pt x="13809" y="268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16" name="任意多边形: 形状 68115">
                <a:extLst>
                  <a:ext uri="{FF2B5EF4-FFF2-40B4-BE49-F238E27FC236}">
                    <a16:creationId xmlns:a16="http://schemas.microsoft.com/office/drawing/2014/main" id="{1C7C86D9-E54A-5CFB-B897-8D15C2726C45}"/>
                  </a:ext>
                </a:extLst>
              </p:cNvPr>
              <p:cNvSpPr/>
              <p:nvPr/>
            </p:nvSpPr>
            <p:spPr>
              <a:xfrm>
                <a:off x="5205936" y="2678728"/>
                <a:ext cx="26623" cy="26623"/>
              </a:xfrm>
              <a:custGeom>
                <a:avLst/>
                <a:gdLst>
                  <a:gd name="connsiteX0" fmla="*/ 13670 w 26623"/>
                  <a:gd name="connsiteY0" fmla="*/ 26849 h 26623"/>
                  <a:gd name="connsiteX1" fmla="*/ 23083 w 26623"/>
                  <a:gd name="connsiteY1" fmla="*/ 22950 h 26623"/>
                  <a:gd name="connsiteX2" fmla="*/ 26982 w 26623"/>
                  <a:gd name="connsiteY2" fmla="*/ 13538 h 26623"/>
                  <a:gd name="connsiteX3" fmla="*/ 23083 w 26623"/>
                  <a:gd name="connsiteY3" fmla="*/ 4125 h 26623"/>
                  <a:gd name="connsiteX4" fmla="*/ 13670 w 26623"/>
                  <a:gd name="connsiteY4" fmla="*/ 226 h 26623"/>
                  <a:gd name="connsiteX5" fmla="*/ 4257 w 26623"/>
                  <a:gd name="connsiteY5" fmla="*/ 4125 h 26623"/>
                  <a:gd name="connsiteX6" fmla="*/ 358 w 26623"/>
                  <a:gd name="connsiteY6" fmla="*/ 13538 h 26623"/>
                  <a:gd name="connsiteX7" fmla="*/ 4257 w 26623"/>
                  <a:gd name="connsiteY7" fmla="*/ 22950 h 26623"/>
                  <a:gd name="connsiteX8" fmla="*/ 13670 w 26623"/>
                  <a:gd name="connsiteY8" fmla="*/ 268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6849"/>
                    </a:moveTo>
                    <a:cubicBezTo>
                      <a:pt x="17200" y="26849"/>
                      <a:pt x="20586" y="25447"/>
                      <a:pt x="23083" y="22950"/>
                    </a:cubicBezTo>
                    <a:cubicBezTo>
                      <a:pt x="25579" y="20454"/>
                      <a:pt x="26982" y="17068"/>
                      <a:pt x="26982" y="13538"/>
                    </a:cubicBezTo>
                    <a:cubicBezTo>
                      <a:pt x="26982" y="10007"/>
                      <a:pt x="25579" y="6621"/>
                      <a:pt x="23083" y="4125"/>
                    </a:cubicBezTo>
                    <a:cubicBezTo>
                      <a:pt x="20586" y="1629"/>
                      <a:pt x="17200" y="226"/>
                      <a:pt x="13670" y="226"/>
                    </a:cubicBezTo>
                    <a:cubicBezTo>
                      <a:pt x="10140" y="226"/>
                      <a:pt x="6754" y="1629"/>
                      <a:pt x="4257" y="4125"/>
                    </a:cubicBezTo>
                    <a:cubicBezTo>
                      <a:pt x="1761" y="6621"/>
                      <a:pt x="358" y="10007"/>
                      <a:pt x="358" y="13538"/>
                    </a:cubicBezTo>
                    <a:cubicBezTo>
                      <a:pt x="358" y="17068"/>
                      <a:pt x="1761" y="20454"/>
                      <a:pt x="4257" y="22950"/>
                    </a:cubicBezTo>
                    <a:cubicBezTo>
                      <a:pt x="6754" y="25447"/>
                      <a:pt x="10140" y="26849"/>
                      <a:pt x="13670" y="268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17" name="任意多边形: 形状 68116">
                <a:extLst>
                  <a:ext uri="{FF2B5EF4-FFF2-40B4-BE49-F238E27FC236}">
                    <a16:creationId xmlns:a16="http://schemas.microsoft.com/office/drawing/2014/main" id="{0A219EC4-5B4E-506D-4033-B0C810EC2E55}"/>
                  </a:ext>
                </a:extLst>
              </p:cNvPr>
              <p:cNvSpPr/>
              <p:nvPr/>
            </p:nvSpPr>
            <p:spPr>
              <a:xfrm>
                <a:off x="7383046" y="4770884"/>
                <a:ext cx="26623" cy="26623"/>
              </a:xfrm>
              <a:custGeom>
                <a:avLst/>
                <a:gdLst>
                  <a:gd name="connsiteX0" fmla="*/ 13853 w 26623"/>
                  <a:gd name="connsiteY0" fmla="*/ 27025 h 26623"/>
                  <a:gd name="connsiteX1" fmla="*/ 23266 w 26623"/>
                  <a:gd name="connsiteY1" fmla="*/ 23126 h 26623"/>
                  <a:gd name="connsiteX2" fmla="*/ 27164 w 26623"/>
                  <a:gd name="connsiteY2" fmla="*/ 13713 h 26623"/>
                  <a:gd name="connsiteX3" fmla="*/ 23266 w 26623"/>
                  <a:gd name="connsiteY3" fmla="*/ 4301 h 26623"/>
                  <a:gd name="connsiteX4" fmla="*/ 13853 w 26623"/>
                  <a:gd name="connsiteY4" fmla="*/ 402 h 26623"/>
                  <a:gd name="connsiteX5" fmla="*/ 4440 w 26623"/>
                  <a:gd name="connsiteY5" fmla="*/ 4301 h 26623"/>
                  <a:gd name="connsiteX6" fmla="*/ 541 w 26623"/>
                  <a:gd name="connsiteY6" fmla="*/ 13713 h 26623"/>
                  <a:gd name="connsiteX7" fmla="*/ 4440 w 26623"/>
                  <a:gd name="connsiteY7" fmla="*/ 23126 h 26623"/>
                  <a:gd name="connsiteX8" fmla="*/ 13853 w 26623"/>
                  <a:gd name="connsiteY8" fmla="*/ 270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3" y="27025"/>
                    </a:moveTo>
                    <a:cubicBezTo>
                      <a:pt x="17383" y="27025"/>
                      <a:pt x="20769" y="25622"/>
                      <a:pt x="23266" y="23126"/>
                    </a:cubicBezTo>
                    <a:cubicBezTo>
                      <a:pt x="25762" y="20630"/>
                      <a:pt x="27164" y="17244"/>
                      <a:pt x="27164" y="13713"/>
                    </a:cubicBezTo>
                    <a:cubicBezTo>
                      <a:pt x="27164" y="10183"/>
                      <a:pt x="25762" y="6797"/>
                      <a:pt x="23266" y="4301"/>
                    </a:cubicBezTo>
                    <a:cubicBezTo>
                      <a:pt x="20769" y="1804"/>
                      <a:pt x="17383" y="402"/>
                      <a:pt x="13853" y="402"/>
                    </a:cubicBezTo>
                    <a:cubicBezTo>
                      <a:pt x="10323" y="402"/>
                      <a:pt x="6936" y="1804"/>
                      <a:pt x="4440" y="4301"/>
                    </a:cubicBezTo>
                    <a:cubicBezTo>
                      <a:pt x="1944" y="6797"/>
                      <a:pt x="541" y="10183"/>
                      <a:pt x="541" y="13713"/>
                    </a:cubicBezTo>
                    <a:cubicBezTo>
                      <a:pt x="541" y="17244"/>
                      <a:pt x="1944" y="20630"/>
                      <a:pt x="4440" y="23126"/>
                    </a:cubicBezTo>
                    <a:cubicBezTo>
                      <a:pt x="6936" y="25622"/>
                      <a:pt x="10323" y="27025"/>
                      <a:pt x="13853" y="270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18" name="任意多边形: 形状 68117">
                <a:extLst>
                  <a:ext uri="{FF2B5EF4-FFF2-40B4-BE49-F238E27FC236}">
                    <a16:creationId xmlns:a16="http://schemas.microsoft.com/office/drawing/2014/main" id="{3E7406FE-BC77-EA54-80A8-4DCB08E59CC2}"/>
                  </a:ext>
                </a:extLst>
              </p:cNvPr>
              <p:cNvSpPr/>
              <p:nvPr/>
            </p:nvSpPr>
            <p:spPr>
              <a:xfrm>
                <a:off x="6529611" y="2756274"/>
                <a:ext cx="26623" cy="26623"/>
              </a:xfrm>
              <a:custGeom>
                <a:avLst/>
                <a:gdLst>
                  <a:gd name="connsiteX0" fmla="*/ 13781 w 26623"/>
                  <a:gd name="connsiteY0" fmla="*/ 26856 h 26623"/>
                  <a:gd name="connsiteX1" fmla="*/ 23194 w 26623"/>
                  <a:gd name="connsiteY1" fmla="*/ 22957 h 26623"/>
                  <a:gd name="connsiteX2" fmla="*/ 27093 w 26623"/>
                  <a:gd name="connsiteY2" fmla="*/ 13544 h 26623"/>
                  <a:gd name="connsiteX3" fmla="*/ 23194 w 26623"/>
                  <a:gd name="connsiteY3" fmla="*/ 4131 h 26623"/>
                  <a:gd name="connsiteX4" fmla="*/ 13781 w 26623"/>
                  <a:gd name="connsiteY4" fmla="*/ 233 h 26623"/>
                  <a:gd name="connsiteX5" fmla="*/ 4368 w 26623"/>
                  <a:gd name="connsiteY5" fmla="*/ 4131 h 26623"/>
                  <a:gd name="connsiteX6" fmla="*/ 470 w 26623"/>
                  <a:gd name="connsiteY6" fmla="*/ 13544 h 26623"/>
                  <a:gd name="connsiteX7" fmla="*/ 4368 w 26623"/>
                  <a:gd name="connsiteY7" fmla="*/ 22957 h 26623"/>
                  <a:gd name="connsiteX8" fmla="*/ 13781 w 26623"/>
                  <a:gd name="connsiteY8" fmla="*/ 268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6856"/>
                    </a:moveTo>
                    <a:cubicBezTo>
                      <a:pt x="17311" y="26856"/>
                      <a:pt x="20698" y="25453"/>
                      <a:pt x="23194" y="22957"/>
                    </a:cubicBezTo>
                    <a:cubicBezTo>
                      <a:pt x="25690" y="20461"/>
                      <a:pt x="27093" y="17074"/>
                      <a:pt x="27093" y="13544"/>
                    </a:cubicBezTo>
                    <a:cubicBezTo>
                      <a:pt x="27093" y="10014"/>
                      <a:pt x="25690" y="6628"/>
                      <a:pt x="23194" y="4131"/>
                    </a:cubicBezTo>
                    <a:cubicBezTo>
                      <a:pt x="20698" y="1635"/>
                      <a:pt x="17311" y="233"/>
                      <a:pt x="13781" y="233"/>
                    </a:cubicBezTo>
                    <a:cubicBezTo>
                      <a:pt x="10251" y="233"/>
                      <a:pt x="6865" y="1635"/>
                      <a:pt x="4368" y="4131"/>
                    </a:cubicBezTo>
                    <a:cubicBezTo>
                      <a:pt x="1872" y="6628"/>
                      <a:pt x="470" y="10014"/>
                      <a:pt x="470" y="13544"/>
                    </a:cubicBezTo>
                    <a:cubicBezTo>
                      <a:pt x="470" y="17074"/>
                      <a:pt x="1872" y="20461"/>
                      <a:pt x="4368" y="22957"/>
                    </a:cubicBezTo>
                    <a:cubicBezTo>
                      <a:pt x="6865" y="25453"/>
                      <a:pt x="10251" y="26856"/>
                      <a:pt x="13781" y="268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19" name="任意多边形: 形状 68118">
                <a:extLst>
                  <a:ext uri="{FF2B5EF4-FFF2-40B4-BE49-F238E27FC236}">
                    <a16:creationId xmlns:a16="http://schemas.microsoft.com/office/drawing/2014/main" id="{6F6DE61D-BF97-B6A7-E97F-2C9FE3BCBE16}"/>
                  </a:ext>
                </a:extLst>
              </p:cNvPr>
              <p:cNvSpPr/>
              <p:nvPr/>
            </p:nvSpPr>
            <p:spPr>
              <a:xfrm>
                <a:off x="7228167" y="3435482"/>
                <a:ext cx="26623" cy="26623"/>
              </a:xfrm>
              <a:custGeom>
                <a:avLst/>
                <a:gdLst>
                  <a:gd name="connsiteX0" fmla="*/ 13840 w 26623"/>
                  <a:gd name="connsiteY0" fmla="*/ 26913 h 26623"/>
                  <a:gd name="connsiteX1" fmla="*/ 23253 w 26623"/>
                  <a:gd name="connsiteY1" fmla="*/ 23014 h 26623"/>
                  <a:gd name="connsiteX2" fmla="*/ 27151 w 26623"/>
                  <a:gd name="connsiteY2" fmla="*/ 13601 h 26623"/>
                  <a:gd name="connsiteX3" fmla="*/ 23253 w 26623"/>
                  <a:gd name="connsiteY3" fmla="*/ 4189 h 26623"/>
                  <a:gd name="connsiteX4" fmla="*/ 13840 w 26623"/>
                  <a:gd name="connsiteY4" fmla="*/ 290 h 26623"/>
                  <a:gd name="connsiteX5" fmla="*/ 4427 w 26623"/>
                  <a:gd name="connsiteY5" fmla="*/ 4189 h 26623"/>
                  <a:gd name="connsiteX6" fmla="*/ 528 w 26623"/>
                  <a:gd name="connsiteY6" fmla="*/ 13601 h 26623"/>
                  <a:gd name="connsiteX7" fmla="*/ 4427 w 26623"/>
                  <a:gd name="connsiteY7" fmla="*/ 23014 h 26623"/>
                  <a:gd name="connsiteX8" fmla="*/ 13840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6913"/>
                    </a:moveTo>
                    <a:cubicBezTo>
                      <a:pt x="17370" y="26913"/>
                      <a:pt x="20756" y="25510"/>
                      <a:pt x="23253" y="23014"/>
                    </a:cubicBezTo>
                    <a:cubicBezTo>
                      <a:pt x="25749" y="20518"/>
                      <a:pt x="27151" y="17132"/>
                      <a:pt x="27151" y="13601"/>
                    </a:cubicBezTo>
                    <a:cubicBezTo>
                      <a:pt x="27151" y="10071"/>
                      <a:pt x="25749" y="6685"/>
                      <a:pt x="23253" y="4189"/>
                    </a:cubicBezTo>
                    <a:cubicBezTo>
                      <a:pt x="20756" y="1692"/>
                      <a:pt x="17370" y="290"/>
                      <a:pt x="13840" y="290"/>
                    </a:cubicBezTo>
                    <a:cubicBezTo>
                      <a:pt x="10310" y="290"/>
                      <a:pt x="6923" y="1692"/>
                      <a:pt x="4427" y="4189"/>
                    </a:cubicBezTo>
                    <a:cubicBezTo>
                      <a:pt x="1931" y="6685"/>
                      <a:pt x="528" y="10071"/>
                      <a:pt x="528" y="13601"/>
                    </a:cubicBezTo>
                    <a:cubicBezTo>
                      <a:pt x="528" y="17132"/>
                      <a:pt x="1931" y="20518"/>
                      <a:pt x="4427" y="23014"/>
                    </a:cubicBezTo>
                    <a:cubicBezTo>
                      <a:pt x="6923" y="25510"/>
                      <a:pt x="10310" y="26913"/>
                      <a:pt x="13840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20" name="任意多边形: 形状 68119">
                <a:extLst>
                  <a:ext uri="{FF2B5EF4-FFF2-40B4-BE49-F238E27FC236}">
                    <a16:creationId xmlns:a16="http://schemas.microsoft.com/office/drawing/2014/main" id="{1E135C97-D965-EBFA-5717-1F19C86F65BF}"/>
                  </a:ext>
                </a:extLst>
              </p:cNvPr>
              <p:cNvSpPr/>
              <p:nvPr/>
            </p:nvSpPr>
            <p:spPr>
              <a:xfrm>
                <a:off x="7632287" y="4775872"/>
                <a:ext cx="26623" cy="26623"/>
              </a:xfrm>
              <a:custGeom>
                <a:avLst/>
                <a:gdLst>
                  <a:gd name="connsiteX0" fmla="*/ 13874 w 26623"/>
                  <a:gd name="connsiteY0" fmla="*/ 27025 h 26623"/>
                  <a:gd name="connsiteX1" fmla="*/ 23286 w 26623"/>
                  <a:gd name="connsiteY1" fmla="*/ 23127 h 26623"/>
                  <a:gd name="connsiteX2" fmla="*/ 27185 w 26623"/>
                  <a:gd name="connsiteY2" fmla="*/ 13714 h 26623"/>
                  <a:gd name="connsiteX3" fmla="*/ 23286 w 26623"/>
                  <a:gd name="connsiteY3" fmla="*/ 4301 h 26623"/>
                  <a:gd name="connsiteX4" fmla="*/ 13874 w 26623"/>
                  <a:gd name="connsiteY4" fmla="*/ 402 h 26623"/>
                  <a:gd name="connsiteX5" fmla="*/ 4461 w 26623"/>
                  <a:gd name="connsiteY5" fmla="*/ 4301 h 26623"/>
                  <a:gd name="connsiteX6" fmla="*/ 562 w 26623"/>
                  <a:gd name="connsiteY6" fmla="*/ 13714 h 26623"/>
                  <a:gd name="connsiteX7" fmla="*/ 4461 w 26623"/>
                  <a:gd name="connsiteY7" fmla="*/ 23127 h 26623"/>
                  <a:gd name="connsiteX8" fmla="*/ 13874 w 26623"/>
                  <a:gd name="connsiteY8" fmla="*/ 270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4" y="27025"/>
                    </a:moveTo>
                    <a:cubicBezTo>
                      <a:pt x="17404" y="27025"/>
                      <a:pt x="20790" y="25623"/>
                      <a:pt x="23286" y="23127"/>
                    </a:cubicBezTo>
                    <a:cubicBezTo>
                      <a:pt x="25783" y="20630"/>
                      <a:pt x="27185" y="17244"/>
                      <a:pt x="27185" y="13714"/>
                    </a:cubicBezTo>
                    <a:cubicBezTo>
                      <a:pt x="27185" y="10184"/>
                      <a:pt x="25783" y="6797"/>
                      <a:pt x="23286" y="4301"/>
                    </a:cubicBezTo>
                    <a:cubicBezTo>
                      <a:pt x="20790" y="1805"/>
                      <a:pt x="17404" y="402"/>
                      <a:pt x="13874" y="402"/>
                    </a:cubicBezTo>
                    <a:cubicBezTo>
                      <a:pt x="10343" y="402"/>
                      <a:pt x="6957" y="1805"/>
                      <a:pt x="4461" y="4301"/>
                    </a:cubicBezTo>
                    <a:cubicBezTo>
                      <a:pt x="1965" y="6797"/>
                      <a:pt x="562" y="10184"/>
                      <a:pt x="562" y="13714"/>
                    </a:cubicBezTo>
                    <a:cubicBezTo>
                      <a:pt x="562" y="17244"/>
                      <a:pt x="1965" y="20630"/>
                      <a:pt x="4461" y="23127"/>
                    </a:cubicBezTo>
                    <a:cubicBezTo>
                      <a:pt x="6957" y="25623"/>
                      <a:pt x="10343" y="27025"/>
                      <a:pt x="13874" y="270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21" name="任意多边形: 形状 68120">
                <a:extLst>
                  <a:ext uri="{FF2B5EF4-FFF2-40B4-BE49-F238E27FC236}">
                    <a16:creationId xmlns:a16="http://schemas.microsoft.com/office/drawing/2014/main" id="{9C5D7935-8889-7BC1-4014-E4EC4E796CB2}"/>
                  </a:ext>
                </a:extLst>
              </p:cNvPr>
              <p:cNvSpPr/>
              <p:nvPr/>
            </p:nvSpPr>
            <p:spPr>
              <a:xfrm>
                <a:off x="6710263" y="4933492"/>
                <a:ext cx="26623" cy="26623"/>
              </a:xfrm>
              <a:custGeom>
                <a:avLst/>
                <a:gdLst>
                  <a:gd name="connsiteX0" fmla="*/ 13796 w 26623"/>
                  <a:gd name="connsiteY0" fmla="*/ 27039 h 26623"/>
                  <a:gd name="connsiteX1" fmla="*/ 23209 w 26623"/>
                  <a:gd name="connsiteY1" fmla="*/ 23140 h 26623"/>
                  <a:gd name="connsiteX2" fmla="*/ 27108 w 26623"/>
                  <a:gd name="connsiteY2" fmla="*/ 13727 h 26623"/>
                  <a:gd name="connsiteX3" fmla="*/ 23209 w 26623"/>
                  <a:gd name="connsiteY3" fmla="*/ 4314 h 26623"/>
                  <a:gd name="connsiteX4" fmla="*/ 13796 w 26623"/>
                  <a:gd name="connsiteY4" fmla="*/ 415 h 26623"/>
                  <a:gd name="connsiteX5" fmla="*/ 4384 w 26623"/>
                  <a:gd name="connsiteY5" fmla="*/ 4314 h 26623"/>
                  <a:gd name="connsiteX6" fmla="*/ 485 w 26623"/>
                  <a:gd name="connsiteY6" fmla="*/ 13727 h 26623"/>
                  <a:gd name="connsiteX7" fmla="*/ 4384 w 26623"/>
                  <a:gd name="connsiteY7" fmla="*/ 23140 h 26623"/>
                  <a:gd name="connsiteX8" fmla="*/ 13796 w 26623"/>
                  <a:gd name="connsiteY8" fmla="*/ 270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7039"/>
                    </a:moveTo>
                    <a:cubicBezTo>
                      <a:pt x="17327" y="27039"/>
                      <a:pt x="20713" y="25636"/>
                      <a:pt x="23209" y="23140"/>
                    </a:cubicBezTo>
                    <a:cubicBezTo>
                      <a:pt x="25705" y="20644"/>
                      <a:pt x="27108" y="17257"/>
                      <a:pt x="27108" y="13727"/>
                    </a:cubicBezTo>
                    <a:cubicBezTo>
                      <a:pt x="27108" y="10197"/>
                      <a:pt x="25705" y="6811"/>
                      <a:pt x="23209" y="4314"/>
                    </a:cubicBezTo>
                    <a:cubicBezTo>
                      <a:pt x="20713" y="1818"/>
                      <a:pt x="17327" y="415"/>
                      <a:pt x="13796" y="415"/>
                    </a:cubicBezTo>
                    <a:cubicBezTo>
                      <a:pt x="10266" y="415"/>
                      <a:pt x="6880" y="1818"/>
                      <a:pt x="4384" y="4314"/>
                    </a:cubicBezTo>
                    <a:cubicBezTo>
                      <a:pt x="1887" y="6811"/>
                      <a:pt x="485" y="10197"/>
                      <a:pt x="485" y="13727"/>
                    </a:cubicBezTo>
                    <a:cubicBezTo>
                      <a:pt x="485" y="17257"/>
                      <a:pt x="1887" y="20644"/>
                      <a:pt x="4384" y="23140"/>
                    </a:cubicBezTo>
                    <a:cubicBezTo>
                      <a:pt x="6880" y="25636"/>
                      <a:pt x="10266" y="27039"/>
                      <a:pt x="13796" y="270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22" name="任意多边形: 形状 68121">
                <a:extLst>
                  <a:ext uri="{FF2B5EF4-FFF2-40B4-BE49-F238E27FC236}">
                    <a16:creationId xmlns:a16="http://schemas.microsoft.com/office/drawing/2014/main" id="{85C32FD3-843A-86BE-D90B-195FB6534AAF}"/>
                  </a:ext>
                </a:extLst>
              </p:cNvPr>
              <p:cNvSpPr/>
              <p:nvPr/>
            </p:nvSpPr>
            <p:spPr>
              <a:xfrm>
                <a:off x="5051432" y="3018011"/>
                <a:ext cx="26623" cy="26623"/>
              </a:xfrm>
              <a:custGeom>
                <a:avLst/>
                <a:gdLst>
                  <a:gd name="connsiteX0" fmla="*/ 13657 w 26623"/>
                  <a:gd name="connsiteY0" fmla="*/ 26878 h 26623"/>
                  <a:gd name="connsiteX1" fmla="*/ 23070 w 26623"/>
                  <a:gd name="connsiteY1" fmla="*/ 22979 h 26623"/>
                  <a:gd name="connsiteX2" fmla="*/ 26969 w 26623"/>
                  <a:gd name="connsiteY2" fmla="*/ 13566 h 26623"/>
                  <a:gd name="connsiteX3" fmla="*/ 23070 w 26623"/>
                  <a:gd name="connsiteY3" fmla="*/ 4153 h 26623"/>
                  <a:gd name="connsiteX4" fmla="*/ 13657 w 26623"/>
                  <a:gd name="connsiteY4" fmla="*/ 255 h 26623"/>
                  <a:gd name="connsiteX5" fmla="*/ 4244 w 26623"/>
                  <a:gd name="connsiteY5" fmla="*/ 4153 h 26623"/>
                  <a:gd name="connsiteX6" fmla="*/ 345 w 26623"/>
                  <a:gd name="connsiteY6" fmla="*/ 13566 h 26623"/>
                  <a:gd name="connsiteX7" fmla="*/ 4244 w 26623"/>
                  <a:gd name="connsiteY7" fmla="*/ 22979 h 26623"/>
                  <a:gd name="connsiteX8" fmla="*/ 13657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7" y="26878"/>
                    </a:moveTo>
                    <a:cubicBezTo>
                      <a:pt x="17187" y="26878"/>
                      <a:pt x="20573" y="25475"/>
                      <a:pt x="23070" y="22979"/>
                    </a:cubicBezTo>
                    <a:cubicBezTo>
                      <a:pt x="25566" y="20483"/>
                      <a:pt x="26969" y="17096"/>
                      <a:pt x="26969" y="13566"/>
                    </a:cubicBezTo>
                    <a:cubicBezTo>
                      <a:pt x="26969" y="10036"/>
                      <a:pt x="25566" y="6650"/>
                      <a:pt x="23070" y="4153"/>
                    </a:cubicBezTo>
                    <a:cubicBezTo>
                      <a:pt x="20573" y="1657"/>
                      <a:pt x="17187" y="255"/>
                      <a:pt x="13657" y="255"/>
                    </a:cubicBezTo>
                    <a:cubicBezTo>
                      <a:pt x="10127" y="255"/>
                      <a:pt x="6741" y="1657"/>
                      <a:pt x="4244" y="4153"/>
                    </a:cubicBezTo>
                    <a:cubicBezTo>
                      <a:pt x="1748" y="6650"/>
                      <a:pt x="345" y="10036"/>
                      <a:pt x="345" y="13566"/>
                    </a:cubicBezTo>
                    <a:cubicBezTo>
                      <a:pt x="345" y="17096"/>
                      <a:pt x="1748" y="20483"/>
                      <a:pt x="4244" y="22979"/>
                    </a:cubicBezTo>
                    <a:cubicBezTo>
                      <a:pt x="6741" y="25475"/>
                      <a:pt x="10127" y="26878"/>
                      <a:pt x="13657" y="2687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23" name="任意多边形: 形状 68122">
                <a:extLst>
                  <a:ext uri="{FF2B5EF4-FFF2-40B4-BE49-F238E27FC236}">
                    <a16:creationId xmlns:a16="http://schemas.microsoft.com/office/drawing/2014/main" id="{CBFF7C31-A415-545D-DD6A-58FEEC48C4B6}"/>
                  </a:ext>
                </a:extLst>
              </p:cNvPr>
              <p:cNvSpPr/>
              <p:nvPr/>
            </p:nvSpPr>
            <p:spPr>
              <a:xfrm>
                <a:off x="5657608" y="3372803"/>
                <a:ext cx="26623" cy="26623"/>
              </a:xfrm>
              <a:custGeom>
                <a:avLst/>
                <a:gdLst>
                  <a:gd name="connsiteX0" fmla="*/ 13708 w 26623"/>
                  <a:gd name="connsiteY0" fmla="*/ 26908 h 26623"/>
                  <a:gd name="connsiteX1" fmla="*/ 23121 w 26623"/>
                  <a:gd name="connsiteY1" fmla="*/ 23009 h 26623"/>
                  <a:gd name="connsiteX2" fmla="*/ 27019 w 26623"/>
                  <a:gd name="connsiteY2" fmla="*/ 13596 h 26623"/>
                  <a:gd name="connsiteX3" fmla="*/ 23121 w 26623"/>
                  <a:gd name="connsiteY3" fmla="*/ 4183 h 26623"/>
                  <a:gd name="connsiteX4" fmla="*/ 13708 w 26623"/>
                  <a:gd name="connsiteY4" fmla="*/ 284 h 26623"/>
                  <a:gd name="connsiteX5" fmla="*/ 4295 w 26623"/>
                  <a:gd name="connsiteY5" fmla="*/ 4183 h 26623"/>
                  <a:gd name="connsiteX6" fmla="*/ 396 w 26623"/>
                  <a:gd name="connsiteY6" fmla="*/ 13596 h 26623"/>
                  <a:gd name="connsiteX7" fmla="*/ 4295 w 26623"/>
                  <a:gd name="connsiteY7" fmla="*/ 23009 h 26623"/>
                  <a:gd name="connsiteX8" fmla="*/ 13708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908"/>
                    </a:moveTo>
                    <a:cubicBezTo>
                      <a:pt x="17238" y="26908"/>
                      <a:pt x="20624" y="25505"/>
                      <a:pt x="23121" y="23009"/>
                    </a:cubicBezTo>
                    <a:cubicBezTo>
                      <a:pt x="25617" y="20512"/>
                      <a:pt x="27019" y="17126"/>
                      <a:pt x="27019" y="13596"/>
                    </a:cubicBezTo>
                    <a:cubicBezTo>
                      <a:pt x="27019" y="10066"/>
                      <a:pt x="25617" y="6680"/>
                      <a:pt x="23121" y="4183"/>
                    </a:cubicBezTo>
                    <a:cubicBezTo>
                      <a:pt x="20624" y="1687"/>
                      <a:pt x="17238" y="284"/>
                      <a:pt x="13708" y="284"/>
                    </a:cubicBezTo>
                    <a:cubicBezTo>
                      <a:pt x="10178" y="284"/>
                      <a:pt x="6791" y="1687"/>
                      <a:pt x="4295" y="4183"/>
                    </a:cubicBezTo>
                    <a:cubicBezTo>
                      <a:pt x="1799" y="6680"/>
                      <a:pt x="396" y="10066"/>
                      <a:pt x="396" y="13596"/>
                    </a:cubicBezTo>
                    <a:cubicBezTo>
                      <a:pt x="396" y="17126"/>
                      <a:pt x="1799" y="20512"/>
                      <a:pt x="4295" y="23009"/>
                    </a:cubicBezTo>
                    <a:cubicBezTo>
                      <a:pt x="6791" y="25505"/>
                      <a:pt x="10178" y="26908"/>
                      <a:pt x="13708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24" name="任意多边形: 形状 68123">
                <a:extLst>
                  <a:ext uri="{FF2B5EF4-FFF2-40B4-BE49-F238E27FC236}">
                    <a16:creationId xmlns:a16="http://schemas.microsoft.com/office/drawing/2014/main" id="{D6C8FFFF-C5F6-9A8B-8158-D90DD1CFC7AC}"/>
                  </a:ext>
                </a:extLst>
              </p:cNvPr>
              <p:cNvSpPr/>
              <p:nvPr/>
            </p:nvSpPr>
            <p:spPr>
              <a:xfrm>
                <a:off x="6706865" y="2160172"/>
                <a:ext cx="26623" cy="26623"/>
              </a:xfrm>
              <a:custGeom>
                <a:avLst/>
                <a:gdLst>
                  <a:gd name="connsiteX0" fmla="*/ 13796 w 26623"/>
                  <a:gd name="connsiteY0" fmla="*/ 26806 h 26623"/>
                  <a:gd name="connsiteX1" fmla="*/ 23209 w 26623"/>
                  <a:gd name="connsiteY1" fmla="*/ 22907 h 26623"/>
                  <a:gd name="connsiteX2" fmla="*/ 27108 w 26623"/>
                  <a:gd name="connsiteY2" fmla="*/ 13494 h 26623"/>
                  <a:gd name="connsiteX3" fmla="*/ 23209 w 26623"/>
                  <a:gd name="connsiteY3" fmla="*/ 4081 h 26623"/>
                  <a:gd name="connsiteX4" fmla="*/ 13796 w 26623"/>
                  <a:gd name="connsiteY4" fmla="*/ 183 h 26623"/>
                  <a:gd name="connsiteX5" fmla="*/ 4383 w 26623"/>
                  <a:gd name="connsiteY5" fmla="*/ 4081 h 26623"/>
                  <a:gd name="connsiteX6" fmla="*/ 484 w 26623"/>
                  <a:gd name="connsiteY6" fmla="*/ 13494 h 26623"/>
                  <a:gd name="connsiteX7" fmla="*/ 4383 w 26623"/>
                  <a:gd name="connsiteY7" fmla="*/ 22907 h 26623"/>
                  <a:gd name="connsiteX8" fmla="*/ 13796 w 26623"/>
                  <a:gd name="connsiteY8" fmla="*/ 268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806"/>
                    </a:moveTo>
                    <a:cubicBezTo>
                      <a:pt x="17326" y="26806"/>
                      <a:pt x="20712" y="25403"/>
                      <a:pt x="23209" y="22907"/>
                    </a:cubicBezTo>
                    <a:cubicBezTo>
                      <a:pt x="25705" y="20411"/>
                      <a:pt x="27108" y="17024"/>
                      <a:pt x="27108" y="13494"/>
                    </a:cubicBezTo>
                    <a:cubicBezTo>
                      <a:pt x="27108" y="9964"/>
                      <a:pt x="25705" y="6578"/>
                      <a:pt x="23209" y="4081"/>
                    </a:cubicBezTo>
                    <a:cubicBezTo>
                      <a:pt x="20712" y="1585"/>
                      <a:pt x="17326" y="183"/>
                      <a:pt x="13796" y="183"/>
                    </a:cubicBezTo>
                    <a:cubicBezTo>
                      <a:pt x="10266" y="183"/>
                      <a:pt x="6880" y="1585"/>
                      <a:pt x="4383" y="4081"/>
                    </a:cubicBezTo>
                    <a:cubicBezTo>
                      <a:pt x="1887" y="6578"/>
                      <a:pt x="484" y="9964"/>
                      <a:pt x="484" y="13494"/>
                    </a:cubicBezTo>
                    <a:cubicBezTo>
                      <a:pt x="484" y="17024"/>
                      <a:pt x="1887" y="20411"/>
                      <a:pt x="4383" y="22907"/>
                    </a:cubicBezTo>
                    <a:cubicBezTo>
                      <a:pt x="6880" y="25403"/>
                      <a:pt x="10266" y="26806"/>
                      <a:pt x="13796" y="268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25" name="任意多边形: 形状 68124">
                <a:extLst>
                  <a:ext uri="{FF2B5EF4-FFF2-40B4-BE49-F238E27FC236}">
                    <a16:creationId xmlns:a16="http://schemas.microsoft.com/office/drawing/2014/main" id="{26F66CA8-5F1E-C87A-00D7-6DE99AB308F0}"/>
                  </a:ext>
                </a:extLst>
              </p:cNvPr>
              <p:cNvSpPr/>
              <p:nvPr/>
            </p:nvSpPr>
            <p:spPr>
              <a:xfrm>
                <a:off x="7324678" y="3321685"/>
                <a:ext cx="26623" cy="26623"/>
              </a:xfrm>
              <a:custGeom>
                <a:avLst/>
                <a:gdLst>
                  <a:gd name="connsiteX0" fmla="*/ 13848 w 26623"/>
                  <a:gd name="connsiteY0" fmla="*/ 26903 h 26623"/>
                  <a:gd name="connsiteX1" fmla="*/ 23261 w 26623"/>
                  <a:gd name="connsiteY1" fmla="*/ 23004 h 26623"/>
                  <a:gd name="connsiteX2" fmla="*/ 27159 w 26623"/>
                  <a:gd name="connsiteY2" fmla="*/ 13592 h 26623"/>
                  <a:gd name="connsiteX3" fmla="*/ 23261 w 26623"/>
                  <a:gd name="connsiteY3" fmla="*/ 4179 h 26623"/>
                  <a:gd name="connsiteX4" fmla="*/ 13848 w 26623"/>
                  <a:gd name="connsiteY4" fmla="*/ 280 h 26623"/>
                  <a:gd name="connsiteX5" fmla="*/ 4435 w 26623"/>
                  <a:gd name="connsiteY5" fmla="*/ 4179 h 26623"/>
                  <a:gd name="connsiteX6" fmla="*/ 536 w 26623"/>
                  <a:gd name="connsiteY6" fmla="*/ 13592 h 26623"/>
                  <a:gd name="connsiteX7" fmla="*/ 4435 w 26623"/>
                  <a:gd name="connsiteY7" fmla="*/ 23004 h 26623"/>
                  <a:gd name="connsiteX8" fmla="*/ 13848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8" y="26903"/>
                    </a:moveTo>
                    <a:cubicBezTo>
                      <a:pt x="17378" y="26903"/>
                      <a:pt x="20764" y="25501"/>
                      <a:pt x="23261" y="23004"/>
                    </a:cubicBezTo>
                    <a:cubicBezTo>
                      <a:pt x="25757" y="20508"/>
                      <a:pt x="27159" y="17122"/>
                      <a:pt x="27159" y="13592"/>
                    </a:cubicBezTo>
                    <a:cubicBezTo>
                      <a:pt x="27159" y="10061"/>
                      <a:pt x="25757" y="6675"/>
                      <a:pt x="23261" y="4179"/>
                    </a:cubicBezTo>
                    <a:cubicBezTo>
                      <a:pt x="20764" y="1683"/>
                      <a:pt x="17378" y="280"/>
                      <a:pt x="13848" y="280"/>
                    </a:cubicBezTo>
                    <a:cubicBezTo>
                      <a:pt x="10318" y="280"/>
                      <a:pt x="6931" y="1683"/>
                      <a:pt x="4435" y="4179"/>
                    </a:cubicBezTo>
                    <a:cubicBezTo>
                      <a:pt x="1939" y="6675"/>
                      <a:pt x="536" y="10061"/>
                      <a:pt x="536" y="13592"/>
                    </a:cubicBezTo>
                    <a:cubicBezTo>
                      <a:pt x="536" y="17122"/>
                      <a:pt x="1939" y="20508"/>
                      <a:pt x="4435" y="23004"/>
                    </a:cubicBezTo>
                    <a:cubicBezTo>
                      <a:pt x="6931" y="25501"/>
                      <a:pt x="10318" y="26903"/>
                      <a:pt x="13848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26" name="任意多边形: 形状 68125">
                <a:extLst>
                  <a:ext uri="{FF2B5EF4-FFF2-40B4-BE49-F238E27FC236}">
                    <a16:creationId xmlns:a16="http://schemas.microsoft.com/office/drawing/2014/main" id="{B8CEA52B-730D-5204-5ACA-281886225632}"/>
                  </a:ext>
                </a:extLst>
              </p:cNvPr>
              <p:cNvSpPr/>
              <p:nvPr/>
            </p:nvSpPr>
            <p:spPr>
              <a:xfrm>
                <a:off x="6861157" y="2609836"/>
                <a:ext cx="26623" cy="26623"/>
              </a:xfrm>
              <a:custGeom>
                <a:avLst/>
                <a:gdLst>
                  <a:gd name="connsiteX0" fmla="*/ 13809 w 26623"/>
                  <a:gd name="connsiteY0" fmla="*/ 26844 h 26623"/>
                  <a:gd name="connsiteX1" fmla="*/ 23222 w 26623"/>
                  <a:gd name="connsiteY1" fmla="*/ 22945 h 26623"/>
                  <a:gd name="connsiteX2" fmla="*/ 27121 w 26623"/>
                  <a:gd name="connsiteY2" fmla="*/ 13532 h 26623"/>
                  <a:gd name="connsiteX3" fmla="*/ 23222 w 26623"/>
                  <a:gd name="connsiteY3" fmla="*/ 4119 h 26623"/>
                  <a:gd name="connsiteX4" fmla="*/ 13809 w 26623"/>
                  <a:gd name="connsiteY4" fmla="*/ 220 h 26623"/>
                  <a:gd name="connsiteX5" fmla="*/ 4396 w 26623"/>
                  <a:gd name="connsiteY5" fmla="*/ 4119 h 26623"/>
                  <a:gd name="connsiteX6" fmla="*/ 497 w 26623"/>
                  <a:gd name="connsiteY6" fmla="*/ 13532 h 26623"/>
                  <a:gd name="connsiteX7" fmla="*/ 4396 w 26623"/>
                  <a:gd name="connsiteY7" fmla="*/ 22945 h 26623"/>
                  <a:gd name="connsiteX8" fmla="*/ 13809 w 26623"/>
                  <a:gd name="connsiteY8" fmla="*/ 268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844"/>
                    </a:moveTo>
                    <a:cubicBezTo>
                      <a:pt x="17339" y="26844"/>
                      <a:pt x="20725" y="25441"/>
                      <a:pt x="23222" y="22945"/>
                    </a:cubicBezTo>
                    <a:cubicBezTo>
                      <a:pt x="25718" y="20448"/>
                      <a:pt x="27121" y="17062"/>
                      <a:pt x="27121" y="13532"/>
                    </a:cubicBezTo>
                    <a:cubicBezTo>
                      <a:pt x="27121" y="10002"/>
                      <a:pt x="25718" y="6615"/>
                      <a:pt x="23222" y="4119"/>
                    </a:cubicBezTo>
                    <a:cubicBezTo>
                      <a:pt x="20725" y="1623"/>
                      <a:pt x="17339" y="220"/>
                      <a:pt x="13809" y="220"/>
                    </a:cubicBezTo>
                    <a:cubicBezTo>
                      <a:pt x="10279" y="220"/>
                      <a:pt x="6893" y="1623"/>
                      <a:pt x="4396" y="4119"/>
                    </a:cubicBezTo>
                    <a:cubicBezTo>
                      <a:pt x="1900" y="6615"/>
                      <a:pt x="497" y="10002"/>
                      <a:pt x="497" y="13532"/>
                    </a:cubicBezTo>
                    <a:cubicBezTo>
                      <a:pt x="497" y="17062"/>
                      <a:pt x="1900" y="20448"/>
                      <a:pt x="4396" y="22945"/>
                    </a:cubicBezTo>
                    <a:cubicBezTo>
                      <a:pt x="6893" y="25441"/>
                      <a:pt x="10279" y="26844"/>
                      <a:pt x="13809" y="268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27" name="任意多边形: 形状 68126">
                <a:extLst>
                  <a:ext uri="{FF2B5EF4-FFF2-40B4-BE49-F238E27FC236}">
                    <a16:creationId xmlns:a16="http://schemas.microsoft.com/office/drawing/2014/main" id="{F163CAF8-F1A1-E7E7-B661-C714BB0E9EA2}"/>
                  </a:ext>
                </a:extLst>
              </p:cNvPr>
              <p:cNvSpPr/>
              <p:nvPr/>
            </p:nvSpPr>
            <p:spPr>
              <a:xfrm>
                <a:off x="6120726" y="3653194"/>
                <a:ext cx="26623" cy="26623"/>
              </a:xfrm>
              <a:custGeom>
                <a:avLst/>
                <a:gdLst>
                  <a:gd name="connsiteX0" fmla="*/ 13747 w 26623"/>
                  <a:gd name="connsiteY0" fmla="*/ 26931 h 26623"/>
                  <a:gd name="connsiteX1" fmla="*/ 23160 w 26623"/>
                  <a:gd name="connsiteY1" fmla="*/ 23032 h 26623"/>
                  <a:gd name="connsiteX2" fmla="*/ 27058 w 26623"/>
                  <a:gd name="connsiteY2" fmla="*/ 13620 h 26623"/>
                  <a:gd name="connsiteX3" fmla="*/ 23160 w 26623"/>
                  <a:gd name="connsiteY3" fmla="*/ 4207 h 26623"/>
                  <a:gd name="connsiteX4" fmla="*/ 13747 w 26623"/>
                  <a:gd name="connsiteY4" fmla="*/ 308 h 26623"/>
                  <a:gd name="connsiteX5" fmla="*/ 4334 w 26623"/>
                  <a:gd name="connsiteY5" fmla="*/ 4207 h 26623"/>
                  <a:gd name="connsiteX6" fmla="*/ 435 w 26623"/>
                  <a:gd name="connsiteY6" fmla="*/ 13620 h 26623"/>
                  <a:gd name="connsiteX7" fmla="*/ 4334 w 26623"/>
                  <a:gd name="connsiteY7" fmla="*/ 23032 h 26623"/>
                  <a:gd name="connsiteX8" fmla="*/ 13747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6931"/>
                    </a:moveTo>
                    <a:cubicBezTo>
                      <a:pt x="17277" y="26931"/>
                      <a:pt x="20663" y="25529"/>
                      <a:pt x="23160" y="23032"/>
                    </a:cubicBezTo>
                    <a:cubicBezTo>
                      <a:pt x="25656" y="20536"/>
                      <a:pt x="27058" y="17150"/>
                      <a:pt x="27058" y="13620"/>
                    </a:cubicBezTo>
                    <a:cubicBezTo>
                      <a:pt x="27058" y="10089"/>
                      <a:pt x="25656" y="6703"/>
                      <a:pt x="23160" y="4207"/>
                    </a:cubicBezTo>
                    <a:cubicBezTo>
                      <a:pt x="20663" y="1711"/>
                      <a:pt x="17277" y="308"/>
                      <a:pt x="13747" y="308"/>
                    </a:cubicBezTo>
                    <a:cubicBezTo>
                      <a:pt x="10217" y="308"/>
                      <a:pt x="6830" y="1711"/>
                      <a:pt x="4334" y="4207"/>
                    </a:cubicBezTo>
                    <a:cubicBezTo>
                      <a:pt x="1838" y="6703"/>
                      <a:pt x="435" y="10089"/>
                      <a:pt x="435" y="13620"/>
                    </a:cubicBezTo>
                    <a:cubicBezTo>
                      <a:pt x="435" y="17150"/>
                      <a:pt x="1838" y="20536"/>
                      <a:pt x="4334" y="23032"/>
                    </a:cubicBezTo>
                    <a:cubicBezTo>
                      <a:pt x="6830" y="25529"/>
                      <a:pt x="10217" y="26931"/>
                      <a:pt x="13747" y="2693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28" name="任意多边形: 形状 68127">
                <a:extLst>
                  <a:ext uri="{FF2B5EF4-FFF2-40B4-BE49-F238E27FC236}">
                    <a16:creationId xmlns:a16="http://schemas.microsoft.com/office/drawing/2014/main" id="{92A67CA1-AC9F-0606-20F9-296674F4126F}"/>
                  </a:ext>
                </a:extLst>
              </p:cNvPr>
              <p:cNvSpPr/>
              <p:nvPr/>
            </p:nvSpPr>
            <p:spPr>
              <a:xfrm>
                <a:off x="5711546" y="4715639"/>
                <a:ext cx="26623" cy="26623"/>
              </a:xfrm>
              <a:custGeom>
                <a:avLst/>
                <a:gdLst>
                  <a:gd name="connsiteX0" fmla="*/ 13712 w 26623"/>
                  <a:gd name="connsiteY0" fmla="*/ 27020 h 26623"/>
                  <a:gd name="connsiteX1" fmla="*/ 23125 w 26623"/>
                  <a:gd name="connsiteY1" fmla="*/ 23121 h 26623"/>
                  <a:gd name="connsiteX2" fmla="*/ 27024 w 26623"/>
                  <a:gd name="connsiteY2" fmla="*/ 13709 h 26623"/>
                  <a:gd name="connsiteX3" fmla="*/ 23125 w 26623"/>
                  <a:gd name="connsiteY3" fmla="*/ 4296 h 26623"/>
                  <a:gd name="connsiteX4" fmla="*/ 13712 w 26623"/>
                  <a:gd name="connsiteY4" fmla="*/ 397 h 26623"/>
                  <a:gd name="connsiteX5" fmla="*/ 4300 w 26623"/>
                  <a:gd name="connsiteY5" fmla="*/ 4296 h 26623"/>
                  <a:gd name="connsiteX6" fmla="*/ 401 w 26623"/>
                  <a:gd name="connsiteY6" fmla="*/ 13709 h 26623"/>
                  <a:gd name="connsiteX7" fmla="*/ 4300 w 26623"/>
                  <a:gd name="connsiteY7" fmla="*/ 23121 h 26623"/>
                  <a:gd name="connsiteX8" fmla="*/ 13712 w 26623"/>
                  <a:gd name="connsiteY8" fmla="*/ 270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2" y="27020"/>
                    </a:moveTo>
                    <a:cubicBezTo>
                      <a:pt x="17243" y="27020"/>
                      <a:pt x="20629" y="25618"/>
                      <a:pt x="23125" y="23121"/>
                    </a:cubicBezTo>
                    <a:cubicBezTo>
                      <a:pt x="25621" y="20625"/>
                      <a:pt x="27024" y="17239"/>
                      <a:pt x="27024" y="13709"/>
                    </a:cubicBezTo>
                    <a:cubicBezTo>
                      <a:pt x="27024" y="10179"/>
                      <a:pt x="25621" y="6792"/>
                      <a:pt x="23125" y="4296"/>
                    </a:cubicBezTo>
                    <a:cubicBezTo>
                      <a:pt x="20629" y="1800"/>
                      <a:pt x="17243" y="397"/>
                      <a:pt x="13712" y="397"/>
                    </a:cubicBezTo>
                    <a:cubicBezTo>
                      <a:pt x="10182" y="397"/>
                      <a:pt x="6796" y="1800"/>
                      <a:pt x="4300" y="4296"/>
                    </a:cubicBezTo>
                    <a:cubicBezTo>
                      <a:pt x="1803" y="6792"/>
                      <a:pt x="401" y="10179"/>
                      <a:pt x="401" y="13709"/>
                    </a:cubicBezTo>
                    <a:cubicBezTo>
                      <a:pt x="401" y="17239"/>
                      <a:pt x="1803" y="20625"/>
                      <a:pt x="4300" y="23121"/>
                    </a:cubicBezTo>
                    <a:cubicBezTo>
                      <a:pt x="6796" y="25618"/>
                      <a:pt x="10182" y="27020"/>
                      <a:pt x="13712" y="270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29" name="任意多边形: 形状 68128">
                <a:extLst>
                  <a:ext uri="{FF2B5EF4-FFF2-40B4-BE49-F238E27FC236}">
                    <a16:creationId xmlns:a16="http://schemas.microsoft.com/office/drawing/2014/main" id="{0DC3BC74-9B49-D698-8921-3E3D8592D5C6}"/>
                  </a:ext>
                </a:extLst>
              </p:cNvPr>
              <p:cNvSpPr/>
              <p:nvPr/>
            </p:nvSpPr>
            <p:spPr>
              <a:xfrm>
                <a:off x="7022077" y="4271470"/>
                <a:ext cx="26623" cy="26623"/>
              </a:xfrm>
              <a:custGeom>
                <a:avLst/>
                <a:gdLst>
                  <a:gd name="connsiteX0" fmla="*/ 13822 w 26623"/>
                  <a:gd name="connsiteY0" fmla="*/ 26983 h 26623"/>
                  <a:gd name="connsiteX1" fmla="*/ 23235 w 26623"/>
                  <a:gd name="connsiteY1" fmla="*/ 23084 h 26623"/>
                  <a:gd name="connsiteX2" fmla="*/ 27134 w 26623"/>
                  <a:gd name="connsiteY2" fmla="*/ 13671 h 26623"/>
                  <a:gd name="connsiteX3" fmla="*/ 23235 w 26623"/>
                  <a:gd name="connsiteY3" fmla="*/ 4259 h 26623"/>
                  <a:gd name="connsiteX4" fmla="*/ 13822 w 26623"/>
                  <a:gd name="connsiteY4" fmla="*/ 360 h 26623"/>
                  <a:gd name="connsiteX5" fmla="*/ 4410 w 26623"/>
                  <a:gd name="connsiteY5" fmla="*/ 4259 h 26623"/>
                  <a:gd name="connsiteX6" fmla="*/ 511 w 26623"/>
                  <a:gd name="connsiteY6" fmla="*/ 13671 h 26623"/>
                  <a:gd name="connsiteX7" fmla="*/ 4410 w 26623"/>
                  <a:gd name="connsiteY7" fmla="*/ 23084 h 26623"/>
                  <a:gd name="connsiteX8" fmla="*/ 13822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983"/>
                    </a:moveTo>
                    <a:cubicBezTo>
                      <a:pt x="17353" y="26983"/>
                      <a:pt x="20739" y="25580"/>
                      <a:pt x="23235" y="23084"/>
                    </a:cubicBezTo>
                    <a:cubicBezTo>
                      <a:pt x="25731" y="20588"/>
                      <a:pt x="27134" y="17202"/>
                      <a:pt x="27134" y="13671"/>
                    </a:cubicBezTo>
                    <a:cubicBezTo>
                      <a:pt x="27134" y="10141"/>
                      <a:pt x="25731" y="6755"/>
                      <a:pt x="23235" y="4259"/>
                    </a:cubicBezTo>
                    <a:cubicBezTo>
                      <a:pt x="20739" y="1762"/>
                      <a:pt x="17353" y="360"/>
                      <a:pt x="13822" y="360"/>
                    </a:cubicBezTo>
                    <a:cubicBezTo>
                      <a:pt x="10292" y="360"/>
                      <a:pt x="6906" y="1762"/>
                      <a:pt x="4410" y="4259"/>
                    </a:cubicBezTo>
                    <a:cubicBezTo>
                      <a:pt x="1913" y="6755"/>
                      <a:pt x="511" y="10141"/>
                      <a:pt x="511" y="13671"/>
                    </a:cubicBezTo>
                    <a:cubicBezTo>
                      <a:pt x="511" y="17202"/>
                      <a:pt x="1913" y="20588"/>
                      <a:pt x="4410" y="23084"/>
                    </a:cubicBezTo>
                    <a:cubicBezTo>
                      <a:pt x="6906" y="25580"/>
                      <a:pt x="10292" y="26983"/>
                      <a:pt x="13822" y="269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30" name="任意多边形: 形状 68129">
                <a:extLst>
                  <a:ext uri="{FF2B5EF4-FFF2-40B4-BE49-F238E27FC236}">
                    <a16:creationId xmlns:a16="http://schemas.microsoft.com/office/drawing/2014/main" id="{0901E982-40EF-4BEB-F270-9E714A78E7B5}"/>
                  </a:ext>
                </a:extLst>
              </p:cNvPr>
              <p:cNvSpPr/>
              <p:nvPr/>
            </p:nvSpPr>
            <p:spPr>
              <a:xfrm>
                <a:off x="6913177" y="2447401"/>
                <a:ext cx="26623" cy="26623"/>
              </a:xfrm>
              <a:custGeom>
                <a:avLst/>
                <a:gdLst>
                  <a:gd name="connsiteX0" fmla="*/ 13813 w 26623"/>
                  <a:gd name="connsiteY0" fmla="*/ 26830 h 26623"/>
                  <a:gd name="connsiteX1" fmla="*/ 23226 w 26623"/>
                  <a:gd name="connsiteY1" fmla="*/ 22931 h 26623"/>
                  <a:gd name="connsiteX2" fmla="*/ 27125 w 26623"/>
                  <a:gd name="connsiteY2" fmla="*/ 13518 h 26623"/>
                  <a:gd name="connsiteX3" fmla="*/ 23226 w 26623"/>
                  <a:gd name="connsiteY3" fmla="*/ 4106 h 26623"/>
                  <a:gd name="connsiteX4" fmla="*/ 13813 w 26623"/>
                  <a:gd name="connsiteY4" fmla="*/ 207 h 26623"/>
                  <a:gd name="connsiteX5" fmla="*/ 4401 w 26623"/>
                  <a:gd name="connsiteY5" fmla="*/ 4106 h 26623"/>
                  <a:gd name="connsiteX6" fmla="*/ 502 w 26623"/>
                  <a:gd name="connsiteY6" fmla="*/ 13518 h 26623"/>
                  <a:gd name="connsiteX7" fmla="*/ 4401 w 26623"/>
                  <a:gd name="connsiteY7" fmla="*/ 22931 h 26623"/>
                  <a:gd name="connsiteX8" fmla="*/ 13813 w 26623"/>
                  <a:gd name="connsiteY8" fmla="*/ 268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830"/>
                    </a:moveTo>
                    <a:cubicBezTo>
                      <a:pt x="17344" y="26830"/>
                      <a:pt x="20730" y="25427"/>
                      <a:pt x="23226" y="22931"/>
                    </a:cubicBezTo>
                    <a:cubicBezTo>
                      <a:pt x="25722" y="20435"/>
                      <a:pt x="27125" y="17049"/>
                      <a:pt x="27125" y="13518"/>
                    </a:cubicBezTo>
                    <a:cubicBezTo>
                      <a:pt x="27125" y="9988"/>
                      <a:pt x="25722" y="6602"/>
                      <a:pt x="23226" y="4106"/>
                    </a:cubicBezTo>
                    <a:cubicBezTo>
                      <a:pt x="20730" y="1609"/>
                      <a:pt x="17344" y="207"/>
                      <a:pt x="13813" y="207"/>
                    </a:cubicBezTo>
                    <a:cubicBezTo>
                      <a:pt x="10283" y="207"/>
                      <a:pt x="6897" y="1609"/>
                      <a:pt x="4401" y="4106"/>
                    </a:cubicBezTo>
                    <a:cubicBezTo>
                      <a:pt x="1904" y="6602"/>
                      <a:pt x="502" y="9988"/>
                      <a:pt x="502" y="13518"/>
                    </a:cubicBezTo>
                    <a:cubicBezTo>
                      <a:pt x="502" y="17049"/>
                      <a:pt x="1904" y="20435"/>
                      <a:pt x="4401" y="22931"/>
                    </a:cubicBezTo>
                    <a:cubicBezTo>
                      <a:pt x="6897" y="25427"/>
                      <a:pt x="10283" y="26830"/>
                      <a:pt x="13813" y="268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31" name="任意多边形: 形状 68130">
                <a:extLst>
                  <a:ext uri="{FF2B5EF4-FFF2-40B4-BE49-F238E27FC236}">
                    <a16:creationId xmlns:a16="http://schemas.microsoft.com/office/drawing/2014/main" id="{49C3519F-FFDE-713C-2BF0-4DC3442D11AE}"/>
                  </a:ext>
                </a:extLst>
              </p:cNvPr>
              <p:cNvSpPr/>
              <p:nvPr/>
            </p:nvSpPr>
            <p:spPr>
              <a:xfrm>
                <a:off x="5527913" y="3303617"/>
                <a:ext cx="26623" cy="26623"/>
              </a:xfrm>
              <a:custGeom>
                <a:avLst/>
                <a:gdLst>
                  <a:gd name="connsiteX0" fmla="*/ 13697 w 26623"/>
                  <a:gd name="connsiteY0" fmla="*/ 26902 h 26623"/>
                  <a:gd name="connsiteX1" fmla="*/ 23110 w 26623"/>
                  <a:gd name="connsiteY1" fmla="*/ 23003 h 26623"/>
                  <a:gd name="connsiteX2" fmla="*/ 27009 w 26623"/>
                  <a:gd name="connsiteY2" fmla="*/ 13590 h 26623"/>
                  <a:gd name="connsiteX3" fmla="*/ 23110 w 26623"/>
                  <a:gd name="connsiteY3" fmla="*/ 4177 h 26623"/>
                  <a:gd name="connsiteX4" fmla="*/ 13697 w 26623"/>
                  <a:gd name="connsiteY4" fmla="*/ 279 h 26623"/>
                  <a:gd name="connsiteX5" fmla="*/ 4284 w 26623"/>
                  <a:gd name="connsiteY5" fmla="*/ 4177 h 26623"/>
                  <a:gd name="connsiteX6" fmla="*/ 385 w 26623"/>
                  <a:gd name="connsiteY6" fmla="*/ 13590 h 26623"/>
                  <a:gd name="connsiteX7" fmla="*/ 4284 w 26623"/>
                  <a:gd name="connsiteY7" fmla="*/ 23003 h 26623"/>
                  <a:gd name="connsiteX8" fmla="*/ 13697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7" y="26902"/>
                    </a:moveTo>
                    <a:cubicBezTo>
                      <a:pt x="17227" y="26902"/>
                      <a:pt x="20613" y="25499"/>
                      <a:pt x="23110" y="23003"/>
                    </a:cubicBezTo>
                    <a:cubicBezTo>
                      <a:pt x="25606" y="20507"/>
                      <a:pt x="27009" y="17120"/>
                      <a:pt x="27009" y="13590"/>
                    </a:cubicBezTo>
                    <a:cubicBezTo>
                      <a:pt x="27009" y="10060"/>
                      <a:pt x="25606" y="6674"/>
                      <a:pt x="23110" y="4177"/>
                    </a:cubicBezTo>
                    <a:cubicBezTo>
                      <a:pt x="20613" y="1681"/>
                      <a:pt x="17227" y="279"/>
                      <a:pt x="13697" y="279"/>
                    </a:cubicBezTo>
                    <a:cubicBezTo>
                      <a:pt x="10167" y="279"/>
                      <a:pt x="6781" y="1681"/>
                      <a:pt x="4284" y="4177"/>
                    </a:cubicBezTo>
                    <a:cubicBezTo>
                      <a:pt x="1788" y="6674"/>
                      <a:pt x="385" y="10060"/>
                      <a:pt x="385" y="13590"/>
                    </a:cubicBezTo>
                    <a:cubicBezTo>
                      <a:pt x="385" y="17120"/>
                      <a:pt x="1788" y="20507"/>
                      <a:pt x="4284" y="23003"/>
                    </a:cubicBezTo>
                    <a:cubicBezTo>
                      <a:pt x="6781" y="25499"/>
                      <a:pt x="10167" y="26902"/>
                      <a:pt x="13697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32" name="任意多边形: 形状 68131">
                <a:extLst>
                  <a:ext uri="{FF2B5EF4-FFF2-40B4-BE49-F238E27FC236}">
                    <a16:creationId xmlns:a16="http://schemas.microsoft.com/office/drawing/2014/main" id="{4467C307-EDDD-6FFF-5B17-1ECB737E1141}"/>
                  </a:ext>
                </a:extLst>
              </p:cNvPr>
              <p:cNvSpPr/>
              <p:nvPr/>
            </p:nvSpPr>
            <p:spPr>
              <a:xfrm>
                <a:off x="7643081" y="4630777"/>
                <a:ext cx="26623" cy="26623"/>
              </a:xfrm>
              <a:custGeom>
                <a:avLst/>
                <a:gdLst>
                  <a:gd name="connsiteX0" fmla="*/ 13875 w 26623"/>
                  <a:gd name="connsiteY0" fmla="*/ 27013 h 26623"/>
                  <a:gd name="connsiteX1" fmla="*/ 23287 w 26623"/>
                  <a:gd name="connsiteY1" fmla="*/ 23114 h 26623"/>
                  <a:gd name="connsiteX2" fmla="*/ 27186 w 26623"/>
                  <a:gd name="connsiteY2" fmla="*/ 13702 h 26623"/>
                  <a:gd name="connsiteX3" fmla="*/ 23287 w 26623"/>
                  <a:gd name="connsiteY3" fmla="*/ 4289 h 26623"/>
                  <a:gd name="connsiteX4" fmla="*/ 13875 w 26623"/>
                  <a:gd name="connsiteY4" fmla="*/ 390 h 26623"/>
                  <a:gd name="connsiteX5" fmla="*/ 4462 w 26623"/>
                  <a:gd name="connsiteY5" fmla="*/ 4289 h 26623"/>
                  <a:gd name="connsiteX6" fmla="*/ 563 w 26623"/>
                  <a:gd name="connsiteY6" fmla="*/ 13702 h 26623"/>
                  <a:gd name="connsiteX7" fmla="*/ 4462 w 26623"/>
                  <a:gd name="connsiteY7" fmla="*/ 23114 h 26623"/>
                  <a:gd name="connsiteX8" fmla="*/ 13875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5" y="27013"/>
                    </a:moveTo>
                    <a:cubicBezTo>
                      <a:pt x="17405" y="27013"/>
                      <a:pt x="20791" y="25611"/>
                      <a:pt x="23287" y="23114"/>
                    </a:cubicBezTo>
                    <a:cubicBezTo>
                      <a:pt x="25784" y="20618"/>
                      <a:pt x="27186" y="17232"/>
                      <a:pt x="27186" y="13702"/>
                    </a:cubicBezTo>
                    <a:cubicBezTo>
                      <a:pt x="27186" y="10171"/>
                      <a:pt x="25784" y="6785"/>
                      <a:pt x="23287" y="4289"/>
                    </a:cubicBezTo>
                    <a:cubicBezTo>
                      <a:pt x="20791" y="1793"/>
                      <a:pt x="17405" y="390"/>
                      <a:pt x="13875" y="390"/>
                    </a:cubicBezTo>
                    <a:cubicBezTo>
                      <a:pt x="10344" y="390"/>
                      <a:pt x="6958" y="1793"/>
                      <a:pt x="4462" y="4289"/>
                    </a:cubicBezTo>
                    <a:cubicBezTo>
                      <a:pt x="1966" y="6785"/>
                      <a:pt x="563" y="10171"/>
                      <a:pt x="563" y="13702"/>
                    </a:cubicBezTo>
                    <a:cubicBezTo>
                      <a:pt x="563" y="17232"/>
                      <a:pt x="1966" y="20618"/>
                      <a:pt x="4462" y="23114"/>
                    </a:cubicBezTo>
                    <a:cubicBezTo>
                      <a:pt x="6958" y="25611"/>
                      <a:pt x="10344" y="27013"/>
                      <a:pt x="13875" y="270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33" name="任意多边形: 形状 68132">
                <a:extLst>
                  <a:ext uri="{FF2B5EF4-FFF2-40B4-BE49-F238E27FC236}">
                    <a16:creationId xmlns:a16="http://schemas.microsoft.com/office/drawing/2014/main" id="{CBC23771-1C5E-0778-6D30-28BDEDE77494}"/>
                  </a:ext>
                </a:extLst>
              </p:cNvPr>
              <p:cNvSpPr/>
              <p:nvPr/>
            </p:nvSpPr>
            <p:spPr>
              <a:xfrm>
                <a:off x="4765502" y="2383731"/>
                <a:ext cx="26623" cy="26623"/>
              </a:xfrm>
              <a:custGeom>
                <a:avLst/>
                <a:gdLst>
                  <a:gd name="connsiteX0" fmla="*/ 13633 w 26623"/>
                  <a:gd name="connsiteY0" fmla="*/ 26825 h 26623"/>
                  <a:gd name="connsiteX1" fmla="*/ 23046 w 26623"/>
                  <a:gd name="connsiteY1" fmla="*/ 22926 h 26623"/>
                  <a:gd name="connsiteX2" fmla="*/ 26945 w 26623"/>
                  <a:gd name="connsiteY2" fmla="*/ 13513 h 26623"/>
                  <a:gd name="connsiteX3" fmla="*/ 23046 w 26623"/>
                  <a:gd name="connsiteY3" fmla="*/ 4100 h 26623"/>
                  <a:gd name="connsiteX4" fmla="*/ 13633 w 26623"/>
                  <a:gd name="connsiteY4" fmla="*/ 201 h 26623"/>
                  <a:gd name="connsiteX5" fmla="*/ 4220 w 26623"/>
                  <a:gd name="connsiteY5" fmla="*/ 4100 h 26623"/>
                  <a:gd name="connsiteX6" fmla="*/ 321 w 26623"/>
                  <a:gd name="connsiteY6" fmla="*/ 13513 h 26623"/>
                  <a:gd name="connsiteX7" fmla="*/ 4220 w 26623"/>
                  <a:gd name="connsiteY7" fmla="*/ 22926 h 26623"/>
                  <a:gd name="connsiteX8" fmla="*/ 13633 w 26623"/>
                  <a:gd name="connsiteY8" fmla="*/ 268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3" y="26825"/>
                    </a:moveTo>
                    <a:cubicBezTo>
                      <a:pt x="17163" y="26825"/>
                      <a:pt x="20549" y="25422"/>
                      <a:pt x="23046" y="22926"/>
                    </a:cubicBezTo>
                    <a:cubicBezTo>
                      <a:pt x="25542" y="20429"/>
                      <a:pt x="26945" y="17043"/>
                      <a:pt x="26945" y="13513"/>
                    </a:cubicBezTo>
                    <a:cubicBezTo>
                      <a:pt x="26945" y="9983"/>
                      <a:pt x="25542" y="6596"/>
                      <a:pt x="23046" y="4100"/>
                    </a:cubicBezTo>
                    <a:cubicBezTo>
                      <a:pt x="20549" y="1604"/>
                      <a:pt x="17163" y="201"/>
                      <a:pt x="13633" y="201"/>
                    </a:cubicBezTo>
                    <a:cubicBezTo>
                      <a:pt x="10103" y="201"/>
                      <a:pt x="6717" y="1604"/>
                      <a:pt x="4220" y="4100"/>
                    </a:cubicBezTo>
                    <a:cubicBezTo>
                      <a:pt x="1724" y="6596"/>
                      <a:pt x="321" y="9983"/>
                      <a:pt x="321" y="13513"/>
                    </a:cubicBezTo>
                    <a:cubicBezTo>
                      <a:pt x="321" y="17043"/>
                      <a:pt x="1724" y="20429"/>
                      <a:pt x="4220" y="22926"/>
                    </a:cubicBezTo>
                    <a:cubicBezTo>
                      <a:pt x="6717" y="25422"/>
                      <a:pt x="10103" y="26825"/>
                      <a:pt x="13633" y="268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34" name="任意多边形: 形状 68133">
                <a:extLst>
                  <a:ext uri="{FF2B5EF4-FFF2-40B4-BE49-F238E27FC236}">
                    <a16:creationId xmlns:a16="http://schemas.microsoft.com/office/drawing/2014/main" id="{C279B81A-27AC-C5ED-EB83-6162004E056B}"/>
                  </a:ext>
                </a:extLst>
              </p:cNvPr>
              <p:cNvSpPr/>
              <p:nvPr/>
            </p:nvSpPr>
            <p:spPr>
              <a:xfrm>
                <a:off x="7515479" y="3697861"/>
                <a:ext cx="26623" cy="26623"/>
              </a:xfrm>
              <a:custGeom>
                <a:avLst/>
                <a:gdLst>
                  <a:gd name="connsiteX0" fmla="*/ 13864 w 26623"/>
                  <a:gd name="connsiteY0" fmla="*/ 26935 h 26623"/>
                  <a:gd name="connsiteX1" fmla="*/ 23277 w 26623"/>
                  <a:gd name="connsiteY1" fmla="*/ 23036 h 26623"/>
                  <a:gd name="connsiteX2" fmla="*/ 27176 w 26623"/>
                  <a:gd name="connsiteY2" fmla="*/ 13623 h 26623"/>
                  <a:gd name="connsiteX3" fmla="*/ 23277 w 26623"/>
                  <a:gd name="connsiteY3" fmla="*/ 4211 h 26623"/>
                  <a:gd name="connsiteX4" fmla="*/ 13864 w 26623"/>
                  <a:gd name="connsiteY4" fmla="*/ 312 h 26623"/>
                  <a:gd name="connsiteX5" fmla="*/ 4451 w 26623"/>
                  <a:gd name="connsiteY5" fmla="*/ 4211 h 26623"/>
                  <a:gd name="connsiteX6" fmla="*/ 552 w 26623"/>
                  <a:gd name="connsiteY6" fmla="*/ 13623 h 26623"/>
                  <a:gd name="connsiteX7" fmla="*/ 4451 w 26623"/>
                  <a:gd name="connsiteY7" fmla="*/ 23036 h 26623"/>
                  <a:gd name="connsiteX8" fmla="*/ 13864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4" y="26935"/>
                    </a:moveTo>
                    <a:cubicBezTo>
                      <a:pt x="17394" y="26935"/>
                      <a:pt x="20780" y="25532"/>
                      <a:pt x="23277" y="23036"/>
                    </a:cubicBezTo>
                    <a:cubicBezTo>
                      <a:pt x="25773" y="20540"/>
                      <a:pt x="27176" y="17154"/>
                      <a:pt x="27176" y="13623"/>
                    </a:cubicBezTo>
                    <a:cubicBezTo>
                      <a:pt x="27176" y="10093"/>
                      <a:pt x="25773" y="6707"/>
                      <a:pt x="23277" y="4211"/>
                    </a:cubicBezTo>
                    <a:cubicBezTo>
                      <a:pt x="20780" y="1714"/>
                      <a:pt x="17394" y="312"/>
                      <a:pt x="13864" y="312"/>
                    </a:cubicBezTo>
                    <a:cubicBezTo>
                      <a:pt x="10334" y="312"/>
                      <a:pt x="6947" y="1714"/>
                      <a:pt x="4451" y="4211"/>
                    </a:cubicBezTo>
                    <a:cubicBezTo>
                      <a:pt x="1955" y="6707"/>
                      <a:pt x="552" y="10093"/>
                      <a:pt x="552" y="13623"/>
                    </a:cubicBezTo>
                    <a:cubicBezTo>
                      <a:pt x="552" y="17154"/>
                      <a:pt x="1955" y="20540"/>
                      <a:pt x="4451" y="23036"/>
                    </a:cubicBezTo>
                    <a:cubicBezTo>
                      <a:pt x="6947" y="25532"/>
                      <a:pt x="10334" y="26935"/>
                      <a:pt x="13864" y="269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35" name="任意多边形: 形状 68134">
                <a:extLst>
                  <a:ext uri="{FF2B5EF4-FFF2-40B4-BE49-F238E27FC236}">
                    <a16:creationId xmlns:a16="http://schemas.microsoft.com/office/drawing/2014/main" id="{938FAB11-C620-0ED9-46A5-42F33BC7E81A}"/>
                  </a:ext>
                </a:extLst>
              </p:cNvPr>
              <p:cNvSpPr/>
              <p:nvPr/>
            </p:nvSpPr>
            <p:spPr>
              <a:xfrm>
                <a:off x="8239627" y="4424536"/>
                <a:ext cx="26623" cy="26623"/>
              </a:xfrm>
              <a:custGeom>
                <a:avLst/>
                <a:gdLst>
                  <a:gd name="connsiteX0" fmla="*/ 13925 w 26623"/>
                  <a:gd name="connsiteY0" fmla="*/ 26996 h 26623"/>
                  <a:gd name="connsiteX1" fmla="*/ 23337 w 26623"/>
                  <a:gd name="connsiteY1" fmla="*/ 23097 h 26623"/>
                  <a:gd name="connsiteX2" fmla="*/ 27236 w 26623"/>
                  <a:gd name="connsiteY2" fmla="*/ 13684 h 26623"/>
                  <a:gd name="connsiteX3" fmla="*/ 23337 w 26623"/>
                  <a:gd name="connsiteY3" fmla="*/ 4272 h 26623"/>
                  <a:gd name="connsiteX4" fmla="*/ 13925 w 26623"/>
                  <a:gd name="connsiteY4" fmla="*/ 373 h 26623"/>
                  <a:gd name="connsiteX5" fmla="*/ 4512 w 26623"/>
                  <a:gd name="connsiteY5" fmla="*/ 4272 h 26623"/>
                  <a:gd name="connsiteX6" fmla="*/ 613 w 26623"/>
                  <a:gd name="connsiteY6" fmla="*/ 13684 h 26623"/>
                  <a:gd name="connsiteX7" fmla="*/ 4512 w 26623"/>
                  <a:gd name="connsiteY7" fmla="*/ 23097 h 26623"/>
                  <a:gd name="connsiteX8" fmla="*/ 13925 w 26623"/>
                  <a:gd name="connsiteY8" fmla="*/ 269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5" y="26996"/>
                    </a:moveTo>
                    <a:cubicBezTo>
                      <a:pt x="17455" y="26996"/>
                      <a:pt x="20841" y="25593"/>
                      <a:pt x="23337" y="23097"/>
                    </a:cubicBezTo>
                    <a:cubicBezTo>
                      <a:pt x="25834" y="20601"/>
                      <a:pt x="27236" y="17215"/>
                      <a:pt x="27236" y="13684"/>
                    </a:cubicBezTo>
                    <a:cubicBezTo>
                      <a:pt x="27236" y="10154"/>
                      <a:pt x="25834" y="6768"/>
                      <a:pt x="23337" y="4272"/>
                    </a:cubicBezTo>
                    <a:cubicBezTo>
                      <a:pt x="20841" y="1775"/>
                      <a:pt x="17455" y="373"/>
                      <a:pt x="13925" y="373"/>
                    </a:cubicBezTo>
                    <a:cubicBezTo>
                      <a:pt x="10394" y="373"/>
                      <a:pt x="7008" y="1775"/>
                      <a:pt x="4512" y="4272"/>
                    </a:cubicBezTo>
                    <a:cubicBezTo>
                      <a:pt x="2016" y="6768"/>
                      <a:pt x="613" y="10154"/>
                      <a:pt x="613" y="13684"/>
                    </a:cubicBezTo>
                    <a:cubicBezTo>
                      <a:pt x="613" y="17215"/>
                      <a:pt x="2016" y="20601"/>
                      <a:pt x="4512" y="23097"/>
                    </a:cubicBezTo>
                    <a:cubicBezTo>
                      <a:pt x="7008" y="25593"/>
                      <a:pt x="10394" y="26996"/>
                      <a:pt x="13925" y="269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36" name="任意多边形: 形状 68135">
                <a:extLst>
                  <a:ext uri="{FF2B5EF4-FFF2-40B4-BE49-F238E27FC236}">
                    <a16:creationId xmlns:a16="http://schemas.microsoft.com/office/drawing/2014/main" id="{3FD91594-ECA5-A360-58D2-67F85C7EEBA7}"/>
                  </a:ext>
                </a:extLst>
              </p:cNvPr>
              <p:cNvSpPr/>
              <p:nvPr/>
            </p:nvSpPr>
            <p:spPr>
              <a:xfrm>
                <a:off x="4821733" y="3583134"/>
                <a:ext cx="26623" cy="26623"/>
              </a:xfrm>
              <a:custGeom>
                <a:avLst/>
                <a:gdLst>
                  <a:gd name="connsiteX0" fmla="*/ 13638 w 26623"/>
                  <a:gd name="connsiteY0" fmla="*/ 26925 h 26623"/>
                  <a:gd name="connsiteX1" fmla="*/ 23050 w 26623"/>
                  <a:gd name="connsiteY1" fmla="*/ 23026 h 26623"/>
                  <a:gd name="connsiteX2" fmla="*/ 26949 w 26623"/>
                  <a:gd name="connsiteY2" fmla="*/ 13614 h 26623"/>
                  <a:gd name="connsiteX3" fmla="*/ 23050 w 26623"/>
                  <a:gd name="connsiteY3" fmla="*/ 4201 h 26623"/>
                  <a:gd name="connsiteX4" fmla="*/ 13638 w 26623"/>
                  <a:gd name="connsiteY4" fmla="*/ 302 h 26623"/>
                  <a:gd name="connsiteX5" fmla="*/ 4225 w 26623"/>
                  <a:gd name="connsiteY5" fmla="*/ 4201 h 26623"/>
                  <a:gd name="connsiteX6" fmla="*/ 326 w 26623"/>
                  <a:gd name="connsiteY6" fmla="*/ 13614 h 26623"/>
                  <a:gd name="connsiteX7" fmla="*/ 4225 w 26623"/>
                  <a:gd name="connsiteY7" fmla="*/ 23026 h 26623"/>
                  <a:gd name="connsiteX8" fmla="*/ 13638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8" y="26925"/>
                    </a:moveTo>
                    <a:cubicBezTo>
                      <a:pt x="17168" y="26925"/>
                      <a:pt x="20554" y="25523"/>
                      <a:pt x="23050" y="23026"/>
                    </a:cubicBezTo>
                    <a:cubicBezTo>
                      <a:pt x="25547" y="20530"/>
                      <a:pt x="26949" y="17144"/>
                      <a:pt x="26949" y="13614"/>
                    </a:cubicBezTo>
                    <a:cubicBezTo>
                      <a:pt x="26949" y="10083"/>
                      <a:pt x="25547" y="6697"/>
                      <a:pt x="23050" y="4201"/>
                    </a:cubicBezTo>
                    <a:cubicBezTo>
                      <a:pt x="20554" y="1705"/>
                      <a:pt x="17168" y="302"/>
                      <a:pt x="13638" y="302"/>
                    </a:cubicBezTo>
                    <a:cubicBezTo>
                      <a:pt x="10107" y="302"/>
                      <a:pt x="6721" y="1705"/>
                      <a:pt x="4225" y="4201"/>
                    </a:cubicBezTo>
                    <a:cubicBezTo>
                      <a:pt x="1729" y="6697"/>
                      <a:pt x="326" y="10083"/>
                      <a:pt x="326" y="13614"/>
                    </a:cubicBezTo>
                    <a:cubicBezTo>
                      <a:pt x="326" y="17144"/>
                      <a:pt x="1729" y="20530"/>
                      <a:pt x="4225" y="23026"/>
                    </a:cubicBezTo>
                    <a:cubicBezTo>
                      <a:pt x="6721" y="25523"/>
                      <a:pt x="10107" y="26925"/>
                      <a:pt x="13638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37" name="任意多边形: 形状 68136">
                <a:extLst>
                  <a:ext uri="{FF2B5EF4-FFF2-40B4-BE49-F238E27FC236}">
                    <a16:creationId xmlns:a16="http://schemas.microsoft.com/office/drawing/2014/main" id="{338E6A74-3C2A-521E-6668-8D402B2BE90E}"/>
                  </a:ext>
                </a:extLst>
              </p:cNvPr>
              <p:cNvSpPr/>
              <p:nvPr/>
            </p:nvSpPr>
            <p:spPr>
              <a:xfrm>
                <a:off x="6525177" y="4756226"/>
                <a:ext cx="26623" cy="26623"/>
              </a:xfrm>
              <a:custGeom>
                <a:avLst/>
                <a:gdLst>
                  <a:gd name="connsiteX0" fmla="*/ 13781 w 26623"/>
                  <a:gd name="connsiteY0" fmla="*/ 27024 h 26623"/>
                  <a:gd name="connsiteX1" fmla="*/ 23193 w 26623"/>
                  <a:gd name="connsiteY1" fmla="*/ 23125 h 26623"/>
                  <a:gd name="connsiteX2" fmla="*/ 27092 w 26623"/>
                  <a:gd name="connsiteY2" fmla="*/ 13712 h 26623"/>
                  <a:gd name="connsiteX3" fmla="*/ 23193 w 26623"/>
                  <a:gd name="connsiteY3" fmla="*/ 4299 h 26623"/>
                  <a:gd name="connsiteX4" fmla="*/ 13781 w 26623"/>
                  <a:gd name="connsiteY4" fmla="*/ 401 h 26623"/>
                  <a:gd name="connsiteX5" fmla="*/ 4368 w 26623"/>
                  <a:gd name="connsiteY5" fmla="*/ 4299 h 26623"/>
                  <a:gd name="connsiteX6" fmla="*/ 469 w 26623"/>
                  <a:gd name="connsiteY6" fmla="*/ 13712 h 26623"/>
                  <a:gd name="connsiteX7" fmla="*/ 4368 w 26623"/>
                  <a:gd name="connsiteY7" fmla="*/ 23125 h 26623"/>
                  <a:gd name="connsiteX8" fmla="*/ 13781 w 26623"/>
                  <a:gd name="connsiteY8" fmla="*/ 270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7024"/>
                    </a:moveTo>
                    <a:cubicBezTo>
                      <a:pt x="17311" y="27024"/>
                      <a:pt x="20697" y="25621"/>
                      <a:pt x="23193" y="23125"/>
                    </a:cubicBezTo>
                    <a:cubicBezTo>
                      <a:pt x="25690" y="20629"/>
                      <a:pt x="27092" y="17242"/>
                      <a:pt x="27092" y="13712"/>
                    </a:cubicBezTo>
                    <a:cubicBezTo>
                      <a:pt x="27092" y="10182"/>
                      <a:pt x="25690" y="6796"/>
                      <a:pt x="23193" y="4299"/>
                    </a:cubicBezTo>
                    <a:cubicBezTo>
                      <a:pt x="20697" y="1803"/>
                      <a:pt x="17311" y="401"/>
                      <a:pt x="13781" y="401"/>
                    </a:cubicBezTo>
                    <a:cubicBezTo>
                      <a:pt x="10250" y="401"/>
                      <a:pt x="6864" y="1803"/>
                      <a:pt x="4368" y="4299"/>
                    </a:cubicBezTo>
                    <a:cubicBezTo>
                      <a:pt x="1872" y="6796"/>
                      <a:pt x="469" y="10182"/>
                      <a:pt x="469" y="13712"/>
                    </a:cubicBezTo>
                    <a:cubicBezTo>
                      <a:pt x="469" y="17242"/>
                      <a:pt x="1872" y="20629"/>
                      <a:pt x="4368" y="23125"/>
                    </a:cubicBezTo>
                    <a:cubicBezTo>
                      <a:pt x="6864" y="25621"/>
                      <a:pt x="10250" y="27024"/>
                      <a:pt x="13781" y="270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38" name="任意多边形: 形状 68137">
                <a:extLst>
                  <a:ext uri="{FF2B5EF4-FFF2-40B4-BE49-F238E27FC236}">
                    <a16:creationId xmlns:a16="http://schemas.microsoft.com/office/drawing/2014/main" id="{CA35AF67-7244-4A41-3F87-7C27A3C40CAD}"/>
                  </a:ext>
                </a:extLst>
              </p:cNvPr>
              <p:cNvSpPr/>
              <p:nvPr/>
            </p:nvSpPr>
            <p:spPr>
              <a:xfrm>
                <a:off x="6427766" y="3119677"/>
                <a:ext cx="26623" cy="26623"/>
              </a:xfrm>
              <a:custGeom>
                <a:avLst/>
                <a:gdLst>
                  <a:gd name="connsiteX0" fmla="*/ 13773 w 26623"/>
                  <a:gd name="connsiteY0" fmla="*/ 26886 h 26623"/>
                  <a:gd name="connsiteX1" fmla="*/ 23185 w 26623"/>
                  <a:gd name="connsiteY1" fmla="*/ 22987 h 26623"/>
                  <a:gd name="connsiteX2" fmla="*/ 27084 w 26623"/>
                  <a:gd name="connsiteY2" fmla="*/ 13575 h 26623"/>
                  <a:gd name="connsiteX3" fmla="*/ 23185 w 26623"/>
                  <a:gd name="connsiteY3" fmla="*/ 4162 h 26623"/>
                  <a:gd name="connsiteX4" fmla="*/ 13773 w 26623"/>
                  <a:gd name="connsiteY4" fmla="*/ 263 h 26623"/>
                  <a:gd name="connsiteX5" fmla="*/ 4360 w 26623"/>
                  <a:gd name="connsiteY5" fmla="*/ 4162 h 26623"/>
                  <a:gd name="connsiteX6" fmla="*/ 461 w 26623"/>
                  <a:gd name="connsiteY6" fmla="*/ 13575 h 26623"/>
                  <a:gd name="connsiteX7" fmla="*/ 4360 w 26623"/>
                  <a:gd name="connsiteY7" fmla="*/ 22987 h 26623"/>
                  <a:gd name="connsiteX8" fmla="*/ 13773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886"/>
                    </a:moveTo>
                    <a:cubicBezTo>
                      <a:pt x="17303" y="26886"/>
                      <a:pt x="20689" y="25484"/>
                      <a:pt x="23185" y="22987"/>
                    </a:cubicBezTo>
                    <a:cubicBezTo>
                      <a:pt x="25682" y="20491"/>
                      <a:pt x="27084" y="17105"/>
                      <a:pt x="27084" y="13575"/>
                    </a:cubicBezTo>
                    <a:cubicBezTo>
                      <a:pt x="27084" y="10044"/>
                      <a:pt x="25682" y="6658"/>
                      <a:pt x="23185" y="4162"/>
                    </a:cubicBezTo>
                    <a:cubicBezTo>
                      <a:pt x="20689" y="1666"/>
                      <a:pt x="17303" y="263"/>
                      <a:pt x="13773" y="263"/>
                    </a:cubicBezTo>
                    <a:cubicBezTo>
                      <a:pt x="10242" y="263"/>
                      <a:pt x="6856" y="1666"/>
                      <a:pt x="4360" y="4162"/>
                    </a:cubicBezTo>
                    <a:cubicBezTo>
                      <a:pt x="1864" y="6658"/>
                      <a:pt x="461" y="10044"/>
                      <a:pt x="461" y="13575"/>
                    </a:cubicBezTo>
                    <a:cubicBezTo>
                      <a:pt x="461" y="17105"/>
                      <a:pt x="1864" y="20491"/>
                      <a:pt x="4360" y="22987"/>
                    </a:cubicBezTo>
                    <a:cubicBezTo>
                      <a:pt x="6856" y="25484"/>
                      <a:pt x="10242" y="26886"/>
                      <a:pt x="13773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39" name="任意多边形: 形状 68138">
                <a:extLst>
                  <a:ext uri="{FF2B5EF4-FFF2-40B4-BE49-F238E27FC236}">
                    <a16:creationId xmlns:a16="http://schemas.microsoft.com/office/drawing/2014/main" id="{E0DF5526-2B84-8F31-21EA-2881E1D00DD6}"/>
                  </a:ext>
                </a:extLst>
              </p:cNvPr>
              <p:cNvSpPr/>
              <p:nvPr/>
            </p:nvSpPr>
            <p:spPr>
              <a:xfrm>
                <a:off x="6119115" y="2924383"/>
                <a:ext cx="26623" cy="26623"/>
              </a:xfrm>
              <a:custGeom>
                <a:avLst/>
                <a:gdLst>
                  <a:gd name="connsiteX0" fmla="*/ 13747 w 26623"/>
                  <a:gd name="connsiteY0" fmla="*/ 26870 h 26623"/>
                  <a:gd name="connsiteX1" fmla="*/ 23159 w 26623"/>
                  <a:gd name="connsiteY1" fmla="*/ 22971 h 26623"/>
                  <a:gd name="connsiteX2" fmla="*/ 27058 w 26623"/>
                  <a:gd name="connsiteY2" fmla="*/ 13558 h 26623"/>
                  <a:gd name="connsiteX3" fmla="*/ 23159 w 26623"/>
                  <a:gd name="connsiteY3" fmla="*/ 4146 h 26623"/>
                  <a:gd name="connsiteX4" fmla="*/ 13747 w 26623"/>
                  <a:gd name="connsiteY4" fmla="*/ 247 h 26623"/>
                  <a:gd name="connsiteX5" fmla="*/ 4334 w 26623"/>
                  <a:gd name="connsiteY5" fmla="*/ 4146 h 26623"/>
                  <a:gd name="connsiteX6" fmla="*/ 435 w 26623"/>
                  <a:gd name="connsiteY6" fmla="*/ 13558 h 26623"/>
                  <a:gd name="connsiteX7" fmla="*/ 4334 w 26623"/>
                  <a:gd name="connsiteY7" fmla="*/ 22971 h 26623"/>
                  <a:gd name="connsiteX8" fmla="*/ 13747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6870"/>
                    </a:moveTo>
                    <a:cubicBezTo>
                      <a:pt x="17277" y="26870"/>
                      <a:pt x="20663" y="25467"/>
                      <a:pt x="23159" y="22971"/>
                    </a:cubicBezTo>
                    <a:cubicBezTo>
                      <a:pt x="25656" y="20475"/>
                      <a:pt x="27058" y="17089"/>
                      <a:pt x="27058" y="13558"/>
                    </a:cubicBezTo>
                    <a:cubicBezTo>
                      <a:pt x="27058" y="10028"/>
                      <a:pt x="25656" y="6642"/>
                      <a:pt x="23159" y="4146"/>
                    </a:cubicBezTo>
                    <a:cubicBezTo>
                      <a:pt x="20663" y="1649"/>
                      <a:pt x="17277" y="247"/>
                      <a:pt x="13747" y="247"/>
                    </a:cubicBezTo>
                    <a:cubicBezTo>
                      <a:pt x="10216" y="247"/>
                      <a:pt x="6830" y="1649"/>
                      <a:pt x="4334" y="4146"/>
                    </a:cubicBezTo>
                    <a:cubicBezTo>
                      <a:pt x="1838" y="6642"/>
                      <a:pt x="435" y="10028"/>
                      <a:pt x="435" y="13558"/>
                    </a:cubicBezTo>
                    <a:cubicBezTo>
                      <a:pt x="435" y="17089"/>
                      <a:pt x="1838" y="20475"/>
                      <a:pt x="4334" y="22971"/>
                    </a:cubicBezTo>
                    <a:cubicBezTo>
                      <a:pt x="6830" y="25467"/>
                      <a:pt x="10216" y="26870"/>
                      <a:pt x="13747" y="268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40" name="任意多边形: 形状 68139">
                <a:extLst>
                  <a:ext uri="{FF2B5EF4-FFF2-40B4-BE49-F238E27FC236}">
                    <a16:creationId xmlns:a16="http://schemas.microsoft.com/office/drawing/2014/main" id="{180A4240-02E4-2A01-5102-6F6BCCCA319A}"/>
                  </a:ext>
                </a:extLst>
              </p:cNvPr>
              <p:cNvSpPr/>
              <p:nvPr/>
            </p:nvSpPr>
            <p:spPr>
              <a:xfrm>
                <a:off x="6707769" y="3112295"/>
                <a:ext cx="26623" cy="26623"/>
              </a:xfrm>
              <a:custGeom>
                <a:avLst/>
                <a:gdLst>
                  <a:gd name="connsiteX0" fmla="*/ 13796 w 26623"/>
                  <a:gd name="connsiteY0" fmla="*/ 26886 h 26623"/>
                  <a:gd name="connsiteX1" fmla="*/ 23209 w 26623"/>
                  <a:gd name="connsiteY1" fmla="*/ 22987 h 26623"/>
                  <a:gd name="connsiteX2" fmla="*/ 27108 w 26623"/>
                  <a:gd name="connsiteY2" fmla="*/ 13574 h 26623"/>
                  <a:gd name="connsiteX3" fmla="*/ 23209 w 26623"/>
                  <a:gd name="connsiteY3" fmla="*/ 4161 h 26623"/>
                  <a:gd name="connsiteX4" fmla="*/ 13796 w 26623"/>
                  <a:gd name="connsiteY4" fmla="*/ 263 h 26623"/>
                  <a:gd name="connsiteX5" fmla="*/ 4383 w 26623"/>
                  <a:gd name="connsiteY5" fmla="*/ 4161 h 26623"/>
                  <a:gd name="connsiteX6" fmla="*/ 485 w 26623"/>
                  <a:gd name="connsiteY6" fmla="*/ 13574 h 26623"/>
                  <a:gd name="connsiteX7" fmla="*/ 4383 w 26623"/>
                  <a:gd name="connsiteY7" fmla="*/ 22987 h 26623"/>
                  <a:gd name="connsiteX8" fmla="*/ 13796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886"/>
                    </a:moveTo>
                    <a:cubicBezTo>
                      <a:pt x="17326" y="26886"/>
                      <a:pt x="20713" y="25483"/>
                      <a:pt x="23209" y="22987"/>
                    </a:cubicBezTo>
                    <a:cubicBezTo>
                      <a:pt x="25705" y="20491"/>
                      <a:pt x="27108" y="17104"/>
                      <a:pt x="27108" y="13574"/>
                    </a:cubicBezTo>
                    <a:cubicBezTo>
                      <a:pt x="27108" y="10044"/>
                      <a:pt x="25705" y="6658"/>
                      <a:pt x="23209" y="4161"/>
                    </a:cubicBezTo>
                    <a:cubicBezTo>
                      <a:pt x="20713" y="1665"/>
                      <a:pt x="17326" y="263"/>
                      <a:pt x="13796" y="263"/>
                    </a:cubicBezTo>
                    <a:cubicBezTo>
                      <a:pt x="10266" y="263"/>
                      <a:pt x="6880" y="1665"/>
                      <a:pt x="4383" y="4161"/>
                    </a:cubicBezTo>
                    <a:cubicBezTo>
                      <a:pt x="1887" y="6658"/>
                      <a:pt x="485" y="10044"/>
                      <a:pt x="485" y="13574"/>
                    </a:cubicBezTo>
                    <a:cubicBezTo>
                      <a:pt x="485" y="17104"/>
                      <a:pt x="1887" y="20491"/>
                      <a:pt x="4383" y="22987"/>
                    </a:cubicBezTo>
                    <a:cubicBezTo>
                      <a:pt x="6880" y="25483"/>
                      <a:pt x="10266" y="26886"/>
                      <a:pt x="13796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41" name="任意多边形: 形状 68140">
                <a:extLst>
                  <a:ext uri="{FF2B5EF4-FFF2-40B4-BE49-F238E27FC236}">
                    <a16:creationId xmlns:a16="http://schemas.microsoft.com/office/drawing/2014/main" id="{B83DC49D-6F52-B681-D9B8-4E72C5918AE0}"/>
                  </a:ext>
                </a:extLst>
              </p:cNvPr>
              <p:cNvSpPr/>
              <p:nvPr/>
            </p:nvSpPr>
            <p:spPr>
              <a:xfrm>
                <a:off x="6273834" y="3209630"/>
                <a:ext cx="26623" cy="26623"/>
              </a:xfrm>
              <a:custGeom>
                <a:avLst/>
                <a:gdLst>
                  <a:gd name="connsiteX0" fmla="*/ 13760 w 26623"/>
                  <a:gd name="connsiteY0" fmla="*/ 26894 h 26623"/>
                  <a:gd name="connsiteX1" fmla="*/ 23172 w 26623"/>
                  <a:gd name="connsiteY1" fmla="*/ 22995 h 26623"/>
                  <a:gd name="connsiteX2" fmla="*/ 27071 w 26623"/>
                  <a:gd name="connsiteY2" fmla="*/ 13582 h 26623"/>
                  <a:gd name="connsiteX3" fmla="*/ 23172 w 26623"/>
                  <a:gd name="connsiteY3" fmla="*/ 4170 h 26623"/>
                  <a:gd name="connsiteX4" fmla="*/ 13760 w 26623"/>
                  <a:gd name="connsiteY4" fmla="*/ 271 h 26623"/>
                  <a:gd name="connsiteX5" fmla="*/ 4347 w 26623"/>
                  <a:gd name="connsiteY5" fmla="*/ 4170 h 26623"/>
                  <a:gd name="connsiteX6" fmla="*/ 448 w 26623"/>
                  <a:gd name="connsiteY6" fmla="*/ 13582 h 26623"/>
                  <a:gd name="connsiteX7" fmla="*/ 4347 w 26623"/>
                  <a:gd name="connsiteY7" fmla="*/ 22995 h 26623"/>
                  <a:gd name="connsiteX8" fmla="*/ 13760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6894"/>
                    </a:moveTo>
                    <a:cubicBezTo>
                      <a:pt x="17290" y="26894"/>
                      <a:pt x="20676" y="25491"/>
                      <a:pt x="23172" y="22995"/>
                    </a:cubicBezTo>
                    <a:cubicBezTo>
                      <a:pt x="25669" y="20499"/>
                      <a:pt x="27071" y="17113"/>
                      <a:pt x="27071" y="13582"/>
                    </a:cubicBezTo>
                    <a:cubicBezTo>
                      <a:pt x="27071" y="10052"/>
                      <a:pt x="25669" y="6666"/>
                      <a:pt x="23172" y="4170"/>
                    </a:cubicBezTo>
                    <a:cubicBezTo>
                      <a:pt x="20676" y="1673"/>
                      <a:pt x="17290" y="271"/>
                      <a:pt x="13760" y="271"/>
                    </a:cubicBezTo>
                    <a:cubicBezTo>
                      <a:pt x="10229" y="271"/>
                      <a:pt x="6843" y="1673"/>
                      <a:pt x="4347" y="4170"/>
                    </a:cubicBezTo>
                    <a:cubicBezTo>
                      <a:pt x="1851" y="6666"/>
                      <a:pt x="448" y="10052"/>
                      <a:pt x="448" y="13582"/>
                    </a:cubicBezTo>
                    <a:cubicBezTo>
                      <a:pt x="448" y="17113"/>
                      <a:pt x="1851" y="20499"/>
                      <a:pt x="4347" y="22995"/>
                    </a:cubicBezTo>
                    <a:cubicBezTo>
                      <a:pt x="6843" y="25491"/>
                      <a:pt x="10229" y="26894"/>
                      <a:pt x="13760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42" name="任意多边形: 形状 68141">
                <a:extLst>
                  <a:ext uri="{FF2B5EF4-FFF2-40B4-BE49-F238E27FC236}">
                    <a16:creationId xmlns:a16="http://schemas.microsoft.com/office/drawing/2014/main" id="{5DE89677-F93D-DF45-FE2C-C900279C0136}"/>
                  </a:ext>
                </a:extLst>
              </p:cNvPr>
              <p:cNvSpPr/>
              <p:nvPr/>
            </p:nvSpPr>
            <p:spPr>
              <a:xfrm>
                <a:off x="6311985" y="2880635"/>
                <a:ext cx="26623" cy="26623"/>
              </a:xfrm>
              <a:custGeom>
                <a:avLst/>
                <a:gdLst>
                  <a:gd name="connsiteX0" fmla="*/ 13763 w 26623"/>
                  <a:gd name="connsiteY0" fmla="*/ 26866 h 26623"/>
                  <a:gd name="connsiteX1" fmla="*/ 23176 w 26623"/>
                  <a:gd name="connsiteY1" fmla="*/ 22967 h 26623"/>
                  <a:gd name="connsiteX2" fmla="*/ 27074 w 26623"/>
                  <a:gd name="connsiteY2" fmla="*/ 13555 h 26623"/>
                  <a:gd name="connsiteX3" fmla="*/ 23176 w 26623"/>
                  <a:gd name="connsiteY3" fmla="*/ 4142 h 26623"/>
                  <a:gd name="connsiteX4" fmla="*/ 13763 w 26623"/>
                  <a:gd name="connsiteY4" fmla="*/ 243 h 26623"/>
                  <a:gd name="connsiteX5" fmla="*/ 4350 w 26623"/>
                  <a:gd name="connsiteY5" fmla="*/ 4142 h 26623"/>
                  <a:gd name="connsiteX6" fmla="*/ 451 w 26623"/>
                  <a:gd name="connsiteY6" fmla="*/ 13555 h 26623"/>
                  <a:gd name="connsiteX7" fmla="*/ 4350 w 26623"/>
                  <a:gd name="connsiteY7" fmla="*/ 22967 h 26623"/>
                  <a:gd name="connsiteX8" fmla="*/ 13763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3" y="26866"/>
                    </a:moveTo>
                    <a:cubicBezTo>
                      <a:pt x="17293" y="26866"/>
                      <a:pt x="20679" y="25464"/>
                      <a:pt x="23176" y="22967"/>
                    </a:cubicBezTo>
                    <a:cubicBezTo>
                      <a:pt x="25672" y="20471"/>
                      <a:pt x="27074" y="17085"/>
                      <a:pt x="27074" y="13555"/>
                    </a:cubicBezTo>
                    <a:cubicBezTo>
                      <a:pt x="27074" y="10024"/>
                      <a:pt x="25672" y="6638"/>
                      <a:pt x="23176" y="4142"/>
                    </a:cubicBezTo>
                    <a:cubicBezTo>
                      <a:pt x="20679" y="1646"/>
                      <a:pt x="17293" y="243"/>
                      <a:pt x="13763" y="243"/>
                    </a:cubicBezTo>
                    <a:cubicBezTo>
                      <a:pt x="10233" y="243"/>
                      <a:pt x="6846" y="1646"/>
                      <a:pt x="4350" y="4142"/>
                    </a:cubicBezTo>
                    <a:cubicBezTo>
                      <a:pt x="1854" y="6638"/>
                      <a:pt x="451" y="10024"/>
                      <a:pt x="451" y="13555"/>
                    </a:cubicBezTo>
                    <a:cubicBezTo>
                      <a:pt x="451" y="17085"/>
                      <a:pt x="1854" y="20471"/>
                      <a:pt x="4350" y="22967"/>
                    </a:cubicBezTo>
                    <a:cubicBezTo>
                      <a:pt x="6846" y="25464"/>
                      <a:pt x="10233" y="26866"/>
                      <a:pt x="13763" y="268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43" name="任意多边形: 形状 68142">
                <a:extLst>
                  <a:ext uri="{FF2B5EF4-FFF2-40B4-BE49-F238E27FC236}">
                    <a16:creationId xmlns:a16="http://schemas.microsoft.com/office/drawing/2014/main" id="{BBD88E02-1A29-14E6-A299-D7A31723F2C5}"/>
                  </a:ext>
                </a:extLst>
              </p:cNvPr>
              <p:cNvSpPr/>
              <p:nvPr/>
            </p:nvSpPr>
            <p:spPr>
              <a:xfrm>
                <a:off x="5332135" y="3354681"/>
                <a:ext cx="26623" cy="26623"/>
              </a:xfrm>
              <a:custGeom>
                <a:avLst/>
                <a:gdLst>
                  <a:gd name="connsiteX0" fmla="*/ 13681 w 26623"/>
                  <a:gd name="connsiteY0" fmla="*/ 26906 h 26623"/>
                  <a:gd name="connsiteX1" fmla="*/ 23093 w 26623"/>
                  <a:gd name="connsiteY1" fmla="*/ 23007 h 26623"/>
                  <a:gd name="connsiteX2" fmla="*/ 26992 w 26623"/>
                  <a:gd name="connsiteY2" fmla="*/ 13594 h 26623"/>
                  <a:gd name="connsiteX3" fmla="*/ 23093 w 26623"/>
                  <a:gd name="connsiteY3" fmla="*/ 4182 h 26623"/>
                  <a:gd name="connsiteX4" fmla="*/ 13681 w 26623"/>
                  <a:gd name="connsiteY4" fmla="*/ 283 h 26623"/>
                  <a:gd name="connsiteX5" fmla="*/ 4268 w 26623"/>
                  <a:gd name="connsiteY5" fmla="*/ 4182 h 26623"/>
                  <a:gd name="connsiteX6" fmla="*/ 369 w 26623"/>
                  <a:gd name="connsiteY6" fmla="*/ 13594 h 26623"/>
                  <a:gd name="connsiteX7" fmla="*/ 4268 w 26623"/>
                  <a:gd name="connsiteY7" fmla="*/ 23007 h 26623"/>
                  <a:gd name="connsiteX8" fmla="*/ 13681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906"/>
                    </a:moveTo>
                    <a:cubicBezTo>
                      <a:pt x="17211" y="26906"/>
                      <a:pt x="20597" y="25503"/>
                      <a:pt x="23093" y="23007"/>
                    </a:cubicBezTo>
                    <a:cubicBezTo>
                      <a:pt x="25590" y="20511"/>
                      <a:pt x="26992" y="17125"/>
                      <a:pt x="26992" y="13594"/>
                    </a:cubicBezTo>
                    <a:cubicBezTo>
                      <a:pt x="26992" y="10064"/>
                      <a:pt x="25590" y="6678"/>
                      <a:pt x="23093" y="4182"/>
                    </a:cubicBezTo>
                    <a:cubicBezTo>
                      <a:pt x="20597" y="1685"/>
                      <a:pt x="17211" y="283"/>
                      <a:pt x="13681" y="283"/>
                    </a:cubicBezTo>
                    <a:cubicBezTo>
                      <a:pt x="10150" y="283"/>
                      <a:pt x="6764" y="1685"/>
                      <a:pt x="4268" y="4182"/>
                    </a:cubicBezTo>
                    <a:cubicBezTo>
                      <a:pt x="1772" y="6678"/>
                      <a:pt x="369" y="10064"/>
                      <a:pt x="369" y="13594"/>
                    </a:cubicBezTo>
                    <a:cubicBezTo>
                      <a:pt x="369" y="17125"/>
                      <a:pt x="1772" y="20511"/>
                      <a:pt x="4268" y="23007"/>
                    </a:cubicBezTo>
                    <a:cubicBezTo>
                      <a:pt x="6764" y="25503"/>
                      <a:pt x="10150" y="26906"/>
                      <a:pt x="13681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44" name="任意多边形: 形状 68143">
                <a:extLst>
                  <a:ext uri="{FF2B5EF4-FFF2-40B4-BE49-F238E27FC236}">
                    <a16:creationId xmlns:a16="http://schemas.microsoft.com/office/drawing/2014/main" id="{F3B2CF8B-31F7-D74D-9029-E3868B03EC1A}"/>
                  </a:ext>
                </a:extLst>
              </p:cNvPr>
              <p:cNvSpPr/>
              <p:nvPr/>
            </p:nvSpPr>
            <p:spPr>
              <a:xfrm>
                <a:off x="7910969" y="2406994"/>
                <a:ext cx="26623" cy="26623"/>
              </a:xfrm>
              <a:custGeom>
                <a:avLst/>
                <a:gdLst>
                  <a:gd name="connsiteX0" fmla="*/ 13897 w 26623"/>
                  <a:gd name="connsiteY0" fmla="*/ 26826 h 26623"/>
                  <a:gd name="connsiteX1" fmla="*/ 23310 w 26623"/>
                  <a:gd name="connsiteY1" fmla="*/ 22928 h 26623"/>
                  <a:gd name="connsiteX2" fmla="*/ 27209 w 26623"/>
                  <a:gd name="connsiteY2" fmla="*/ 13515 h 26623"/>
                  <a:gd name="connsiteX3" fmla="*/ 23310 w 26623"/>
                  <a:gd name="connsiteY3" fmla="*/ 4102 h 26623"/>
                  <a:gd name="connsiteX4" fmla="*/ 13897 w 26623"/>
                  <a:gd name="connsiteY4" fmla="*/ 203 h 26623"/>
                  <a:gd name="connsiteX5" fmla="*/ 4484 w 26623"/>
                  <a:gd name="connsiteY5" fmla="*/ 4102 h 26623"/>
                  <a:gd name="connsiteX6" fmla="*/ 586 w 26623"/>
                  <a:gd name="connsiteY6" fmla="*/ 13515 h 26623"/>
                  <a:gd name="connsiteX7" fmla="*/ 4484 w 26623"/>
                  <a:gd name="connsiteY7" fmla="*/ 22928 h 26623"/>
                  <a:gd name="connsiteX8" fmla="*/ 13897 w 26623"/>
                  <a:gd name="connsiteY8" fmla="*/ 268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7" y="26826"/>
                    </a:moveTo>
                    <a:cubicBezTo>
                      <a:pt x="17427" y="26826"/>
                      <a:pt x="20814" y="25424"/>
                      <a:pt x="23310" y="22928"/>
                    </a:cubicBezTo>
                    <a:cubicBezTo>
                      <a:pt x="25806" y="20431"/>
                      <a:pt x="27209" y="17045"/>
                      <a:pt x="27209" y="13515"/>
                    </a:cubicBezTo>
                    <a:cubicBezTo>
                      <a:pt x="27209" y="9985"/>
                      <a:pt x="25806" y="6598"/>
                      <a:pt x="23310" y="4102"/>
                    </a:cubicBezTo>
                    <a:cubicBezTo>
                      <a:pt x="20814" y="1606"/>
                      <a:pt x="17427" y="203"/>
                      <a:pt x="13897" y="203"/>
                    </a:cubicBezTo>
                    <a:cubicBezTo>
                      <a:pt x="10367" y="203"/>
                      <a:pt x="6981" y="1606"/>
                      <a:pt x="4484" y="4102"/>
                    </a:cubicBezTo>
                    <a:cubicBezTo>
                      <a:pt x="1988" y="6598"/>
                      <a:pt x="586" y="9985"/>
                      <a:pt x="586" y="13515"/>
                    </a:cubicBezTo>
                    <a:cubicBezTo>
                      <a:pt x="586" y="17045"/>
                      <a:pt x="1988" y="20431"/>
                      <a:pt x="4484" y="22928"/>
                    </a:cubicBezTo>
                    <a:cubicBezTo>
                      <a:pt x="6981" y="25424"/>
                      <a:pt x="10367" y="26826"/>
                      <a:pt x="13897" y="268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45" name="任意多边形: 形状 68144">
                <a:extLst>
                  <a:ext uri="{FF2B5EF4-FFF2-40B4-BE49-F238E27FC236}">
                    <a16:creationId xmlns:a16="http://schemas.microsoft.com/office/drawing/2014/main" id="{1E6E958B-D03B-FD86-AD41-482CDB0BC03D}"/>
                  </a:ext>
                </a:extLst>
              </p:cNvPr>
              <p:cNvSpPr/>
              <p:nvPr/>
            </p:nvSpPr>
            <p:spPr>
              <a:xfrm>
                <a:off x="5974132" y="3099162"/>
                <a:ext cx="26623" cy="26623"/>
              </a:xfrm>
              <a:custGeom>
                <a:avLst/>
                <a:gdLst>
                  <a:gd name="connsiteX0" fmla="*/ 13734 w 26623"/>
                  <a:gd name="connsiteY0" fmla="*/ 26885 h 26623"/>
                  <a:gd name="connsiteX1" fmla="*/ 23147 w 26623"/>
                  <a:gd name="connsiteY1" fmla="*/ 22986 h 26623"/>
                  <a:gd name="connsiteX2" fmla="*/ 27046 w 26623"/>
                  <a:gd name="connsiteY2" fmla="*/ 13573 h 26623"/>
                  <a:gd name="connsiteX3" fmla="*/ 23147 w 26623"/>
                  <a:gd name="connsiteY3" fmla="*/ 4160 h 26623"/>
                  <a:gd name="connsiteX4" fmla="*/ 13734 w 26623"/>
                  <a:gd name="connsiteY4" fmla="*/ 261 h 26623"/>
                  <a:gd name="connsiteX5" fmla="*/ 4322 w 26623"/>
                  <a:gd name="connsiteY5" fmla="*/ 4160 h 26623"/>
                  <a:gd name="connsiteX6" fmla="*/ 423 w 26623"/>
                  <a:gd name="connsiteY6" fmla="*/ 13573 h 26623"/>
                  <a:gd name="connsiteX7" fmla="*/ 4322 w 26623"/>
                  <a:gd name="connsiteY7" fmla="*/ 22986 h 26623"/>
                  <a:gd name="connsiteX8" fmla="*/ 13734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885"/>
                    </a:moveTo>
                    <a:cubicBezTo>
                      <a:pt x="17265" y="26885"/>
                      <a:pt x="20651" y="25482"/>
                      <a:pt x="23147" y="22986"/>
                    </a:cubicBezTo>
                    <a:cubicBezTo>
                      <a:pt x="25643" y="20489"/>
                      <a:pt x="27046" y="17103"/>
                      <a:pt x="27046" y="13573"/>
                    </a:cubicBezTo>
                    <a:cubicBezTo>
                      <a:pt x="27046" y="10043"/>
                      <a:pt x="25643" y="6657"/>
                      <a:pt x="23147" y="4160"/>
                    </a:cubicBezTo>
                    <a:cubicBezTo>
                      <a:pt x="20651" y="1664"/>
                      <a:pt x="17265" y="261"/>
                      <a:pt x="13734" y="261"/>
                    </a:cubicBezTo>
                    <a:cubicBezTo>
                      <a:pt x="10204" y="261"/>
                      <a:pt x="6818" y="1664"/>
                      <a:pt x="4322" y="4160"/>
                    </a:cubicBezTo>
                    <a:cubicBezTo>
                      <a:pt x="1825" y="6657"/>
                      <a:pt x="423" y="10043"/>
                      <a:pt x="423" y="13573"/>
                    </a:cubicBezTo>
                    <a:cubicBezTo>
                      <a:pt x="423" y="17103"/>
                      <a:pt x="1825" y="20489"/>
                      <a:pt x="4322" y="22986"/>
                    </a:cubicBezTo>
                    <a:cubicBezTo>
                      <a:pt x="6818" y="25482"/>
                      <a:pt x="10204" y="26885"/>
                      <a:pt x="13734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46" name="任意多边形: 形状 68145">
                <a:extLst>
                  <a:ext uri="{FF2B5EF4-FFF2-40B4-BE49-F238E27FC236}">
                    <a16:creationId xmlns:a16="http://schemas.microsoft.com/office/drawing/2014/main" id="{CD33B303-D563-DB79-82A3-6C3D23812889}"/>
                  </a:ext>
                </a:extLst>
              </p:cNvPr>
              <p:cNvSpPr/>
              <p:nvPr/>
            </p:nvSpPr>
            <p:spPr>
              <a:xfrm>
                <a:off x="5640352" y="3477999"/>
                <a:ext cx="26623" cy="26623"/>
              </a:xfrm>
              <a:custGeom>
                <a:avLst/>
                <a:gdLst>
                  <a:gd name="connsiteX0" fmla="*/ 13706 w 26623"/>
                  <a:gd name="connsiteY0" fmla="*/ 26916 h 26623"/>
                  <a:gd name="connsiteX1" fmla="*/ 23119 w 26623"/>
                  <a:gd name="connsiteY1" fmla="*/ 23018 h 26623"/>
                  <a:gd name="connsiteX2" fmla="*/ 27018 w 26623"/>
                  <a:gd name="connsiteY2" fmla="*/ 13605 h 26623"/>
                  <a:gd name="connsiteX3" fmla="*/ 23119 w 26623"/>
                  <a:gd name="connsiteY3" fmla="*/ 4192 h 26623"/>
                  <a:gd name="connsiteX4" fmla="*/ 13706 w 26623"/>
                  <a:gd name="connsiteY4" fmla="*/ 293 h 26623"/>
                  <a:gd name="connsiteX5" fmla="*/ 4294 w 26623"/>
                  <a:gd name="connsiteY5" fmla="*/ 4192 h 26623"/>
                  <a:gd name="connsiteX6" fmla="*/ 395 w 26623"/>
                  <a:gd name="connsiteY6" fmla="*/ 13605 h 26623"/>
                  <a:gd name="connsiteX7" fmla="*/ 4294 w 26623"/>
                  <a:gd name="connsiteY7" fmla="*/ 23018 h 26623"/>
                  <a:gd name="connsiteX8" fmla="*/ 13706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916"/>
                    </a:moveTo>
                    <a:cubicBezTo>
                      <a:pt x="17237" y="26916"/>
                      <a:pt x="20623" y="25514"/>
                      <a:pt x="23119" y="23018"/>
                    </a:cubicBezTo>
                    <a:cubicBezTo>
                      <a:pt x="25615" y="20521"/>
                      <a:pt x="27018" y="17135"/>
                      <a:pt x="27018" y="13605"/>
                    </a:cubicBezTo>
                    <a:cubicBezTo>
                      <a:pt x="27018" y="10075"/>
                      <a:pt x="25615" y="6688"/>
                      <a:pt x="23119" y="4192"/>
                    </a:cubicBezTo>
                    <a:cubicBezTo>
                      <a:pt x="20623" y="1696"/>
                      <a:pt x="17237" y="293"/>
                      <a:pt x="13706" y="293"/>
                    </a:cubicBezTo>
                    <a:cubicBezTo>
                      <a:pt x="10176" y="293"/>
                      <a:pt x="6790" y="1696"/>
                      <a:pt x="4294" y="4192"/>
                    </a:cubicBezTo>
                    <a:cubicBezTo>
                      <a:pt x="1797" y="6688"/>
                      <a:pt x="395" y="10075"/>
                      <a:pt x="395" y="13605"/>
                    </a:cubicBezTo>
                    <a:cubicBezTo>
                      <a:pt x="395" y="17135"/>
                      <a:pt x="1797" y="20521"/>
                      <a:pt x="4294" y="23018"/>
                    </a:cubicBezTo>
                    <a:cubicBezTo>
                      <a:pt x="6790" y="25514"/>
                      <a:pt x="10176" y="26916"/>
                      <a:pt x="13706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47" name="任意多边形: 形状 68146">
                <a:extLst>
                  <a:ext uri="{FF2B5EF4-FFF2-40B4-BE49-F238E27FC236}">
                    <a16:creationId xmlns:a16="http://schemas.microsoft.com/office/drawing/2014/main" id="{A65CEEEB-4DD7-3CA9-A965-3E937500806F}"/>
                  </a:ext>
                </a:extLst>
              </p:cNvPr>
              <p:cNvSpPr/>
              <p:nvPr/>
            </p:nvSpPr>
            <p:spPr>
              <a:xfrm>
                <a:off x="6256167" y="3149021"/>
                <a:ext cx="26623" cy="26623"/>
              </a:xfrm>
              <a:custGeom>
                <a:avLst/>
                <a:gdLst>
                  <a:gd name="connsiteX0" fmla="*/ 13758 w 26623"/>
                  <a:gd name="connsiteY0" fmla="*/ 26889 h 26623"/>
                  <a:gd name="connsiteX1" fmla="*/ 23171 w 26623"/>
                  <a:gd name="connsiteY1" fmla="*/ 22990 h 26623"/>
                  <a:gd name="connsiteX2" fmla="*/ 27070 w 26623"/>
                  <a:gd name="connsiteY2" fmla="*/ 13577 h 26623"/>
                  <a:gd name="connsiteX3" fmla="*/ 23171 w 26623"/>
                  <a:gd name="connsiteY3" fmla="*/ 4164 h 26623"/>
                  <a:gd name="connsiteX4" fmla="*/ 13758 w 26623"/>
                  <a:gd name="connsiteY4" fmla="*/ 266 h 26623"/>
                  <a:gd name="connsiteX5" fmla="*/ 4345 w 26623"/>
                  <a:gd name="connsiteY5" fmla="*/ 4164 h 26623"/>
                  <a:gd name="connsiteX6" fmla="*/ 447 w 26623"/>
                  <a:gd name="connsiteY6" fmla="*/ 13577 h 26623"/>
                  <a:gd name="connsiteX7" fmla="*/ 4345 w 26623"/>
                  <a:gd name="connsiteY7" fmla="*/ 22990 h 26623"/>
                  <a:gd name="connsiteX8" fmla="*/ 13758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8" y="26889"/>
                    </a:moveTo>
                    <a:cubicBezTo>
                      <a:pt x="17288" y="26889"/>
                      <a:pt x="20675" y="25486"/>
                      <a:pt x="23171" y="22990"/>
                    </a:cubicBezTo>
                    <a:cubicBezTo>
                      <a:pt x="25667" y="20494"/>
                      <a:pt x="27070" y="17107"/>
                      <a:pt x="27070" y="13577"/>
                    </a:cubicBezTo>
                    <a:cubicBezTo>
                      <a:pt x="27070" y="10047"/>
                      <a:pt x="25667" y="6661"/>
                      <a:pt x="23171" y="4164"/>
                    </a:cubicBezTo>
                    <a:cubicBezTo>
                      <a:pt x="20675" y="1668"/>
                      <a:pt x="17288" y="266"/>
                      <a:pt x="13758" y="266"/>
                    </a:cubicBezTo>
                    <a:cubicBezTo>
                      <a:pt x="10228" y="266"/>
                      <a:pt x="6842" y="1668"/>
                      <a:pt x="4345" y="4164"/>
                    </a:cubicBezTo>
                    <a:cubicBezTo>
                      <a:pt x="1849" y="6661"/>
                      <a:pt x="447" y="10047"/>
                      <a:pt x="447" y="13577"/>
                    </a:cubicBezTo>
                    <a:cubicBezTo>
                      <a:pt x="447" y="17107"/>
                      <a:pt x="1849" y="20494"/>
                      <a:pt x="4345" y="22990"/>
                    </a:cubicBezTo>
                    <a:cubicBezTo>
                      <a:pt x="6842" y="25486"/>
                      <a:pt x="10228" y="26889"/>
                      <a:pt x="13758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48" name="任意多边形: 形状 68147">
                <a:extLst>
                  <a:ext uri="{FF2B5EF4-FFF2-40B4-BE49-F238E27FC236}">
                    <a16:creationId xmlns:a16="http://schemas.microsoft.com/office/drawing/2014/main" id="{3A334E2D-2DB9-22E8-5A59-8D3C7D4C41AB}"/>
                  </a:ext>
                </a:extLst>
              </p:cNvPr>
              <p:cNvSpPr/>
              <p:nvPr/>
            </p:nvSpPr>
            <p:spPr>
              <a:xfrm>
                <a:off x="5401630" y="3181418"/>
                <a:ext cx="26623" cy="26623"/>
              </a:xfrm>
              <a:custGeom>
                <a:avLst/>
                <a:gdLst>
                  <a:gd name="connsiteX0" fmla="*/ 13686 w 26623"/>
                  <a:gd name="connsiteY0" fmla="*/ 26892 h 26623"/>
                  <a:gd name="connsiteX1" fmla="*/ 23099 w 26623"/>
                  <a:gd name="connsiteY1" fmla="*/ 22993 h 26623"/>
                  <a:gd name="connsiteX2" fmla="*/ 26998 w 26623"/>
                  <a:gd name="connsiteY2" fmla="*/ 13580 h 26623"/>
                  <a:gd name="connsiteX3" fmla="*/ 23099 w 26623"/>
                  <a:gd name="connsiteY3" fmla="*/ 4167 h 26623"/>
                  <a:gd name="connsiteX4" fmla="*/ 13686 w 26623"/>
                  <a:gd name="connsiteY4" fmla="*/ 268 h 26623"/>
                  <a:gd name="connsiteX5" fmla="*/ 4274 w 26623"/>
                  <a:gd name="connsiteY5" fmla="*/ 4167 h 26623"/>
                  <a:gd name="connsiteX6" fmla="*/ 375 w 26623"/>
                  <a:gd name="connsiteY6" fmla="*/ 13580 h 26623"/>
                  <a:gd name="connsiteX7" fmla="*/ 4274 w 26623"/>
                  <a:gd name="connsiteY7" fmla="*/ 22993 h 26623"/>
                  <a:gd name="connsiteX8" fmla="*/ 13686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6892"/>
                    </a:moveTo>
                    <a:cubicBezTo>
                      <a:pt x="17217" y="26892"/>
                      <a:pt x="20603" y="25489"/>
                      <a:pt x="23099" y="22993"/>
                    </a:cubicBezTo>
                    <a:cubicBezTo>
                      <a:pt x="25595" y="20496"/>
                      <a:pt x="26998" y="17110"/>
                      <a:pt x="26998" y="13580"/>
                    </a:cubicBezTo>
                    <a:cubicBezTo>
                      <a:pt x="26998" y="10050"/>
                      <a:pt x="25595" y="6663"/>
                      <a:pt x="23099" y="4167"/>
                    </a:cubicBezTo>
                    <a:cubicBezTo>
                      <a:pt x="20603" y="1671"/>
                      <a:pt x="17217" y="268"/>
                      <a:pt x="13686" y="268"/>
                    </a:cubicBezTo>
                    <a:cubicBezTo>
                      <a:pt x="10156" y="268"/>
                      <a:pt x="6770" y="1671"/>
                      <a:pt x="4274" y="4167"/>
                    </a:cubicBezTo>
                    <a:cubicBezTo>
                      <a:pt x="1777" y="6663"/>
                      <a:pt x="375" y="10050"/>
                      <a:pt x="375" y="13580"/>
                    </a:cubicBezTo>
                    <a:cubicBezTo>
                      <a:pt x="375" y="17110"/>
                      <a:pt x="1777" y="20496"/>
                      <a:pt x="4274" y="22993"/>
                    </a:cubicBezTo>
                    <a:cubicBezTo>
                      <a:pt x="6770" y="25489"/>
                      <a:pt x="10156" y="26892"/>
                      <a:pt x="13686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49" name="任意多边形: 形状 68148">
                <a:extLst>
                  <a:ext uri="{FF2B5EF4-FFF2-40B4-BE49-F238E27FC236}">
                    <a16:creationId xmlns:a16="http://schemas.microsoft.com/office/drawing/2014/main" id="{91E446EF-AADA-1D7A-3259-98704E031653}"/>
                  </a:ext>
                </a:extLst>
              </p:cNvPr>
              <p:cNvSpPr/>
              <p:nvPr/>
            </p:nvSpPr>
            <p:spPr>
              <a:xfrm>
                <a:off x="6561687" y="4900850"/>
                <a:ext cx="26623" cy="26623"/>
              </a:xfrm>
              <a:custGeom>
                <a:avLst/>
                <a:gdLst>
                  <a:gd name="connsiteX0" fmla="*/ 13784 w 26623"/>
                  <a:gd name="connsiteY0" fmla="*/ 27036 h 26623"/>
                  <a:gd name="connsiteX1" fmla="*/ 23197 w 26623"/>
                  <a:gd name="connsiteY1" fmla="*/ 23137 h 26623"/>
                  <a:gd name="connsiteX2" fmla="*/ 27095 w 26623"/>
                  <a:gd name="connsiteY2" fmla="*/ 13724 h 26623"/>
                  <a:gd name="connsiteX3" fmla="*/ 23197 w 26623"/>
                  <a:gd name="connsiteY3" fmla="*/ 4312 h 26623"/>
                  <a:gd name="connsiteX4" fmla="*/ 13784 w 26623"/>
                  <a:gd name="connsiteY4" fmla="*/ 413 h 26623"/>
                  <a:gd name="connsiteX5" fmla="*/ 4371 w 26623"/>
                  <a:gd name="connsiteY5" fmla="*/ 4312 h 26623"/>
                  <a:gd name="connsiteX6" fmla="*/ 472 w 26623"/>
                  <a:gd name="connsiteY6" fmla="*/ 13724 h 26623"/>
                  <a:gd name="connsiteX7" fmla="*/ 4371 w 26623"/>
                  <a:gd name="connsiteY7" fmla="*/ 23137 h 26623"/>
                  <a:gd name="connsiteX8" fmla="*/ 13784 w 26623"/>
                  <a:gd name="connsiteY8" fmla="*/ 270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4" y="27036"/>
                    </a:moveTo>
                    <a:cubicBezTo>
                      <a:pt x="17314" y="27036"/>
                      <a:pt x="20700" y="25633"/>
                      <a:pt x="23197" y="23137"/>
                    </a:cubicBezTo>
                    <a:cubicBezTo>
                      <a:pt x="25693" y="20641"/>
                      <a:pt x="27095" y="17255"/>
                      <a:pt x="27095" y="13724"/>
                    </a:cubicBezTo>
                    <a:cubicBezTo>
                      <a:pt x="27095" y="10194"/>
                      <a:pt x="25693" y="6808"/>
                      <a:pt x="23197" y="4312"/>
                    </a:cubicBezTo>
                    <a:cubicBezTo>
                      <a:pt x="20700" y="1815"/>
                      <a:pt x="17314" y="413"/>
                      <a:pt x="13784" y="413"/>
                    </a:cubicBezTo>
                    <a:cubicBezTo>
                      <a:pt x="10254" y="413"/>
                      <a:pt x="6867" y="1815"/>
                      <a:pt x="4371" y="4312"/>
                    </a:cubicBezTo>
                    <a:cubicBezTo>
                      <a:pt x="1875" y="6808"/>
                      <a:pt x="472" y="10194"/>
                      <a:pt x="472" y="13724"/>
                    </a:cubicBezTo>
                    <a:cubicBezTo>
                      <a:pt x="472" y="17255"/>
                      <a:pt x="1875" y="20641"/>
                      <a:pt x="4371" y="23137"/>
                    </a:cubicBezTo>
                    <a:cubicBezTo>
                      <a:pt x="6867" y="25633"/>
                      <a:pt x="10254" y="27036"/>
                      <a:pt x="13784" y="270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50" name="任意多边形: 形状 68149">
                <a:extLst>
                  <a:ext uri="{FF2B5EF4-FFF2-40B4-BE49-F238E27FC236}">
                    <a16:creationId xmlns:a16="http://schemas.microsoft.com/office/drawing/2014/main" id="{CB9FE12C-D861-6707-CB37-9C5C0A23F96C}"/>
                  </a:ext>
                </a:extLst>
              </p:cNvPr>
              <p:cNvSpPr/>
              <p:nvPr/>
            </p:nvSpPr>
            <p:spPr>
              <a:xfrm>
                <a:off x="6198212" y="3291097"/>
                <a:ext cx="26623" cy="26623"/>
              </a:xfrm>
              <a:custGeom>
                <a:avLst/>
                <a:gdLst>
                  <a:gd name="connsiteX0" fmla="*/ 13753 w 26623"/>
                  <a:gd name="connsiteY0" fmla="*/ 26901 h 26623"/>
                  <a:gd name="connsiteX1" fmla="*/ 23166 w 26623"/>
                  <a:gd name="connsiteY1" fmla="*/ 23002 h 26623"/>
                  <a:gd name="connsiteX2" fmla="*/ 27065 w 26623"/>
                  <a:gd name="connsiteY2" fmla="*/ 13589 h 26623"/>
                  <a:gd name="connsiteX3" fmla="*/ 23166 w 26623"/>
                  <a:gd name="connsiteY3" fmla="*/ 4176 h 26623"/>
                  <a:gd name="connsiteX4" fmla="*/ 13753 w 26623"/>
                  <a:gd name="connsiteY4" fmla="*/ 278 h 26623"/>
                  <a:gd name="connsiteX5" fmla="*/ 4341 w 26623"/>
                  <a:gd name="connsiteY5" fmla="*/ 4176 h 26623"/>
                  <a:gd name="connsiteX6" fmla="*/ 442 w 26623"/>
                  <a:gd name="connsiteY6" fmla="*/ 13589 h 26623"/>
                  <a:gd name="connsiteX7" fmla="*/ 4341 w 26623"/>
                  <a:gd name="connsiteY7" fmla="*/ 23002 h 26623"/>
                  <a:gd name="connsiteX8" fmla="*/ 13753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3" y="26901"/>
                    </a:moveTo>
                    <a:cubicBezTo>
                      <a:pt x="17284" y="26901"/>
                      <a:pt x="20670" y="25498"/>
                      <a:pt x="23166" y="23002"/>
                    </a:cubicBezTo>
                    <a:cubicBezTo>
                      <a:pt x="25662" y="20506"/>
                      <a:pt x="27065" y="17119"/>
                      <a:pt x="27065" y="13589"/>
                    </a:cubicBezTo>
                    <a:cubicBezTo>
                      <a:pt x="27065" y="10059"/>
                      <a:pt x="25662" y="6673"/>
                      <a:pt x="23166" y="4176"/>
                    </a:cubicBezTo>
                    <a:cubicBezTo>
                      <a:pt x="20670" y="1680"/>
                      <a:pt x="17284" y="278"/>
                      <a:pt x="13753" y="278"/>
                    </a:cubicBezTo>
                    <a:cubicBezTo>
                      <a:pt x="10223" y="278"/>
                      <a:pt x="6837" y="1680"/>
                      <a:pt x="4341" y="4176"/>
                    </a:cubicBezTo>
                    <a:cubicBezTo>
                      <a:pt x="1844" y="6673"/>
                      <a:pt x="442" y="10059"/>
                      <a:pt x="442" y="13589"/>
                    </a:cubicBezTo>
                    <a:cubicBezTo>
                      <a:pt x="442" y="17119"/>
                      <a:pt x="1844" y="20506"/>
                      <a:pt x="4341" y="23002"/>
                    </a:cubicBezTo>
                    <a:cubicBezTo>
                      <a:pt x="6837" y="25498"/>
                      <a:pt x="10223" y="26901"/>
                      <a:pt x="13753" y="269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51" name="任意多边形: 形状 68150">
                <a:extLst>
                  <a:ext uri="{FF2B5EF4-FFF2-40B4-BE49-F238E27FC236}">
                    <a16:creationId xmlns:a16="http://schemas.microsoft.com/office/drawing/2014/main" id="{C5214A91-A75D-858D-CF7D-C25D9E3D8A9A}"/>
                  </a:ext>
                </a:extLst>
              </p:cNvPr>
              <p:cNvSpPr/>
              <p:nvPr/>
            </p:nvSpPr>
            <p:spPr>
              <a:xfrm>
                <a:off x="5334885" y="3698077"/>
                <a:ext cx="26623" cy="26623"/>
              </a:xfrm>
              <a:custGeom>
                <a:avLst/>
                <a:gdLst>
                  <a:gd name="connsiteX0" fmla="*/ 13681 w 26623"/>
                  <a:gd name="connsiteY0" fmla="*/ 26935 h 26623"/>
                  <a:gd name="connsiteX1" fmla="*/ 23093 w 26623"/>
                  <a:gd name="connsiteY1" fmla="*/ 23036 h 26623"/>
                  <a:gd name="connsiteX2" fmla="*/ 26992 w 26623"/>
                  <a:gd name="connsiteY2" fmla="*/ 13623 h 26623"/>
                  <a:gd name="connsiteX3" fmla="*/ 23093 w 26623"/>
                  <a:gd name="connsiteY3" fmla="*/ 4211 h 26623"/>
                  <a:gd name="connsiteX4" fmla="*/ 13681 w 26623"/>
                  <a:gd name="connsiteY4" fmla="*/ 312 h 26623"/>
                  <a:gd name="connsiteX5" fmla="*/ 4268 w 26623"/>
                  <a:gd name="connsiteY5" fmla="*/ 4211 h 26623"/>
                  <a:gd name="connsiteX6" fmla="*/ 369 w 26623"/>
                  <a:gd name="connsiteY6" fmla="*/ 13623 h 26623"/>
                  <a:gd name="connsiteX7" fmla="*/ 4268 w 26623"/>
                  <a:gd name="connsiteY7" fmla="*/ 23036 h 26623"/>
                  <a:gd name="connsiteX8" fmla="*/ 13681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935"/>
                    </a:moveTo>
                    <a:cubicBezTo>
                      <a:pt x="17211" y="26935"/>
                      <a:pt x="20597" y="25532"/>
                      <a:pt x="23093" y="23036"/>
                    </a:cubicBezTo>
                    <a:cubicBezTo>
                      <a:pt x="25590" y="20540"/>
                      <a:pt x="26992" y="17154"/>
                      <a:pt x="26992" y="13623"/>
                    </a:cubicBezTo>
                    <a:cubicBezTo>
                      <a:pt x="26992" y="10093"/>
                      <a:pt x="25590" y="6707"/>
                      <a:pt x="23093" y="4211"/>
                    </a:cubicBezTo>
                    <a:cubicBezTo>
                      <a:pt x="20597" y="1714"/>
                      <a:pt x="17211" y="312"/>
                      <a:pt x="13681" y="312"/>
                    </a:cubicBezTo>
                    <a:cubicBezTo>
                      <a:pt x="10151" y="312"/>
                      <a:pt x="6764" y="1714"/>
                      <a:pt x="4268" y="4211"/>
                    </a:cubicBezTo>
                    <a:cubicBezTo>
                      <a:pt x="1772" y="6707"/>
                      <a:pt x="369" y="10093"/>
                      <a:pt x="369" y="13623"/>
                    </a:cubicBezTo>
                    <a:cubicBezTo>
                      <a:pt x="369" y="17154"/>
                      <a:pt x="1772" y="20540"/>
                      <a:pt x="4268" y="23036"/>
                    </a:cubicBezTo>
                    <a:cubicBezTo>
                      <a:pt x="6764" y="25532"/>
                      <a:pt x="10151" y="26935"/>
                      <a:pt x="13681" y="269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52" name="任意多边形: 形状 68151">
                <a:extLst>
                  <a:ext uri="{FF2B5EF4-FFF2-40B4-BE49-F238E27FC236}">
                    <a16:creationId xmlns:a16="http://schemas.microsoft.com/office/drawing/2014/main" id="{E26D04C2-2229-3D5D-EBE8-C814AA5F1D01}"/>
                  </a:ext>
                </a:extLst>
              </p:cNvPr>
              <p:cNvSpPr/>
              <p:nvPr/>
            </p:nvSpPr>
            <p:spPr>
              <a:xfrm>
                <a:off x="6789013" y="4378602"/>
                <a:ext cx="26623" cy="26623"/>
              </a:xfrm>
              <a:custGeom>
                <a:avLst/>
                <a:gdLst>
                  <a:gd name="connsiteX0" fmla="*/ 13803 w 26623"/>
                  <a:gd name="connsiteY0" fmla="*/ 26992 h 26623"/>
                  <a:gd name="connsiteX1" fmla="*/ 23216 w 26623"/>
                  <a:gd name="connsiteY1" fmla="*/ 23093 h 26623"/>
                  <a:gd name="connsiteX2" fmla="*/ 27115 w 26623"/>
                  <a:gd name="connsiteY2" fmla="*/ 13680 h 26623"/>
                  <a:gd name="connsiteX3" fmla="*/ 23216 w 26623"/>
                  <a:gd name="connsiteY3" fmla="*/ 4268 h 26623"/>
                  <a:gd name="connsiteX4" fmla="*/ 13803 w 26623"/>
                  <a:gd name="connsiteY4" fmla="*/ 369 h 26623"/>
                  <a:gd name="connsiteX5" fmla="*/ 4390 w 26623"/>
                  <a:gd name="connsiteY5" fmla="*/ 4268 h 26623"/>
                  <a:gd name="connsiteX6" fmla="*/ 491 w 26623"/>
                  <a:gd name="connsiteY6" fmla="*/ 13680 h 26623"/>
                  <a:gd name="connsiteX7" fmla="*/ 4390 w 26623"/>
                  <a:gd name="connsiteY7" fmla="*/ 23093 h 26623"/>
                  <a:gd name="connsiteX8" fmla="*/ 13803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992"/>
                    </a:moveTo>
                    <a:cubicBezTo>
                      <a:pt x="17333" y="26992"/>
                      <a:pt x="20719" y="25589"/>
                      <a:pt x="23216" y="23093"/>
                    </a:cubicBezTo>
                    <a:cubicBezTo>
                      <a:pt x="25712" y="20597"/>
                      <a:pt x="27115" y="17211"/>
                      <a:pt x="27115" y="13680"/>
                    </a:cubicBezTo>
                    <a:cubicBezTo>
                      <a:pt x="27115" y="10150"/>
                      <a:pt x="25712" y="6764"/>
                      <a:pt x="23216" y="4268"/>
                    </a:cubicBezTo>
                    <a:cubicBezTo>
                      <a:pt x="20719" y="1771"/>
                      <a:pt x="17333" y="369"/>
                      <a:pt x="13803" y="369"/>
                    </a:cubicBezTo>
                    <a:cubicBezTo>
                      <a:pt x="10273" y="369"/>
                      <a:pt x="6886" y="1771"/>
                      <a:pt x="4390" y="4268"/>
                    </a:cubicBezTo>
                    <a:cubicBezTo>
                      <a:pt x="1894" y="6764"/>
                      <a:pt x="491" y="10150"/>
                      <a:pt x="491" y="13680"/>
                    </a:cubicBezTo>
                    <a:cubicBezTo>
                      <a:pt x="491" y="17211"/>
                      <a:pt x="1894" y="20597"/>
                      <a:pt x="4390" y="23093"/>
                    </a:cubicBezTo>
                    <a:cubicBezTo>
                      <a:pt x="6886" y="25589"/>
                      <a:pt x="10273" y="26992"/>
                      <a:pt x="13803" y="269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53" name="任意多边形: 形状 68152">
                <a:extLst>
                  <a:ext uri="{FF2B5EF4-FFF2-40B4-BE49-F238E27FC236}">
                    <a16:creationId xmlns:a16="http://schemas.microsoft.com/office/drawing/2014/main" id="{B31B30B8-0DFC-3A7C-47EC-473FD96D6D50}"/>
                  </a:ext>
                </a:extLst>
              </p:cNvPr>
              <p:cNvSpPr/>
              <p:nvPr/>
            </p:nvSpPr>
            <p:spPr>
              <a:xfrm>
                <a:off x="5077936" y="3427217"/>
                <a:ext cx="26623" cy="26623"/>
              </a:xfrm>
              <a:custGeom>
                <a:avLst/>
                <a:gdLst>
                  <a:gd name="connsiteX0" fmla="*/ 13659 w 26623"/>
                  <a:gd name="connsiteY0" fmla="*/ 26912 h 26623"/>
                  <a:gd name="connsiteX1" fmla="*/ 23072 w 26623"/>
                  <a:gd name="connsiteY1" fmla="*/ 23013 h 26623"/>
                  <a:gd name="connsiteX2" fmla="*/ 26971 w 26623"/>
                  <a:gd name="connsiteY2" fmla="*/ 13601 h 26623"/>
                  <a:gd name="connsiteX3" fmla="*/ 23072 w 26623"/>
                  <a:gd name="connsiteY3" fmla="*/ 4188 h 26623"/>
                  <a:gd name="connsiteX4" fmla="*/ 13659 w 26623"/>
                  <a:gd name="connsiteY4" fmla="*/ 289 h 26623"/>
                  <a:gd name="connsiteX5" fmla="*/ 4246 w 26623"/>
                  <a:gd name="connsiteY5" fmla="*/ 4188 h 26623"/>
                  <a:gd name="connsiteX6" fmla="*/ 348 w 26623"/>
                  <a:gd name="connsiteY6" fmla="*/ 13601 h 26623"/>
                  <a:gd name="connsiteX7" fmla="*/ 4246 w 26623"/>
                  <a:gd name="connsiteY7" fmla="*/ 23013 h 26623"/>
                  <a:gd name="connsiteX8" fmla="*/ 13659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12"/>
                    </a:moveTo>
                    <a:cubicBezTo>
                      <a:pt x="17189" y="26912"/>
                      <a:pt x="20576" y="25510"/>
                      <a:pt x="23072" y="23013"/>
                    </a:cubicBezTo>
                    <a:cubicBezTo>
                      <a:pt x="25568" y="20517"/>
                      <a:pt x="26971" y="17131"/>
                      <a:pt x="26971" y="13601"/>
                    </a:cubicBezTo>
                    <a:cubicBezTo>
                      <a:pt x="26971" y="10070"/>
                      <a:pt x="25568" y="6684"/>
                      <a:pt x="23072" y="4188"/>
                    </a:cubicBezTo>
                    <a:cubicBezTo>
                      <a:pt x="20576" y="1692"/>
                      <a:pt x="17189" y="289"/>
                      <a:pt x="13659" y="289"/>
                    </a:cubicBezTo>
                    <a:cubicBezTo>
                      <a:pt x="10129" y="289"/>
                      <a:pt x="6743" y="1692"/>
                      <a:pt x="4246" y="4188"/>
                    </a:cubicBezTo>
                    <a:cubicBezTo>
                      <a:pt x="1750" y="6684"/>
                      <a:pt x="348" y="10070"/>
                      <a:pt x="348" y="13601"/>
                    </a:cubicBezTo>
                    <a:cubicBezTo>
                      <a:pt x="348" y="17131"/>
                      <a:pt x="1750" y="20517"/>
                      <a:pt x="4246" y="23013"/>
                    </a:cubicBezTo>
                    <a:cubicBezTo>
                      <a:pt x="6743" y="25510"/>
                      <a:pt x="10129" y="26912"/>
                      <a:pt x="13659" y="269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54" name="任意多边形: 形状 68153">
                <a:extLst>
                  <a:ext uri="{FF2B5EF4-FFF2-40B4-BE49-F238E27FC236}">
                    <a16:creationId xmlns:a16="http://schemas.microsoft.com/office/drawing/2014/main" id="{A5C68E6E-F1D9-A497-9F6F-078FE7FF33DF}"/>
                  </a:ext>
                </a:extLst>
              </p:cNvPr>
              <p:cNvSpPr/>
              <p:nvPr/>
            </p:nvSpPr>
            <p:spPr>
              <a:xfrm>
                <a:off x="6758234" y="1710181"/>
                <a:ext cx="26623" cy="26623"/>
              </a:xfrm>
              <a:custGeom>
                <a:avLst/>
                <a:gdLst>
                  <a:gd name="connsiteX0" fmla="*/ 13800 w 26623"/>
                  <a:gd name="connsiteY0" fmla="*/ 26768 h 26623"/>
                  <a:gd name="connsiteX1" fmla="*/ 23213 w 26623"/>
                  <a:gd name="connsiteY1" fmla="*/ 22869 h 26623"/>
                  <a:gd name="connsiteX2" fmla="*/ 27112 w 26623"/>
                  <a:gd name="connsiteY2" fmla="*/ 13456 h 26623"/>
                  <a:gd name="connsiteX3" fmla="*/ 23213 w 26623"/>
                  <a:gd name="connsiteY3" fmla="*/ 4044 h 26623"/>
                  <a:gd name="connsiteX4" fmla="*/ 13800 w 26623"/>
                  <a:gd name="connsiteY4" fmla="*/ 145 h 26623"/>
                  <a:gd name="connsiteX5" fmla="*/ 4388 w 26623"/>
                  <a:gd name="connsiteY5" fmla="*/ 4044 h 26623"/>
                  <a:gd name="connsiteX6" fmla="*/ 489 w 26623"/>
                  <a:gd name="connsiteY6" fmla="*/ 13456 h 26623"/>
                  <a:gd name="connsiteX7" fmla="*/ 4388 w 26623"/>
                  <a:gd name="connsiteY7" fmla="*/ 22869 h 26623"/>
                  <a:gd name="connsiteX8" fmla="*/ 13800 w 26623"/>
                  <a:gd name="connsiteY8" fmla="*/ 267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768"/>
                    </a:moveTo>
                    <a:cubicBezTo>
                      <a:pt x="17331" y="26768"/>
                      <a:pt x="20717" y="25365"/>
                      <a:pt x="23213" y="22869"/>
                    </a:cubicBezTo>
                    <a:cubicBezTo>
                      <a:pt x="25709" y="20373"/>
                      <a:pt x="27112" y="16987"/>
                      <a:pt x="27112" y="13456"/>
                    </a:cubicBezTo>
                    <a:cubicBezTo>
                      <a:pt x="27112" y="9926"/>
                      <a:pt x="25709" y="6540"/>
                      <a:pt x="23213" y="4044"/>
                    </a:cubicBezTo>
                    <a:cubicBezTo>
                      <a:pt x="20717" y="1547"/>
                      <a:pt x="17331" y="145"/>
                      <a:pt x="13800" y="145"/>
                    </a:cubicBezTo>
                    <a:cubicBezTo>
                      <a:pt x="10270" y="145"/>
                      <a:pt x="6884" y="1547"/>
                      <a:pt x="4388" y="4044"/>
                    </a:cubicBezTo>
                    <a:cubicBezTo>
                      <a:pt x="1891" y="6540"/>
                      <a:pt x="489" y="9926"/>
                      <a:pt x="489" y="13456"/>
                    </a:cubicBezTo>
                    <a:cubicBezTo>
                      <a:pt x="489" y="16987"/>
                      <a:pt x="1891" y="20373"/>
                      <a:pt x="4388" y="22869"/>
                    </a:cubicBezTo>
                    <a:cubicBezTo>
                      <a:pt x="6884" y="25365"/>
                      <a:pt x="10270" y="26768"/>
                      <a:pt x="13800" y="267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55" name="任意多边形: 形状 68154">
                <a:extLst>
                  <a:ext uri="{FF2B5EF4-FFF2-40B4-BE49-F238E27FC236}">
                    <a16:creationId xmlns:a16="http://schemas.microsoft.com/office/drawing/2014/main" id="{BA171F9E-667B-C369-A82D-822C2E13E830}"/>
                  </a:ext>
                </a:extLst>
              </p:cNvPr>
              <p:cNvSpPr/>
              <p:nvPr/>
            </p:nvSpPr>
            <p:spPr>
              <a:xfrm>
                <a:off x="6201366" y="2986744"/>
                <a:ext cx="26623" cy="26623"/>
              </a:xfrm>
              <a:custGeom>
                <a:avLst/>
                <a:gdLst>
                  <a:gd name="connsiteX0" fmla="*/ 13754 w 26623"/>
                  <a:gd name="connsiteY0" fmla="*/ 26875 h 26623"/>
                  <a:gd name="connsiteX1" fmla="*/ 23166 w 26623"/>
                  <a:gd name="connsiteY1" fmla="*/ 22976 h 26623"/>
                  <a:gd name="connsiteX2" fmla="*/ 27065 w 26623"/>
                  <a:gd name="connsiteY2" fmla="*/ 13564 h 26623"/>
                  <a:gd name="connsiteX3" fmla="*/ 23166 w 26623"/>
                  <a:gd name="connsiteY3" fmla="*/ 4151 h 26623"/>
                  <a:gd name="connsiteX4" fmla="*/ 13754 w 26623"/>
                  <a:gd name="connsiteY4" fmla="*/ 252 h 26623"/>
                  <a:gd name="connsiteX5" fmla="*/ 4341 w 26623"/>
                  <a:gd name="connsiteY5" fmla="*/ 4151 h 26623"/>
                  <a:gd name="connsiteX6" fmla="*/ 442 w 26623"/>
                  <a:gd name="connsiteY6" fmla="*/ 13564 h 26623"/>
                  <a:gd name="connsiteX7" fmla="*/ 4341 w 26623"/>
                  <a:gd name="connsiteY7" fmla="*/ 22976 h 26623"/>
                  <a:gd name="connsiteX8" fmla="*/ 13754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875"/>
                    </a:moveTo>
                    <a:cubicBezTo>
                      <a:pt x="17284" y="26875"/>
                      <a:pt x="20670" y="25473"/>
                      <a:pt x="23166" y="22976"/>
                    </a:cubicBezTo>
                    <a:cubicBezTo>
                      <a:pt x="25663" y="20480"/>
                      <a:pt x="27065" y="17094"/>
                      <a:pt x="27065" y="13564"/>
                    </a:cubicBezTo>
                    <a:cubicBezTo>
                      <a:pt x="27065" y="10033"/>
                      <a:pt x="25663" y="6647"/>
                      <a:pt x="23166" y="4151"/>
                    </a:cubicBezTo>
                    <a:cubicBezTo>
                      <a:pt x="20670" y="1655"/>
                      <a:pt x="17284" y="252"/>
                      <a:pt x="13754" y="252"/>
                    </a:cubicBezTo>
                    <a:cubicBezTo>
                      <a:pt x="10223" y="252"/>
                      <a:pt x="6837" y="1655"/>
                      <a:pt x="4341" y="4151"/>
                    </a:cubicBezTo>
                    <a:cubicBezTo>
                      <a:pt x="1845" y="6647"/>
                      <a:pt x="442" y="10033"/>
                      <a:pt x="442" y="13564"/>
                    </a:cubicBezTo>
                    <a:cubicBezTo>
                      <a:pt x="442" y="17094"/>
                      <a:pt x="1845" y="20480"/>
                      <a:pt x="4341" y="22976"/>
                    </a:cubicBezTo>
                    <a:cubicBezTo>
                      <a:pt x="6837" y="25473"/>
                      <a:pt x="10223" y="26875"/>
                      <a:pt x="13754" y="2687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56" name="任意多边形: 形状 68155">
                <a:extLst>
                  <a:ext uri="{FF2B5EF4-FFF2-40B4-BE49-F238E27FC236}">
                    <a16:creationId xmlns:a16="http://schemas.microsoft.com/office/drawing/2014/main" id="{802AB808-D928-0EA3-6D75-9CCDBA05AB72}"/>
                  </a:ext>
                </a:extLst>
              </p:cNvPr>
              <p:cNvSpPr/>
              <p:nvPr/>
            </p:nvSpPr>
            <p:spPr>
              <a:xfrm>
                <a:off x="5950797" y="4177081"/>
                <a:ext cx="26623" cy="26623"/>
              </a:xfrm>
              <a:custGeom>
                <a:avLst/>
                <a:gdLst>
                  <a:gd name="connsiteX0" fmla="*/ 13733 w 26623"/>
                  <a:gd name="connsiteY0" fmla="*/ 26975 h 26623"/>
                  <a:gd name="connsiteX1" fmla="*/ 23145 w 26623"/>
                  <a:gd name="connsiteY1" fmla="*/ 23076 h 26623"/>
                  <a:gd name="connsiteX2" fmla="*/ 27044 w 26623"/>
                  <a:gd name="connsiteY2" fmla="*/ 13664 h 26623"/>
                  <a:gd name="connsiteX3" fmla="*/ 23145 w 26623"/>
                  <a:gd name="connsiteY3" fmla="*/ 4251 h 26623"/>
                  <a:gd name="connsiteX4" fmla="*/ 13733 w 26623"/>
                  <a:gd name="connsiteY4" fmla="*/ 352 h 26623"/>
                  <a:gd name="connsiteX5" fmla="*/ 4320 w 26623"/>
                  <a:gd name="connsiteY5" fmla="*/ 4251 h 26623"/>
                  <a:gd name="connsiteX6" fmla="*/ 421 w 26623"/>
                  <a:gd name="connsiteY6" fmla="*/ 13664 h 26623"/>
                  <a:gd name="connsiteX7" fmla="*/ 4320 w 26623"/>
                  <a:gd name="connsiteY7" fmla="*/ 23076 h 26623"/>
                  <a:gd name="connsiteX8" fmla="*/ 13733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6975"/>
                    </a:moveTo>
                    <a:cubicBezTo>
                      <a:pt x="17263" y="26975"/>
                      <a:pt x="20649" y="25573"/>
                      <a:pt x="23145" y="23076"/>
                    </a:cubicBezTo>
                    <a:cubicBezTo>
                      <a:pt x="25642" y="20580"/>
                      <a:pt x="27044" y="17194"/>
                      <a:pt x="27044" y="13664"/>
                    </a:cubicBezTo>
                    <a:cubicBezTo>
                      <a:pt x="27044" y="10133"/>
                      <a:pt x="25642" y="6747"/>
                      <a:pt x="23145" y="4251"/>
                    </a:cubicBezTo>
                    <a:cubicBezTo>
                      <a:pt x="20649" y="1755"/>
                      <a:pt x="17263" y="352"/>
                      <a:pt x="13733" y="352"/>
                    </a:cubicBezTo>
                    <a:cubicBezTo>
                      <a:pt x="10202" y="352"/>
                      <a:pt x="6816" y="1755"/>
                      <a:pt x="4320" y="4251"/>
                    </a:cubicBezTo>
                    <a:cubicBezTo>
                      <a:pt x="1824" y="6747"/>
                      <a:pt x="421" y="10133"/>
                      <a:pt x="421" y="13664"/>
                    </a:cubicBezTo>
                    <a:cubicBezTo>
                      <a:pt x="421" y="17194"/>
                      <a:pt x="1824" y="20580"/>
                      <a:pt x="4320" y="23076"/>
                    </a:cubicBezTo>
                    <a:cubicBezTo>
                      <a:pt x="6816" y="25573"/>
                      <a:pt x="10202" y="26975"/>
                      <a:pt x="13733" y="2697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57" name="任意多边形: 形状 68156">
                <a:extLst>
                  <a:ext uri="{FF2B5EF4-FFF2-40B4-BE49-F238E27FC236}">
                    <a16:creationId xmlns:a16="http://schemas.microsoft.com/office/drawing/2014/main" id="{5D2C0EE9-5F14-F282-921D-08DD7289C515}"/>
                  </a:ext>
                </a:extLst>
              </p:cNvPr>
              <p:cNvSpPr/>
              <p:nvPr/>
            </p:nvSpPr>
            <p:spPr>
              <a:xfrm>
                <a:off x="6675768" y="3154588"/>
                <a:ext cx="26623" cy="26623"/>
              </a:xfrm>
              <a:custGeom>
                <a:avLst/>
                <a:gdLst>
                  <a:gd name="connsiteX0" fmla="*/ 13793 w 26623"/>
                  <a:gd name="connsiteY0" fmla="*/ 26889 h 26623"/>
                  <a:gd name="connsiteX1" fmla="*/ 23206 w 26623"/>
                  <a:gd name="connsiteY1" fmla="*/ 22990 h 26623"/>
                  <a:gd name="connsiteX2" fmla="*/ 27105 w 26623"/>
                  <a:gd name="connsiteY2" fmla="*/ 13578 h 26623"/>
                  <a:gd name="connsiteX3" fmla="*/ 23206 w 26623"/>
                  <a:gd name="connsiteY3" fmla="*/ 4165 h 26623"/>
                  <a:gd name="connsiteX4" fmla="*/ 13793 w 26623"/>
                  <a:gd name="connsiteY4" fmla="*/ 266 h 26623"/>
                  <a:gd name="connsiteX5" fmla="*/ 4381 w 26623"/>
                  <a:gd name="connsiteY5" fmla="*/ 4165 h 26623"/>
                  <a:gd name="connsiteX6" fmla="*/ 482 w 26623"/>
                  <a:gd name="connsiteY6" fmla="*/ 13578 h 26623"/>
                  <a:gd name="connsiteX7" fmla="*/ 4381 w 26623"/>
                  <a:gd name="connsiteY7" fmla="*/ 22990 h 26623"/>
                  <a:gd name="connsiteX8" fmla="*/ 13793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6889"/>
                    </a:moveTo>
                    <a:cubicBezTo>
                      <a:pt x="17324" y="26889"/>
                      <a:pt x="20710" y="25487"/>
                      <a:pt x="23206" y="22990"/>
                    </a:cubicBezTo>
                    <a:cubicBezTo>
                      <a:pt x="25702" y="20494"/>
                      <a:pt x="27105" y="17108"/>
                      <a:pt x="27105" y="13578"/>
                    </a:cubicBezTo>
                    <a:cubicBezTo>
                      <a:pt x="27105" y="10047"/>
                      <a:pt x="25702" y="6661"/>
                      <a:pt x="23206" y="4165"/>
                    </a:cubicBezTo>
                    <a:cubicBezTo>
                      <a:pt x="20710" y="1669"/>
                      <a:pt x="17324" y="266"/>
                      <a:pt x="13793" y="266"/>
                    </a:cubicBezTo>
                    <a:cubicBezTo>
                      <a:pt x="10263" y="266"/>
                      <a:pt x="6877" y="1669"/>
                      <a:pt x="4381" y="4165"/>
                    </a:cubicBezTo>
                    <a:cubicBezTo>
                      <a:pt x="1884" y="6661"/>
                      <a:pt x="482" y="10047"/>
                      <a:pt x="482" y="13578"/>
                    </a:cubicBezTo>
                    <a:cubicBezTo>
                      <a:pt x="482" y="17108"/>
                      <a:pt x="1884" y="20494"/>
                      <a:pt x="4381" y="22990"/>
                    </a:cubicBezTo>
                    <a:cubicBezTo>
                      <a:pt x="6877" y="25487"/>
                      <a:pt x="10263" y="26889"/>
                      <a:pt x="13793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58" name="任意多边形: 形状 68157">
                <a:extLst>
                  <a:ext uri="{FF2B5EF4-FFF2-40B4-BE49-F238E27FC236}">
                    <a16:creationId xmlns:a16="http://schemas.microsoft.com/office/drawing/2014/main" id="{2394638C-728A-D09A-8986-0B2B2ABE8E40}"/>
                  </a:ext>
                </a:extLst>
              </p:cNvPr>
              <p:cNvSpPr/>
              <p:nvPr/>
            </p:nvSpPr>
            <p:spPr>
              <a:xfrm>
                <a:off x="5742655" y="3278521"/>
                <a:ext cx="26623" cy="26623"/>
              </a:xfrm>
              <a:custGeom>
                <a:avLst/>
                <a:gdLst>
                  <a:gd name="connsiteX0" fmla="*/ 13715 w 26623"/>
                  <a:gd name="connsiteY0" fmla="*/ 26900 h 26623"/>
                  <a:gd name="connsiteX1" fmla="*/ 23128 w 26623"/>
                  <a:gd name="connsiteY1" fmla="*/ 23001 h 26623"/>
                  <a:gd name="connsiteX2" fmla="*/ 27027 w 26623"/>
                  <a:gd name="connsiteY2" fmla="*/ 13588 h 26623"/>
                  <a:gd name="connsiteX3" fmla="*/ 23128 w 26623"/>
                  <a:gd name="connsiteY3" fmla="*/ 4175 h 26623"/>
                  <a:gd name="connsiteX4" fmla="*/ 13715 w 26623"/>
                  <a:gd name="connsiteY4" fmla="*/ 276 h 26623"/>
                  <a:gd name="connsiteX5" fmla="*/ 4302 w 26623"/>
                  <a:gd name="connsiteY5" fmla="*/ 4175 h 26623"/>
                  <a:gd name="connsiteX6" fmla="*/ 403 w 26623"/>
                  <a:gd name="connsiteY6" fmla="*/ 13588 h 26623"/>
                  <a:gd name="connsiteX7" fmla="*/ 4302 w 26623"/>
                  <a:gd name="connsiteY7" fmla="*/ 23001 h 26623"/>
                  <a:gd name="connsiteX8" fmla="*/ 13715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6900"/>
                    </a:moveTo>
                    <a:cubicBezTo>
                      <a:pt x="17245" y="26900"/>
                      <a:pt x="20631" y="25497"/>
                      <a:pt x="23128" y="23001"/>
                    </a:cubicBezTo>
                    <a:cubicBezTo>
                      <a:pt x="25624" y="20505"/>
                      <a:pt x="27027" y="17118"/>
                      <a:pt x="27027" y="13588"/>
                    </a:cubicBezTo>
                    <a:cubicBezTo>
                      <a:pt x="27027" y="10058"/>
                      <a:pt x="25624" y="6672"/>
                      <a:pt x="23128" y="4175"/>
                    </a:cubicBezTo>
                    <a:cubicBezTo>
                      <a:pt x="20631" y="1679"/>
                      <a:pt x="17245" y="276"/>
                      <a:pt x="13715" y="276"/>
                    </a:cubicBezTo>
                    <a:cubicBezTo>
                      <a:pt x="10185" y="276"/>
                      <a:pt x="6799" y="1679"/>
                      <a:pt x="4302" y="4175"/>
                    </a:cubicBezTo>
                    <a:cubicBezTo>
                      <a:pt x="1806" y="6672"/>
                      <a:pt x="403" y="10058"/>
                      <a:pt x="403" y="13588"/>
                    </a:cubicBezTo>
                    <a:cubicBezTo>
                      <a:pt x="403" y="17118"/>
                      <a:pt x="1806" y="20505"/>
                      <a:pt x="4302" y="23001"/>
                    </a:cubicBezTo>
                    <a:cubicBezTo>
                      <a:pt x="6799" y="25497"/>
                      <a:pt x="10185" y="26900"/>
                      <a:pt x="13715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59" name="任意多边形: 形状 68158">
                <a:extLst>
                  <a:ext uri="{FF2B5EF4-FFF2-40B4-BE49-F238E27FC236}">
                    <a16:creationId xmlns:a16="http://schemas.microsoft.com/office/drawing/2014/main" id="{FCEB5AFD-E803-F88F-CFFB-865F957B4D62}"/>
                  </a:ext>
                </a:extLst>
              </p:cNvPr>
              <p:cNvSpPr/>
              <p:nvPr/>
            </p:nvSpPr>
            <p:spPr>
              <a:xfrm>
                <a:off x="6605013" y="3057516"/>
                <a:ext cx="26623" cy="26623"/>
              </a:xfrm>
              <a:custGeom>
                <a:avLst/>
                <a:gdLst>
                  <a:gd name="connsiteX0" fmla="*/ 13787 w 26623"/>
                  <a:gd name="connsiteY0" fmla="*/ 26881 h 26623"/>
                  <a:gd name="connsiteX1" fmla="*/ 23200 w 26623"/>
                  <a:gd name="connsiteY1" fmla="*/ 22982 h 26623"/>
                  <a:gd name="connsiteX2" fmla="*/ 27099 w 26623"/>
                  <a:gd name="connsiteY2" fmla="*/ 13570 h 26623"/>
                  <a:gd name="connsiteX3" fmla="*/ 23200 w 26623"/>
                  <a:gd name="connsiteY3" fmla="*/ 4157 h 26623"/>
                  <a:gd name="connsiteX4" fmla="*/ 13787 w 26623"/>
                  <a:gd name="connsiteY4" fmla="*/ 258 h 26623"/>
                  <a:gd name="connsiteX5" fmla="*/ 4375 w 26623"/>
                  <a:gd name="connsiteY5" fmla="*/ 4157 h 26623"/>
                  <a:gd name="connsiteX6" fmla="*/ 476 w 26623"/>
                  <a:gd name="connsiteY6" fmla="*/ 13570 h 26623"/>
                  <a:gd name="connsiteX7" fmla="*/ 4375 w 26623"/>
                  <a:gd name="connsiteY7" fmla="*/ 22982 h 26623"/>
                  <a:gd name="connsiteX8" fmla="*/ 13787 w 26623"/>
                  <a:gd name="connsiteY8" fmla="*/ 268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881"/>
                    </a:moveTo>
                    <a:cubicBezTo>
                      <a:pt x="17318" y="26881"/>
                      <a:pt x="20704" y="25479"/>
                      <a:pt x="23200" y="22982"/>
                    </a:cubicBezTo>
                    <a:cubicBezTo>
                      <a:pt x="25696" y="20486"/>
                      <a:pt x="27099" y="17100"/>
                      <a:pt x="27099" y="13570"/>
                    </a:cubicBezTo>
                    <a:cubicBezTo>
                      <a:pt x="27099" y="10039"/>
                      <a:pt x="25696" y="6653"/>
                      <a:pt x="23200" y="4157"/>
                    </a:cubicBezTo>
                    <a:cubicBezTo>
                      <a:pt x="20704" y="1661"/>
                      <a:pt x="17318" y="258"/>
                      <a:pt x="13787" y="258"/>
                    </a:cubicBezTo>
                    <a:cubicBezTo>
                      <a:pt x="10257" y="258"/>
                      <a:pt x="6871" y="1661"/>
                      <a:pt x="4375" y="4157"/>
                    </a:cubicBezTo>
                    <a:cubicBezTo>
                      <a:pt x="1878" y="6653"/>
                      <a:pt x="476" y="10039"/>
                      <a:pt x="476" y="13570"/>
                    </a:cubicBezTo>
                    <a:cubicBezTo>
                      <a:pt x="476" y="17100"/>
                      <a:pt x="1878" y="20486"/>
                      <a:pt x="4375" y="22982"/>
                    </a:cubicBezTo>
                    <a:cubicBezTo>
                      <a:pt x="6871" y="25479"/>
                      <a:pt x="10257" y="26881"/>
                      <a:pt x="13787" y="268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60" name="任意多边形: 形状 68159">
                <a:extLst>
                  <a:ext uri="{FF2B5EF4-FFF2-40B4-BE49-F238E27FC236}">
                    <a16:creationId xmlns:a16="http://schemas.microsoft.com/office/drawing/2014/main" id="{A277EFC1-AA48-850E-111E-7405BBF63EAB}"/>
                  </a:ext>
                </a:extLst>
              </p:cNvPr>
              <p:cNvSpPr/>
              <p:nvPr/>
            </p:nvSpPr>
            <p:spPr>
              <a:xfrm>
                <a:off x="5511098" y="2917583"/>
                <a:ext cx="26623" cy="26623"/>
              </a:xfrm>
              <a:custGeom>
                <a:avLst/>
                <a:gdLst>
                  <a:gd name="connsiteX0" fmla="*/ 13696 w 26623"/>
                  <a:gd name="connsiteY0" fmla="*/ 26869 h 26623"/>
                  <a:gd name="connsiteX1" fmla="*/ 23108 w 26623"/>
                  <a:gd name="connsiteY1" fmla="*/ 22970 h 26623"/>
                  <a:gd name="connsiteX2" fmla="*/ 27007 w 26623"/>
                  <a:gd name="connsiteY2" fmla="*/ 13558 h 26623"/>
                  <a:gd name="connsiteX3" fmla="*/ 23108 w 26623"/>
                  <a:gd name="connsiteY3" fmla="*/ 4145 h 26623"/>
                  <a:gd name="connsiteX4" fmla="*/ 13696 w 26623"/>
                  <a:gd name="connsiteY4" fmla="*/ 246 h 26623"/>
                  <a:gd name="connsiteX5" fmla="*/ 4283 w 26623"/>
                  <a:gd name="connsiteY5" fmla="*/ 4145 h 26623"/>
                  <a:gd name="connsiteX6" fmla="*/ 384 w 26623"/>
                  <a:gd name="connsiteY6" fmla="*/ 13558 h 26623"/>
                  <a:gd name="connsiteX7" fmla="*/ 4283 w 26623"/>
                  <a:gd name="connsiteY7" fmla="*/ 22970 h 26623"/>
                  <a:gd name="connsiteX8" fmla="*/ 13696 w 26623"/>
                  <a:gd name="connsiteY8" fmla="*/ 268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6" y="26869"/>
                    </a:moveTo>
                    <a:cubicBezTo>
                      <a:pt x="17226" y="26869"/>
                      <a:pt x="20612" y="25467"/>
                      <a:pt x="23108" y="22970"/>
                    </a:cubicBezTo>
                    <a:cubicBezTo>
                      <a:pt x="25605" y="20474"/>
                      <a:pt x="27007" y="17088"/>
                      <a:pt x="27007" y="13558"/>
                    </a:cubicBezTo>
                    <a:cubicBezTo>
                      <a:pt x="27007" y="10027"/>
                      <a:pt x="25605" y="6641"/>
                      <a:pt x="23108" y="4145"/>
                    </a:cubicBezTo>
                    <a:cubicBezTo>
                      <a:pt x="20612" y="1649"/>
                      <a:pt x="17226" y="246"/>
                      <a:pt x="13696" y="246"/>
                    </a:cubicBezTo>
                    <a:cubicBezTo>
                      <a:pt x="10165" y="246"/>
                      <a:pt x="6779" y="1649"/>
                      <a:pt x="4283" y="4145"/>
                    </a:cubicBezTo>
                    <a:cubicBezTo>
                      <a:pt x="1787" y="6641"/>
                      <a:pt x="384" y="10027"/>
                      <a:pt x="384" y="13558"/>
                    </a:cubicBezTo>
                    <a:cubicBezTo>
                      <a:pt x="384" y="17088"/>
                      <a:pt x="1787" y="20474"/>
                      <a:pt x="4283" y="22970"/>
                    </a:cubicBezTo>
                    <a:cubicBezTo>
                      <a:pt x="6779" y="25467"/>
                      <a:pt x="10165" y="26869"/>
                      <a:pt x="13696" y="268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61" name="任意多边形: 形状 68160">
                <a:extLst>
                  <a:ext uri="{FF2B5EF4-FFF2-40B4-BE49-F238E27FC236}">
                    <a16:creationId xmlns:a16="http://schemas.microsoft.com/office/drawing/2014/main" id="{5A9AEFE0-EFB5-E2E3-845D-BC1B8CCA1791}"/>
                  </a:ext>
                </a:extLst>
              </p:cNvPr>
              <p:cNvSpPr/>
              <p:nvPr/>
            </p:nvSpPr>
            <p:spPr>
              <a:xfrm>
                <a:off x="7695777" y="3189967"/>
                <a:ext cx="26623" cy="26623"/>
              </a:xfrm>
              <a:custGeom>
                <a:avLst/>
                <a:gdLst>
                  <a:gd name="connsiteX0" fmla="*/ 13879 w 26623"/>
                  <a:gd name="connsiteY0" fmla="*/ 26892 h 26623"/>
                  <a:gd name="connsiteX1" fmla="*/ 23292 w 26623"/>
                  <a:gd name="connsiteY1" fmla="*/ 22993 h 26623"/>
                  <a:gd name="connsiteX2" fmla="*/ 27191 w 26623"/>
                  <a:gd name="connsiteY2" fmla="*/ 13581 h 26623"/>
                  <a:gd name="connsiteX3" fmla="*/ 23292 w 26623"/>
                  <a:gd name="connsiteY3" fmla="*/ 4168 h 26623"/>
                  <a:gd name="connsiteX4" fmla="*/ 13879 w 26623"/>
                  <a:gd name="connsiteY4" fmla="*/ 269 h 26623"/>
                  <a:gd name="connsiteX5" fmla="*/ 4466 w 26623"/>
                  <a:gd name="connsiteY5" fmla="*/ 4168 h 26623"/>
                  <a:gd name="connsiteX6" fmla="*/ 567 w 26623"/>
                  <a:gd name="connsiteY6" fmla="*/ 13581 h 26623"/>
                  <a:gd name="connsiteX7" fmla="*/ 4466 w 26623"/>
                  <a:gd name="connsiteY7" fmla="*/ 22993 h 26623"/>
                  <a:gd name="connsiteX8" fmla="*/ 13879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9" y="26892"/>
                    </a:moveTo>
                    <a:cubicBezTo>
                      <a:pt x="17409" y="26892"/>
                      <a:pt x="20796" y="25490"/>
                      <a:pt x="23292" y="22993"/>
                    </a:cubicBezTo>
                    <a:cubicBezTo>
                      <a:pt x="25788" y="20497"/>
                      <a:pt x="27191" y="17111"/>
                      <a:pt x="27191" y="13581"/>
                    </a:cubicBezTo>
                    <a:cubicBezTo>
                      <a:pt x="27191" y="10050"/>
                      <a:pt x="25788" y="6664"/>
                      <a:pt x="23292" y="4168"/>
                    </a:cubicBezTo>
                    <a:cubicBezTo>
                      <a:pt x="20796" y="1672"/>
                      <a:pt x="17409" y="269"/>
                      <a:pt x="13879" y="269"/>
                    </a:cubicBezTo>
                    <a:cubicBezTo>
                      <a:pt x="10349" y="269"/>
                      <a:pt x="6963" y="1672"/>
                      <a:pt x="4466" y="4168"/>
                    </a:cubicBezTo>
                    <a:cubicBezTo>
                      <a:pt x="1970" y="6664"/>
                      <a:pt x="567" y="10050"/>
                      <a:pt x="567" y="13581"/>
                    </a:cubicBezTo>
                    <a:cubicBezTo>
                      <a:pt x="567" y="17111"/>
                      <a:pt x="1970" y="20497"/>
                      <a:pt x="4466" y="22993"/>
                    </a:cubicBezTo>
                    <a:cubicBezTo>
                      <a:pt x="6963" y="25490"/>
                      <a:pt x="10349" y="26892"/>
                      <a:pt x="13879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62" name="任意多边形: 形状 68161">
                <a:extLst>
                  <a:ext uri="{FF2B5EF4-FFF2-40B4-BE49-F238E27FC236}">
                    <a16:creationId xmlns:a16="http://schemas.microsoft.com/office/drawing/2014/main" id="{99419A8C-15CE-CC8A-A453-FAF39431629C}"/>
                  </a:ext>
                </a:extLst>
              </p:cNvPr>
              <p:cNvSpPr/>
              <p:nvPr/>
            </p:nvSpPr>
            <p:spPr>
              <a:xfrm>
                <a:off x="5633514" y="3291971"/>
                <a:ext cx="26623" cy="26623"/>
              </a:xfrm>
              <a:custGeom>
                <a:avLst/>
                <a:gdLst>
                  <a:gd name="connsiteX0" fmla="*/ 13706 w 26623"/>
                  <a:gd name="connsiteY0" fmla="*/ 26901 h 26623"/>
                  <a:gd name="connsiteX1" fmla="*/ 23119 w 26623"/>
                  <a:gd name="connsiteY1" fmla="*/ 23002 h 26623"/>
                  <a:gd name="connsiteX2" fmla="*/ 27017 w 26623"/>
                  <a:gd name="connsiteY2" fmla="*/ 13589 h 26623"/>
                  <a:gd name="connsiteX3" fmla="*/ 23119 w 26623"/>
                  <a:gd name="connsiteY3" fmla="*/ 4176 h 26623"/>
                  <a:gd name="connsiteX4" fmla="*/ 13706 w 26623"/>
                  <a:gd name="connsiteY4" fmla="*/ 278 h 26623"/>
                  <a:gd name="connsiteX5" fmla="*/ 4293 w 26623"/>
                  <a:gd name="connsiteY5" fmla="*/ 4176 h 26623"/>
                  <a:gd name="connsiteX6" fmla="*/ 394 w 26623"/>
                  <a:gd name="connsiteY6" fmla="*/ 13589 h 26623"/>
                  <a:gd name="connsiteX7" fmla="*/ 4293 w 26623"/>
                  <a:gd name="connsiteY7" fmla="*/ 23002 h 26623"/>
                  <a:gd name="connsiteX8" fmla="*/ 13706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901"/>
                    </a:moveTo>
                    <a:cubicBezTo>
                      <a:pt x="17236" y="26901"/>
                      <a:pt x="20622" y="25498"/>
                      <a:pt x="23119" y="23002"/>
                    </a:cubicBezTo>
                    <a:cubicBezTo>
                      <a:pt x="25615" y="20506"/>
                      <a:pt x="27017" y="17119"/>
                      <a:pt x="27017" y="13589"/>
                    </a:cubicBezTo>
                    <a:cubicBezTo>
                      <a:pt x="27017" y="10059"/>
                      <a:pt x="25615" y="6673"/>
                      <a:pt x="23119" y="4176"/>
                    </a:cubicBezTo>
                    <a:cubicBezTo>
                      <a:pt x="20622" y="1680"/>
                      <a:pt x="17236" y="278"/>
                      <a:pt x="13706" y="278"/>
                    </a:cubicBezTo>
                    <a:cubicBezTo>
                      <a:pt x="10176" y="278"/>
                      <a:pt x="6789" y="1680"/>
                      <a:pt x="4293" y="4176"/>
                    </a:cubicBezTo>
                    <a:cubicBezTo>
                      <a:pt x="1797" y="6673"/>
                      <a:pt x="394" y="10059"/>
                      <a:pt x="394" y="13589"/>
                    </a:cubicBezTo>
                    <a:cubicBezTo>
                      <a:pt x="394" y="17119"/>
                      <a:pt x="1797" y="20506"/>
                      <a:pt x="4293" y="23002"/>
                    </a:cubicBezTo>
                    <a:cubicBezTo>
                      <a:pt x="6789" y="25498"/>
                      <a:pt x="10176" y="26901"/>
                      <a:pt x="13706" y="269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63" name="任意多边形: 形状 68162">
                <a:extLst>
                  <a:ext uri="{FF2B5EF4-FFF2-40B4-BE49-F238E27FC236}">
                    <a16:creationId xmlns:a16="http://schemas.microsoft.com/office/drawing/2014/main" id="{20E7916A-F3EA-EB8D-DF48-8D98C22BBDED}"/>
                  </a:ext>
                </a:extLst>
              </p:cNvPr>
              <p:cNvSpPr/>
              <p:nvPr/>
            </p:nvSpPr>
            <p:spPr>
              <a:xfrm>
                <a:off x="5758958" y="3199858"/>
                <a:ext cx="26623" cy="26623"/>
              </a:xfrm>
              <a:custGeom>
                <a:avLst/>
                <a:gdLst>
                  <a:gd name="connsiteX0" fmla="*/ 13716 w 26623"/>
                  <a:gd name="connsiteY0" fmla="*/ 26893 h 26623"/>
                  <a:gd name="connsiteX1" fmla="*/ 23129 w 26623"/>
                  <a:gd name="connsiteY1" fmla="*/ 22994 h 26623"/>
                  <a:gd name="connsiteX2" fmla="*/ 27028 w 26623"/>
                  <a:gd name="connsiteY2" fmla="*/ 13581 h 26623"/>
                  <a:gd name="connsiteX3" fmla="*/ 23129 w 26623"/>
                  <a:gd name="connsiteY3" fmla="*/ 4169 h 26623"/>
                  <a:gd name="connsiteX4" fmla="*/ 13716 w 26623"/>
                  <a:gd name="connsiteY4" fmla="*/ 270 h 26623"/>
                  <a:gd name="connsiteX5" fmla="*/ 4304 w 26623"/>
                  <a:gd name="connsiteY5" fmla="*/ 4169 h 26623"/>
                  <a:gd name="connsiteX6" fmla="*/ 405 w 26623"/>
                  <a:gd name="connsiteY6" fmla="*/ 13581 h 26623"/>
                  <a:gd name="connsiteX7" fmla="*/ 4304 w 26623"/>
                  <a:gd name="connsiteY7" fmla="*/ 22994 h 26623"/>
                  <a:gd name="connsiteX8" fmla="*/ 13716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6893"/>
                    </a:moveTo>
                    <a:cubicBezTo>
                      <a:pt x="17247" y="26893"/>
                      <a:pt x="20633" y="25490"/>
                      <a:pt x="23129" y="22994"/>
                    </a:cubicBezTo>
                    <a:cubicBezTo>
                      <a:pt x="25625" y="20498"/>
                      <a:pt x="27028" y="17112"/>
                      <a:pt x="27028" y="13581"/>
                    </a:cubicBezTo>
                    <a:cubicBezTo>
                      <a:pt x="27028" y="10051"/>
                      <a:pt x="25625" y="6665"/>
                      <a:pt x="23129" y="4169"/>
                    </a:cubicBezTo>
                    <a:cubicBezTo>
                      <a:pt x="20633" y="1672"/>
                      <a:pt x="17247" y="270"/>
                      <a:pt x="13716" y="270"/>
                    </a:cubicBezTo>
                    <a:cubicBezTo>
                      <a:pt x="10186" y="270"/>
                      <a:pt x="6800" y="1672"/>
                      <a:pt x="4304" y="4169"/>
                    </a:cubicBezTo>
                    <a:cubicBezTo>
                      <a:pt x="1807" y="6665"/>
                      <a:pt x="405" y="10051"/>
                      <a:pt x="405" y="13581"/>
                    </a:cubicBezTo>
                    <a:cubicBezTo>
                      <a:pt x="405" y="17112"/>
                      <a:pt x="1807" y="20498"/>
                      <a:pt x="4304" y="22994"/>
                    </a:cubicBezTo>
                    <a:cubicBezTo>
                      <a:pt x="6800" y="25490"/>
                      <a:pt x="10186" y="26893"/>
                      <a:pt x="13716" y="268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64" name="任意多边形: 形状 68163">
                <a:extLst>
                  <a:ext uri="{FF2B5EF4-FFF2-40B4-BE49-F238E27FC236}">
                    <a16:creationId xmlns:a16="http://schemas.microsoft.com/office/drawing/2014/main" id="{6B5A8028-3D92-8383-DF70-1AB3A0A71F89}"/>
                  </a:ext>
                </a:extLst>
              </p:cNvPr>
              <p:cNvSpPr/>
              <p:nvPr/>
            </p:nvSpPr>
            <p:spPr>
              <a:xfrm>
                <a:off x="7904391" y="2524868"/>
                <a:ext cx="26623" cy="26623"/>
              </a:xfrm>
              <a:custGeom>
                <a:avLst/>
                <a:gdLst>
                  <a:gd name="connsiteX0" fmla="*/ 13897 w 26623"/>
                  <a:gd name="connsiteY0" fmla="*/ 26836 h 26623"/>
                  <a:gd name="connsiteX1" fmla="*/ 23309 w 26623"/>
                  <a:gd name="connsiteY1" fmla="*/ 22937 h 26623"/>
                  <a:gd name="connsiteX2" fmla="*/ 27208 w 26623"/>
                  <a:gd name="connsiteY2" fmla="*/ 13525 h 26623"/>
                  <a:gd name="connsiteX3" fmla="*/ 23309 w 26623"/>
                  <a:gd name="connsiteY3" fmla="*/ 4112 h 26623"/>
                  <a:gd name="connsiteX4" fmla="*/ 13897 w 26623"/>
                  <a:gd name="connsiteY4" fmla="*/ 213 h 26623"/>
                  <a:gd name="connsiteX5" fmla="*/ 4484 w 26623"/>
                  <a:gd name="connsiteY5" fmla="*/ 4112 h 26623"/>
                  <a:gd name="connsiteX6" fmla="*/ 585 w 26623"/>
                  <a:gd name="connsiteY6" fmla="*/ 13525 h 26623"/>
                  <a:gd name="connsiteX7" fmla="*/ 4484 w 26623"/>
                  <a:gd name="connsiteY7" fmla="*/ 22937 h 26623"/>
                  <a:gd name="connsiteX8" fmla="*/ 13897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7" y="26836"/>
                    </a:moveTo>
                    <a:cubicBezTo>
                      <a:pt x="17427" y="26836"/>
                      <a:pt x="20813" y="25434"/>
                      <a:pt x="23309" y="22937"/>
                    </a:cubicBezTo>
                    <a:cubicBezTo>
                      <a:pt x="25806" y="20441"/>
                      <a:pt x="27208" y="17055"/>
                      <a:pt x="27208" y="13525"/>
                    </a:cubicBezTo>
                    <a:cubicBezTo>
                      <a:pt x="27208" y="9994"/>
                      <a:pt x="25806" y="6608"/>
                      <a:pt x="23309" y="4112"/>
                    </a:cubicBezTo>
                    <a:cubicBezTo>
                      <a:pt x="20813" y="1616"/>
                      <a:pt x="17427" y="213"/>
                      <a:pt x="13897" y="213"/>
                    </a:cubicBezTo>
                    <a:cubicBezTo>
                      <a:pt x="10366" y="213"/>
                      <a:pt x="6980" y="1616"/>
                      <a:pt x="4484" y="4112"/>
                    </a:cubicBezTo>
                    <a:cubicBezTo>
                      <a:pt x="1988" y="6608"/>
                      <a:pt x="585" y="9994"/>
                      <a:pt x="585" y="13525"/>
                    </a:cubicBezTo>
                    <a:cubicBezTo>
                      <a:pt x="585" y="17055"/>
                      <a:pt x="1988" y="20441"/>
                      <a:pt x="4484" y="22937"/>
                    </a:cubicBezTo>
                    <a:cubicBezTo>
                      <a:pt x="6980" y="25434"/>
                      <a:pt x="10366" y="26836"/>
                      <a:pt x="13897" y="268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65" name="任意多边形: 形状 68164">
                <a:extLst>
                  <a:ext uri="{FF2B5EF4-FFF2-40B4-BE49-F238E27FC236}">
                    <a16:creationId xmlns:a16="http://schemas.microsoft.com/office/drawing/2014/main" id="{C839B56B-CFC0-4C06-DE4C-FEE5B11B598F}"/>
                  </a:ext>
                </a:extLst>
              </p:cNvPr>
              <p:cNvSpPr/>
              <p:nvPr/>
            </p:nvSpPr>
            <p:spPr>
              <a:xfrm>
                <a:off x="7075430" y="2934669"/>
                <a:ext cx="26623" cy="26623"/>
              </a:xfrm>
              <a:custGeom>
                <a:avLst/>
                <a:gdLst>
                  <a:gd name="connsiteX0" fmla="*/ 13827 w 26623"/>
                  <a:gd name="connsiteY0" fmla="*/ 26871 h 26623"/>
                  <a:gd name="connsiteX1" fmla="*/ 23240 w 26623"/>
                  <a:gd name="connsiteY1" fmla="*/ 22972 h 26623"/>
                  <a:gd name="connsiteX2" fmla="*/ 27139 w 26623"/>
                  <a:gd name="connsiteY2" fmla="*/ 13559 h 26623"/>
                  <a:gd name="connsiteX3" fmla="*/ 23240 w 26623"/>
                  <a:gd name="connsiteY3" fmla="*/ 4146 h 26623"/>
                  <a:gd name="connsiteX4" fmla="*/ 13827 w 26623"/>
                  <a:gd name="connsiteY4" fmla="*/ 248 h 26623"/>
                  <a:gd name="connsiteX5" fmla="*/ 4414 w 26623"/>
                  <a:gd name="connsiteY5" fmla="*/ 4146 h 26623"/>
                  <a:gd name="connsiteX6" fmla="*/ 515 w 26623"/>
                  <a:gd name="connsiteY6" fmla="*/ 13559 h 26623"/>
                  <a:gd name="connsiteX7" fmla="*/ 4414 w 26623"/>
                  <a:gd name="connsiteY7" fmla="*/ 22972 h 26623"/>
                  <a:gd name="connsiteX8" fmla="*/ 13827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7" y="26871"/>
                    </a:moveTo>
                    <a:cubicBezTo>
                      <a:pt x="17357" y="26871"/>
                      <a:pt x="20743" y="25468"/>
                      <a:pt x="23240" y="22972"/>
                    </a:cubicBezTo>
                    <a:cubicBezTo>
                      <a:pt x="25736" y="20476"/>
                      <a:pt x="27139" y="17089"/>
                      <a:pt x="27139" y="13559"/>
                    </a:cubicBezTo>
                    <a:cubicBezTo>
                      <a:pt x="27139" y="10029"/>
                      <a:pt x="25736" y="6643"/>
                      <a:pt x="23240" y="4146"/>
                    </a:cubicBezTo>
                    <a:cubicBezTo>
                      <a:pt x="20743" y="1650"/>
                      <a:pt x="17357" y="248"/>
                      <a:pt x="13827" y="248"/>
                    </a:cubicBezTo>
                    <a:cubicBezTo>
                      <a:pt x="10297" y="248"/>
                      <a:pt x="6911" y="1650"/>
                      <a:pt x="4414" y="4146"/>
                    </a:cubicBezTo>
                    <a:cubicBezTo>
                      <a:pt x="1918" y="6643"/>
                      <a:pt x="515" y="10029"/>
                      <a:pt x="515" y="13559"/>
                    </a:cubicBezTo>
                    <a:cubicBezTo>
                      <a:pt x="515" y="17089"/>
                      <a:pt x="1918" y="20476"/>
                      <a:pt x="4414" y="22972"/>
                    </a:cubicBezTo>
                    <a:cubicBezTo>
                      <a:pt x="6911" y="25468"/>
                      <a:pt x="10297" y="26871"/>
                      <a:pt x="13827" y="2687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66" name="任意多边形: 形状 68165">
                <a:extLst>
                  <a:ext uri="{FF2B5EF4-FFF2-40B4-BE49-F238E27FC236}">
                    <a16:creationId xmlns:a16="http://schemas.microsoft.com/office/drawing/2014/main" id="{DD249B5D-CFE9-92E4-0B7D-63F4FBCBCB2B}"/>
                  </a:ext>
                </a:extLst>
              </p:cNvPr>
              <p:cNvSpPr/>
              <p:nvPr/>
            </p:nvSpPr>
            <p:spPr>
              <a:xfrm>
                <a:off x="5405290" y="4870813"/>
                <a:ext cx="26623" cy="26623"/>
              </a:xfrm>
              <a:custGeom>
                <a:avLst/>
                <a:gdLst>
                  <a:gd name="connsiteX0" fmla="*/ 13687 w 26623"/>
                  <a:gd name="connsiteY0" fmla="*/ 27033 h 26623"/>
                  <a:gd name="connsiteX1" fmla="*/ 23099 w 26623"/>
                  <a:gd name="connsiteY1" fmla="*/ 23135 h 26623"/>
                  <a:gd name="connsiteX2" fmla="*/ 26998 w 26623"/>
                  <a:gd name="connsiteY2" fmla="*/ 13722 h 26623"/>
                  <a:gd name="connsiteX3" fmla="*/ 23099 w 26623"/>
                  <a:gd name="connsiteY3" fmla="*/ 4309 h 26623"/>
                  <a:gd name="connsiteX4" fmla="*/ 13687 w 26623"/>
                  <a:gd name="connsiteY4" fmla="*/ 410 h 26623"/>
                  <a:gd name="connsiteX5" fmla="*/ 4274 w 26623"/>
                  <a:gd name="connsiteY5" fmla="*/ 4309 h 26623"/>
                  <a:gd name="connsiteX6" fmla="*/ 375 w 26623"/>
                  <a:gd name="connsiteY6" fmla="*/ 13722 h 26623"/>
                  <a:gd name="connsiteX7" fmla="*/ 4274 w 26623"/>
                  <a:gd name="connsiteY7" fmla="*/ 23135 h 26623"/>
                  <a:gd name="connsiteX8" fmla="*/ 13687 w 26623"/>
                  <a:gd name="connsiteY8" fmla="*/ 270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7" y="27033"/>
                    </a:moveTo>
                    <a:cubicBezTo>
                      <a:pt x="17217" y="27033"/>
                      <a:pt x="20603" y="25631"/>
                      <a:pt x="23099" y="23135"/>
                    </a:cubicBezTo>
                    <a:cubicBezTo>
                      <a:pt x="25596" y="20638"/>
                      <a:pt x="26998" y="17252"/>
                      <a:pt x="26998" y="13722"/>
                    </a:cubicBezTo>
                    <a:cubicBezTo>
                      <a:pt x="26998" y="10192"/>
                      <a:pt x="25596" y="6805"/>
                      <a:pt x="23099" y="4309"/>
                    </a:cubicBezTo>
                    <a:cubicBezTo>
                      <a:pt x="20603" y="1813"/>
                      <a:pt x="17217" y="410"/>
                      <a:pt x="13687" y="410"/>
                    </a:cubicBezTo>
                    <a:cubicBezTo>
                      <a:pt x="10156" y="410"/>
                      <a:pt x="6770" y="1813"/>
                      <a:pt x="4274" y="4309"/>
                    </a:cubicBezTo>
                    <a:cubicBezTo>
                      <a:pt x="1778" y="6805"/>
                      <a:pt x="375" y="10192"/>
                      <a:pt x="375" y="13722"/>
                    </a:cubicBezTo>
                    <a:cubicBezTo>
                      <a:pt x="375" y="17252"/>
                      <a:pt x="1778" y="20638"/>
                      <a:pt x="4274" y="23135"/>
                    </a:cubicBezTo>
                    <a:cubicBezTo>
                      <a:pt x="6770" y="25631"/>
                      <a:pt x="10156" y="27033"/>
                      <a:pt x="13687" y="270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67" name="任意多边形: 形状 68166">
                <a:extLst>
                  <a:ext uri="{FF2B5EF4-FFF2-40B4-BE49-F238E27FC236}">
                    <a16:creationId xmlns:a16="http://schemas.microsoft.com/office/drawing/2014/main" id="{32A5C460-4D1B-55FB-9527-92785BE808DC}"/>
                  </a:ext>
                </a:extLst>
              </p:cNvPr>
              <p:cNvSpPr/>
              <p:nvPr/>
            </p:nvSpPr>
            <p:spPr>
              <a:xfrm>
                <a:off x="6189575" y="5168268"/>
                <a:ext cx="26623" cy="26623"/>
              </a:xfrm>
              <a:custGeom>
                <a:avLst/>
                <a:gdLst>
                  <a:gd name="connsiteX0" fmla="*/ 13753 w 26623"/>
                  <a:gd name="connsiteY0" fmla="*/ 27058 h 26623"/>
                  <a:gd name="connsiteX1" fmla="*/ 23165 w 26623"/>
                  <a:gd name="connsiteY1" fmla="*/ 23160 h 26623"/>
                  <a:gd name="connsiteX2" fmla="*/ 27064 w 26623"/>
                  <a:gd name="connsiteY2" fmla="*/ 13747 h 26623"/>
                  <a:gd name="connsiteX3" fmla="*/ 23165 w 26623"/>
                  <a:gd name="connsiteY3" fmla="*/ 4334 h 26623"/>
                  <a:gd name="connsiteX4" fmla="*/ 13753 w 26623"/>
                  <a:gd name="connsiteY4" fmla="*/ 435 h 26623"/>
                  <a:gd name="connsiteX5" fmla="*/ 4340 w 26623"/>
                  <a:gd name="connsiteY5" fmla="*/ 4334 h 26623"/>
                  <a:gd name="connsiteX6" fmla="*/ 441 w 26623"/>
                  <a:gd name="connsiteY6" fmla="*/ 13747 h 26623"/>
                  <a:gd name="connsiteX7" fmla="*/ 4340 w 26623"/>
                  <a:gd name="connsiteY7" fmla="*/ 23160 h 26623"/>
                  <a:gd name="connsiteX8" fmla="*/ 13753 w 26623"/>
                  <a:gd name="connsiteY8" fmla="*/ 270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3" y="27058"/>
                    </a:moveTo>
                    <a:cubicBezTo>
                      <a:pt x="17283" y="27058"/>
                      <a:pt x="20669" y="25656"/>
                      <a:pt x="23165" y="23160"/>
                    </a:cubicBezTo>
                    <a:cubicBezTo>
                      <a:pt x="25662" y="20663"/>
                      <a:pt x="27064" y="17277"/>
                      <a:pt x="27064" y="13747"/>
                    </a:cubicBezTo>
                    <a:cubicBezTo>
                      <a:pt x="27064" y="10217"/>
                      <a:pt x="25662" y="6830"/>
                      <a:pt x="23165" y="4334"/>
                    </a:cubicBezTo>
                    <a:cubicBezTo>
                      <a:pt x="20669" y="1838"/>
                      <a:pt x="17283" y="435"/>
                      <a:pt x="13753" y="435"/>
                    </a:cubicBezTo>
                    <a:cubicBezTo>
                      <a:pt x="10222" y="435"/>
                      <a:pt x="6836" y="1838"/>
                      <a:pt x="4340" y="4334"/>
                    </a:cubicBezTo>
                    <a:cubicBezTo>
                      <a:pt x="1844" y="6830"/>
                      <a:pt x="441" y="10217"/>
                      <a:pt x="441" y="13747"/>
                    </a:cubicBezTo>
                    <a:cubicBezTo>
                      <a:pt x="441" y="17277"/>
                      <a:pt x="1844" y="20663"/>
                      <a:pt x="4340" y="23160"/>
                    </a:cubicBezTo>
                    <a:cubicBezTo>
                      <a:pt x="6836" y="25656"/>
                      <a:pt x="10222" y="27058"/>
                      <a:pt x="13753" y="270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68" name="任意多边形: 形状 68167">
                <a:extLst>
                  <a:ext uri="{FF2B5EF4-FFF2-40B4-BE49-F238E27FC236}">
                    <a16:creationId xmlns:a16="http://schemas.microsoft.com/office/drawing/2014/main" id="{AC6D7F49-10C7-0FDF-6100-5D874FC29A07}"/>
                  </a:ext>
                </a:extLst>
              </p:cNvPr>
              <p:cNvSpPr/>
              <p:nvPr/>
            </p:nvSpPr>
            <p:spPr>
              <a:xfrm>
                <a:off x="6239741" y="3310895"/>
                <a:ext cx="26623" cy="26623"/>
              </a:xfrm>
              <a:custGeom>
                <a:avLst/>
                <a:gdLst>
                  <a:gd name="connsiteX0" fmla="*/ 13757 w 26623"/>
                  <a:gd name="connsiteY0" fmla="*/ 26902 h 26623"/>
                  <a:gd name="connsiteX1" fmla="*/ 23169 w 26623"/>
                  <a:gd name="connsiteY1" fmla="*/ 23004 h 26623"/>
                  <a:gd name="connsiteX2" fmla="*/ 27068 w 26623"/>
                  <a:gd name="connsiteY2" fmla="*/ 13591 h 26623"/>
                  <a:gd name="connsiteX3" fmla="*/ 23169 w 26623"/>
                  <a:gd name="connsiteY3" fmla="*/ 4178 h 26623"/>
                  <a:gd name="connsiteX4" fmla="*/ 13757 w 26623"/>
                  <a:gd name="connsiteY4" fmla="*/ 279 h 26623"/>
                  <a:gd name="connsiteX5" fmla="*/ 4344 w 26623"/>
                  <a:gd name="connsiteY5" fmla="*/ 4178 h 26623"/>
                  <a:gd name="connsiteX6" fmla="*/ 445 w 26623"/>
                  <a:gd name="connsiteY6" fmla="*/ 13591 h 26623"/>
                  <a:gd name="connsiteX7" fmla="*/ 4344 w 26623"/>
                  <a:gd name="connsiteY7" fmla="*/ 23004 h 26623"/>
                  <a:gd name="connsiteX8" fmla="*/ 13757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02"/>
                    </a:moveTo>
                    <a:cubicBezTo>
                      <a:pt x="17287" y="26902"/>
                      <a:pt x="20673" y="25500"/>
                      <a:pt x="23169" y="23004"/>
                    </a:cubicBezTo>
                    <a:cubicBezTo>
                      <a:pt x="25666" y="20507"/>
                      <a:pt x="27068" y="17121"/>
                      <a:pt x="27068" y="13591"/>
                    </a:cubicBezTo>
                    <a:cubicBezTo>
                      <a:pt x="27068" y="10061"/>
                      <a:pt x="25666" y="6674"/>
                      <a:pt x="23169" y="4178"/>
                    </a:cubicBezTo>
                    <a:cubicBezTo>
                      <a:pt x="20673" y="1682"/>
                      <a:pt x="17287" y="279"/>
                      <a:pt x="13757" y="279"/>
                    </a:cubicBezTo>
                    <a:cubicBezTo>
                      <a:pt x="10227" y="279"/>
                      <a:pt x="6840" y="1682"/>
                      <a:pt x="4344" y="4178"/>
                    </a:cubicBezTo>
                    <a:cubicBezTo>
                      <a:pt x="1848" y="6674"/>
                      <a:pt x="445" y="10061"/>
                      <a:pt x="445" y="13591"/>
                    </a:cubicBezTo>
                    <a:cubicBezTo>
                      <a:pt x="445" y="17121"/>
                      <a:pt x="1848" y="20507"/>
                      <a:pt x="4344" y="23004"/>
                    </a:cubicBezTo>
                    <a:cubicBezTo>
                      <a:pt x="6840" y="25500"/>
                      <a:pt x="10227" y="26902"/>
                      <a:pt x="13757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69" name="任意多边形: 形状 68168">
                <a:extLst>
                  <a:ext uri="{FF2B5EF4-FFF2-40B4-BE49-F238E27FC236}">
                    <a16:creationId xmlns:a16="http://schemas.microsoft.com/office/drawing/2014/main" id="{F340C166-2D64-A200-CC32-6E33EEE4314E}"/>
                  </a:ext>
                </a:extLst>
              </p:cNvPr>
              <p:cNvSpPr/>
              <p:nvPr/>
            </p:nvSpPr>
            <p:spPr>
              <a:xfrm>
                <a:off x="7177669" y="4790958"/>
                <a:ext cx="26623" cy="26623"/>
              </a:xfrm>
              <a:custGeom>
                <a:avLst/>
                <a:gdLst>
                  <a:gd name="connsiteX0" fmla="*/ 13836 w 26623"/>
                  <a:gd name="connsiteY0" fmla="*/ 27027 h 26623"/>
                  <a:gd name="connsiteX1" fmla="*/ 23248 w 26623"/>
                  <a:gd name="connsiteY1" fmla="*/ 23128 h 26623"/>
                  <a:gd name="connsiteX2" fmla="*/ 27147 w 26623"/>
                  <a:gd name="connsiteY2" fmla="*/ 13715 h 26623"/>
                  <a:gd name="connsiteX3" fmla="*/ 23248 w 26623"/>
                  <a:gd name="connsiteY3" fmla="*/ 4302 h 26623"/>
                  <a:gd name="connsiteX4" fmla="*/ 13836 w 26623"/>
                  <a:gd name="connsiteY4" fmla="*/ 404 h 26623"/>
                  <a:gd name="connsiteX5" fmla="*/ 4423 w 26623"/>
                  <a:gd name="connsiteY5" fmla="*/ 4302 h 26623"/>
                  <a:gd name="connsiteX6" fmla="*/ 524 w 26623"/>
                  <a:gd name="connsiteY6" fmla="*/ 13715 h 26623"/>
                  <a:gd name="connsiteX7" fmla="*/ 4423 w 26623"/>
                  <a:gd name="connsiteY7" fmla="*/ 23128 h 26623"/>
                  <a:gd name="connsiteX8" fmla="*/ 13836 w 26623"/>
                  <a:gd name="connsiteY8" fmla="*/ 270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7027"/>
                    </a:moveTo>
                    <a:cubicBezTo>
                      <a:pt x="17366" y="27027"/>
                      <a:pt x="20752" y="25624"/>
                      <a:pt x="23248" y="23128"/>
                    </a:cubicBezTo>
                    <a:cubicBezTo>
                      <a:pt x="25745" y="20632"/>
                      <a:pt x="27147" y="17245"/>
                      <a:pt x="27147" y="13715"/>
                    </a:cubicBezTo>
                    <a:cubicBezTo>
                      <a:pt x="27147" y="10185"/>
                      <a:pt x="25745" y="6799"/>
                      <a:pt x="23248" y="4302"/>
                    </a:cubicBezTo>
                    <a:cubicBezTo>
                      <a:pt x="20752" y="1806"/>
                      <a:pt x="17366" y="404"/>
                      <a:pt x="13836" y="404"/>
                    </a:cubicBezTo>
                    <a:cubicBezTo>
                      <a:pt x="10305" y="404"/>
                      <a:pt x="6919" y="1806"/>
                      <a:pt x="4423" y="4302"/>
                    </a:cubicBezTo>
                    <a:cubicBezTo>
                      <a:pt x="1927" y="6799"/>
                      <a:pt x="524" y="10185"/>
                      <a:pt x="524" y="13715"/>
                    </a:cubicBezTo>
                    <a:cubicBezTo>
                      <a:pt x="524" y="17245"/>
                      <a:pt x="1927" y="20632"/>
                      <a:pt x="4423" y="23128"/>
                    </a:cubicBezTo>
                    <a:cubicBezTo>
                      <a:pt x="6919" y="25624"/>
                      <a:pt x="10305" y="27027"/>
                      <a:pt x="13836" y="270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70" name="任意多边形: 形状 68169">
                <a:extLst>
                  <a:ext uri="{FF2B5EF4-FFF2-40B4-BE49-F238E27FC236}">
                    <a16:creationId xmlns:a16="http://schemas.microsoft.com/office/drawing/2014/main" id="{BFB16826-9DA5-4417-9B11-70E4256D1C5B}"/>
                  </a:ext>
                </a:extLst>
              </p:cNvPr>
              <p:cNvSpPr/>
              <p:nvPr/>
            </p:nvSpPr>
            <p:spPr>
              <a:xfrm>
                <a:off x="7048486" y="2521487"/>
                <a:ext cx="26623" cy="26623"/>
              </a:xfrm>
              <a:custGeom>
                <a:avLst/>
                <a:gdLst>
                  <a:gd name="connsiteX0" fmla="*/ 13825 w 26623"/>
                  <a:gd name="connsiteY0" fmla="*/ 26836 h 26623"/>
                  <a:gd name="connsiteX1" fmla="*/ 23237 w 26623"/>
                  <a:gd name="connsiteY1" fmla="*/ 22937 h 26623"/>
                  <a:gd name="connsiteX2" fmla="*/ 27136 w 26623"/>
                  <a:gd name="connsiteY2" fmla="*/ 13524 h 26623"/>
                  <a:gd name="connsiteX3" fmla="*/ 23237 w 26623"/>
                  <a:gd name="connsiteY3" fmla="*/ 4112 h 26623"/>
                  <a:gd name="connsiteX4" fmla="*/ 13825 w 26623"/>
                  <a:gd name="connsiteY4" fmla="*/ 213 h 26623"/>
                  <a:gd name="connsiteX5" fmla="*/ 4412 w 26623"/>
                  <a:gd name="connsiteY5" fmla="*/ 4112 h 26623"/>
                  <a:gd name="connsiteX6" fmla="*/ 513 w 26623"/>
                  <a:gd name="connsiteY6" fmla="*/ 13524 h 26623"/>
                  <a:gd name="connsiteX7" fmla="*/ 4412 w 26623"/>
                  <a:gd name="connsiteY7" fmla="*/ 22937 h 26623"/>
                  <a:gd name="connsiteX8" fmla="*/ 13825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836"/>
                    </a:moveTo>
                    <a:cubicBezTo>
                      <a:pt x="17355" y="26836"/>
                      <a:pt x="20741" y="25433"/>
                      <a:pt x="23237" y="22937"/>
                    </a:cubicBezTo>
                    <a:cubicBezTo>
                      <a:pt x="25734" y="20441"/>
                      <a:pt x="27136" y="17055"/>
                      <a:pt x="27136" y="13524"/>
                    </a:cubicBezTo>
                    <a:cubicBezTo>
                      <a:pt x="27136" y="9994"/>
                      <a:pt x="25734" y="6608"/>
                      <a:pt x="23237" y="4112"/>
                    </a:cubicBezTo>
                    <a:cubicBezTo>
                      <a:pt x="20741" y="1615"/>
                      <a:pt x="17355" y="213"/>
                      <a:pt x="13825" y="213"/>
                    </a:cubicBezTo>
                    <a:cubicBezTo>
                      <a:pt x="10294" y="213"/>
                      <a:pt x="6908" y="1615"/>
                      <a:pt x="4412" y="4112"/>
                    </a:cubicBezTo>
                    <a:cubicBezTo>
                      <a:pt x="1916" y="6608"/>
                      <a:pt x="513" y="9994"/>
                      <a:pt x="513" y="13524"/>
                    </a:cubicBezTo>
                    <a:cubicBezTo>
                      <a:pt x="513" y="17055"/>
                      <a:pt x="1916" y="20441"/>
                      <a:pt x="4412" y="22937"/>
                    </a:cubicBezTo>
                    <a:cubicBezTo>
                      <a:pt x="6908" y="25433"/>
                      <a:pt x="10294" y="26836"/>
                      <a:pt x="13825" y="268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71" name="任意多边形: 形状 68170">
                <a:extLst>
                  <a:ext uri="{FF2B5EF4-FFF2-40B4-BE49-F238E27FC236}">
                    <a16:creationId xmlns:a16="http://schemas.microsoft.com/office/drawing/2014/main" id="{B738BEA3-8380-4A8D-FA05-DFE916E0627E}"/>
                  </a:ext>
                </a:extLst>
              </p:cNvPr>
              <p:cNvSpPr/>
              <p:nvPr/>
            </p:nvSpPr>
            <p:spPr>
              <a:xfrm>
                <a:off x="4934523" y="3309162"/>
                <a:ext cx="26623" cy="26623"/>
              </a:xfrm>
              <a:custGeom>
                <a:avLst/>
                <a:gdLst>
                  <a:gd name="connsiteX0" fmla="*/ 13647 w 26623"/>
                  <a:gd name="connsiteY0" fmla="*/ 26902 h 26623"/>
                  <a:gd name="connsiteX1" fmla="*/ 23060 w 26623"/>
                  <a:gd name="connsiteY1" fmla="*/ 23003 h 26623"/>
                  <a:gd name="connsiteX2" fmla="*/ 26959 w 26623"/>
                  <a:gd name="connsiteY2" fmla="*/ 13591 h 26623"/>
                  <a:gd name="connsiteX3" fmla="*/ 23060 w 26623"/>
                  <a:gd name="connsiteY3" fmla="*/ 4178 h 26623"/>
                  <a:gd name="connsiteX4" fmla="*/ 13647 w 26623"/>
                  <a:gd name="connsiteY4" fmla="*/ 279 h 26623"/>
                  <a:gd name="connsiteX5" fmla="*/ 4234 w 26623"/>
                  <a:gd name="connsiteY5" fmla="*/ 4178 h 26623"/>
                  <a:gd name="connsiteX6" fmla="*/ 336 w 26623"/>
                  <a:gd name="connsiteY6" fmla="*/ 13591 h 26623"/>
                  <a:gd name="connsiteX7" fmla="*/ 4234 w 26623"/>
                  <a:gd name="connsiteY7" fmla="*/ 23003 h 26623"/>
                  <a:gd name="connsiteX8" fmla="*/ 13647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7" y="26902"/>
                    </a:moveTo>
                    <a:cubicBezTo>
                      <a:pt x="17177" y="26902"/>
                      <a:pt x="20564" y="25500"/>
                      <a:pt x="23060" y="23003"/>
                    </a:cubicBezTo>
                    <a:cubicBezTo>
                      <a:pt x="25556" y="20507"/>
                      <a:pt x="26959" y="17121"/>
                      <a:pt x="26959" y="13591"/>
                    </a:cubicBezTo>
                    <a:cubicBezTo>
                      <a:pt x="26959" y="10060"/>
                      <a:pt x="25556" y="6674"/>
                      <a:pt x="23060" y="4178"/>
                    </a:cubicBezTo>
                    <a:cubicBezTo>
                      <a:pt x="20564" y="1682"/>
                      <a:pt x="17177" y="279"/>
                      <a:pt x="13647" y="279"/>
                    </a:cubicBezTo>
                    <a:cubicBezTo>
                      <a:pt x="10117" y="279"/>
                      <a:pt x="6731" y="1682"/>
                      <a:pt x="4234" y="4178"/>
                    </a:cubicBezTo>
                    <a:cubicBezTo>
                      <a:pt x="1738" y="6674"/>
                      <a:pt x="336" y="10060"/>
                      <a:pt x="336" y="13591"/>
                    </a:cubicBezTo>
                    <a:cubicBezTo>
                      <a:pt x="336" y="17121"/>
                      <a:pt x="1738" y="20507"/>
                      <a:pt x="4234" y="23003"/>
                    </a:cubicBezTo>
                    <a:cubicBezTo>
                      <a:pt x="6731" y="25500"/>
                      <a:pt x="10117" y="26902"/>
                      <a:pt x="13647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72" name="任意多边形: 形状 68171">
                <a:extLst>
                  <a:ext uri="{FF2B5EF4-FFF2-40B4-BE49-F238E27FC236}">
                    <a16:creationId xmlns:a16="http://schemas.microsoft.com/office/drawing/2014/main" id="{AA331054-C4D4-F1A0-2B10-A92871A2CF51}"/>
                  </a:ext>
                </a:extLst>
              </p:cNvPr>
              <p:cNvSpPr/>
              <p:nvPr/>
            </p:nvSpPr>
            <p:spPr>
              <a:xfrm>
                <a:off x="7188002" y="3440505"/>
                <a:ext cx="26623" cy="26623"/>
              </a:xfrm>
              <a:custGeom>
                <a:avLst/>
                <a:gdLst>
                  <a:gd name="connsiteX0" fmla="*/ 13836 w 26623"/>
                  <a:gd name="connsiteY0" fmla="*/ 26913 h 26623"/>
                  <a:gd name="connsiteX1" fmla="*/ 23249 w 26623"/>
                  <a:gd name="connsiteY1" fmla="*/ 23014 h 26623"/>
                  <a:gd name="connsiteX2" fmla="*/ 27148 w 26623"/>
                  <a:gd name="connsiteY2" fmla="*/ 13602 h 26623"/>
                  <a:gd name="connsiteX3" fmla="*/ 23249 w 26623"/>
                  <a:gd name="connsiteY3" fmla="*/ 4189 h 26623"/>
                  <a:gd name="connsiteX4" fmla="*/ 13836 w 26623"/>
                  <a:gd name="connsiteY4" fmla="*/ 290 h 26623"/>
                  <a:gd name="connsiteX5" fmla="*/ 4424 w 26623"/>
                  <a:gd name="connsiteY5" fmla="*/ 4189 h 26623"/>
                  <a:gd name="connsiteX6" fmla="*/ 525 w 26623"/>
                  <a:gd name="connsiteY6" fmla="*/ 13602 h 26623"/>
                  <a:gd name="connsiteX7" fmla="*/ 4424 w 26623"/>
                  <a:gd name="connsiteY7" fmla="*/ 23014 h 26623"/>
                  <a:gd name="connsiteX8" fmla="*/ 13836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6913"/>
                    </a:moveTo>
                    <a:cubicBezTo>
                      <a:pt x="17367" y="26913"/>
                      <a:pt x="20753" y="25511"/>
                      <a:pt x="23249" y="23014"/>
                    </a:cubicBezTo>
                    <a:cubicBezTo>
                      <a:pt x="25745" y="20518"/>
                      <a:pt x="27148" y="17132"/>
                      <a:pt x="27148" y="13602"/>
                    </a:cubicBezTo>
                    <a:cubicBezTo>
                      <a:pt x="27148" y="10071"/>
                      <a:pt x="25745" y="6685"/>
                      <a:pt x="23249" y="4189"/>
                    </a:cubicBezTo>
                    <a:cubicBezTo>
                      <a:pt x="20753" y="1693"/>
                      <a:pt x="17367" y="290"/>
                      <a:pt x="13836" y="290"/>
                    </a:cubicBezTo>
                    <a:cubicBezTo>
                      <a:pt x="10306" y="290"/>
                      <a:pt x="6920" y="1693"/>
                      <a:pt x="4424" y="4189"/>
                    </a:cubicBezTo>
                    <a:cubicBezTo>
                      <a:pt x="1927" y="6685"/>
                      <a:pt x="525" y="10071"/>
                      <a:pt x="525" y="13602"/>
                    </a:cubicBezTo>
                    <a:cubicBezTo>
                      <a:pt x="525" y="17132"/>
                      <a:pt x="1927" y="20518"/>
                      <a:pt x="4424" y="23014"/>
                    </a:cubicBezTo>
                    <a:cubicBezTo>
                      <a:pt x="6920" y="25511"/>
                      <a:pt x="10306" y="26913"/>
                      <a:pt x="13836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73" name="任意多边形: 形状 68172">
                <a:extLst>
                  <a:ext uri="{FF2B5EF4-FFF2-40B4-BE49-F238E27FC236}">
                    <a16:creationId xmlns:a16="http://schemas.microsoft.com/office/drawing/2014/main" id="{31C3F069-DEB8-FAF8-E7BC-B692D4A1FCD6}"/>
                  </a:ext>
                </a:extLst>
              </p:cNvPr>
              <p:cNvSpPr/>
              <p:nvPr/>
            </p:nvSpPr>
            <p:spPr>
              <a:xfrm>
                <a:off x="4772429" y="3486022"/>
                <a:ext cx="26623" cy="26623"/>
              </a:xfrm>
              <a:custGeom>
                <a:avLst/>
                <a:gdLst>
                  <a:gd name="connsiteX0" fmla="*/ 13634 w 26623"/>
                  <a:gd name="connsiteY0" fmla="*/ 26917 h 26623"/>
                  <a:gd name="connsiteX1" fmla="*/ 23046 w 26623"/>
                  <a:gd name="connsiteY1" fmla="*/ 23018 h 26623"/>
                  <a:gd name="connsiteX2" fmla="*/ 26945 w 26623"/>
                  <a:gd name="connsiteY2" fmla="*/ 13606 h 26623"/>
                  <a:gd name="connsiteX3" fmla="*/ 23046 w 26623"/>
                  <a:gd name="connsiteY3" fmla="*/ 4193 h 26623"/>
                  <a:gd name="connsiteX4" fmla="*/ 13634 w 26623"/>
                  <a:gd name="connsiteY4" fmla="*/ 294 h 26623"/>
                  <a:gd name="connsiteX5" fmla="*/ 4221 w 26623"/>
                  <a:gd name="connsiteY5" fmla="*/ 4193 h 26623"/>
                  <a:gd name="connsiteX6" fmla="*/ 322 w 26623"/>
                  <a:gd name="connsiteY6" fmla="*/ 13606 h 26623"/>
                  <a:gd name="connsiteX7" fmla="*/ 4221 w 26623"/>
                  <a:gd name="connsiteY7" fmla="*/ 23018 h 26623"/>
                  <a:gd name="connsiteX8" fmla="*/ 13634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4" y="26917"/>
                    </a:moveTo>
                    <a:cubicBezTo>
                      <a:pt x="17164" y="26917"/>
                      <a:pt x="20550" y="25515"/>
                      <a:pt x="23046" y="23018"/>
                    </a:cubicBezTo>
                    <a:cubicBezTo>
                      <a:pt x="25543" y="20522"/>
                      <a:pt x="26945" y="17136"/>
                      <a:pt x="26945" y="13606"/>
                    </a:cubicBezTo>
                    <a:cubicBezTo>
                      <a:pt x="26945" y="10075"/>
                      <a:pt x="25543" y="6689"/>
                      <a:pt x="23046" y="4193"/>
                    </a:cubicBezTo>
                    <a:cubicBezTo>
                      <a:pt x="20550" y="1696"/>
                      <a:pt x="17164" y="294"/>
                      <a:pt x="13634" y="294"/>
                    </a:cubicBezTo>
                    <a:cubicBezTo>
                      <a:pt x="10103" y="294"/>
                      <a:pt x="6717" y="1696"/>
                      <a:pt x="4221" y="4193"/>
                    </a:cubicBezTo>
                    <a:cubicBezTo>
                      <a:pt x="1725" y="6689"/>
                      <a:pt x="322" y="10075"/>
                      <a:pt x="322" y="13606"/>
                    </a:cubicBezTo>
                    <a:cubicBezTo>
                      <a:pt x="322" y="17136"/>
                      <a:pt x="1725" y="20522"/>
                      <a:pt x="4221" y="23018"/>
                    </a:cubicBezTo>
                    <a:cubicBezTo>
                      <a:pt x="6717" y="25515"/>
                      <a:pt x="10103" y="26917"/>
                      <a:pt x="13634" y="269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74" name="任意多边形: 形状 68173">
                <a:extLst>
                  <a:ext uri="{FF2B5EF4-FFF2-40B4-BE49-F238E27FC236}">
                    <a16:creationId xmlns:a16="http://schemas.microsoft.com/office/drawing/2014/main" id="{42962C8B-2475-BCE0-803F-384FD0FCF8DB}"/>
                  </a:ext>
                </a:extLst>
              </p:cNvPr>
              <p:cNvSpPr/>
              <p:nvPr/>
            </p:nvSpPr>
            <p:spPr>
              <a:xfrm>
                <a:off x="6594731" y="3193460"/>
                <a:ext cx="26623" cy="26623"/>
              </a:xfrm>
              <a:custGeom>
                <a:avLst/>
                <a:gdLst>
                  <a:gd name="connsiteX0" fmla="*/ 13787 w 26623"/>
                  <a:gd name="connsiteY0" fmla="*/ 26893 h 26623"/>
                  <a:gd name="connsiteX1" fmla="*/ 23199 w 26623"/>
                  <a:gd name="connsiteY1" fmla="*/ 22994 h 26623"/>
                  <a:gd name="connsiteX2" fmla="*/ 27098 w 26623"/>
                  <a:gd name="connsiteY2" fmla="*/ 13581 h 26623"/>
                  <a:gd name="connsiteX3" fmla="*/ 23199 w 26623"/>
                  <a:gd name="connsiteY3" fmla="*/ 4168 h 26623"/>
                  <a:gd name="connsiteX4" fmla="*/ 13787 w 26623"/>
                  <a:gd name="connsiteY4" fmla="*/ 269 h 26623"/>
                  <a:gd name="connsiteX5" fmla="*/ 4374 w 26623"/>
                  <a:gd name="connsiteY5" fmla="*/ 4168 h 26623"/>
                  <a:gd name="connsiteX6" fmla="*/ 475 w 26623"/>
                  <a:gd name="connsiteY6" fmla="*/ 13581 h 26623"/>
                  <a:gd name="connsiteX7" fmla="*/ 4374 w 26623"/>
                  <a:gd name="connsiteY7" fmla="*/ 22994 h 26623"/>
                  <a:gd name="connsiteX8" fmla="*/ 13787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893"/>
                    </a:moveTo>
                    <a:cubicBezTo>
                      <a:pt x="17317" y="26893"/>
                      <a:pt x="20703" y="25490"/>
                      <a:pt x="23199" y="22994"/>
                    </a:cubicBezTo>
                    <a:cubicBezTo>
                      <a:pt x="25696" y="20497"/>
                      <a:pt x="27098" y="17111"/>
                      <a:pt x="27098" y="13581"/>
                    </a:cubicBezTo>
                    <a:cubicBezTo>
                      <a:pt x="27098" y="10051"/>
                      <a:pt x="25696" y="6664"/>
                      <a:pt x="23199" y="4168"/>
                    </a:cubicBezTo>
                    <a:cubicBezTo>
                      <a:pt x="20703" y="1672"/>
                      <a:pt x="17317" y="269"/>
                      <a:pt x="13787" y="269"/>
                    </a:cubicBezTo>
                    <a:cubicBezTo>
                      <a:pt x="10256" y="269"/>
                      <a:pt x="6870" y="1672"/>
                      <a:pt x="4374" y="4168"/>
                    </a:cubicBezTo>
                    <a:cubicBezTo>
                      <a:pt x="1878" y="6664"/>
                      <a:pt x="475" y="10051"/>
                      <a:pt x="475" y="13581"/>
                    </a:cubicBezTo>
                    <a:cubicBezTo>
                      <a:pt x="475" y="17111"/>
                      <a:pt x="1878" y="20497"/>
                      <a:pt x="4374" y="22994"/>
                    </a:cubicBezTo>
                    <a:cubicBezTo>
                      <a:pt x="6870" y="25490"/>
                      <a:pt x="10256" y="26893"/>
                      <a:pt x="13787" y="268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75" name="任意多边形: 形状 68174">
                <a:extLst>
                  <a:ext uri="{FF2B5EF4-FFF2-40B4-BE49-F238E27FC236}">
                    <a16:creationId xmlns:a16="http://schemas.microsoft.com/office/drawing/2014/main" id="{08205567-BE62-C58D-2642-EA8D33A5305B}"/>
                  </a:ext>
                </a:extLst>
              </p:cNvPr>
              <p:cNvSpPr/>
              <p:nvPr/>
            </p:nvSpPr>
            <p:spPr>
              <a:xfrm>
                <a:off x="5728512" y="3059962"/>
                <a:ext cx="26623" cy="26623"/>
              </a:xfrm>
              <a:custGeom>
                <a:avLst/>
                <a:gdLst>
                  <a:gd name="connsiteX0" fmla="*/ 13714 w 26623"/>
                  <a:gd name="connsiteY0" fmla="*/ 26881 h 26623"/>
                  <a:gd name="connsiteX1" fmla="*/ 23127 w 26623"/>
                  <a:gd name="connsiteY1" fmla="*/ 22982 h 26623"/>
                  <a:gd name="connsiteX2" fmla="*/ 27025 w 26623"/>
                  <a:gd name="connsiteY2" fmla="*/ 13570 h 26623"/>
                  <a:gd name="connsiteX3" fmla="*/ 23127 w 26623"/>
                  <a:gd name="connsiteY3" fmla="*/ 4157 h 26623"/>
                  <a:gd name="connsiteX4" fmla="*/ 13714 w 26623"/>
                  <a:gd name="connsiteY4" fmla="*/ 258 h 26623"/>
                  <a:gd name="connsiteX5" fmla="*/ 4301 w 26623"/>
                  <a:gd name="connsiteY5" fmla="*/ 4157 h 26623"/>
                  <a:gd name="connsiteX6" fmla="*/ 402 w 26623"/>
                  <a:gd name="connsiteY6" fmla="*/ 13570 h 26623"/>
                  <a:gd name="connsiteX7" fmla="*/ 4301 w 26623"/>
                  <a:gd name="connsiteY7" fmla="*/ 22982 h 26623"/>
                  <a:gd name="connsiteX8" fmla="*/ 13714 w 26623"/>
                  <a:gd name="connsiteY8" fmla="*/ 268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4" y="26881"/>
                    </a:moveTo>
                    <a:cubicBezTo>
                      <a:pt x="17244" y="26881"/>
                      <a:pt x="20630" y="25479"/>
                      <a:pt x="23127" y="22982"/>
                    </a:cubicBezTo>
                    <a:cubicBezTo>
                      <a:pt x="25623" y="20486"/>
                      <a:pt x="27025" y="17100"/>
                      <a:pt x="27025" y="13570"/>
                    </a:cubicBezTo>
                    <a:cubicBezTo>
                      <a:pt x="27025" y="10039"/>
                      <a:pt x="25623" y="6653"/>
                      <a:pt x="23127" y="4157"/>
                    </a:cubicBezTo>
                    <a:cubicBezTo>
                      <a:pt x="20630" y="1661"/>
                      <a:pt x="17244" y="258"/>
                      <a:pt x="13714" y="258"/>
                    </a:cubicBezTo>
                    <a:cubicBezTo>
                      <a:pt x="10184" y="258"/>
                      <a:pt x="6797" y="1661"/>
                      <a:pt x="4301" y="4157"/>
                    </a:cubicBezTo>
                    <a:cubicBezTo>
                      <a:pt x="1805" y="6653"/>
                      <a:pt x="402" y="10039"/>
                      <a:pt x="402" y="13570"/>
                    </a:cubicBezTo>
                    <a:cubicBezTo>
                      <a:pt x="402" y="17100"/>
                      <a:pt x="1805" y="20486"/>
                      <a:pt x="4301" y="22982"/>
                    </a:cubicBezTo>
                    <a:cubicBezTo>
                      <a:pt x="6797" y="25479"/>
                      <a:pt x="10184" y="26881"/>
                      <a:pt x="13714" y="268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76" name="任意多边形: 形状 68175">
                <a:extLst>
                  <a:ext uri="{FF2B5EF4-FFF2-40B4-BE49-F238E27FC236}">
                    <a16:creationId xmlns:a16="http://schemas.microsoft.com/office/drawing/2014/main" id="{9BB18B66-24D6-C830-4BA0-B5CA4D1019F9}"/>
                  </a:ext>
                </a:extLst>
              </p:cNvPr>
              <p:cNvSpPr/>
              <p:nvPr/>
            </p:nvSpPr>
            <p:spPr>
              <a:xfrm>
                <a:off x="5880803" y="3357473"/>
                <a:ext cx="26623" cy="26623"/>
              </a:xfrm>
              <a:custGeom>
                <a:avLst/>
                <a:gdLst>
                  <a:gd name="connsiteX0" fmla="*/ 13727 w 26623"/>
                  <a:gd name="connsiteY0" fmla="*/ 26906 h 26623"/>
                  <a:gd name="connsiteX1" fmla="*/ 23139 w 26623"/>
                  <a:gd name="connsiteY1" fmla="*/ 23007 h 26623"/>
                  <a:gd name="connsiteX2" fmla="*/ 27038 w 26623"/>
                  <a:gd name="connsiteY2" fmla="*/ 13595 h 26623"/>
                  <a:gd name="connsiteX3" fmla="*/ 23139 w 26623"/>
                  <a:gd name="connsiteY3" fmla="*/ 4182 h 26623"/>
                  <a:gd name="connsiteX4" fmla="*/ 13727 w 26623"/>
                  <a:gd name="connsiteY4" fmla="*/ 283 h 26623"/>
                  <a:gd name="connsiteX5" fmla="*/ 4314 w 26623"/>
                  <a:gd name="connsiteY5" fmla="*/ 4182 h 26623"/>
                  <a:gd name="connsiteX6" fmla="*/ 415 w 26623"/>
                  <a:gd name="connsiteY6" fmla="*/ 13595 h 26623"/>
                  <a:gd name="connsiteX7" fmla="*/ 4314 w 26623"/>
                  <a:gd name="connsiteY7" fmla="*/ 23007 h 26623"/>
                  <a:gd name="connsiteX8" fmla="*/ 13727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6906"/>
                    </a:moveTo>
                    <a:cubicBezTo>
                      <a:pt x="17257" y="26906"/>
                      <a:pt x="20643" y="25504"/>
                      <a:pt x="23139" y="23007"/>
                    </a:cubicBezTo>
                    <a:cubicBezTo>
                      <a:pt x="25636" y="20511"/>
                      <a:pt x="27038" y="17125"/>
                      <a:pt x="27038" y="13595"/>
                    </a:cubicBezTo>
                    <a:cubicBezTo>
                      <a:pt x="27038" y="10064"/>
                      <a:pt x="25636" y="6678"/>
                      <a:pt x="23139" y="4182"/>
                    </a:cubicBezTo>
                    <a:cubicBezTo>
                      <a:pt x="20643" y="1686"/>
                      <a:pt x="17257" y="283"/>
                      <a:pt x="13727" y="283"/>
                    </a:cubicBezTo>
                    <a:cubicBezTo>
                      <a:pt x="10196" y="283"/>
                      <a:pt x="6810" y="1686"/>
                      <a:pt x="4314" y="4182"/>
                    </a:cubicBezTo>
                    <a:cubicBezTo>
                      <a:pt x="1818" y="6678"/>
                      <a:pt x="415" y="10064"/>
                      <a:pt x="415" y="13595"/>
                    </a:cubicBezTo>
                    <a:cubicBezTo>
                      <a:pt x="415" y="17125"/>
                      <a:pt x="1818" y="20511"/>
                      <a:pt x="4314" y="23007"/>
                    </a:cubicBezTo>
                    <a:cubicBezTo>
                      <a:pt x="6810" y="25504"/>
                      <a:pt x="10196" y="26906"/>
                      <a:pt x="13727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77" name="任意多边形: 形状 68176">
                <a:extLst>
                  <a:ext uri="{FF2B5EF4-FFF2-40B4-BE49-F238E27FC236}">
                    <a16:creationId xmlns:a16="http://schemas.microsoft.com/office/drawing/2014/main" id="{48728C4D-BDA7-F644-B47B-42AF9853B3E7}"/>
                  </a:ext>
                </a:extLst>
              </p:cNvPr>
              <p:cNvSpPr/>
              <p:nvPr/>
            </p:nvSpPr>
            <p:spPr>
              <a:xfrm>
                <a:off x="5624160" y="3086543"/>
                <a:ext cx="26623" cy="26623"/>
              </a:xfrm>
              <a:custGeom>
                <a:avLst/>
                <a:gdLst>
                  <a:gd name="connsiteX0" fmla="*/ 13705 w 26623"/>
                  <a:gd name="connsiteY0" fmla="*/ 26884 h 26623"/>
                  <a:gd name="connsiteX1" fmla="*/ 23118 w 26623"/>
                  <a:gd name="connsiteY1" fmla="*/ 22985 h 26623"/>
                  <a:gd name="connsiteX2" fmla="*/ 27017 w 26623"/>
                  <a:gd name="connsiteY2" fmla="*/ 13572 h 26623"/>
                  <a:gd name="connsiteX3" fmla="*/ 23118 w 26623"/>
                  <a:gd name="connsiteY3" fmla="*/ 4159 h 26623"/>
                  <a:gd name="connsiteX4" fmla="*/ 13705 w 26623"/>
                  <a:gd name="connsiteY4" fmla="*/ 260 h 26623"/>
                  <a:gd name="connsiteX5" fmla="*/ 4292 w 26623"/>
                  <a:gd name="connsiteY5" fmla="*/ 4159 h 26623"/>
                  <a:gd name="connsiteX6" fmla="*/ 393 w 26623"/>
                  <a:gd name="connsiteY6" fmla="*/ 13572 h 26623"/>
                  <a:gd name="connsiteX7" fmla="*/ 4292 w 26623"/>
                  <a:gd name="connsiteY7" fmla="*/ 22985 h 26623"/>
                  <a:gd name="connsiteX8" fmla="*/ 13705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5" y="26884"/>
                    </a:moveTo>
                    <a:cubicBezTo>
                      <a:pt x="17235" y="26884"/>
                      <a:pt x="20622" y="25481"/>
                      <a:pt x="23118" y="22985"/>
                    </a:cubicBezTo>
                    <a:cubicBezTo>
                      <a:pt x="25614" y="20488"/>
                      <a:pt x="27017" y="17102"/>
                      <a:pt x="27017" y="13572"/>
                    </a:cubicBezTo>
                    <a:cubicBezTo>
                      <a:pt x="27017" y="10042"/>
                      <a:pt x="25614" y="6656"/>
                      <a:pt x="23118" y="4159"/>
                    </a:cubicBezTo>
                    <a:cubicBezTo>
                      <a:pt x="20622" y="1663"/>
                      <a:pt x="17235" y="260"/>
                      <a:pt x="13705" y="260"/>
                    </a:cubicBezTo>
                    <a:cubicBezTo>
                      <a:pt x="10175" y="260"/>
                      <a:pt x="6789" y="1663"/>
                      <a:pt x="4292" y="4159"/>
                    </a:cubicBezTo>
                    <a:cubicBezTo>
                      <a:pt x="1796" y="6656"/>
                      <a:pt x="393" y="10042"/>
                      <a:pt x="393" y="13572"/>
                    </a:cubicBezTo>
                    <a:cubicBezTo>
                      <a:pt x="393" y="17102"/>
                      <a:pt x="1796" y="20488"/>
                      <a:pt x="4292" y="22985"/>
                    </a:cubicBezTo>
                    <a:cubicBezTo>
                      <a:pt x="6789" y="25481"/>
                      <a:pt x="10175" y="26884"/>
                      <a:pt x="13705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78" name="任意多边形: 形状 68177">
                <a:extLst>
                  <a:ext uri="{FF2B5EF4-FFF2-40B4-BE49-F238E27FC236}">
                    <a16:creationId xmlns:a16="http://schemas.microsoft.com/office/drawing/2014/main" id="{A25FC88B-3B9B-9017-A5DB-7700A067A403}"/>
                  </a:ext>
                </a:extLst>
              </p:cNvPr>
              <p:cNvSpPr/>
              <p:nvPr/>
            </p:nvSpPr>
            <p:spPr>
              <a:xfrm>
                <a:off x="5219988" y="2953936"/>
                <a:ext cx="26623" cy="26623"/>
              </a:xfrm>
              <a:custGeom>
                <a:avLst/>
                <a:gdLst>
                  <a:gd name="connsiteX0" fmla="*/ 13671 w 26623"/>
                  <a:gd name="connsiteY0" fmla="*/ 26872 h 26623"/>
                  <a:gd name="connsiteX1" fmla="*/ 23084 w 26623"/>
                  <a:gd name="connsiteY1" fmla="*/ 22974 h 26623"/>
                  <a:gd name="connsiteX2" fmla="*/ 26983 w 26623"/>
                  <a:gd name="connsiteY2" fmla="*/ 13561 h 26623"/>
                  <a:gd name="connsiteX3" fmla="*/ 23084 w 26623"/>
                  <a:gd name="connsiteY3" fmla="*/ 4148 h 26623"/>
                  <a:gd name="connsiteX4" fmla="*/ 13671 w 26623"/>
                  <a:gd name="connsiteY4" fmla="*/ 249 h 26623"/>
                  <a:gd name="connsiteX5" fmla="*/ 4258 w 26623"/>
                  <a:gd name="connsiteY5" fmla="*/ 4148 h 26623"/>
                  <a:gd name="connsiteX6" fmla="*/ 360 w 26623"/>
                  <a:gd name="connsiteY6" fmla="*/ 13561 h 26623"/>
                  <a:gd name="connsiteX7" fmla="*/ 4258 w 26623"/>
                  <a:gd name="connsiteY7" fmla="*/ 22974 h 26623"/>
                  <a:gd name="connsiteX8" fmla="*/ 13671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1" y="26872"/>
                    </a:moveTo>
                    <a:cubicBezTo>
                      <a:pt x="17201" y="26872"/>
                      <a:pt x="20588" y="25470"/>
                      <a:pt x="23084" y="22974"/>
                    </a:cubicBezTo>
                    <a:cubicBezTo>
                      <a:pt x="25580" y="20477"/>
                      <a:pt x="26983" y="17091"/>
                      <a:pt x="26983" y="13561"/>
                    </a:cubicBezTo>
                    <a:cubicBezTo>
                      <a:pt x="26983" y="10031"/>
                      <a:pt x="25580" y="6644"/>
                      <a:pt x="23084" y="4148"/>
                    </a:cubicBezTo>
                    <a:cubicBezTo>
                      <a:pt x="20588" y="1652"/>
                      <a:pt x="17201" y="249"/>
                      <a:pt x="13671" y="249"/>
                    </a:cubicBezTo>
                    <a:cubicBezTo>
                      <a:pt x="10141" y="249"/>
                      <a:pt x="6755" y="1652"/>
                      <a:pt x="4258" y="4148"/>
                    </a:cubicBezTo>
                    <a:cubicBezTo>
                      <a:pt x="1762" y="6644"/>
                      <a:pt x="360" y="10031"/>
                      <a:pt x="360" y="13561"/>
                    </a:cubicBezTo>
                    <a:cubicBezTo>
                      <a:pt x="360" y="17091"/>
                      <a:pt x="1762" y="20477"/>
                      <a:pt x="4258" y="22974"/>
                    </a:cubicBezTo>
                    <a:cubicBezTo>
                      <a:pt x="6755" y="25470"/>
                      <a:pt x="10141" y="26872"/>
                      <a:pt x="13671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79" name="任意多边形: 形状 68178">
                <a:extLst>
                  <a:ext uri="{FF2B5EF4-FFF2-40B4-BE49-F238E27FC236}">
                    <a16:creationId xmlns:a16="http://schemas.microsoft.com/office/drawing/2014/main" id="{66E8D304-013A-16C2-5BED-1BA614C9ECFF}"/>
                  </a:ext>
                </a:extLst>
              </p:cNvPr>
              <p:cNvSpPr/>
              <p:nvPr/>
            </p:nvSpPr>
            <p:spPr>
              <a:xfrm>
                <a:off x="6137472" y="3324997"/>
                <a:ext cx="26623" cy="26623"/>
              </a:xfrm>
              <a:custGeom>
                <a:avLst/>
                <a:gdLst>
                  <a:gd name="connsiteX0" fmla="*/ 13748 w 26623"/>
                  <a:gd name="connsiteY0" fmla="*/ 26904 h 26623"/>
                  <a:gd name="connsiteX1" fmla="*/ 23161 w 26623"/>
                  <a:gd name="connsiteY1" fmla="*/ 23005 h 26623"/>
                  <a:gd name="connsiteX2" fmla="*/ 27060 w 26623"/>
                  <a:gd name="connsiteY2" fmla="*/ 13592 h 26623"/>
                  <a:gd name="connsiteX3" fmla="*/ 23161 w 26623"/>
                  <a:gd name="connsiteY3" fmla="*/ 4179 h 26623"/>
                  <a:gd name="connsiteX4" fmla="*/ 13748 w 26623"/>
                  <a:gd name="connsiteY4" fmla="*/ 280 h 26623"/>
                  <a:gd name="connsiteX5" fmla="*/ 4335 w 26623"/>
                  <a:gd name="connsiteY5" fmla="*/ 4179 h 26623"/>
                  <a:gd name="connsiteX6" fmla="*/ 437 w 26623"/>
                  <a:gd name="connsiteY6" fmla="*/ 13592 h 26623"/>
                  <a:gd name="connsiteX7" fmla="*/ 4335 w 26623"/>
                  <a:gd name="connsiteY7" fmla="*/ 23005 h 26623"/>
                  <a:gd name="connsiteX8" fmla="*/ 13748 w 26623"/>
                  <a:gd name="connsiteY8" fmla="*/ 269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6904"/>
                    </a:moveTo>
                    <a:cubicBezTo>
                      <a:pt x="17278" y="26904"/>
                      <a:pt x="20665" y="25501"/>
                      <a:pt x="23161" y="23005"/>
                    </a:cubicBezTo>
                    <a:cubicBezTo>
                      <a:pt x="25657" y="20508"/>
                      <a:pt x="27060" y="17122"/>
                      <a:pt x="27060" y="13592"/>
                    </a:cubicBezTo>
                    <a:cubicBezTo>
                      <a:pt x="27060" y="10062"/>
                      <a:pt x="25657" y="6676"/>
                      <a:pt x="23161" y="4179"/>
                    </a:cubicBezTo>
                    <a:cubicBezTo>
                      <a:pt x="20665" y="1683"/>
                      <a:pt x="17278" y="280"/>
                      <a:pt x="13748" y="280"/>
                    </a:cubicBezTo>
                    <a:cubicBezTo>
                      <a:pt x="10218" y="280"/>
                      <a:pt x="6832" y="1683"/>
                      <a:pt x="4335" y="4179"/>
                    </a:cubicBezTo>
                    <a:cubicBezTo>
                      <a:pt x="1839" y="6676"/>
                      <a:pt x="437" y="10062"/>
                      <a:pt x="437" y="13592"/>
                    </a:cubicBezTo>
                    <a:cubicBezTo>
                      <a:pt x="437" y="17122"/>
                      <a:pt x="1839" y="20508"/>
                      <a:pt x="4335" y="23005"/>
                    </a:cubicBezTo>
                    <a:cubicBezTo>
                      <a:pt x="6832" y="25501"/>
                      <a:pt x="10218" y="26904"/>
                      <a:pt x="13748" y="2690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80" name="任意多边形: 形状 68179">
                <a:extLst>
                  <a:ext uri="{FF2B5EF4-FFF2-40B4-BE49-F238E27FC236}">
                    <a16:creationId xmlns:a16="http://schemas.microsoft.com/office/drawing/2014/main" id="{5AFE4338-C08C-2BB7-82DB-A50F1E5531A7}"/>
                  </a:ext>
                </a:extLst>
              </p:cNvPr>
              <p:cNvSpPr/>
              <p:nvPr/>
            </p:nvSpPr>
            <p:spPr>
              <a:xfrm>
                <a:off x="4876349" y="3103351"/>
                <a:ext cx="26623" cy="26623"/>
              </a:xfrm>
              <a:custGeom>
                <a:avLst/>
                <a:gdLst>
                  <a:gd name="connsiteX0" fmla="*/ 13642 w 26623"/>
                  <a:gd name="connsiteY0" fmla="*/ 26885 h 26623"/>
                  <a:gd name="connsiteX1" fmla="*/ 23055 w 26623"/>
                  <a:gd name="connsiteY1" fmla="*/ 22986 h 26623"/>
                  <a:gd name="connsiteX2" fmla="*/ 26954 w 26623"/>
                  <a:gd name="connsiteY2" fmla="*/ 13573 h 26623"/>
                  <a:gd name="connsiteX3" fmla="*/ 23055 w 26623"/>
                  <a:gd name="connsiteY3" fmla="*/ 4161 h 26623"/>
                  <a:gd name="connsiteX4" fmla="*/ 13642 w 26623"/>
                  <a:gd name="connsiteY4" fmla="*/ 262 h 26623"/>
                  <a:gd name="connsiteX5" fmla="*/ 4230 w 26623"/>
                  <a:gd name="connsiteY5" fmla="*/ 4161 h 26623"/>
                  <a:gd name="connsiteX6" fmla="*/ 331 w 26623"/>
                  <a:gd name="connsiteY6" fmla="*/ 13573 h 26623"/>
                  <a:gd name="connsiteX7" fmla="*/ 4230 w 26623"/>
                  <a:gd name="connsiteY7" fmla="*/ 22986 h 26623"/>
                  <a:gd name="connsiteX8" fmla="*/ 13642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2" y="26885"/>
                    </a:moveTo>
                    <a:cubicBezTo>
                      <a:pt x="17173" y="26885"/>
                      <a:pt x="20559" y="25482"/>
                      <a:pt x="23055" y="22986"/>
                    </a:cubicBezTo>
                    <a:cubicBezTo>
                      <a:pt x="25551" y="20490"/>
                      <a:pt x="26954" y="17104"/>
                      <a:pt x="26954" y="13573"/>
                    </a:cubicBezTo>
                    <a:cubicBezTo>
                      <a:pt x="26954" y="10043"/>
                      <a:pt x="25551" y="6657"/>
                      <a:pt x="23055" y="4161"/>
                    </a:cubicBezTo>
                    <a:cubicBezTo>
                      <a:pt x="20559" y="1664"/>
                      <a:pt x="17173" y="262"/>
                      <a:pt x="13642" y="262"/>
                    </a:cubicBezTo>
                    <a:cubicBezTo>
                      <a:pt x="10112" y="262"/>
                      <a:pt x="6726" y="1664"/>
                      <a:pt x="4230" y="4161"/>
                    </a:cubicBezTo>
                    <a:cubicBezTo>
                      <a:pt x="1733" y="6657"/>
                      <a:pt x="331" y="10043"/>
                      <a:pt x="331" y="13573"/>
                    </a:cubicBezTo>
                    <a:cubicBezTo>
                      <a:pt x="331" y="17104"/>
                      <a:pt x="1733" y="20490"/>
                      <a:pt x="4230" y="22986"/>
                    </a:cubicBezTo>
                    <a:cubicBezTo>
                      <a:pt x="6726" y="25482"/>
                      <a:pt x="10112" y="26885"/>
                      <a:pt x="13642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81" name="任意多边形: 形状 68180">
                <a:extLst>
                  <a:ext uri="{FF2B5EF4-FFF2-40B4-BE49-F238E27FC236}">
                    <a16:creationId xmlns:a16="http://schemas.microsoft.com/office/drawing/2014/main" id="{E71CF840-E758-E2AF-E881-55C171A930F5}"/>
                  </a:ext>
                </a:extLst>
              </p:cNvPr>
              <p:cNvSpPr/>
              <p:nvPr/>
            </p:nvSpPr>
            <p:spPr>
              <a:xfrm>
                <a:off x="4746087" y="3410444"/>
                <a:ext cx="26623" cy="26623"/>
              </a:xfrm>
              <a:custGeom>
                <a:avLst/>
                <a:gdLst>
                  <a:gd name="connsiteX0" fmla="*/ 13631 w 26623"/>
                  <a:gd name="connsiteY0" fmla="*/ 26911 h 26623"/>
                  <a:gd name="connsiteX1" fmla="*/ 23044 w 26623"/>
                  <a:gd name="connsiteY1" fmla="*/ 23012 h 26623"/>
                  <a:gd name="connsiteX2" fmla="*/ 26943 w 26623"/>
                  <a:gd name="connsiteY2" fmla="*/ 13599 h 26623"/>
                  <a:gd name="connsiteX3" fmla="*/ 23044 w 26623"/>
                  <a:gd name="connsiteY3" fmla="*/ 4186 h 26623"/>
                  <a:gd name="connsiteX4" fmla="*/ 13631 w 26623"/>
                  <a:gd name="connsiteY4" fmla="*/ 288 h 26623"/>
                  <a:gd name="connsiteX5" fmla="*/ 4219 w 26623"/>
                  <a:gd name="connsiteY5" fmla="*/ 4186 h 26623"/>
                  <a:gd name="connsiteX6" fmla="*/ 320 w 26623"/>
                  <a:gd name="connsiteY6" fmla="*/ 13599 h 26623"/>
                  <a:gd name="connsiteX7" fmla="*/ 4219 w 26623"/>
                  <a:gd name="connsiteY7" fmla="*/ 23012 h 26623"/>
                  <a:gd name="connsiteX8" fmla="*/ 13631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1" y="26911"/>
                    </a:moveTo>
                    <a:cubicBezTo>
                      <a:pt x="17162" y="26911"/>
                      <a:pt x="20548" y="25508"/>
                      <a:pt x="23044" y="23012"/>
                    </a:cubicBezTo>
                    <a:cubicBezTo>
                      <a:pt x="25540" y="20516"/>
                      <a:pt x="26943" y="17129"/>
                      <a:pt x="26943" y="13599"/>
                    </a:cubicBezTo>
                    <a:cubicBezTo>
                      <a:pt x="26943" y="10069"/>
                      <a:pt x="25540" y="6683"/>
                      <a:pt x="23044" y="4186"/>
                    </a:cubicBezTo>
                    <a:cubicBezTo>
                      <a:pt x="20548" y="1690"/>
                      <a:pt x="17162" y="288"/>
                      <a:pt x="13631" y="288"/>
                    </a:cubicBezTo>
                    <a:cubicBezTo>
                      <a:pt x="10101" y="288"/>
                      <a:pt x="6715" y="1690"/>
                      <a:pt x="4219" y="4186"/>
                    </a:cubicBezTo>
                    <a:cubicBezTo>
                      <a:pt x="1722" y="6683"/>
                      <a:pt x="320" y="10069"/>
                      <a:pt x="320" y="13599"/>
                    </a:cubicBezTo>
                    <a:cubicBezTo>
                      <a:pt x="320" y="17129"/>
                      <a:pt x="1722" y="20516"/>
                      <a:pt x="4219" y="23012"/>
                    </a:cubicBezTo>
                    <a:cubicBezTo>
                      <a:pt x="6715" y="25508"/>
                      <a:pt x="10101" y="26911"/>
                      <a:pt x="13631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82" name="任意多边形: 形状 68181">
                <a:extLst>
                  <a:ext uri="{FF2B5EF4-FFF2-40B4-BE49-F238E27FC236}">
                    <a16:creationId xmlns:a16="http://schemas.microsoft.com/office/drawing/2014/main" id="{F79AC85F-6965-8B63-6596-0459DD301ADA}"/>
                  </a:ext>
                </a:extLst>
              </p:cNvPr>
              <p:cNvSpPr/>
              <p:nvPr/>
            </p:nvSpPr>
            <p:spPr>
              <a:xfrm>
                <a:off x="5521620" y="3037592"/>
                <a:ext cx="26623" cy="26623"/>
              </a:xfrm>
              <a:custGeom>
                <a:avLst/>
                <a:gdLst>
                  <a:gd name="connsiteX0" fmla="*/ 13696 w 26623"/>
                  <a:gd name="connsiteY0" fmla="*/ 26879 h 26623"/>
                  <a:gd name="connsiteX1" fmla="*/ 23109 w 26623"/>
                  <a:gd name="connsiteY1" fmla="*/ 22981 h 26623"/>
                  <a:gd name="connsiteX2" fmla="*/ 27008 w 26623"/>
                  <a:gd name="connsiteY2" fmla="*/ 13568 h 26623"/>
                  <a:gd name="connsiteX3" fmla="*/ 23109 w 26623"/>
                  <a:gd name="connsiteY3" fmla="*/ 4155 h 26623"/>
                  <a:gd name="connsiteX4" fmla="*/ 13696 w 26623"/>
                  <a:gd name="connsiteY4" fmla="*/ 256 h 26623"/>
                  <a:gd name="connsiteX5" fmla="*/ 4284 w 26623"/>
                  <a:gd name="connsiteY5" fmla="*/ 4155 h 26623"/>
                  <a:gd name="connsiteX6" fmla="*/ 385 w 26623"/>
                  <a:gd name="connsiteY6" fmla="*/ 13568 h 26623"/>
                  <a:gd name="connsiteX7" fmla="*/ 4284 w 26623"/>
                  <a:gd name="connsiteY7" fmla="*/ 22981 h 26623"/>
                  <a:gd name="connsiteX8" fmla="*/ 13696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6" y="26879"/>
                    </a:moveTo>
                    <a:cubicBezTo>
                      <a:pt x="17227" y="26879"/>
                      <a:pt x="20613" y="25477"/>
                      <a:pt x="23109" y="22981"/>
                    </a:cubicBezTo>
                    <a:cubicBezTo>
                      <a:pt x="25605" y="20484"/>
                      <a:pt x="27008" y="17098"/>
                      <a:pt x="27008" y="13568"/>
                    </a:cubicBezTo>
                    <a:cubicBezTo>
                      <a:pt x="27008" y="10038"/>
                      <a:pt x="25605" y="6651"/>
                      <a:pt x="23109" y="4155"/>
                    </a:cubicBezTo>
                    <a:cubicBezTo>
                      <a:pt x="20613" y="1659"/>
                      <a:pt x="17227" y="256"/>
                      <a:pt x="13696" y="256"/>
                    </a:cubicBezTo>
                    <a:cubicBezTo>
                      <a:pt x="10166" y="256"/>
                      <a:pt x="6780" y="1659"/>
                      <a:pt x="4284" y="4155"/>
                    </a:cubicBezTo>
                    <a:cubicBezTo>
                      <a:pt x="1787" y="6651"/>
                      <a:pt x="385" y="10038"/>
                      <a:pt x="385" y="13568"/>
                    </a:cubicBezTo>
                    <a:cubicBezTo>
                      <a:pt x="385" y="17098"/>
                      <a:pt x="1787" y="20484"/>
                      <a:pt x="4284" y="22981"/>
                    </a:cubicBezTo>
                    <a:cubicBezTo>
                      <a:pt x="6780" y="25477"/>
                      <a:pt x="10166" y="26879"/>
                      <a:pt x="13696" y="268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83" name="任意多边形: 形状 68182">
                <a:extLst>
                  <a:ext uri="{FF2B5EF4-FFF2-40B4-BE49-F238E27FC236}">
                    <a16:creationId xmlns:a16="http://schemas.microsoft.com/office/drawing/2014/main" id="{A1EF7D7A-993E-158F-4E41-9518136F1E63}"/>
                  </a:ext>
                </a:extLst>
              </p:cNvPr>
              <p:cNvSpPr/>
              <p:nvPr/>
            </p:nvSpPr>
            <p:spPr>
              <a:xfrm>
                <a:off x="8019947" y="4547924"/>
                <a:ext cx="26623" cy="26623"/>
              </a:xfrm>
              <a:custGeom>
                <a:avLst/>
                <a:gdLst>
                  <a:gd name="connsiteX0" fmla="*/ 13906 w 26623"/>
                  <a:gd name="connsiteY0" fmla="*/ 27006 h 26623"/>
                  <a:gd name="connsiteX1" fmla="*/ 23319 w 26623"/>
                  <a:gd name="connsiteY1" fmla="*/ 23107 h 26623"/>
                  <a:gd name="connsiteX2" fmla="*/ 27218 w 26623"/>
                  <a:gd name="connsiteY2" fmla="*/ 13695 h 26623"/>
                  <a:gd name="connsiteX3" fmla="*/ 23319 w 26623"/>
                  <a:gd name="connsiteY3" fmla="*/ 4282 h 26623"/>
                  <a:gd name="connsiteX4" fmla="*/ 13906 w 26623"/>
                  <a:gd name="connsiteY4" fmla="*/ 383 h 26623"/>
                  <a:gd name="connsiteX5" fmla="*/ 4494 w 26623"/>
                  <a:gd name="connsiteY5" fmla="*/ 4282 h 26623"/>
                  <a:gd name="connsiteX6" fmla="*/ 595 w 26623"/>
                  <a:gd name="connsiteY6" fmla="*/ 13695 h 26623"/>
                  <a:gd name="connsiteX7" fmla="*/ 4494 w 26623"/>
                  <a:gd name="connsiteY7" fmla="*/ 23107 h 26623"/>
                  <a:gd name="connsiteX8" fmla="*/ 13906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6" y="27006"/>
                    </a:moveTo>
                    <a:cubicBezTo>
                      <a:pt x="17437" y="27006"/>
                      <a:pt x="20823" y="25604"/>
                      <a:pt x="23319" y="23107"/>
                    </a:cubicBezTo>
                    <a:cubicBezTo>
                      <a:pt x="25815" y="20611"/>
                      <a:pt x="27218" y="17225"/>
                      <a:pt x="27218" y="13695"/>
                    </a:cubicBezTo>
                    <a:cubicBezTo>
                      <a:pt x="27218" y="10164"/>
                      <a:pt x="25815" y="6778"/>
                      <a:pt x="23319" y="4282"/>
                    </a:cubicBezTo>
                    <a:cubicBezTo>
                      <a:pt x="20823" y="1786"/>
                      <a:pt x="17437" y="383"/>
                      <a:pt x="13906" y="383"/>
                    </a:cubicBezTo>
                    <a:cubicBezTo>
                      <a:pt x="10376" y="383"/>
                      <a:pt x="6990" y="1786"/>
                      <a:pt x="4494" y="4282"/>
                    </a:cubicBezTo>
                    <a:cubicBezTo>
                      <a:pt x="1997" y="6778"/>
                      <a:pt x="595" y="10164"/>
                      <a:pt x="595" y="13695"/>
                    </a:cubicBezTo>
                    <a:cubicBezTo>
                      <a:pt x="595" y="17225"/>
                      <a:pt x="1997" y="20611"/>
                      <a:pt x="4494" y="23107"/>
                    </a:cubicBezTo>
                    <a:cubicBezTo>
                      <a:pt x="6990" y="25604"/>
                      <a:pt x="10376" y="27006"/>
                      <a:pt x="13906" y="270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84" name="任意多边形: 形状 68183">
                <a:extLst>
                  <a:ext uri="{FF2B5EF4-FFF2-40B4-BE49-F238E27FC236}">
                    <a16:creationId xmlns:a16="http://schemas.microsoft.com/office/drawing/2014/main" id="{DE4EC621-F571-F1D0-87D5-0909CDB5483F}"/>
                  </a:ext>
                </a:extLst>
              </p:cNvPr>
              <p:cNvSpPr/>
              <p:nvPr/>
            </p:nvSpPr>
            <p:spPr>
              <a:xfrm>
                <a:off x="5079663" y="3787974"/>
                <a:ext cx="26623" cy="26623"/>
              </a:xfrm>
              <a:custGeom>
                <a:avLst/>
                <a:gdLst>
                  <a:gd name="connsiteX0" fmla="*/ 13659 w 26623"/>
                  <a:gd name="connsiteY0" fmla="*/ 26942 h 26623"/>
                  <a:gd name="connsiteX1" fmla="*/ 23072 w 26623"/>
                  <a:gd name="connsiteY1" fmla="*/ 23044 h 26623"/>
                  <a:gd name="connsiteX2" fmla="*/ 26971 w 26623"/>
                  <a:gd name="connsiteY2" fmla="*/ 13631 h 26623"/>
                  <a:gd name="connsiteX3" fmla="*/ 23072 w 26623"/>
                  <a:gd name="connsiteY3" fmla="*/ 4218 h 26623"/>
                  <a:gd name="connsiteX4" fmla="*/ 13659 w 26623"/>
                  <a:gd name="connsiteY4" fmla="*/ 319 h 26623"/>
                  <a:gd name="connsiteX5" fmla="*/ 4247 w 26623"/>
                  <a:gd name="connsiteY5" fmla="*/ 4218 h 26623"/>
                  <a:gd name="connsiteX6" fmla="*/ 348 w 26623"/>
                  <a:gd name="connsiteY6" fmla="*/ 13631 h 26623"/>
                  <a:gd name="connsiteX7" fmla="*/ 4247 w 26623"/>
                  <a:gd name="connsiteY7" fmla="*/ 23044 h 26623"/>
                  <a:gd name="connsiteX8" fmla="*/ 13659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42"/>
                    </a:moveTo>
                    <a:cubicBezTo>
                      <a:pt x="17190" y="26942"/>
                      <a:pt x="20576" y="25540"/>
                      <a:pt x="23072" y="23044"/>
                    </a:cubicBezTo>
                    <a:cubicBezTo>
                      <a:pt x="25568" y="20547"/>
                      <a:pt x="26971" y="17161"/>
                      <a:pt x="26971" y="13631"/>
                    </a:cubicBezTo>
                    <a:cubicBezTo>
                      <a:pt x="26971" y="10101"/>
                      <a:pt x="25568" y="6714"/>
                      <a:pt x="23072" y="4218"/>
                    </a:cubicBezTo>
                    <a:cubicBezTo>
                      <a:pt x="20576" y="1722"/>
                      <a:pt x="17190" y="319"/>
                      <a:pt x="13659" y="319"/>
                    </a:cubicBezTo>
                    <a:cubicBezTo>
                      <a:pt x="10129" y="319"/>
                      <a:pt x="6743" y="1722"/>
                      <a:pt x="4247" y="4218"/>
                    </a:cubicBezTo>
                    <a:cubicBezTo>
                      <a:pt x="1750" y="6714"/>
                      <a:pt x="348" y="10101"/>
                      <a:pt x="348" y="13631"/>
                    </a:cubicBezTo>
                    <a:cubicBezTo>
                      <a:pt x="348" y="17161"/>
                      <a:pt x="1750" y="20547"/>
                      <a:pt x="4247" y="23044"/>
                    </a:cubicBezTo>
                    <a:cubicBezTo>
                      <a:pt x="6743" y="25540"/>
                      <a:pt x="10129" y="26942"/>
                      <a:pt x="13659" y="269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85" name="任意多边形: 形状 68184">
                <a:extLst>
                  <a:ext uri="{FF2B5EF4-FFF2-40B4-BE49-F238E27FC236}">
                    <a16:creationId xmlns:a16="http://schemas.microsoft.com/office/drawing/2014/main" id="{C293BF58-B852-91A4-55CA-136F6A53E1F8}"/>
                  </a:ext>
                </a:extLst>
              </p:cNvPr>
              <p:cNvSpPr/>
              <p:nvPr/>
            </p:nvSpPr>
            <p:spPr>
              <a:xfrm>
                <a:off x="6909281" y="2761009"/>
                <a:ext cx="26623" cy="26623"/>
              </a:xfrm>
              <a:custGeom>
                <a:avLst/>
                <a:gdLst>
                  <a:gd name="connsiteX0" fmla="*/ 13813 w 26623"/>
                  <a:gd name="connsiteY0" fmla="*/ 26856 h 26623"/>
                  <a:gd name="connsiteX1" fmla="*/ 23226 w 26623"/>
                  <a:gd name="connsiteY1" fmla="*/ 22957 h 26623"/>
                  <a:gd name="connsiteX2" fmla="*/ 27125 w 26623"/>
                  <a:gd name="connsiteY2" fmla="*/ 13545 h 26623"/>
                  <a:gd name="connsiteX3" fmla="*/ 23226 w 26623"/>
                  <a:gd name="connsiteY3" fmla="*/ 4132 h 26623"/>
                  <a:gd name="connsiteX4" fmla="*/ 13813 w 26623"/>
                  <a:gd name="connsiteY4" fmla="*/ 233 h 26623"/>
                  <a:gd name="connsiteX5" fmla="*/ 4400 w 26623"/>
                  <a:gd name="connsiteY5" fmla="*/ 4132 h 26623"/>
                  <a:gd name="connsiteX6" fmla="*/ 501 w 26623"/>
                  <a:gd name="connsiteY6" fmla="*/ 13545 h 26623"/>
                  <a:gd name="connsiteX7" fmla="*/ 4400 w 26623"/>
                  <a:gd name="connsiteY7" fmla="*/ 22957 h 26623"/>
                  <a:gd name="connsiteX8" fmla="*/ 13813 w 26623"/>
                  <a:gd name="connsiteY8" fmla="*/ 268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856"/>
                    </a:moveTo>
                    <a:cubicBezTo>
                      <a:pt x="17343" y="26856"/>
                      <a:pt x="20729" y="25454"/>
                      <a:pt x="23226" y="22957"/>
                    </a:cubicBezTo>
                    <a:cubicBezTo>
                      <a:pt x="25722" y="20461"/>
                      <a:pt x="27125" y="17075"/>
                      <a:pt x="27125" y="13545"/>
                    </a:cubicBezTo>
                    <a:cubicBezTo>
                      <a:pt x="27125" y="10014"/>
                      <a:pt x="25722" y="6628"/>
                      <a:pt x="23226" y="4132"/>
                    </a:cubicBezTo>
                    <a:cubicBezTo>
                      <a:pt x="20729" y="1636"/>
                      <a:pt x="17343" y="233"/>
                      <a:pt x="13813" y="233"/>
                    </a:cubicBezTo>
                    <a:cubicBezTo>
                      <a:pt x="10283" y="233"/>
                      <a:pt x="6897" y="1636"/>
                      <a:pt x="4400" y="4132"/>
                    </a:cubicBezTo>
                    <a:cubicBezTo>
                      <a:pt x="1904" y="6628"/>
                      <a:pt x="501" y="10014"/>
                      <a:pt x="501" y="13545"/>
                    </a:cubicBezTo>
                    <a:cubicBezTo>
                      <a:pt x="501" y="17075"/>
                      <a:pt x="1904" y="20461"/>
                      <a:pt x="4400" y="22957"/>
                    </a:cubicBezTo>
                    <a:cubicBezTo>
                      <a:pt x="6897" y="25454"/>
                      <a:pt x="10283" y="26856"/>
                      <a:pt x="13813" y="268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86" name="任意多边形: 形状 68185">
                <a:extLst>
                  <a:ext uri="{FF2B5EF4-FFF2-40B4-BE49-F238E27FC236}">
                    <a16:creationId xmlns:a16="http://schemas.microsoft.com/office/drawing/2014/main" id="{A2A9CA37-BD4C-54E4-6A17-4A841E87EB22}"/>
                  </a:ext>
                </a:extLst>
              </p:cNvPr>
              <p:cNvSpPr/>
              <p:nvPr/>
            </p:nvSpPr>
            <p:spPr>
              <a:xfrm>
                <a:off x="7130240" y="2678910"/>
                <a:ext cx="26623" cy="26623"/>
              </a:xfrm>
              <a:custGeom>
                <a:avLst/>
                <a:gdLst>
                  <a:gd name="connsiteX0" fmla="*/ 13832 w 26623"/>
                  <a:gd name="connsiteY0" fmla="*/ 26849 h 26623"/>
                  <a:gd name="connsiteX1" fmla="*/ 23244 w 26623"/>
                  <a:gd name="connsiteY1" fmla="*/ 22950 h 26623"/>
                  <a:gd name="connsiteX2" fmla="*/ 27143 w 26623"/>
                  <a:gd name="connsiteY2" fmla="*/ 13538 h 26623"/>
                  <a:gd name="connsiteX3" fmla="*/ 23244 w 26623"/>
                  <a:gd name="connsiteY3" fmla="*/ 4125 h 26623"/>
                  <a:gd name="connsiteX4" fmla="*/ 13832 w 26623"/>
                  <a:gd name="connsiteY4" fmla="*/ 226 h 26623"/>
                  <a:gd name="connsiteX5" fmla="*/ 4419 w 26623"/>
                  <a:gd name="connsiteY5" fmla="*/ 4125 h 26623"/>
                  <a:gd name="connsiteX6" fmla="*/ 520 w 26623"/>
                  <a:gd name="connsiteY6" fmla="*/ 13538 h 26623"/>
                  <a:gd name="connsiteX7" fmla="*/ 4419 w 26623"/>
                  <a:gd name="connsiteY7" fmla="*/ 22950 h 26623"/>
                  <a:gd name="connsiteX8" fmla="*/ 13832 w 26623"/>
                  <a:gd name="connsiteY8" fmla="*/ 268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6849"/>
                    </a:moveTo>
                    <a:cubicBezTo>
                      <a:pt x="17362" y="26849"/>
                      <a:pt x="20748" y="25447"/>
                      <a:pt x="23244" y="22950"/>
                    </a:cubicBezTo>
                    <a:cubicBezTo>
                      <a:pt x="25741" y="20454"/>
                      <a:pt x="27143" y="17068"/>
                      <a:pt x="27143" y="13538"/>
                    </a:cubicBezTo>
                    <a:cubicBezTo>
                      <a:pt x="27143" y="10007"/>
                      <a:pt x="25741" y="6621"/>
                      <a:pt x="23244" y="4125"/>
                    </a:cubicBezTo>
                    <a:cubicBezTo>
                      <a:pt x="20748" y="1629"/>
                      <a:pt x="17362" y="226"/>
                      <a:pt x="13832" y="226"/>
                    </a:cubicBezTo>
                    <a:cubicBezTo>
                      <a:pt x="10301" y="226"/>
                      <a:pt x="6915" y="1629"/>
                      <a:pt x="4419" y="4125"/>
                    </a:cubicBezTo>
                    <a:cubicBezTo>
                      <a:pt x="1923" y="6621"/>
                      <a:pt x="520" y="10007"/>
                      <a:pt x="520" y="13538"/>
                    </a:cubicBezTo>
                    <a:cubicBezTo>
                      <a:pt x="520" y="17068"/>
                      <a:pt x="1923" y="20454"/>
                      <a:pt x="4419" y="22950"/>
                    </a:cubicBezTo>
                    <a:cubicBezTo>
                      <a:pt x="6915" y="25447"/>
                      <a:pt x="10301" y="26849"/>
                      <a:pt x="13832" y="268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87" name="任意多边形: 形状 68186">
                <a:extLst>
                  <a:ext uri="{FF2B5EF4-FFF2-40B4-BE49-F238E27FC236}">
                    <a16:creationId xmlns:a16="http://schemas.microsoft.com/office/drawing/2014/main" id="{2661BAE3-D5D7-9EEA-AF59-FF596F9B26DA}"/>
                  </a:ext>
                </a:extLst>
              </p:cNvPr>
              <p:cNvSpPr/>
              <p:nvPr/>
            </p:nvSpPr>
            <p:spPr>
              <a:xfrm>
                <a:off x="4683453" y="3596270"/>
                <a:ext cx="26623" cy="26623"/>
              </a:xfrm>
              <a:custGeom>
                <a:avLst/>
                <a:gdLst>
                  <a:gd name="connsiteX0" fmla="*/ 13626 w 26623"/>
                  <a:gd name="connsiteY0" fmla="*/ 26926 h 26623"/>
                  <a:gd name="connsiteX1" fmla="*/ 23039 w 26623"/>
                  <a:gd name="connsiteY1" fmla="*/ 23027 h 26623"/>
                  <a:gd name="connsiteX2" fmla="*/ 26938 w 26623"/>
                  <a:gd name="connsiteY2" fmla="*/ 13615 h 26623"/>
                  <a:gd name="connsiteX3" fmla="*/ 23039 w 26623"/>
                  <a:gd name="connsiteY3" fmla="*/ 4202 h 26623"/>
                  <a:gd name="connsiteX4" fmla="*/ 13626 w 26623"/>
                  <a:gd name="connsiteY4" fmla="*/ 303 h 26623"/>
                  <a:gd name="connsiteX5" fmla="*/ 4213 w 26623"/>
                  <a:gd name="connsiteY5" fmla="*/ 4202 h 26623"/>
                  <a:gd name="connsiteX6" fmla="*/ 314 w 26623"/>
                  <a:gd name="connsiteY6" fmla="*/ 13615 h 26623"/>
                  <a:gd name="connsiteX7" fmla="*/ 4213 w 26623"/>
                  <a:gd name="connsiteY7" fmla="*/ 23027 h 26623"/>
                  <a:gd name="connsiteX8" fmla="*/ 13626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6" y="26926"/>
                    </a:moveTo>
                    <a:cubicBezTo>
                      <a:pt x="17156" y="26926"/>
                      <a:pt x="20543" y="25524"/>
                      <a:pt x="23039" y="23027"/>
                    </a:cubicBezTo>
                    <a:cubicBezTo>
                      <a:pt x="25535" y="20531"/>
                      <a:pt x="26938" y="17145"/>
                      <a:pt x="26938" y="13615"/>
                    </a:cubicBezTo>
                    <a:cubicBezTo>
                      <a:pt x="26938" y="10084"/>
                      <a:pt x="25535" y="6698"/>
                      <a:pt x="23039" y="4202"/>
                    </a:cubicBezTo>
                    <a:cubicBezTo>
                      <a:pt x="20543" y="1706"/>
                      <a:pt x="17156" y="303"/>
                      <a:pt x="13626" y="303"/>
                    </a:cubicBezTo>
                    <a:cubicBezTo>
                      <a:pt x="10096" y="303"/>
                      <a:pt x="6710" y="1706"/>
                      <a:pt x="4213" y="4202"/>
                    </a:cubicBezTo>
                    <a:cubicBezTo>
                      <a:pt x="1717" y="6698"/>
                      <a:pt x="314" y="10084"/>
                      <a:pt x="314" y="13615"/>
                    </a:cubicBezTo>
                    <a:cubicBezTo>
                      <a:pt x="314" y="17145"/>
                      <a:pt x="1717" y="20531"/>
                      <a:pt x="4213" y="23027"/>
                    </a:cubicBezTo>
                    <a:cubicBezTo>
                      <a:pt x="6710" y="25524"/>
                      <a:pt x="10096" y="26926"/>
                      <a:pt x="13626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88" name="任意多边形: 形状 68187">
                <a:extLst>
                  <a:ext uri="{FF2B5EF4-FFF2-40B4-BE49-F238E27FC236}">
                    <a16:creationId xmlns:a16="http://schemas.microsoft.com/office/drawing/2014/main" id="{0E8DB0D0-6C2F-852A-3821-6BC4B3DAE048}"/>
                  </a:ext>
                </a:extLst>
              </p:cNvPr>
              <p:cNvSpPr/>
              <p:nvPr/>
            </p:nvSpPr>
            <p:spPr>
              <a:xfrm>
                <a:off x="6730763" y="4391306"/>
                <a:ext cx="26623" cy="26623"/>
              </a:xfrm>
              <a:custGeom>
                <a:avLst/>
                <a:gdLst>
                  <a:gd name="connsiteX0" fmla="*/ 13798 w 26623"/>
                  <a:gd name="connsiteY0" fmla="*/ 26993 h 26623"/>
                  <a:gd name="connsiteX1" fmla="*/ 23211 w 26623"/>
                  <a:gd name="connsiteY1" fmla="*/ 23094 h 26623"/>
                  <a:gd name="connsiteX2" fmla="*/ 27110 w 26623"/>
                  <a:gd name="connsiteY2" fmla="*/ 13682 h 26623"/>
                  <a:gd name="connsiteX3" fmla="*/ 23211 w 26623"/>
                  <a:gd name="connsiteY3" fmla="*/ 4269 h 26623"/>
                  <a:gd name="connsiteX4" fmla="*/ 13798 w 26623"/>
                  <a:gd name="connsiteY4" fmla="*/ 370 h 26623"/>
                  <a:gd name="connsiteX5" fmla="*/ 4385 w 26623"/>
                  <a:gd name="connsiteY5" fmla="*/ 4269 h 26623"/>
                  <a:gd name="connsiteX6" fmla="*/ 486 w 26623"/>
                  <a:gd name="connsiteY6" fmla="*/ 13682 h 26623"/>
                  <a:gd name="connsiteX7" fmla="*/ 4385 w 26623"/>
                  <a:gd name="connsiteY7" fmla="*/ 23094 h 26623"/>
                  <a:gd name="connsiteX8" fmla="*/ 13798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93"/>
                    </a:moveTo>
                    <a:cubicBezTo>
                      <a:pt x="17328" y="26993"/>
                      <a:pt x="20714" y="25591"/>
                      <a:pt x="23211" y="23094"/>
                    </a:cubicBezTo>
                    <a:cubicBezTo>
                      <a:pt x="25707" y="20598"/>
                      <a:pt x="27110" y="17212"/>
                      <a:pt x="27110" y="13682"/>
                    </a:cubicBezTo>
                    <a:cubicBezTo>
                      <a:pt x="27110" y="10151"/>
                      <a:pt x="25707" y="6765"/>
                      <a:pt x="23211" y="4269"/>
                    </a:cubicBezTo>
                    <a:cubicBezTo>
                      <a:pt x="20714" y="1773"/>
                      <a:pt x="17328" y="370"/>
                      <a:pt x="13798" y="370"/>
                    </a:cubicBezTo>
                    <a:cubicBezTo>
                      <a:pt x="10268" y="370"/>
                      <a:pt x="6882" y="1773"/>
                      <a:pt x="4385" y="4269"/>
                    </a:cubicBezTo>
                    <a:cubicBezTo>
                      <a:pt x="1889" y="6765"/>
                      <a:pt x="486" y="10151"/>
                      <a:pt x="486" y="13682"/>
                    </a:cubicBezTo>
                    <a:cubicBezTo>
                      <a:pt x="486" y="17212"/>
                      <a:pt x="1889" y="20598"/>
                      <a:pt x="4385" y="23094"/>
                    </a:cubicBezTo>
                    <a:cubicBezTo>
                      <a:pt x="6882" y="25591"/>
                      <a:pt x="10268" y="26993"/>
                      <a:pt x="13798" y="269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89" name="任意多边形: 形状 68188">
                <a:extLst>
                  <a:ext uri="{FF2B5EF4-FFF2-40B4-BE49-F238E27FC236}">
                    <a16:creationId xmlns:a16="http://schemas.microsoft.com/office/drawing/2014/main" id="{5574C8A8-49CD-2788-C9E3-284CED79339B}"/>
                  </a:ext>
                </a:extLst>
              </p:cNvPr>
              <p:cNvSpPr/>
              <p:nvPr/>
            </p:nvSpPr>
            <p:spPr>
              <a:xfrm>
                <a:off x="5908160" y="3464639"/>
                <a:ext cx="26623" cy="26623"/>
              </a:xfrm>
              <a:custGeom>
                <a:avLst/>
                <a:gdLst>
                  <a:gd name="connsiteX0" fmla="*/ 13729 w 26623"/>
                  <a:gd name="connsiteY0" fmla="*/ 26915 h 26623"/>
                  <a:gd name="connsiteX1" fmla="*/ 23142 w 26623"/>
                  <a:gd name="connsiteY1" fmla="*/ 23016 h 26623"/>
                  <a:gd name="connsiteX2" fmla="*/ 27041 w 26623"/>
                  <a:gd name="connsiteY2" fmla="*/ 13604 h 26623"/>
                  <a:gd name="connsiteX3" fmla="*/ 23142 w 26623"/>
                  <a:gd name="connsiteY3" fmla="*/ 4191 h 26623"/>
                  <a:gd name="connsiteX4" fmla="*/ 13729 w 26623"/>
                  <a:gd name="connsiteY4" fmla="*/ 292 h 26623"/>
                  <a:gd name="connsiteX5" fmla="*/ 4316 w 26623"/>
                  <a:gd name="connsiteY5" fmla="*/ 4191 h 26623"/>
                  <a:gd name="connsiteX6" fmla="*/ 417 w 26623"/>
                  <a:gd name="connsiteY6" fmla="*/ 13604 h 26623"/>
                  <a:gd name="connsiteX7" fmla="*/ 4316 w 26623"/>
                  <a:gd name="connsiteY7" fmla="*/ 23016 h 26623"/>
                  <a:gd name="connsiteX8" fmla="*/ 13729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9" y="26915"/>
                    </a:moveTo>
                    <a:cubicBezTo>
                      <a:pt x="17259" y="26915"/>
                      <a:pt x="20645" y="25513"/>
                      <a:pt x="23142" y="23016"/>
                    </a:cubicBezTo>
                    <a:cubicBezTo>
                      <a:pt x="25638" y="20520"/>
                      <a:pt x="27041" y="17134"/>
                      <a:pt x="27041" y="13604"/>
                    </a:cubicBezTo>
                    <a:cubicBezTo>
                      <a:pt x="27041" y="10073"/>
                      <a:pt x="25638" y="6687"/>
                      <a:pt x="23142" y="4191"/>
                    </a:cubicBezTo>
                    <a:cubicBezTo>
                      <a:pt x="20645" y="1695"/>
                      <a:pt x="17259" y="292"/>
                      <a:pt x="13729" y="292"/>
                    </a:cubicBezTo>
                    <a:cubicBezTo>
                      <a:pt x="10199" y="292"/>
                      <a:pt x="6812" y="1695"/>
                      <a:pt x="4316" y="4191"/>
                    </a:cubicBezTo>
                    <a:cubicBezTo>
                      <a:pt x="1820" y="6687"/>
                      <a:pt x="417" y="10073"/>
                      <a:pt x="417" y="13604"/>
                    </a:cubicBezTo>
                    <a:cubicBezTo>
                      <a:pt x="417" y="17134"/>
                      <a:pt x="1820" y="20520"/>
                      <a:pt x="4316" y="23016"/>
                    </a:cubicBezTo>
                    <a:cubicBezTo>
                      <a:pt x="6812" y="25513"/>
                      <a:pt x="10199" y="26915"/>
                      <a:pt x="13729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90" name="任意多边形: 形状 68189">
                <a:extLst>
                  <a:ext uri="{FF2B5EF4-FFF2-40B4-BE49-F238E27FC236}">
                    <a16:creationId xmlns:a16="http://schemas.microsoft.com/office/drawing/2014/main" id="{F1562BC1-4EAC-6996-D132-3BFD4CB48A40}"/>
                  </a:ext>
                </a:extLst>
              </p:cNvPr>
              <p:cNvSpPr/>
              <p:nvPr/>
            </p:nvSpPr>
            <p:spPr>
              <a:xfrm>
                <a:off x="5697115" y="2848805"/>
                <a:ext cx="26623" cy="26623"/>
              </a:xfrm>
              <a:custGeom>
                <a:avLst/>
                <a:gdLst>
                  <a:gd name="connsiteX0" fmla="*/ 13711 w 26623"/>
                  <a:gd name="connsiteY0" fmla="*/ 26864 h 26623"/>
                  <a:gd name="connsiteX1" fmla="*/ 23124 w 26623"/>
                  <a:gd name="connsiteY1" fmla="*/ 22965 h 26623"/>
                  <a:gd name="connsiteX2" fmla="*/ 27023 w 26623"/>
                  <a:gd name="connsiteY2" fmla="*/ 13552 h 26623"/>
                  <a:gd name="connsiteX3" fmla="*/ 23124 w 26623"/>
                  <a:gd name="connsiteY3" fmla="*/ 4139 h 26623"/>
                  <a:gd name="connsiteX4" fmla="*/ 13711 w 26623"/>
                  <a:gd name="connsiteY4" fmla="*/ 240 h 26623"/>
                  <a:gd name="connsiteX5" fmla="*/ 4298 w 26623"/>
                  <a:gd name="connsiteY5" fmla="*/ 4139 h 26623"/>
                  <a:gd name="connsiteX6" fmla="*/ 400 w 26623"/>
                  <a:gd name="connsiteY6" fmla="*/ 13552 h 26623"/>
                  <a:gd name="connsiteX7" fmla="*/ 4298 w 26623"/>
                  <a:gd name="connsiteY7" fmla="*/ 22965 h 26623"/>
                  <a:gd name="connsiteX8" fmla="*/ 13711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1" y="26864"/>
                    </a:moveTo>
                    <a:cubicBezTo>
                      <a:pt x="17241" y="26864"/>
                      <a:pt x="20628" y="25461"/>
                      <a:pt x="23124" y="22965"/>
                    </a:cubicBezTo>
                    <a:cubicBezTo>
                      <a:pt x="25620" y="20468"/>
                      <a:pt x="27023" y="17082"/>
                      <a:pt x="27023" y="13552"/>
                    </a:cubicBezTo>
                    <a:cubicBezTo>
                      <a:pt x="27023" y="10022"/>
                      <a:pt x="25620" y="6636"/>
                      <a:pt x="23124" y="4139"/>
                    </a:cubicBezTo>
                    <a:cubicBezTo>
                      <a:pt x="20628" y="1643"/>
                      <a:pt x="17241" y="240"/>
                      <a:pt x="13711" y="240"/>
                    </a:cubicBezTo>
                    <a:cubicBezTo>
                      <a:pt x="10181" y="240"/>
                      <a:pt x="6795" y="1643"/>
                      <a:pt x="4298" y="4139"/>
                    </a:cubicBezTo>
                    <a:cubicBezTo>
                      <a:pt x="1802" y="6636"/>
                      <a:pt x="400" y="10022"/>
                      <a:pt x="400" y="13552"/>
                    </a:cubicBezTo>
                    <a:cubicBezTo>
                      <a:pt x="400" y="17082"/>
                      <a:pt x="1802" y="20468"/>
                      <a:pt x="4298" y="22965"/>
                    </a:cubicBezTo>
                    <a:cubicBezTo>
                      <a:pt x="6795" y="25461"/>
                      <a:pt x="10181" y="26864"/>
                      <a:pt x="13711" y="268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91" name="任意多边形: 形状 68190">
                <a:extLst>
                  <a:ext uri="{FF2B5EF4-FFF2-40B4-BE49-F238E27FC236}">
                    <a16:creationId xmlns:a16="http://schemas.microsoft.com/office/drawing/2014/main" id="{AE4705B2-2216-85E7-EDF0-FBD91C5C9FD1}"/>
                  </a:ext>
                </a:extLst>
              </p:cNvPr>
              <p:cNvSpPr/>
              <p:nvPr/>
            </p:nvSpPr>
            <p:spPr>
              <a:xfrm>
                <a:off x="5493363" y="3002055"/>
                <a:ext cx="26623" cy="26623"/>
              </a:xfrm>
              <a:custGeom>
                <a:avLst/>
                <a:gdLst>
                  <a:gd name="connsiteX0" fmla="*/ 13694 w 26623"/>
                  <a:gd name="connsiteY0" fmla="*/ 26876 h 26623"/>
                  <a:gd name="connsiteX1" fmla="*/ 23107 w 26623"/>
                  <a:gd name="connsiteY1" fmla="*/ 22978 h 26623"/>
                  <a:gd name="connsiteX2" fmla="*/ 27006 w 26623"/>
                  <a:gd name="connsiteY2" fmla="*/ 13565 h 26623"/>
                  <a:gd name="connsiteX3" fmla="*/ 23107 w 26623"/>
                  <a:gd name="connsiteY3" fmla="*/ 4152 h 26623"/>
                  <a:gd name="connsiteX4" fmla="*/ 13694 w 26623"/>
                  <a:gd name="connsiteY4" fmla="*/ 253 h 26623"/>
                  <a:gd name="connsiteX5" fmla="*/ 4281 w 26623"/>
                  <a:gd name="connsiteY5" fmla="*/ 4152 h 26623"/>
                  <a:gd name="connsiteX6" fmla="*/ 383 w 26623"/>
                  <a:gd name="connsiteY6" fmla="*/ 13565 h 26623"/>
                  <a:gd name="connsiteX7" fmla="*/ 4281 w 26623"/>
                  <a:gd name="connsiteY7" fmla="*/ 22978 h 26623"/>
                  <a:gd name="connsiteX8" fmla="*/ 13694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4" y="26876"/>
                    </a:moveTo>
                    <a:cubicBezTo>
                      <a:pt x="17224" y="26876"/>
                      <a:pt x="20611" y="25474"/>
                      <a:pt x="23107" y="22978"/>
                    </a:cubicBezTo>
                    <a:cubicBezTo>
                      <a:pt x="25603" y="20481"/>
                      <a:pt x="27006" y="17095"/>
                      <a:pt x="27006" y="13565"/>
                    </a:cubicBezTo>
                    <a:cubicBezTo>
                      <a:pt x="27006" y="10035"/>
                      <a:pt x="25603" y="6648"/>
                      <a:pt x="23107" y="4152"/>
                    </a:cubicBezTo>
                    <a:cubicBezTo>
                      <a:pt x="20611" y="1656"/>
                      <a:pt x="17224" y="253"/>
                      <a:pt x="13694" y="253"/>
                    </a:cubicBezTo>
                    <a:cubicBezTo>
                      <a:pt x="10164" y="253"/>
                      <a:pt x="6778" y="1656"/>
                      <a:pt x="4281" y="4152"/>
                    </a:cubicBezTo>
                    <a:cubicBezTo>
                      <a:pt x="1785" y="6648"/>
                      <a:pt x="383" y="10035"/>
                      <a:pt x="383" y="13565"/>
                    </a:cubicBezTo>
                    <a:cubicBezTo>
                      <a:pt x="383" y="17095"/>
                      <a:pt x="1785" y="20481"/>
                      <a:pt x="4281" y="22978"/>
                    </a:cubicBezTo>
                    <a:cubicBezTo>
                      <a:pt x="6778" y="25474"/>
                      <a:pt x="10164" y="26876"/>
                      <a:pt x="13694" y="268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92" name="任意多边形: 形状 68191">
                <a:extLst>
                  <a:ext uri="{FF2B5EF4-FFF2-40B4-BE49-F238E27FC236}">
                    <a16:creationId xmlns:a16="http://schemas.microsoft.com/office/drawing/2014/main" id="{04449E9F-9948-810B-80A9-BD6BE9DEA9BA}"/>
                  </a:ext>
                </a:extLst>
              </p:cNvPr>
              <p:cNvSpPr/>
              <p:nvPr/>
            </p:nvSpPr>
            <p:spPr>
              <a:xfrm>
                <a:off x="4981983" y="4213621"/>
                <a:ext cx="26623" cy="26623"/>
              </a:xfrm>
              <a:custGeom>
                <a:avLst/>
                <a:gdLst>
                  <a:gd name="connsiteX0" fmla="*/ 13651 w 26623"/>
                  <a:gd name="connsiteY0" fmla="*/ 26978 h 26623"/>
                  <a:gd name="connsiteX1" fmla="*/ 23064 w 26623"/>
                  <a:gd name="connsiteY1" fmla="*/ 23079 h 26623"/>
                  <a:gd name="connsiteX2" fmla="*/ 26963 w 26623"/>
                  <a:gd name="connsiteY2" fmla="*/ 13667 h 26623"/>
                  <a:gd name="connsiteX3" fmla="*/ 23064 w 26623"/>
                  <a:gd name="connsiteY3" fmla="*/ 4254 h 26623"/>
                  <a:gd name="connsiteX4" fmla="*/ 13651 w 26623"/>
                  <a:gd name="connsiteY4" fmla="*/ 355 h 26623"/>
                  <a:gd name="connsiteX5" fmla="*/ 4238 w 26623"/>
                  <a:gd name="connsiteY5" fmla="*/ 4254 h 26623"/>
                  <a:gd name="connsiteX6" fmla="*/ 340 w 26623"/>
                  <a:gd name="connsiteY6" fmla="*/ 13667 h 26623"/>
                  <a:gd name="connsiteX7" fmla="*/ 4238 w 26623"/>
                  <a:gd name="connsiteY7" fmla="*/ 23079 h 26623"/>
                  <a:gd name="connsiteX8" fmla="*/ 13651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1" y="26978"/>
                    </a:moveTo>
                    <a:cubicBezTo>
                      <a:pt x="17181" y="26978"/>
                      <a:pt x="20568" y="25576"/>
                      <a:pt x="23064" y="23079"/>
                    </a:cubicBezTo>
                    <a:cubicBezTo>
                      <a:pt x="25560" y="20583"/>
                      <a:pt x="26963" y="17197"/>
                      <a:pt x="26963" y="13667"/>
                    </a:cubicBezTo>
                    <a:cubicBezTo>
                      <a:pt x="26963" y="10136"/>
                      <a:pt x="25560" y="6750"/>
                      <a:pt x="23064" y="4254"/>
                    </a:cubicBezTo>
                    <a:cubicBezTo>
                      <a:pt x="20568" y="1758"/>
                      <a:pt x="17181" y="355"/>
                      <a:pt x="13651" y="355"/>
                    </a:cubicBezTo>
                    <a:cubicBezTo>
                      <a:pt x="10121" y="355"/>
                      <a:pt x="6735" y="1758"/>
                      <a:pt x="4238" y="4254"/>
                    </a:cubicBezTo>
                    <a:cubicBezTo>
                      <a:pt x="1742" y="6750"/>
                      <a:pt x="340" y="10136"/>
                      <a:pt x="340" y="13667"/>
                    </a:cubicBezTo>
                    <a:cubicBezTo>
                      <a:pt x="340" y="17197"/>
                      <a:pt x="1742" y="20583"/>
                      <a:pt x="4238" y="23079"/>
                    </a:cubicBezTo>
                    <a:cubicBezTo>
                      <a:pt x="6735" y="25576"/>
                      <a:pt x="10121" y="26978"/>
                      <a:pt x="13651" y="2697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93" name="任意多边形: 形状 68192">
                <a:extLst>
                  <a:ext uri="{FF2B5EF4-FFF2-40B4-BE49-F238E27FC236}">
                    <a16:creationId xmlns:a16="http://schemas.microsoft.com/office/drawing/2014/main" id="{F9B936BD-171F-EC51-D15A-B69300D0BE88}"/>
                  </a:ext>
                </a:extLst>
              </p:cNvPr>
              <p:cNvSpPr/>
              <p:nvPr/>
            </p:nvSpPr>
            <p:spPr>
              <a:xfrm>
                <a:off x="7167198" y="4747965"/>
                <a:ext cx="26623" cy="26623"/>
              </a:xfrm>
              <a:custGeom>
                <a:avLst/>
                <a:gdLst>
                  <a:gd name="connsiteX0" fmla="*/ 13835 w 26623"/>
                  <a:gd name="connsiteY0" fmla="*/ 27023 h 26623"/>
                  <a:gd name="connsiteX1" fmla="*/ 23247 w 26623"/>
                  <a:gd name="connsiteY1" fmla="*/ 23124 h 26623"/>
                  <a:gd name="connsiteX2" fmla="*/ 27146 w 26623"/>
                  <a:gd name="connsiteY2" fmla="*/ 13711 h 26623"/>
                  <a:gd name="connsiteX3" fmla="*/ 23247 w 26623"/>
                  <a:gd name="connsiteY3" fmla="*/ 4299 h 26623"/>
                  <a:gd name="connsiteX4" fmla="*/ 13835 w 26623"/>
                  <a:gd name="connsiteY4" fmla="*/ 400 h 26623"/>
                  <a:gd name="connsiteX5" fmla="*/ 4422 w 26623"/>
                  <a:gd name="connsiteY5" fmla="*/ 4299 h 26623"/>
                  <a:gd name="connsiteX6" fmla="*/ 523 w 26623"/>
                  <a:gd name="connsiteY6" fmla="*/ 13711 h 26623"/>
                  <a:gd name="connsiteX7" fmla="*/ 4422 w 26623"/>
                  <a:gd name="connsiteY7" fmla="*/ 23124 h 26623"/>
                  <a:gd name="connsiteX8" fmla="*/ 13835 w 26623"/>
                  <a:gd name="connsiteY8" fmla="*/ 270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5" y="27023"/>
                    </a:moveTo>
                    <a:cubicBezTo>
                      <a:pt x="17365" y="27023"/>
                      <a:pt x="20751" y="25620"/>
                      <a:pt x="23247" y="23124"/>
                    </a:cubicBezTo>
                    <a:cubicBezTo>
                      <a:pt x="25744" y="20628"/>
                      <a:pt x="27146" y="17242"/>
                      <a:pt x="27146" y="13711"/>
                    </a:cubicBezTo>
                    <a:cubicBezTo>
                      <a:pt x="27146" y="10181"/>
                      <a:pt x="25744" y="6795"/>
                      <a:pt x="23247" y="4299"/>
                    </a:cubicBezTo>
                    <a:cubicBezTo>
                      <a:pt x="20751" y="1802"/>
                      <a:pt x="17365" y="400"/>
                      <a:pt x="13835" y="400"/>
                    </a:cubicBezTo>
                    <a:cubicBezTo>
                      <a:pt x="10304" y="400"/>
                      <a:pt x="6918" y="1802"/>
                      <a:pt x="4422" y="4299"/>
                    </a:cubicBezTo>
                    <a:cubicBezTo>
                      <a:pt x="1926" y="6795"/>
                      <a:pt x="523" y="10181"/>
                      <a:pt x="523" y="13711"/>
                    </a:cubicBezTo>
                    <a:cubicBezTo>
                      <a:pt x="523" y="17242"/>
                      <a:pt x="1926" y="20628"/>
                      <a:pt x="4422" y="23124"/>
                    </a:cubicBezTo>
                    <a:cubicBezTo>
                      <a:pt x="6918" y="25620"/>
                      <a:pt x="10304" y="27023"/>
                      <a:pt x="13835" y="270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94" name="任意多边形: 形状 68193">
                <a:extLst>
                  <a:ext uri="{FF2B5EF4-FFF2-40B4-BE49-F238E27FC236}">
                    <a16:creationId xmlns:a16="http://schemas.microsoft.com/office/drawing/2014/main" id="{3AAF2A5A-7574-D821-5F8B-894B7F6E368E}"/>
                  </a:ext>
                </a:extLst>
              </p:cNvPr>
              <p:cNvSpPr/>
              <p:nvPr/>
            </p:nvSpPr>
            <p:spPr>
              <a:xfrm>
                <a:off x="5545493" y="3037407"/>
                <a:ext cx="26623" cy="26623"/>
              </a:xfrm>
              <a:custGeom>
                <a:avLst/>
                <a:gdLst>
                  <a:gd name="connsiteX0" fmla="*/ 13698 w 26623"/>
                  <a:gd name="connsiteY0" fmla="*/ 26879 h 26623"/>
                  <a:gd name="connsiteX1" fmla="*/ 23111 w 26623"/>
                  <a:gd name="connsiteY1" fmla="*/ 22981 h 26623"/>
                  <a:gd name="connsiteX2" fmla="*/ 27010 w 26623"/>
                  <a:gd name="connsiteY2" fmla="*/ 13568 h 26623"/>
                  <a:gd name="connsiteX3" fmla="*/ 23111 w 26623"/>
                  <a:gd name="connsiteY3" fmla="*/ 4155 h 26623"/>
                  <a:gd name="connsiteX4" fmla="*/ 13698 w 26623"/>
                  <a:gd name="connsiteY4" fmla="*/ 256 h 26623"/>
                  <a:gd name="connsiteX5" fmla="*/ 4286 w 26623"/>
                  <a:gd name="connsiteY5" fmla="*/ 4155 h 26623"/>
                  <a:gd name="connsiteX6" fmla="*/ 387 w 26623"/>
                  <a:gd name="connsiteY6" fmla="*/ 13568 h 26623"/>
                  <a:gd name="connsiteX7" fmla="*/ 4286 w 26623"/>
                  <a:gd name="connsiteY7" fmla="*/ 22981 h 26623"/>
                  <a:gd name="connsiteX8" fmla="*/ 13698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8" y="26879"/>
                    </a:moveTo>
                    <a:cubicBezTo>
                      <a:pt x="17229" y="26879"/>
                      <a:pt x="20615" y="25477"/>
                      <a:pt x="23111" y="22981"/>
                    </a:cubicBezTo>
                    <a:cubicBezTo>
                      <a:pt x="25607" y="20484"/>
                      <a:pt x="27010" y="17098"/>
                      <a:pt x="27010" y="13568"/>
                    </a:cubicBezTo>
                    <a:cubicBezTo>
                      <a:pt x="27010" y="10038"/>
                      <a:pt x="25607" y="6651"/>
                      <a:pt x="23111" y="4155"/>
                    </a:cubicBezTo>
                    <a:cubicBezTo>
                      <a:pt x="20615" y="1659"/>
                      <a:pt x="17229" y="256"/>
                      <a:pt x="13698" y="256"/>
                    </a:cubicBezTo>
                    <a:cubicBezTo>
                      <a:pt x="10168" y="256"/>
                      <a:pt x="6782" y="1659"/>
                      <a:pt x="4286" y="4155"/>
                    </a:cubicBezTo>
                    <a:cubicBezTo>
                      <a:pt x="1789" y="6651"/>
                      <a:pt x="387" y="10038"/>
                      <a:pt x="387" y="13568"/>
                    </a:cubicBezTo>
                    <a:cubicBezTo>
                      <a:pt x="387" y="17098"/>
                      <a:pt x="1789" y="20484"/>
                      <a:pt x="4286" y="22981"/>
                    </a:cubicBezTo>
                    <a:cubicBezTo>
                      <a:pt x="6782" y="25477"/>
                      <a:pt x="10168" y="26879"/>
                      <a:pt x="13698" y="268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95" name="任意多边形: 形状 68194">
                <a:extLst>
                  <a:ext uri="{FF2B5EF4-FFF2-40B4-BE49-F238E27FC236}">
                    <a16:creationId xmlns:a16="http://schemas.microsoft.com/office/drawing/2014/main" id="{8FE9B404-624F-8361-5F0A-A1433C3F42EE}"/>
                  </a:ext>
                </a:extLst>
              </p:cNvPr>
              <p:cNvSpPr/>
              <p:nvPr/>
            </p:nvSpPr>
            <p:spPr>
              <a:xfrm>
                <a:off x="5583639" y="2537286"/>
                <a:ext cx="26623" cy="26623"/>
              </a:xfrm>
              <a:custGeom>
                <a:avLst/>
                <a:gdLst>
                  <a:gd name="connsiteX0" fmla="*/ 13702 w 26623"/>
                  <a:gd name="connsiteY0" fmla="*/ 26837 h 26623"/>
                  <a:gd name="connsiteX1" fmla="*/ 23114 w 26623"/>
                  <a:gd name="connsiteY1" fmla="*/ 22939 h 26623"/>
                  <a:gd name="connsiteX2" fmla="*/ 27013 w 26623"/>
                  <a:gd name="connsiteY2" fmla="*/ 13526 h 26623"/>
                  <a:gd name="connsiteX3" fmla="*/ 23114 w 26623"/>
                  <a:gd name="connsiteY3" fmla="*/ 4113 h 26623"/>
                  <a:gd name="connsiteX4" fmla="*/ 13702 w 26623"/>
                  <a:gd name="connsiteY4" fmla="*/ 214 h 26623"/>
                  <a:gd name="connsiteX5" fmla="*/ 4289 w 26623"/>
                  <a:gd name="connsiteY5" fmla="*/ 4113 h 26623"/>
                  <a:gd name="connsiteX6" fmla="*/ 390 w 26623"/>
                  <a:gd name="connsiteY6" fmla="*/ 13526 h 26623"/>
                  <a:gd name="connsiteX7" fmla="*/ 4289 w 26623"/>
                  <a:gd name="connsiteY7" fmla="*/ 22939 h 26623"/>
                  <a:gd name="connsiteX8" fmla="*/ 13702 w 26623"/>
                  <a:gd name="connsiteY8" fmla="*/ 268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2" y="26837"/>
                    </a:moveTo>
                    <a:cubicBezTo>
                      <a:pt x="17232" y="26837"/>
                      <a:pt x="20618" y="25435"/>
                      <a:pt x="23114" y="22939"/>
                    </a:cubicBezTo>
                    <a:cubicBezTo>
                      <a:pt x="25611" y="20442"/>
                      <a:pt x="27013" y="17056"/>
                      <a:pt x="27013" y="13526"/>
                    </a:cubicBezTo>
                    <a:cubicBezTo>
                      <a:pt x="27013" y="9996"/>
                      <a:pt x="25611" y="6609"/>
                      <a:pt x="23114" y="4113"/>
                    </a:cubicBezTo>
                    <a:cubicBezTo>
                      <a:pt x="20618" y="1617"/>
                      <a:pt x="17232" y="214"/>
                      <a:pt x="13702" y="214"/>
                    </a:cubicBezTo>
                    <a:cubicBezTo>
                      <a:pt x="10171" y="214"/>
                      <a:pt x="6785" y="1617"/>
                      <a:pt x="4289" y="4113"/>
                    </a:cubicBezTo>
                    <a:cubicBezTo>
                      <a:pt x="1793" y="6609"/>
                      <a:pt x="390" y="9996"/>
                      <a:pt x="390" y="13526"/>
                    </a:cubicBezTo>
                    <a:cubicBezTo>
                      <a:pt x="390" y="17056"/>
                      <a:pt x="1793" y="20442"/>
                      <a:pt x="4289" y="22939"/>
                    </a:cubicBezTo>
                    <a:cubicBezTo>
                      <a:pt x="6785" y="25435"/>
                      <a:pt x="10171" y="26837"/>
                      <a:pt x="13702" y="268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96" name="任意多边形: 形状 68195">
                <a:extLst>
                  <a:ext uri="{FF2B5EF4-FFF2-40B4-BE49-F238E27FC236}">
                    <a16:creationId xmlns:a16="http://schemas.microsoft.com/office/drawing/2014/main" id="{2B3140D2-5794-6C80-75A1-D05AF7C81CB7}"/>
                  </a:ext>
                </a:extLst>
              </p:cNvPr>
              <p:cNvSpPr/>
              <p:nvPr/>
            </p:nvSpPr>
            <p:spPr>
              <a:xfrm>
                <a:off x="6330092" y="3467367"/>
                <a:ext cx="26623" cy="26623"/>
              </a:xfrm>
              <a:custGeom>
                <a:avLst/>
                <a:gdLst>
                  <a:gd name="connsiteX0" fmla="*/ 13764 w 26623"/>
                  <a:gd name="connsiteY0" fmla="*/ 26916 h 26623"/>
                  <a:gd name="connsiteX1" fmla="*/ 23177 w 26623"/>
                  <a:gd name="connsiteY1" fmla="*/ 23017 h 26623"/>
                  <a:gd name="connsiteX2" fmla="*/ 27076 w 26623"/>
                  <a:gd name="connsiteY2" fmla="*/ 13604 h 26623"/>
                  <a:gd name="connsiteX3" fmla="*/ 23177 w 26623"/>
                  <a:gd name="connsiteY3" fmla="*/ 4191 h 26623"/>
                  <a:gd name="connsiteX4" fmla="*/ 13764 w 26623"/>
                  <a:gd name="connsiteY4" fmla="*/ 292 h 26623"/>
                  <a:gd name="connsiteX5" fmla="*/ 4352 w 26623"/>
                  <a:gd name="connsiteY5" fmla="*/ 4191 h 26623"/>
                  <a:gd name="connsiteX6" fmla="*/ 453 w 26623"/>
                  <a:gd name="connsiteY6" fmla="*/ 13604 h 26623"/>
                  <a:gd name="connsiteX7" fmla="*/ 4352 w 26623"/>
                  <a:gd name="connsiteY7" fmla="*/ 23017 h 26623"/>
                  <a:gd name="connsiteX8" fmla="*/ 13764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6916"/>
                    </a:moveTo>
                    <a:cubicBezTo>
                      <a:pt x="17295" y="26916"/>
                      <a:pt x="20681" y="25513"/>
                      <a:pt x="23177" y="23017"/>
                    </a:cubicBezTo>
                    <a:cubicBezTo>
                      <a:pt x="25673" y="20520"/>
                      <a:pt x="27076" y="17134"/>
                      <a:pt x="27076" y="13604"/>
                    </a:cubicBezTo>
                    <a:cubicBezTo>
                      <a:pt x="27076" y="10074"/>
                      <a:pt x="25673" y="6687"/>
                      <a:pt x="23177" y="4191"/>
                    </a:cubicBezTo>
                    <a:cubicBezTo>
                      <a:pt x="20681" y="1695"/>
                      <a:pt x="17295" y="292"/>
                      <a:pt x="13764" y="292"/>
                    </a:cubicBezTo>
                    <a:cubicBezTo>
                      <a:pt x="10234" y="292"/>
                      <a:pt x="6848" y="1695"/>
                      <a:pt x="4352" y="4191"/>
                    </a:cubicBezTo>
                    <a:cubicBezTo>
                      <a:pt x="1855" y="6687"/>
                      <a:pt x="453" y="10074"/>
                      <a:pt x="453" y="13604"/>
                    </a:cubicBezTo>
                    <a:cubicBezTo>
                      <a:pt x="453" y="17134"/>
                      <a:pt x="1855" y="20520"/>
                      <a:pt x="4352" y="23017"/>
                    </a:cubicBezTo>
                    <a:cubicBezTo>
                      <a:pt x="6848" y="25513"/>
                      <a:pt x="10234" y="26916"/>
                      <a:pt x="13764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97" name="任意多边形: 形状 68196">
                <a:extLst>
                  <a:ext uri="{FF2B5EF4-FFF2-40B4-BE49-F238E27FC236}">
                    <a16:creationId xmlns:a16="http://schemas.microsoft.com/office/drawing/2014/main" id="{88BBBD0D-2783-EA6E-E339-25288C708B7E}"/>
                  </a:ext>
                </a:extLst>
              </p:cNvPr>
              <p:cNvSpPr/>
              <p:nvPr/>
            </p:nvSpPr>
            <p:spPr>
              <a:xfrm>
                <a:off x="5767012" y="3138527"/>
                <a:ext cx="26623" cy="26623"/>
              </a:xfrm>
              <a:custGeom>
                <a:avLst/>
                <a:gdLst>
                  <a:gd name="connsiteX0" fmla="*/ 13717 w 26623"/>
                  <a:gd name="connsiteY0" fmla="*/ 26888 h 26623"/>
                  <a:gd name="connsiteX1" fmla="*/ 23130 w 26623"/>
                  <a:gd name="connsiteY1" fmla="*/ 22989 h 26623"/>
                  <a:gd name="connsiteX2" fmla="*/ 27029 w 26623"/>
                  <a:gd name="connsiteY2" fmla="*/ 13576 h 26623"/>
                  <a:gd name="connsiteX3" fmla="*/ 23130 w 26623"/>
                  <a:gd name="connsiteY3" fmla="*/ 4164 h 26623"/>
                  <a:gd name="connsiteX4" fmla="*/ 13717 w 26623"/>
                  <a:gd name="connsiteY4" fmla="*/ 265 h 26623"/>
                  <a:gd name="connsiteX5" fmla="*/ 4304 w 26623"/>
                  <a:gd name="connsiteY5" fmla="*/ 4164 h 26623"/>
                  <a:gd name="connsiteX6" fmla="*/ 405 w 26623"/>
                  <a:gd name="connsiteY6" fmla="*/ 13576 h 26623"/>
                  <a:gd name="connsiteX7" fmla="*/ 4304 w 26623"/>
                  <a:gd name="connsiteY7" fmla="*/ 22989 h 26623"/>
                  <a:gd name="connsiteX8" fmla="*/ 13717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7" y="26888"/>
                    </a:moveTo>
                    <a:cubicBezTo>
                      <a:pt x="17247" y="26888"/>
                      <a:pt x="20634" y="25485"/>
                      <a:pt x="23130" y="22989"/>
                    </a:cubicBezTo>
                    <a:cubicBezTo>
                      <a:pt x="25626" y="20493"/>
                      <a:pt x="27029" y="17107"/>
                      <a:pt x="27029" y="13576"/>
                    </a:cubicBezTo>
                    <a:cubicBezTo>
                      <a:pt x="27029" y="10046"/>
                      <a:pt x="25626" y="6660"/>
                      <a:pt x="23130" y="4164"/>
                    </a:cubicBezTo>
                    <a:cubicBezTo>
                      <a:pt x="20634" y="1667"/>
                      <a:pt x="17247" y="265"/>
                      <a:pt x="13717" y="265"/>
                    </a:cubicBezTo>
                    <a:cubicBezTo>
                      <a:pt x="10187" y="265"/>
                      <a:pt x="6801" y="1667"/>
                      <a:pt x="4304" y="4164"/>
                    </a:cubicBezTo>
                    <a:cubicBezTo>
                      <a:pt x="1808" y="6660"/>
                      <a:pt x="405" y="10046"/>
                      <a:pt x="405" y="13576"/>
                    </a:cubicBezTo>
                    <a:cubicBezTo>
                      <a:pt x="405" y="17107"/>
                      <a:pt x="1808" y="20493"/>
                      <a:pt x="4304" y="22989"/>
                    </a:cubicBezTo>
                    <a:cubicBezTo>
                      <a:pt x="6801" y="25485"/>
                      <a:pt x="10187" y="26888"/>
                      <a:pt x="13717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98" name="任意多边形: 形状 68197">
                <a:extLst>
                  <a:ext uri="{FF2B5EF4-FFF2-40B4-BE49-F238E27FC236}">
                    <a16:creationId xmlns:a16="http://schemas.microsoft.com/office/drawing/2014/main" id="{28CAFDA7-4AEE-FDBD-16DA-D2562119211C}"/>
                  </a:ext>
                </a:extLst>
              </p:cNvPr>
              <p:cNvSpPr/>
              <p:nvPr/>
            </p:nvSpPr>
            <p:spPr>
              <a:xfrm>
                <a:off x="5488853" y="3602746"/>
                <a:ext cx="26623" cy="26623"/>
              </a:xfrm>
              <a:custGeom>
                <a:avLst/>
                <a:gdLst>
                  <a:gd name="connsiteX0" fmla="*/ 13694 w 26623"/>
                  <a:gd name="connsiteY0" fmla="*/ 26927 h 26623"/>
                  <a:gd name="connsiteX1" fmla="*/ 23106 w 26623"/>
                  <a:gd name="connsiteY1" fmla="*/ 23028 h 26623"/>
                  <a:gd name="connsiteX2" fmla="*/ 27005 w 26623"/>
                  <a:gd name="connsiteY2" fmla="*/ 13615 h 26623"/>
                  <a:gd name="connsiteX3" fmla="*/ 23106 w 26623"/>
                  <a:gd name="connsiteY3" fmla="*/ 4203 h 26623"/>
                  <a:gd name="connsiteX4" fmla="*/ 13694 w 26623"/>
                  <a:gd name="connsiteY4" fmla="*/ 304 h 26623"/>
                  <a:gd name="connsiteX5" fmla="*/ 4281 w 26623"/>
                  <a:gd name="connsiteY5" fmla="*/ 4203 h 26623"/>
                  <a:gd name="connsiteX6" fmla="*/ 382 w 26623"/>
                  <a:gd name="connsiteY6" fmla="*/ 13615 h 26623"/>
                  <a:gd name="connsiteX7" fmla="*/ 4281 w 26623"/>
                  <a:gd name="connsiteY7" fmla="*/ 23028 h 26623"/>
                  <a:gd name="connsiteX8" fmla="*/ 13694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4" y="26927"/>
                    </a:moveTo>
                    <a:cubicBezTo>
                      <a:pt x="17224" y="26927"/>
                      <a:pt x="20610" y="25524"/>
                      <a:pt x="23106" y="23028"/>
                    </a:cubicBezTo>
                    <a:cubicBezTo>
                      <a:pt x="25603" y="20532"/>
                      <a:pt x="27005" y="17146"/>
                      <a:pt x="27005" y="13615"/>
                    </a:cubicBezTo>
                    <a:cubicBezTo>
                      <a:pt x="27005" y="10085"/>
                      <a:pt x="25603" y="6699"/>
                      <a:pt x="23106" y="4203"/>
                    </a:cubicBezTo>
                    <a:cubicBezTo>
                      <a:pt x="20610" y="1706"/>
                      <a:pt x="17224" y="304"/>
                      <a:pt x="13694" y="304"/>
                    </a:cubicBezTo>
                    <a:cubicBezTo>
                      <a:pt x="10163" y="304"/>
                      <a:pt x="6777" y="1706"/>
                      <a:pt x="4281" y="4203"/>
                    </a:cubicBezTo>
                    <a:cubicBezTo>
                      <a:pt x="1785" y="6699"/>
                      <a:pt x="382" y="10085"/>
                      <a:pt x="382" y="13615"/>
                    </a:cubicBezTo>
                    <a:cubicBezTo>
                      <a:pt x="382" y="17146"/>
                      <a:pt x="1785" y="20532"/>
                      <a:pt x="4281" y="23028"/>
                    </a:cubicBezTo>
                    <a:cubicBezTo>
                      <a:pt x="6777" y="25524"/>
                      <a:pt x="10163" y="26927"/>
                      <a:pt x="13694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99" name="任意多边形: 形状 68198">
                <a:extLst>
                  <a:ext uri="{FF2B5EF4-FFF2-40B4-BE49-F238E27FC236}">
                    <a16:creationId xmlns:a16="http://schemas.microsoft.com/office/drawing/2014/main" id="{6A9568DD-B47D-35B6-56A8-BC93268AD12E}"/>
                  </a:ext>
                </a:extLst>
              </p:cNvPr>
              <p:cNvSpPr/>
              <p:nvPr/>
            </p:nvSpPr>
            <p:spPr>
              <a:xfrm>
                <a:off x="6536089" y="2680622"/>
                <a:ext cx="26623" cy="26623"/>
              </a:xfrm>
              <a:custGeom>
                <a:avLst/>
                <a:gdLst>
                  <a:gd name="connsiteX0" fmla="*/ 13782 w 26623"/>
                  <a:gd name="connsiteY0" fmla="*/ 26849 h 26623"/>
                  <a:gd name="connsiteX1" fmla="*/ 23194 w 26623"/>
                  <a:gd name="connsiteY1" fmla="*/ 22951 h 26623"/>
                  <a:gd name="connsiteX2" fmla="*/ 27093 w 26623"/>
                  <a:gd name="connsiteY2" fmla="*/ 13538 h 26623"/>
                  <a:gd name="connsiteX3" fmla="*/ 23194 w 26623"/>
                  <a:gd name="connsiteY3" fmla="*/ 4125 h 26623"/>
                  <a:gd name="connsiteX4" fmla="*/ 13782 w 26623"/>
                  <a:gd name="connsiteY4" fmla="*/ 226 h 26623"/>
                  <a:gd name="connsiteX5" fmla="*/ 4369 w 26623"/>
                  <a:gd name="connsiteY5" fmla="*/ 4125 h 26623"/>
                  <a:gd name="connsiteX6" fmla="*/ 470 w 26623"/>
                  <a:gd name="connsiteY6" fmla="*/ 13538 h 26623"/>
                  <a:gd name="connsiteX7" fmla="*/ 4369 w 26623"/>
                  <a:gd name="connsiteY7" fmla="*/ 22951 h 26623"/>
                  <a:gd name="connsiteX8" fmla="*/ 13782 w 26623"/>
                  <a:gd name="connsiteY8" fmla="*/ 268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849"/>
                    </a:moveTo>
                    <a:cubicBezTo>
                      <a:pt x="17312" y="26849"/>
                      <a:pt x="20698" y="25447"/>
                      <a:pt x="23194" y="22951"/>
                    </a:cubicBezTo>
                    <a:cubicBezTo>
                      <a:pt x="25691" y="20454"/>
                      <a:pt x="27093" y="17068"/>
                      <a:pt x="27093" y="13538"/>
                    </a:cubicBezTo>
                    <a:cubicBezTo>
                      <a:pt x="27093" y="10008"/>
                      <a:pt x="25691" y="6621"/>
                      <a:pt x="23194" y="4125"/>
                    </a:cubicBezTo>
                    <a:cubicBezTo>
                      <a:pt x="20698" y="1629"/>
                      <a:pt x="17312" y="226"/>
                      <a:pt x="13782" y="226"/>
                    </a:cubicBezTo>
                    <a:cubicBezTo>
                      <a:pt x="10251" y="226"/>
                      <a:pt x="6865" y="1629"/>
                      <a:pt x="4369" y="4125"/>
                    </a:cubicBezTo>
                    <a:cubicBezTo>
                      <a:pt x="1873" y="6621"/>
                      <a:pt x="470" y="10008"/>
                      <a:pt x="470" y="13538"/>
                    </a:cubicBezTo>
                    <a:cubicBezTo>
                      <a:pt x="470" y="17068"/>
                      <a:pt x="1873" y="20454"/>
                      <a:pt x="4369" y="22951"/>
                    </a:cubicBezTo>
                    <a:cubicBezTo>
                      <a:pt x="6865" y="25447"/>
                      <a:pt x="10251" y="26849"/>
                      <a:pt x="13782" y="268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00" name="任意多边形: 形状 68199">
                <a:extLst>
                  <a:ext uri="{FF2B5EF4-FFF2-40B4-BE49-F238E27FC236}">
                    <a16:creationId xmlns:a16="http://schemas.microsoft.com/office/drawing/2014/main" id="{C7F6DAD3-BFC3-A4F4-9B07-849FEE151B30}"/>
                  </a:ext>
                </a:extLst>
              </p:cNvPr>
              <p:cNvSpPr/>
              <p:nvPr/>
            </p:nvSpPr>
            <p:spPr>
              <a:xfrm>
                <a:off x="5383208" y="3004006"/>
                <a:ext cx="26623" cy="26623"/>
              </a:xfrm>
              <a:custGeom>
                <a:avLst/>
                <a:gdLst>
                  <a:gd name="connsiteX0" fmla="*/ 13685 w 26623"/>
                  <a:gd name="connsiteY0" fmla="*/ 26877 h 26623"/>
                  <a:gd name="connsiteX1" fmla="*/ 23098 w 26623"/>
                  <a:gd name="connsiteY1" fmla="*/ 22978 h 26623"/>
                  <a:gd name="connsiteX2" fmla="*/ 26996 w 26623"/>
                  <a:gd name="connsiteY2" fmla="*/ 13565 h 26623"/>
                  <a:gd name="connsiteX3" fmla="*/ 23098 w 26623"/>
                  <a:gd name="connsiteY3" fmla="*/ 4152 h 26623"/>
                  <a:gd name="connsiteX4" fmla="*/ 13685 w 26623"/>
                  <a:gd name="connsiteY4" fmla="*/ 253 h 26623"/>
                  <a:gd name="connsiteX5" fmla="*/ 4272 w 26623"/>
                  <a:gd name="connsiteY5" fmla="*/ 4152 h 26623"/>
                  <a:gd name="connsiteX6" fmla="*/ 373 w 26623"/>
                  <a:gd name="connsiteY6" fmla="*/ 13565 h 26623"/>
                  <a:gd name="connsiteX7" fmla="*/ 4272 w 26623"/>
                  <a:gd name="connsiteY7" fmla="*/ 22978 h 26623"/>
                  <a:gd name="connsiteX8" fmla="*/ 13685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5" y="26877"/>
                    </a:moveTo>
                    <a:cubicBezTo>
                      <a:pt x="17215" y="26877"/>
                      <a:pt x="20601" y="25474"/>
                      <a:pt x="23098" y="22978"/>
                    </a:cubicBezTo>
                    <a:cubicBezTo>
                      <a:pt x="25594" y="20481"/>
                      <a:pt x="26996" y="17095"/>
                      <a:pt x="26996" y="13565"/>
                    </a:cubicBezTo>
                    <a:cubicBezTo>
                      <a:pt x="26996" y="10035"/>
                      <a:pt x="25594" y="6649"/>
                      <a:pt x="23098" y="4152"/>
                    </a:cubicBezTo>
                    <a:cubicBezTo>
                      <a:pt x="20601" y="1656"/>
                      <a:pt x="17215" y="253"/>
                      <a:pt x="13685" y="253"/>
                    </a:cubicBezTo>
                    <a:cubicBezTo>
                      <a:pt x="10155" y="253"/>
                      <a:pt x="6768" y="1656"/>
                      <a:pt x="4272" y="4152"/>
                    </a:cubicBezTo>
                    <a:cubicBezTo>
                      <a:pt x="1776" y="6649"/>
                      <a:pt x="373" y="10035"/>
                      <a:pt x="373" y="13565"/>
                    </a:cubicBezTo>
                    <a:cubicBezTo>
                      <a:pt x="373" y="17095"/>
                      <a:pt x="1776" y="20481"/>
                      <a:pt x="4272" y="22978"/>
                    </a:cubicBezTo>
                    <a:cubicBezTo>
                      <a:pt x="6768" y="25474"/>
                      <a:pt x="10155" y="26877"/>
                      <a:pt x="13685" y="268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01" name="任意多边形: 形状 68200">
                <a:extLst>
                  <a:ext uri="{FF2B5EF4-FFF2-40B4-BE49-F238E27FC236}">
                    <a16:creationId xmlns:a16="http://schemas.microsoft.com/office/drawing/2014/main" id="{0B15BF12-9FC5-733C-BA52-88EDE9A68C9A}"/>
                  </a:ext>
                </a:extLst>
              </p:cNvPr>
              <p:cNvSpPr/>
              <p:nvPr/>
            </p:nvSpPr>
            <p:spPr>
              <a:xfrm>
                <a:off x="7066766" y="4399847"/>
                <a:ext cx="26623" cy="26623"/>
              </a:xfrm>
              <a:custGeom>
                <a:avLst/>
                <a:gdLst>
                  <a:gd name="connsiteX0" fmla="*/ 13826 w 26623"/>
                  <a:gd name="connsiteY0" fmla="*/ 26994 h 26623"/>
                  <a:gd name="connsiteX1" fmla="*/ 23239 w 26623"/>
                  <a:gd name="connsiteY1" fmla="*/ 23095 h 26623"/>
                  <a:gd name="connsiteX2" fmla="*/ 27138 w 26623"/>
                  <a:gd name="connsiteY2" fmla="*/ 13682 h 26623"/>
                  <a:gd name="connsiteX3" fmla="*/ 23239 w 26623"/>
                  <a:gd name="connsiteY3" fmla="*/ 4270 h 26623"/>
                  <a:gd name="connsiteX4" fmla="*/ 13826 w 26623"/>
                  <a:gd name="connsiteY4" fmla="*/ 371 h 26623"/>
                  <a:gd name="connsiteX5" fmla="*/ 4414 w 26623"/>
                  <a:gd name="connsiteY5" fmla="*/ 4270 h 26623"/>
                  <a:gd name="connsiteX6" fmla="*/ 515 w 26623"/>
                  <a:gd name="connsiteY6" fmla="*/ 13682 h 26623"/>
                  <a:gd name="connsiteX7" fmla="*/ 4414 w 26623"/>
                  <a:gd name="connsiteY7" fmla="*/ 23095 h 26623"/>
                  <a:gd name="connsiteX8" fmla="*/ 13826 w 26623"/>
                  <a:gd name="connsiteY8" fmla="*/ 269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6" y="26994"/>
                    </a:moveTo>
                    <a:cubicBezTo>
                      <a:pt x="17357" y="26994"/>
                      <a:pt x="20743" y="25591"/>
                      <a:pt x="23239" y="23095"/>
                    </a:cubicBezTo>
                    <a:cubicBezTo>
                      <a:pt x="25735" y="20599"/>
                      <a:pt x="27138" y="17213"/>
                      <a:pt x="27138" y="13682"/>
                    </a:cubicBezTo>
                    <a:cubicBezTo>
                      <a:pt x="27138" y="10152"/>
                      <a:pt x="25735" y="6766"/>
                      <a:pt x="23239" y="4270"/>
                    </a:cubicBezTo>
                    <a:cubicBezTo>
                      <a:pt x="20743" y="1773"/>
                      <a:pt x="17357" y="371"/>
                      <a:pt x="13826" y="371"/>
                    </a:cubicBezTo>
                    <a:cubicBezTo>
                      <a:pt x="10296" y="371"/>
                      <a:pt x="6910" y="1773"/>
                      <a:pt x="4414" y="4270"/>
                    </a:cubicBezTo>
                    <a:cubicBezTo>
                      <a:pt x="1917" y="6766"/>
                      <a:pt x="515" y="10152"/>
                      <a:pt x="515" y="13682"/>
                    </a:cubicBezTo>
                    <a:cubicBezTo>
                      <a:pt x="515" y="17213"/>
                      <a:pt x="1917" y="20599"/>
                      <a:pt x="4414" y="23095"/>
                    </a:cubicBezTo>
                    <a:cubicBezTo>
                      <a:pt x="6910" y="25591"/>
                      <a:pt x="10296" y="26994"/>
                      <a:pt x="13826" y="269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02" name="任意多边形: 形状 68201">
                <a:extLst>
                  <a:ext uri="{FF2B5EF4-FFF2-40B4-BE49-F238E27FC236}">
                    <a16:creationId xmlns:a16="http://schemas.microsoft.com/office/drawing/2014/main" id="{FA743539-7483-AE18-7180-D7F8FB24817C}"/>
                  </a:ext>
                </a:extLst>
              </p:cNvPr>
              <p:cNvSpPr/>
              <p:nvPr/>
            </p:nvSpPr>
            <p:spPr>
              <a:xfrm>
                <a:off x="6572730" y="4315076"/>
                <a:ext cx="26623" cy="26623"/>
              </a:xfrm>
              <a:custGeom>
                <a:avLst/>
                <a:gdLst>
                  <a:gd name="connsiteX0" fmla="*/ 13785 w 26623"/>
                  <a:gd name="connsiteY0" fmla="*/ 26987 h 26623"/>
                  <a:gd name="connsiteX1" fmla="*/ 23197 w 26623"/>
                  <a:gd name="connsiteY1" fmla="*/ 23088 h 26623"/>
                  <a:gd name="connsiteX2" fmla="*/ 27096 w 26623"/>
                  <a:gd name="connsiteY2" fmla="*/ 13675 h 26623"/>
                  <a:gd name="connsiteX3" fmla="*/ 23197 w 26623"/>
                  <a:gd name="connsiteY3" fmla="*/ 4262 h 26623"/>
                  <a:gd name="connsiteX4" fmla="*/ 13785 w 26623"/>
                  <a:gd name="connsiteY4" fmla="*/ 364 h 26623"/>
                  <a:gd name="connsiteX5" fmla="*/ 4372 w 26623"/>
                  <a:gd name="connsiteY5" fmla="*/ 4262 h 26623"/>
                  <a:gd name="connsiteX6" fmla="*/ 473 w 26623"/>
                  <a:gd name="connsiteY6" fmla="*/ 13675 h 26623"/>
                  <a:gd name="connsiteX7" fmla="*/ 4372 w 26623"/>
                  <a:gd name="connsiteY7" fmla="*/ 23088 h 26623"/>
                  <a:gd name="connsiteX8" fmla="*/ 13785 w 26623"/>
                  <a:gd name="connsiteY8" fmla="*/ 269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5" y="26987"/>
                    </a:moveTo>
                    <a:cubicBezTo>
                      <a:pt x="17315" y="26987"/>
                      <a:pt x="20701" y="25584"/>
                      <a:pt x="23197" y="23088"/>
                    </a:cubicBezTo>
                    <a:cubicBezTo>
                      <a:pt x="25694" y="20592"/>
                      <a:pt x="27096" y="17205"/>
                      <a:pt x="27096" y="13675"/>
                    </a:cubicBezTo>
                    <a:cubicBezTo>
                      <a:pt x="27096" y="10145"/>
                      <a:pt x="25694" y="6759"/>
                      <a:pt x="23197" y="4262"/>
                    </a:cubicBezTo>
                    <a:cubicBezTo>
                      <a:pt x="20701" y="1766"/>
                      <a:pt x="17315" y="364"/>
                      <a:pt x="13785" y="364"/>
                    </a:cubicBezTo>
                    <a:cubicBezTo>
                      <a:pt x="10254" y="364"/>
                      <a:pt x="6868" y="1766"/>
                      <a:pt x="4372" y="4262"/>
                    </a:cubicBezTo>
                    <a:cubicBezTo>
                      <a:pt x="1876" y="6759"/>
                      <a:pt x="473" y="10145"/>
                      <a:pt x="473" y="13675"/>
                    </a:cubicBezTo>
                    <a:cubicBezTo>
                      <a:pt x="473" y="17205"/>
                      <a:pt x="1876" y="20592"/>
                      <a:pt x="4372" y="23088"/>
                    </a:cubicBezTo>
                    <a:cubicBezTo>
                      <a:pt x="6868" y="25584"/>
                      <a:pt x="10254" y="26987"/>
                      <a:pt x="13785" y="2698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03" name="任意多边形: 形状 68202">
                <a:extLst>
                  <a:ext uri="{FF2B5EF4-FFF2-40B4-BE49-F238E27FC236}">
                    <a16:creationId xmlns:a16="http://schemas.microsoft.com/office/drawing/2014/main" id="{493BC62A-81EE-5FCE-1517-ECA036DDA1CF}"/>
                  </a:ext>
                </a:extLst>
              </p:cNvPr>
              <p:cNvSpPr/>
              <p:nvPr/>
            </p:nvSpPr>
            <p:spPr>
              <a:xfrm>
                <a:off x="5876755" y="2667881"/>
                <a:ext cx="26623" cy="26623"/>
              </a:xfrm>
              <a:custGeom>
                <a:avLst/>
                <a:gdLst>
                  <a:gd name="connsiteX0" fmla="*/ 13726 w 26623"/>
                  <a:gd name="connsiteY0" fmla="*/ 26848 h 26623"/>
                  <a:gd name="connsiteX1" fmla="*/ 23139 w 26623"/>
                  <a:gd name="connsiteY1" fmla="*/ 22949 h 26623"/>
                  <a:gd name="connsiteX2" fmla="*/ 27038 w 26623"/>
                  <a:gd name="connsiteY2" fmla="*/ 13537 h 26623"/>
                  <a:gd name="connsiteX3" fmla="*/ 23139 w 26623"/>
                  <a:gd name="connsiteY3" fmla="*/ 4124 h 26623"/>
                  <a:gd name="connsiteX4" fmla="*/ 13726 w 26623"/>
                  <a:gd name="connsiteY4" fmla="*/ 225 h 26623"/>
                  <a:gd name="connsiteX5" fmla="*/ 4314 w 26623"/>
                  <a:gd name="connsiteY5" fmla="*/ 4124 h 26623"/>
                  <a:gd name="connsiteX6" fmla="*/ 415 w 26623"/>
                  <a:gd name="connsiteY6" fmla="*/ 13537 h 26623"/>
                  <a:gd name="connsiteX7" fmla="*/ 4314 w 26623"/>
                  <a:gd name="connsiteY7" fmla="*/ 22949 h 26623"/>
                  <a:gd name="connsiteX8" fmla="*/ 13726 w 26623"/>
                  <a:gd name="connsiteY8" fmla="*/ 268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6" y="26848"/>
                    </a:moveTo>
                    <a:cubicBezTo>
                      <a:pt x="17257" y="26848"/>
                      <a:pt x="20643" y="25446"/>
                      <a:pt x="23139" y="22949"/>
                    </a:cubicBezTo>
                    <a:cubicBezTo>
                      <a:pt x="25635" y="20453"/>
                      <a:pt x="27038" y="17067"/>
                      <a:pt x="27038" y="13537"/>
                    </a:cubicBezTo>
                    <a:cubicBezTo>
                      <a:pt x="27038" y="10007"/>
                      <a:pt x="25635" y="6620"/>
                      <a:pt x="23139" y="4124"/>
                    </a:cubicBezTo>
                    <a:cubicBezTo>
                      <a:pt x="20643" y="1628"/>
                      <a:pt x="17257" y="225"/>
                      <a:pt x="13726" y="225"/>
                    </a:cubicBezTo>
                    <a:cubicBezTo>
                      <a:pt x="10196" y="225"/>
                      <a:pt x="6810" y="1628"/>
                      <a:pt x="4314" y="4124"/>
                    </a:cubicBezTo>
                    <a:cubicBezTo>
                      <a:pt x="1817" y="6620"/>
                      <a:pt x="415" y="10007"/>
                      <a:pt x="415" y="13537"/>
                    </a:cubicBezTo>
                    <a:cubicBezTo>
                      <a:pt x="415" y="17067"/>
                      <a:pt x="1817" y="20453"/>
                      <a:pt x="4314" y="22949"/>
                    </a:cubicBezTo>
                    <a:cubicBezTo>
                      <a:pt x="6810" y="25446"/>
                      <a:pt x="10196" y="26848"/>
                      <a:pt x="13726" y="2684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04" name="任意多边形: 形状 68203">
                <a:extLst>
                  <a:ext uri="{FF2B5EF4-FFF2-40B4-BE49-F238E27FC236}">
                    <a16:creationId xmlns:a16="http://schemas.microsoft.com/office/drawing/2014/main" id="{53BD73DC-644A-B049-E9CA-C1AEEE769DF2}"/>
                  </a:ext>
                </a:extLst>
              </p:cNvPr>
              <p:cNvSpPr/>
              <p:nvPr/>
            </p:nvSpPr>
            <p:spPr>
              <a:xfrm>
                <a:off x="6201019" y="3077875"/>
                <a:ext cx="26623" cy="26623"/>
              </a:xfrm>
              <a:custGeom>
                <a:avLst/>
                <a:gdLst>
                  <a:gd name="connsiteX0" fmla="*/ 13754 w 26623"/>
                  <a:gd name="connsiteY0" fmla="*/ 26883 h 26623"/>
                  <a:gd name="connsiteX1" fmla="*/ 23166 w 26623"/>
                  <a:gd name="connsiteY1" fmla="*/ 22984 h 26623"/>
                  <a:gd name="connsiteX2" fmla="*/ 27065 w 26623"/>
                  <a:gd name="connsiteY2" fmla="*/ 13571 h 26623"/>
                  <a:gd name="connsiteX3" fmla="*/ 23166 w 26623"/>
                  <a:gd name="connsiteY3" fmla="*/ 4159 h 26623"/>
                  <a:gd name="connsiteX4" fmla="*/ 13754 w 26623"/>
                  <a:gd name="connsiteY4" fmla="*/ 260 h 26623"/>
                  <a:gd name="connsiteX5" fmla="*/ 4341 w 26623"/>
                  <a:gd name="connsiteY5" fmla="*/ 4159 h 26623"/>
                  <a:gd name="connsiteX6" fmla="*/ 442 w 26623"/>
                  <a:gd name="connsiteY6" fmla="*/ 13571 h 26623"/>
                  <a:gd name="connsiteX7" fmla="*/ 4341 w 26623"/>
                  <a:gd name="connsiteY7" fmla="*/ 22984 h 26623"/>
                  <a:gd name="connsiteX8" fmla="*/ 13754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883"/>
                    </a:moveTo>
                    <a:cubicBezTo>
                      <a:pt x="17284" y="26883"/>
                      <a:pt x="20670" y="25480"/>
                      <a:pt x="23166" y="22984"/>
                    </a:cubicBezTo>
                    <a:cubicBezTo>
                      <a:pt x="25663" y="20488"/>
                      <a:pt x="27065" y="17101"/>
                      <a:pt x="27065" y="13571"/>
                    </a:cubicBezTo>
                    <a:cubicBezTo>
                      <a:pt x="27065" y="10041"/>
                      <a:pt x="25663" y="6655"/>
                      <a:pt x="23166" y="4159"/>
                    </a:cubicBezTo>
                    <a:cubicBezTo>
                      <a:pt x="20670" y="1662"/>
                      <a:pt x="17284" y="260"/>
                      <a:pt x="13754" y="260"/>
                    </a:cubicBezTo>
                    <a:cubicBezTo>
                      <a:pt x="10223" y="260"/>
                      <a:pt x="6837" y="1662"/>
                      <a:pt x="4341" y="4159"/>
                    </a:cubicBezTo>
                    <a:cubicBezTo>
                      <a:pt x="1845" y="6655"/>
                      <a:pt x="442" y="10041"/>
                      <a:pt x="442" y="13571"/>
                    </a:cubicBezTo>
                    <a:cubicBezTo>
                      <a:pt x="442" y="17101"/>
                      <a:pt x="1845" y="20488"/>
                      <a:pt x="4341" y="22984"/>
                    </a:cubicBezTo>
                    <a:cubicBezTo>
                      <a:pt x="6837" y="25480"/>
                      <a:pt x="10223" y="26883"/>
                      <a:pt x="13754" y="268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05" name="任意多边形: 形状 68204">
                <a:extLst>
                  <a:ext uri="{FF2B5EF4-FFF2-40B4-BE49-F238E27FC236}">
                    <a16:creationId xmlns:a16="http://schemas.microsoft.com/office/drawing/2014/main" id="{25AAAF2B-19B0-329C-8932-65D1DB11AD83}"/>
                  </a:ext>
                </a:extLst>
              </p:cNvPr>
              <p:cNvSpPr/>
              <p:nvPr/>
            </p:nvSpPr>
            <p:spPr>
              <a:xfrm>
                <a:off x="4613278" y="3509669"/>
                <a:ext cx="26623" cy="26623"/>
              </a:xfrm>
              <a:custGeom>
                <a:avLst/>
                <a:gdLst>
                  <a:gd name="connsiteX0" fmla="*/ 13620 w 26623"/>
                  <a:gd name="connsiteY0" fmla="*/ 26919 h 26623"/>
                  <a:gd name="connsiteX1" fmla="*/ 23033 w 26623"/>
                  <a:gd name="connsiteY1" fmla="*/ 23020 h 26623"/>
                  <a:gd name="connsiteX2" fmla="*/ 26932 w 26623"/>
                  <a:gd name="connsiteY2" fmla="*/ 13607 h 26623"/>
                  <a:gd name="connsiteX3" fmla="*/ 23033 w 26623"/>
                  <a:gd name="connsiteY3" fmla="*/ 4195 h 26623"/>
                  <a:gd name="connsiteX4" fmla="*/ 13620 w 26623"/>
                  <a:gd name="connsiteY4" fmla="*/ 296 h 26623"/>
                  <a:gd name="connsiteX5" fmla="*/ 4207 w 26623"/>
                  <a:gd name="connsiteY5" fmla="*/ 4195 h 26623"/>
                  <a:gd name="connsiteX6" fmla="*/ 309 w 26623"/>
                  <a:gd name="connsiteY6" fmla="*/ 13607 h 26623"/>
                  <a:gd name="connsiteX7" fmla="*/ 4207 w 26623"/>
                  <a:gd name="connsiteY7" fmla="*/ 23020 h 26623"/>
                  <a:gd name="connsiteX8" fmla="*/ 13620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0" y="26919"/>
                    </a:moveTo>
                    <a:cubicBezTo>
                      <a:pt x="17150" y="26919"/>
                      <a:pt x="20537" y="25516"/>
                      <a:pt x="23033" y="23020"/>
                    </a:cubicBezTo>
                    <a:cubicBezTo>
                      <a:pt x="25529" y="20524"/>
                      <a:pt x="26932" y="17138"/>
                      <a:pt x="26932" y="13607"/>
                    </a:cubicBezTo>
                    <a:cubicBezTo>
                      <a:pt x="26932" y="10077"/>
                      <a:pt x="25529" y="6691"/>
                      <a:pt x="23033" y="4195"/>
                    </a:cubicBezTo>
                    <a:cubicBezTo>
                      <a:pt x="20537" y="1698"/>
                      <a:pt x="17150" y="296"/>
                      <a:pt x="13620" y="296"/>
                    </a:cubicBezTo>
                    <a:cubicBezTo>
                      <a:pt x="10090" y="296"/>
                      <a:pt x="6704" y="1698"/>
                      <a:pt x="4207" y="4195"/>
                    </a:cubicBezTo>
                    <a:cubicBezTo>
                      <a:pt x="1711" y="6691"/>
                      <a:pt x="309" y="10077"/>
                      <a:pt x="309" y="13607"/>
                    </a:cubicBezTo>
                    <a:cubicBezTo>
                      <a:pt x="309" y="17138"/>
                      <a:pt x="1711" y="20524"/>
                      <a:pt x="4207" y="23020"/>
                    </a:cubicBezTo>
                    <a:cubicBezTo>
                      <a:pt x="6704" y="25516"/>
                      <a:pt x="10090" y="26919"/>
                      <a:pt x="13620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8206" name="任意多边形: 形状 68205">
              <a:extLst>
                <a:ext uri="{FF2B5EF4-FFF2-40B4-BE49-F238E27FC236}">
                  <a16:creationId xmlns:a16="http://schemas.microsoft.com/office/drawing/2014/main" id="{A6D119C2-C3EE-470C-296A-F4A1BD1B4712}"/>
                </a:ext>
              </a:extLst>
            </p:cNvPr>
            <p:cNvSpPr/>
            <p:nvPr/>
          </p:nvSpPr>
          <p:spPr>
            <a:xfrm>
              <a:off x="2238375" y="822960"/>
              <a:ext cx="11906" cy="5280660"/>
            </a:xfrm>
            <a:custGeom>
              <a:avLst/>
              <a:gdLst>
                <a:gd name="connsiteX0" fmla="*/ 0 w 11906"/>
                <a:gd name="connsiteY0" fmla="*/ 5280660 h 5280660"/>
                <a:gd name="connsiteX1" fmla="*/ 0 w 11906"/>
                <a:gd name="connsiteY1" fmla="*/ 0 h 528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5280660">
                  <a:moveTo>
                    <a:pt x="0" y="5280660"/>
                  </a:moveTo>
                  <a:lnTo>
                    <a:pt x="0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207" name="任意多边形: 形状 68206">
              <a:extLst>
                <a:ext uri="{FF2B5EF4-FFF2-40B4-BE49-F238E27FC236}">
                  <a16:creationId xmlns:a16="http://schemas.microsoft.com/office/drawing/2014/main" id="{C39BCD7A-B20A-7D56-2863-8B9A00636A55}"/>
                </a:ext>
              </a:extLst>
            </p:cNvPr>
            <p:cNvSpPr/>
            <p:nvPr/>
          </p:nvSpPr>
          <p:spPr>
            <a:xfrm>
              <a:off x="10210799" y="822960"/>
              <a:ext cx="11906" cy="5280660"/>
            </a:xfrm>
            <a:custGeom>
              <a:avLst/>
              <a:gdLst>
                <a:gd name="connsiteX0" fmla="*/ 0 w 11906"/>
                <a:gd name="connsiteY0" fmla="*/ 5280660 h 5280660"/>
                <a:gd name="connsiteX1" fmla="*/ 0 w 11906"/>
                <a:gd name="connsiteY1" fmla="*/ 0 h 528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5280660">
                  <a:moveTo>
                    <a:pt x="0" y="5280660"/>
                  </a:moveTo>
                  <a:lnTo>
                    <a:pt x="0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208" name="任意多边形: 形状 68207">
              <a:extLst>
                <a:ext uri="{FF2B5EF4-FFF2-40B4-BE49-F238E27FC236}">
                  <a16:creationId xmlns:a16="http://schemas.microsoft.com/office/drawing/2014/main" id="{765B608B-E055-B959-BA27-53BCA652D41B}"/>
                </a:ext>
              </a:extLst>
            </p:cNvPr>
            <p:cNvSpPr/>
            <p:nvPr/>
          </p:nvSpPr>
          <p:spPr>
            <a:xfrm>
              <a:off x="2238375" y="6103620"/>
              <a:ext cx="7972424" cy="11906"/>
            </a:xfrm>
            <a:custGeom>
              <a:avLst/>
              <a:gdLst>
                <a:gd name="connsiteX0" fmla="*/ 0 w 7972424"/>
                <a:gd name="connsiteY0" fmla="*/ 0 h 11906"/>
                <a:gd name="connsiteX1" fmla="*/ 7972425 w 7972424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2424" h="11906">
                  <a:moveTo>
                    <a:pt x="0" y="0"/>
                  </a:moveTo>
                  <a:lnTo>
                    <a:pt x="7972425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209" name="任意多边形: 形状 68208">
              <a:extLst>
                <a:ext uri="{FF2B5EF4-FFF2-40B4-BE49-F238E27FC236}">
                  <a16:creationId xmlns:a16="http://schemas.microsoft.com/office/drawing/2014/main" id="{3123F883-D393-55DF-6789-290599872BD6}"/>
                </a:ext>
              </a:extLst>
            </p:cNvPr>
            <p:cNvSpPr/>
            <p:nvPr/>
          </p:nvSpPr>
          <p:spPr>
            <a:xfrm>
              <a:off x="2238375" y="822960"/>
              <a:ext cx="7972424" cy="11906"/>
            </a:xfrm>
            <a:custGeom>
              <a:avLst/>
              <a:gdLst>
                <a:gd name="connsiteX0" fmla="*/ 0 w 7972424"/>
                <a:gd name="connsiteY0" fmla="*/ 0 h 11906"/>
                <a:gd name="connsiteX1" fmla="*/ 7972425 w 7972424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2424" h="11906">
                  <a:moveTo>
                    <a:pt x="0" y="0"/>
                  </a:moveTo>
                  <a:lnTo>
                    <a:pt x="7972425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8214" name="图形 68210">
            <a:extLst>
              <a:ext uri="{FF2B5EF4-FFF2-40B4-BE49-F238E27FC236}">
                <a16:creationId xmlns:a16="http://schemas.microsoft.com/office/drawing/2014/main" id="{F38DC386-54E5-1BEC-E725-7E4C4EAB7D86}"/>
              </a:ext>
            </a:extLst>
          </p:cNvPr>
          <p:cNvGrpSpPr/>
          <p:nvPr/>
        </p:nvGrpSpPr>
        <p:grpSpPr>
          <a:xfrm>
            <a:off x="4284000" y="1800000"/>
            <a:ext cx="3639600" cy="2595600"/>
            <a:chOff x="2238375" y="822960"/>
            <a:chExt cx="7984330" cy="5292566"/>
          </a:xfrm>
        </p:grpSpPr>
        <p:sp>
          <p:nvSpPr>
            <p:cNvPr id="68215" name="任意多边形: 形状 68214">
              <a:extLst>
                <a:ext uri="{FF2B5EF4-FFF2-40B4-BE49-F238E27FC236}">
                  <a16:creationId xmlns:a16="http://schemas.microsoft.com/office/drawing/2014/main" id="{4A283B06-AB96-95C5-FD44-D036B5D65F86}"/>
                </a:ext>
              </a:extLst>
            </p:cNvPr>
            <p:cNvSpPr/>
            <p:nvPr/>
          </p:nvSpPr>
          <p:spPr>
            <a:xfrm>
              <a:off x="2238375" y="822960"/>
              <a:ext cx="7972424" cy="5280660"/>
            </a:xfrm>
            <a:custGeom>
              <a:avLst/>
              <a:gdLst>
                <a:gd name="connsiteX0" fmla="*/ 0 w 7972424"/>
                <a:gd name="connsiteY0" fmla="*/ 5280660 h 5280660"/>
                <a:gd name="connsiteX1" fmla="*/ 7972425 w 7972424"/>
                <a:gd name="connsiteY1" fmla="*/ 5280660 h 5280660"/>
                <a:gd name="connsiteX2" fmla="*/ 7972425 w 7972424"/>
                <a:gd name="connsiteY2" fmla="*/ 0 h 5280660"/>
                <a:gd name="connsiteX3" fmla="*/ 0 w 7972424"/>
                <a:gd name="connsiteY3" fmla="*/ 0 h 528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72424" h="5280660">
                  <a:moveTo>
                    <a:pt x="0" y="5280660"/>
                  </a:moveTo>
                  <a:lnTo>
                    <a:pt x="7972425" y="5280660"/>
                  </a:lnTo>
                  <a:lnTo>
                    <a:pt x="79724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8216" name="图形 68210">
              <a:extLst>
                <a:ext uri="{FF2B5EF4-FFF2-40B4-BE49-F238E27FC236}">
                  <a16:creationId xmlns:a16="http://schemas.microsoft.com/office/drawing/2014/main" id="{D9E86C57-07F7-543C-9554-FED3ED030637}"/>
                </a:ext>
              </a:extLst>
            </p:cNvPr>
            <p:cNvGrpSpPr/>
            <p:nvPr/>
          </p:nvGrpSpPr>
          <p:grpSpPr>
            <a:xfrm>
              <a:off x="2238375" y="822960"/>
              <a:ext cx="7984330" cy="5280660"/>
              <a:chOff x="2238375" y="822960"/>
              <a:chExt cx="7984330" cy="5280660"/>
            </a:xfrm>
          </p:grpSpPr>
          <p:sp>
            <p:nvSpPr>
              <p:cNvPr id="68218" name="任意多边形: 形状 68217">
                <a:extLst>
                  <a:ext uri="{FF2B5EF4-FFF2-40B4-BE49-F238E27FC236}">
                    <a16:creationId xmlns:a16="http://schemas.microsoft.com/office/drawing/2014/main" id="{E1B1DC1A-EB4E-ED93-6945-8145754DD1BA}"/>
                  </a:ext>
                </a:extLst>
              </p:cNvPr>
              <p:cNvSpPr/>
              <p:nvPr/>
            </p:nvSpPr>
            <p:spPr>
              <a:xfrm>
                <a:off x="2238375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25" name="任意多边形: 形状 68224">
                <a:extLst>
                  <a:ext uri="{FF2B5EF4-FFF2-40B4-BE49-F238E27FC236}">
                    <a16:creationId xmlns:a16="http://schemas.microsoft.com/office/drawing/2014/main" id="{42EC04B4-FA6F-BE27-4578-03ADCC9E483D}"/>
                  </a:ext>
                </a:extLst>
              </p:cNvPr>
              <p:cNvSpPr/>
              <p:nvPr/>
            </p:nvSpPr>
            <p:spPr>
              <a:xfrm>
                <a:off x="4231481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31" name="任意多边形: 形状 68230">
                <a:extLst>
                  <a:ext uri="{FF2B5EF4-FFF2-40B4-BE49-F238E27FC236}">
                    <a16:creationId xmlns:a16="http://schemas.microsoft.com/office/drawing/2014/main" id="{4E0EC169-060A-A2B9-9A5B-FEAA1E81BF34}"/>
                  </a:ext>
                </a:extLst>
              </p:cNvPr>
              <p:cNvSpPr/>
              <p:nvPr/>
            </p:nvSpPr>
            <p:spPr>
              <a:xfrm>
                <a:off x="6224587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34" name="任意多边形: 形状 68233">
                <a:extLst>
                  <a:ext uri="{FF2B5EF4-FFF2-40B4-BE49-F238E27FC236}">
                    <a16:creationId xmlns:a16="http://schemas.microsoft.com/office/drawing/2014/main" id="{FCF0E31D-727F-6563-669B-138C8A03A063}"/>
                  </a:ext>
                </a:extLst>
              </p:cNvPr>
              <p:cNvSpPr/>
              <p:nvPr/>
            </p:nvSpPr>
            <p:spPr>
              <a:xfrm>
                <a:off x="8217693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39" name="任意多边形: 形状 68238">
                <a:extLst>
                  <a:ext uri="{FF2B5EF4-FFF2-40B4-BE49-F238E27FC236}">
                    <a16:creationId xmlns:a16="http://schemas.microsoft.com/office/drawing/2014/main" id="{7D0A9136-7E21-E49D-F76A-F90A3EBAF71B}"/>
                  </a:ext>
                </a:extLst>
              </p:cNvPr>
              <p:cNvSpPr/>
              <p:nvPr/>
            </p:nvSpPr>
            <p:spPr>
              <a:xfrm>
                <a:off x="10210799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8244" name="图形 68210">
              <a:extLst>
                <a:ext uri="{FF2B5EF4-FFF2-40B4-BE49-F238E27FC236}">
                  <a16:creationId xmlns:a16="http://schemas.microsoft.com/office/drawing/2014/main" id="{87326EDA-648D-637E-842C-AA58135F4F85}"/>
                </a:ext>
              </a:extLst>
            </p:cNvPr>
            <p:cNvGrpSpPr/>
            <p:nvPr/>
          </p:nvGrpSpPr>
          <p:grpSpPr>
            <a:xfrm>
              <a:off x="2238375" y="822960"/>
              <a:ext cx="7972424" cy="5292566"/>
              <a:chOff x="2238375" y="822960"/>
              <a:chExt cx="7972424" cy="5292566"/>
            </a:xfrm>
          </p:grpSpPr>
          <p:sp>
            <p:nvSpPr>
              <p:cNvPr id="68246" name="任意多边形: 形状 68245">
                <a:extLst>
                  <a:ext uri="{FF2B5EF4-FFF2-40B4-BE49-F238E27FC236}">
                    <a16:creationId xmlns:a16="http://schemas.microsoft.com/office/drawing/2014/main" id="{D71FC4BA-B3C0-76A8-E482-BEDF1F85A3DC}"/>
                  </a:ext>
                </a:extLst>
              </p:cNvPr>
              <p:cNvSpPr/>
              <p:nvPr/>
            </p:nvSpPr>
            <p:spPr>
              <a:xfrm>
                <a:off x="2238375" y="610362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53" name="任意多边形: 形状 68252">
                <a:extLst>
                  <a:ext uri="{FF2B5EF4-FFF2-40B4-BE49-F238E27FC236}">
                    <a16:creationId xmlns:a16="http://schemas.microsoft.com/office/drawing/2014/main" id="{7FC095EC-F749-839E-CDE3-55813A6723B8}"/>
                  </a:ext>
                </a:extLst>
              </p:cNvPr>
              <p:cNvSpPr/>
              <p:nvPr/>
            </p:nvSpPr>
            <p:spPr>
              <a:xfrm>
                <a:off x="2238375" y="4783455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59" name="任意多边形: 形状 68258">
                <a:extLst>
                  <a:ext uri="{FF2B5EF4-FFF2-40B4-BE49-F238E27FC236}">
                    <a16:creationId xmlns:a16="http://schemas.microsoft.com/office/drawing/2014/main" id="{5DDCA3A6-3955-092D-7F82-E4E5A06D7B70}"/>
                  </a:ext>
                </a:extLst>
              </p:cNvPr>
              <p:cNvSpPr/>
              <p:nvPr/>
            </p:nvSpPr>
            <p:spPr>
              <a:xfrm>
                <a:off x="2238375" y="346329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62" name="任意多边形: 形状 68261">
                <a:extLst>
                  <a:ext uri="{FF2B5EF4-FFF2-40B4-BE49-F238E27FC236}">
                    <a16:creationId xmlns:a16="http://schemas.microsoft.com/office/drawing/2014/main" id="{AD9C7400-06C4-F9A5-54BA-51998DA7B25D}"/>
                  </a:ext>
                </a:extLst>
              </p:cNvPr>
              <p:cNvSpPr/>
              <p:nvPr/>
            </p:nvSpPr>
            <p:spPr>
              <a:xfrm>
                <a:off x="2238375" y="2143125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67" name="任意多边形: 形状 68266">
                <a:extLst>
                  <a:ext uri="{FF2B5EF4-FFF2-40B4-BE49-F238E27FC236}">
                    <a16:creationId xmlns:a16="http://schemas.microsoft.com/office/drawing/2014/main" id="{62B5CAD6-2D81-EBD8-3140-D32413F0D78A}"/>
                  </a:ext>
                </a:extLst>
              </p:cNvPr>
              <p:cNvSpPr/>
              <p:nvPr/>
            </p:nvSpPr>
            <p:spPr>
              <a:xfrm>
                <a:off x="2238375" y="82296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8272" name="图形 68210">
              <a:extLst>
                <a:ext uri="{FF2B5EF4-FFF2-40B4-BE49-F238E27FC236}">
                  <a16:creationId xmlns:a16="http://schemas.microsoft.com/office/drawing/2014/main" id="{EE032739-9A9C-D39D-5342-402E0586FB77}"/>
                </a:ext>
              </a:extLst>
            </p:cNvPr>
            <p:cNvGrpSpPr/>
            <p:nvPr/>
          </p:nvGrpSpPr>
          <p:grpSpPr>
            <a:xfrm>
              <a:off x="2591233" y="1454353"/>
              <a:ext cx="6758031" cy="3983357"/>
              <a:chOff x="2591233" y="1454353"/>
              <a:chExt cx="6758031" cy="3983357"/>
            </a:xfrm>
          </p:grpSpPr>
          <p:sp>
            <p:nvSpPr>
              <p:cNvPr id="68273" name="任意多边形: 形状 68272">
                <a:extLst>
                  <a:ext uri="{FF2B5EF4-FFF2-40B4-BE49-F238E27FC236}">
                    <a16:creationId xmlns:a16="http://schemas.microsoft.com/office/drawing/2014/main" id="{2DC476A5-1F14-10CF-1BD3-18ADA456DBB8}"/>
                  </a:ext>
                </a:extLst>
              </p:cNvPr>
              <p:cNvSpPr/>
              <p:nvPr/>
            </p:nvSpPr>
            <p:spPr>
              <a:xfrm>
                <a:off x="7655500" y="4947156"/>
                <a:ext cx="26623" cy="26623"/>
              </a:xfrm>
              <a:custGeom>
                <a:avLst/>
                <a:gdLst>
                  <a:gd name="connsiteX0" fmla="*/ 13876 w 26623"/>
                  <a:gd name="connsiteY0" fmla="*/ 27040 h 26623"/>
                  <a:gd name="connsiteX1" fmla="*/ 23288 w 26623"/>
                  <a:gd name="connsiteY1" fmla="*/ 23141 h 26623"/>
                  <a:gd name="connsiteX2" fmla="*/ 27187 w 26623"/>
                  <a:gd name="connsiteY2" fmla="*/ 13728 h 26623"/>
                  <a:gd name="connsiteX3" fmla="*/ 23288 w 26623"/>
                  <a:gd name="connsiteY3" fmla="*/ 4316 h 26623"/>
                  <a:gd name="connsiteX4" fmla="*/ 13876 w 26623"/>
                  <a:gd name="connsiteY4" fmla="*/ 417 h 26623"/>
                  <a:gd name="connsiteX5" fmla="*/ 4463 w 26623"/>
                  <a:gd name="connsiteY5" fmla="*/ 4316 h 26623"/>
                  <a:gd name="connsiteX6" fmla="*/ 564 w 26623"/>
                  <a:gd name="connsiteY6" fmla="*/ 13728 h 26623"/>
                  <a:gd name="connsiteX7" fmla="*/ 4463 w 26623"/>
                  <a:gd name="connsiteY7" fmla="*/ 23141 h 26623"/>
                  <a:gd name="connsiteX8" fmla="*/ 13876 w 26623"/>
                  <a:gd name="connsiteY8" fmla="*/ 270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6" y="27040"/>
                    </a:moveTo>
                    <a:cubicBezTo>
                      <a:pt x="17406" y="27040"/>
                      <a:pt x="20792" y="25637"/>
                      <a:pt x="23288" y="23141"/>
                    </a:cubicBezTo>
                    <a:cubicBezTo>
                      <a:pt x="25785" y="20645"/>
                      <a:pt x="27187" y="17258"/>
                      <a:pt x="27187" y="13728"/>
                    </a:cubicBezTo>
                    <a:cubicBezTo>
                      <a:pt x="27187" y="10198"/>
                      <a:pt x="25785" y="6812"/>
                      <a:pt x="23288" y="4316"/>
                    </a:cubicBezTo>
                    <a:cubicBezTo>
                      <a:pt x="20792" y="1819"/>
                      <a:pt x="17406" y="417"/>
                      <a:pt x="13876" y="417"/>
                    </a:cubicBezTo>
                    <a:cubicBezTo>
                      <a:pt x="10345" y="417"/>
                      <a:pt x="6959" y="1819"/>
                      <a:pt x="4463" y="4316"/>
                    </a:cubicBezTo>
                    <a:cubicBezTo>
                      <a:pt x="1967" y="6812"/>
                      <a:pt x="564" y="10198"/>
                      <a:pt x="564" y="13728"/>
                    </a:cubicBezTo>
                    <a:cubicBezTo>
                      <a:pt x="564" y="17258"/>
                      <a:pt x="1967" y="20645"/>
                      <a:pt x="4463" y="23141"/>
                    </a:cubicBezTo>
                    <a:cubicBezTo>
                      <a:pt x="6959" y="25637"/>
                      <a:pt x="10345" y="27040"/>
                      <a:pt x="13876" y="270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74" name="任意多边形: 形状 68273">
                <a:extLst>
                  <a:ext uri="{FF2B5EF4-FFF2-40B4-BE49-F238E27FC236}">
                    <a16:creationId xmlns:a16="http://schemas.microsoft.com/office/drawing/2014/main" id="{FB60F926-B60E-4FEA-D151-7933ACE00224}"/>
                  </a:ext>
                </a:extLst>
              </p:cNvPr>
              <p:cNvSpPr/>
              <p:nvPr/>
            </p:nvSpPr>
            <p:spPr>
              <a:xfrm>
                <a:off x="5374725" y="4597317"/>
                <a:ext cx="26623" cy="26623"/>
              </a:xfrm>
              <a:custGeom>
                <a:avLst/>
                <a:gdLst>
                  <a:gd name="connsiteX0" fmla="*/ 13684 w 26623"/>
                  <a:gd name="connsiteY0" fmla="*/ 27010 h 26623"/>
                  <a:gd name="connsiteX1" fmla="*/ 23097 w 26623"/>
                  <a:gd name="connsiteY1" fmla="*/ 23112 h 26623"/>
                  <a:gd name="connsiteX2" fmla="*/ 26996 w 26623"/>
                  <a:gd name="connsiteY2" fmla="*/ 13699 h 26623"/>
                  <a:gd name="connsiteX3" fmla="*/ 23097 w 26623"/>
                  <a:gd name="connsiteY3" fmla="*/ 4286 h 26623"/>
                  <a:gd name="connsiteX4" fmla="*/ 13684 w 26623"/>
                  <a:gd name="connsiteY4" fmla="*/ 387 h 26623"/>
                  <a:gd name="connsiteX5" fmla="*/ 4271 w 26623"/>
                  <a:gd name="connsiteY5" fmla="*/ 4286 h 26623"/>
                  <a:gd name="connsiteX6" fmla="*/ 373 w 26623"/>
                  <a:gd name="connsiteY6" fmla="*/ 13699 h 26623"/>
                  <a:gd name="connsiteX7" fmla="*/ 4271 w 26623"/>
                  <a:gd name="connsiteY7" fmla="*/ 23112 h 26623"/>
                  <a:gd name="connsiteX8" fmla="*/ 13684 w 26623"/>
                  <a:gd name="connsiteY8" fmla="*/ 270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4" y="27010"/>
                    </a:moveTo>
                    <a:cubicBezTo>
                      <a:pt x="17214" y="27010"/>
                      <a:pt x="20601" y="25608"/>
                      <a:pt x="23097" y="23112"/>
                    </a:cubicBezTo>
                    <a:cubicBezTo>
                      <a:pt x="25593" y="20615"/>
                      <a:pt x="26996" y="17229"/>
                      <a:pt x="26996" y="13699"/>
                    </a:cubicBezTo>
                    <a:cubicBezTo>
                      <a:pt x="26996" y="10169"/>
                      <a:pt x="25593" y="6782"/>
                      <a:pt x="23097" y="4286"/>
                    </a:cubicBezTo>
                    <a:cubicBezTo>
                      <a:pt x="20601" y="1790"/>
                      <a:pt x="17214" y="387"/>
                      <a:pt x="13684" y="387"/>
                    </a:cubicBezTo>
                    <a:cubicBezTo>
                      <a:pt x="10154" y="387"/>
                      <a:pt x="6768" y="1790"/>
                      <a:pt x="4271" y="4286"/>
                    </a:cubicBezTo>
                    <a:cubicBezTo>
                      <a:pt x="1775" y="6782"/>
                      <a:pt x="373" y="10169"/>
                      <a:pt x="373" y="13699"/>
                    </a:cubicBezTo>
                    <a:cubicBezTo>
                      <a:pt x="373" y="17229"/>
                      <a:pt x="1775" y="20615"/>
                      <a:pt x="4271" y="23112"/>
                    </a:cubicBezTo>
                    <a:cubicBezTo>
                      <a:pt x="6768" y="25608"/>
                      <a:pt x="10154" y="27010"/>
                      <a:pt x="13684" y="270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75" name="任意多边形: 形状 68274">
                <a:extLst>
                  <a:ext uri="{FF2B5EF4-FFF2-40B4-BE49-F238E27FC236}">
                    <a16:creationId xmlns:a16="http://schemas.microsoft.com/office/drawing/2014/main" id="{01E99774-71D6-92A6-5C01-A7679F3A46BF}"/>
                  </a:ext>
                </a:extLst>
              </p:cNvPr>
              <p:cNvSpPr/>
              <p:nvPr/>
            </p:nvSpPr>
            <p:spPr>
              <a:xfrm>
                <a:off x="8289687" y="2838599"/>
                <a:ext cx="26623" cy="26623"/>
              </a:xfrm>
              <a:custGeom>
                <a:avLst/>
                <a:gdLst>
                  <a:gd name="connsiteX0" fmla="*/ 13929 w 26623"/>
                  <a:gd name="connsiteY0" fmla="*/ 26863 h 26623"/>
                  <a:gd name="connsiteX1" fmla="*/ 23342 w 26623"/>
                  <a:gd name="connsiteY1" fmla="*/ 22964 h 26623"/>
                  <a:gd name="connsiteX2" fmla="*/ 27241 w 26623"/>
                  <a:gd name="connsiteY2" fmla="*/ 13551 h 26623"/>
                  <a:gd name="connsiteX3" fmla="*/ 23342 w 26623"/>
                  <a:gd name="connsiteY3" fmla="*/ 4138 h 26623"/>
                  <a:gd name="connsiteX4" fmla="*/ 13929 w 26623"/>
                  <a:gd name="connsiteY4" fmla="*/ 240 h 26623"/>
                  <a:gd name="connsiteX5" fmla="*/ 4516 w 26623"/>
                  <a:gd name="connsiteY5" fmla="*/ 4138 h 26623"/>
                  <a:gd name="connsiteX6" fmla="*/ 617 w 26623"/>
                  <a:gd name="connsiteY6" fmla="*/ 13551 h 26623"/>
                  <a:gd name="connsiteX7" fmla="*/ 4516 w 26623"/>
                  <a:gd name="connsiteY7" fmla="*/ 22964 h 26623"/>
                  <a:gd name="connsiteX8" fmla="*/ 13929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9" y="26863"/>
                    </a:moveTo>
                    <a:cubicBezTo>
                      <a:pt x="17459" y="26863"/>
                      <a:pt x="20845" y="25460"/>
                      <a:pt x="23342" y="22964"/>
                    </a:cubicBezTo>
                    <a:cubicBezTo>
                      <a:pt x="25838" y="20468"/>
                      <a:pt x="27241" y="17081"/>
                      <a:pt x="27241" y="13551"/>
                    </a:cubicBezTo>
                    <a:cubicBezTo>
                      <a:pt x="27241" y="10021"/>
                      <a:pt x="25838" y="6635"/>
                      <a:pt x="23342" y="4138"/>
                    </a:cubicBezTo>
                    <a:cubicBezTo>
                      <a:pt x="20845" y="1642"/>
                      <a:pt x="17459" y="240"/>
                      <a:pt x="13929" y="240"/>
                    </a:cubicBezTo>
                    <a:cubicBezTo>
                      <a:pt x="10399" y="240"/>
                      <a:pt x="7013" y="1642"/>
                      <a:pt x="4516" y="4138"/>
                    </a:cubicBezTo>
                    <a:cubicBezTo>
                      <a:pt x="2020" y="6635"/>
                      <a:pt x="617" y="10021"/>
                      <a:pt x="617" y="13551"/>
                    </a:cubicBezTo>
                    <a:cubicBezTo>
                      <a:pt x="617" y="17081"/>
                      <a:pt x="2020" y="20468"/>
                      <a:pt x="4516" y="22964"/>
                    </a:cubicBezTo>
                    <a:cubicBezTo>
                      <a:pt x="7013" y="25460"/>
                      <a:pt x="10399" y="26863"/>
                      <a:pt x="13929" y="268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76" name="任意多边形: 形状 68275">
                <a:extLst>
                  <a:ext uri="{FF2B5EF4-FFF2-40B4-BE49-F238E27FC236}">
                    <a16:creationId xmlns:a16="http://schemas.microsoft.com/office/drawing/2014/main" id="{CA2132D9-C943-A415-7DD3-A2C749EFD4D5}"/>
                  </a:ext>
                </a:extLst>
              </p:cNvPr>
              <p:cNvSpPr/>
              <p:nvPr/>
            </p:nvSpPr>
            <p:spPr>
              <a:xfrm>
                <a:off x="5346058" y="4539928"/>
                <a:ext cx="26623" cy="26623"/>
              </a:xfrm>
              <a:custGeom>
                <a:avLst/>
                <a:gdLst>
                  <a:gd name="connsiteX0" fmla="*/ 13682 w 26623"/>
                  <a:gd name="connsiteY0" fmla="*/ 27006 h 26623"/>
                  <a:gd name="connsiteX1" fmla="*/ 23094 w 26623"/>
                  <a:gd name="connsiteY1" fmla="*/ 23107 h 26623"/>
                  <a:gd name="connsiteX2" fmla="*/ 26993 w 26623"/>
                  <a:gd name="connsiteY2" fmla="*/ 13694 h 26623"/>
                  <a:gd name="connsiteX3" fmla="*/ 23094 w 26623"/>
                  <a:gd name="connsiteY3" fmla="*/ 4281 h 26623"/>
                  <a:gd name="connsiteX4" fmla="*/ 13682 w 26623"/>
                  <a:gd name="connsiteY4" fmla="*/ 382 h 26623"/>
                  <a:gd name="connsiteX5" fmla="*/ 4269 w 26623"/>
                  <a:gd name="connsiteY5" fmla="*/ 4281 h 26623"/>
                  <a:gd name="connsiteX6" fmla="*/ 370 w 26623"/>
                  <a:gd name="connsiteY6" fmla="*/ 13694 h 26623"/>
                  <a:gd name="connsiteX7" fmla="*/ 4269 w 26623"/>
                  <a:gd name="connsiteY7" fmla="*/ 23107 h 26623"/>
                  <a:gd name="connsiteX8" fmla="*/ 13682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7006"/>
                    </a:moveTo>
                    <a:cubicBezTo>
                      <a:pt x="17212" y="27006"/>
                      <a:pt x="20598" y="25603"/>
                      <a:pt x="23094" y="23107"/>
                    </a:cubicBezTo>
                    <a:cubicBezTo>
                      <a:pt x="25591" y="20610"/>
                      <a:pt x="26993" y="17224"/>
                      <a:pt x="26993" y="13694"/>
                    </a:cubicBezTo>
                    <a:cubicBezTo>
                      <a:pt x="26993" y="10164"/>
                      <a:pt x="25591" y="6778"/>
                      <a:pt x="23094" y="4281"/>
                    </a:cubicBezTo>
                    <a:cubicBezTo>
                      <a:pt x="20598" y="1785"/>
                      <a:pt x="17212" y="382"/>
                      <a:pt x="13682" y="382"/>
                    </a:cubicBezTo>
                    <a:cubicBezTo>
                      <a:pt x="10151" y="382"/>
                      <a:pt x="6765" y="1785"/>
                      <a:pt x="4269" y="4281"/>
                    </a:cubicBezTo>
                    <a:cubicBezTo>
                      <a:pt x="1773" y="6778"/>
                      <a:pt x="370" y="10164"/>
                      <a:pt x="370" y="13694"/>
                    </a:cubicBezTo>
                    <a:cubicBezTo>
                      <a:pt x="370" y="17224"/>
                      <a:pt x="1773" y="20610"/>
                      <a:pt x="4269" y="23107"/>
                    </a:cubicBezTo>
                    <a:cubicBezTo>
                      <a:pt x="6765" y="25603"/>
                      <a:pt x="10151" y="27006"/>
                      <a:pt x="13682" y="270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77" name="任意多边形: 形状 68276">
                <a:extLst>
                  <a:ext uri="{FF2B5EF4-FFF2-40B4-BE49-F238E27FC236}">
                    <a16:creationId xmlns:a16="http://schemas.microsoft.com/office/drawing/2014/main" id="{EE2EC072-E127-C58D-02A6-6C8552B48389}"/>
                  </a:ext>
                </a:extLst>
              </p:cNvPr>
              <p:cNvSpPr/>
              <p:nvPr/>
            </p:nvSpPr>
            <p:spPr>
              <a:xfrm>
                <a:off x="5845780" y="5192596"/>
                <a:ext cx="26623" cy="26623"/>
              </a:xfrm>
              <a:custGeom>
                <a:avLst/>
                <a:gdLst>
                  <a:gd name="connsiteX0" fmla="*/ 13724 w 26623"/>
                  <a:gd name="connsiteY0" fmla="*/ 27060 h 26623"/>
                  <a:gd name="connsiteX1" fmla="*/ 23136 w 26623"/>
                  <a:gd name="connsiteY1" fmla="*/ 23162 h 26623"/>
                  <a:gd name="connsiteX2" fmla="*/ 27035 w 26623"/>
                  <a:gd name="connsiteY2" fmla="*/ 13749 h 26623"/>
                  <a:gd name="connsiteX3" fmla="*/ 23136 w 26623"/>
                  <a:gd name="connsiteY3" fmla="*/ 4336 h 26623"/>
                  <a:gd name="connsiteX4" fmla="*/ 13724 w 26623"/>
                  <a:gd name="connsiteY4" fmla="*/ 437 h 26623"/>
                  <a:gd name="connsiteX5" fmla="*/ 4311 w 26623"/>
                  <a:gd name="connsiteY5" fmla="*/ 4336 h 26623"/>
                  <a:gd name="connsiteX6" fmla="*/ 412 w 26623"/>
                  <a:gd name="connsiteY6" fmla="*/ 13749 h 26623"/>
                  <a:gd name="connsiteX7" fmla="*/ 4311 w 26623"/>
                  <a:gd name="connsiteY7" fmla="*/ 23162 h 26623"/>
                  <a:gd name="connsiteX8" fmla="*/ 13724 w 26623"/>
                  <a:gd name="connsiteY8" fmla="*/ 270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7060"/>
                    </a:moveTo>
                    <a:cubicBezTo>
                      <a:pt x="17254" y="27060"/>
                      <a:pt x="20640" y="25658"/>
                      <a:pt x="23136" y="23162"/>
                    </a:cubicBezTo>
                    <a:cubicBezTo>
                      <a:pt x="25633" y="20665"/>
                      <a:pt x="27035" y="17279"/>
                      <a:pt x="27035" y="13749"/>
                    </a:cubicBezTo>
                    <a:cubicBezTo>
                      <a:pt x="27035" y="10219"/>
                      <a:pt x="25633" y="6832"/>
                      <a:pt x="23136" y="4336"/>
                    </a:cubicBezTo>
                    <a:cubicBezTo>
                      <a:pt x="20640" y="1840"/>
                      <a:pt x="17254" y="437"/>
                      <a:pt x="13724" y="437"/>
                    </a:cubicBezTo>
                    <a:cubicBezTo>
                      <a:pt x="10193" y="437"/>
                      <a:pt x="6807" y="1840"/>
                      <a:pt x="4311" y="4336"/>
                    </a:cubicBezTo>
                    <a:cubicBezTo>
                      <a:pt x="1815" y="6832"/>
                      <a:pt x="412" y="10219"/>
                      <a:pt x="412" y="13749"/>
                    </a:cubicBezTo>
                    <a:cubicBezTo>
                      <a:pt x="412" y="17279"/>
                      <a:pt x="1815" y="20665"/>
                      <a:pt x="4311" y="23162"/>
                    </a:cubicBezTo>
                    <a:cubicBezTo>
                      <a:pt x="6807" y="25658"/>
                      <a:pt x="10193" y="27060"/>
                      <a:pt x="13724" y="270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78" name="任意多边形: 形状 68277">
                <a:extLst>
                  <a:ext uri="{FF2B5EF4-FFF2-40B4-BE49-F238E27FC236}">
                    <a16:creationId xmlns:a16="http://schemas.microsoft.com/office/drawing/2014/main" id="{28CB4B1C-B751-5C8C-B329-93D6BBAB7A56}"/>
                  </a:ext>
                </a:extLst>
              </p:cNvPr>
              <p:cNvSpPr/>
              <p:nvPr/>
            </p:nvSpPr>
            <p:spPr>
              <a:xfrm>
                <a:off x="6873372" y="1615324"/>
                <a:ext cx="26623" cy="26623"/>
              </a:xfrm>
              <a:custGeom>
                <a:avLst/>
                <a:gdLst>
                  <a:gd name="connsiteX0" fmla="*/ 13810 w 26623"/>
                  <a:gd name="connsiteY0" fmla="*/ 26760 h 26623"/>
                  <a:gd name="connsiteX1" fmla="*/ 23223 w 26623"/>
                  <a:gd name="connsiteY1" fmla="*/ 22861 h 26623"/>
                  <a:gd name="connsiteX2" fmla="*/ 27122 w 26623"/>
                  <a:gd name="connsiteY2" fmla="*/ 13448 h 26623"/>
                  <a:gd name="connsiteX3" fmla="*/ 23223 w 26623"/>
                  <a:gd name="connsiteY3" fmla="*/ 4036 h 26623"/>
                  <a:gd name="connsiteX4" fmla="*/ 13810 w 26623"/>
                  <a:gd name="connsiteY4" fmla="*/ 137 h 26623"/>
                  <a:gd name="connsiteX5" fmla="*/ 4397 w 26623"/>
                  <a:gd name="connsiteY5" fmla="*/ 4036 h 26623"/>
                  <a:gd name="connsiteX6" fmla="*/ 498 w 26623"/>
                  <a:gd name="connsiteY6" fmla="*/ 13448 h 26623"/>
                  <a:gd name="connsiteX7" fmla="*/ 4397 w 26623"/>
                  <a:gd name="connsiteY7" fmla="*/ 22861 h 26623"/>
                  <a:gd name="connsiteX8" fmla="*/ 13810 w 26623"/>
                  <a:gd name="connsiteY8" fmla="*/ 267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6760"/>
                    </a:moveTo>
                    <a:cubicBezTo>
                      <a:pt x="17340" y="26760"/>
                      <a:pt x="20726" y="25357"/>
                      <a:pt x="23223" y="22861"/>
                    </a:cubicBezTo>
                    <a:cubicBezTo>
                      <a:pt x="25719" y="20365"/>
                      <a:pt x="27122" y="16979"/>
                      <a:pt x="27122" y="13448"/>
                    </a:cubicBezTo>
                    <a:cubicBezTo>
                      <a:pt x="27122" y="9918"/>
                      <a:pt x="25719" y="6532"/>
                      <a:pt x="23223" y="4036"/>
                    </a:cubicBezTo>
                    <a:cubicBezTo>
                      <a:pt x="20726" y="1539"/>
                      <a:pt x="17340" y="137"/>
                      <a:pt x="13810" y="137"/>
                    </a:cubicBezTo>
                    <a:cubicBezTo>
                      <a:pt x="10280" y="137"/>
                      <a:pt x="6894" y="1539"/>
                      <a:pt x="4397" y="4036"/>
                    </a:cubicBezTo>
                    <a:cubicBezTo>
                      <a:pt x="1901" y="6532"/>
                      <a:pt x="498" y="9918"/>
                      <a:pt x="498" y="13448"/>
                    </a:cubicBezTo>
                    <a:cubicBezTo>
                      <a:pt x="498" y="16979"/>
                      <a:pt x="1901" y="20365"/>
                      <a:pt x="4397" y="22861"/>
                    </a:cubicBezTo>
                    <a:cubicBezTo>
                      <a:pt x="6894" y="25357"/>
                      <a:pt x="10280" y="26760"/>
                      <a:pt x="13810" y="267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79" name="任意多边形: 形状 68278">
                <a:extLst>
                  <a:ext uri="{FF2B5EF4-FFF2-40B4-BE49-F238E27FC236}">
                    <a16:creationId xmlns:a16="http://schemas.microsoft.com/office/drawing/2014/main" id="{DED4B202-7DA5-3406-6C25-DFF5D0D2B82B}"/>
                  </a:ext>
                </a:extLst>
              </p:cNvPr>
              <p:cNvSpPr/>
              <p:nvPr/>
            </p:nvSpPr>
            <p:spPr>
              <a:xfrm>
                <a:off x="4186117" y="3710892"/>
                <a:ext cx="26623" cy="26623"/>
              </a:xfrm>
              <a:custGeom>
                <a:avLst/>
                <a:gdLst>
                  <a:gd name="connsiteX0" fmla="*/ 13584 w 26623"/>
                  <a:gd name="connsiteY0" fmla="*/ 26936 h 26623"/>
                  <a:gd name="connsiteX1" fmla="*/ 22997 w 26623"/>
                  <a:gd name="connsiteY1" fmla="*/ 23037 h 26623"/>
                  <a:gd name="connsiteX2" fmla="*/ 26896 w 26623"/>
                  <a:gd name="connsiteY2" fmla="*/ 13624 h 26623"/>
                  <a:gd name="connsiteX3" fmla="*/ 22997 w 26623"/>
                  <a:gd name="connsiteY3" fmla="*/ 4212 h 26623"/>
                  <a:gd name="connsiteX4" fmla="*/ 13584 w 26623"/>
                  <a:gd name="connsiteY4" fmla="*/ 313 h 26623"/>
                  <a:gd name="connsiteX5" fmla="*/ 4172 w 26623"/>
                  <a:gd name="connsiteY5" fmla="*/ 4212 h 26623"/>
                  <a:gd name="connsiteX6" fmla="*/ 273 w 26623"/>
                  <a:gd name="connsiteY6" fmla="*/ 13624 h 26623"/>
                  <a:gd name="connsiteX7" fmla="*/ 4172 w 26623"/>
                  <a:gd name="connsiteY7" fmla="*/ 23037 h 26623"/>
                  <a:gd name="connsiteX8" fmla="*/ 13584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936"/>
                    </a:moveTo>
                    <a:cubicBezTo>
                      <a:pt x="17115" y="26936"/>
                      <a:pt x="20501" y="25533"/>
                      <a:pt x="22997" y="23037"/>
                    </a:cubicBezTo>
                    <a:cubicBezTo>
                      <a:pt x="25493" y="20541"/>
                      <a:pt x="26896" y="17155"/>
                      <a:pt x="26896" y="13624"/>
                    </a:cubicBezTo>
                    <a:cubicBezTo>
                      <a:pt x="26896" y="10094"/>
                      <a:pt x="25493" y="6708"/>
                      <a:pt x="22997" y="4212"/>
                    </a:cubicBezTo>
                    <a:cubicBezTo>
                      <a:pt x="20501" y="1715"/>
                      <a:pt x="17115" y="313"/>
                      <a:pt x="13584" y="313"/>
                    </a:cubicBezTo>
                    <a:cubicBezTo>
                      <a:pt x="10054" y="313"/>
                      <a:pt x="6668" y="1715"/>
                      <a:pt x="4172" y="4212"/>
                    </a:cubicBezTo>
                    <a:cubicBezTo>
                      <a:pt x="1675" y="6708"/>
                      <a:pt x="273" y="10094"/>
                      <a:pt x="273" y="13624"/>
                    </a:cubicBezTo>
                    <a:cubicBezTo>
                      <a:pt x="273" y="17155"/>
                      <a:pt x="1675" y="20541"/>
                      <a:pt x="4172" y="23037"/>
                    </a:cubicBezTo>
                    <a:cubicBezTo>
                      <a:pt x="6668" y="25533"/>
                      <a:pt x="10054" y="26936"/>
                      <a:pt x="13584" y="269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80" name="任意多边形: 形状 68279">
                <a:extLst>
                  <a:ext uri="{FF2B5EF4-FFF2-40B4-BE49-F238E27FC236}">
                    <a16:creationId xmlns:a16="http://schemas.microsoft.com/office/drawing/2014/main" id="{C1C1D8BF-7236-0E79-EDB6-C0AE0746368E}"/>
                  </a:ext>
                </a:extLst>
              </p:cNvPr>
              <p:cNvSpPr/>
              <p:nvPr/>
            </p:nvSpPr>
            <p:spPr>
              <a:xfrm>
                <a:off x="5336340" y="4576639"/>
                <a:ext cx="26623" cy="26623"/>
              </a:xfrm>
              <a:custGeom>
                <a:avLst/>
                <a:gdLst>
                  <a:gd name="connsiteX0" fmla="*/ 13681 w 26623"/>
                  <a:gd name="connsiteY0" fmla="*/ 27009 h 26623"/>
                  <a:gd name="connsiteX1" fmla="*/ 23094 w 26623"/>
                  <a:gd name="connsiteY1" fmla="*/ 23110 h 26623"/>
                  <a:gd name="connsiteX2" fmla="*/ 26993 w 26623"/>
                  <a:gd name="connsiteY2" fmla="*/ 13697 h 26623"/>
                  <a:gd name="connsiteX3" fmla="*/ 23094 w 26623"/>
                  <a:gd name="connsiteY3" fmla="*/ 4284 h 26623"/>
                  <a:gd name="connsiteX4" fmla="*/ 13681 w 26623"/>
                  <a:gd name="connsiteY4" fmla="*/ 386 h 26623"/>
                  <a:gd name="connsiteX5" fmla="*/ 4268 w 26623"/>
                  <a:gd name="connsiteY5" fmla="*/ 4284 h 26623"/>
                  <a:gd name="connsiteX6" fmla="*/ 369 w 26623"/>
                  <a:gd name="connsiteY6" fmla="*/ 13697 h 26623"/>
                  <a:gd name="connsiteX7" fmla="*/ 4268 w 26623"/>
                  <a:gd name="connsiteY7" fmla="*/ 23110 h 26623"/>
                  <a:gd name="connsiteX8" fmla="*/ 13681 w 26623"/>
                  <a:gd name="connsiteY8" fmla="*/ 270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7009"/>
                    </a:moveTo>
                    <a:cubicBezTo>
                      <a:pt x="17211" y="27009"/>
                      <a:pt x="20597" y="25606"/>
                      <a:pt x="23094" y="23110"/>
                    </a:cubicBezTo>
                    <a:cubicBezTo>
                      <a:pt x="25590" y="20614"/>
                      <a:pt x="26993" y="17227"/>
                      <a:pt x="26993" y="13697"/>
                    </a:cubicBezTo>
                    <a:cubicBezTo>
                      <a:pt x="26993" y="10167"/>
                      <a:pt x="25590" y="6781"/>
                      <a:pt x="23094" y="4284"/>
                    </a:cubicBezTo>
                    <a:cubicBezTo>
                      <a:pt x="20597" y="1788"/>
                      <a:pt x="17211" y="386"/>
                      <a:pt x="13681" y="386"/>
                    </a:cubicBezTo>
                    <a:cubicBezTo>
                      <a:pt x="10151" y="386"/>
                      <a:pt x="6764" y="1788"/>
                      <a:pt x="4268" y="4284"/>
                    </a:cubicBezTo>
                    <a:cubicBezTo>
                      <a:pt x="1772" y="6781"/>
                      <a:pt x="369" y="10167"/>
                      <a:pt x="369" y="13697"/>
                    </a:cubicBezTo>
                    <a:cubicBezTo>
                      <a:pt x="369" y="17227"/>
                      <a:pt x="1772" y="20614"/>
                      <a:pt x="4268" y="23110"/>
                    </a:cubicBezTo>
                    <a:cubicBezTo>
                      <a:pt x="6764" y="25606"/>
                      <a:pt x="10151" y="27009"/>
                      <a:pt x="13681" y="270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81" name="任意多边形: 形状 68280">
                <a:extLst>
                  <a:ext uri="{FF2B5EF4-FFF2-40B4-BE49-F238E27FC236}">
                    <a16:creationId xmlns:a16="http://schemas.microsoft.com/office/drawing/2014/main" id="{D895E8C4-5953-30F4-0B14-B42CCD61F2EC}"/>
                  </a:ext>
                </a:extLst>
              </p:cNvPr>
              <p:cNvSpPr/>
              <p:nvPr/>
            </p:nvSpPr>
            <p:spPr>
              <a:xfrm>
                <a:off x="5293665" y="5107021"/>
                <a:ext cx="26623" cy="26623"/>
              </a:xfrm>
              <a:custGeom>
                <a:avLst/>
                <a:gdLst>
                  <a:gd name="connsiteX0" fmla="*/ 13677 w 26623"/>
                  <a:gd name="connsiteY0" fmla="*/ 27053 h 26623"/>
                  <a:gd name="connsiteX1" fmla="*/ 23090 w 26623"/>
                  <a:gd name="connsiteY1" fmla="*/ 23154 h 26623"/>
                  <a:gd name="connsiteX2" fmla="*/ 26989 w 26623"/>
                  <a:gd name="connsiteY2" fmla="*/ 13742 h 26623"/>
                  <a:gd name="connsiteX3" fmla="*/ 23090 w 26623"/>
                  <a:gd name="connsiteY3" fmla="*/ 4329 h 26623"/>
                  <a:gd name="connsiteX4" fmla="*/ 13677 w 26623"/>
                  <a:gd name="connsiteY4" fmla="*/ 430 h 26623"/>
                  <a:gd name="connsiteX5" fmla="*/ 4265 w 26623"/>
                  <a:gd name="connsiteY5" fmla="*/ 4329 h 26623"/>
                  <a:gd name="connsiteX6" fmla="*/ 366 w 26623"/>
                  <a:gd name="connsiteY6" fmla="*/ 13742 h 26623"/>
                  <a:gd name="connsiteX7" fmla="*/ 4265 w 26623"/>
                  <a:gd name="connsiteY7" fmla="*/ 23154 h 26623"/>
                  <a:gd name="connsiteX8" fmla="*/ 13677 w 26623"/>
                  <a:gd name="connsiteY8" fmla="*/ 270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7053"/>
                    </a:moveTo>
                    <a:cubicBezTo>
                      <a:pt x="17208" y="27053"/>
                      <a:pt x="20594" y="25651"/>
                      <a:pt x="23090" y="23154"/>
                    </a:cubicBezTo>
                    <a:cubicBezTo>
                      <a:pt x="25586" y="20658"/>
                      <a:pt x="26989" y="17272"/>
                      <a:pt x="26989" y="13742"/>
                    </a:cubicBezTo>
                    <a:cubicBezTo>
                      <a:pt x="26989" y="10211"/>
                      <a:pt x="25586" y="6825"/>
                      <a:pt x="23090" y="4329"/>
                    </a:cubicBezTo>
                    <a:cubicBezTo>
                      <a:pt x="20594" y="1833"/>
                      <a:pt x="17208" y="430"/>
                      <a:pt x="13677" y="430"/>
                    </a:cubicBezTo>
                    <a:cubicBezTo>
                      <a:pt x="10147" y="430"/>
                      <a:pt x="6761" y="1833"/>
                      <a:pt x="4265" y="4329"/>
                    </a:cubicBezTo>
                    <a:cubicBezTo>
                      <a:pt x="1768" y="6825"/>
                      <a:pt x="366" y="10211"/>
                      <a:pt x="366" y="13742"/>
                    </a:cubicBezTo>
                    <a:cubicBezTo>
                      <a:pt x="366" y="17272"/>
                      <a:pt x="1768" y="20658"/>
                      <a:pt x="4265" y="23154"/>
                    </a:cubicBezTo>
                    <a:cubicBezTo>
                      <a:pt x="6761" y="25651"/>
                      <a:pt x="10147" y="27053"/>
                      <a:pt x="13677" y="2705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82" name="任意多边形: 形状 68281">
                <a:extLst>
                  <a:ext uri="{FF2B5EF4-FFF2-40B4-BE49-F238E27FC236}">
                    <a16:creationId xmlns:a16="http://schemas.microsoft.com/office/drawing/2014/main" id="{B694AF0E-9D14-4E79-8CD4-6456C967BACA}"/>
                  </a:ext>
                </a:extLst>
              </p:cNvPr>
              <p:cNvSpPr/>
              <p:nvPr/>
            </p:nvSpPr>
            <p:spPr>
              <a:xfrm>
                <a:off x="2635789" y="2385547"/>
                <a:ext cx="26623" cy="26623"/>
              </a:xfrm>
              <a:custGeom>
                <a:avLst/>
                <a:gdLst>
                  <a:gd name="connsiteX0" fmla="*/ 13454 w 26623"/>
                  <a:gd name="connsiteY0" fmla="*/ 26825 h 26623"/>
                  <a:gd name="connsiteX1" fmla="*/ 22867 w 26623"/>
                  <a:gd name="connsiteY1" fmla="*/ 22926 h 26623"/>
                  <a:gd name="connsiteX2" fmla="*/ 26766 w 26623"/>
                  <a:gd name="connsiteY2" fmla="*/ 13513 h 26623"/>
                  <a:gd name="connsiteX3" fmla="*/ 22867 w 26623"/>
                  <a:gd name="connsiteY3" fmla="*/ 4100 h 26623"/>
                  <a:gd name="connsiteX4" fmla="*/ 13454 w 26623"/>
                  <a:gd name="connsiteY4" fmla="*/ 201 h 26623"/>
                  <a:gd name="connsiteX5" fmla="*/ 4041 w 26623"/>
                  <a:gd name="connsiteY5" fmla="*/ 4100 h 26623"/>
                  <a:gd name="connsiteX6" fmla="*/ 142 w 26623"/>
                  <a:gd name="connsiteY6" fmla="*/ 13513 h 26623"/>
                  <a:gd name="connsiteX7" fmla="*/ 4041 w 26623"/>
                  <a:gd name="connsiteY7" fmla="*/ 22926 h 26623"/>
                  <a:gd name="connsiteX8" fmla="*/ 13454 w 26623"/>
                  <a:gd name="connsiteY8" fmla="*/ 268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4" y="26825"/>
                    </a:moveTo>
                    <a:cubicBezTo>
                      <a:pt x="16984" y="26825"/>
                      <a:pt x="20371" y="25422"/>
                      <a:pt x="22867" y="22926"/>
                    </a:cubicBezTo>
                    <a:cubicBezTo>
                      <a:pt x="25363" y="20430"/>
                      <a:pt x="26766" y="17043"/>
                      <a:pt x="26766" y="13513"/>
                    </a:cubicBezTo>
                    <a:cubicBezTo>
                      <a:pt x="26766" y="9983"/>
                      <a:pt x="25363" y="6597"/>
                      <a:pt x="22867" y="4100"/>
                    </a:cubicBezTo>
                    <a:cubicBezTo>
                      <a:pt x="20371" y="1604"/>
                      <a:pt x="16984" y="201"/>
                      <a:pt x="13454" y="201"/>
                    </a:cubicBezTo>
                    <a:cubicBezTo>
                      <a:pt x="9924" y="201"/>
                      <a:pt x="6538" y="1604"/>
                      <a:pt x="4041" y="4100"/>
                    </a:cubicBezTo>
                    <a:cubicBezTo>
                      <a:pt x="1545" y="6597"/>
                      <a:pt x="142" y="9983"/>
                      <a:pt x="142" y="13513"/>
                    </a:cubicBezTo>
                    <a:cubicBezTo>
                      <a:pt x="142" y="17043"/>
                      <a:pt x="1545" y="20430"/>
                      <a:pt x="4041" y="22926"/>
                    </a:cubicBezTo>
                    <a:cubicBezTo>
                      <a:pt x="6538" y="25422"/>
                      <a:pt x="9924" y="26825"/>
                      <a:pt x="13454" y="268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83" name="任意多边形: 形状 68282">
                <a:extLst>
                  <a:ext uri="{FF2B5EF4-FFF2-40B4-BE49-F238E27FC236}">
                    <a16:creationId xmlns:a16="http://schemas.microsoft.com/office/drawing/2014/main" id="{97912CE9-909A-F791-8430-5A00FE09B12A}"/>
                  </a:ext>
                </a:extLst>
              </p:cNvPr>
              <p:cNvSpPr/>
              <p:nvPr/>
            </p:nvSpPr>
            <p:spPr>
              <a:xfrm>
                <a:off x="6407311" y="5395406"/>
                <a:ext cx="26623" cy="26623"/>
              </a:xfrm>
              <a:custGeom>
                <a:avLst/>
                <a:gdLst>
                  <a:gd name="connsiteX0" fmla="*/ 13771 w 26623"/>
                  <a:gd name="connsiteY0" fmla="*/ 27077 h 26623"/>
                  <a:gd name="connsiteX1" fmla="*/ 23184 w 26623"/>
                  <a:gd name="connsiteY1" fmla="*/ 23179 h 26623"/>
                  <a:gd name="connsiteX2" fmla="*/ 27082 w 26623"/>
                  <a:gd name="connsiteY2" fmla="*/ 13766 h 26623"/>
                  <a:gd name="connsiteX3" fmla="*/ 23184 w 26623"/>
                  <a:gd name="connsiteY3" fmla="*/ 4353 h 26623"/>
                  <a:gd name="connsiteX4" fmla="*/ 13771 w 26623"/>
                  <a:gd name="connsiteY4" fmla="*/ 454 h 26623"/>
                  <a:gd name="connsiteX5" fmla="*/ 4358 w 26623"/>
                  <a:gd name="connsiteY5" fmla="*/ 4353 h 26623"/>
                  <a:gd name="connsiteX6" fmla="*/ 459 w 26623"/>
                  <a:gd name="connsiteY6" fmla="*/ 13766 h 26623"/>
                  <a:gd name="connsiteX7" fmla="*/ 4358 w 26623"/>
                  <a:gd name="connsiteY7" fmla="*/ 23179 h 26623"/>
                  <a:gd name="connsiteX8" fmla="*/ 13771 w 26623"/>
                  <a:gd name="connsiteY8" fmla="*/ 270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7077"/>
                    </a:moveTo>
                    <a:cubicBezTo>
                      <a:pt x="17301" y="27077"/>
                      <a:pt x="20687" y="25675"/>
                      <a:pt x="23184" y="23179"/>
                    </a:cubicBezTo>
                    <a:cubicBezTo>
                      <a:pt x="25680" y="20682"/>
                      <a:pt x="27082" y="17296"/>
                      <a:pt x="27082" y="13766"/>
                    </a:cubicBezTo>
                    <a:cubicBezTo>
                      <a:pt x="27082" y="10236"/>
                      <a:pt x="25680" y="6849"/>
                      <a:pt x="23184" y="4353"/>
                    </a:cubicBezTo>
                    <a:cubicBezTo>
                      <a:pt x="20687" y="1857"/>
                      <a:pt x="17301" y="454"/>
                      <a:pt x="13771" y="454"/>
                    </a:cubicBezTo>
                    <a:cubicBezTo>
                      <a:pt x="10241" y="454"/>
                      <a:pt x="6854" y="1857"/>
                      <a:pt x="4358" y="4353"/>
                    </a:cubicBezTo>
                    <a:cubicBezTo>
                      <a:pt x="1862" y="6849"/>
                      <a:pt x="459" y="10236"/>
                      <a:pt x="459" y="13766"/>
                    </a:cubicBezTo>
                    <a:cubicBezTo>
                      <a:pt x="459" y="17296"/>
                      <a:pt x="1862" y="20682"/>
                      <a:pt x="4358" y="23179"/>
                    </a:cubicBezTo>
                    <a:cubicBezTo>
                      <a:pt x="6854" y="25675"/>
                      <a:pt x="10241" y="27077"/>
                      <a:pt x="13771" y="270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84" name="任意多边形: 形状 68283">
                <a:extLst>
                  <a:ext uri="{FF2B5EF4-FFF2-40B4-BE49-F238E27FC236}">
                    <a16:creationId xmlns:a16="http://schemas.microsoft.com/office/drawing/2014/main" id="{335EE664-3F29-FE66-42FA-31925A48B9E8}"/>
                  </a:ext>
                </a:extLst>
              </p:cNvPr>
              <p:cNvSpPr/>
              <p:nvPr/>
            </p:nvSpPr>
            <p:spPr>
              <a:xfrm>
                <a:off x="5818572" y="5165379"/>
                <a:ext cx="26623" cy="26623"/>
              </a:xfrm>
              <a:custGeom>
                <a:avLst/>
                <a:gdLst>
                  <a:gd name="connsiteX0" fmla="*/ 13721 w 26623"/>
                  <a:gd name="connsiteY0" fmla="*/ 27058 h 26623"/>
                  <a:gd name="connsiteX1" fmla="*/ 23134 w 26623"/>
                  <a:gd name="connsiteY1" fmla="*/ 23159 h 26623"/>
                  <a:gd name="connsiteX2" fmla="*/ 27033 w 26623"/>
                  <a:gd name="connsiteY2" fmla="*/ 13747 h 26623"/>
                  <a:gd name="connsiteX3" fmla="*/ 23134 w 26623"/>
                  <a:gd name="connsiteY3" fmla="*/ 4334 h 26623"/>
                  <a:gd name="connsiteX4" fmla="*/ 13721 w 26623"/>
                  <a:gd name="connsiteY4" fmla="*/ 435 h 26623"/>
                  <a:gd name="connsiteX5" fmla="*/ 4309 w 26623"/>
                  <a:gd name="connsiteY5" fmla="*/ 4334 h 26623"/>
                  <a:gd name="connsiteX6" fmla="*/ 410 w 26623"/>
                  <a:gd name="connsiteY6" fmla="*/ 13747 h 26623"/>
                  <a:gd name="connsiteX7" fmla="*/ 4309 w 26623"/>
                  <a:gd name="connsiteY7" fmla="*/ 23159 h 26623"/>
                  <a:gd name="connsiteX8" fmla="*/ 13721 w 26623"/>
                  <a:gd name="connsiteY8" fmla="*/ 270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1" y="27058"/>
                    </a:moveTo>
                    <a:cubicBezTo>
                      <a:pt x="17252" y="27058"/>
                      <a:pt x="20638" y="25656"/>
                      <a:pt x="23134" y="23159"/>
                    </a:cubicBezTo>
                    <a:cubicBezTo>
                      <a:pt x="25630" y="20663"/>
                      <a:pt x="27033" y="17277"/>
                      <a:pt x="27033" y="13747"/>
                    </a:cubicBezTo>
                    <a:cubicBezTo>
                      <a:pt x="27033" y="10216"/>
                      <a:pt x="25630" y="6830"/>
                      <a:pt x="23134" y="4334"/>
                    </a:cubicBezTo>
                    <a:cubicBezTo>
                      <a:pt x="20638" y="1838"/>
                      <a:pt x="17252" y="435"/>
                      <a:pt x="13721" y="435"/>
                    </a:cubicBezTo>
                    <a:cubicBezTo>
                      <a:pt x="10191" y="435"/>
                      <a:pt x="6805" y="1838"/>
                      <a:pt x="4309" y="4334"/>
                    </a:cubicBezTo>
                    <a:cubicBezTo>
                      <a:pt x="1812" y="6830"/>
                      <a:pt x="410" y="10216"/>
                      <a:pt x="410" y="13747"/>
                    </a:cubicBezTo>
                    <a:cubicBezTo>
                      <a:pt x="410" y="17277"/>
                      <a:pt x="1812" y="20663"/>
                      <a:pt x="4309" y="23159"/>
                    </a:cubicBezTo>
                    <a:cubicBezTo>
                      <a:pt x="6805" y="25656"/>
                      <a:pt x="10191" y="27058"/>
                      <a:pt x="13721" y="270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85" name="任意多边形: 形状 68284">
                <a:extLst>
                  <a:ext uri="{FF2B5EF4-FFF2-40B4-BE49-F238E27FC236}">
                    <a16:creationId xmlns:a16="http://schemas.microsoft.com/office/drawing/2014/main" id="{0DA7E45A-D71F-D5C6-44F0-AD95708E4D54}"/>
                  </a:ext>
                </a:extLst>
              </p:cNvPr>
              <p:cNvSpPr/>
              <p:nvPr/>
            </p:nvSpPr>
            <p:spPr>
              <a:xfrm>
                <a:off x="7238522" y="2078514"/>
                <a:ext cx="26623" cy="26623"/>
              </a:xfrm>
              <a:custGeom>
                <a:avLst/>
                <a:gdLst>
                  <a:gd name="connsiteX0" fmla="*/ 13841 w 26623"/>
                  <a:gd name="connsiteY0" fmla="*/ 26799 h 26623"/>
                  <a:gd name="connsiteX1" fmla="*/ 23253 w 26623"/>
                  <a:gd name="connsiteY1" fmla="*/ 22900 h 26623"/>
                  <a:gd name="connsiteX2" fmla="*/ 27152 w 26623"/>
                  <a:gd name="connsiteY2" fmla="*/ 13487 h 26623"/>
                  <a:gd name="connsiteX3" fmla="*/ 23253 w 26623"/>
                  <a:gd name="connsiteY3" fmla="*/ 4075 h 26623"/>
                  <a:gd name="connsiteX4" fmla="*/ 13841 w 26623"/>
                  <a:gd name="connsiteY4" fmla="*/ 176 h 26623"/>
                  <a:gd name="connsiteX5" fmla="*/ 4428 w 26623"/>
                  <a:gd name="connsiteY5" fmla="*/ 4075 h 26623"/>
                  <a:gd name="connsiteX6" fmla="*/ 529 w 26623"/>
                  <a:gd name="connsiteY6" fmla="*/ 13487 h 26623"/>
                  <a:gd name="connsiteX7" fmla="*/ 4428 w 26623"/>
                  <a:gd name="connsiteY7" fmla="*/ 22900 h 26623"/>
                  <a:gd name="connsiteX8" fmla="*/ 13841 w 26623"/>
                  <a:gd name="connsiteY8" fmla="*/ 267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6799"/>
                    </a:moveTo>
                    <a:cubicBezTo>
                      <a:pt x="17371" y="26799"/>
                      <a:pt x="20757" y="25396"/>
                      <a:pt x="23253" y="22900"/>
                    </a:cubicBezTo>
                    <a:cubicBezTo>
                      <a:pt x="25750" y="20404"/>
                      <a:pt x="27152" y="17018"/>
                      <a:pt x="27152" y="13487"/>
                    </a:cubicBezTo>
                    <a:cubicBezTo>
                      <a:pt x="27152" y="9957"/>
                      <a:pt x="25750" y="6571"/>
                      <a:pt x="23253" y="4075"/>
                    </a:cubicBezTo>
                    <a:cubicBezTo>
                      <a:pt x="20757" y="1578"/>
                      <a:pt x="17371" y="176"/>
                      <a:pt x="13841" y="176"/>
                    </a:cubicBezTo>
                    <a:cubicBezTo>
                      <a:pt x="10310" y="176"/>
                      <a:pt x="6924" y="1578"/>
                      <a:pt x="4428" y="4075"/>
                    </a:cubicBezTo>
                    <a:cubicBezTo>
                      <a:pt x="1932" y="6571"/>
                      <a:pt x="529" y="9957"/>
                      <a:pt x="529" y="13487"/>
                    </a:cubicBezTo>
                    <a:cubicBezTo>
                      <a:pt x="529" y="17018"/>
                      <a:pt x="1932" y="20404"/>
                      <a:pt x="4428" y="22900"/>
                    </a:cubicBezTo>
                    <a:cubicBezTo>
                      <a:pt x="6924" y="25396"/>
                      <a:pt x="10310" y="26799"/>
                      <a:pt x="13841" y="267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86" name="任意多边形: 形状 68285">
                <a:extLst>
                  <a:ext uri="{FF2B5EF4-FFF2-40B4-BE49-F238E27FC236}">
                    <a16:creationId xmlns:a16="http://schemas.microsoft.com/office/drawing/2014/main" id="{34FF985C-404E-CD70-999D-7590593F4266}"/>
                  </a:ext>
                </a:extLst>
              </p:cNvPr>
              <p:cNvSpPr/>
              <p:nvPr/>
            </p:nvSpPr>
            <p:spPr>
              <a:xfrm>
                <a:off x="8904155" y="3272373"/>
                <a:ext cx="26623" cy="26623"/>
              </a:xfrm>
              <a:custGeom>
                <a:avLst/>
                <a:gdLst>
                  <a:gd name="connsiteX0" fmla="*/ 13981 w 26623"/>
                  <a:gd name="connsiteY0" fmla="*/ 26899 h 26623"/>
                  <a:gd name="connsiteX1" fmla="*/ 23393 w 26623"/>
                  <a:gd name="connsiteY1" fmla="*/ 23000 h 26623"/>
                  <a:gd name="connsiteX2" fmla="*/ 27292 w 26623"/>
                  <a:gd name="connsiteY2" fmla="*/ 13588 h 26623"/>
                  <a:gd name="connsiteX3" fmla="*/ 23393 w 26623"/>
                  <a:gd name="connsiteY3" fmla="*/ 4175 h 26623"/>
                  <a:gd name="connsiteX4" fmla="*/ 13981 w 26623"/>
                  <a:gd name="connsiteY4" fmla="*/ 276 h 26623"/>
                  <a:gd name="connsiteX5" fmla="*/ 4568 w 26623"/>
                  <a:gd name="connsiteY5" fmla="*/ 4175 h 26623"/>
                  <a:gd name="connsiteX6" fmla="*/ 669 w 26623"/>
                  <a:gd name="connsiteY6" fmla="*/ 13588 h 26623"/>
                  <a:gd name="connsiteX7" fmla="*/ 4568 w 26623"/>
                  <a:gd name="connsiteY7" fmla="*/ 23000 h 26623"/>
                  <a:gd name="connsiteX8" fmla="*/ 13981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81" y="26899"/>
                    </a:moveTo>
                    <a:cubicBezTo>
                      <a:pt x="17511" y="26899"/>
                      <a:pt x="20897" y="25497"/>
                      <a:pt x="23393" y="23000"/>
                    </a:cubicBezTo>
                    <a:cubicBezTo>
                      <a:pt x="25890" y="20504"/>
                      <a:pt x="27292" y="17118"/>
                      <a:pt x="27292" y="13588"/>
                    </a:cubicBezTo>
                    <a:cubicBezTo>
                      <a:pt x="27292" y="10057"/>
                      <a:pt x="25890" y="6671"/>
                      <a:pt x="23393" y="4175"/>
                    </a:cubicBezTo>
                    <a:cubicBezTo>
                      <a:pt x="20897" y="1679"/>
                      <a:pt x="17511" y="276"/>
                      <a:pt x="13981" y="276"/>
                    </a:cubicBezTo>
                    <a:cubicBezTo>
                      <a:pt x="10450" y="276"/>
                      <a:pt x="7064" y="1679"/>
                      <a:pt x="4568" y="4175"/>
                    </a:cubicBezTo>
                    <a:cubicBezTo>
                      <a:pt x="2072" y="6671"/>
                      <a:pt x="669" y="10057"/>
                      <a:pt x="669" y="13588"/>
                    </a:cubicBezTo>
                    <a:cubicBezTo>
                      <a:pt x="669" y="17118"/>
                      <a:pt x="2072" y="20504"/>
                      <a:pt x="4568" y="23000"/>
                    </a:cubicBezTo>
                    <a:cubicBezTo>
                      <a:pt x="7064" y="25497"/>
                      <a:pt x="10450" y="26899"/>
                      <a:pt x="13981" y="268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87" name="任意多边形: 形状 68286">
                <a:extLst>
                  <a:ext uri="{FF2B5EF4-FFF2-40B4-BE49-F238E27FC236}">
                    <a16:creationId xmlns:a16="http://schemas.microsoft.com/office/drawing/2014/main" id="{FEDA781B-F4A0-8B41-990B-55B213D8098B}"/>
                  </a:ext>
                </a:extLst>
              </p:cNvPr>
              <p:cNvSpPr/>
              <p:nvPr/>
            </p:nvSpPr>
            <p:spPr>
              <a:xfrm>
                <a:off x="6772135" y="1530073"/>
                <a:ext cx="26623" cy="26623"/>
              </a:xfrm>
              <a:custGeom>
                <a:avLst/>
                <a:gdLst>
                  <a:gd name="connsiteX0" fmla="*/ 13801 w 26623"/>
                  <a:gd name="connsiteY0" fmla="*/ 26753 h 26623"/>
                  <a:gd name="connsiteX1" fmla="*/ 23214 w 26623"/>
                  <a:gd name="connsiteY1" fmla="*/ 22854 h 26623"/>
                  <a:gd name="connsiteX2" fmla="*/ 27113 w 26623"/>
                  <a:gd name="connsiteY2" fmla="*/ 13441 h 26623"/>
                  <a:gd name="connsiteX3" fmla="*/ 23214 w 26623"/>
                  <a:gd name="connsiteY3" fmla="*/ 4029 h 26623"/>
                  <a:gd name="connsiteX4" fmla="*/ 13801 w 26623"/>
                  <a:gd name="connsiteY4" fmla="*/ 130 h 26623"/>
                  <a:gd name="connsiteX5" fmla="*/ 4389 w 26623"/>
                  <a:gd name="connsiteY5" fmla="*/ 4029 h 26623"/>
                  <a:gd name="connsiteX6" fmla="*/ 490 w 26623"/>
                  <a:gd name="connsiteY6" fmla="*/ 13441 h 26623"/>
                  <a:gd name="connsiteX7" fmla="*/ 4389 w 26623"/>
                  <a:gd name="connsiteY7" fmla="*/ 22854 h 26623"/>
                  <a:gd name="connsiteX8" fmla="*/ 13801 w 26623"/>
                  <a:gd name="connsiteY8" fmla="*/ 267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753"/>
                    </a:moveTo>
                    <a:cubicBezTo>
                      <a:pt x="17332" y="26753"/>
                      <a:pt x="20718" y="25350"/>
                      <a:pt x="23214" y="22854"/>
                    </a:cubicBezTo>
                    <a:cubicBezTo>
                      <a:pt x="25711" y="20358"/>
                      <a:pt x="27113" y="16971"/>
                      <a:pt x="27113" y="13441"/>
                    </a:cubicBezTo>
                    <a:cubicBezTo>
                      <a:pt x="27113" y="9911"/>
                      <a:pt x="25711" y="6525"/>
                      <a:pt x="23214" y="4029"/>
                    </a:cubicBezTo>
                    <a:cubicBezTo>
                      <a:pt x="20718" y="1532"/>
                      <a:pt x="17332" y="130"/>
                      <a:pt x="13801" y="130"/>
                    </a:cubicBezTo>
                    <a:cubicBezTo>
                      <a:pt x="10271" y="130"/>
                      <a:pt x="6885" y="1532"/>
                      <a:pt x="4389" y="4029"/>
                    </a:cubicBezTo>
                    <a:cubicBezTo>
                      <a:pt x="1892" y="6525"/>
                      <a:pt x="490" y="9911"/>
                      <a:pt x="490" y="13441"/>
                    </a:cubicBezTo>
                    <a:cubicBezTo>
                      <a:pt x="490" y="16971"/>
                      <a:pt x="1892" y="20358"/>
                      <a:pt x="4389" y="22854"/>
                    </a:cubicBezTo>
                    <a:cubicBezTo>
                      <a:pt x="6885" y="25350"/>
                      <a:pt x="10271" y="26753"/>
                      <a:pt x="13801" y="2675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88" name="任意多边形: 形状 68287">
                <a:extLst>
                  <a:ext uri="{FF2B5EF4-FFF2-40B4-BE49-F238E27FC236}">
                    <a16:creationId xmlns:a16="http://schemas.microsoft.com/office/drawing/2014/main" id="{18A3D5FC-9910-0B44-24CA-1CDAB2B966AF}"/>
                  </a:ext>
                </a:extLst>
              </p:cNvPr>
              <p:cNvSpPr/>
              <p:nvPr/>
            </p:nvSpPr>
            <p:spPr>
              <a:xfrm>
                <a:off x="4863031" y="4472932"/>
                <a:ext cx="26623" cy="26623"/>
              </a:xfrm>
              <a:custGeom>
                <a:avLst/>
                <a:gdLst>
                  <a:gd name="connsiteX0" fmla="*/ 13641 w 26623"/>
                  <a:gd name="connsiteY0" fmla="*/ 27000 h 26623"/>
                  <a:gd name="connsiteX1" fmla="*/ 23054 w 26623"/>
                  <a:gd name="connsiteY1" fmla="*/ 23101 h 26623"/>
                  <a:gd name="connsiteX2" fmla="*/ 26953 w 26623"/>
                  <a:gd name="connsiteY2" fmla="*/ 13688 h 26623"/>
                  <a:gd name="connsiteX3" fmla="*/ 23054 w 26623"/>
                  <a:gd name="connsiteY3" fmla="*/ 4276 h 26623"/>
                  <a:gd name="connsiteX4" fmla="*/ 13641 w 26623"/>
                  <a:gd name="connsiteY4" fmla="*/ 377 h 26623"/>
                  <a:gd name="connsiteX5" fmla="*/ 4228 w 26623"/>
                  <a:gd name="connsiteY5" fmla="*/ 4276 h 26623"/>
                  <a:gd name="connsiteX6" fmla="*/ 330 w 26623"/>
                  <a:gd name="connsiteY6" fmla="*/ 13688 h 26623"/>
                  <a:gd name="connsiteX7" fmla="*/ 4228 w 26623"/>
                  <a:gd name="connsiteY7" fmla="*/ 23101 h 26623"/>
                  <a:gd name="connsiteX8" fmla="*/ 13641 w 26623"/>
                  <a:gd name="connsiteY8" fmla="*/ 270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1" y="27000"/>
                    </a:moveTo>
                    <a:cubicBezTo>
                      <a:pt x="17171" y="27000"/>
                      <a:pt x="20558" y="25597"/>
                      <a:pt x="23054" y="23101"/>
                    </a:cubicBezTo>
                    <a:cubicBezTo>
                      <a:pt x="25550" y="20605"/>
                      <a:pt x="26953" y="17219"/>
                      <a:pt x="26953" y="13688"/>
                    </a:cubicBezTo>
                    <a:cubicBezTo>
                      <a:pt x="26953" y="10158"/>
                      <a:pt x="25550" y="6772"/>
                      <a:pt x="23054" y="4276"/>
                    </a:cubicBezTo>
                    <a:cubicBezTo>
                      <a:pt x="20558" y="1779"/>
                      <a:pt x="17171" y="377"/>
                      <a:pt x="13641" y="377"/>
                    </a:cubicBezTo>
                    <a:cubicBezTo>
                      <a:pt x="10111" y="377"/>
                      <a:pt x="6725" y="1779"/>
                      <a:pt x="4228" y="4276"/>
                    </a:cubicBezTo>
                    <a:cubicBezTo>
                      <a:pt x="1732" y="6772"/>
                      <a:pt x="330" y="10158"/>
                      <a:pt x="330" y="13688"/>
                    </a:cubicBezTo>
                    <a:cubicBezTo>
                      <a:pt x="330" y="17219"/>
                      <a:pt x="1732" y="20605"/>
                      <a:pt x="4228" y="23101"/>
                    </a:cubicBezTo>
                    <a:cubicBezTo>
                      <a:pt x="6725" y="25597"/>
                      <a:pt x="10111" y="27000"/>
                      <a:pt x="13641" y="270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89" name="任意多边形: 形状 68288">
                <a:extLst>
                  <a:ext uri="{FF2B5EF4-FFF2-40B4-BE49-F238E27FC236}">
                    <a16:creationId xmlns:a16="http://schemas.microsoft.com/office/drawing/2014/main" id="{D6E593B8-5A9D-C577-7E55-F82BAB2D10C0}"/>
                  </a:ext>
                </a:extLst>
              </p:cNvPr>
              <p:cNvSpPr/>
              <p:nvPr/>
            </p:nvSpPr>
            <p:spPr>
              <a:xfrm>
                <a:off x="8046773" y="2911154"/>
                <a:ext cx="26623" cy="26623"/>
              </a:xfrm>
              <a:custGeom>
                <a:avLst/>
                <a:gdLst>
                  <a:gd name="connsiteX0" fmla="*/ 13909 w 26623"/>
                  <a:gd name="connsiteY0" fmla="*/ 26869 h 26623"/>
                  <a:gd name="connsiteX1" fmla="*/ 23321 w 26623"/>
                  <a:gd name="connsiteY1" fmla="*/ 22970 h 26623"/>
                  <a:gd name="connsiteX2" fmla="*/ 27220 w 26623"/>
                  <a:gd name="connsiteY2" fmla="*/ 13557 h 26623"/>
                  <a:gd name="connsiteX3" fmla="*/ 23321 w 26623"/>
                  <a:gd name="connsiteY3" fmla="*/ 4145 h 26623"/>
                  <a:gd name="connsiteX4" fmla="*/ 13909 w 26623"/>
                  <a:gd name="connsiteY4" fmla="*/ 246 h 26623"/>
                  <a:gd name="connsiteX5" fmla="*/ 4496 w 26623"/>
                  <a:gd name="connsiteY5" fmla="*/ 4145 h 26623"/>
                  <a:gd name="connsiteX6" fmla="*/ 597 w 26623"/>
                  <a:gd name="connsiteY6" fmla="*/ 13557 h 26623"/>
                  <a:gd name="connsiteX7" fmla="*/ 4496 w 26623"/>
                  <a:gd name="connsiteY7" fmla="*/ 22970 h 26623"/>
                  <a:gd name="connsiteX8" fmla="*/ 13909 w 26623"/>
                  <a:gd name="connsiteY8" fmla="*/ 268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9" y="26869"/>
                    </a:moveTo>
                    <a:cubicBezTo>
                      <a:pt x="17439" y="26869"/>
                      <a:pt x="20825" y="25466"/>
                      <a:pt x="23321" y="22970"/>
                    </a:cubicBezTo>
                    <a:cubicBezTo>
                      <a:pt x="25818" y="20474"/>
                      <a:pt x="27220" y="17087"/>
                      <a:pt x="27220" y="13557"/>
                    </a:cubicBezTo>
                    <a:cubicBezTo>
                      <a:pt x="27220" y="10027"/>
                      <a:pt x="25818" y="6641"/>
                      <a:pt x="23321" y="4145"/>
                    </a:cubicBezTo>
                    <a:cubicBezTo>
                      <a:pt x="20825" y="1648"/>
                      <a:pt x="17439" y="246"/>
                      <a:pt x="13909" y="246"/>
                    </a:cubicBezTo>
                    <a:cubicBezTo>
                      <a:pt x="10378" y="246"/>
                      <a:pt x="6992" y="1648"/>
                      <a:pt x="4496" y="4145"/>
                    </a:cubicBezTo>
                    <a:cubicBezTo>
                      <a:pt x="2000" y="6641"/>
                      <a:pt x="597" y="10027"/>
                      <a:pt x="597" y="13557"/>
                    </a:cubicBezTo>
                    <a:cubicBezTo>
                      <a:pt x="597" y="17087"/>
                      <a:pt x="2000" y="20474"/>
                      <a:pt x="4496" y="22970"/>
                    </a:cubicBezTo>
                    <a:cubicBezTo>
                      <a:pt x="6992" y="25466"/>
                      <a:pt x="10378" y="26869"/>
                      <a:pt x="13909" y="2686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90" name="任意多边形: 形状 68289">
                <a:extLst>
                  <a:ext uri="{FF2B5EF4-FFF2-40B4-BE49-F238E27FC236}">
                    <a16:creationId xmlns:a16="http://schemas.microsoft.com/office/drawing/2014/main" id="{8EF35B7A-36D5-C94D-03C1-8C41BA72D192}"/>
                  </a:ext>
                </a:extLst>
              </p:cNvPr>
              <p:cNvSpPr/>
              <p:nvPr/>
            </p:nvSpPr>
            <p:spPr>
              <a:xfrm>
                <a:off x="7514875" y="5192908"/>
                <a:ext cx="26623" cy="26623"/>
              </a:xfrm>
              <a:custGeom>
                <a:avLst/>
                <a:gdLst>
                  <a:gd name="connsiteX0" fmla="*/ 13864 w 26623"/>
                  <a:gd name="connsiteY0" fmla="*/ 27060 h 26623"/>
                  <a:gd name="connsiteX1" fmla="*/ 23277 w 26623"/>
                  <a:gd name="connsiteY1" fmla="*/ 23162 h 26623"/>
                  <a:gd name="connsiteX2" fmla="*/ 27175 w 26623"/>
                  <a:gd name="connsiteY2" fmla="*/ 13749 h 26623"/>
                  <a:gd name="connsiteX3" fmla="*/ 23277 w 26623"/>
                  <a:gd name="connsiteY3" fmla="*/ 4336 h 26623"/>
                  <a:gd name="connsiteX4" fmla="*/ 13864 w 26623"/>
                  <a:gd name="connsiteY4" fmla="*/ 437 h 26623"/>
                  <a:gd name="connsiteX5" fmla="*/ 4451 w 26623"/>
                  <a:gd name="connsiteY5" fmla="*/ 4336 h 26623"/>
                  <a:gd name="connsiteX6" fmla="*/ 552 w 26623"/>
                  <a:gd name="connsiteY6" fmla="*/ 13749 h 26623"/>
                  <a:gd name="connsiteX7" fmla="*/ 4451 w 26623"/>
                  <a:gd name="connsiteY7" fmla="*/ 23162 h 26623"/>
                  <a:gd name="connsiteX8" fmla="*/ 13864 w 26623"/>
                  <a:gd name="connsiteY8" fmla="*/ 270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4" y="27060"/>
                    </a:moveTo>
                    <a:cubicBezTo>
                      <a:pt x="17394" y="27060"/>
                      <a:pt x="20780" y="25658"/>
                      <a:pt x="23277" y="23162"/>
                    </a:cubicBezTo>
                    <a:cubicBezTo>
                      <a:pt x="25773" y="20665"/>
                      <a:pt x="27175" y="17279"/>
                      <a:pt x="27175" y="13749"/>
                    </a:cubicBezTo>
                    <a:cubicBezTo>
                      <a:pt x="27175" y="10219"/>
                      <a:pt x="25773" y="6832"/>
                      <a:pt x="23277" y="4336"/>
                    </a:cubicBezTo>
                    <a:cubicBezTo>
                      <a:pt x="20780" y="1840"/>
                      <a:pt x="17394" y="437"/>
                      <a:pt x="13864" y="437"/>
                    </a:cubicBezTo>
                    <a:cubicBezTo>
                      <a:pt x="10334" y="437"/>
                      <a:pt x="6947" y="1840"/>
                      <a:pt x="4451" y="4336"/>
                    </a:cubicBezTo>
                    <a:cubicBezTo>
                      <a:pt x="1955" y="6832"/>
                      <a:pt x="552" y="10219"/>
                      <a:pt x="552" y="13749"/>
                    </a:cubicBezTo>
                    <a:cubicBezTo>
                      <a:pt x="552" y="17279"/>
                      <a:pt x="1955" y="20665"/>
                      <a:pt x="4451" y="23162"/>
                    </a:cubicBezTo>
                    <a:cubicBezTo>
                      <a:pt x="6947" y="25658"/>
                      <a:pt x="10334" y="27060"/>
                      <a:pt x="13864" y="270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91" name="任意多边形: 形状 68290">
                <a:extLst>
                  <a:ext uri="{FF2B5EF4-FFF2-40B4-BE49-F238E27FC236}">
                    <a16:creationId xmlns:a16="http://schemas.microsoft.com/office/drawing/2014/main" id="{0DB7EEEA-4896-F62F-514E-1F270D5BC392}"/>
                  </a:ext>
                </a:extLst>
              </p:cNvPr>
              <p:cNvSpPr/>
              <p:nvPr/>
            </p:nvSpPr>
            <p:spPr>
              <a:xfrm>
                <a:off x="5414787" y="4582895"/>
                <a:ext cx="26623" cy="26623"/>
              </a:xfrm>
              <a:custGeom>
                <a:avLst/>
                <a:gdLst>
                  <a:gd name="connsiteX0" fmla="*/ 13687 w 26623"/>
                  <a:gd name="connsiteY0" fmla="*/ 27009 h 26623"/>
                  <a:gd name="connsiteX1" fmla="*/ 23100 w 26623"/>
                  <a:gd name="connsiteY1" fmla="*/ 23110 h 26623"/>
                  <a:gd name="connsiteX2" fmla="*/ 26999 w 26623"/>
                  <a:gd name="connsiteY2" fmla="*/ 13698 h 26623"/>
                  <a:gd name="connsiteX3" fmla="*/ 23100 w 26623"/>
                  <a:gd name="connsiteY3" fmla="*/ 4285 h 26623"/>
                  <a:gd name="connsiteX4" fmla="*/ 13687 w 26623"/>
                  <a:gd name="connsiteY4" fmla="*/ 386 h 26623"/>
                  <a:gd name="connsiteX5" fmla="*/ 4275 w 26623"/>
                  <a:gd name="connsiteY5" fmla="*/ 4285 h 26623"/>
                  <a:gd name="connsiteX6" fmla="*/ 376 w 26623"/>
                  <a:gd name="connsiteY6" fmla="*/ 13698 h 26623"/>
                  <a:gd name="connsiteX7" fmla="*/ 4275 w 26623"/>
                  <a:gd name="connsiteY7" fmla="*/ 23110 h 26623"/>
                  <a:gd name="connsiteX8" fmla="*/ 13687 w 26623"/>
                  <a:gd name="connsiteY8" fmla="*/ 270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7" y="27009"/>
                    </a:moveTo>
                    <a:cubicBezTo>
                      <a:pt x="17218" y="27009"/>
                      <a:pt x="20604" y="25607"/>
                      <a:pt x="23100" y="23110"/>
                    </a:cubicBezTo>
                    <a:cubicBezTo>
                      <a:pt x="25596" y="20614"/>
                      <a:pt x="26999" y="17228"/>
                      <a:pt x="26999" y="13698"/>
                    </a:cubicBezTo>
                    <a:cubicBezTo>
                      <a:pt x="26999" y="10167"/>
                      <a:pt x="25596" y="6781"/>
                      <a:pt x="23100" y="4285"/>
                    </a:cubicBezTo>
                    <a:cubicBezTo>
                      <a:pt x="20604" y="1789"/>
                      <a:pt x="17218" y="386"/>
                      <a:pt x="13687" y="386"/>
                    </a:cubicBezTo>
                    <a:cubicBezTo>
                      <a:pt x="10157" y="386"/>
                      <a:pt x="6771" y="1789"/>
                      <a:pt x="4275" y="4285"/>
                    </a:cubicBezTo>
                    <a:cubicBezTo>
                      <a:pt x="1778" y="6781"/>
                      <a:pt x="376" y="10167"/>
                      <a:pt x="376" y="13698"/>
                    </a:cubicBezTo>
                    <a:cubicBezTo>
                      <a:pt x="376" y="17228"/>
                      <a:pt x="1778" y="20614"/>
                      <a:pt x="4275" y="23110"/>
                    </a:cubicBezTo>
                    <a:cubicBezTo>
                      <a:pt x="6771" y="25607"/>
                      <a:pt x="10157" y="27009"/>
                      <a:pt x="13687" y="270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92" name="任意多边形: 形状 68291">
                <a:extLst>
                  <a:ext uri="{FF2B5EF4-FFF2-40B4-BE49-F238E27FC236}">
                    <a16:creationId xmlns:a16="http://schemas.microsoft.com/office/drawing/2014/main" id="{2F529B30-B690-C5B6-61F6-F8BBFC5967B7}"/>
                  </a:ext>
                </a:extLst>
              </p:cNvPr>
              <p:cNvSpPr/>
              <p:nvPr/>
            </p:nvSpPr>
            <p:spPr>
              <a:xfrm>
                <a:off x="4185790" y="3701125"/>
                <a:ext cx="26623" cy="26623"/>
              </a:xfrm>
              <a:custGeom>
                <a:avLst/>
                <a:gdLst>
                  <a:gd name="connsiteX0" fmla="*/ 13584 w 26623"/>
                  <a:gd name="connsiteY0" fmla="*/ 26935 h 26623"/>
                  <a:gd name="connsiteX1" fmla="*/ 22997 w 26623"/>
                  <a:gd name="connsiteY1" fmla="*/ 23036 h 26623"/>
                  <a:gd name="connsiteX2" fmla="*/ 26896 w 26623"/>
                  <a:gd name="connsiteY2" fmla="*/ 13624 h 26623"/>
                  <a:gd name="connsiteX3" fmla="*/ 22997 w 26623"/>
                  <a:gd name="connsiteY3" fmla="*/ 4211 h 26623"/>
                  <a:gd name="connsiteX4" fmla="*/ 13584 w 26623"/>
                  <a:gd name="connsiteY4" fmla="*/ 312 h 26623"/>
                  <a:gd name="connsiteX5" fmla="*/ 4172 w 26623"/>
                  <a:gd name="connsiteY5" fmla="*/ 4211 h 26623"/>
                  <a:gd name="connsiteX6" fmla="*/ 273 w 26623"/>
                  <a:gd name="connsiteY6" fmla="*/ 13624 h 26623"/>
                  <a:gd name="connsiteX7" fmla="*/ 4172 w 26623"/>
                  <a:gd name="connsiteY7" fmla="*/ 23036 h 26623"/>
                  <a:gd name="connsiteX8" fmla="*/ 13584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935"/>
                    </a:moveTo>
                    <a:cubicBezTo>
                      <a:pt x="17115" y="26935"/>
                      <a:pt x="20501" y="25533"/>
                      <a:pt x="22997" y="23036"/>
                    </a:cubicBezTo>
                    <a:cubicBezTo>
                      <a:pt x="25493" y="20540"/>
                      <a:pt x="26896" y="17154"/>
                      <a:pt x="26896" y="13624"/>
                    </a:cubicBezTo>
                    <a:cubicBezTo>
                      <a:pt x="26896" y="10093"/>
                      <a:pt x="25493" y="6707"/>
                      <a:pt x="22997" y="4211"/>
                    </a:cubicBezTo>
                    <a:cubicBezTo>
                      <a:pt x="20501" y="1715"/>
                      <a:pt x="17115" y="312"/>
                      <a:pt x="13584" y="312"/>
                    </a:cubicBezTo>
                    <a:cubicBezTo>
                      <a:pt x="10054" y="312"/>
                      <a:pt x="6668" y="1715"/>
                      <a:pt x="4172" y="4211"/>
                    </a:cubicBezTo>
                    <a:cubicBezTo>
                      <a:pt x="1675" y="6707"/>
                      <a:pt x="273" y="10093"/>
                      <a:pt x="273" y="13624"/>
                    </a:cubicBezTo>
                    <a:cubicBezTo>
                      <a:pt x="273" y="17154"/>
                      <a:pt x="1675" y="20540"/>
                      <a:pt x="4172" y="23036"/>
                    </a:cubicBezTo>
                    <a:cubicBezTo>
                      <a:pt x="6668" y="25533"/>
                      <a:pt x="10054" y="26935"/>
                      <a:pt x="13584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93" name="任意多边形: 形状 68292">
                <a:extLst>
                  <a:ext uri="{FF2B5EF4-FFF2-40B4-BE49-F238E27FC236}">
                    <a16:creationId xmlns:a16="http://schemas.microsoft.com/office/drawing/2014/main" id="{E76551B9-3516-0A25-19E1-6A721CA5520F}"/>
                  </a:ext>
                </a:extLst>
              </p:cNvPr>
              <p:cNvSpPr/>
              <p:nvPr/>
            </p:nvSpPr>
            <p:spPr>
              <a:xfrm>
                <a:off x="5451463" y="4540538"/>
                <a:ext cx="26623" cy="26623"/>
              </a:xfrm>
              <a:custGeom>
                <a:avLst/>
                <a:gdLst>
                  <a:gd name="connsiteX0" fmla="*/ 13691 w 26623"/>
                  <a:gd name="connsiteY0" fmla="*/ 27006 h 26623"/>
                  <a:gd name="connsiteX1" fmla="*/ 23103 w 26623"/>
                  <a:gd name="connsiteY1" fmla="*/ 23107 h 26623"/>
                  <a:gd name="connsiteX2" fmla="*/ 27002 w 26623"/>
                  <a:gd name="connsiteY2" fmla="*/ 13694 h 26623"/>
                  <a:gd name="connsiteX3" fmla="*/ 23103 w 26623"/>
                  <a:gd name="connsiteY3" fmla="*/ 4281 h 26623"/>
                  <a:gd name="connsiteX4" fmla="*/ 13691 w 26623"/>
                  <a:gd name="connsiteY4" fmla="*/ 382 h 26623"/>
                  <a:gd name="connsiteX5" fmla="*/ 4278 w 26623"/>
                  <a:gd name="connsiteY5" fmla="*/ 4281 h 26623"/>
                  <a:gd name="connsiteX6" fmla="*/ 379 w 26623"/>
                  <a:gd name="connsiteY6" fmla="*/ 13694 h 26623"/>
                  <a:gd name="connsiteX7" fmla="*/ 4278 w 26623"/>
                  <a:gd name="connsiteY7" fmla="*/ 23107 h 26623"/>
                  <a:gd name="connsiteX8" fmla="*/ 13691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1" y="27006"/>
                    </a:moveTo>
                    <a:cubicBezTo>
                      <a:pt x="17221" y="27006"/>
                      <a:pt x="20607" y="25603"/>
                      <a:pt x="23103" y="23107"/>
                    </a:cubicBezTo>
                    <a:cubicBezTo>
                      <a:pt x="25600" y="20611"/>
                      <a:pt x="27002" y="17224"/>
                      <a:pt x="27002" y="13694"/>
                    </a:cubicBezTo>
                    <a:cubicBezTo>
                      <a:pt x="27002" y="10164"/>
                      <a:pt x="25600" y="6778"/>
                      <a:pt x="23103" y="4281"/>
                    </a:cubicBezTo>
                    <a:cubicBezTo>
                      <a:pt x="20607" y="1785"/>
                      <a:pt x="17221" y="382"/>
                      <a:pt x="13691" y="382"/>
                    </a:cubicBezTo>
                    <a:cubicBezTo>
                      <a:pt x="10160" y="382"/>
                      <a:pt x="6774" y="1785"/>
                      <a:pt x="4278" y="4281"/>
                    </a:cubicBezTo>
                    <a:cubicBezTo>
                      <a:pt x="1782" y="6778"/>
                      <a:pt x="379" y="10164"/>
                      <a:pt x="379" y="13694"/>
                    </a:cubicBezTo>
                    <a:cubicBezTo>
                      <a:pt x="379" y="17224"/>
                      <a:pt x="1782" y="20611"/>
                      <a:pt x="4278" y="23107"/>
                    </a:cubicBezTo>
                    <a:cubicBezTo>
                      <a:pt x="6774" y="25603"/>
                      <a:pt x="10160" y="27006"/>
                      <a:pt x="13691" y="270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94" name="任意多边形: 形状 68293">
                <a:extLst>
                  <a:ext uri="{FF2B5EF4-FFF2-40B4-BE49-F238E27FC236}">
                    <a16:creationId xmlns:a16="http://schemas.microsoft.com/office/drawing/2014/main" id="{804338A1-79F0-FA93-CEBE-069629067847}"/>
                  </a:ext>
                </a:extLst>
              </p:cNvPr>
              <p:cNvSpPr/>
              <p:nvPr/>
            </p:nvSpPr>
            <p:spPr>
              <a:xfrm>
                <a:off x="8275197" y="2828398"/>
                <a:ext cx="26623" cy="26623"/>
              </a:xfrm>
              <a:custGeom>
                <a:avLst/>
                <a:gdLst>
                  <a:gd name="connsiteX0" fmla="*/ 13928 w 26623"/>
                  <a:gd name="connsiteY0" fmla="*/ 26862 h 26623"/>
                  <a:gd name="connsiteX1" fmla="*/ 23340 w 26623"/>
                  <a:gd name="connsiteY1" fmla="*/ 22963 h 26623"/>
                  <a:gd name="connsiteX2" fmla="*/ 27239 w 26623"/>
                  <a:gd name="connsiteY2" fmla="*/ 13550 h 26623"/>
                  <a:gd name="connsiteX3" fmla="*/ 23340 w 26623"/>
                  <a:gd name="connsiteY3" fmla="*/ 4138 h 26623"/>
                  <a:gd name="connsiteX4" fmla="*/ 13928 w 26623"/>
                  <a:gd name="connsiteY4" fmla="*/ 239 h 26623"/>
                  <a:gd name="connsiteX5" fmla="*/ 4515 w 26623"/>
                  <a:gd name="connsiteY5" fmla="*/ 4138 h 26623"/>
                  <a:gd name="connsiteX6" fmla="*/ 616 w 26623"/>
                  <a:gd name="connsiteY6" fmla="*/ 13550 h 26623"/>
                  <a:gd name="connsiteX7" fmla="*/ 4515 w 26623"/>
                  <a:gd name="connsiteY7" fmla="*/ 22963 h 26623"/>
                  <a:gd name="connsiteX8" fmla="*/ 13928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8" y="26862"/>
                    </a:moveTo>
                    <a:cubicBezTo>
                      <a:pt x="17458" y="26862"/>
                      <a:pt x="20844" y="25459"/>
                      <a:pt x="23340" y="22963"/>
                    </a:cubicBezTo>
                    <a:cubicBezTo>
                      <a:pt x="25837" y="20467"/>
                      <a:pt x="27239" y="17081"/>
                      <a:pt x="27239" y="13550"/>
                    </a:cubicBezTo>
                    <a:cubicBezTo>
                      <a:pt x="27239" y="10020"/>
                      <a:pt x="25837" y="6634"/>
                      <a:pt x="23340" y="4138"/>
                    </a:cubicBezTo>
                    <a:cubicBezTo>
                      <a:pt x="20844" y="1641"/>
                      <a:pt x="17458" y="239"/>
                      <a:pt x="13928" y="239"/>
                    </a:cubicBezTo>
                    <a:cubicBezTo>
                      <a:pt x="10397" y="239"/>
                      <a:pt x="7011" y="1641"/>
                      <a:pt x="4515" y="4138"/>
                    </a:cubicBezTo>
                    <a:cubicBezTo>
                      <a:pt x="2019" y="6634"/>
                      <a:pt x="616" y="10020"/>
                      <a:pt x="616" y="13550"/>
                    </a:cubicBezTo>
                    <a:cubicBezTo>
                      <a:pt x="616" y="17081"/>
                      <a:pt x="2019" y="20467"/>
                      <a:pt x="4515" y="22963"/>
                    </a:cubicBezTo>
                    <a:cubicBezTo>
                      <a:pt x="7011" y="25459"/>
                      <a:pt x="10397" y="26862"/>
                      <a:pt x="13928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95" name="任意多边形: 形状 68294">
                <a:extLst>
                  <a:ext uri="{FF2B5EF4-FFF2-40B4-BE49-F238E27FC236}">
                    <a16:creationId xmlns:a16="http://schemas.microsoft.com/office/drawing/2014/main" id="{D552B2E0-F9D4-99D2-DBD2-13726526C10E}"/>
                  </a:ext>
                </a:extLst>
              </p:cNvPr>
              <p:cNvSpPr/>
              <p:nvPr/>
            </p:nvSpPr>
            <p:spPr>
              <a:xfrm>
                <a:off x="5871701" y="5214836"/>
                <a:ext cx="26623" cy="26623"/>
              </a:xfrm>
              <a:custGeom>
                <a:avLst/>
                <a:gdLst>
                  <a:gd name="connsiteX0" fmla="*/ 13726 w 26623"/>
                  <a:gd name="connsiteY0" fmla="*/ 27062 h 26623"/>
                  <a:gd name="connsiteX1" fmla="*/ 23139 w 26623"/>
                  <a:gd name="connsiteY1" fmla="*/ 23163 h 26623"/>
                  <a:gd name="connsiteX2" fmla="*/ 27037 w 26623"/>
                  <a:gd name="connsiteY2" fmla="*/ 13751 h 26623"/>
                  <a:gd name="connsiteX3" fmla="*/ 23139 w 26623"/>
                  <a:gd name="connsiteY3" fmla="*/ 4338 h 26623"/>
                  <a:gd name="connsiteX4" fmla="*/ 13726 w 26623"/>
                  <a:gd name="connsiteY4" fmla="*/ 439 h 26623"/>
                  <a:gd name="connsiteX5" fmla="*/ 4313 w 26623"/>
                  <a:gd name="connsiteY5" fmla="*/ 4338 h 26623"/>
                  <a:gd name="connsiteX6" fmla="*/ 414 w 26623"/>
                  <a:gd name="connsiteY6" fmla="*/ 13751 h 26623"/>
                  <a:gd name="connsiteX7" fmla="*/ 4313 w 26623"/>
                  <a:gd name="connsiteY7" fmla="*/ 23163 h 26623"/>
                  <a:gd name="connsiteX8" fmla="*/ 13726 w 26623"/>
                  <a:gd name="connsiteY8" fmla="*/ 270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6" y="27062"/>
                    </a:moveTo>
                    <a:cubicBezTo>
                      <a:pt x="17256" y="27062"/>
                      <a:pt x="20642" y="25660"/>
                      <a:pt x="23139" y="23163"/>
                    </a:cubicBezTo>
                    <a:cubicBezTo>
                      <a:pt x="25635" y="20667"/>
                      <a:pt x="27037" y="17281"/>
                      <a:pt x="27037" y="13751"/>
                    </a:cubicBezTo>
                    <a:cubicBezTo>
                      <a:pt x="27037" y="10220"/>
                      <a:pt x="25635" y="6834"/>
                      <a:pt x="23139" y="4338"/>
                    </a:cubicBezTo>
                    <a:cubicBezTo>
                      <a:pt x="20642" y="1842"/>
                      <a:pt x="17256" y="439"/>
                      <a:pt x="13726" y="439"/>
                    </a:cubicBezTo>
                    <a:cubicBezTo>
                      <a:pt x="10196" y="439"/>
                      <a:pt x="6809" y="1842"/>
                      <a:pt x="4313" y="4338"/>
                    </a:cubicBezTo>
                    <a:cubicBezTo>
                      <a:pt x="1817" y="6834"/>
                      <a:pt x="414" y="10220"/>
                      <a:pt x="414" y="13751"/>
                    </a:cubicBezTo>
                    <a:cubicBezTo>
                      <a:pt x="414" y="17281"/>
                      <a:pt x="1817" y="20667"/>
                      <a:pt x="4313" y="23163"/>
                    </a:cubicBezTo>
                    <a:cubicBezTo>
                      <a:pt x="6809" y="25660"/>
                      <a:pt x="10196" y="27062"/>
                      <a:pt x="13726" y="270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96" name="任意多边形: 形状 68295">
                <a:extLst>
                  <a:ext uri="{FF2B5EF4-FFF2-40B4-BE49-F238E27FC236}">
                    <a16:creationId xmlns:a16="http://schemas.microsoft.com/office/drawing/2014/main" id="{13B05BAF-2962-A1EA-C74C-FA13C137B88A}"/>
                  </a:ext>
                </a:extLst>
              </p:cNvPr>
              <p:cNvSpPr/>
              <p:nvPr/>
            </p:nvSpPr>
            <p:spPr>
              <a:xfrm>
                <a:off x="7149785" y="5334681"/>
                <a:ext cx="26623" cy="26623"/>
              </a:xfrm>
              <a:custGeom>
                <a:avLst/>
                <a:gdLst>
                  <a:gd name="connsiteX0" fmla="*/ 13833 w 26623"/>
                  <a:gd name="connsiteY0" fmla="*/ 27072 h 26623"/>
                  <a:gd name="connsiteX1" fmla="*/ 23246 w 26623"/>
                  <a:gd name="connsiteY1" fmla="*/ 23173 h 26623"/>
                  <a:gd name="connsiteX2" fmla="*/ 27145 w 26623"/>
                  <a:gd name="connsiteY2" fmla="*/ 13761 h 26623"/>
                  <a:gd name="connsiteX3" fmla="*/ 23246 w 26623"/>
                  <a:gd name="connsiteY3" fmla="*/ 4348 h 26623"/>
                  <a:gd name="connsiteX4" fmla="*/ 13833 w 26623"/>
                  <a:gd name="connsiteY4" fmla="*/ 449 h 26623"/>
                  <a:gd name="connsiteX5" fmla="*/ 4421 w 26623"/>
                  <a:gd name="connsiteY5" fmla="*/ 4348 h 26623"/>
                  <a:gd name="connsiteX6" fmla="*/ 522 w 26623"/>
                  <a:gd name="connsiteY6" fmla="*/ 13761 h 26623"/>
                  <a:gd name="connsiteX7" fmla="*/ 4421 w 26623"/>
                  <a:gd name="connsiteY7" fmla="*/ 23173 h 26623"/>
                  <a:gd name="connsiteX8" fmla="*/ 13833 w 26623"/>
                  <a:gd name="connsiteY8" fmla="*/ 270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3" y="27072"/>
                    </a:moveTo>
                    <a:cubicBezTo>
                      <a:pt x="17363" y="27072"/>
                      <a:pt x="20750" y="25670"/>
                      <a:pt x="23246" y="23173"/>
                    </a:cubicBezTo>
                    <a:cubicBezTo>
                      <a:pt x="25742" y="20677"/>
                      <a:pt x="27145" y="17291"/>
                      <a:pt x="27145" y="13761"/>
                    </a:cubicBezTo>
                    <a:cubicBezTo>
                      <a:pt x="27145" y="10230"/>
                      <a:pt x="25742" y="6844"/>
                      <a:pt x="23246" y="4348"/>
                    </a:cubicBezTo>
                    <a:cubicBezTo>
                      <a:pt x="20750" y="1852"/>
                      <a:pt x="17363" y="449"/>
                      <a:pt x="13833" y="449"/>
                    </a:cubicBezTo>
                    <a:cubicBezTo>
                      <a:pt x="10303" y="449"/>
                      <a:pt x="6917" y="1852"/>
                      <a:pt x="4421" y="4348"/>
                    </a:cubicBezTo>
                    <a:cubicBezTo>
                      <a:pt x="1924" y="6844"/>
                      <a:pt x="522" y="10230"/>
                      <a:pt x="522" y="13761"/>
                    </a:cubicBezTo>
                    <a:cubicBezTo>
                      <a:pt x="522" y="17291"/>
                      <a:pt x="1924" y="20677"/>
                      <a:pt x="4421" y="23173"/>
                    </a:cubicBezTo>
                    <a:cubicBezTo>
                      <a:pt x="6917" y="25670"/>
                      <a:pt x="10303" y="27072"/>
                      <a:pt x="13833" y="270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97" name="任意多边形: 形状 68296">
                <a:extLst>
                  <a:ext uri="{FF2B5EF4-FFF2-40B4-BE49-F238E27FC236}">
                    <a16:creationId xmlns:a16="http://schemas.microsoft.com/office/drawing/2014/main" id="{9102CB17-ACA0-D28F-2EA8-C74D376D384B}"/>
                  </a:ext>
                </a:extLst>
              </p:cNvPr>
              <p:cNvSpPr/>
              <p:nvPr/>
            </p:nvSpPr>
            <p:spPr>
              <a:xfrm>
                <a:off x="4215055" y="3736789"/>
                <a:ext cx="26623" cy="26623"/>
              </a:xfrm>
              <a:custGeom>
                <a:avLst/>
                <a:gdLst>
                  <a:gd name="connsiteX0" fmla="*/ 13587 w 26623"/>
                  <a:gd name="connsiteY0" fmla="*/ 26938 h 26623"/>
                  <a:gd name="connsiteX1" fmla="*/ 22999 w 26623"/>
                  <a:gd name="connsiteY1" fmla="*/ 23039 h 26623"/>
                  <a:gd name="connsiteX2" fmla="*/ 26898 w 26623"/>
                  <a:gd name="connsiteY2" fmla="*/ 13627 h 26623"/>
                  <a:gd name="connsiteX3" fmla="*/ 22999 w 26623"/>
                  <a:gd name="connsiteY3" fmla="*/ 4214 h 26623"/>
                  <a:gd name="connsiteX4" fmla="*/ 13587 w 26623"/>
                  <a:gd name="connsiteY4" fmla="*/ 315 h 26623"/>
                  <a:gd name="connsiteX5" fmla="*/ 4174 w 26623"/>
                  <a:gd name="connsiteY5" fmla="*/ 4214 h 26623"/>
                  <a:gd name="connsiteX6" fmla="*/ 275 w 26623"/>
                  <a:gd name="connsiteY6" fmla="*/ 13627 h 26623"/>
                  <a:gd name="connsiteX7" fmla="*/ 4174 w 26623"/>
                  <a:gd name="connsiteY7" fmla="*/ 23039 h 26623"/>
                  <a:gd name="connsiteX8" fmla="*/ 13587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7" y="26938"/>
                    </a:moveTo>
                    <a:cubicBezTo>
                      <a:pt x="17117" y="26938"/>
                      <a:pt x="20503" y="25536"/>
                      <a:pt x="22999" y="23039"/>
                    </a:cubicBezTo>
                    <a:cubicBezTo>
                      <a:pt x="25496" y="20543"/>
                      <a:pt x="26898" y="17157"/>
                      <a:pt x="26898" y="13627"/>
                    </a:cubicBezTo>
                    <a:cubicBezTo>
                      <a:pt x="26898" y="10096"/>
                      <a:pt x="25496" y="6710"/>
                      <a:pt x="22999" y="4214"/>
                    </a:cubicBezTo>
                    <a:cubicBezTo>
                      <a:pt x="20503" y="1718"/>
                      <a:pt x="17117" y="315"/>
                      <a:pt x="13587" y="315"/>
                    </a:cubicBezTo>
                    <a:cubicBezTo>
                      <a:pt x="10056" y="315"/>
                      <a:pt x="6670" y="1718"/>
                      <a:pt x="4174" y="4214"/>
                    </a:cubicBezTo>
                    <a:cubicBezTo>
                      <a:pt x="1678" y="6710"/>
                      <a:pt x="275" y="10096"/>
                      <a:pt x="275" y="13627"/>
                    </a:cubicBezTo>
                    <a:cubicBezTo>
                      <a:pt x="275" y="17157"/>
                      <a:pt x="1678" y="20543"/>
                      <a:pt x="4174" y="23039"/>
                    </a:cubicBezTo>
                    <a:cubicBezTo>
                      <a:pt x="6670" y="25536"/>
                      <a:pt x="10056" y="26938"/>
                      <a:pt x="13587" y="269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98" name="任意多边形: 形状 68297">
                <a:extLst>
                  <a:ext uri="{FF2B5EF4-FFF2-40B4-BE49-F238E27FC236}">
                    <a16:creationId xmlns:a16="http://schemas.microsoft.com/office/drawing/2014/main" id="{98E1AD3C-F7C9-9997-BCD6-0D4BFA18A142}"/>
                  </a:ext>
                </a:extLst>
              </p:cNvPr>
              <p:cNvSpPr/>
              <p:nvPr/>
            </p:nvSpPr>
            <p:spPr>
              <a:xfrm>
                <a:off x="5288313" y="4606795"/>
                <a:ext cx="26623" cy="26623"/>
              </a:xfrm>
              <a:custGeom>
                <a:avLst/>
                <a:gdLst>
                  <a:gd name="connsiteX0" fmla="*/ 13677 w 26623"/>
                  <a:gd name="connsiteY0" fmla="*/ 27011 h 26623"/>
                  <a:gd name="connsiteX1" fmla="*/ 23090 w 26623"/>
                  <a:gd name="connsiteY1" fmla="*/ 23112 h 26623"/>
                  <a:gd name="connsiteX2" fmla="*/ 26988 w 26623"/>
                  <a:gd name="connsiteY2" fmla="*/ 13700 h 26623"/>
                  <a:gd name="connsiteX3" fmla="*/ 23090 w 26623"/>
                  <a:gd name="connsiteY3" fmla="*/ 4287 h 26623"/>
                  <a:gd name="connsiteX4" fmla="*/ 13677 w 26623"/>
                  <a:gd name="connsiteY4" fmla="*/ 388 h 26623"/>
                  <a:gd name="connsiteX5" fmla="*/ 4264 w 26623"/>
                  <a:gd name="connsiteY5" fmla="*/ 4287 h 26623"/>
                  <a:gd name="connsiteX6" fmla="*/ 365 w 26623"/>
                  <a:gd name="connsiteY6" fmla="*/ 13700 h 26623"/>
                  <a:gd name="connsiteX7" fmla="*/ 4264 w 26623"/>
                  <a:gd name="connsiteY7" fmla="*/ 23112 h 26623"/>
                  <a:gd name="connsiteX8" fmla="*/ 13677 w 26623"/>
                  <a:gd name="connsiteY8" fmla="*/ 270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7011"/>
                    </a:moveTo>
                    <a:cubicBezTo>
                      <a:pt x="17207" y="27011"/>
                      <a:pt x="20593" y="25609"/>
                      <a:pt x="23090" y="23112"/>
                    </a:cubicBezTo>
                    <a:cubicBezTo>
                      <a:pt x="25586" y="20616"/>
                      <a:pt x="26988" y="17230"/>
                      <a:pt x="26988" y="13700"/>
                    </a:cubicBezTo>
                    <a:cubicBezTo>
                      <a:pt x="26988" y="10169"/>
                      <a:pt x="25586" y="6783"/>
                      <a:pt x="23090" y="4287"/>
                    </a:cubicBezTo>
                    <a:cubicBezTo>
                      <a:pt x="20593" y="1791"/>
                      <a:pt x="17207" y="388"/>
                      <a:pt x="13677" y="388"/>
                    </a:cubicBezTo>
                    <a:cubicBezTo>
                      <a:pt x="10147" y="388"/>
                      <a:pt x="6760" y="1791"/>
                      <a:pt x="4264" y="4287"/>
                    </a:cubicBezTo>
                    <a:cubicBezTo>
                      <a:pt x="1768" y="6783"/>
                      <a:pt x="365" y="10169"/>
                      <a:pt x="365" y="13700"/>
                    </a:cubicBezTo>
                    <a:cubicBezTo>
                      <a:pt x="365" y="17230"/>
                      <a:pt x="1768" y="20616"/>
                      <a:pt x="4264" y="23112"/>
                    </a:cubicBezTo>
                    <a:cubicBezTo>
                      <a:pt x="6760" y="25609"/>
                      <a:pt x="10147" y="27011"/>
                      <a:pt x="13677" y="270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99" name="任意多边形: 形状 68298">
                <a:extLst>
                  <a:ext uri="{FF2B5EF4-FFF2-40B4-BE49-F238E27FC236}">
                    <a16:creationId xmlns:a16="http://schemas.microsoft.com/office/drawing/2014/main" id="{D2CFFD88-7A4D-69C0-72FE-5D300DB4F4BC}"/>
                  </a:ext>
                </a:extLst>
              </p:cNvPr>
              <p:cNvSpPr/>
              <p:nvPr/>
            </p:nvSpPr>
            <p:spPr>
              <a:xfrm>
                <a:off x="8006411" y="4964324"/>
                <a:ext cx="26623" cy="26623"/>
              </a:xfrm>
              <a:custGeom>
                <a:avLst/>
                <a:gdLst>
                  <a:gd name="connsiteX0" fmla="*/ 13905 w 26623"/>
                  <a:gd name="connsiteY0" fmla="*/ 27041 h 26623"/>
                  <a:gd name="connsiteX1" fmla="*/ 23318 w 26623"/>
                  <a:gd name="connsiteY1" fmla="*/ 23142 h 26623"/>
                  <a:gd name="connsiteX2" fmla="*/ 27217 w 26623"/>
                  <a:gd name="connsiteY2" fmla="*/ 13730 h 26623"/>
                  <a:gd name="connsiteX3" fmla="*/ 23318 w 26623"/>
                  <a:gd name="connsiteY3" fmla="*/ 4317 h 26623"/>
                  <a:gd name="connsiteX4" fmla="*/ 13905 w 26623"/>
                  <a:gd name="connsiteY4" fmla="*/ 418 h 26623"/>
                  <a:gd name="connsiteX5" fmla="*/ 4492 w 26623"/>
                  <a:gd name="connsiteY5" fmla="*/ 4317 h 26623"/>
                  <a:gd name="connsiteX6" fmla="*/ 594 w 26623"/>
                  <a:gd name="connsiteY6" fmla="*/ 13730 h 26623"/>
                  <a:gd name="connsiteX7" fmla="*/ 4492 w 26623"/>
                  <a:gd name="connsiteY7" fmla="*/ 23142 h 26623"/>
                  <a:gd name="connsiteX8" fmla="*/ 13905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5" y="27041"/>
                    </a:moveTo>
                    <a:cubicBezTo>
                      <a:pt x="17435" y="27041"/>
                      <a:pt x="20822" y="25639"/>
                      <a:pt x="23318" y="23142"/>
                    </a:cubicBezTo>
                    <a:cubicBezTo>
                      <a:pt x="25814" y="20646"/>
                      <a:pt x="27217" y="17260"/>
                      <a:pt x="27217" y="13730"/>
                    </a:cubicBezTo>
                    <a:cubicBezTo>
                      <a:pt x="27217" y="10199"/>
                      <a:pt x="25814" y="6813"/>
                      <a:pt x="23318" y="4317"/>
                    </a:cubicBezTo>
                    <a:cubicBezTo>
                      <a:pt x="20822" y="1821"/>
                      <a:pt x="17435" y="418"/>
                      <a:pt x="13905" y="418"/>
                    </a:cubicBezTo>
                    <a:cubicBezTo>
                      <a:pt x="10375" y="418"/>
                      <a:pt x="6989" y="1821"/>
                      <a:pt x="4492" y="4317"/>
                    </a:cubicBezTo>
                    <a:cubicBezTo>
                      <a:pt x="1996" y="6813"/>
                      <a:pt x="594" y="10199"/>
                      <a:pt x="594" y="13730"/>
                    </a:cubicBezTo>
                    <a:cubicBezTo>
                      <a:pt x="594" y="17260"/>
                      <a:pt x="1996" y="20646"/>
                      <a:pt x="4492" y="23142"/>
                    </a:cubicBezTo>
                    <a:cubicBezTo>
                      <a:pt x="6989" y="25639"/>
                      <a:pt x="10375" y="27041"/>
                      <a:pt x="13905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00" name="任意多边形: 形状 68299">
                <a:extLst>
                  <a:ext uri="{FF2B5EF4-FFF2-40B4-BE49-F238E27FC236}">
                    <a16:creationId xmlns:a16="http://schemas.microsoft.com/office/drawing/2014/main" id="{D6DDDC2E-6B81-3FAC-287D-CD460F789C59}"/>
                  </a:ext>
                </a:extLst>
              </p:cNvPr>
              <p:cNvSpPr/>
              <p:nvPr/>
            </p:nvSpPr>
            <p:spPr>
              <a:xfrm>
                <a:off x="6017132" y="2796746"/>
                <a:ext cx="26623" cy="26623"/>
              </a:xfrm>
              <a:custGeom>
                <a:avLst/>
                <a:gdLst>
                  <a:gd name="connsiteX0" fmla="*/ 13738 w 26623"/>
                  <a:gd name="connsiteY0" fmla="*/ 26859 h 26623"/>
                  <a:gd name="connsiteX1" fmla="*/ 23151 w 26623"/>
                  <a:gd name="connsiteY1" fmla="*/ 22960 h 26623"/>
                  <a:gd name="connsiteX2" fmla="*/ 27050 w 26623"/>
                  <a:gd name="connsiteY2" fmla="*/ 13548 h 26623"/>
                  <a:gd name="connsiteX3" fmla="*/ 23151 w 26623"/>
                  <a:gd name="connsiteY3" fmla="*/ 4135 h 26623"/>
                  <a:gd name="connsiteX4" fmla="*/ 13738 w 26623"/>
                  <a:gd name="connsiteY4" fmla="*/ 236 h 26623"/>
                  <a:gd name="connsiteX5" fmla="*/ 4325 w 26623"/>
                  <a:gd name="connsiteY5" fmla="*/ 4135 h 26623"/>
                  <a:gd name="connsiteX6" fmla="*/ 426 w 26623"/>
                  <a:gd name="connsiteY6" fmla="*/ 13548 h 26623"/>
                  <a:gd name="connsiteX7" fmla="*/ 4325 w 26623"/>
                  <a:gd name="connsiteY7" fmla="*/ 22960 h 26623"/>
                  <a:gd name="connsiteX8" fmla="*/ 13738 w 26623"/>
                  <a:gd name="connsiteY8" fmla="*/ 268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859"/>
                    </a:moveTo>
                    <a:cubicBezTo>
                      <a:pt x="17268" y="26859"/>
                      <a:pt x="20655" y="25457"/>
                      <a:pt x="23151" y="22960"/>
                    </a:cubicBezTo>
                    <a:cubicBezTo>
                      <a:pt x="25647" y="20464"/>
                      <a:pt x="27050" y="17078"/>
                      <a:pt x="27050" y="13548"/>
                    </a:cubicBezTo>
                    <a:cubicBezTo>
                      <a:pt x="27050" y="10017"/>
                      <a:pt x="25647" y="6631"/>
                      <a:pt x="23151" y="4135"/>
                    </a:cubicBezTo>
                    <a:cubicBezTo>
                      <a:pt x="20655" y="1639"/>
                      <a:pt x="17268" y="236"/>
                      <a:pt x="13738" y="236"/>
                    </a:cubicBezTo>
                    <a:cubicBezTo>
                      <a:pt x="10208" y="236"/>
                      <a:pt x="6822" y="1639"/>
                      <a:pt x="4325" y="4135"/>
                    </a:cubicBezTo>
                    <a:cubicBezTo>
                      <a:pt x="1829" y="6631"/>
                      <a:pt x="426" y="10017"/>
                      <a:pt x="426" y="13548"/>
                    </a:cubicBezTo>
                    <a:cubicBezTo>
                      <a:pt x="426" y="17078"/>
                      <a:pt x="1829" y="20464"/>
                      <a:pt x="4325" y="22960"/>
                    </a:cubicBezTo>
                    <a:cubicBezTo>
                      <a:pt x="6822" y="25457"/>
                      <a:pt x="10208" y="26859"/>
                      <a:pt x="13738" y="2685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01" name="任意多边形: 形状 68300">
                <a:extLst>
                  <a:ext uri="{FF2B5EF4-FFF2-40B4-BE49-F238E27FC236}">
                    <a16:creationId xmlns:a16="http://schemas.microsoft.com/office/drawing/2014/main" id="{396CDB3C-17ED-15EE-681F-3CB65C09C68C}"/>
                  </a:ext>
                </a:extLst>
              </p:cNvPr>
              <p:cNvSpPr/>
              <p:nvPr/>
            </p:nvSpPr>
            <p:spPr>
              <a:xfrm>
                <a:off x="7224530" y="2066591"/>
                <a:ext cx="26623" cy="26623"/>
              </a:xfrm>
              <a:custGeom>
                <a:avLst/>
                <a:gdLst>
                  <a:gd name="connsiteX0" fmla="*/ 13839 w 26623"/>
                  <a:gd name="connsiteY0" fmla="*/ 26798 h 26623"/>
                  <a:gd name="connsiteX1" fmla="*/ 23252 w 26623"/>
                  <a:gd name="connsiteY1" fmla="*/ 22899 h 26623"/>
                  <a:gd name="connsiteX2" fmla="*/ 27151 w 26623"/>
                  <a:gd name="connsiteY2" fmla="*/ 13486 h 26623"/>
                  <a:gd name="connsiteX3" fmla="*/ 23252 w 26623"/>
                  <a:gd name="connsiteY3" fmla="*/ 4074 h 26623"/>
                  <a:gd name="connsiteX4" fmla="*/ 13839 w 26623"/>
                  <a:gd name="connsiteY4" fmla="*/ 175 h 26623"/>
                  <a:gd name="connsiteX5" fmla="*/ 4427 w 26623"/>
                  <a:gd name="connsiteY5" fmla="*/ 4074 h 26623"/>
                  <a:gd name="connsiteX6" fmla="*/ 528 w 26623"/>
                  <a:gd name="connsiteY6" fmla="*/ 13486 h 26623"/>
                  <a:gd name="connsiteX7" fmla="*/ 4427 w 26623"/>
                  <a:gd name="connsiteY7" fmla="*/ 22899 h 26623"/>
                  <a:gd name="connsiteX8" fmla="*/ 13839 w 26623"/>
                  <a:gd name="connsiteY8" fmla="*/ 267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9" y="26798"/>
                    </a:moveTo>
                    <a:cubicBezTo>
                      <a:pt x="17370" y="26798"/>
                      <a:pt x="20756" y="25395"/>
                      <a:pt x="23252" y="22899"/>
                    </a:cubicBezTo>
                    <a:cubicBezTo>
                      <a:pt x="25748" y="20403"/>
                      <a:pt x="27151" y="17017"/>
                      <a:pt x="27151" y="13486"/>
                    </a:cubicBezTo>
                    <a:cubicBezTo>
                      <a:pt x="27151" y="9956"/>
                      <a:pt x="25748" y="6570"/>
                      <a:pt x="23252" y="4074"/>
                    </a:cubicBezTo>
                    <a:cubicBezTo>
                      <a:pt x="20756" y="1577"/>
                      <a:pt x="17370" y="175"/>
                      <a:pt x="13839" y="175"/>
                    </a:cubicBezTo>
                    <a:cubicBezTo>
                      <a:pt x="10309" y="175"/>
                      <a:pt x="6923" y="1577"/>
                      <a:pt x="4427" y="4074"/>
                    </a:cubicBezTo>
                    <a:cubicBezTo>
                      <a:pt x="1930" y="6570"/>
                      <a:pt x="528" y="9956"/>
                      <a:pt x="528" y="13486"/>
                    </a:cubicBezTo>
                    <a:cubicBezTo>
                      <a:pt x="528" y="17017"/>
                      <a:pt x="1930" y="20403"/>
                      <a:pt x="4427" y="22899"/>
                    </a:cubicBezTo>
                    <a:cubicBezTo>
                      <a:pt x="6923" y="25395"/>
                      <a:pt x="10309" y="26798"/>
                      <a:pt x="13839" y="267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02" name="任意多边形: 形状 68301">
                <a:extLst>
                  <a:ext uri="{FF2B5EF4-FFF2-40B4-BE49-F238E27FC236}">
                    <a16:creationId xmlns:a16="http://schemas.microsoft.com/office/drawing/2014/main" id="{E676DC2E-E113-8037-A183-BFF56B4328BC}"/>
                  </a:ext>
                </a:extLst>
              </p:cNvPr>
              <p:cNvSpPr/>
              <p:nvPr/>
            </p:nvSpPr>
            <p:spPr>
              <a:xfrm>
                <a:off x="5325130" y="4626930"/>
                <a:ext cx="26623" cy="26623"/>
              </a:xfrm>
              <a:custGeom>
                <a:avLst/>
                <a:gdLst>
                  <a:gd name="connsiteX0" fmla="*/ 13680 w 26623"/>
                  <a:gd name="connsiteY0" fmla="*/ 27013 h 26623"/>
                  <a:gd name="connsiteX1" fmla="*/ 23093 w 26623"/>
                  <a:gd name="connsiteY1" fmla="*/ 23114 h 26623"/>
                  <a:gd name="connsiteX2" fmla="*/ 26992 w 26623"/>
                  <a:gd name="connsiteY2" fmla="*/ 13701 h 26623"/>
                  <a:gd name="connsiteX3" fmla="*/ 23093 w 26623"/>
                  <a:gd name="connsiteY3" fmla="*/ 4289 h 26623"/>
                  <a:gd name="connsiteX4" fmla="*/ 13680 w 26623"/>
                  <a:gd name="connsiteY4" fmla="*/ 390 h 26623"/>
                  <a:gd name="connsiteX5" fmla="*/ 4267 w 26623"/>
                  <a:gd name="connsiteY5" fmla="*/ 4289 h 26623"/>
                  <a:gd name="connsiteX6" fmla="*/ 368 w 26623"/>
                  <a:gd name="connsiteY6" fmla="*/ 13701 h 26623"/>
                  <a:gd name="connsiteX7" fmla="*/ 4267 w 26623"/>
                  <a:gd name="connsiteY7" fmla="*/ 23114 h 26623"/>
                  <a:gd name="connsiteX8" fmla="*/ 13680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0" y="27013"/>
                    </a:moveTo>
                    <a:cubicBezTo>
                      <a:pt x="17210" y="27013"/>
                      <a:pt x="20596" y="25610"/>
                      <a:pt x="23093" y="23114"/>
                    </a:cubicBezTo>
                    <a:cubicBezTo>
                      <a:pt x="25589" y="20618"/>
                      <a:pt x="26992" y="17232"/>
                      <a:pt x="26992" y="13701"/>
                    </a:cubicBezTo>
                    <a:cubicBezTo>
                      <a:pt x="26992" y="10171"/>
                      <a:pt x="25589" y="6785"/>
                      <a:pt x="23093" y="4289"/>
                    </a:cubicBezTo>
                    <a:cubicBezTo>
                      <a:pt x="20596" y="1792"/>
                      <a:pt x="17210" y="390"/>
                      <a:pt x="13680" y="390"/>
                    </a:cubicBezTo>
                    <a:cubicBezTo>
                      <a:pt x="10150" y="390"/>
                      <a:pt x="6764" y="1792"/>
                      <a:pt x="4267" y="4289"/>
                    </a:cubicBezTo>
                    <a:cubicBezTo>
                      <a:pt x="1771" y="6785"/>
                      <a:pt x="368" y="10171"/>
                      <a:pt x="368" y="13701"/>
                    </a:cubicBezTo>
                    <a:cubicBezTo>
                      <a:pt x="368" y="17232"/>
                      <a:pt x="1771" y="20618"/>
                      <a:pt x="4267" y="23114"/>
                    </a:cubicBezTo>
                    <a:cubicBezTo>
                      <a:pt x="6764" y="25610"/>
                      <a:pt x="10150" y="27013"/>
                      <a:pt x="13680" y="270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03" name="任意多边形: 形状 68302">
                <a:extLst>
                  <a:ext uri="{FF2B5EF4-FFF2-40B4-BE49-F238E27FC236}">
                    <a16:creationId xmlns:a16="http://schemas.microsoft.com/office/drawing/2014/main" id="{73C96B45-2B90-0A5F-E4FD-FA8F47DA6C1B}"/>
                  </a:ext>
                </a:extLst>
              </p:cNvPr>
              <p:cNvSpPr/>
              <p:nvPr/>
            </p:nvSpPr>
            <p:spPr>
              <a:xfrm>
                <a:off x="3736302" y="4169382"/>
                <a:ext cx="26623" cy="26623"/>
              </a:xfrm>
              <a:custGeom>
                <a:avLst/>
                <a:gdLst>
                  <a:gd name="connsiteX0" fmla="*/ 13547 w 26623"/>
                  <a:gd name="connsiteY0" fmla="*/ 26974 h 26623"/>
                  <a:gd name="connsiteX1" fmla="*/ 22959 w 26623"/>
                  <a:gd name="connsiteY1" fmla="*/ 23076 h 26623"/>
                  <a:gd name="connsiteX2" fmla="*/ 26858 w 26623"/>
                  <a:gd name="connsiteY2" fmla="*/ 13663 h 26623"/>
                  <a:gd name="connsiteX3" fmla="*/ 22959 w 26623"/>
                  <a:gd name="connsiteY3" fmla="*/ 4250 h 26623"/>
                  <a:gd name="connsiteX4" fmla="*/ 13547 w 26623"/>
                  <a:gd name="connsiteY4" fmla="*/ 351 h 26623"/>
                  <a:gd name="connsiteX5" fmla="*/ 4134 w 26623"/>
                  <a:gd name="connsiteY5" fmla="*/ 4250 h 26623"/>
                  <a:gd name="connsiteX6" fmla="*/ 235 w 26623"/>
                  <a:gd name="connsiteY6" fmla="*/ 13663 h 26623"/>
                  <a:gd name="connsiteX7" fmla="*/ 4134 w 26623"/>
                  <a:gd name="connsiteY7" fmla="*/ 23076 h 26623"/>
                  <a:gd name="connsiteX8" fmla="*/ 13547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7" y="26974"/>
                    </a:moveTo>
                    <a:cubicBezTo>
                      <a:pt x="17077" y="26974"/>
                      <a:pt x="20463" y="25572"/>
                      <a:pt x="22959" y="23076"/>
                    </a:cubicBezTo>
                    <a:cubicBezTo>
                      <a:pt x="25456" y="20579"/>
                      <a:pt x="26858" y="17193"/>
                      <a:pt x="26858" y="13663"/>
                    </a:cubicBezTo>
                    <a:cubicBezTo>
                      <a:pt x="26858" y="10133"/>
                      <a:pt x="25456" y="6746"/>
                      <a:pt x="22959" y="4250"/>
                    </a:cubicBezTo>
                    <a:cubicBezTo>
                      <a:pt x="20463" y="1754"/>
                      <a:pt x="17077" y="351"/>
                      <a:pt x="13547" y="351"/>
                    </a:cubicBezTo>
                    <a:cubicBezTo>
                      <a:pt x="10016" y="351"/>
                      <a:pt x="6630" y="1754"/>
                      <a:pt x="4134" y="4250"/>
                    </a:cubicBezTo>
                    <a:cubicBezTo>
                      <a:pt x="1638" y="6746"/>
                      <a:pt x="235" y="10133"/>
                      <a:pt x="235" y="13663"/>
                    </a:cubicBezTo>
                    <a:cubicBezTo>
                      <a:pt x="235" y="17193"/>
                      <a:pt x="1638" y="20579"/>
                      <a:pt x="4134" y="23076"/>
                    </a:cubicBezTo>
                    <a:cubicBezTo>
                      <a:pt x="6630" y="25572"/>
                      <a:pt x="10016" y="26974"/>
                      <a:pt x="13547" y="269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04" name="任意多边形: 形状 68303">
                <a:extLst>
                  <a:ext uri="{FF2B5EF4-FFF2-40B4-BE49-F238E27FC236}">
                    <a16:creationId xmlns:a16="http://schemas.microsoft.com/office/drawing/2014/main" id="{0224D785-7727-EBEE-583D-60A6496FC41E}"/>
                  </a:ext>
                </a:extLst>
              </p:cNvPr>
              <p:cNvSpPr/>
              <p:nvPr/>
            </p:nvSpPr>
            <p:spPr>
              <a:xfrm>
                <a:off x="5347330" y="4572288"/>
                <a:ext cx="26623" cy="26623"/>
              </a:xfrm>
              <a:custGeom>
                <a:avLst/>
                <a:gdLst>
                  <a:gd name="connsiteX0" fmla="*/ 13682 w 26623"/>
                  <a:gd name="connsiteY0" fmla="*/ 27008 h 26623"/>
                  <a:gd name="connsiteX1" fmla="*/ 23095 w 26623"/>
                  <a:gd name="connsiteY1" fmla="*/ 23109 h 26623"/>
                  <a:gd name="connsiteX2" fmla="*/ 26993 w 26623"/>
                  <a:gd name="connsiteY2" fmla="*/ 13697 h 26623"/>
                  <a:gd name="connsiteX3" fmla="*/ 23095 w 26623"/>
                  <a:gd name="connsiteY3" fmla="*/ 4284 h 26623"/>
                  <a:gd name="connsiteX4" fmla="*/ 13682 w 26623"/>
                  <a:gd name="connsiteY4" fmla="*/ 385 h 26623"/>
                  <a:gd name="connsiteX5" fmla="*/ 4269 w 26623"/>
                  <a:gd name="connsiteY5" fmla="*/ 4284 h 26623"/>
                  <a:gd name="connsiteX6" fmla="*/ 370 w 26623"/>
                  <a:gd name="connsiteY6" fmla="*/ 13697 h 26623"/>
                  <a:gd name="connsiteX7" fmla="*/ 4269 w 26623"/>
                  <a:gd name="connsiteY7" fmla="*/ 23109 h 26623"/>
                  <a:gd name="connsiteX8" fmla="*/ 13682 w 26623"/>
                  <a:gd name="connsiteY8" fmla="*/ 270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7008"/>
                    </a:moveTo>
                    <a:cubicBezTo>
                      <a:pt x="17212" y="27008"/>
                      <a:pt x="20598" y="25606"/>
                      <a:pt x="23095" y="23109"/>
                    </a:cubicBezTo>
                    <a:cubicBezTo>
                      <a:pt x="25591" y="20613"/>
                      <a:pt x="26993" y="17227"/>
                      <a:pt x="26993" y="13697"/>
                    </a:cubicBezTo>
                    <a:cubicBezTo>
                      <a:pt x="26993" y="10166"/>
                      <a:pt x="25591" y="6780"/>
                      <a:pt x="23095" y="4284"/>
                    </a:cubicBezTo>
                    <a:cubicBezTo>
                      <a:pt x="20598" y="1788"/>
                      <a:pt x="17212" y="385"/>
                      <a:pt x="13682" y="385"/>
                    </a:cubicBezTo>
                    <a:cubicBezTo>
                      <a:pt x="10152" y="385"/>
                      <a:pt x="6765" y="1788"/>
                      <a:pt x="4269" y="4284"/>
                    </a:cubicBezTo>
                    <a:cubicBezTo>
                      <a:pt x="1773" y="6780"/>
                      <a:pt x="370" y="10166"/>
                      <a:pt x="370" y="13697"/>
                    </a:cubicBezTo>
                    <a:cubicBezTo>
                      <a:pt x="370" y="17227"/>
                      <a:pt x="1773" y="20613"/>
                      <a:pt x="4269" y="23109"/>
                    </a:cubicBezTo>
                    <a:cubicBezTo>
                      <a:pt x="6765" y="25606"/>
                      <a:pt x="10152" y="27008"/>
                      <a:pt x="13682" y="270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05" name="任意多边形: 形状 68304">
                <a:extLst>
                  <a:ext uri="{FF2B5EF4-FFF2-40B4-BE49-F238E27FC236}">
                    <a16:creationId xmlns:a16="http://schemas.microsoft.com/office/drawing/2014/main" id="{30E2275B-40D5-7544-D825-392661D1019C}"/>
                  </a:ext>
                </a:extLst>
              </p:cNvPr>
              <p:cNvSpPr/>
              <p:nvPr/>
            </p:nvSpPr>
            <p:spPr>
              <a:xfrm>
                <a:off x="6818964" y="1502372"/>
                <a:ext cx="26623" cy="26623"/>
              </a:xfrm>
              <a:custGeom>
                <a:avLst/>
                <a:gdLst>
                  <a:gd name="connsiteX0" fmla="*/ 13805 w 26623"/>
                  <a:gd name="connsiteY0" fmla="*/ 26750 h 26623"/>
                  <a:gd name="connsiteX1" fmla="*/ 23218 w 26623"/>
                  <a:gd name="connsiteY1" fmla="*/ 22852 h 26623"/>
                  <a:gd name="connsiteX2" fmla="*/ 27117 w 26623"/>
                  <a:gd name="connsiteY2" fmla="*/ 13439 h 26623"/>
                  <a:gd name="connsiteX3" fmla="*/ 23218 w 26623"/>
                  <a:gd name="connsiteY3" fmla="*/ 4026 h 26623"/>
                  <a:gd name="connsiteX4" fmla="*/ 13805 w 26623"/>
                  <a:gd name="connsiteY4" fmla="*/ 127 h 26623"/>
                  <a:gd name="connsiteX5" fmla="*/ 4393 w 26623"/>
                  <a:gd name="connsiteY5" fmla="*/ 4026 h 26623"/>
                  <a:gd name="connsiteX6" fmla="*/ 494 w 26623"/>
                  <a:gd name="connsiteY6" fmla="*/ 13439 h 26623"/>
                  <a:gd name="connsiteX7" fmla="*/ 4393 w 26623"/>
                  <a:gd name="connsiteY7" fmla="*/ 22852 h 26623"/>
                  <a:gd name="connsiteX8" fmla="*/ 13805 w 26623"/>
                  <a:gd name="connsiteY8" fmla="*/ 267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750"/>
                    </a:moveTo>
                    <a:cubicBezTo>
                      <a:pt x="17336" y="26750"/>
                      <a:pt x="20722" y="25348"/>
                      <a:pt x="23218" y="22852"/>
                    </a:cubicBezTo>
                    <a:cubicBezTo>
                      <a:pt x="25714" y="20355"/>
                      <a:pt x="27117" y="16969"/>
                      <a:pt x="27117" y="13439"/>
                    </a:cubicBezTo>
                    <a:cubicBezTo>
                      <a:pt x="27117" y="9909"/>
                      <a:pt x="25714" y="6522"/>
                      <a:pt x="23218" y="4026"/>
                    </a:cubicBezTo>
                    <a:cubicBezTo>
                      <a:pt x="20722" y="1530"/>
                      <a:pt x="17336" y="127"/>
                      <a:pt x="13805" y="127"/>
                    </a:cubicBezTo>
                    <a:cubicBezTo>
                      <a:pt x="10275" y="127"/>
                      <a:pt x="6889" y="1530"/>
                      <a:pt x="4393" y="4026"/>
                    </a:cubicBezTo>
                    <a:cubicBezTo>
                      <a:pt x="1896" y="6522"/>
                      <a:pt x="494" y="9909"/>
                      <a:pt x="494" y="13439"/>
                    </a:cubicBezTo>
                    <a:cubicBezTo>
                      <a:pt x="494" y="16969"/>
                      <a:pt x="1896" y="20355"/>
                      <a:pt x="4393" y="22852"/>
                    </a:cubicBezTo>
                    <a:cubicBezTo>
                      <a:pt x="6889" y="25348"/>
                      <a:pt x="10275" y="26750"/>
                      <a:pt x="13805" y="267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06" name="任意多边形: 形状 68305">
                <a:extLst>
                  <a:ext uri="{FF2B5EF4-FFF2-40B4-BE49-F238E27FC236}">
                    <a16:creationId xmlns:a16="http://schemas.microsoft.com/office/drawing/2014/main" id="{14C7668F-E8E2-E70E-F78C-A57BF43E3BCF}"/>
                  </a:ext>
                </a:extLst>
              </p:cNvPr>
              <p:cNvSpPr/>
              <p:nvPr/>
            </p:nvSpPr>
            <p:spPr>
              <a:xfrm>
                <a:off x="5345874" y="4529483"/>
                <a:ext cx="26623" cy="26623"/>
              </a:xfrm>
              <a:custGeom>
                <a:avLst/>
                <a:gdLst>
                  <a:gd name="connsiteX0" fmla="*/ 13682 w 26623"/>
                  <a:gd name="connsiteY0" fmla="*/ 27005 h 26623"/>
                  <a:gd name="connsiteX1" fmla="*/ 23094 w 26623"/>
                  <a:gd name="connsiteY1" fmla="*/ 23106 h 26623"/>
                  <a:gd name="connsiteX2" fmla="*/ 26993 w 26623"/>
                  <a:gd name="connsiteY2" fmla="*/ 13693 h 26623"/>
                  <a:gd name="connsiteX3" fmla="*/ 23094 w 26623"/>
                  <a:gd name="connsiteY3" fmla="*/ 4280 h 26623"/>
                  <a:gd name="connsiteX4" fmla="*/ 13682 w 26623"/>
                  <a:gd name="connsiteY4" fmla="*/ 382 h 26623"/>
                  <a:gd name="connsiteX5" fmla="*/ 4269 w 26623"/>
                  <a:gd name="connsiteY5" fmla="*/ 4280 h 26623"/>
                  <a:gd name="connsiteX6" fmla="*/ 370 w 26623"/>
                  <a:gd name="connsiteY6" fmla="*/ 13693 h 26623"/>
                  <a:gd name="connsiteX7" fmla="*/ 4269 w 26623"/>
                  <a:gd name="connsiteY7" fmla="*/ 23106 h 26623"/>
                  <a:gd name="connsiteX8" fmla="*/ 13682 w 26623"/>
                  <a:gd name="connsiteY8" fmla="*/ 270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7005"/>
                    </a:moveTo>
                    <a:cubicBezTo>
                      <a:pt x="17212" y="27005"/>
                      <a:pt x="20598" y="25602"/>
                      <a:pt x="23094" y="23106"/>
                    </a:cubicBezTo>
                    <a:cubicBezTo>
                      <a:pt x="25591" y="20610"/>
                      <a:pt x="26993" y="17223"/>
                      <a:pt x="26993" y="13693"/>
                    </a:cubicBezTo>
                    <a:cubicBezTo>
                      <a:pt x="26993" y="10163"/>
                      <a:pt x="25591" y="6777"/>
                      <a:pt x="23094" y="4280"/>
                    </a:cubicBezTo>
                    <a:cubicBezTo>
                      <a:pt x="20598" y="1784"/>
                      <a:pt x="17212" y="382"/>
                      <a:pt x="13682" y="382"/>
                    </a:cubicBezTo>
                    <a:cubicBezTo>
                      <a:pt x="10151" y="382"/>
                      <a:pt x="6765" y="1784"/>
                      <a:pt x="4269" y="4280"/>
                    </a:cubicBezTo>
                    <a:cubicBezTo>
                      <a:pt x="1773" y="6777"/>
                      <a:pt x="370" y="10163"/>
                      <a:pt x="370" y="13693"/>
                    </a:cubicBezTo>
                    <a:cubicBezTo>
                      <a:pt x="370" y="17223"/>
                      <a:pt x="1773" y="20610"/>
                      <a:pt x="4269" y="23106"/>
                    </a:cubicBezTo>
                    <a:cubicBezTo>
                      <a:pt x="6765" y="25602"/>
                      <a:pt x="10151" y="27005"/>
                      <a:pt x="13682" y="270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07" name="任意多边形: 形状 68306">
                <a:extLst>
                  <a:ext uri="{FF2B5EF4-FFF2-40B4-BE49-F238E27FC236}">
                    <a16:creationId xmlns:a16="http://schemas.microsoft.com/office/drawing/2014/main" id="{7F4A18DA-5356-7954-773C-DDE665FD9FAA}"/>
                  </a:ext>
                </a:extLst>
              </p:cNvPr>
              <p:cNvSpPr/>
              <p:nvPr/>
            </p:nvSpPr>
            <p:spPr>
              <a:xfrm>
                <a:off x="5332369" y="4628280"/>
                <a:ext cx="26623" cy="26623"/>
              </a:xfrm>
              <a:custGeom>
                <a:avLst/>
                <a:gdLst>
                  <a:gd name="connsiteX0" fmla="*/ 13681 w 26623"/>
                  <a:gd name="connsiteY0" fmla="*/ 27013 h 26623"/>
                  <a:gd name="connsiteX1" fmla="*/ 23093 w 26623"/>
                  <a:gd name="connsiteY1" fmla="*/ 23114 h 26623"/>
                  <a:gd name="connsiteX2" fmla="*/ 26992 w 26623"/>
                  <a:gd name="connsiteY2" fmla="*/ 13701 h 26623"/>
                  <a:gd name="connsiteX3" fmla="*/ 23093 w 26623"/>
                  <a:gd name="connsiteY3" fmla="*/ 4289 h 26623"/>
                  <a:gd name="connsiteX4" fmla="*/ 13681 w 26623"/>
                  <a:gd name="connsiteY4" fmla="*/ 390 h 26623"/>
                  <a:gd name="connsiteX5" fmla="*/ 4268 w 26623"/>
                  <a:gd name="connsiteY5" fmla="*/ 4289 h 26623"/>
                  <a:gd name="connsiteX6" fmla="*/ 369 w 26623"/>
                  <a:gd name="connsiteY6" fmla="*/ 13701 h 26623"/>
                  <a:gd name="connsiteX7" fmla="*/ 4268 w 26623"/>
                  <a:gd name="connsiteY7" fmla="*/ 23114 h 26623"/>
                  <a:gd name="connsiteX8" fmla="*/ 13681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7013"/>
                    </a:moveTo>
                    <a:cubicBezTo>
                      <a:pt x="17211" y="27013"/>
                      <a:pt x="20597" y="25610"/>
                      <a:pt x="23093" y="23114"/>
                    </a:cubicBezTo>
                    <a:cubicBezTo>
                      <a:pt x="25590" y="20618"/>
                      <a:pt x="26992" y="17232"/>
                      <a:pt x="26992" y="13701"/>
                    </a:cubicBezTo>
                    <a:cubicBezTo>
                      <a:pt x="26992" y="10171"/>
                      <a:pt x="25590" y="6785"/>
                      <a:pt x="23093" y="4289"/>
                    </a:cubicBezTo>
                    <a:cubicBezTo>
                      <a:pt x="20597" y="1792"/>
                      <a:pt x="17211" y="390"/>
                      <a:pt x="13681" y="390"/>
                    </a:cubicBezTo>
                    <a:cubicBezTo>
                      <a:pt x="10150" y="390"/>
                      <a:pt x="6764" y="1792"/>
                      <a:pt x="4268" y="4289"/>
                    </a:cubicBezTo>
                    <a:cubicBezTo>
                      <a:pt x="1772" y="6785"/>
                      <a:pt x="369" y="10171"/>
                      <a:pt x="369" y="13701"/>
                    </a:cubicBezTo>
                    <a:cubicBezTo>
                      <a:pt x="369" y="17232"/>
                      <a:pt x="1772" y="20618"/>
                      <a:pt x="4268" y="23114"/>
                    </a:cubicBezTo>
                    <a:cubicBezTo>
                      <a:pt x="6764" y="25610"/>
                      <a:pt x="10150" y="27013"/>
                      <a:pt x="13681" y="270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08" name="任意多边形: 形状 68307">
                <a:extLst>
                  <a:ext uri="{FF2B5EF4-FFF2-40B4-BE49-F238E27FC236}">
                    <a16:creationId xmlns:a16="http://schemas.microsoft.com/office/drawing/2014/main" id="{DF496EBC-BDB2-673E-C38B-A6DDAA0B32F5}"/>
                  </a:ext>
                </a:extLst>
              </p:cNvPr>
              <p:cNvSpPr/>
              <p:nvPr/>
            </p:nvSpPr>
            <p:spPr>
              <a:xfrm>
                <a:off x="7249465" y="2088436"/>
                <a:ext cx="26623" cy="26623"/>
              </a:xfrm>
              <a:custGeom>
                <a:avLst/>
                <a:gdLst>
                  <a:gd name="connsiteX0" fmla="*/ 13842 w 26623"/>
                  <a:gd name="connsiteY0" fmla="*/ 26800 h 26623"/>
                  <a:gd name="connsiteX1" fmla="*/ 23254 w 26623"/>
                  <a:gd name="connsiteY1" fmla="*/ 22901 h 26623"/>
                  <a:gd name="connsiteX2" fmla="*/ 27153 w 26623"/>
                  <a:gd name="connsiteY2" fmla="*/ 13488 h 26623"/>
                  <a:gd name="connsiteX3" fmla="*/ 23254 w 26623"/>
                  <a:gd name="connsiteY3" fmla="*/ 4075 h 26623"/>
                  <a:gd name="connsiteX4" fmla="*/ 13842 w 26623"/>
                  <a:gd name="connsiteY4" fmla="*/ 177 h 26623"/>
                  <a:gd name="connsiteX5" fmla="*/ 4429 w 26623"/>
                  <a:gd name="connsiteY5" fmla="*/ 4075 h 26623"/>
                  <a:gd name="connsiteX6" fmla="*/ 530 w 26623"/>
                  <a:gd name="connsiteY6" fmla="*/ 13488 h 26623"/>
                  <a:gd name="connsiteX7" fmla="*/ 4429 w 26623"/>
                  <a:gd name="connsiteY7" fmla="*/ 22901 h 26623"/>
                  <a:gd name="connsiteX8" fmla="*/ 13842 w 26623"/>
                  <a:gd name="connsiteY8" fmla="*/ 268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2" y="26800"/>
                    </a:moveTo>
                    <a:cubicBezTo>
                      <a:pt x="17372" y="26800"/>
                      <a:pt x="20758" y="25397"/>
                      <a:pt x="23254" y="22901"/>
                    </a:cubicBezTo>
                    <a:cubicBezTo>
                      <a:pt x="25751" y="20405"/>
                      <a:pt x="27153" y="17018"/>
                      <a:pt x="27153" y="13488"/>
                    </a:cubicBezTo>
                    <a:cubicBezTo>
                      <a:pt x="27153" y="9958"/>
                      <a:pt x="25751" y="6572"/>
                      <a:pt x="23254" y="4075"/>
                    </a:cubicBezTo>
                    <a:cubicBezTo>
                      <a:pt x="20758" y="1579"/>
                      <a:pt x="17372" y="177"/>
                      <a:pt x="13842" y="177"/>
                    </a:cubicBezTo>
                    <a:cubicBezTo>
                      <a:pt x="10311" y="177"/>
                      <a:pt x="6925" y="1579"/>
                      <a:pt x="4429" y="4075"/>
                    </a:cubicBezTo>
                    <a:cubicBezTo>
                      <a:pt x="1933" y="6572"/>
                      <a:pt x="530" y="9958"/>
                      <a:pt x="530" y="13488"/>
                    </a:cubicBezTo>
                    <a:cubicBezTo>
                      <a:pt x="530" y="17018"/>
                      <a:pt x="1933" y="20405"/>
                      <a:pt x="4429" y="22901"/>
                    </a:cubicBezTo>
                    <a:cubicBezTo>
                      <a:pt x="6925" y="25397"/>
                      <a:pt x="10311" y="26800"/>
                      <a:pt x="13842" y="268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09" name="任意多边形: 形状 68308">
                <a:extLst>
                  <a:ext uri="{FF2B5EF4-FFF2-40B4-BE49-F238E27FC236}">
                    <a16:creationId xmlns:a16="http://schemas.microsoft.com/office/drawing/2014/main" id="{4F5FD6F8-6DAA-F292-380D-16927D9D0D15}"/>
                  </a:ext>
                </a:extLst>
              </p:cNvPr>
              <p:cNvSpPr/>
              <p:nvPr/>
            </p:nvSpPr>
            <p:spPr>
              <a:xfrm>
                <a:off x="7231466" y="2101255"/>
                <a:ext cx="26623" cy="26623"/>
              </a:xfrm>
              <a:custGeom>
                <a:avLst/>
                <a:gdLst>
                  <a:gd name="connsiteX0" fmla="*/ 13840 w 26623"/>
                  <a:gd name="connsiteY0" fmla="*/ 26801 h 26623"/>
                  <a:gd name="connsiteX1" fmla="*/ 23253 w 26623"/>
                  <a:gd name="connsiteY1" fmla="*/ 22902 h 26623"/>
                  <a:gd name="connsiteX2" fmla="*/ 27152 w 26623"/>
                  <a:gd name="connsiteY2" fmla="*/ 13489 h 26623"/>
                  <a:gd name="connsiteX3" fmla="*/ 23253 w 26623"/>
                  <a:gd name="connsiteY3" fmla="*/ 4076 h 26623"/>
                  <a:gd name="connsiteX4" fmla="*/ 13840 w 26623"/>
                  <a:gd name="connsiteY4" fmla="*/ 178 h 26623"/>
                  <a:gd name="connsiteX5" fmla="*/ 4427 w 26623"/>
                  <a:gd name="connsiteY5" fmla="*/ 4076 h 26623"/>
                  <a:gd name="connsiteX6" fmla="*/ 528 w 26623"/>
                  <a:gd name="connsiteY6" fmla="*/ 13489 h 26623"/>
                  <a:gd name="connsiteX7" fmla="*/ 4427 w 26623"/>
                  <a:gd name="connsiteY7" fmla="*/ 22902 h 26623"/>
                  <a:gd name="connsiteX8" fmla="*/ 13840 w 26623"/>
                  <a:gd name="connsiteY8" fmla="*/ 268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6801"/>
                    </a:moveTo>
                    <a:cubicBezTo>
                      <a:pt x="17370" y="26801"/>
                      <a:pt x="20757" y="25398"/>
                      <a:pt x="23253" y="22902"/>
                    </a:cubicBezTo>
                    <a:cubicBezTo>
                      <a:pt x="25749" y="20406"/>
                      <a:pt x="27152" y="17019"/>
                      <a:pt x="27152" y="13489"/>
                    </a:cubicBezTo>
                    <a:cubicBezTo>
                      <a:pt x="27152" y="9959"/>
                      <a:pt x="25749" y="6573"/>
                      <a:pt x="23253" y="4076"/>
                    </a:cubicBezTo>
                    <a:cubicBezTo>
                      <a:pt x="20757" y="1580"/>
                      <a:pt x="17370" y="178"/>
                      <a:pt x="13840" y="178"/>
                    </a:cubicBezTo>
                    <a:cubicBezTo>
                      <a:pt x="10310" y="178"/>
                      <a:pt x="6924" y="1580"/>
                      <a:pt x="4427" y="4076"/>
                    </a:cubicBezTo>
                    <a:cubicBezTo>
                      <a:pt x="1931" y="6573"/>
                      <a:pt x="528" y="9959"/>
                      <a:pt x="528" y="13489"/>
                    </a:cubicBezTo>
                    <a:cubicBezTo>
                      <a:pt x="528" y="17019"/>
                      <a:pt x="1931" y="20406"/>
                      <a:pt x="4427" y="22902"/>
                    </a:cubicBezTo>
                    <a:cubicBezTo>
                      <a:pt x="6924" y="25398"/>
                      <a:pt x="10310" y="26801"/>
                      <a:pt x="13840" y="268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10" name="任意多边形: 形状 68309">
                <a:extLst>
                  <a:ext uri="{FF2B5EF4-FFF2-40B4-BE49-F238E27FC236}">
                    <a16:creationId xmlns:a16="http://schemas.microsoft.com/office/drawing/2014/main" id="{9BECC2C9-A309-D41D-CFED-27E8AADF7427}"/>
                  </a:ext>
                </a:extLst>
              </p:cNvPr>
              <p:cNvSpPr/>
              <p:nvPr/>
            </p:nvSpPr>
            <p:spPr>
              <a:xfrm>
                <a:off x="4864120" y="4465094"/>
                <a:ext cx="26623" cy="26623"/>
              </a:xfrm>
              <a:custGeom>
                <a:avLst/>
                <a:gdLst>
                  <a:gd name="connsiteX0" fmla="*/ 13641 w 26623"/>
                  <a:gd name="connsiteY0" fmla="*/ 26999 h 26623"/>
                  <a:gd name="connsiteX1" fmla="*/ 23054 w 26623"/>
                  <a:gd name="connsiteY1" fmla="*/ 23100 h 26623"/>
                  <a:gd name="connsiteX2" fmla="*/ 26953 w 26623"/>
                  <a:gd name="connsiteY2" fmla="*/ 13688 h 26623"/>
                  <a:gd name="connsiteX3" fmla="*/ 23054 w 26623"/>
                  <a:gd name="connsiteY3" fmla="*/ 4275 h 26623"/>
                  <a:gd name="connsiteX4" fmla="*/ 13641 w 26623"/>
                  <a:gd name="connsiteY4" fmla="*/ 376 h 26623"/>
                  <a:gd name="connsiteX5" fmla="*/ 4229 w 26623"/>
                  <a:gd name="connsiteY5" fmla="*/ 4275 h 26623"/>
                  <a:gd name="connsiteX6" fmla="*/ 330 w 26623"/>
                  <a:gd name="connsiteY6" fmla="*/ 13688 h 26623"/>
                  <a:gd name="connsiteX7" fmla="*/ 4229 w 26623"/>
                  <a:gd name="connsiteY7" fmla="*/ 23100 h 26623"/>
                  <a:gd name="connsiteX8" fmla="*/ 13641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1" y="26999"/>
                    </a:moveTo>
                    <a:cubicBezTo>
                      <a:pt x="17172" y="26999"/>
                      <a:pt x="20558" y="25597"/>
                      <a:pt x="23054" y="23100"/>
                    </a:cubicBezTo>
                    <a:cubicBezTo>
                      <a:pt x="25550" y="20604"/>
                      <a:pt x="26953" y="17218"/>
                      <a:pt x="26953" y="13688"/>
                    </a:cubicBezTo>
                    <a:cubicBezTo>
                      <a:pt x="26953" y="10157"/>
                      <a:pt x="25550" y="6771"/>
                      <a:pt x="23054" y="4275"/>
                    </a:cubicBezTo>
                    <a:cubicBezTo>
                      <a:pt x="20558" y="1779"/>
                      <a:pt x="17172" y="376"/>
                      <a:pt x="13641" y="376"/>
                    </a:cubicBezTo>
                    <a:cubicBezTo>
                      <a:pt x="10111" y="376"/>
                      <a:pt x="6725" y="1779"/>
                      <a:pt x="4229" y="4275"/>
                    </a:cubicBezTo>
                    <a:cubicBezTo>
                      <a:pt x="1732" y="6771"/>
                      <a:pt x="330" y="10157"/>
                      <a:pt x="330" y="13688"/>
                    </a:cubicBezTo>
                    <a:cubicBezTo>
                      <a:pt x="330" y="17218"/>
                      <a:pt x="1732" y="20604"/>
                      <a:pt x="4229" y="23100"/>
                    </a:cubicBezTo>
                    <a:cubicBezTo>
                      <a:pt x="6725" y="25597"/>
                      <a:pt x="10111" y="26999"/>
                      <a:pt x="13641" y="269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11" name="任意多边形: 形状 68310">
                <a:extLst>
                  <a:ext uri="{FF2B5EF4-FFF2-40B4-BE49-F238E27FC236}">
                    <a16:creationId xmlns:a16="http://schemas.microsoft.com/office/drawing/2014/main" id="{9E2E5059-896F-747C-519A-49AAB1489194}"/>
                  </a:ext>
                </a:extLst>
              </p:cNvPr>
              <p:cNvSpPr/>
              <p:nvPr/>
            </p:nvSpPr>
            <p:spPr>
              <a:xfrm>
                <a:off x="8006597" y="4964157"/>
                <a:ext cx="26623" cy="26623"/>
              </a:xfrm>
              <a:custGeom>
                <a:avLst/>
                <a:gdLst>
                  <a:gd name="connsiteX0" fmla="*/ 13905 w 26623"/>
                  <a:gd name="connsiteY0" fmla="*/ 27041 h 26623"/>
                  <a:gd name="connsiteX1" fmla="*/ 23318 w 26623"/>
                  <a:gd name="connsiteY1" fmla="*/ 23142 h 26623"/>
                  <a:gd name="connsiteX2" fmla="*/ 27217 w 26623"/>
                  <a:gd name="connsiteY2" fmla="*/ 13730 h 26623"/>
                  <a:gd name="connsiteX3" fmla="*/ 23318 w 26623"/>
                  <a:gd name="connsiteY3" fmla="*/ 4317 h 26623"/>
                  <a:gd name="connsiteX4" fmla="*/ 13905 w 26623"/>
                  <a:gd name="connsiteY4" fmla="*/ 418 h 26623"/>
                  <a:gd name="connsiteX5" fmla="*/ 4492 w 26623"/>
                  <a:gd name="connsiteY5" fmla="*/ 4317 h 26623"/>
                  <a:gd name="connsiteX6" fmla="*/ 594 w 26623"/>
                  <a:gd name="connsiteY6" fmla="*/ 13730 h 26623"/>
                  <a:gd name="connsiteX7" fmla="*/ 4492 w 26623"/>
                  <a:gd name="connsiteY7" fmla="*/ 23142 h 26623"/>
                  <a:gd name="connsiteX8" fmla="*/ 13905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5" y="27041"/>
                    </a:moveTo>
                    <a:cubicBezTo>
                      <a:pt x="17435" y="27041"/>
                      <a:pt x="20822" y="25639"/>
                      <a:pt x="23318" y="23142"/>
                    </a:cubicBezTo>
                    <a:cubicBezTo>
                      <a:pt x="25814" y="20646"/>
                      <a:pt x="27217" y="17260"/>
                      <a:pt x="27217" y="13730"/>
                    </a:cubicBezTo>
                    <a:cubicBezTo>
                      <a:pt x="27217" y="10199"/>
                      <a:pt x="25814" y="6813"/>
                      <a:pt x="23318" y="4317"/>
                    </a:cubicBezTo>
                    <a:cubicBezTo>
                      <a:pt x="20822" y="1821"/>
                      <a:pt x="17435" y="418"/>
                      <a:pt x="13905" y="418"/>
                    </a:cubicBezTo>
                    <a:cubicBezTo>
                      <a:pt x="10375" y="418"/>
                      <a:pt x="6989" y="1821"/>
                      <a:pt x="4492" y="4317"/>
                    </a:cubicBezTo>
                    <a:cubicBezTo>
                      <a:pt x="1996" y="6813"/>
                      <a:pt x="594" y="10199"/>
                      <a:pt x="594" y="13730"/>
                    </a:cubicBezTo>
                    <a:cubicBezTo>
                      <a:pt x="594" y="17260"/>
                      <a:pt x="1996" y="20646"/>
                      <a:pt x="4492" y="23142"/>
                    </a:cubicBezTo>
                    <a:cubicBezTo>
                      <a:pt x="6989" y="25639"/>
                      <a:pt x="10375" y="27041"/>
                      <a:pt x="13905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12" name="任意多边形: 形状 68311">
                <a:extLst>
                  <a:ext uri="{FF2B5EF4-FFF2-40B4-BE49-F238E27FC236}">
                    <a16:creationId xmlns:a16="http://schemas.microsoft.com/office/drawing/2014/main" id="{016E30D0-D43A-F71C-82AB-6D3E8C8FB15B}"/>
                  </a:ext>
                </a:extLst>
              </p:cNvPr>
              <p:cNvSpPr/>
              <p:nvPr/>
            </p:nvSpPr>
            <p:spPr>
              <a:xfrm>
                <a:off x="7054517" y="5351277"/>
                <a:ext cx="26623" cy="26623"/>
              </a:xfrm>
              <a:custGeom>
                <a:avLst/>
                <a:gdLst>
                  <a:gd name="connsiteX0" fmla="*/ 13825 w 26623"/>
                  <a:gd name="connsiteY0" fmla="*/ 27074 h 26623"/>
                  <a:gd name="connsiteX1" fmla="*/ 23238 w 26623"/>
                  <a:gd name="connsiteY1" fmla="*/ 23175 h 26623"/>
                  <a:gd name="connsiteX2" fmla="*/ 27137 w 26623"/>
                  <a:gd name="connsiteY2" fmla="*/ 13762 h 26623"/>
                  <a:gd name="connsiteX3" fmla="*/ 23238 w 26623"/>
                  <a:gd name="connsiteY3" fmla="*/ 4349 h 26623"/>
                  <a:gd name="connsiteX4" fmla="*/ 13825 w 26623"/>
                  <a:gd name="connsiteY4" fmla="*/ 451 h 26623"/>
                  <a:gd name="connsiteX5" fmla="*/ 4413 w 26623"/>
                  <a:gd name="connsiteY5" fmla="*/ 4349 h 26623"/>
                  <a:gd name="connsiteX6" fmla="*/ 514 w 26623"/>
                  <a:gd name="connsiteY6" fmla="*/ 13762 h 26623"/>
                  <a:gd name="connsiteX7" fmla="*/ 4413 w 26623"/>
                  <a:gd name="connsiteY7" fmla="*/ 23175 h 26623"/>
                  <a:gd name="connsiteX8" fmla="*/ 13825 w 26623"/>
                  <a:gd name="connsiteY8" fmla="*/ 270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7074"/>
                    </a:moveTo>
                    <a:cubicBezTo>
                      <a:pt x="17355" y="27074"/>
                      <a:pt x="20742" y="25671"/>
                      <a:pt x="23238" y="23175"/>
                    </a:cubicBezTo>
                    <a:cubicBezTo>
                      <a:pt x="25734" y="20679"/>
                      <a:pt x="27137" y="17292"/>
                      <a:pt x="27137" y="13762"/>
                    </a:cubicBezTo>
                    <a:cubicBezTo>
                      <a:pt x="27137" y="10232"/>
                      <a:pt x="25734" y="6846"/>
                      <a:pt x="23238" y="4349"/>
                    </a:cubicBezTo>
                    <a:cubicBezTo>
                      <a:pt x="20742" y="1853"/>
                      <a:pt x="17355" y="451"/>
                      <a:pt x="13825" y="451"/>
                    </a:cubicBezTo>
                    <a:cubicBezTo>
                      <a:pt x="10295" y="451"/>
                      <a:pt x="6909" y="1853"/>
                      <a:pt x="4413" y="4349"/>
                    </a:cubicBezTo>
                    <a:cubicBezTo>
                      <a:pt x="1916" y="6846"/>
                      <a:pt x="514" y="10232"/>
                      <a:pt x="514" y="13762"/>
                    </a:cubicBezTo>
                    <a:cubicBezTo>
                      <a:pt x="514" y="17292"/>
                      <a:pt x="1916" y="20679"/>
                      <a:pt x="4413" y="23175"/>
                    </a:cubicBezTo>
                    <a:cubicBezTo>
                      <a:pt x="6909" y="25671"/>
                      <a:pt x="10295" y="27074"/>
                      <a:pt x="13825" y="270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13" name="任意多边形: 形状 68312">
                <a:extLst>
                  <a:ext uri="{FF2B5EF4-FFF2-40B4-BE49-F238E27FC236}">
                    <a16:creationId xmlns:a16="http://schemas.microsoft.com/office/drawing/2014/main" id="{5C97DF2E-C607-7208-86EC-A3B57CE78BD6}"/>
                  </a:ext>
                </a:extLst>
              </p:cNvPr>
              <p:cNvSpPr/>
              <p:nvPr/>
            </p:nvSpPr>
            <p:spPr>
              <a:xfrm>
                <a:off x="3414322" y="3508799"/>
                <a:ext cx="26623" cy="26623"/>
              </a:xfrm>
              <a:custGeom>
                <a:avLst/>
                <a:gdLst>
                  <a:gd name="connsiteX0" fmla="*/ 13519 w 26623"/>
                  <a:gd name="connsiteY0" fmla="*/ 26919 h 26623"/>
                  <a:gd name="connsiteX1" fmla="*/ 22932 w 26623"/>
                  <a:gd name="connsiteY1" fmla="*/ 23020 h 26623"/>
                  <a:gd name="connsiteX2" fmla="*/ 26831 w 26623"/>
                  <a:gd name="connsiteY2" fmla="*/ 13607 h 26623"/>
                  <a:gd name="connsiteX3" fmla="*/ 22932 w 26623"/>
                  <a:gd name="connsiteY3" fmla="*/ 4195 h 26623"/>
                  <a:gd name="connsiteX4" fmla="*/ 13519 w 26623"/>
                  <a:gd name="connsiteY4" fmla="*/ 296 h 26623"/>
                  <a:gd name="connsiteX5" fmla="*/ 4107 w 26623"/>
                  <a:gd name="connsiteY5" fmla="*/ 4195 h 26623"/>
                  <a:gd name="connsiteX6" fmla="*/ 208 w 26623"/>
                  <a:gd name="connsiteY6" fmla="*/ 13607 h 26623"/>
                  <a:gd name="connsiteX7" fmla="*/ 4107 w 26623"/>
                  <a:gd name="connsiteY7" fmla="*/ 23020 h 26623"/>
                  <a:gd name="connsiteX8" fmla="*/ 13519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9" y="26919"/>
                    </a:moveTo>
                    <a:cubicBezTo>
                      <a:pt x="17050" y="26919"/>
                      <a:pt x="20436" y="25516"/>
                      <a:pt x="22932" y="23020"/>
                    </a:cubicBezTo>
                    <a:cubicBezTo>
                      <a:pt x="25428" y="20524"/>
                      <a:pt x="26831" y="17138"/>
                      <a:pt x="26831" y="13607"/>
                    </a:cubicBezTo>
                    <a:cubicBezTo>
                      <a:pt x="26831" y="10077"/>
                      <a:pt x="25428" y="6691"/>
                      <a:pt x="22932" y="4195"/>
                    </a:cubicBezTo>
                    <a:cubicBezTo>
                      <a:pt x="20436" y="1698"/>
                      <a:pt x="17050" y="296"/>
                      <a:pt x="13519" y="296"/>
                    </a:cubicBezTo>
                    <a:cubicBezTo>
                      <a:pt x="9989" y="296"/>
                      <a:pt x="6603" y="1698"/>
                      <a:pt x="4107" y="4195"/>
                    </a:cubicBezTo>
                    <a:cubicBezTo>
                      <a:pt x="1610" y="6691"/>
                      <a:pt x="208" y="10077"/>
                      <a:pt x="208" y="13607"/>
                    </a:cubicBezTo>
                    <a:cubicBezTo>
                      <a:pt x="208" y="17138"/>
                      <a:pt x="1610" y="20524"/>
                      <a:pt x="4107" y="23020"/>
                    </a:cubicBezTo>
                    <a:cubicBezTo>
                      <a:pt x="6603" y="25516"/>
                      <a:pt x="9989" y="26919"/>
                      <a:pt x="13519" y="269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14" name="任意多边形: 形状 68313">
                <a:extLst>
                  <a:ext uri="{FF2B5EF4-FFF2-40B4-BE49-F238E27FC236}">
                    <a16:creationId xmlns:a16="http://schemas.microsoft.com/office/drawing/2014/main" id="{5805C2A1-DDD5-AA2A-B7C0-145B444E38AF}"/>
                  </a:ext>
                </a:extLst>
              </p:cNvPr>
              <p:cNvSpPr/>
              <p:nvPr/>
            </p:nvSpPr>
            <p:spPr>
              <a:xfrm>
                <a:off x="3372777" y="3522405"/>
                <a:ext cx="26623" cy="26623"/>
              </a:xfrm>
              <a:custGeom>
                <a:avLst/>
                <a:gdLst>
                  <a:gd name="connsiteX0" fmla="*/ 13516 w 26623"/>
                  <a:gd name="connsiteY0" fmla="*/ 26920 h 26623"/>
                  <a:gd name="connsiteX1" fmla="*/ 22929 w 26623"/>
                  <a:gd name="connsiteY1" fmla="*/ 23021 h 26623"/>
                  <a:gd name="connsiteX2" fmla="*/ 26828 w 26623"/>
                  <a:gd name="connsiteY2" fmla="*/ 13609 h 26623"/>
                  <a:gd name="connsiteX3" fmla="*/ 22929 w 26623"/>
                  <a:gd name="connsiteY3" fmla="*/ 4196 h 26623"/>
                  <a:gd name="connsiteX4" fmla="*/ 13516 w 26623"/>
                  <a:gd name="connsiteY4" fmla="*/ 297 h 26623"/>
                  <a:gd name="connsiteX5" fmla="*/ 4103 w 26623"/>
                  <a:gd name="connsiteY5" fmla="*/ 4196 h 26623"/>
                  <a:gd name="connsiteX6" fmla="*/ 204 w 26623"/>
                  <a:gd name="connsiteY6" fmla="*/ 13609 h 26623"/>
                  <a:gd name="connsiteX7" fmla="*/ 4103 w 26623"/>
                  <a:gd name="connsiteY7" fmla="*/ 23021 h 26623"/>
                  <a:gd name="connsiteX8" fmla="*/ 13516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6" y="26920"/>
                    </a:moveTo>
                    <a:cubicBezTo>
                      <a:pt x="17046" y="26920"/>
                      <a:pt x="20432" y="25518"/>
                      <a:pt x="22929" y="23021"/>
                    </a:cubicBezTo>
                    <a:cubicBezTo>
                      <a:pt x="25425" y="20525"/>
                      <a:pt x="26828" y="17139"/>
                      <a:pt x="26828" y="13609"/>
                    </a:cubicBezTo>
                    <a:cubicBezTo>
                      <a:pt x="26828" y="10078"/>
                      <a:pt x="25425" y="6692"/>
                      <a:pt x="22929" y="4196"/>
                    </a:cubicBezTo>
                    <a:cubicBezTo>
                      <a:pt x="20432" y="1700"/>
                      <a:pt x="17046" y="297"/>
                      <a:pt x="13516" y="297"/>
                    </a:cubicBezTo>
                    <a:cubicBezTo>
                      <a:pt x="9986" y="297"/>
                      <a:pt x="6600" y="1700"/>
                      <a:pt x="4103" y="4196"/>
                    </a:cubicBezTo>
                    <a:cubicBezTo>
                      <a:pt x="1607" y="6692"/>
                      <a:pt x="204" y="10078"/>
                      <a:pt x="204" y="13609"/>
                    </a:cubicBezTo>
                    <a:cubicBezTo>
                      <a:pt x="204" y="17139"/>
                      <a:pt x="1607" y="20525"/>
                      <a:pt x="4103" y="23021"/>
                    </a:cubicBezTo>
                    <a:cubicBezTo>
                      <a:pt x="6600" y="25518"/>
                      <a:pt x="9986" y="26920"/>
                      <a:pt x="13516" y="269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15" name="任意多边形: 形状 68314">
                <a:extLst>
                  <a:ext uri="{FF2B5EF4-FFF2-40B4-BE49-F238E27FC236}">
                    <a16:creationId xmlns:a16="http://schemas.microsoft.com/office/drawing/2014/main" id="{AF298C62-897C-CFC9-E449-FA2B6594BBEA}"/>
                  </a:ext>
                </a:extLst>
              </p:cNvPr>
              <p:cNvSpPr/>
              <p:nvPr/>
            </p:nvSpPr>
            <p:spPr>
              <a:xfrm>
                <a:off x="5960671" y="3107255"/>
                <a:ext cx="26623" cy="26623"/>
              </a:xfrm>
              <a:custGeom>
                <a:avLst/>
                <a:gdLst>
                  <a:gd name="connsiteX0" fmla="*/ 13733 w 26623"/>
                  <a:gd name="connsiteY0" fmla="*/ 26885 h 26623"/>
                  <a:gd name="connsiteX1" fmla="*/ 23146 w 26623"/>
                  <a:gd name="connsiteY1" fmla="*/ 22986 h 26623"/>
                  <a:gd name="connsiteX2" fmla="*/ 27045 w 26623"/>
                  <a:gd name="connsiteY2" fmla="*/ 13574 h 26623"/>
                  <a:gd name="connsiteX3" fmla="*/ 23146 w 26623"/>
                  <a:gd name="connsiteY3" fmla="*/ 4161 h 26623"/>
                  <a:gd name="connsiteX4" fmla="*/ 13733 w 26623"/>
                  <a:gd name="connsiteY4" fmla="*/ 262 h 26623"/>
                  <a:gd name="connsiteX5" fmla="*/ 4321 w 26623"/>
                  <a:gd name="connsiteY5" fmla="*/ 4161 h 26623"/>
                  <a:gd name="connsiteX6" fmla="*/ 422 w 26623"/>
                  <a:gd name="connsiteY6" fmla="*/ 13574 h 26623"/>
                  <a:gd name="connsiteX7" fmla="*/ 4321 w 26623"/>
                  <a:gd name="connsiteY7" fmla="*/ 22986 h 26623"/>
                  <a:gd name="connsiteX8" fmla="*/ 13733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6885"/>
                    </a:moveTo>
                    <a:cubicBezTo>
                      <a:pt x="17264" y="26885"/>
                      <a:pt x="20650" y="25483"/>
                      <a:pt x="23146" y="22986"/>
                    </a:cubicBezTo>
                    <a:cubicBezTo>
                      <a:pt x="25642" y="20490"/>
                      <a:pt x="27045" y="17104"/>
                      <a:pt x="27045" y="13574"/>
                    </a:cubicBezTo>
                    <a:cubicBezTo>
                      <a:pt x="27045" y="10043"/>
                      <a:pt x="25642" y="6657"/>
                      <a:pt x="23146" y="4161"/>
                    </a:cubicBezTo>
                    <a:cubicBezTo>
                      <a:pt x="20650" y="1665"/>
                      <a:pt x="17264" y="262"/>
                      <a:pt x="13733" y="262"/>
                    </a:cubicBezTo>
                    <a:cubicBezTo>
                      <a:pt x="10203" y="262"/>
                      <a:pt x="6817" y="1665"/>
                      <a:pt x="4321" y="4161"/>
                    </a:cubicBezTo>
                    <a:cubicBezTo>
                      <a:pt x="1824" y="6657"/>
                      <a:pt x="422" y="10043"/>
                      <a:pt x="422" y="13574"/>
                    </a:cubicBezTo>
                    <a:cubicBezTo>
                      <a:pt x="422" y="17104"/>
                      <a:pt x="1824" y="20490"/>
                      <a:pt x="4321" y="22986"/>
                    </a:cubicBezTo>
                    <a:cubicBezTo>
                      <a:pt x="6817" y="25483"/>
                      <a:pt x="10203" y="26885"/>
                      <a:pt x="13733" y="268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16" name="任意多边形: 形状 68315">
                <a:extLst>
                  <a:ext uri="{FF2B5EF4-FFF2-40B4-BE49-F238E27FC236}">
                    <a16:creationId xmlns:a16="http://schemas.microsoft.com/office/drawing/2014/main" id="{4FDA0765-FA03-C7F6-BA3E-787241D7F9DA}"/>
                  </a:ext>
                </a:extLst>
              </p:cNvPr>
              <p:cNvSpPr/>
              <p:nvPr/>
            </p:nvSpPr>
            <p:spPr>
              <a:xfrm>
                <a:off x="7565577" y="5232255"/>
                <a:ext cx="26623" cy="26623"/>
              </a:xfrm>
              <a:custGeom>
                <a:avLst/>
                <a:gdLst>
                  <a:gd name="connsiteX0" fmla="*/ 13868 w 26623"/>
                  <a:gd name="connsiteY0" fmla="*/ 27064 h 26623"/>
                  <a:gd name="connsiteX1" fmla="*/ 23281 w 26623"/>
                  <a:gd name="connsiteY1" fmla="*/ 23165 h 26623"/>
                  <a:gd name="connsiteX2" fmla="*/ 27180 w 26623"/>
                  <a:gd name="connsiteY2" fmla="*/ 13752 h 26623"/>
                  <a:gd name="connsiteX3" fmla="*/ 23281 w 26623"/>
                  <a:gd name="connsiteY3" fmla="*/ 4339 h 26623"/>
                  <a:gd name="connsiteX4" fmla="*/ 13868 w 26623"/>
                  <a:gd name="connsiteY4" fmla="*/ 441 h 26623"/>
                  <a:gd name="connsiteX5" fmla="*/ 4455 w 26623"/>
                  <a:gd name="connsiteY5" fmla="*/ 4339 h 26623"/>
                  <a:gd name="connsiteX6" fmla="*/ 557 w 26623"/>
                  <a:gd name="connsiteY6" fmla="*/ 13752 h 26623"/>
                  <a:gd name="connsiteX7" fmla="*/ 4455 w 26623"/>
                  <a:gd name="connsiteY7" fmla="*/ 23165 h 26623"/>
                  <a:gd name="connsiteX8" fmla="*/ 13868 w 26623"/>
                  <a:gd name="connsiteY8" fmla="*/ 270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8" y="27064"/>
                    </a:moveTo>
                    <a:cubicBezTo>
                      <a:pt x="17398" y="27064"/>
                      <a:pt x="20785" y="25661"/>
                      <a:pt x="23281" y="23165"/>
                    </a:cubicBezTo>
                    <a:cubicBezTo>
                      <a:pt x="25777" y="20669"/>
                      <a:pt x="27180" y="17282"/>
                      <a:pt x="27180" y="13752"/>
                    </a:cubicBezTo>
                    <a:cubicBezTo>
                      <a:pt x="27180" y="10222"/>
                      <a:pt x="25777" y="6836"/>
                      <a:pt x="23281" y="4339"/>
                    </a:cubicBezTo>
                    <a:cubicBezTo>
                      <a:pt x="20785" y="1843"/>
                      <a:pt x="17398" y="441"/>
                      <a:pt x="13868" y="441"/>
                    </a:cubicBezTo>
                    <a:cubicBezTo>
                      <a:pt x="10338" y="441"/>
                      <a:pt x="6952" y="1843"/>
                      <a:pt x="4455" y="4339"/>
                    </a:cubicBezTo>
                    <a:cubicBezTo>
                      <a:pt x="1959" y="6836"/>
                      <a:pt x="557" y="10222"/>
                      <a:pt x="557" y="13752"/>
                    </a:cubicBezTo>
                    <a:cubicBezTo>
                      <a:pt x="557" y="17282"/>
                      <a:pt x="1959" y="20669"/>
                      <a:pt x="4455" y="23165"/>
                    </a:cubicBezTo>
                    <a:cubicBezTo>
                      <a:pt x="6952" y="25661"/>
                      <a:pt x="10338" y="27064"/>
                      <a:pt x="13868" y="270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17" name="任意多边形: 形状 68316">
                <a:extLst>
                  <a:ext uri="{FF2B5EF4-FFF2-40B4-BE49-F238E27FC236}">
                    <a16:creationId xmlns:a16="http://schemas.microsoft.com/office/drawing/2014/main" id="{F187C81D-72DC-76FF-3DD6-A23CECCD5130}"/>
                  </a:ext>
                </a:extLst>
              </p:cNvPr>
              <p:cNvSpPr/>
              <p:nvPr/>
            </p:nvSpPr>
            <p:spPr>
              <a:xfrm>
                <a:off x="7897562" y="3274935"/>
                <a:ext cx="26623" cy="26623"/>
              </a:xfrm>
              <a:custGeom>
                <a:avLst/>
                <a:gdLst>
                  <a:gd name="connsiteX0" fmla="*/ 13896 w 26623"/>
                  <a:gd name="connsiteY0" fmla="*/ 26899 h 26623"/>
                  <a:gd name="connsiteX1" fmla="*/ 23309 w 26623"/>
                  <a:gd name="connsiteY1" fmla="*/ 23000 h 26623"/>
                  <a:gd name="connsiteX2" fmla="*/ 27208 w 26623"/>
                  <a:gd name="connsiteY2" fmla="*/ 13588 h 26623"/>
                  <a:gd name="connsiteX3" fmla="*/ 23309 w 26623"/>
                  <a:gd name="connsiteY3" fmla="*/ 4175 h 26623"/>
                  <a:gd name="connsiteX4" fmla="*/ 13896 w 26623"/>
                  <a:gd name="connsiteY4" fmla="*/ 276 h 26623"/>
                  <a:gd name="connsiteX5" fmla="*/ 4483 w 26623"/>
                  <a:gd name="connsiteY5" fmla="*/ 4175 h 26623"/>
                  <a:gd name="connsiteX6" fmla="*/ 584 w 26623"/>
                  <a:gd name="connsiteY6" fmla="*/ 13588 h 26623"/>
                  <a:gd name="connsiteX7" fmla="*/ 4483 w 26623"/>
                  <a:gd name="connsiteY7" fmla="*/ 23000 h 26623"/>
                  <a:gd name="connsiteX8" fmla="*/ 13896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6" y="26899"/>
                    </a:moveTo>
                    <a:cubicBezTo>
                      <a:pt x="17426" y="26899"/>
                      <a:pt x="20812" y="25497"/>
                      <a:pt x="23309" y="23000"/>
                    </a:cubicBezTo>
                    <a:cubicBezTo>
                      <a:pt x="25805" y="20504"/>
                      <a:pt x="27208" y="17118"/>
                      <a:pt x="27208" y="13588"/>
                    </a:cubicBezTo>
                    <a:cubicBezTo>
                      <a:pt x="27208" y="10057"/>
                      <a:pt x="25805" y="6671"/>
                      <a:pt x="23309" y="4175"/>
                    </a:cubicBezTo>
                    <a:cubicBezTo>
                      <a:pt x="20812" y="1679"/>
                      <a:pt x="17426" y="276"/>
                      <a:pt x="13896" y="276"/>
                    </a:cubicBezTo>
                    <a:cubicBezTo>
                      <a:pt x="10366" y="276"/>
                      <a:pt x="6980" y="1679"/>
                      <a:pt x="4483" y="4175"/>
                    </a:cubicBezTo>
                    <a:cubicBezTo>
                      <a:pt x="1987" y="6671"/>
                      <a:pt x="584" y="10057"/>
                      <a:pt x="584" y="13588"/>
                    </a:cubicBezTo>
                    <a:cubicBezTo>
                      <a:pt x="584" y="17118"/>
                      <a:pt x="1987" y="20504"/>
                      <a:pt x="4483" y="23000"/>
                    </a:cubicBezTo>
                    <a:cubicBezTo>
                      <a:pt x="6980" y="25497"/>
                      <a:pt x="10366" y="26899"/>
                      <a:pt x="13896" y="268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18" name="任意多边形: 形状 68317">
                <a:extLst>
                  <a:ext uri="{FF2B5EF4-FFF2-40B4-BE49-F238E27FC236}">
                    <a16:creationId xmlns:a16="http://schemas.microsoft.com/office/drawing/2014/main" id="{01562284-E6AD-E751-AE65-B6BDEFE49D48}"/>
                  </a:ext>
                </a:extLst>
              </p:cNvPr>
              <p:cNvSpPr/>
              <p:nvPr/>
            </p:nvSpPr>
            <p:spPr>
              <a:xfrm>
                <a:off x="5793736" y="5260922"/>
                <a:ext cx="26623" cy="26623"/>
              </a:xfrm>
              <a:custGeom>
                <a:avLst/>
                <a:gdLst>
                  <a:gd name="connsiteX0" fmla="*/ 13719 w 26623"/>
                  <a:gd name="connsiteY0" fmla="*/ 27066 h 26623"/>
                  <a:gd name="connsiteX1" fmla="*/ 23132 w 26623"/>
                  <a:gd name="connsiteY1" fmla="*/ 23167 h 26623"/>
                  <a:gd name="connsiteX2" fmla="*/ 27031 w 26623"/>
                  <a:gd name="connsiteY2" fmla="*/ 13755 h 26623"/>
                  <a:gd name="connsiteX3" fmla="*/ 23132 w 26623"/>
                  <a:gd name="connsiteY3" fmla="*/ 4342 h 26623"/>
                  <a:gd name="connsiteX4" fmla="*/ 13719 w 26623"/>
                  <a:gd name="connsiteY4" fmla="*/ 443 h 26623"/>
                  <a:gd name="connsiteX5" fmla="*/ 4307 w 26623"/>
                  <a:gd name="connsiteY5" fmla="*/ 4342 h 26623"/>
                  <a:gd name="connsiteX6" fmla="*/ 408 w 26623"/>
                  <a:gd name="connsiteY6" fmla="*/ 13755 h 26623"/>
                  <a:gd name="connsiteX7" fmla="*/ 4307 w 26623"/>
                  <a:gd name="connsiteY7" fmla="*/ 23167 h 26623"/>
                  <a:gd name="connsiteX8" fmla="*/ 13719 w 26623"/>
                  <a:gd name="connsiteY8" fmla="*/ 270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9" y="27066"/>
                    </a:moveTo>
                    <a:cubicBezTo>
                      <a:pt x="17250" y="27066"/>
                      <a:pt x="20636" y="25664"/>
                      <a:pt x="23132" y="23167"/>
                    </a:cubicBezTo>
                    <a:cubicBezTo>
                      <a:pt x="25628" y="20671"/>
                      <a:pt x="27031" y="17285"/>
                      <a:pt x="27031" y="13755"/>
                    </a:cubicBezTo>
                    <a:cubicBezTo>
                      <a:pt x="27031" y="10224"/>
                      <a:pt x="25628" y="6838"/>
                      <a:pt x="23132" y="4342"/>
                    </a:cubicBezTo>
                    <a:cubicBezTo>
                      <a:pt x="20636" y="1846"/>
                      <a:pt x="17250" y="443"/>
                      <a:pt x="13719" y="443"/>
                    </a:cubicBezTo>
                    <a:cubicBezTo>
                      <a:pt x="10189" y="443"/>
                      <a:pt x="6803" y="1846"/>
                      <a:pt x="4307" y="4342"/>
                    </a:cubicBezTo>
                    <a:cubicBezTo>
                      <a:pt x="1810" y="6838"/>
                      <a:pt x="408" y="10224"/>
                      <a:pt x="408" y="13755"/>
                    </a:cubicBezTo>
                    <a:cubicBezTo>
                      <a:pt x="408" y="17285"/>
                      <a:pt x="1810" y="20671"/>
                      <a:pt x="4307" y="23167"/>
                    </a:cubicBezTo>
                    <a:cubicBezTo>
                      <a:pt x="6803" y="25664"/>
                      <a:pt x="10189" y="27066"/>
                      <a:pt x="13719" y="270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19" name="任意多边形: 形状 68318">
                <a:extLst>
                  <a:ext uri="{FF2B5EF4-FFF2-40B4-BE49-F238E27FC236}">
                    <a16:creationId xmlns:a16="http://schemas.microsoft.com/office/drawing/2014/main" id="{9C3A1285-3103-9E81-EF4E-3BE7FF734B96}"/>
                  </a:ext>
                </a:extLst>
              </p:cNvPr>
              <p:cNvSpPr/>
              <p:nvPr/>
            </p:nvSpPr>
            <p:spPr>
              <a:xfrm>
                <a:off x="7186094" y="5334889"/>
                <a:ext cx="26623" cy="26623"/>
              </a:xfrm>
              <a:custGeom>
                <a:avLst/>
                <a:gdLst>
                  <a:gd name="connsiteX0" fmla="*/ 13836 w 26623"/>
                  <a:gd name="connsiteY0" fmla="*/ 27072 h 26623"/>
                  <a:gd name="connsiteX1" fmla="*/ 23249 w 26623"/>
                  <a:gd name="connsiteY1" fmla="*/ 23173 h 26623"/>
                  <a:gd name="connsiteX2" fmla="*/ 27148 w 26623"/>
                  <a:gd name="connsiteY2" fmla="*/ 13761 h 26623"/>
                  <a:gd name="connsiteX3" fmla="*/ 23249 w 26623"/>
                  <a:gd name="connsiteY3" fmla="*/ 4348 h 26623"/>
                  <a:gd name="connsiteX4" fmla="*/ 13836 w 26623"/>
                  <a:gd name="connsiteY4" fmla="*/ 449 h 26623"/>
                  <a:gd name="connsiteX5" fmla="*/ 4424 w 26623"/>
                  <a:gd name="connsiteY5" fmla="*/ 4348 h 26623"/>
                  <a:gd name="connsiteX6" fmla="*/ 525 w 26623"/>
                  <a:gd name="connsiteY6" fmla="*/ 13761 h 26623"/>
                  <a:gd name="connsiteX7" fmla="*/ 4424 w 26623"/>
                  <a:gd name="connsiteY7" fmla="*/ 23173 h 26623"/>
                  <a:gd name="connsiteX8" fmla="*/ 13836 w 26623"/>
                  <a:gd name="connsiteY8" fmla="*/ 270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7072"/>
                    </a:moveTo>
                    <a:cubicBezTo>
                      <a:pt x="17367" y="27072"/>
                      <a:pt x="20753" y="25670"/>
                      <a:pt x="23249" y="23173"/>
                    </a:cubicBezTo>
                    <a:cubicBezTo>
                      <a:pt x="25745" y="20677"/>
                      <a:pt x="27148" y="17291"/>
                      <a:pt x="27148" y="13761"/>
                    </a:cubicBezTo>
                    <a:cubicBezTo>
                      <a:pt x="27148" y="10231"/>
                      <a:pt x="25745" y="6844"/>
                      <a:pt x="23249" y="4348"/>
                    </a:cubicBezTo>
                    <a:cubicBezTo>
                      <a:pt x="20753" y="1852"/>
                      <a:pt x="17367" y="449"/>
                      <a:pt x="13836" y="449"/>
                    </a:cubicBezTo>
                    <a:cubicBezTo>
                      <a:pt x="10306" y="449"/>
                      <a:pt x="6920" y="1852"/>
                      <a:pt x="4424" y="4348"/>
                    </a:cubicBezTo>
                    <a:cubicBezTo>
                      <a:pt x="1927" y="6844"/>
                      <a:pt x="525" y="10231"/>
                      <a:pt x="525" y="13761"/>
                    </a:cubicBezTo>
                    <a:cubicBezTo>
                      <a:pt x="525" y="17291"/>
                      <a:pt x="1927" y="20677"/>
                      <a:pt x="4424" y="23173"/>
                    </a:cubicBezTo>
                    <a:cubicBezTo>
                      <a:pt x="6920" y="25670"/>
                      <a:pt x="10306" y="27072"/>
                      <a:pt x="13836" y="270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20" name="任意多边形: 形状 68319">
                <a:extLst>
                  <a:ext uri="{FF2B5EF4-FFF2-40B4-BE49-F238E27FC236}">
                    <a16:creationId xmlns:a16="http://schemas.microsoft.com/office/drawing/2014/main" id="{B15BAC8C-5137-C4A8-EB3E-8B90210B7C60}"/>
                  </a:ext>
                </a:extLst>
              </p:cNvPr>
              <p:cNvSpPr/>
              <p:nvPr/>
            </p:nvSpPr>
            <p:spPr>
              <a:xfrm>
                <a:off x="7241200" y="2109795"/>
                <a:ext cx="26623" cy="26623"/>
              </a:xfrm>
              <a:custGeom>
                <a:avLst/>
                <a:gdLst>
                  <a:gd name="connsiteX0" fmla="*/ 13841 w 26623"/>
                  <a:gd name="connsiteY0" fmla="*/ 26802 h 26623"/>
                  <a:gd name="connsiteX1" fmla="*/ 23254 w 26623"/>
                  <a:gd name="connsiteY1" fmla="*/ 22903 h 26623"/>
                  <a:gd name="connsiteX2" fmla="*/ 27152 w 26623"/>
                  <a:gd name="connsiteY2" fmla="*/ 13490 h 26623"/>
                  <a:gd name="connsiteX3" fmla="*/ 23254 w 26623"/>
                  <a:gd name="connsiteY3" fmla="*/ 4077 h 26623"/>
                  <a:gd name="connsiteX4" fmla="*/ 13841 w 26623"/>
                  <a:gd name="connsiteY4" fmla="*/ 178 h 26623"/>
                  <a:gd name="connsiteX5" fmla="*/ 4428 w 26623"/>
                  <a:gd name="connsiteY5" fmla="*/ 4077 h 26623"/>
                  <a:gd name="connsiteX6" fmla="*/ 529 w 26623"/>
                  <a:gd name="connsiteY6" fmla="*/ 13490 h 26623"/>
                  <a:gd name="connsiteX7" fmla="*/ 4428 w 26623"/>
                  <a:gd name="connsiteY7" fmla="*/ 22903 h 26623"/>
                  <a:gd name="connsiteX8" fmla="*/ 13841 w 26623"/>
                  <a:gd name="connsiteY8" fmla="*/ 268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6802"/>
                    </a:moveTo>
                    <a:cubicBezTo>
                      <a:pt x="17371" y="26802"/>
                      <a:pt x="20757" y="25399"/>
                      <a:pt x="23254" y="22903"/>
                    </a:cubicBezTo>
                    <a:cubicBezTo>
                      <a:pt x="25750" y="20406"/>
                      <a:pt x="27152" y="17020"/>
                      <a:pt x="27152" y="13490"/>
                    </a:cubicBezTo>
                    <a:cubicBezTo>
                      <a:pt x="27152" y="9960"/>
                      <a:pt x="25750" y="6573"/>
                      <a:pt x="23254" y="4077"/>
                    </a:cubicBezTo>
                    <a:cubicBezTo>
                      <a:pt x="20757" y="1581"/>
                      <a:pt x="17371" y="178"/>
                      <a:pt x="13841" y="178"/>
                    </a:cubicBezTo>
                    <a:cubicBezTo>
                      <a:pt x="10311" y="178"/>
                      <a:pt x="6924" y="1581"/>
                      <a:pt x="4428" y="4077"/>
                    </a:cubicBezTo>
                    <a:cubicBezTo>
                      <a:pt x="1932" y="6573"/>
                      <a:pt x="529" y="9960"/>
                      <a:pt x="529" y="13490"/>
                    </a:cubicBezTo>
                    <a:cubicBezTo>
                      <a:pt x="529" y="17020"/>
                      <a:pt x="1932" y="20406"/>
                      <a:pt x="4428" y="22903"/>
                    </a:cubicBezTo>
                    <a:cubicBezTo>
                      <a:pt x="6924" y="25399"/>
                      <a:pt x="10311" y="26802"/>
                      <a:pt x="13841" y="2680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21" name="任意多边形: 形状 68320">
                <a:extLst>
                  <a:ext uri="{FF2B5EF4-FFF2-40B4-BE49-F238E27FC236}">
                    <a16:creationId xmlns:a16="http://schemas.microsoft.com/office/drawing/2014/main" id="{81CE11DF-D906-75E3-5210-A4CDEF7872F2}"/>
                  </a:ext>
                </a:extLst>
              </p:cNvPr>
              <p:cNvSpPr/>
              <p:nvPr/>
            </p:nvSpPr>
            <p:spPr>
              <a:xfrm>
                <a:off x="6095493" y="4854434"/>
                <a:ext cx="26623" cy="26623"/>
              </a:xfrm>
              <a:custGeom>
                <a:avLst/>
                <a:gdLst>
                  <a:gd name="connsiteX0" fmla="*/ 13745 w 26623"/>
                  <a:gd name="connsiteY0" fmla="*/ 27032 h 26623"/>
                  <a:gd name="connsiteX1" fmla="*/ 23157 w 26623"/>
                  <a:gd name="connsiteY1" fmla="*/ 23133 h 26623"/>
                  <a:gd name="connsiteX2" fmla="*/ 27056 w 26623"/>
                  <a:gd name="connsiteY2" fmla="*/ 13720 h 26623"/>
                  <a:gd name="connsiteX3" fmla="*/ 23157 w 26623"/>
                  <a:gd name="connsiteY3" fmla="*/ 4308 h 26623"/>
                  <a:gd name="connsiteX4" fmla="*/ 13745 w 26623"/>
                  <a:gd name="connsiteY4" fmla="*/ 409 h 26623"/>
                  <a:gd name="connsiteX5" fmla="*/ 4332 w 26623"/>
                  <a:gd name="connsiteY5" fmla="*/ 4308 h 26623"/>
                  <a:gd name="connsiteX6" fmla="*/ 433 w 26623"/>
                  <a:gd name="connsiteY6" fmla="*/ 13720 h 26623"/>
                  <a:gd name="connsiteX7" fmla="*/ 4332 w 26623"/>
                  <a:gd name="connsiteY7" fmla="*/ 23133 h 26623"/>
                  <a:gd name="connsiteX8" fmla="*/ 13745 w 26623"/>
                  <a:gd name="connsiteY8" fmla="*/ 270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7032"/>
                    </a:moveTo>
                    <a:cubicBezTo>
                      <a:pt x="17275" y="27032"/>
                      <a:pt x="20661" y="25629"/>
                      <a:pt x="23157" y="23133"/>
                    </a:cubicBezTo>
                    <a:cubicBezTo>
                      <a:pt x="25654" y="20637"/>
                      <a:pt x="27056" y="17251"/>
                      <a:pt x="27056" y="13720"/>
                    </a:cubicBezTo>
                    <a:cubicBezTo>
                      <a:pt x="27056" y="10190"/>
                      <a:pt x="25654" y="6804"/>
                      <a:pt x="23157" y="4308"/>
                    </a:cubicBezTo>
                    <a:cubicBezTo>
                      <a:pt x="20661" y="1811"/>
                      <a:pt x="17275" y="409"/>
                      <a:pt x="13745" y="409"/>
                    </a:cubicBezTo>
                    <a:cubicBezTo>
                      <a:pt x="10214" y="409"/>
                      <a:pt x="6828" y="1811"/>
                      <a:pt x="4332" y="4308"/>
                    </a:cubicBezTo>
                    <a:cubicBezTo>
                      <a:pt x="1836" y="6804"/>
                      <a:pt x="433" y="10190"/>
                      <a:pt x="433" y="13720"/>
                    </a:cubicBezTo>
                    <a:cubicBezTo>
                      <a:pt x="433" y="17251"/>
                      <a:pt x="1836" y="20637"/>
                      <a:pt x="4332" y="23133"/>
                    </a:cubicBezTo>
                    <a:cubicBezTo>
                      <a:pt x="6828" y="25629"/>
                      <a:pt x="10214" y="27032"/>
                      <a:pt x="13745" y="270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22" name="任意多边形: 形状 68321">
                <a:extLst>
                  <a:ext uri="{FF2B5EF4-FFF2-40B4-BE49-F238E27FC236}">
                    <a16:creationId xmlns:a16="http://schemas.microsoft.com/office/drawing/2014/main" id="{5E3EBBDA-EDAC-9455-9054-89C1AAD9EAEB}"/>
                  </a:ext>
                </a:extLst>
              </p:cNvPr>
              <p:cNvSpPr/>
              <p:nvPr/>
            </p:nvSpPr>
            <p:spPr>
              <a:xfrm>
                <a:off x="8950105" y="3602307"/>
                <a:ext cx="26623" cy="26623"/>
              </a:xfrm>
              <a:custGeom>
                <a:avLst/>
                <a:gdLst>
                  <a:gd name="connsiteX0" fmla="*/ 13984 w 26623"/>
                  <a:gd name="connsiteY0" fmla="*/ 26927 h 26623"/>
                  <a:gd name="connsiteX1" fmla="*/ 23397 w 26623"/>
                  <a:gd name="connsiteY1" fmla="*/ 23028 h 26623"/>
                  <a:gd name="connsiteX2" fmla="*/ 27296 w 26623"/>
                  <a:gd name="connsiteY2" fmla="*/ 13615 h 26623"/>
                  <a:gd name="connsiteX3" fmla="*/ 23397 w 26623"/>
                  <a:gd name="connsiteY3" fmla="*/ 4203 h 26623"/>
                  <a:gd name="connsiteX4" fmla="*/ 13984 w 26623"/>
                  <a:gd name="connsiteY4" fmla="*/ 304 h 26623"/>
                  <a:gd name="connsiteX5" fmla="*/ 4572 w 26623"/>
                  <a:gd name="connsiteY5" fmla="*/ 4203 h 26623"/>
                  <a:gd name="connsiteX6" fmla="*/ 673 w 26623"/>
                  <a:gd name="connsiteY6" fmla="*/ 13615 h 26623"/>
                  <a:gd name="connsiteX7" fmla="*/ 4572 w 26623"/>
                  <a:gd name="connsiteY7" fmla="*/ 23028 h 26623"/>
                  <a:gd name="connsiteX8" fmla="*/ 13984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84" y="26927"/>
                    </a:moveTo>
                    <a:cubicBezTo>
                      <a:pt x="17515" y="26927"/>
                      <a:pt x="20901" y="25524"/>
                      <a:pt x="23397" y="23028"/>
                    </a:cubicBezTo>
                    <a:cubicBezTo>
                      <a:pt x="25893" y="20532"/>
                      <a:pt x="27296" y="17146"/>
                      <a:pt x="27296" y="13615"/>
                    </a:cubicBezTo>
                    <a:cubicBezTo>
                      <a:pt x="27296" y="10085"/>
                      <a:pt x="25893" y="6699"/>
                      <a:pt x="23397" y="4203"/>
                    </a:cubicBezTo>
                    <a:cubicBezTo>
                      <a:pt x="20901" y="1706"/>
                      <a:pt x="17515" y="304"/>
                      <a:pt x="13984" y="304"/>
                    </a:cubicBezTo>
                    <a:cubicBezTo>
                      <a:pt x="10454" y="304"/>
                      <a:pt x="7068" y="1706"/>
                      <a:pt x="4572" y="4203"/>
                    </a:cubicBezTo>
                    <a:cubicBezTo>
                      <a:pt x="2075" y="6699"/>
                      <a:pt x="673" y="10085"/>
                      <a:pt x="673" y="13615"/>
                    </a:cubicBezTo>
                    <a:cubicBezTo>
                      <a:pt x="673" y="17146"/>
                      <a:pt x="2075" y="20532"/>
                      <a:pt x="4572" y="23028"/>
                    </a:cubicBezTo>
                    <a:cubicBezTo>
                      <a:pt x="7068" y="25524"/>
                      <a:pt x="10454" y="26927"/>
                      <a:pt x="13984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23" name="任意多边形: 形状 68322">
                <a:extLst>
                  <a:ext uri="{FF2B5EF4-FFF2-40B4-BE49-F238E27FC236}">
                    <a16:creationId xmlns:a16="http://schemas.microsoft.com/office/drawing/2014/main" id="{18336811-71A7-BE01-1FA1-7CF8A5C5F190}"/>
                  </a:ext>
                </a:extLst>
              </p:cNvPr>
              <p:cNvSpPr/>
              <p:nvPr/>
            </p:nvSpPr>
            <p:spPr>
              <a:xfrm>
                <a:off x="5306161" y="4613242"/>
                <a:ext cx="26623" cy="26623"/>
              </a:xfrm>
              <a:custGeom>
                <a:avLst/>
                <a:gdLst>
                  <a:gd name="connsiteX0" fmla="*/ 13678 w 26623"/>
                  <a:gd name="connsiteY0" fmla="*/ 27012 h 26623"/>
                  <a:gd name="connsiteX1" fmla="*/ 23091 w 26623"/>
                  <a:gd name="connsiteY1" fmla="*/ 23113 h 26623"/>
                  <a:gd name="connsiteX2" fmla="*/ 26990 w 26623"/>
                  <a:gd name="connsiteY2" fmla="*/ 13700 h 26623"/>
                  <a:gd name="connsiteX3" fmla="*/ 23091 w 26623"/>
                  <a:gd name="connsiteY3" fmla="*/ 4287 h 26623"/>
                  <a:gd name="connsiteX4" fmla="*/ 13678 w 26623"/>
                  <a:gd name="connsiteY4" fmla="*/ 389 h 26623"/>
                  <a:gd name="connsiteX5" fmla="*/ 4266 w 26623"/>
                  <a:gd name="connsiteY5" fmla="*/ 4287 h 26623"/>
                  <a:gd name="connsiteX6" fmla="*/ 367 w 26623"/>
                  <a:gd name="connsiteY6" fmla="*/ 13700 h 26623"/>
                  <a:gd name="connsiteX7" fmla="*/ 4266 w 26623"/>
                  <a:gd name="connsiteY7" fmla="*/ 23113 h 26623"/>
                  <a:gd name="connsiteX8" fmla="*/ 13678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8" y="27012"/>
                    </a:moveTo>
                    <a:cubicBezTo>
                      <a:pt x="17209" y="27012"/>
                      <a:pt x="20595" y="25609"/>
                      <a:pt x="23091" y="23113"/>
                    </a:cubicBezTo>
                    <a:cubicBezTo>
                      <a:pt x="25587" y="20617"/>
                      <a:pt x="26990" y="17230"/>
                      <a:pt x="26990" y="13700"/>
                    </a:cubicBezTo>
                    <a:cubicBezTo>
                      <a:pt x="26990" y="10170"/>
                      <a:pt x="25587" y="6784"/>
                      <a:pt x="23091" y="4287"/>
                    </a:cubicBezTo>
                    <a:cubicBezTo>
                      <a:pt x="20595" y="1791"/>
                      <a:pt x="17209" y="389"/>
                      <a:pt x="13678" y="389"/>
                    </a:cubicBezTo>
                    <a:cubicBezTo>
                      <a:pt x="10148" y="389"/>
                      <a:pt x="6762" y="1791"/>
                      <a:pt x="4266" y="4287"/>
                    </a:cubicBezTo>
                    <a:cubicBezTo>
                      <a:pt x="1769" y="6784"/>
                      <a:pt x="367" y="10170"/>
                      <a:pt x="367" y="13700"/>
                    </a:cubicBezTo>
                    <a:cubicBezTo>
                      <a:pt x="367" y="17230"/>
                      <a:pt x="1769" y="20617"/>
                      <a:pt x="4266" y="23113"/>
                    </a:cubicBezTo>
                    <a:cubicBezTo>
                      <a:pt x="6762" y="25609"/>
                      <a:pt x="10148" y="27012"/>
                      <a:pt x="13678" y="270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24" name="任意多边形: 形状 68323">
                <a:extLst>
                  <a:ext uri="{FF2B5EF4-FFF2-40B4-BE49-F238E27FC236}">
                    <a16:creationId xmlns:a16="http://schemas.microsoft.com/office/drawing/2014/main" id="{A09F2805-6F50-F9E1-100A-7A3D2297FBFD}"/>
                  </a:ext>
                </a:extLst>
              </p:cNvPr>
              <p:cNvSpPr/>
              <p:nvPr/>
            </p:nvSpPr>
            <p:spPr>
              <a:xfrm>
                <a:off x="5162836" y="4989782"/>
                <a:ext cx="26623" cy="26623"/>
              </a:xfrm>
              <a:custGeom>
                <a:avLst/>
                <a:gdLst>
                  <a:gd name="connsiteX0" fmla="*/ 13666 w 26623"/>
                  <a:gd name="connsiteY0" fmla="*/ 27043 h 26623"/>
                  <a:gd name="connsiteX1" fmla="*/ 23079 w 26623"/>
                  <a:gd name="connsiteY1" fmla="*/ 23145 h 26623"/>
                  <a:gd name="connsiteX2" fmla="*/ 26978 w 26623"/>
                  <a:gd name="connsiteY2" fmla="*/ 13732 h 26623"/>
                  <a:gd name="connsiteX3" fmla="*/ 23079 w 26623"/>
                  <a:gd name="connsiteY3" fmla="*/ 4319 h 26623"/>
                  <a:gd name="connsiteX4" fmla="*/ 13666 w 26623"/>
                  <a:gd name="connsiteY4" fmla="*/ 420 h 26623"/>
                  <a:gd name="connsiteX5" fmla="*/ 4254 w 26623"/>
                  <a:gd name="connsiteY5" fmla="*/ 4319 h 26623"/>
                  <a:gd name="connsiteX6" fmla="*/ 355 w 26623"/>
                  <a:gd name="connsiteY6" fmla="*/ 13732 h 26623"/>
                  <a:gd name="connsiteX7" fmla="*/ 4254 w 26623"/>
                  <a:gd name="connsiteY7" fmla="*/ 23145 h 26623"/>
                  <a:gd name="connsiteX8" fmla="*/ 13666 w 26623"/>
                  <a:gd name="connsiteY8" fmla="*/ 270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6" y="27043"/>
                    </a:moveTo>
                    <a:cubicBezTo>
                      <a:pt x="17197" y="27043"/>
                      <a:pt x="20583" y="25641"/>
                      <a:pt x="23079" y="23145"/>
                    </a:cubicBezTo>
                    <a:cubicBezTo>
                      <a:pt x="25575" y="20648"/>
                      <a:pt x="26978" y="17262"/>
                      <a:pt x="26978" y="13732"/>
                    </a:cubicBezTo>
                    <a:cubicBezTo>
                      <a:pt x="26978" y="10202"/>
                      <a:pt x="25575" y="6815"/>
                      <a:pt x="23079" y="4319"/>
                    </a:cubicBezTo>
                    <a:cubicBezTo>
                      <a:pt x="20583" y="1823"/>
                      <a:pt x="17197" y="420"/>
                      <a:pt x="13666" y="420"/>
                    </a:cubicBezTo>
                    <a:cubicBezTo>
                      <a:pt x="10136" y="420"/>
                      <a:pt x="6750" y="1823"/>
                      <a:pt x="4254" y="4319"/>
                    </a:cubicBezTo>
                    <a:cubicBezTo>
                      <a:pt x="1757" y="6815"/>
                      <a:pt x="355" y="10202"/>
                      <a:pt x="355" y="13732"/>
                    </a:cubicBezTo>
                    <a:cubicBezTo>
                      <a:pt x="355" y="17262"/>
                      <a:pt x="1757" y="20648"/>
                      <a:pt x="4254" y="23145"/>
                    </a:cubicBezTo>
                    <a:cubicBezTo>
                      <a:pt x="6750" y="25641"/>
                      <a:pt x="10136" y="27043"/>
                      <a:pt x="13666" y="270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25" name="任意多边形: 形状 68324">
                <a:extLst>
                  <a:ext uri="{FF2B5EF4-FFF2-40B4-BE49-F238E27FC236}">
                    <a16:creationId xmlns:a16="http://schemas.microsoft.com/office/drawing/2014/main" id="{DDE96ED3-1B89-8996-DA91-CF36E82A31A8}"/>
                  </a:ext>
                </a:extLst>
              </p:cNvPr>
              <p:cNvSpPr/>
              <p:nvPr/>
            </p:nvSpPr>
            <p:spPr>
              <a:xfrm>
                <a:off x="3690831" y="4190621"/>
                <a:ext cx="26623" cy="26623"/>
              </a:xfrm>
              <a:custGeom>
                <a:avLst/>
                <a:gdLst>
                  <a:gd name="connsiteX0" fmla="*/ 13543 w 26623"/>
                  <a:gd name="connsiteY0" fmla="*/ 26976 h 26623"/>
                  <a:gd name="connsiteX1" fmla="*/ 22955 w 26623"/>
                  <a:gd name="connsiteY1" fmla="*/ 23077 h 26623"/>
                  <a:gd name="connsiteX2" fmla="*/ 26854 w 26623"/>
                  <a:gd name="connsiteY2" fmla="*/ 13665 h 26623"/>
                  <a:gd name="connsiteX3" fmla="*/ 22955 w 26623"/>
                  <a:gd name="connsiteY3" fmla="*/ 4252 h 26623"/>
                  <a:gd name="connsiteX4" fmla="*/ 13543 w 26623"/>
                  <a:gd name="connsiteY4" fmla="*/ 353 h 26623"/>
                  <a:gd name="connsiteX5" fmla="*/ 4130 w 26623"/>
                  <a:gd name="connsiteY5" fmla="*/ 4252 h 26623"/>
                  <a:gd name="connsiteX6" fmla="*/ 231 w 26623"/>
                  <a:gd name="connsiteY6" fmla="*/ 13665 h 26623"/>
                  <a:gd name="connsiteX7" fmla="*/ 4130 w 26623"/>
                  <a:gd name="connsiteY7" fmla="*/ 23077 h 26623"/>
                  <a:gd name="connsiteX8" fmla="*/ 13543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3" y="26976"/>
                    </a:moveTo>
                    <a:cubicBezTo>
                      <a:pt x="17073" y="26976"/>
                      <a:pt x="20459" y="25574"/>
                      <a:pt x="22955" y="23077"/>
                    </a:cubicBezTo>
                    <a:cubicBezTo>
                      <a:pt x="25452" y="20581"/>
                      <a:pt x="26854" y="17195"/>
                      <a:pt x="26854" y="13665"/>
                    </a:cubicBezTo>
                    <a:cubicBezTo>
                      <a:pt x="26854" y="10134"/>
                      <a:pt x="25452" y="6748"/>
                      <a:pt x="22955" y="4252"/>
                    </a:cubicBezTo>
                    <a:cubicBezTo>
                      <a:pt x="20459" y="1756"/>
                      <a:pt x="17073" y="353"/>
                      <a:pt x="13543" y="353"/>
                    </a:cubicBezTo>
                    <a:cubicBezTo>
                      <a:pt x="10012" y="353"/>
                      <a:pt x="6626" y="1756"/>
                      <a:pt x="4130" y="4252"/>
                    </a:cubicBezTo>
                    <a:cubicBezTo>
                      <a:pt x="1634" y="6748"/>
                      <a:pt x="231" y="10134"/>
                      <a:pt x="231" y="13665"/>
                    </a:cubicBezTo>
                    <a:cubicBezTo>
                      <a:pt x="231" y="17195"/>
                      <a:pt x="1634" y="20581"/>
                      <a:pt x="4130" y="23077"/>
                    </a:cubicBezTo>
                    <a:cubicBezTo>
                      <a:pt x="6626" y="25574"/>
                      <a:pt x="10012" y="26976"/>
                      <a:pt x="13543" y="269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26" name="任意多边形: 形状 68325">
                <a:extLst>
                  <a:ext uri="{FF2B5EF4-FFF2-40B4-BE49-F238E27FC236}">
                    <a16:creationId xmlns:a16="http://schemas.microsoft.com/office/drawing/2014/main" id="{865EA0D9-F420-5BF3-7634-26F7EEAD0B5D}"/>
                  </a:ext>
                </a:extLst>
              </p:cNvPr>
              <p:cNvSpPr/>
              <p:nvPr/>
            </p:nvSpPr>
            <p:spPr>
              <a:xfrm>
                <a:off x="7646467" y="2484104"/>
                <a:ext cx="26623" cy="26623"/>
              </a:xfrm>
              <a:custGeom>
                <a:avLst/>
                <a:gdLst>
                  <a:gd name="connsiteX0" fmla="*/ 13875 w 26623"/>
                  <a:gd name="connsiteY0" fmla="*/ 26833 h 26623"/>
                  <a:gd name="connsiteX1" fmla="*/ 23288 w 26623"/>
                  <a:gd name="connsiteY1" fmla="*/ 22934 h 26623"/>
                  <a:gd name="connsiteX2" fmla="*/ 27187 w 26623"/>
                  <a:gd name="connsiteY2" fmla="*/ 13521 h 26623"/>
                  <a:gd name="connsiteX3" fmla="*/ 23288 w 26623"/>
                  <a:gd name="connsiteY3" fmla="*/ 4109 h 26623"/>
                  <a:gd name="connsiteX4" fmla="*/ 13875 w 26623"/>
                  <a:gd name="connsiteY4" fmla="*/ 210 h 26623"/>
                  <a:gd name="connsiteX5" fmla="*/ 4462 w 26623"/>
                  <a:gd name="connsiteY5" fmla="*/ 4109 h 26623"/>
                  <a:gd name="connsiteX6" fmla="*/ 563 w 26623"/>
                  <a:gd name="connsiteY6" fmla="*/ 13521 h 26623"/>
                  <a:gd name="connsiteX7" fmla="*/ 4462 w 26623"/>
                  <a:gd name="connsiteY7" fmla="*/ 22934 h 26623"/>
                  <a:gd name="connsiteX8" fmla="*/ 13875 w 26623"/>
                  <a:gd name="connsiteY8" fmla="*/ 268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5" y="26833"/>
                    </a:moveTo>
                    <a:cubicBezTo>
                      <a:pt x="17405" y="26833"/>
                      <a:pt x="20791" y="25430"/>
                      <a:pt x="23288" y="22934"/>
                    </a:cubicBezTo>
                    <a:cubicBezTo>
                      <a:pt x="25784" y="20438"/>
                      <a:pt x="27187" y="17052"/>
                      <a:pt x="27187" y="13521"/>
                    </a:cubicBezTo>
                    <a:cubicBezTo>
                      <a:pt x="27187" y="9991"/>
                      <a:pt x="25784" y="6605"/>
                      <a:pt x="23288" y="4109"/>
                    </a:cubicBezTo>
                    <a:cubicBezTo>
                      <a:pt x="20791" y="1612"/>
                      <a:pt x="17405" y="210"/>
                      <a:pt x="13875" y="210"/>
                    </a:cubicBezTo>
                    <a:cubicBezTo>
                      <a:pt x="10345" y="210"/>
                      <a:pt x="6958" y="1612"/>
                      <a:pt x="4462" y="4109"/>
                    </a:cubicBezTo>
                    <a:cubicBezTo>
                      <a:pt x="1966" y="6605"/>
                      <a:pt x="563" y="9991"/>
                      <a:pt x="563" y="13521"/>
                    </a:cubicBezTo>
                    <a:cubicBezTo>
                      <a:pt x="563" y="17052"/>
                      <a:pt x="1966" y="20438"/>
                      <a:pt x="4462" y="22934"/>
                    </a:cubicBezTo>
                    <a:cubicBezTo>
                      <a:pt x="6958" y="25430"/>
                      <a:pt x="10345" y="26833"/>
                      <a:pt x="13875" y="268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27" name="任意多边形: 形状 68326">
                <a:extLst>
                  <a:ext uri="{FF2B5EF4-FFF2-40B4-BE49-F238E27FC236}">
                    <a16:creationId xmlns:a16="http://schemas.microsoft.com/office/drawing/2014/main" id="{27598898-09AA-AB27-80BB-AD8B1F0F49B6}"/>
                  </a:ext>
                </a:extLst>
              </p:cNvPr>
              <p:cNvSpPr/>
              <p:nvPr/>
            </p:nvSpPr>
            <p:spPr>
              <a:xfrm>
                <a:off x="3439220" y="3521655"/>
                <a:ext cx="26623" cy="26623"/>
              </a:xfrm>
              <a:custGeom>
                <a:avLst/>
                <a:gdLst>
                  <a:gd name="connsiteX0" fmla="*/ 13522 w 26623"/>
                  <a:gd name="connsiteY0" fmla="*/ 26920 h 26623"/>
                  <a:gd name="connsiteX1" fmla="*/ 22934 w 26623"/>
                  <a:gd name="connsiteY1" fmla="*/ 23021 h 26623"/>
                  <a:gd name="connsiteX2" fmla="*/ 26833 w 26623"/>
                  <a:gd name="connsiteY2" fmla="*/ 13608 h 26623"/>
                  <a:gd name="connsiteX3" fmla="*/ 22934 w 26623"/>
                  <a:gd name="connsiteY3" fmla="*/ 4196 h 26623"/>
                  <a:gd name="connsiteX4" fmla="*/ 13522 w 26623"/>
                  <a:gd name="connsiteY4" fmla="*/ 297 h 26623"/>
                  <a:gd name="connsiteX5" fmla="*/ 4109 w 26623"/>
                  <a:gd name="connsiteY5" fmla="*/ 4196 h 26623"/>
                  <a:gd name="connsiteX6" fmla="*/ 210 w 26623"/>
                  <a:gd name="connsiteY6" fmla="*/ 13608 h 26623"/>
                  <a:gd name="connsiteX7" fmla="*/ 4109 w 26623"/>
                  <a:gd name="connsiteY7" fmla="*/ 23021 h 26623"/>
                  <a:gd name="connsiteX8" fmla="*/ 13522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22" y="26920"/>
                    </a:moveTo>
                    <a:cubicBezTo>
                      <a:pt x="17052" y="26920"/>
                      <a:pt x="20438" y="25517"/>
                      <a:pt x="22934" y="23021"/>
                    </a:cubicBezTo>
                    <a:cubicBezTo>
                      <a:pt x="25431" y="20525"/>
                      <a:pt x="26833" y="17139"/>
                      <a:pt x="26833" y="13608"/>
                    </a:cubicBezTo>
                    <a:cubicBezTo>
                      <a:pt x="26833" y="10078"/>
                      <a:pt x="25431" y="6692"/>
                      <a:pt x="22934" y="4196"/>
                    </a:cubicBezTo>
                    <a:cubicBezTo>
                      <a:pt x="20438" y="1699"/>
                      <a:pt x="17052" y="297"/>
                      <a:pt x="13522" y="297"/>
                    </a:cubicBezTo>
                    <a:cubicBezTo>
                      <a:pt x="9991" y="297"/>
                      <a:pt x="6605" y="1699"/>
                      <a:pt x="4109" y="4196"/>
                    </a:cubicBezTo>
                    <a:cubicBezTo>
                      <a:pt x="1613" y="6692"/>
                      <a:pt x="210" y="10078"/>
                      <a:pt x="210" y="13608"/>
                    </a:cubicBezTo>
                    <a:cubicBezTo>
                      <a:pt x="210" y="17139"/>
                      <a:pt x="1613" y="20525"/>
                      <a:pt x="4109" y="23021"/>
                    </a:cubicBezTo>
                    <a:cubicBezTo>
                      <a:pt x="6605" y="25517"/>
                      <a:pt x="9991" y="26920"/>
                      <a:pt x="13522" y="269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28" name="任意多边形: 形状 68327">
                <a:extLst>
                  <a:ext uri="{FF2B5EF4-FFF2-40B4-BE49-F238E27FC236}">
                    <a16:creationId xmlns:a16="http://schemas.microsoft.com/office/drawing/2014/main" id="{AECAEEBD-163B-7F91-7DEF-50FB71188013}"/>
                  </a:ext>
                </a:extLst>
              </p:cNvPr>
              <p:cNvSpPr/>
              <p:nvPr/>
            </p:nvSpPr>
            <p:spPr>
              <a:xfrm>
                <a:off x="2659942" y="2458813"/>
                <a:ext cx="26623" cy="26623"/>
              </a:xfrm>
              <a:custGeom>
                <a:avLst/>
                <a:gdLst>
                  <a:gd name="connsiteX0" fmla="*/ 13456 w 26623"/>
                  <a:gd name="connsiteY0" fmla="*/ 26831 h 26623"/>
                  <a:gd name="connsiteX1" fmla="*/ 22869 w 26623"/>
                  <a:gd name="connsiteY1" fmla="*/ 22932 h 26623"/>
                  <a:gd name="connsiteX2" fmla="*/ 26768 w 26623"/>
                  <a:gd name="connsiteY2" fmla="*/ 13519 h 26623"/>
                  <a:gd name="connsiteX3" fmla="*/ 22869 w 26623"/>
                  <a:gd name="connsiteY3" fmla="*/ 4107 h 26623"/>
                  <a:gd name="connsiteX4" fmla="*/ 13456 w 26623"/>
                  <a:gd name="connsiteY4" fmla="*/ 208 h 26623"/>
                  <a:gd name="connsiteX5" fmla="*/ 4043 w 26623"/>
                  <a:gd name="connsiteY5" fmla="*/ 4107 h 26623"/>
                  <a:gd name="connsiteX6" fmla="*/ 145 w 26623"/>
                  <a:gd name="connsiteY6" fmla="*/ 13519 h 26623"/>
                  <a:gd name="connsiteX7" fmla="*/ 4043 w 26623"/>
                  <a:gd name="connsiteY7" fmla="*/ 22932 h 26623"/>
                  <a:gd name="connsiteX8" fmla="*/ 13456 w 26623"/>
                  <a:gd name="connsiteY8" fmla="*/ 268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6" y="26831"/>
                    </a:moveTo>
                    <a:cubicBezTo>
                      <a:pt x="16986" y="26831"/>
                      <a:pt x="20373" y="25428"/>
                      <a:pt x="22869" y="22932"/>
                    </a:cubicBezTo>
                    <a:cubicBezTo>
                      <a:pt x="25365" y="20436"/>
                      <a:pt x="26768" y="17050"/>
                      <a:pt x="26768" y="13519"/>
                    </a:cubicBezTo>
                    <a:cubicBezTo>
                      <a:pt x="26768" y="9989"/>
                      <a:pt x="25365" y="6603"/>
                      <a:pt x="22869" y="4107"/>
                    </a:cubicBezTo>
                    <a:cubicBezTo>
                      <a:pt x="20373" y="1610"/>
                      <a:pt x="16986" y="208"/>
                      <a:pt x="13456" y="208"/>
                    </a:cubicBezTo>
                    <a:cubicBezTo>
                      <a:pt x="9926" y="208"/>
                      <a:pt x="6540" y="1610"/>
                      <a:pt x="4043" y="4107"/>
                    </a:cubicBezTo>
                    <a:cubicBezTo>
                      <a:pt x="1547" y="6603"/>
                      <a:pt x="145" y="9989"/>
                      <a:pt x="145" y="13519"/>
                    </a:cubicBezTo>
                    <a:cubicBezTo>
                      <a:pt x="145" y="17050"/>
                      <a:pt x="1547" y="20436"/>
                      <a:pt x="4043" y="22932"/>
                    </a:cubicBezTo>
                    <a:cubicBezTo>
                      <a:pt x="6540" y="25428"/>
                      <a:pt x="9926" y="26831"/>
                      <a:pt x="13456" y="268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29" name="任意多边形: 形状 68328">
                <a:extLst>
                  <a:ext uri="{FF2B5EF4-FFF2-40B4-BE49-F238E27FC236}">
                    <a16:creationId xmlns:a16="http://schemas.microsoft.com/office/drawing/2014/main" id="{326B73E6-B664-F073-13CA-FBF97A729C1B}"/>
                  </a:ext>
                </a:extLst>
              </p:cNvPr>
              <p:cNvSpPr/>
              <p:nvPr/>
            </p:nvSpPr>
            <p:spPr>
              <a:xfrm>
                <a:off x="7659957" y="4938620"/>
                <a:ext cx="26623" cy="26623"/>
              </a:xfrm>
              <a:custGeom>
                <a:avLst/>
                <a:gdLst>
                  <a:gd name="connsiteX0" fmla="*/ 13876 w 26623"/>
                  <a:gd name="connsiteY0" fmla="*/ 27039 h 26623"/>
                  <a:gd name="connsiteX1" fmla="*/ 23289 w 26623"/>
                  <a:gd name="connsiteY1" fmla="*/ 23140 h 26623"/>
                  <a:gd name="connsiteX2" fmla="*/ 27188 w 26623"/>
                  <a:gd name="connsiteY2" fmla="*/ 13728 h 26623"/>
                  <a:gd name="connsiteX3" fmla="*/ 23289 w 26623"/>
                  <a:gd name="connsiteY3" fmla="*/ 4315 h 26623"/>
                  <a:gd name="connsiteX4" fmla="*/ 13876 w 26623"/>
                  <a:gd name="connsiteY4" fmla="*/ 416 h 26623"/>
                  <a:gd name="connsiteX5" fmla="*/ 4463 w 26623"/>
                  <a:gd name="connsiteY5" fmla="*/ 4315 h 26623"/>
                  <a:gd name="connsiteX6" fmla="*/ 564 w 26623"/>
                  <a:gd name="connsiteY6" fmla="*/ 13728 h 26623"/>
                  <a:gd name="connsiteX7" fmla="*/ 4463 w 26623"/>
                  <a:gd name="connsiteY7" fmla="*/ 23140 h 26623"/>
                  <a:gd name="connsiteX8" fmla="*/ 13876 w 26623"/>
                  <a:gd name="connsiteY8" fmla="*/ 270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6" y="27039"/>
                    </a:moveTo>
                    <a:cubicBezTo>
                      <a:pt x="17406" y="27039"/>
                      <a:pt x="20793" y="25637"/>
                      <a:pt x="23289" y="23140"/>
                    </a:cubicBezTo>
                    <a:cubicBezTo>
                      <a:pt x="25785" y="20644"/>
                      <a:pt x="27188" y="17258"/>
                      <a:pt x="27188" y="13728"/>
                    </a:cubicBezTo>
                    <a:cubicBezTo>
                      <a:pt x="27188" y="10197"/>
                      <a:pt x="25785" y="6811"/>
                      <a:pt x="23289" y="4315"/>
                    </a:cubicBezTo>
                    <a:cubicBezTo>
                      <a:pt x="20793" y="1819"/>
                      <a:pt x="17406" y="416"/>
                      <a:pt x="13876" y="416"/>
                    </a:cubicBezTo>
                    <a:cubicBezTo>
                      <a:pt x="10346" y="416"/>
                      <a:pt x="6960" y="1819"/>
                      <a:pt x="4463" y="4315"/>
                    </a:cubicBezTo>
                    <a:cubicBezTo>
                      <a:pt x="1967" y="6811"/>
                      <a:pt x="564" y="10197"/>
                      <a:pt x="564" y="13728"/>
                    </a:cubicBezTo>
                    <a:cubicBezTo>
                      <a:pt x="564" y="17258"/>
                      <a:pt x="1967" y="20644"/>
                      <a:pt x="4463" y="23140"/>
                    </a:cubicBezTo>
                    <a:cubicBezTo>
                      <a:pt x="6960" y="25637"/>
                      <a:pt x="10346" y="27039"/>
                      <a:pt x="13876" y="2703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30" name="任意多边形: 形状 68329">
                <a:extLst>
                  <a:ext uri="{FF2B5EF4-FFF2-40B4-BE49-F238E27FC236}">
                    <a16:creationId xmlns:a16="http://schemas.microsoft.com/office/drawing/2014/main" id="{2FADBE96-6BF0-7B3F-E804-CFFE96BD73AA}"/>
                  </a:ext>
                </a:extLst>
              </p:cNvPr>
              <p:cNvSpPr/>
              <p:nvPr/>
            </p:nvSpPr>
            <p:spPr>
              <a:xfrm>
                <a:off x="8258028" y="2825121"/>
                <a:ext cx="26623" cy="26623"/>
              </a:xfrm>
              <a:custGeom>
                <a:avLst/>
                <a:gdLst>
                  <a:gd name="connsiteX0" fmla="*/ 13926 w 26623"/>
                  <a:gd name="connsiteY0" fmla="*/ 26862 h 26623"/>
                  <a:gd name="connsiteX1" fmla="*/ 23339 w 26623"/>
                  <a:gd name="connsiteY1" fmla="*/ 22963 h 26623"/>
                  <a:gd name="connsiteX2" fmla="*/ 27238 w 26623"/>
                  <a:gd name="connsiteY2" fmla="*/ 13550 h 26623"/>
                  <a:gd name="connsiteX3" fmla="*/ 23339 w 26623"/>
                  <a:gd name="connsiteY3" fmla="*/ 4137 h 26623"/>
                  <a:gd name="connsiteX4" fmla="*/ 13926 w 26623"/>
                  <a:gd name="connsiteY4" fmla="*/ 238 h 26623"/>
                  <a:gd name="connsiteX5" fmla="*/ 4514 w 26623"/>
                  <a:gd name="connsiteY5" fmla="*/ 4137 h 26623"/>
                  <a:gd name="connsiteX6" fmla="*/ 615 w 26623"/>
                  <a:gd name="connsiteY6" fmla="*/ 13550 h 26623"/>
                  <a:gd name="connsiteX7" fmla="*/ 4514 w 26623"/>
                  <a:gd name="connsiteY7" fmla="*/ 22963 h 26623"/>
                  <a:gd name="connsiteX8" fmla="*/ 13926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6" y="26862"/>
                    </a:moveTo>
                    <a:cubicBezTo>
                      <a:pt x="17457" y="26862"/>
                      <a:pt x="20843" y="25459"/>
                      <a:pt x="23339" y="22963"/>
                    </a:cubicBezTo>
                    <a:cubicBezTo>
                      <a:pt x="25835" y="20466"/>
                      <a:pt x="27238" y="17080"/>
                      <a:pt x="27238" y="13550"/>
                    </a:cubicBezTo>
                    <a:cubicBezTo>
                      <a:pt x="27238" y="10020"/>
                      <a:pt x="25835" y="6634"/>
                      <a:pt x="23339" y="4137"/>
                    </a:cubicBezTo>
                    <a:cubicBezTo>
                      <a:pt x="20843" y="1641"/>
                      <a:pt x="17457" y="238"/>
                      <a:pt x="13926" y="238"/>
                    </a:cubicBezTo>
                    <a:cubicBezTo>
                      <a:pt x="10396" y="238"/>
                      <a:pt x="7010" y="1641"/>
                      <a:pt x="4514" y="4137"/>
                    </a:cubicBezTo>
                    <a:cubicBezTo>
                      <a:pt x="2017" y="6634"/>
                      <a:pt x="615" y="10020"/>
                      <a:pt x="615" y="13550"/>
                    </a:cubicBezTo>
                    <a:cubicBezTo>
                      <a:pt x="615" y="17080"/>
                      <a:pt x="2017" y="20466"/>
                      <a:pt x="4514" y="22963"/>
                    </a:cubicBezTo>
                    <a:cubicBezTo>
                      <a:pt x="7010" y="25459"/>
                      <a:pt x="10396" y="26862"/>
                      <a:pt x="13926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31" name="任意多边形: 形状 68330">
                <a:extLst>
                  <a:ext uri="{FF2B5EF4-FFF2-40B4-BE49-F238E27FC236}">
                    <a16:creationId xmlns:a16="http://schemas.microsoft.com/office/drawing/2014/main" id="{18ECC24B-390A-A42D-60E6-6EC212093E6A}"/>
                  </a:ext>
                </a:extLst>
              </p:cNvPr>
              <p:cNvSpPr/>
              <p:nvPr/>
            </p:nvSpPr>
            <p:spPr>
              <a:xfrm>
                <a:off x="5213225" y="5002396"/>
                <a:ext cx="26623" cy="26623"/>
              </a:xfrm>
              <a:custGeom>
                <a:avLst/>
                <a:gdLst>
                  <a:gd name="connsiteX0" fmla="*/ 13671 w 26623"/>
                  <a:gd name="connsiteY0" fmla="*/ 27044 h 26623"/>
                  <a:gd name="connsiteX1" fmla="*/ 23083 w 26623"/>
                  <a:gd name="connsiteY1" fmla="*/ 23146 h 26623"/>
                  <a:gd name="connsiteX2" fmla="*/ 26982 w 26623"/>
                  <a:gd name="connsiteY2" fmla="*/ 13733 h 26623"/>
                  <a:gd name="connsiteX3" fmla="*/ 23083 w 26623"/>
                  <a:gd name="connsiteY3" fmla="*/ 4320 h 26623"/>
                  <a:gd name="connsiteX4" fmla="*/ 13671 w 26623"/>
                  <a:gd name="connsiteY4" fmla="*/ 421 h 26623"/>
                  <a:gd name="connsiteX5" fmla="*/ 4258 w 26623"/>
                  <a:gd name="connsiteY5" fmla="*/ 4320 h 26623"/>
                  <a:gd name="connsiteX6" fmla="*/ 359 w 26623"/>
                  <a:gd name="connsiteY6" fmla="*/ 13733 h 26623"/>
                  <a:gd name="connsiteX7" fmla="*/ 4258 w 26623"/>
                  <a:gd name="connsiteY7" fmla="*/ 23146 h 26623"/>
                  <a:gd name="connsiteX8" fmla="*/ 13671 w 26623"/>
                  <a:gd name="connsiteY8" fmla="*/ 270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1" y="27044"/>
                    </a:moveTo>
                    <a:cubicBezTo>
                      <a:pt x="17201" y="27044"/>
                      <a:pt x="20587" y="25642"/>
                      <a:pt x="23083" y="23146"/>
                    </a:cubicBezTo>
                    <a:cubicBezTo>
                      <a:pt x="25580" y="20649"/>
                      <a:pt x="26982" y="17263"/>
                      <a:pt x="26982" y="13733"/>
                    </a:cubicBezTo>
                    <a:cubicBezTo>
                      <a:pt x="26982" y="10203"/>
                      <a:pt x="25580" y="6816"/>
                      <a:pt x="23083" y="4320"/>
                    </a:cubicBezTo>
                    <a:cubicBezTo>
                      <a:pt x="20587" y="1824"/>
                      <a:pt x="17201" y="421"/>
                      <a:pt x="13671" y="421"/>
                    </a:cubicBezTo>
                    <a:cubicBezTo>
                      <a:pt x="10140" y="421"/>
                      <a:pt x="6754" y="1824"/>
                      <a:pt x="4258" y="4320"/>
                    </a:cubicBezTo>
                    <a:cubicBezTo>
                      <a:pt x="1762" y="6816"/>
                      <a:pt x="359" y="10203"/>
                      <a:pt x="359" y="13733"/>
                    </a:cubicBezTo>
                    <a:cubicBezTo>
                      <a:pt x="359" y="17263"/>
                      <a:pt x="1762" y="20649"/>
                      <a:pt x="4258" y="23146"/>
                    </a:cubicBezTo>
                    <a:cubicBezTo>
                      <a:pt x="6754" y="25642"/>
                      <a:pt x="10140" y="27044"/>
                      <a:pt x="13671" y="270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32" name="任意多边形: 形状 68331">
                <a:extLst>
                  <a:ext uri="{FF2B5EF4-FFF2-40B4-BE49-F238E27FC236}">
                    <a16:creationId xmlns:a16="http://schemas.microsoft.com/office/drawing/2014/main" id="{B66CED36-EAC2-0E1B-8A58-9CD7ABAD0177}"/>
                  </a:ext>
                </a:extLst>
              </p:cNvPr>
              <p:cNvSpPr/>
              <p:nvPr/>
            </p:nvSpPr>
            <p:spPr>
              <a:xfrm>
                <a:off x="6327536" y="5038553"/>
                <a:ext cx="26623" cy="26623"/>
              </a:xfrm>
              <a:custGeom>
                <a:avLst/>
                <a:gdLst>
                  <a:gd name="connsiteX0" fmla="*/ 13764 w 26623"/>
                  <a:gd name="connsiteY0" fmla="*/ 27047 h 26623"/>
                  <a:gd name="connsiteX1" fmla="*/ 23177 w 26623"/>
                  <a:gd name="connsiteY1" fmla="*/ 23149 h 26623"/>
                  <a:gd name="connsiteX2" fmla="*/ 27076 w 26623"/>
                  <a:gd name="connsiteY2" fmla="*/ 13736 h 26623"/>
                  <a:gd name="connsiteX3" fmla="*/ 23177 w 26623"/>
                  <a:gd name="connsiteY3" fmla="*/ 4323 h 26623"/>
                  <a:gd name="connsiteX4" fmla="*/ 13764 w 26623"/>
                  <a:gd name="connsiteY4" fmla="*/ 424 h 26623"/>
                  <a:gd name="connsiteX5" fmla="*/ 4351 w 26623"/>
                  <a:gd name="connsiteY5" fmla="*/ 4323 h 26623"/>
                  <a:gd name="connsiteX6" fmla="*/ 453 w 26623"/>
                  <a:gd name="connsiteY6" fmla="*/ 13736 h 26623"/>
                  <a:gd name="connsiteX7" fmla="*/ 4351 w 26623"/>
                  <a:gd name="connsiteY7" fmla="*/ 23149 h 26623"/>
                  <a:gd name="connsiteX8" fmla="*/ 13764 w 26623"/>
                  <a:gd name="connsiteY8" fmla="*/ 270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7047"/>
                    </a:moveTo>
                    <a:cubicBezTo>
                      <a:pt x="17294" y="27047"/>
                      <a:pt x="20681" y="25645"/>
                      <a:pt x="23177" y="23149"/>
                    </a:cubicBezTo>
                    <a:cubicBezTo>
                      <a:pt x="25673" y="20652"/>
                      <a:pt x="27076" y="17266"/>
                      <a:pt x="27076" y="13736"/>
                    </a:cubicBezTo>
                    <a:cubicBezTo>
                      <a:pt x="27076" y="10206"/>
                      <a:pt x="25673" y="6819"/>
                      <a:pt x="23177" y="4323"/>
                    </a:cubicBezTo>
                    <a:cubicBezTo>
                      <a:pt x="20681" y="1827"/>
                      <a:pt x="17294" y="424"/>
                      <a:pt x="13764" y="424"/>
                    </a:cubicBezTo>
                    <a:cubicBezTo>
                      <a:pt x="10234" y="424"/>
                      <a:pt x="6848" y="1827"/>
                      <a:pt x="4351" y="4323"/>
                    </a:cubicBezTo>
                    <a:cubicBezTo>
                      <a:pt x="1855" y="6819"/>
                      <a:pt x="453" y="10206"/>
                      <a:pt x="453" y="13736"/>
                    </a:cubicBezTo>
                    <a:cubicBezTo>
                      <a:pt x="453" y="17266"/>
                      <a:pt x="1855" y="20652"/>
                      <a:pt x="4351" y="23149"/>
                    </a:cubicBezTo>
                    <a:cubicBezTo>
                      <a:pt x="6848" y="25645"/>
                      <a:pt x="10234" y="27047"/>
                      <a:pt x="13764" y="270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33" name="任意多边形: 形状 68332">
                <a:extLst>
                  <a:ext uri="{FF2B5EF4-FFF2-40B4-BE49-F238E27FC236}">
                    <a16:creationId xmlns:a16="http://schemas.microsoft.com/office/drawing/2014/main" id="{8E03A1AD-BCA0-52D4-F9C3-44C0F521EDD7}"/>
                  </a:ext>
                </a:extLst>
              </p:cNvPr>
              <p:cNvSpPr/>
              <p:nvPr/>
            </p:nvSpPr>
            <p:spPr>
              <a:xfrm>
                <a:off x="8299825" y="2842124"/>
                <a:ext cx="26623" cy="26623"/>
              </a:xfrm>
              <a:custGeom>
                <a:avLst/>
                <a:gdLst>
                  <a:gd name="connsiteX0" fmla="*/ 13930 w 26623"/>
                  <a:gd name="connsiteY0" fmla="*/ 26863 h 26623"/>
                  <a:gd name="connsiteX1" fmla="*/ 23343 w 26623"/>
                  <a:gd name="connsiteY1" fmla="*/ 22964 h 26623"/>
                  <a:gd name="connsiteX2" fmla="*/ 27241 w 26623"/>
                  <a:gd name="connsiteY2" fmla="*/ 13551 h 26623"/>
                  <a:gd name="connsiteX3" fmla="*/ 23343 w 26623"/>
                  <a:gd name="connsiteY3" fmla="*/ 4139 h 26623"/>
                  <a:gd name="connsiteX4" fmla="*/ 13930 w 26623"/>
                  <a:gd name="connsiteY4" fmla="*/ 240 h 26623"/>
                  <a:gd name="connsiteX5" fmla="*/ 4517 w 26623"/>
                  <a:gd name="connsiteY5" fmla="*/ 4139 h 26623"/>
                  <a:gd name="connsiteX6" fmla="*/ 618 w 26623"/>
                  <a:gd name="connsiteY6" fmla="*/ 13551 h 26623"/>
                  <a:gd name="connsiteX7" fmla="*/ 4517 w 26623"/>
                  <a:gd name="connsiteY7" fmla="*/ 22964 h 26623"/>
                  <a:gd name="connsiteX8" fmla="*/ 13930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0" y="26863"/>
                    </a:moveTo>
                    <a:cubicBezTo>
                      <a:pt x="17460" y="26863"/>
                      <a:pt x="20846" y="25460"/>
                      <a:pt x="23343" y="22964"/>
                    </a:cubicBezTo>
                    <a:cubicBezTo>
                      <a:pt x="25839" y="20468"/>
                      <a:pt x="27241" y="17082"/>
                      <a:pt x="27241" y="13551"/>
                    </a:cubicBezTo>
                    <a:cubicBezTo>
                      <a:pt x="27241" y="10021"/>
                      <a:pt x="25839" y="6635"/>
                      <a:pt x="23343" y="4139"/>
                    </a:cubicBezTo>
                    <a:cubicBezTo>
                      <a:pt x="20846" y="1642"/>
                      <a:pt x="17460" y="240"/>
                      <a:pt x="13930" y="240"/>
                    </a:cubicBezTo>
                    <a:cubicBezTo>
                      <a:pt x="10400" y="240"/>
                      <a:pt x="7013" y="1642"/>
                      <a:pt x="4517" y="4139"/>
                    </a:cubicBezTo>
                    <a:cubicBezTo>
                      <a:pt x="2021" y="6635"/>
                      <a:pt x="618" y="10021"/>
                      <a:pt x="618" y="13551"/>
                    </a:cubicBezTo>
                    <a:cubicBezTo>
                      <a:pt x="618" y="17082"/>
                      <a:pt x="2021" y="20468"/>
                      <a:pt x="4517" y="22964"/>
                    </a:cubicBezTo>
                    <a:cubicBezTo>
                      <a:pt x="7013" y="25460"/>
                      <a:pt x="10400" y="26863"/>
                      <a:pt x="13930" y="268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34" name="任意多边形: 形状 68333">
                <a:extLst>
                  <a:ext uri="{FF2B5EF4-FFF2-40B4-BE49-F238E27FC236}">
                    <a16:creationId xmlns:a16="http://schemas.microsoft.com/office/drawing/2014/main" id="{6713E302-3496-D274-1527-DEC9FDDF8142}"/>
                  </a:ext>
                </a:extLst>
              </p:cNvPr>
              <p:cNvSpPr/>
              <p:nvPr/>
            </p:nvSpPr>
            <p:spPr>
              <a:xfrm>
                <a:off x="7772159" y="3584676"/>
                <a:ext cx="26623" cy="26623"/>
              </a:xfrm>
              <a:custGeom>
                <a:avLst/>
                <a:gdLst>
                  <a:gd name="connsiteX0" fmla="*/ 13885 w 26623"/>
                  <a:gd name="connsiteY0" fmla="*/ 26925 h 26623"/>
                  <a:gd name="connsiteX1" fmla="*/ 23298 w 26623"/>
                  <a:gd name="connsiteY1" fmla="*/ 23026 h 26623"/>
                  <a:gd name="connsiteX2" fmla="*/ 27197 w 26623"/>
                  <a:gd name="connsiteY2" fmla="*/ 13614 h 26623"/>
                  <a:gd name="connsiteX3" fmla="*/ 23298 w 26623"/>
                  <a:gd name="connsiteY3" fmla="*/ 4201 h 26623"/>
                  <a:gd name="connsiteX4" fmla="*/ 13885 w 26623"/>
                  <a:gd name="connsiteY4" fmla="*/ 302 h 26623"/>
                  <a:gd name="connsiteX5" fmla="*/ 4473 w 26623"/>
                  <a:gd name="connsiteY5" fmla="*/ 4201 h 26623"/>
                  <a:gd name="connsiteX6" fmla="*/ 574 w 26623"/>
                  <a:gd name="connsiteY6" fmla="*/ 13614 h 26623"/>
                  <a:gd name="connsiteX7" fmla="*/ 4473 w 26623"/>
                  <a:gd name="connsiteY7" fmla="*/ 23026 h 26623"/>
                  <a:gd name="connsiteX8" fmla="*/ 13885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5" y="26925"/>
                    </a:moveTo>
                    <a:cubicBezTo>
                      <a:pt x="17416" y="26925"/>
                      <a:pt x="20802" y="25523"/>
                      <a:pt x="23298" y="23026"/>
                    </a:cubicBezTo>
                    <a:cubicBezTo>
                      <a:pt x="25794" y="20530"/>
                      <a:pt x="27197" y="17144"/>
                      <a:pt x="27197" y="13614"/>
                    </a:cubicBezTo>
                    <a:cubicBezTo>
                      <a:pt x="27197" y="10084"/>
                      <a:pt x="25794" y="6697"/>
                      <a:pt x="23298" y="4201"/>
                    </a:cubicBezTo>
                    <a:cubicBezTo>
                      <a:pt x="20802" y="1705"/>
                      <a:pt x="17416" y="302"/>
                      <a:pt x="13885" y="302"/>
                    </a:cubicBezTo>
                    <a:cubicBezTo>
                      <a:pt x="10355" y="302"/>
                      <a:pt x="6969" y="1705"/>
                      <a:pt x="4473" y="4201"/>
                    </a:cubicBezTo>
                    <a:cubicBezTo>
                      <a:pt x="1976" y="6697"/>
                      <a:pt x="574" y="10084"/>
                      <a:pt x="574" y="13614"/>
                    </a:cubicBezTo>
                    <a:cubicBezTo>
                      <a:pt x="574" y="17144"/>
                      <a:pt x="1976" y="20530"/>
                      <a:pt x="4473" y="23026"/>
                    </a:cubicBezTo>
                    <a:cubicBezTo>
                      <a:pt x="6969" y="25523"/>
                      <a:pt x="10355" y="26925"/>
                      <a:pt x="13885" y="269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35" name="任意多边形: 形状 68334">
                <a:extLst>
                  <a:ext uri="{FF2B5EF4-FFF2-40B4-BE49-F238E27FC236}">
                    <a16:creationId xmlns:a16="http://schemas.microsoft.com/office/drawing/2014/main" id="{A42A0177-7C24-A8BF-F3F1-3A527B0569DB}"/>
                  </a:ext>
                </a:extLst>
              </p:cNvPr>
              <p:cNvSpPr/>
              <p:nvPr/>
            </p:nvSpPr>
            <p:spPr>
              <a:xfrm>
                <a:off x="6862748" y="5108599"/>
                <a:ext cx="26623" cy="26623"/>
              </a:xfrm>
              <a:custGeom>
                <a:avLst/>
                <a:gdLst>
                  <a:gd name="connsiteX0" fmla="*/ 13809 w 26623"/>
                  <a:gd name="connsiteY0" fmla="*/ 27053 h 26623"/>
                  <a:gd name="connsiteX1" fmla="*/ 23222 w 26623"/>
                  <a:gd name="connsiteY1" fmla="*/ 23154 h 26623"/>
                  <a:gd name="connsiteX2" fmla="*/ 27121 w 26623"/>
                  <a:gd name="connsiteY2" fmla="*/ 13742 h 26623"/>
                  <a:gd name="connsiteX3" fmla="*/ 23222 w 26623"/>
                  <a:gd name="connsiteY3" fmla="*/ 4329 h 26623"/>
                  <a:gd name="connsiteX4" fmla="*/ 13809 w 26623"/>
                  <a:gd name="connsiteY4" fmla="*/ 430 h 26623"/>
                  <a:gd name="connsiteX5" fmla="*/ 4396 w 26623"/>
                  <a:gd name="connsiteY5" fmla="*/ 4329 h 26623"/>
                  <a:gd name="connsiteX6" fmla="*/ 498 w 26623"/>
                  <a:gd name="connsiteY6" fmla="*/ 13742 h 26623"/>
                  <a:gd name="connsiteX7" fmla="*/ 4396 w 26623"/>
                  <a:gd name="connsiteY7" fmla="*/ 23154 h 26623"/>
                  <a:gd name="connsiteX8" fmla="*/ 13809 w 26623"/>
                  <a:gd name="connsiteY8" fmla="*/ 270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7053"/>
                    </a:moveTo>
                    <a:cubicBezTo>
                      <a:pt x="17339" y="27053"/>
                      <a:pt x="20726" y="25651"/>
                      <a:pt x="23222" y="23154"/>
                    </a:cubicBezTo>
                    <a:cubicBezTo>
                      <a:pt x="25718" y="20658"/>
                      <a:pt x="27121" y="17272"/>
                      <a:pt x="27121" y="13742"/>
                    </a:cubicBezTo>
                    <a:cubicBezTo>
                      <a:pt x="27121" y="10212"/>
                      <a:pt x="25718" y="6825"/>
                      <a:pt x="23222" y="4329"/>
                    </a:cubicBezTo>
                    <a:cubicBezTo>
                      <a:pt x="20726" y="1833"/>
                      <a:pt x="17339" y="430"/>
                      <a:pt x="13809" y="430"/>
                    </a:cubicBezTo>
                    <a:cubicBezTo>
                      <a:pt x="10279" y="430"/>
                      <a:pt x="6893" y="1833"/>
                      <a:pt x="4396" y="4329"/>
                    </a:cubicBezTo>
                    <a:cubicBezTo>
                      <a:pt x="1900" y="6825"/>
                      <a:pt x="498" y="10212"/>
                      <a:pt x="498" y="13742"/>
                    </a:cubicBezTo>
                    <a:cubicBezTo>
                      <a:pt x="498" y="17272"/>
                      <a:pt x="1900" y="20658"/>
                      <a:pt x="4396" y="23154"/>
                    </a:cubicBezTo>
                    <a:cubicBezTo>
                      <a:pt x="6893" y="25651"/>
                      <a:pt x="10279" y="27053"/>
                      <a:pt x="13809" y="2705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36" name="任意多边形: 形状 68335">
                <a:extLst>
                  <a:ext uri="{FF2B5EF4-FFF2-40B4-BE49-F238E27FC236}">
                    <a16:creationId xmlns:a16="http://schemas.microsoft.com/office/drawing/2014/main" id="{CA80E1D4-0952-956A-26E9-422CE2FA7D21}"/>
                  </a:ext>
                </a:extLst>
              </p:cNvPr>
              <p:cNvSpPr/>
              <p:nvPr/>
            </p:nvSpPr>
            <p:spPr>
              <a:xfrm>
                <a:off x="7274861" y="2103373"/>
                <a:ext cx="26623" cy="26623"/>
              </a:xfrm>
              <a:custGeom>
                <a:avLst/>
                <a:gdLst>
                  <a:gd name="connsiteX0" fmla="*/ 13844 w 26623"/>
                  <a:gd name="connsiteY0" fmla="*/ 26801 h 26623"/>
                  <a:gd name="connsiteX1" fmla="*/ 23256 w 26623"/>
                  <a:gd name="connsiteY1" fmla="*/ 22902 h 26623"/>
                  <a:gd name="connsiteX2" fmla="*/ 27155 w 26623"/>
                  <a:gd name="connsiteY2" fmla="*/ 13489 h 26623"/>
                  <a:gd name="connsiteX3" fmla="*/ 23256 w 26623"/>
                  <a:gd name="connsiteY3" fmla="*/ 4077 h 26623"/>
                  <a:gd name="connsiteX4" fmla="*/ 13844 w 26623"/>
                  <a:gd name="connsiteY4" fmla="*/ 178 h 26623"/>
                  <a:gd name="connsiteX5" fmla="*/ 4431 w 26623"/>
                  <a:gd name="connsiteY5" fmla="*/ 4077 h 26623"/>
                  <a:gd name="connsiteX6" fmla="*/ 532 w 26623"/>
                  <a:gd name="connsiteY6" fmla="*/ 13489 h 26623"/>
                  <a:gd name="connsiteX7" fmla="*/ 4431 w 26623"/>
                  <a:gd name="connsiteY7" fmla="*/ 22902 h 26623"/>
                  <a:gd name="connsiteX8" fmla="*/ 13844 w 26623"/>
                  <a:gd name="connsiteY8" fmla="*/ 268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4" y="26801"/>
                    </a:moveTo>
                    <a:cubicBezTo>
                      <a:pt x="17374" y="26801"/>
                      <a:pt x="20760" y="25398"/>
                      <a:pt x="23256" y="22902"/>
                    </a:cubicBezTo>
                    <a:cubicBezTo>
                      <a:pt x="25753" y="20406"/>
                      <a:pt x="27155" y="17020"/>
                      <a:pt x="27155" y="13489"/>
                    </a:cubicBezTo>
                    <a:cubicBezTo>
                      <a:pt x="27155" y="9959"/>
                      <a:pt x="25753" y="6573"/>
                      <a:pt x="23256" y="4077"/>
                    </a:cubicBezTo>
                    <a:cubicBezTo>
                      <a:pt x="20760" y="1580"/>
                      <a:pt x="17374" y="178"/>
                      <a:pt x="13844" y="178"/>
                    </a:cubicBezTo>
                    <a:cubicBezTo>
                      <a:pt x="10313" y="178"/>
                      <a:pt x="6927" y="1580"/>
                      <a:pt x="4431" y="4077"/>
                    </a:cubicBezTo>
                    <a:cubicBezTo>
                      <a:pt x="1935" y="6573"/>
                      <a:pt x="532" y="9959"/>
                      <a:pt x="532" y="13489"/>
                    </a:cubicBezTo>
                    <a:cubicBezTo>
                      <a:pt x="532" y="17020"/>
                      <a:pt x="1935" y="20406"/>
                      <a:pt x="4431" y="22902"/>
                    </a:cubicBezTo>
                    <a:cubicBezTo>
                      <a:pt x="6927" y="25398"/>
                      <a:pt x="10313" y="26801"/>
                      <a:pt x="13844" y="268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37" name="任意多边形: 形状 68336">
                <a:extLst>
                  <a:ext uri="{FF2B5EF4-FFF2-40B4-BE49-F238E27FC236}">
                    <a16:creationId xmlns:a16="http://schemas.microsoft.com/office/drawing/2014/main" id="{162BC3F0-3C4F-8AA6-F59B-815AF9DCAB1C}"/>
                  </a:ext>
                </a:extLst>
              </p:cNvPr>
              <p:cNvSpPr/>
              <p:nvPr/>
            </p:nvSpPr>
            <p:spPr>
              <a:xfrm>
                <a:off x="8399052" y="2925124"/>
                <a:ext cx="26623" cy="26623"/>
              </a:xfrm>
              <a:custGeom>
                <a:avLst/>
                <a:gdLst>
                  <a:gd name="connsiteX0" fmla="*/ 13938 w 26623"/>
                  <a:gd name="connsiteY0" fmla="*/ 26870 h 26623"/>
                  <a:gd name="connsiteX1" fmla="*/ 23351 w 26623"/>
                  <a:gd name="connsiteY1" fmla="*/ 22971 h 26623"/>
                  <a:gd name="connsiteX2" fmla="*/ 27250 w 26623"/>
                  <a:gd name="connsiteY2" fmla="*/ 13558 h 26623"/>
                  <a:gd name="connsiteX3" fmla="*/ 23351 w 26623"/>
                  <a:gd name="connsiteY3" fmla="*/ 4146 h 26623"/>
                  <a:gd name="connsiteX4" fmla="*/ 13938 w 26623"/>
                  <a:gd name="connsiteY4" fmla="*/ 247 h 26623"/>
                  <a:gd name="connsiteX5" fmla="*/ 4525 w 26623"/>
                  <a:gd name="connsiteY5" fmla="*/ 4146 h 26623"/>
                  <a:gd name="connsiteX6" fmla="*/ 627 w 26623"/>
                  <a:gd name="connsiteY6" fmla="*/ 13558 h 26623"/>
                  <a:gd name="connsiteX7" fmla="*/ 4525 w 26623"/>
                  <a:gd name="connsiteY7" fmla="*/ 22971 h 26623"/>
                  <a:gd name="connsiteX8" fmla="*/ 13938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8" y="26870"/>
                    </a:moveTo>
                    <a:cubicBezTo>
                      <a:pt x="17468" y="26870"/>
                      <a:pt x="20855" y="25467"/>
                      <a:pt x="23351" y="22971"/>
                    </a:cubicBezTo>
                    <a:cubicBezTo>
                      <a:pt x="25847" y="20475"/>
                      <a:pt x="27250" y="17089"/>
                      <a:pt x="27250" y="13558"/>
                    </a:cubicBezTo>
                    <a:cubicBezTo>
                      <a:pt x="27250" y="10028"/>
                      <a:pt x="25847" y="6642"/>
                      <a:pt x="23351" y="4146"/>
                    </a:cubicBezTo>
                    <a:cubicBezTo>
                      <a:pt x="20855" y="1649"/>
                      <a:pt x="17468" y="247"/>
                      <a:pt x="13938" y="247"/>
                    </a:cubicBezTo>
                    <a:cubicBezTo>
                      <a:pt x="10408" y="247"/>
                      <a:pt x="7022" y="1649"/>
                      <a:pt x="4525" y="4146"/>
                    </a:cubicBezTo>
                    <a:cubicBezTo>
                      <a:pt x="2029" y="6642"/>
                      <a:pt x="627" y="10028"/>
                      <a:pt x="627" y="13558"/>
                    </a:cubicBezTo>
                    <a:cubicBezTo>
                      <a:pt x="627" y="17089"/>
                      <a:pt x="2029" y="20475"/>
                      <a:pt x="4525" y="22971"/>
                    </a:cubicBezTo>
                    <a:cubicBezTo>
                      <a:pt x="7022" y="25467"/>
                      <a:pt x="10408" y="26870"/>
                      <a:pt x="13938" y="2687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38" name="任意多边形: 形状 68337">
                <a:extLst>
                  <a:ext uri="{FF2B5EF4-FFF2-40B4-BE49-F238E27FC236}">
                    <a16:creationId xmlns:a16="http://schemas.microsoft.com/office/drawing/2014/main" id="{92C3E42D-2132-F7FF-21F5-00808921DACB}"/>
                  </a:ext>
                </a:extLst>
              </p:cNvPr>
              <p:cNvSpPr/>
              <p:nvPr/>
            </p:nvSpPr>
            <p:spPr>
              <a:xfrm>
                <a:off x="6774353" y="1492786"/>
                <a:ext cx="26623" cy="26623"/>
              </a:xfrm>
              <a:custGeom>
                <a:avLst/>
                <a:gdLst>
                  <a:gd name="connsiteX0" fmla="*/ 13802 w 26623"/>
                  <a:gd name="connsiteY0" fmla="*/ 26750 h 26623"/>
                  <a:gd name="connsiteX1" fmla="*/ 23214 w 26623"/>
                  <a:gd name="connsiteY1" fmla="*/ 22851 h 26623"/>
                  <a:gd name="connsiteX2" fmla="*/ 27113 w 26623"/>
                  <a:gd name="connsiteY2" fmla="*/ 13438 h 26623"/>
                  <a:gd name="connsiteX3" fmla="*/ 23214 w 26623"/>
                  <a:gd name="connsiteY3" fmla="*/ 4025 h 26623"/>
                  <a:gd name="connsiteX4" fmla="*/ 13802 w 26623"/>
                  <a:gd name="connsiteY4" fmla="*/ 126 h 26623"/>
                  <a:gd name="connsiteX5" fmla="*/ 4389 w 26623"/>
                  <a:gd name="connsiteY5" fmla="*/ 4025 h 26623"/>
                  <a:gd name="connsiteX6" fmla="*/ 490 w 26623"/>
                  <a:gd name="connsiteY6" fmla="*/ 13438 h 26623"/>
                  <a:gd name="connsiteX7" fmla="*/ 4389 w 26623"/>
                  <a:gd name="connsiteY7" fmla="*/ 22851 h 26623"/>
                  <a:gd name="connsiteX8" fmla="*/ 13802 w 26623"/>
                  <a:gd name="connsiteY8" fmla="*/ 267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750"/>
                    </a:moveTo>
                    <a:cubicBezTo>
                      <a:pt x="17332" y="26750"/>
                      <a:pt x="20718" y="25347"/>
                      <a:pt x="23214" y="22851"/>
                    </a:cubicBezTo>
                    <a:cubicBezTo>
                      <a:pt x="25711" y="20355"/>
                      <a:pt x="27113" y="16968"/>
                      <a:pt x="27113" y="13438"/>
                    </a:cubicBezTo>
                    <a:cubicBezTo>
                      <a:pt x="27113" y="9908"/>
                      <a:pt x="25711" y="6522"/>
                      <a:pt x="23214" y="4025"/>
                    </a:cubicBezTo>
                    <a:cubicBezTo>
                      <a:pt x="20718" y="1529"/>
                      <a:pt x="17332" y="126"/>
                      <a:pt x="13802" y="126"/>
                    </a:cubicBezTo>
                    <a:cubicBezTo>
                      <a:pt x="10271" y="126"/>
                      <a:pt x="6885" y="1529"/>
                      <a:pt x="4389" y="4025"/>
                    </a:cubicBezTo>
                    <a:cubicBezTo>
                      <a:pt x="1893" y="6522"/>
                      <a:pt x="490" y="9908"/>
                      <a:pt x="490" y="13438"/>
                    </a:cubicBezTo>
                    <a:cubicBezTo>
                      <a:pt x="490" y="16968"/>
                      <a:pt x="1893" y="20355"/>
                      <a:pt x="4389" y="22851"/>
                    </a:cubicBezTo>
                    <a:cubicBezTo>
                      <a:pt x="6885" y="25347"/>
                      <a:pt x="10271" y="26750"/>
                      <a:pt x="13802" y="267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39" name="任意多边形: 形状 68338">
                <a:extLst>
                  <a:ext uri="{FF2B5EF4-FFF2-40B4-BE49-F238E27FC236}">
                    <a16:creationId xmlns:a16="http://schemas.microsoft.com/office/drawing/2014/main" id="{603CBC2F-4E26-BE09-78A4-4800089196FC}"/>
                  </a:ext>
                </a:extLst>
              </p:cNvPr>
              <p:cNvSpPr/>
              <p:nvPr/>
            </p:nvSpPr>
            <p:spPr>
              <a:xfrm>
                <a:off x="4191454" y="3702516"/>
                <a:ext cx="26623" cy="26623"/>
              </a:xfrm>
              <a:custGeom>
                <a:avLst/>
                <a:gdLst>
                  <a:gd name="connsiteX0" fmla="*/ 13585 w 26623"/>
                  <a:gd name="connsiteY0" fmla="*/ 26935 h 26623"/>
                  <a:gd name="connsiteX1" fmla="*/ 22997 w 26623"/>
                  <a:gd name="connsiteY1" fmla="*/ 23036 h 26623"/>
                  <a:gd name="connsiteX2" fmla="*/ 26896 w 26623"/>
                  <a:gd name="connsiteY2" fmla="*/ 13624 h 26623"/>
                  <a:gd name="connsiteX3" fmla="*/ 22997 w 26623"/>
                  <a:gd name="connsiteY3" fmla="*/ 4211 h 26623"/>
                  <a:gd name="connsiteX4" fmla="*/ 13585 w 26623"/>
                  <a:gd name="connsiteY4" fmla="*/ 312 h 26623"/>
                  <a:gd name="connsiteX5" fmla="*/ 4172 w 26623"/>
                  <a:gd name="connsiteY5" fmla="*/ 4211 h 26623"/>
                  <a:gd name="connsiteX6" fmla="*/ 273 w 26623"/>
                  <a:gd name="connsiteY6" fmla="*/ 13624 h 26623"/>
                  <a:gd name="connsiteX7" fmla="*/ 4172 w 26623"/>
                  <a:gd name="connsiteY7" fmla="*/ 23036 h 26623"/>
                  <a:gd name="connsiteX8" fmla="*/ 13585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5" y="26935"/>
                    </a:moveTo>
                    <a:cubicBezTo>
                      <a:pt x="17115" y="26935"/>
                      <a:pt x="20501" y="25533"/>
                      <a:pt x="22997" y="23036"/>
                    </a:cubicBezTo>
                    <a:cubicBezTo>
                      <a:pt x="25494" y="20540"/>
                      <a:pt x="26896" y="17154"/>
                      <a:pt x="26896" y="13624"/>
                    </a:cubicBezTo>
                    <a:cubicBezTo>
                      <a:pt x="26896" y="10093"/>
                      <a:pt x="25494" y="6707"/>
                      <a:pt x="22997" y="4211"/>
                    </a:cubicBezTo>
                    <a:cubicBezTo>
                      <a:pt x="20501" y="1715"/>
                      <a:pt x="17115" y="312"/>
                      <a:pt x="13585" y="312"/>
                    </a:cubicBezTo>
                    <a:cubicBezTo>
                      <a:pt x="10054" y="312"/>
                      <a:pt x="6668" y="1715"/>
                      <a:pt x="4172" y="4211"/>
                    </a:cubicBezTo>
                    <a:cubicBezTo>
                      <a:pt x="1676" y="6707"/>
                      <a:pt x="273" y="10093"/>
                      <a:pt x="273" y="13624"/>
                    </a:cubicBezTo>
                    <a:cubicBezTo>
                      <a:pt x="273" y="17154"/>
                      <a:pt x="1676" y="20540"/>
                      <a:pt x="4172" y="23036"/>
                    </a:cubicBezTo>
                    <a:cubicBezTo>
                      <a:pt x="6668" y="25533"/>
                      <a:pt x="10054" y="26935"/>
                      <a:pt x="13585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40" name="任意多边形: 形状 68339">
                <a:extLst>
                  <a:ext uri="{FF2B5EF4-FFF2-40B4-BE49-F238E27FC236}">
                    <a16:creationId xmlns:a16="http://schemas.microsoft.com/office/drawing/2014/main" id="{9440A785-687A-96CD-888E-141752B9B70A}"/>
                  </a:ext>
                </a:extLst>
              </p:cNvPr>
              <p:cNvSpPr/>
              <p:nvPr/>
            </p:nvSpPr>
            <p:spPr>
              <a:xfrm>
                <a:off x="8435844" y="2937982"/>
                <a:ext cx="26623" cy="26623"/>
              </a:xfrm>
              <a:custGeom>
                <a:avLst/>
                <a:gdLst>
                  <a:gd name="connsiteX0" fmla="*/ 13941 w 26623"/>
                  <a:gd name="connsiteY0" fmla="*/ 26871 h 26623"/>
                  <a:gd name="connsiteX1" fmla="*/ 23354 w 26623"/>
                  <a:gd name="connsiteY1" fmla="*/ 22972 h 26623"/>
                  <a:gd name="connsiteX2" fmla="*/ 27253 w 26623"/>
                  <a:gd name="connsiteY2" fmla="*/ 13559 h 26623"/>
                  <a:gd name="connsiteX3" fmla="*/ 23354 w 26623"/>
                  <a:gd name="connsiteY3" fmla="*/ 4147 h 26623"/>
                  <a:gd name="connsiteX4" fmla="*/ 13941 w 26623"/>
                  <a:gd name="connsiteY4" fmla="*/ 248 h 26623"/>
                  <a:gd name="connsiteX5" fmla="*/ 4529 w 26623"/>
                  <a:gd name="connsiteY5" fmla="*/ 4147 h 26623"/>
                  <a:gd name="connsiteX6" fmla="*/ 630 w 26623"/>
                  <a:gd name="connsiteY6" fmla="*/ 13559 h 26623"/>
                  <a:gd name="connsiteX7" fmla="*/ 4529 w 26623"/>
                  <a:gd name="connsiteY7" fmla="*/ 22972 h 26623"/>
                  <a:gd name="connsiteX8" fmla="*/ 13941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1" y="26871"/>
                    </a:moveTo>
                    <a:cubicBezTo>
                      <a:pt x="17472" y="26871"/>
                      <a:pt x="20858" y="25468"/>
                      <a:pt x="23354" y="22972"/>
                    </a:cubicBezTo>
                    <a:cubicBezTo>
                      <a:pt x="25850" y="20476"/>
                      <a:pt x="27253" y="17090"/>
                      <a:pt x="27253" y="13559"/>
                    </a:cubicBezTo>
                    <a:cubicBezTo>
                      <a:pt x="27253" y="10029"/>
                      <a:pt x="25850" y="6643"/>
                      <a:pt x="23354" y="4147"/>
                    </a:cubicBezTo>
                    <a:cubicBezTo>
                      <a:pt x="20858" y="1650"/>
                      <a:pt x="17472" y="248"/>
                      <a:pt x="13941" y="248"/>
                    </a:cubicBezTo>
                    <a:cubicBezTo>
                      <a:pt x="10411" y="248"/>
                      <a:pt x="7025" y="1650"/>
                      <a:pt x="4529" y="4147"/>
                    </a:cubicBezTo>
                    <a:cubicBezTo>
                      <a:pt x="2032" y="6643"/>
                      <a:pt x="630" y="10029"/>
                      <a:pt x="630" y="13559"/>
                    </a:cubicBezTo>
                    <a:cubicBezTo>
                      <a:pt x="630" y="17090"/>
                      <a:pt x="2032" y="20476"/>
                      <a:pt x="4529" y="22972"/>
                    </a:cubicBezTo>
                    <a:cubicBezTo>
                      <a:pt x="7025" y="25468"/>
                      <a:pt x="10411" y="26871"/>
                      <a:pt x="13941" y="268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41" name="任意多边形: 形状 68340">
                <a:extLst>
                  <a:ext uri="{FF2B5EF4-FFF2-40B4-BE49-F238E27FC236}">
                    <a16:creationId xmlns:a16="http://schemas.microsoft.com/office/drawing/2014/main" id="{39C1D9AF-2851-5D26-3B39-C8959B639C5A}"/>
                  </a:ext>
                </a:extLst>
              </p:cNvPr>
              <p:cNvSpPr/>
              <p:nvPr/>
            </p:nvSpPr>
            <p:spPr>
              <a:xfrm>
                <a:off x="8612671" y="2971536"/>
                <a:ext cx="26623" cy="26623"/>
              </a:xfrm>
              <a:custGeom>
                <a:avLst/>
                <a:gdLst>
                  <a:gd name="connsiteX0" fmla="*/ 13956 w 26623"/>
                  <a:gd name="connsiteY0" fmla="*/ 26874 h 26623"/>
                  <a:gd name="connsiteX1" fmla="*/ 23369 w 26623"/>
                  <a:gd name="connsiteY1" fmla="*/ 22975 h 26623"/>
                  <a:gd name="connsiteX2" fmla="*/ 27268 w 26623"/>
                  <a:gd name="connsiteY2" fmla="*/ 13562 h 26623"/>
                  <a:gd name="connsiteX3" fmla="*/ 23369 w 26623"/>
                  <a:gd name="connsiteY3" fmla="*/ 4150 h 26623"/>
                  <a:gd name="connsiteX4" fmla="*/ 13956 w 26623"/>
                  <a:gd name="connsiteY4" fmla="*/ 251 h 26623"/>
                  <a:gd name="connsiteX5" fmla="*/ 4543 w 26623"/>
                  <a:gd name="connsiteY5" fmla="*/ 4150 h 26623"/>
                  <a:gd name="connsiteX6" fmla="*/ 644 w 26623"/>
                  <a:gd name="connsiteY6" fmla="*/ 13562 h 26623"/>
                  <a:gd name="connsiteX7" fmla="*/ 4543 w 26623"/>
                  <a:gd name="connsiteY7" fmla="*/ 22975 h 26623"/>
                  <a:gd name="connsiteX8" fmla="*/ 13956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6" y="26874"/>
                    </a:moveTo>
                    <a:cubicBezTo>
                      <a:pt x="17486" y="26874"/>
                      <a:pt x="20873" y="25471"/>
                      <a:pt x="23369" y="22975"/>
                    </a:cubicBezTo>
                    <a:cubicBezTo>
                      <a:pt x="25865" y="20479"/>
                      <a:pt x="27268" y="17093"/>
                      <a:pt x="27268" y="13562"/>
                    </a:cubicBezTo>
                    <a:cubicBezTo>
                      <a:pt x="27268" y="10032"/>
                      <a:pt x="25865" y="6646"/>
                      <a:pt x="23369" y="4150"/>
                    </a:cubicBezTo>
                    <a:cubicBezTo>
                      <a:pt x="20873" y="1653"/>
                      <a:pt x="17486" y="251"/>
                      <a:pt x="13956" y="251"/>
                    </a:cubicBezTo>
                    <a:cubicBezTo>
                      <a:pt x="10426" y="251"/>
                      <a:pt x="7040" y="1653"/>
                      <a:pt x="4543" y="4150"/>
                    </a:cubicBezTo>
                    <a:cubicBezTo>
                      <a:pt x="2047" y="6646"/>
                      <a:pt x="644" y="10032"/>
                      <a:pt x="644" y="13562"/>
                    </a:cubicBezTo>
                    <a:cubicBezTo>
                      <a:pt x="644" y="17093"/>
                      <a:pt x="2047" y="20479"/>
                      <a:pt x="4543" y="22975"/>
                    </a:cubicBezTo>
                    <a:cubicBezTo>
                      <a:pt x="7040" y="25471"/>
                      <a:pt x="10426" y="26874"/>
                      <a:pt x="13956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42" name="任意多边形: 形状 68341">
                <a:extLst>
                  <a:ext uri="{FF2B5EF4-FFF2-40B4-BE49-F238E27FC236}">
                    <a16:creationId xmlns:a16="http://schemas.microsoft.com/office/drawing/2014/main" id="{6C603788-E239-B64B-E8E4-CB8E1EAB57EE}"/>
                  </a:ext>
                </a:extLst>
              </p:cNvPr>
              <p:cNvSpPr/>
              <p:nvPr/>
            </p:nvSpPr>
            <p:spPr>
              <a:xfrm>
                <a:off x="4732334" y="4761068"/>
                <a:ext cx="26623" cy="26623"/>
              </a:xfrm>
              <a:custGeom>
                <a:avLst/>
                <a:gdLst>
                  <a:gd name="connsiteX0" fmla="*/ 13630 w 26623"/>
                  <a:gd name="connsiteY0" fmla="*/ 27024 h 26623"/>
                  <a:gd name="connsiteX1" fmla="*/ 23043 w 26623"/>
                  <a:gd name="connsiteY1" fmla="*/ 23125 h 26623"/>
                  <a:gd name="connsiteX2" fmla="*/ 26942 w 26623"/>
                  <a:gd name="connsiteY2" fmla="*/ 13713 h 26623"/>
                  <a:gd name="connsiteX3" fmla="*/ 23043 w 26623"/>
                  <a:gd name="connsiteY3" fmla="*/ 4300 h 26623"/>
                  <a:gd name="connsiteX4" fmla="*/ 13630 w 26623"/>
                  <a:gd name="connsiteY4" fmla="*/ 401 h 26623"/>
                  <a:gd name="connsiteX5" fmla="*/ 4217 w 26623"/>
                  <a:gd name="connsiteY5" fmla="*/ 4300 h 26623"/>
                  <a:gd name="connsiteX6" fmla="*/ 319 w 26623"/>
                  <a:gd name="connsiteY6" fmla="*/ 13713 h 26623"/>
                  <a:gd name="connsiteX7" fmla="*/ 4217 w 26623"/>
                  <a:gd name="connsiteY7" fmla="*/ 23125 h 26623"/>
                  <a:gd name="connsiteX8" fmla="*/ 13630 w 26623"/>
                  <a:gd name="connsiteY8" fmla="*/ 270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0" y="27024"/>
                    </a:moveTo>
                    <a:cubicBezTo>
                      <a:pt x="17160" y="27024"/>
                      <a:pt x="20547" y="25622"/>
                      <a:pt x="23043" y="23125"/>
                    </a:cubicBezTo>
                    <a:cubicBezTo>
                      <a:pt x="25539" y="20629"/>
                      <a:pt x="26942" y="17243"/>
                      <a:pt x="26942" y="13713"/>
                    </a:cubicBezTo>
                    <a:cubicBezTo>
                      <a:pt x="26942" y="10182"/>
                      <a:pt x="25539" y="6796"/>
                      <a:pt x="23043" y="4300"/>
                    </a:cubicBezTo>
                    <a:cubicBezTo>
                      <a:pt x="20547" y="1804"/>
                      <a:pt x="17160" y="401"/>
                      <a:pt x="13630" y="401"/>
                    </a:cubicBezTo>
                    <a:cubicBezTo>
                      <a:pt x="10100" y="401"/>
                      <a:pt x="6714" y="1804"/>
                      <a:pt x="4217" y="4300"/>
                    </a:cubicBezTo>
                    <a:cubicBezTo>
                      <a:pt x="1721" y="6796"/>
                      <a:pt x="319" y="10182"/>
                      <a:pt x="319" y="13713"/>
                    </a:cubicBezTo>
                    <a:cubicBezTo>
                      <a:pt x="319" y="17243"/>
                      <a:pt x="1721" y="20629"/>
                      <a:pt x="4217" y="23125"/>
                    </a:cubicBezTo>
                    <a:cubicBezTo>
                      <a:pt x="6714" y="25622"/>
                      <a:pt x="10100" y="27024"/>
                      <a:pt x="13630" y="270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43" name="任意多边形: 形状 68342">
                <a:extLst>
                  <a:ext uri="{FF2B5EF4-FFF2-40B4-BE49-F238E27FC236}">
                    <a16:creationId xmlns:a16="http://schemas.microsoft.com/office/drawing/2014/main" id="{F9DA2A3B-3A43-DF5D-CCDC-475D5FFC0A9D}"/>
                  </a:ext>
                </a:extLst>
              </p:cNvPr>
              <p:cNvSpPr/>
              <p:nvPr/>
            </p:nvSpPr>
            <p:spPr>
              <a:xfrm>
                <a:off x="6713519" y="1520239"/>
                <a:ext cx="26623" cy="26623"/>
              </a:xfrm>
              <a:custGeom>
                <a:avLst/>
                <a:gdLst>
                  <a:gd name="connsiteX0" fmla="*/ 13797 w 26623"/>
                  <a:gd name="connsiteY0" fmla="*/ 26752 h 26623"/>
                  <a:gd name="connsiteX1" fmla="*/ 23209 w 26623"/>
                  <a:gd name="connsiteY1" fmla="*/ 22853 h 26623"/>
                  <a:gd name="connsiteX2" fmla="*/ 27108 w 26623"/>
                  <a:gd name="connsiteY2" fmla="*/ 13440 h 26623"/>
                  <a:gd name="connsiteX3" fmla="*/ 23209 w 26623"/>
                  <a:gd name="connsiteY3" fmla="*/ 4028 h 26623"/>
                  <a:gd name="connsiteX4" fmla="*/ 13797 w 26623"/>
                  <a:gd name="connsiteY4" fmla="*/ 129 h 26623"/>
                  <a:gd name="connsiteX5" fmla="*/ 4384 w 26623"/>
                  <a:gd name="connsiteY5" fmla="*/ 4028 h 26623"/>
                  <a:gd name="connsiteX6" fmla="*/ 485 w 26623"/>
                  <a:gd name="connsiteY6" fmla="*/ 13440 h 26623"/>
                  <a:gd name="connsiteX7" fmla="*/ 4384 w 26623"/>
                  <a:gd name="connsiteY7" fmla="*/ 22853 h 26623"/>
                  <a:gd name="connsiteX8" fmla="*/ 13797 w 26623"/>
                  <a:gd name="connsiteY8" fmla="*/ 267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7" y="26752"/>
                    </a:moveTo>
                    <a:cubicBezTo>
                      <a:pt x="17327" y="26752"/>
                      <a:pt x="20713" y="25349"/>
                      <a:pt x="23209" y="22853"/>
                    </a:cubicBezTo>
                    <a:cubicBezTo>
                      <a:pt x="25706" y="20357"/>
                      <a:pt x="27108" y="16971"/>
                      <a:pt x="27108" y="13440"/>
                    </a:cubicBezTo>
                    <a:cubicBezTo>
                      <a:pt x="27108" y="9910"/>
                      <a:pt x="25706" y="6524"/>
                      <a:pt x="23209" y="4028"/>
                    </a:cubicBezTo>
                    <a:cubicBezTo>
                      <a:pt x="20713" y="1531"/>
                      <a:pt x="17327" y="129"/>
                      <a:pt x="13797" y="129"/>
                    </a:cubicBezTo>
                    <a:cubicBezTo>
                      <a:pt x="10266" y="129"/>
                      <a:pt x="6880" y="1531"/>
                      <a:pt x="4384" y="4028"/>
                    </a:cubicBezTo>
                    <a:cubicBezTo>
                      <a:pt x="1888" y="6524"/>
                      <a:pt x="485" y="9910"/>
                      <a:pt x="485" y="13440"/>
                    </a:cubicBezTo>
                    <a:cubicBezTo>
                      <a:pt x="485" y="16971"/>
                      <a:pt x="1888" y="20357"/>
                      <a:pt x="4384" y="22853"/>
                    </a:cubicBezTo>
                    <a:cubicBezTo>
                      <a:pt x="6880" y="25349"/>
                      <a:pt x="10266" y="26752"/>
                      <a:pt x="13797" y="267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44" name="任意多边形: 形状 68343">
                <a:extLst>
                  <a:ext uri="{FF2B5EF4-FFF2-40B4-BE49-F238E27FC236}">
                    <a16:creationId xmlns:a16="http://schemas.microsoft.com/office/drawing/2014/main" id="{D90B468D-E3F0-4A58-9246-A13B94629830}"/>
                  </a:ext>
                </a:extLst>
              </p:cNvPr>
              <p:cNvSpPr/>
              <p:nvPr/>
            </p:nvSpPr>
            <p:spPr>
              <a:xfrm>
                <a:off x="3370083" y="3519880"/>
                <a:ext cx="26623" cy="26623"/>
              </a:xfrm>
              <a:custGeom>
                <a:avLst/>
                <a:gdLst>
                  <a:gd name="connsiteX0" fmla="*/ 13516 w 26623"/>
                  <a:gd name="connsiteY0" fmla="*/ 26920 h 26623"/>
                  <a:gd name="connsiteX1" fmla="*/ 22928 w 26623"/>
                  <a:gd name="connsiteY1" fmla="*/ 23021 h 26623"/>
                  <a:gd name="connsiteX2" fmla="*/ 26827 w 26623"/>
                  <a:gd name="connsiteY2" fmla="*/ 13608 h 26623"/>
                  <a:gd name="connsiteX3" fmla="*/ 22928 w 26623"/>
                  <a:gd name="connsiteY3" fmla="*/ 4196 h 26623"/>
                  <a:gd name="connsiteX4" fmla="*/ 13516 w 26623"/>
                  <a:gd name="connsiteY4" fmla="*/ 297 h 26623"/>
                  <a:gd name="connsiteX5" fmla="*/ 4103 w 26623"/>
                  <a:gd name="connsiteY5" fmla="*/ 4196 h 26623"/>
                  <a:gd name="connsiteX6" fmla="*/ 204 w 26623"/>
                  <a:gd name="connsiteY6" fmla="*/ 13608 h 26623"/>
                  <a:gd name="connsiteX7" fmla="*/ 4103 w 26623"/>
                  <a:gd name="connsiteY7" fmla="*/ 23021 h 26623"/>
                  <a:gd name="connsiteX8" fmla="*/ 13516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6" y="26920"/>
                    </a:moveTo>
                    <a:cubicBezTo>
                      <a:pt x="17046" y="26920"/>
                      <a:pt x="20432" y="25517"/>
                      <a:pt x="22928" y="23021"/>
                    </a:cubicBezTo>
                    <a:cubicBezTo>
                      <a:pt x="25425" y="20525"/>
                      <a:pt x="26827" y="17139"/>
                      <a:pt x="26827" y="13608"/>
                    </a:cubicBezTo>
                    <a:cubicBezTo>
                      <a:pt x="26827" y="10078"/>
                      <a:pt x="25425" y="6692"/>
                      <a:pt x="22928" y="4196"/>
                    </a:cubicBezTo>
                    <a:cubicBezTo>
                      <a:pt x="20432" y="1699"/>
                      <a:pt x="17046" y="297"/>
                      <a:pt x="13516" y="297"/>
                    </a:cubicBezTo>
                    <a:cubicBezTo>
                      <a:pt x="9985" y="297"/>
                      <a:pt x="6599" y="1699"/>
                      <a:pt x="4103" y="4196"/>
                    </a:cubicBezTo>
                    <a:cubicBezTo>
                      <a:pt x="1607" y="6692"/>
                      <a:pt x="204" y="10078"/>
                      <a:pt x="204" y="13608"/>
                    </a:cubicBezTo>
                    <a:cubicBezTo>
                      <a:pt x="204" y="17139"/>
                      <a:pt x="1607" y="20525"/>
                      <a:pt x="4103" y="23021"/>
                    </a:cubicBezTo>
                    <a:cubicBezTo>
                      <a:pt x="6599" y="25517"/>
                      <a:pt x="9985" y="26920"/>
                      <a:pt x="13516" y="269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45" name="任意多边形: 形状 68344">
                <a:extLst>
                  <a:ext uri="{FF2B5EF4-FFF2-40B4-BE49-F238E27FC236}">
                    <a16:creationId xmlns:a16="http://schemas.microsoft.com/office/drawing/2014/main" id="{708F6BCE-E5E6-57B6-B0F2-A7800C63ECB9}"/>
                  </a:ext>
                </a:extLst>
              </p:cNvPr>
              <p:cNvSpPr/>
              <p:nvPr/>
            </p:nvSpPr>
            <p:spPr>
              <a:xfrm>
                <a:off x="7565439" y="5233681"/>
                <a:ext cx="26623" cy="26623"/>
              </a:xfrm>
              <a:custGeom>
                <a:avLst/>
                <a:gdLst>
                  <a:gd name="connsiteX0" fmla="*/ 13868 w 26623"/>
                  <a:gd name="connsiteY0" fmla="*/ 27064 h 26623"/>
                  <a:gd name="connsiteX1" fmla="*/ 23281 w 26623"/>
                  <a:gd name="connsiteY1" fmla="*/ 23165 h 26623"/>
                  <a:gd name="connsiteX2" fmla="*/ 27180 w 26623"/>
                  <a:gd name="connsiteY2" fmla="*/ 13752 h 26623"/>
                  <a:gd name="connsiteX3" fmla="*/ 23281 w 26623"/>
                  <a:gd name="connsiteY3" fmla="*/ 4340 h 26623"/>
                  <a:gd name="connsiteX4" fmla="*/ 13868 w 26623"/>
                  <a:gd name="connsiteY4" fmla="*/ 441 h 26623"/>
                  <a:gd name="connsiteX5" fmla="*/ 4455 w 26623"/>
                  <a:gd name="connsiteY5" fmla="*/ 4340 h 26623"/>
                  <a:gd name="connsiteX6" fmla="*/ 557 w 26623"/>
                  <a:gd name="connsiteY6" fmla="*/ 13752 h 26623"/>
                  <a:gd name="connsiteX7" fmla="*/ 4455 w 26623"/>
                  <a:gd name="connsiteY7" fmla="*/ 23165 h 26623"/>
                  <a:gd name="connsiteX8" fmla="*/ 13868 w 26623"/>
                  <a:gd name="connsiteY8" fmla="*/ 270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8" y="27064"/>
                    </a:moveTo>
                    <a:cubicBezTo>
                      <a:pt x="17398" y="27064"/>
                      <a:pt x="20785" y="25661"/>
                      <a:pt x="23281" y="23165"/>
                    </a:cubicBezTo>
                    <a:cubicBezTo>
                      <a:pt x="25777" y="20669"/>
                      <a:pt x="27180" y="17283"/>
                      <a:pt x="27180" y="13752"/>
                    </a:cubicBezTo>
                    <a:cubicBezTo>
                      <a:pt x="27180" y="10222"/>
                      <a:pt x="25777" y="6836"/>
                      <a:pt x="23281" y="4340"/>
                    </a:cubicBezTo>
                    <a:cubicBezTo>
                      <a:pt x="20785" y="1843"/>
                      <a:pt x="17398" y="441"/>
                      <a:pt x="13868" y="441"/>
                    </a:cubicBezTo>
                    <a:cubicBezTo>
                      <a:pt x="10338" y="441"/>
                      <a:pt x="6952" y="1843"/>
                      <a:pt x="4455" y="4340"/>
                    </a:cubicBezTo>
                    <a:cubicBezTo>
                      <a:pt x="1959" y="6836"/>
                      <a:pt x="557" y="10222"/>
                      <a:pt x="557" y="13752"/>
                    </a:cubicBezTo>
                    <a:cubicBezTo>
                      <a:pt x="557" y="17283"/>
                      <a:pt x="1959" y="20669"/>
                      <a:pt x="4455" y="23165"/>
                    </a:cubicBezTo>
                    <a:cubicBezTo>
                      <a:pt x="6952" y="25661"/>
                      <a:pt x="10338" y="27064"/>
                      <a:pt x="13868" y="270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46" name="任意多边形: 形状 68345">
                <a:extLst>
                  <a:ext uri="{FF2B5EF4-FFF2-40B4-BE49-F238E27FC236}">
                    <a16:creationId xmlns:a16="http://schemas.microsoft.com/office/drawing/2014/main" id="{42B19CCC-2260-DC68-9EB1-C0BA01A20DC2}"/>
                  </a:ext>
                </a:extLst>
              </p:cNvPr>
              <p:cNvSpPr/>
              <p:nvPr/>
            </p:nvSpPr>
            <p:spPr>
              <a:xfrm>
                <a:off x="4218158" y="3699040"/>
                <a:ext cx="26623" cy="26623"/>
              </a:xfrm>
              <a:custGeom>
                <a:avLst/>
                <a:gdLst>
                  <a:gd name="connsiteX0" fmla="*/ 13587 w 26623"/>
                  <a:gd name="connsiteY0" fmla="*/ 26935 h 26623"/>
                  <a:gd name="connsiteX1" fmla="*/ 23000 w 26623"/>
                  <a:gd name="connsiteY1" fmla="*/ 23036 h 26623"/>
                  <a:gd name="connsiteX2" fmla="*/ 26899 w 26623"/>
                  <a:gd name="connsiteY2" fmla="*/ 13623 h 26623"/>
                  <a:gd name="connsiteX3" fmla="*/ 23000 w 26623"/>
                  <a:gd name="connsiteY3" fmla="*/ 4211 h 26623"/>
                  <a:gd name="connsiteX4" fmla="*/ 13587 w 26623"/>
                  <a:gd name="connsiteY4" fmla="*/ 312 h 26623"/>
                  <a:gd name="connsiteX5" fmla="*/ 4174 w 26623"/>
                  <a:gd name="connsiteY5" fmla="*/ 4211 h 26623"/>
                  <a:gd name="connsiteX6" fmla="*/ 275 w 26623"/>
                  <a:gd name="connsiteY6" fmla="*/ 13623 h 26623"/>
                  <a:gd name="connsiteX7" fmla="*/ 4174 w 26623"/>
                  <a:gd name="connsiteY7" fmla="*/ 23036 h 26623"/>
                  <a:gd name="connsiteX8" fmla="*/ 13587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7" y="26935"/>
                    </a:moveTo>
                    <a:cubicBezTo>
                      <a:pt x="17117" y="26935"/>
                      <a:pt x="20503" y="25532"/>
                      <a:pt x="23000" y="23036"/>
                    </a:cubicBezTo>
                    <a:cubicBezTo>
                      <a:pt x="25496" y="20540"/>
                      <a:pt x="26899" y="17154"/>
                      <a:pt x="26899" y="13623"/>
                    </a:cubicBezTo>
                    <a:cubicBezTo>
                      <a:pt x="26899" y="10093"/>
                      <a:pt x="25496" y="6707"/>
                      <a:pt x="23000" y="4211"/>
                    </a:cubicBezTo>
                    <a:cubicBezTo>
                      <a:pt x="20503" y="1714"/>
                      <a:pt x="17117" y="312"/>
                      <a:pt x="13587" y="312"/>
                    </a:cubicBezTo>
                    <a:cubicBezTo>
                      <a:pt x="10057" y="312"/>
                      <a:pt x="6671" y="1714"/>
                      <a:pt x="4174" y="4211"/>
                    </a:cubicBezTo>
                    <a:cubicBezTo>
                      <a:pt x="1678" y="6707"/>
                      <a:pt x="275" y="10093"/>
                      <a:pt x="275" y="13623"/>
                    </a:cubicBezTo>
                    <a:cubicBezTo>
                      <a:pt x="275" y="17154"/>
                      <a:pt x="1678" y="20540"/>
                      <a:pt x="4174" y="23036"/>
                    </a:cubicBezTo>
                    <a:cubicBezTo>
                      <a:pt x="6671" y="25532"/>
                      <a:pt x="10057" y="26935"/>
                      <a:pt x="13587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47" name="任意多边形: 形状 68346">
                <a:extLst>
                  <a:ext uri="{FF2B5EF4-FFF2-40B4-BE49-F238E27FC236}">
                    <a16:creationId xmlns:a16="http://schemas.microsoft.com/office/drawing/2014/main" id="{66A3FDB6-0D3E-67A8-FE91-E6A3F661FB14}"/>
                  </a:ext>
                </a:extLst>
              </p:cNvPr>
              <p:cNvSpPr/>
              <p:nvPr/>
            </p:nvSpPr>
            <p:spPr>
              <a:xfrm>
                <a:off x="8317132" y="3227964"/>
                <a:ext cx="26623" cy="26623"/>
              </a:xfrm>
              <a:custGeom>
                <a:avLst/>
                <a:gdLst>
                  <a:gd name="connsiteX0" fmla="*/ 13931 w 26623"/>
                  <a:gd name="connsiteY0" fmla="*/ 26895 h 26623"/>
                  <a:gd name="connsiteX1" fmla="*/ 23344 w 26623"/>
                  <a:gd name="connsiteY1" fmla="*/ 22997 h 26623"/>
                  <a:gd name="connsiteX2" fmla="*/ 27243 w 26623"/>
                  <a:gd name="connsiteY2" fmla="*/ 13584 h 26623"/>
                  <a:gd name="connsiteX3" fmla="*/ 23344 w 26623"/>
                  <a:gd name="connsiteY3" fmla="*/ 4171 h 26623"/>
                  <a:gd name="connsiteX4" fmla="*/ 13931 w 26623"/>
                  <a:gd name="connsiteY4" fmla="*/ 272 h 26623"/>
                  <a:gd name="connsiteX5" fmla="*/ 4519 w 26623"/>
                  <a:gd name="connsiteY5" fmla="*/ 4171 h 26623"/>
                  <a:gd name="connsiteX6" fmla="*/ 620 w 26623"/>
                  <a:gd name="connsiteY6" fmla="*/ 13584 h 26623"/>
                  <a:gd name="connsiteX7" fmla="*/ 4519 w 26623"/>
                  <a:gd name="connsiteY7" fmla="*/ 22997 h 26623"/>
                  <a:gd name="connsiteX8" fmla="*/ 13931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1" y="26895"/>
                    </a:moveTo>
                    <a:cubicBezTo>
                      <a:pt x="17462" y="26895"/>
                      <a:pt x="20848" y="25493"/>
                      <a:pt x="23344" y="22997"/>
                    </a:cubicBezTo>
                    <a:cubicBezTo>
                      <a:pt x="25840" y="20500"/>
                      <a:pt x="27243" y="17114"/>
                      <a:pt x="27243" y="13584"/>
                    </a:cubicBezTo>
                    <a:cubicBezTo>
                      <a:pt x="27243" y="10054"/>
                      <a:pt x="25840" y="6667"/>
                      <a:pt x="23344" y="4171"/>
                    </a:cubicBezTo>
                    <a:cubicBezTo>
                      <a:pt x="20848" y="1675"/>
                      <a:pt x="17462" y="272"/>
                      <a:pt x="13931" y="272"/>
                    </a:cubicBezTo>
                    <a:cubicBezTo>
                      <a:pt x="10401" y="272"/>
                      <a:pt x="7015" y="1675"/>
                      <a:pt x="4519" y="4171"/>
                    </a:cubicBezTo>
                    <a:cubicBezTo>
                      <a:pt x="2022" y="6667"/>
                      <a:pt x="620" y="10054"/>
                      <a:pt x="620" y="13584"/>
                    </a:cubicBezTo>
                    <a:cubicBezTo>
                      <a:pt x="620" y="17114"/>
                      <a:pt x="2022" y="20500"/>
                      <a:pt x="4519" y="22997"/>
                    </a:cubicBezTo>
                    <a:cubicBezTo>
                      <a:pt x="7015" y="25493"/>
                      <a:pt x="10401" y="26895"/>
                      <a:pt x="13931" y="268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48" name="任意多边形: 形状 68347">
                <a:extLst>
                  <a:ext uri="{FF2B5EF4-FFF2-40B4-BE49-F238E27FC236}">
                    <a16:creationId xmlns:a16="http://schemas.microsoft.com/office/drawing/2014/main" id="{0F22BE96-FA75-8108-3B54-740C8688D228}"/>
                  </a:ext>
                </a:extLst>
              </p:cNvPr>
              <p:cNvSpPr/>
              <p:nvPr/>
            </p:nvSpPr>
            <p:spPr>
              <a:xfrm>
                <a:off x="7902450" y="3223510"/>
                <a:ext cx="26623" cy="26623"/>
              </a:xfrm>
              <a:custGeom>
                <a:avLst/>
                <a:gdLst>
                  <a:gd name="connsiteX0" fmla="*/ 13896 w 26623"/>
                  <a:gd name="connsiteY0" fmla="*/ 26895 h 26623"/>
                  <a:gd name="connsiteX1" fmla="*/ 23309 w 26623"/>
                  <a:gd name="connsiteY1" fmla="*/ 22996 h 26623"/>
                  <a:gd name="connsiteX2" fmla="*/ 27208 w 26623"/>
                  <a:gd name="connsiteY2" fmla="*/ 13583 h 26623"/>
                  <a:gd name="connsiteX3" fmla="*/ 23309 w 26623"/>
                  <a:gd name="connsiteY3" fmla="*/ 4171 h 26623"/>
                  <a:gd name="connsiteX4" fmla="*/ 13896 w 26623"/>
                  <a:gd name="connsiteY4" fmla="*/ 272 h 26623"/>
                  <a:gd name="connsiteX5" fmla="*/ 4484 w 26623"/>
                  <a:gd name="connsiteY5" fmla="*/ 4171 h 26623"/>
                  <a:gd name="connsiteX6" fmla="*/ 585 w 26623"/>
                  <a:gd name="connsiteY6" fmla="*/ 13583 h 26623"/>
                  <a:gd name="connsiteX7" fmla="*/ 4484 w 26623"/>
                  <a:gd name="connsiteY7" fmla="*/ 22996 h 26623"/>
                  <a:gd name="connsiteX8" fmla="*/ 13896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6" y="26895"/>
                    </a:moveTo>
                    <a:cubicBezTo>
                      <a:pt x="17427" y="26895"/>
                      <a:pt x="20813" y="25492"/>
                      <a:pt x="23309" y="22996"/>
                    </a:cubicBezTo>
                    <a:cubicBezTo>
                      <a:pt x="25805" y="20500"/>
                      <a:pt x="27208" y="17114"/>
                      <a:pt x="27208" y="13583"/>
                    </a:cubicBezTo>
                    <a:cubicBezTo>
                      <a:pt x="27208" y="10053"/>
                      <a:pt x="25805" y="6667"/>
                      <a:pt x="23309" y="4171"/>
                    </a:cubicBezTo>
                    <a:cubicBezTo>
                      <a:pt x="20813" y="1674"/>
                      <a:pt x="17427" y="272"/>
                      <a:pt x="13896" y="272"/>
                    </a:cubicBezTo>
                    <a:cubicBezTo>
                      <a:pt x="10366" y="272"/>
                      <a:pt x="6980" y="1674"/>
                      <a:pt x="4484" y="4171"/>
                    </a:cubicBezTo>
                    <a:cubicBezTo>
                      <a:pt x="1987" y="6667"/>
                      <a:pt x="585" y="10053"/>
                      <a:pt x="585" y="13583"/>
                    </a:cubicBezTo>
                    <a:cubicBezTo>
                      <a:pt x="585" y="17114"/>
                      <a:pt x="1987" y="20500"/>
                      <a:pt x="4484" y="22996"/>
                    </a:cubicBezTo>
                    <a:cubicBezTo>
                      <a:pt x="6980" y="25492"/>
                      <a:pt x="10366" y="26895"/>
                      <a:pt x="13896" y="268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49" name="任意多边形: 形状 68348">
                <a:extLst>
                  <a:ext uri="{FF2B5EF4-FFF2-40B4-BE49-F238E27FC236}">
                    <a16:creationId xmlns:a16="http://schemas.microsoft.com/office/drawing/2014/main" id="{781672F2-0CDD-D86F-86AE-161C5E1E3277}"/>
                  </a:ext>
                </a:extLst>
              </p:cNvPr>
              <p:cNvSpPr/>
              <p:nvPr/>
            </p:nvSpPr>
            <p:spPr>
              <a:xfrm>
                <a:off x="4863152" y="4473194"/>
                <a:ext cx="26623" cy="26623"/>
              </a:xfrm>
              <a:custGeom>
                <a:avLst/>
                <a:gdLst>
                  <a:gd name="connsiteX0" fmla="*/ 13641 w 26623"/>
                  <a:gd name="connsiteY0" fmla="*/ 27000 h 26623"/>
                  <a:gd name="connsiteX1" fmla="*/ 23054 w 26623"/>
                  <a:gd name="connsiteY1" fmla="*/ 23101 h 26623"/>
                  <a:gd name="connsiteX2" fmla="*/ 26953 w 26623"/>
                  <a:gd name="connsiteY2" fmla="*/ 13688 h 26623"/>
                  <a:gd name="connsiteX3" fmla="*/ 23054 w 26623"/>
                  <a:gd name="connsiteY3" fmla="*/ 4276 h 26623"/>
                  <a:gd name="connsiteX4" fmla="*/ 13641 w 26623"/>
                  <a:gd name="connsiteY4" fmla="*/ 377 h 26623"/>
                  <a:gd name="connsiteX5" fmla="*/ 4228 w 26623"/>
                  <a:gd name="connsiteY5" fmla="*/ 4276 h 26623"/>
                  <a:gd name="connsiteX6" fmla="*/ 330 w 26623"/>
                  <a:gd name="connsiteY6" fmla="*/ 13688 h 26623"/>
                  <a:gd name="connsiteX7" fmla="*/ 4228 w 26623"/>
                  <a:gd name="connsiteY7" fmla="*/ 23101 h 26623"/>
                  <a:gd name="connsiteX8" fmla="*/ 13641 w 26623"/>
                  <a:gd name="connsiteY8" fmla="*/ 270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1" y="27000"/>
                    </a:moveTo>
                    <a:cubicBezTo>
                      <a:pt x="17171" y="27000"/>
                      <a:pt x="20558" y="25597"/>
                      <a:pt x="23054" y="23101"/>
                    </a:cubicBezTo>
                    <a:cubicBezTo>
                      <a:pt x="25550" y="20605"/>
                      <a:pt x="26953" y="17219"/>
                      <a:pt x="26953" y="13688"/>
                    </a:cubicBezTo>
                    <a:cubicBezTo>
                      <a:pt x="26953" y="10158"/>
                      <a:pt x="25550" y="6772"/>
                      <a:pt x="23054" y="4276"/>
                    </a:cubicBezTo>
                    <a:cubicBezTo>
                      <a:pt x="20558" y="1779"/>
                      <a:pt x="17171" y="377"/>
                      <a:pt x="13641" y="377"/>
                    </a:cubicBezTo>
                    <a:cubicBezTo>
                      <a:pt x="10111" y="377"/>
                      <a:pt x="6725" y="1779"/>
                      <a:pt x="4228" y="4276"/>
                    </a:cubicBezTo>
                    <a:cubicBezTo>
                      <a:pt x="1732" y="6772"/>
                      <a:pt x="330" y="10158"/>
                      <a:pt x="330" y="13688"/>
                    </a:cubicBezTo>
                    <a:cubicBezTo>
                      <a:pt x="330" y="17219"/>
                      <a:pt x="1732" y="20605"/>
                      <a:pt x="4228" y="23101"/>
                    </a:cubicBezTo>
                    <a:cubicBezTo>
                      <a:pt x="6725" y="25597"/>
                      <a:pt x="10111" y="27000"/>
                      <a:pt x="13641" y="270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50" name="任意多边形: 形状 68349">
                <a:extLst>
                  <a:ext uri="{FF2B5EF4-FFF2-40B4-BE49-F238E27FC236}">
                    <a16:creationId xmlns:a16="http://schemas.microsoft.com/office/drawing/2014/main" id="{91480659-91AA-CA14-460B-4676790920B2}"/>
                  </a:ext>
                </a:extLst>
              </p:cNvPr>
              <p:cNvSpPr/>
              <p:nvPr/>
            </p:nvSpPr>
            <p:spPr>
              <a:xfrm>
                <a:off x="5304153" y="4526927"/>
                <a:ext cx="26623" cy="26623"/>
              </a:xfrm>
              <a:custGeom>
                <a:avLst/>
                <a:gdLst>
                  <a:gd name="connsiteX0" fmla="*/ 13678 w 26623"/>
                  <a:gd name="connsiteY0" fmla="*/ 27005 h 26623"/>
                  <a:gd name="connsiteX1" fmla="*/ 23091 w 26623"/>
                  <a:gd name="connsiteY1" fmla="*/ 23106 h 26623"/>
                  <a:gd name="connsiteX2" fmla="*/ 26990 w 26623"/>
                  <a:gd name="connsiteY2" fmla="*/ 13693 h 26623"/>
                  <a:gd name="connsiteX3" fmla="*/ 23091 w 26623"/>
                  <a:gd name="connsiteY3" fmla="*/ 4280 h 26623"/>
                  <a:gd name="connsiteX4" fmla="*/ 13678 w 26623"/>
                  <a:gd name="connsiteY4" fmla="*/ 381 h 26623"/>
                  <a:gd name="connsiteX5" fmla="*/ 4265 w 26623"/>
                  <a:gd name="connsiteY5" fmla="*/ 4280 h 26623"/>
                  <a:gd name="connsiteX6" fmla="*/ 367 w 26623"/>
                  <a:gd name="connsiteY6" fmla="*/ 13693 h 26623"/>
                  <a:gd name="connsiteX7" fmla="*/ 4265 w 26623"/>
                  <a:gd name="connsiteY7" fmla="*/ 23106 h 26623"/>
                  <a:gd name="connsiteX8" fmla="*/ 13678 w 26623"/>
                  <a:gd name="connsiteY8" fmla="*/ 270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8" y="27005"/>
                    </a:moveTo>
                    <a:cubicBezTo>
                      <a:pt x="17208" y="27005"/>
                      <a:pt x="20595" y="25602"/>
                      <a:pt x="23091" y="23106"/>
                    </a:cubicBezTo>
                    <a:cubicBezTo>
                      <a:pt x="25587" y="20609"/>
                      <a:pt x="26990" y="17223"/>
                      <a:pt x="26990" y="13693"/>
                    </a:cubicBezTo>
                    <a:cubicBezTo>
                      <a:pt x="26990" y="10163"/>
                      <a:pt x="25587" y="6776"/>
                      <a:pt x="23091" y="4280"/>
                    </a:cubicBezTo>
                    <a:cubicBezTo>
                      <a:pt x="20595" y="1784"/>
                      <a:pt x="17208" y="381"/>
                      <a:pt x="13678" y="381"/>
                    </a:cubicBezTo>
                    <a:cubicBezTo>
                      <a:pt x="10148" y="381"/>
                      <a:pt x="6762" y="1784"/>
                      <a:pt x="4265" y="4280"/>
                    </a:cubicBezTo>
                    <a:cubicBezTo>
                      <a:pt x="1769" y="6776"/>
                      <a:pt x="367" y="10163"/>
                      <a:pt x="367" y="13693"/>
                    </a:cubicBezTo>
                    <a:cubicBezTo>
                      <a:pt x="367" y="17223"/>
                      <a:pt x="1769" y="20609"/>
                      <a:pt x="4265" y="23106"/>
                    </a:cubicBezTo>
                    <a:cubicBezTo>
                      <a:pt x="6762" y="25602"/>
                      <a:pt x="10148" y="27005"/>
                      <a:pt x="13678" y="270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51" name="任意多边形: 形状 68350">
                <a:extLst>
                  <a:ext uri="{FF2B5EF4-FFF2-40B4-BE49-F238E27FC236}">
                    <a16:creationId xmlns:a16="http://schemas.microsoft.com/office/drawing/2014/main" id="{521949CD-13A2-75C4-097C-9DE3C5C6BDFF}"/>
                  </a:ext>
                </a:extLst>
              </p:cNvPr>
              <p:cNvSpPr/>
              <p:nvPr/>
            </p:nvSpPr>
            <p:spPr>
              <a:xfrm>
                <a:off x="5397060" y="4535157"/>
                <a:ext cx="26623" cy="26623"/>
              </a:xfrm>
              <a:custGeom>
                <a:avLst/>
                <a:gdLst>
                  <a:gd name="connsiteX0" fmla="*/ 13686 w 26623"/>
                  <a:gd name="connsiteY0" fmla="*/ 27005 h 26623"/>
                  <a:gd name="connsiteX1" fmla="*/ 23099 w 26623"/>
                  <a:gd name="connsiteY1" fmla="*/ 23106 h 26623"/>
                  <a:gd name="connsiteX2" fmla="*/ 26998 w 26623"/>
                  <a:gd name="connsiteY2" fmla="*/ 13694 h 26623"/>
                  <a:gd name="connsiteX3" fmla="*/ 23099 w 26623"/>
                  <a:gd name="connsiteY3" fmla="*/ 4281 h 26623"/>
                  <a:gd name="connsiteX4" fmla="*/ 13686 w 26623"/>
                  <a:gd name="connsiteY4" fmla="*/ 382 h 26623"/>
                  <a:gd name="connsiteX5" fmla="*/ 4273 w 26623"/>
                  <a:gd name="connsiteY5" fmla="*/ 4281 h 26623"/>
                  <a:gd name="connsiteX6" fmla="*/ 374 w 26623"/>
                  <a:gd name="connsiteY6" fmla="*/ 13694 h 26623"/>
                  <a:gd name="connsiteX7" fmla="*/ 4273 w 26623"/>
                  <a:gd name="connsiteY7" fmla="*/ 23106 h 26623"/>
                  <a:gd name="connsiteX8" fmla="*/ 13686 w 26623"/>
                  <a:gd name="connsiteY8" fmla="*/ 270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7005"/>
                    </a:moveTo>
                    <a:cubicBezTo>
                      <a:pt x="17216" y="27005"/>
                      <a:pt x="20602" y="25603"/>
                      <a:pt x="23099" y="23106"/>
                    </a:cubicBezTo>
                    <a:cubicBezTo>
                      <a:pt x="25595" y="20610"/>
                      <a:pt x="26998" y="17224"/>
                      <a:pt x="26998" y="13694"/>
                    </a:cubicBezTo>
                    <a:cubicBezTo>
                      <a:pt x="26998" y="10163"/>
                      <a:pt x="25595" y="6777"/>
                      <a:pt x="23099" y="4281"/>
                    </a:cubicBezTo>
                    <a:cubicBezTo>
                      <a:pt x="20602" y="1785"/>
                      <a:pt x="17216" y="382"/>
                      <a:pt x="13686" y="382"/>
                    </a:cubicBezTo>
                    <a:cubicBezTo>
                      <a:pt x="10156" y="382"/>
                      <a:pt x="6770" y="1785"/>
                      <a:pt x="4273" y="4281"/>
                    </a:cubicBezTo>
                    <a:cubicBezTo>
                      <a:pt x="1777" y="6777"/>
                      <a:pt x="374" y="10163"/>
                      <a:pt x="374" y="13694"/>
                    </a:cubicBezTo>
                    <a:cubicBezTo>
                      <a:pt x="374" y="17224"/>
                      <a:pt x="1777" y="20610"/>
                      <a:pt x="4273" y="23106"/>
                    </a:cubicBezTo>
                    <a:cubicBezTo>
                      <a:pt x="6770" y="25603"/>
                      <a:pt x="10156" y="27005"/>
                      <a:pt x="13686" y="270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52" name="任意多边形: 形状 68351">
                <a:extLst>
                  <a:ext uri="{FF2B5EF4-FFF2-40B4-BE49-F238E27FC236}">
                    <a16:creationId xmlns:a16="http://schemas.microsoft.com/office/drawing/2014/main" id="{9BB27BBF-704D-82F8-BA5B-52F34B44CBD0}"/>
                  </a:ext>
                </a:extLst>
              </p:cNvPr>
              <p:cNvSpPr/>
              <p:nvPr/>
            </p:nvSpPr>
            <p:spPr>
              <a:xfrm>
                <a:off x="6430047" y="5389866"/>
                <a:ext cx="26623" cy="26623"/>
              </a:xfrm>
              <a:custGeom>
                <a:avLst/>
                <a:gdLst>
                  <a:gd name="connsiteX0" fmla="*/ 13773 w 26623"/>
                  <a:gd name="connsiteY0" fmla="*/ 27077 h 26623"/>
                  <a:gd name="connsiteX1" fmla="*/ 23185 w 26623"/>
                  <a:gd name="connsiteY1" fmla="*/ 23178 h 26623"/>
                  <a:gd name="connsiteX2" fmla="*/ 27084 w 26623"/>
                  <a:gd name="connsiteY2" fmla="*/ 13765 h 26623"/>
                  <a:gd name="connsiteX3" fmla="*/ 23185 w 26623"/>
                  <a:gd name="connsiteY3" fmla="*/ 4353 h 26623"/>
                  <a:gd name="connsiteX4" fmla="*/ 13773 w 26623"/>
                  <a:gd name="connsiteY4" fmla="*/ 454 h 26623"/>
                  <a:gd name="connsiteX5" fmla="*/ 4360 w 26623"/>
                  <a:gd name="connsiteY5" fmla="*/ 4353 h 26623"/>
                  <a:gd name="connsiteX6" fmla="*/ 461 w 26623"/>
                  <a:gd name="connsiteY6" fmla="*/ 13765 h 26623"/>
                  <a:gd name="connsiteX7" fmla="*/ 4360 w 26623"/>
                  <a:gd name="connsiteY7" fmla="*/ 23178 h 26623"/>
                  <a:gd name="connsiteX8" fmla="*/ 13773 w 26623"/>
                  <a:gd name="connsiteY8" fmla="*/ 270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7077"/>
                    </a:moveTo>
                    <a:cubicBezTo>
                      <a:pt x="17303" y="27077"/>
                      <a:pt x="20689" y="25674"/>
                      <a:pt x="23185" y="23178"/>
                    </a:cubicBezTo>
                    <a:cubicBezTo>
                      <a:pt x="25682" y="20682"/>
                      <a:pt x="27084" y="17296"/>
                      <a:pt x="27084" y="13765"/>
                    </a:cubicBezTo>
                    <a:cubicBezTo>
                      <a:pt x="27084" y="10235"/>
                      <a:pt x="25682" y="6849"/>
                      <a:pt x="23185" y="4353"/>
                    </a:cubicBezTo>
                    <a:cubicBezTo>
                      <a:pt x="20689" y="1856"/>
                      <a:pt x="17303" y="454"/>
                      <a:pt x="13773" y="454"/>
                    </a:cubicBezTo>
                    <a:cubicBezTo>
                      <a:pt x="10242" y="454"/>
                      <a:pt x="6856" y="1856"/>
                      <a:pt x="4360" y="4353"/>
                    </a:cubicBezTo>
                    <a:cubicBezTo>
                      <a:pt x="1864" y="6849"/>
                      <a:pt x="461" y="10235"/>
                      <a:pt x="461" y="13765"/>
                    </a:cubicBezTo>
                    <a:cubicBezTo>
                      <a:pt x="461" y="17296"/>
                      <a:pt x="1864" y="20682"/>
                      <a:pt x="4360" y="23178"/>
                    </a:cubicBezTo>
                    <a:cubicBezTo>
                      <a:pt x="6856" y="25674"/>
                      <a:pt x="10242" y="27077"/>
                      <a:pt x="13773" y="270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53" name="任意多边形: 形状 68352">
                <a:extLst>
                  <a:ext uri="{FF2B5EF4-FFF2-40B4-BE49-F238E27FC236}">
                    <a16:creationId xmlns:a16="http://schemas.microsoft.com/office/drawing/2014/main" id="{BF017CB0-04CC-3492-049F-48FF1BECBDB9}"/>
                  </a:ext>
                </a:extLst>
              </p:cNvPr>
              <p:cNvSpPr/>
              <p:nvPr/>
            </p:nvSpPr>
            <p:spPr>
              <a:xfrm>
                <a:off x="3383624" y="3562733"/>
                <a:ext cx="26623" cy="26623"/>
              </a:xfrm>
              <a:custGeom>
                <a:avLst/>
                <a:gdLst>
                  <a:gd name="connsiteX0" fmla="*/ 13517 w 26623"/>
                  <a:gd name="connsiteY0" fmla="*/ 26924 h 26623"/>
                  <a:gd name="connsiteX1" fmla="*/ 22930 w 26623"/>
                  <a:gd name="connsiteY1" fmla="*/ 23025 h 26623"/>
                  <a:gd name="connsiteX2" fmla="*/ 26828 w 26623"/>
                  <a:gd name="connsiteY2" fmla="*/ 13612 h 26623"/>
                  <a:gd name="connsiteX3" fmla="*/ 22930 w 26623"/>
                  <a:gd name="connsiteY3" fmla="*/ 4199 h 26623"/>
                  <a:gd name="connsiteX4" fmla="*/ 13517 w 26623"/>
                  <a:gd name="connsiteY4" fmla="*/ 300 h 26623"/>
                  <a:gd name="connsiteX5" fmla="*/ 4104 w 26623"/>
                  <a:gd name="connsiteY5" fmla="*/ 4199 h 26623"/>
                  <a:gd name="connsiteX6" fmla="*/ 205 w 26623"/>
                  <a:gd name="connsiteY6" fmla="*/ 13612 h 26623"/>
                  <a:gd name="connsiteX7" fmla="*/ 4104 w 26623"/>
                  <a:gd name="connsiteY7" fmla="*/ 23025 h 26623"/>
                  <a:gd name="connsiteX8" fmla="*/ 13517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7" y="26924"/>
                    </a:moveTo>
                    <a:cubicBezTo>
                      <a:pt x="17047" y="26924"/>
                      <a:pt x="20433" y="25521"/>
                      <a:pt x="22930" y="23025"/>
                    </a:cubicBezTo>
                    <a:cubicBezTo>
                      <a:pt x="25426" y="20528"/>
                      <a:pt x="26828" y="17142"/>
                      <a:pt x="26828" y="13612"/>
                    </a:cubicBezTo>
                    <a:cubicBezTo>
                      <a:pt x="26828" y="10082"/>
                      <a:pt x="25426" y="6696"/>
                      <a:pt x="22930" y="4199"/>
                    </a:cubicBezTo>
                    <a:cubicBezTo>
                      <a:pt x="20433" y="1703"/>
                      <a:pt x="17047" y="300"/>
                      <a:pt x="13517" y="300"/>
                    </a:cubicBezTo>
                    <a:cubicBezTo>
                      <a:pt x="9987" y="300"/>
                      <a:pt x="6600" y="1703"/>
                      <a:pt x="4104" y="4199"/>
                    </a:cubicBezTo>
                    <a:cubicBezTo>
                      <a:pt x="1608" y="6696"/>
                      <a:pt x="205" y="10082"/>
                      <a:pt x="205" y="13612"/>
                    </a:cubicBezTo>
                    <a:cubicBezTo>
                      <a:pt x="205" y="17142"/>
                      <a:pt x="1608" y="20528"/>
                      <a:pt x="4104" y="23025"/>
                    </a:cubicBezTo>
                    <a:cubicBezTo>
                      <a:pt x="6600" y="25521"/>
                      <a:pt x="9987" y="26924"/>
                      <a:pt x="13517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54" name="任意多边形: 形状 68353">
                <a:extLst>
                  <a:ext uri="{FF2B5EF4-FFF2-40B4-BE49-F238E27FC236}">
                    <a16:creationId xmlns:a16="http://schemas.microsoft.com/office/drawing/2014/main" id="{11A5BF93-E04C-5E84-F65F-CF4C315D559E}"/>
                  </a:ext>
                </a:extLst>
              </p:cNvPr>
              <p:cNvSpPr/>
              <p:nvPr/>
            </p:nvSpPr>
            <p:spPr>
              <a:xfrm>
                <a:off x="7145430" y="2138607"/>
                <a:ext cx="26623" cy="26623"/>
              </a:xfrm>
              <a:custGeom>
                <a:avLst/>
                <a:gdLst>
                  <a:gd name="connsiteX0" fmla="*/ 13833 w 26623"/>
                  <a:gd name="connsiteY0" fmla="*/ 26804 h 26623"/>
                  <a:gd name="connsiteX1" fmla="*/ 23246 w 26623"/>
                  <a:gd name="connsiteY1" fmla="*/ 22905 h 26623"/>
                  <a:gd name="connsiteX2" fmla="*/ 27144 w 26623"/>
                  <a:gd name="connsiteY2" fmla="*/ 13492 h 26623"/>
                  <a:gd name="connsiteX3" fmla="*/ 23246 w 26623"/>
                  <a:gd name="connsiteY3" fmla="*/ 4080 h 26623"/>
                  <a:gd name="connsiteX4" fmla="*/ 13833 w 26623"/>
                  <a:gd name="connsiteY4" fmla="*/ 181 h 26623"/>
                  <a:gd name="connsiteX5" fmla="*/ 4420 w 26623"/>
                  <a:gd name="connsiteY5" fmla="*/ 4080 h 26623"/>
                  <a:gd name="connsiteX6" fmla="*/ 521 w 26623"/>
                  <a:gd name="connsiteY6" fmla="*/ 13492 h 26623"/>
                  <a:gd name="connsiteX7" fmla="*/ 4420 w 26623"/>
                  <a:gd name="connsiteY7" fmla="*/ 22905 h 26623"/>
                  <a:gd name="connsiteX8" fmla="*/ 13833 w 26623"/>
                  <a:gd name="connsiteY8" fmla="*/ 268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3" y="26804"/>
                    </a:moveTo>
                    <a:cubicBezTo>
                      <a:pt x="17363" y="26804"/>
                      <a:pt x="20749" y="25401"/>
                      <a:pt x="23246" y="22905"/>
                    </a:cubicBezTo>
                    <a:cubicBezTo>
                      <a:pt x="25742" y="20409"/>
                      <a:pt x="27144" y="17023"/>
                      <a:pt x="27144" y="13492"/>
                    </a:cubicBezTo>
                    <a:cubicBezTo>
                      <a:pt x="27144" y="9962"/>
                      <a:pt x="25742" y="6576"/>
                      <a:pt x="23246" y="4080"/>
                    </a:cubicBezTo>
                    <a:cubicBezTo>
                      <a:pt x="20749" y="1583"/>
                      <a:pt x="17363" y="181"/>
                      <a:pt x="13833" y="181"/>
                    </a:cubicBezTo>
                    <a:cubicBezTo>
                      <a:pt x="10303" y="181"/>
                      <a:pt x="6916" y="1583"/>
                      <a:pt x="4420" y="4080"/>
                    </a:cubicBezTo>
                    <a:cubicBezTo>
                      <a:pt x="1924" y="6576"/>
                      <a:pt x="521" y="9962"/>
                      <a:pt x="521" y="13492"/>
                    </a:cubicBezTo>
                    <a:cubicBezTo>
                      <a:pt x="521" y="17023"/>
                      <a:pt x="1924" y="20409"/>
                      <a:pt x="4420" y="22905"/>
                    </a:cubicBezTo>
                    <a:cubicBezTo>
                      <a:pt x="6916" y="25401"/>
                      <a:pt x="10303" y="26804"/>
                      <a:pt x="13833" y="268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55" name="任意多边形: 形状 68354">
                <a:extLst>
                  <a:ext uri="{FF2B5EF4-FFF2-40B4-BE49-F238E27FC236}">
                    <a16:creationId xmlns:a16="http://schemas.microsoft.com/office/drawing/2014/main" id="{C03CFEE0-9C2C-E25F-4D26-33DE22C103B6}"/>
                  </a:ext>
                </a:extLst>
              </p:cNvPr>
              <p:cNvSpPr/>
              <p:nvPr/>
            </p:nvSpPr>
            <p:spPr>
              <a:xfrm>
                <a:off x="8113497" y="2141131"/>
                <a:ext cx="26623" cy="26623"/>
              </a:xfrm>
              <a:custGeom>
                <a:avLst/>
                <a:gdLst>
                  <a:gd name="connsiteX0" fmla="*/ 13914 w 26623"/>
                  <a:gd name="connsiteY0" fmla="*/ 26804 h 26623"/>
                  <a:gd name="connsiteX1" fmla="*/ 23327 w 26623"/>
                  <a:gd name="connsiteY1" fmla="*/ 22905 h 26623"/>
                  <a:gd name="connsiteX2" fmla="*/ 27226 w 26623"/>
                  <a:gd name="connsiteY2" fmla="*/ 13493 h 26623"/>
                  <a:gd name="connsiteX3" fmla="*/ 23327 w 26623"/>
                  <a:gd name="connsiteY3" fmla="*/ 4080 h 26623"/>
                  <a:gd name="connsiteX4" fmla="*/ 13914 w 26623"/>
                  <a:gd name="connsiteY4" fmla="*/ 181 h 26623"/>
                  <a:gd name="connsiteX5" fmla="*/ 4501 w 26623"/>
                  <a:gd name="connsiteY5" fmla="*/ 4080 h 26623"/>
                  <a:gd name="connsiteX6" fmla="*/ 603 w 26623"/>
                  <a:gd name="connsiteY6" fmla="*/ 13493 h 26623"/>
                  <a:gd name="connsiteX7" fmla="*/ 4501 w 26623"/>
                  <a:gd name="connsiteY7" fmla="*/ 22905 h 26623"/>
                  <a:gd name="connsiteX8" fmla="*/ 13914 w 26623"/>
                  <a:gd name="connsiteY8" fmla="*/ 268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4" y="26804"/>
                    </a:moveTo>
                    <a:cubicBezTo>
                      <a:pt x="17444" y="26804"/>
                      <a:pt x="20831" y="25402"/>
                      <a:pt x="23327" y="22905"/>
                    </a:cubicBezTo>
                    <a:cubicBezTo>
                      <a:pt x="25823" y="20409"/>
                      <a:pt x="27226" y="17023"/>
                      <a:pt x="27226" y="13493"/>
                    </a:cubicBezTo>
                    <a:cubicBezTo>
                      <a:pt x="27226" y="9962"/>
                      <a:pt x="25823" y="6576"/>
                      <a:pt x="23327" y="4080"/>
                    </a:cubicBezTo>
                    <a:cubicBezTo>
                      <a:pt x="20831" y="1584"/>
                      <a:pt x="17444" y="181"/>
                      <a:pt x="13914" y="181"/>
                    </a:cubicBezTo>
                    <a:cubicBezTo>
                      <a:pt x="10384" y="181"/>
                      <a:pt x="6998" y="1584"/>
                      <a:pt x="4501" y="4080"/>
                    </a:cubicBezTo>
                    <a:cubicBezTo>
                      <a:pt x="2005" y="6576"/>
                      <a:pt x="603" y="9962"/>
                      <a:pt x="603" y="13493"/>
                    </a:cubicBezTo>
                    <a:cubicBezTo>
                      <a:pt x="603" y="17023"/>
                      <a:pt x="2005" y="20409"/>
                      <a:pt x="4501" y="22905"/>
                    </a:cubicBezTo>
                    <a:cubicBezTo>
                      <a:pt x="6998" y="25402"/>
                      <a:pt x="10384" y="26804"/>
                      <a:pt x="13914" y="268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56" name="任意多边形: 形状 68355">
                <a:extLst>
                  <a:ext uri="{FF2B5EF4-FFF2-40B4-BE49-F238E27FC236}">
                    <a16:creationId xmlns:a16="http://schemas.microsoft.com/office/drawing/2014/main" id="{D3E5D4B5-BF28-B9CD-C217-29A2BCA8C043}"/>
                  </a:ext>
                </a:extLst>
              </p:cNvPr>
              <p:cNvSpPr/>
              <p:nvPr/>
            </p:nvSpPr>
            <p:spPr>
              <a:xfrm>
                <a:off x="7240837" y="2068628"/>
                <a:ext cx="26623" cy="26623"/>
              </a:xfrm>
              <a:custGeom>
                <a:avLst/>
                <a:gdLst>
                  <a:gd name="connsiteX0" fmla="*/ 13841 w 26623"/>
                  <a:gd name="connsiteY0" fmla="*/ 26798 h 26623"/>
                  <a:gd name="connsiteX1" fmla="*/ 23254 w 26623"/>
                  <a:gd name="connsiteY1" fmla="*/ 22899 h 26623"/>
                  <a:gd name="connsiteX2" fmla="*/ 27152 w 26623"/>
                  <a:gd name="connsiteY2" fmla="*/ 13486 h 26623"/>
                  <a:gd name="connsiteX3" fmla="*/ 23254 w 26623"/>
                  <a:gd name="connsiteY3" fmla="*/ 4074 h 26623"/>
                  <a:gd name="connsiteX4" fmla="*/ 13841 w 26623"/>
                  <a:gd name="connsiteY4" fmla="*/ 175 h 26623"/>
                  <a:gd name="connsiteX5" fmla="*/ 4428 w 26623"/>
                  <a:gd name="connsiteY5" fmla="*/ 4074 h 26623"/>
                  <a:gd name="connsiteX6" fmla="*/ 529 w 26623"/>
                  <a:gd name="connsiteY6" fmla="*/ 13486 h 26623"/>
                  <a:gd name="connsiteX7" fmla="*/ 4428 w 26623"/>
                  <a:gd name="connsiteY7" fmla="*/ 22899 h 26623"/>
                  <a:gd name="connsiteX8" fmla="*/ 13841 w 26623"/>
                  <a:gd name="connsiteY8" fmla="*/ 267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6798"/>
                    </a:moveTo>
                    <a:cubicBezTo>
                      <a:pt x="17371" y="26798"/>
                      <a:pt x="20757" y="25395"/>
                      <a:pt x="23254" y="22899"/>
                    </a:cubicBezTo>
                    <a:cubicBezTo>
                      <a:pt x="25750" y="20403"/>
                      <a:pt x="27152" y="17017"/>
                      <a:pt x="27152" y="13486"/>
                    </a:cubicBezTo>
                    <a:cubicBezTo>
                      <a:pt x="27152" y="9956"/>
                      <a:pt x="25750" y="6570"/>
                      <a:pt x="23254" y="4074"/>
                    </a:cubicBezTo>
                    <a:cubicBezTo>
                      <a:pt x="20757" y="1577"/>
                      <a:pt x="17371" y="175"/>
                      <a:pt x="13841" y="175"/>
                    </a:cubicBezTo>
                    <a:cubicBezTo>
                      <a:pt x="10311" y="175"/>
                      <a:pt x="6924" y="1577"/>
                      <a:pt x="4428" y="4074"/>
                    </a:cubicBezTo>
                    <a:cubicBezTo>
                      <a:pt x="1932" y="6570"/>
                      <a:pt x="529" y="9956"/>
                      <a:pt x="529" y="13486"/>
                    </a:cubicBezTo>
                    <a:cubicBezTo>
                      <a:pt x="529" y="17017"/>
                      <a:pt x="1932" y="20403"/>
                      <a:pt x="4428" y="22899"/>
                    </a:cubicBezTo>
                    <a:cubicBezTo>
                      <a:pt x="6924" y="25395"/>
                      <a:pt x="10311" y="26798"/>
                      <a:pt x="13841" y="267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57" name="任意多边形: 形状 68356">
                <a:extLst>
                  <a:ext uri="{FF2B5EF4-FFF2-40B4-BE49-F238E27FC236}">
                    <a16:creationId xmlns:a16="http://schemas.microsoft.com/office/drawing/2014/main" id="{4417221B-5AB3-4E9E-B8F9-669695590A4D}"/>
                  </a:ext>
                </a:extLst>
              </p:cNvPr>
              <p:cNvSpPr/>
              <p:nvPr/>
            </p:nvSpPr>
            <p:spPr>
              <a:xfrm>
                <a:off x="3693626" y="4154012"/>
                <a:ext cx="26623" cy="26623"/>
              </a:xfrm>
              <a:custGeom>
                <a:avLst/>
                <a:gdLst>
                  <a:gd name="connsiteX0" fmla="*/ 13543 w 26623"/>
                  <a:gd name="connsiteY0" fmla="*/ 26973 h 26623"/>
                  <a:gd name="connsiteX1" fmla="*/ 22956 w 26623"/>
                  <a:gd name="connsiteY1" fmla="*/ 23074 h 26623"/>
                  <a:gd name="connsiteX2" fmla="*/ 26855 w 26623"/>
                  <a:gd name="connsiteY2" fmla="*/ 13662 h 26623"/>
                  <a:gd name="connsiteX3" fmla="*/ 22956 w 26623"/>
                  <a:gd name="connsiteY3" fmla="*/ 4249 h 26623"/>
                  <a:gd name="connsiteX4" fmla="*/ 13543 w 26623"/>
                  <a:gd name="connsiteY4" fmla="*/ 350 h 26623"/>
                  <a:gd name="connsiteX5" fmla="*/ 4130 w 26623"/>
                  <a:gd name="connsiteY5" fmla="*/ 4249 h 26623"/>
                  <a:gd name="connsiteX6" fmla="*/ 231 w 26623"/>
                  <a:gd name="connsiteY6" fmla="*/ 13662 h 26623"/>
                  <a:gd name="connsiteX7" fmla="*/ 4130 w 26623"/>
                  <a:gd name="connsiteY7" fmla="*/ 23074 h 26623"/>
                  <a:gd name="connsiteX8" fmla="*/ 13543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3" y="26973"/>
                    </a:moveTo>
                    <a:cubicBezTo>
                      <a:pt x="17073" y="26973"/>
                      <a:pt x="20459" y="25571"/>
                      <a:pt x="22956" y="23074"/>
                    </a:cubicBezTo>
                    <a:cubicBezTo>
                      <a:pt x="25452" y="20578"/>
                      <a:pt x="26855" y="17192"/>
                      <a:pt x="26855" y="13662"/>
                    </a:cubicBezTo>
                    <a:cubicBezTo>
                      <a:pt x="26855" y="10131"/>
                      <a:pt x="25452" y="6745"/>
                      <a:pt x="22956" y="4249"/>
                    </a:cubicBezTo>
                    <a:cubicBezTo>
                      <a:pt x="20459" y="1753"/>
                      <a:pt x="17073" y="350"/>
                      <a:pt x="13543" y="350"/>
                    </a:cubicBezTo>
                    <a:cubicBezTo>
                      <a:pt x="10013" y="350"/>
                      <a:pt x="6627" y="1753"/>
                      <a:pt x="4130" y="4249"/>
                    </a:cubicBezTo>
                    <a:cubicBezTo>
                      <a:pt x="1634" y="6745"/>
                      <a:pt x="231" y="10131"/>
                      <a:pt x="231" y="13662"/>
                    </a:cubicBezTo>
                    <a:cubicBezTo>
                      <a:pt x="231" y="17192"/>
                      <a:pt x="1634" y="20578"/>
                      <a:pt x="4130" y="23074"/>
                    </a:cubicBezTo>
                    <a:cubicBezTo>
                      <a:pt x="6627" y="25571"/>
                      <a:pt x="10013" y="26973"/>
                      <a:pt x="13543" y="269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58" name="任意多边形: 形状 68357">
                <a:extLst>
                  <a:ext uri="{FF2B5EF4-FFF2-40B4-BE49-F238E27FC236}">
                    <a16:creationId xmlns:a16="http://schemas.microsoft.com/office/drawing/2014/main" id="{0DDF83EF-716D-8991-B011-ABB2600178B9}"/>
                  </a:ext>
                </a:extLst>
              </p:cNvPr>
              <p:cNvSpPr/>
              <p:nvPr/>
            </p:nvSpPr>
            <p:spPr>
              <a:xfrm>
                <a:off x="4190984" y="3694179"/>
                <a:ext cx="26623" cy="26623"/>
              </a:xfrm>
              <a:custGeom>
                <a:avLst/>
                <a:gdLst>
                  <a:gd name="connsiteX0" fmla="*/ 13585 w 26623"/>
                  <a:gd name="connsiteY0" fmla="*/ 26935 h 26623"/>
                  <a:gd name="connsiteX1" fmla="*/ 22997 w 26623"/>
                  <a:gd name="connsiteY1" fmla="*/ 23036 h 26623"/>
                  <a:gd name="connsiteX2" fmla="*/ 26896 w 26623"/>
                  <a:gd name="connsiteY2" fmla="*/ 13623 h 26623"/>
                  <a:gd name="connsiteX3" fmla="*/ 22997 w 26623"/>
                  <a:gd name="connsiteY3" fmla="*/ 4210 h 26623"/>
                  <a:gd name="connsiteX4" fmla="*/ 13585 w 26623"/>
                  <a:gd name="connsiteY4" fmla="*/ 311 h 26623"/>
                  <a:gd name="connsiteX5" fmla="*/ 4172 w 26623"/>
                  <a:gd name="connsiteY5" fmla="*/ 4210 h 26623"/>
                  <a:gd name="connsiteX6" fmla="*/ 273 w 26623"/>
                  <a:gd name="connsiteY6" fmla="*/ 13623 h 26623"/>
                  <a:gd name="connsiteX7" fmla="*/ 4172 w 26623"/>
                  <a:gd name="connsiteY7" fmla="*/ 23036 h 26623"/>
                  <a:gd name="connsiteX8" fmla="*/ 13585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5" y="26935"/>
                    </a:moveTo>
                    <a:cubicBezTo>
                      <a:pt x="17115" y="26935"/>
                      <a:pt x="20501" y="25532"/>
                      <a:pt x="22997" y="23036"/>
                    </a:cubicBezTo>
                    <a:cubicBezTo>
                      <a:pt x="25494" y="20539"/>
                      <a:pt x="26896" y="17153"/>
                      <a:pt x="26896" y="13623"/>
                    </a:cubicBezTo>
                    <a:cubicBezTo>
                      <a:pt x="26896" y="10093"/>
                      <a:pt x="25494" y="6707"/>
                      <a:pt x="22997" y="4210"/>
                    </a:cubicBezTo>
                    <a:cubicBezTo>
                      <a:pt x="20501" y="1714"/>
                      <a:pt x="17115" y="311"/>
                      <a:pt x="13585" y="311"/>
                    </a:cubicBezTo>
                    <a:cubicBezTo>
                      <a:pt x="10054" y="311"/>
                      <a:pt x="6668" y="1714"/>
                      <a:pt x="4172" y="4210"/>
                    </a:cubicBezTo>
                    <a:cubicBezTo>
                      <a:pt x="1676" y="6707"/>
                      <a:pt x="273" y="10093"/>
                      <a:pt x="273" y="13623"/>
                    </a:cubicBezTo>
                    <a:cubicBezTo>
                      <a:pt x="273" y="17153"/>
                      <a:pt x="1676" y="20539"/>
                      <a:pt x="4172" y="23036"/>
                    </a:cubicBezTo>
                    <a:cubicBezTo>
                      <a:pt x="6668" y="25532"/>
                      <a:pt x="10054" y="26935"/>
                      <a:pt x="13585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59" name="任意多边形: 形状 68358">
                <a:extLst>
                  <a:ext uri="{FF2B5EF4-FFF2-40B4-BE49-F238E27FC236}">
                    <a16:creationId xmlns:a16="http://schemas.microsoft.com/office/drawing/2014/main" id="{4D79354A-0397-F713-5BF3-708AFD661DD5}"/>
                  </a:ext>
                </a:extLst>
              </p:cNvPr>
              <p:cNvSpPr/>
              <p:nvPr/>
            </p:nvSpPr>
            <p:spPr>
              <a:xfrm>
                <a:off x="4173537" y="3733878"/>
                <a:ext cx="26623" cy="26623"/>
              </a:xfrm>
              <a:custGeom>
                <a:avLst/>
                <a:gdLst>
                  <a:gd name="connsiteX0" fmla="*/ 13583 w 26623"/>
                  <a:gd name="connsiteY0" fmla="*/ 26938 h 26623"/>
                  <a:gd name="connsiteX1" fmla="*/ 22996 w 26623"/>
                  <a:gd name="connsiteY1" fmla="*/ 23039 h 26623"/>
                  <a:gd name="connsiteX2" fmla="*/ 26895 w 26623"/>
                  <a:gd name="connsiteY2" fmla="*/ 13626 h 26623"/>
                  <a:gd name="connsiteX3" fmla="*/ 22996 w 26623"/>
                  <a:gd name="connsiteY3" fmla="*/ 4214 h 26623"/>
                  <a:gd name="connsiteX4" fmla="*/ 13583 w 26623"/>
                  <a:gd name="connsiteY4" fmla="*/ 315 h 26623"/>
                  <a:gd name="connsiteX5" fmla="*/ 4171 w 26623"/>
                  <a:gd name="connsiteY5" fmla="*/ 4214 h 26623"/>
                  <a:gd name="connsiteX6" fmla="*/ 272 w 26623"/>
                  <a:gd name="connsiteY6" fmla="*/ 13626 h 26623"/>
                  <a:gd name="connsiteX7" fmla="*/ 4171 w 26623"/>
                  <a:gd name="connsiteY7" fmla="*/ 23039 h 26623"/>
                  <a:gd name="connsiteX8" fmla="*/ 13583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3" y="26938"/>
                    </a:moveTo>
                    <a:cubicBezTo>
                      <a:pt x="17114" y="26938"/>
                      <a:pt x="20500" y="25535"/>
                      <a:pt x="22996" y="23039"/>
                    </a:cubicBezTo>
                    <a:cubicBezTo>
                      <a:pt x="25492" y="20543"/>
                      <a:pt x="26895" y="17157"/>
                      <a:pt x="26895" y="13626"/>
                    </a:cubicBezTo>
                    <a:cubicBezTo>
                      <a:pt x="26895" y="10096"/>
                      <a:pt x="25492" y="6710"/>
                      <a:pt x="22996" y="4214"/>
                    </a:cubicBezTo>
                    <a:cubicBezTo>
                      <a:pt x="20500" y="1717"/>
                      <a:pt x="17114" y="315"/>
                      <a:pt x="13583" y="315"/>
                    </a:cubicBezTo>
                    <a:cubicBezTo>
                      <a:pt x="10053" y="315"/>
                      <a:pt x="6667" y="1717"/>
                      <a:pt x="4171" y="4214"/>
                    </a:cubicBezTo>
                    <a:cubicBezTo>
                      <a:pt x="1674" y="6710"/>
                      <a:pt x="272" y="10096"/>
                      <a:pt x="272" y="13626"/>
                    </a:cubicBezTo>
                    <a:cubicBezTo>
                      <a:pt x="272" y="17157"/>
                      <a:pt x="1674" y="20543"/>
                      <a:pt x="4171" y="23039"/>
                    </a:cubicBezTo>
                    <a:cubicBezTo>
                      <a:pt x="6667" y="25535"/>
                      <a:pt x="10053" y="26938"/>
                      <a:pt x="13583" y="269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60" name="任意多边形: 形状 68359">
                <a:extLst>
                  <a:ext uri="{FF2B5EF4-FFF2-40B4-BE49-F238E27FC236}">
                    <a16:creationId xmlns:a16="http://schemas.microsoft.com/office/drawing/2014/main" id="{2AB30A61-B724-E98F-1FC2-B6A2D49CC8C6}"/>
                  </a:ext>
                </a:extLst>
              </p:cNvPr>
              <p:cNvSpPr/>
              <p:nvPr/>
            </p:nvSpPr>
            <p:spPr>
              <a:xfrm>
                <a:off x="7017745" y="5340185"/>
                <a:ext cx="26623" cy="26623"/>
              </a:xfrm>
              <a:custGeom>
                <a:avLst/>
                <a:gdLst>
                  <a:gd name="connsiteX0" fmla="*/ 13822 w 26623"/>
                  <a:gd name="connsiteY0" fmla="*/ 27073 h 26623"/>
                  <a:gd name="connsiteX1" fmla="*/ 23235 w 26623"/>
                  <a:gd name="connsiteY1" fmla="*/ 23174 h 26623"/>
                  <a:gd name="connsiteX2" fmla="*/ 27134 w 26623"/>
                  <a:gd name="connsiteY2" fmla="*/ 13761 h 26623"/>
                  <a:gd name="connsiteX3" fmla="*/ 23235 w 26623"/>
                  <a:gd name="connsiteY3" fmla="*/ 4349 h 26623"/>
                  <a:gd name="connsiteX4" fmla="*/ 13822 w 26623"/>
                  <a:gd name="connsiteY4" fmla="*/ 450 h 26623"/>
                  <a:gd name="connsiteX5" fmla="*/ 4409 w 26623"/>
                  <a:gd name="connsiteY5" fmla="*/ 4349 h 26623"/>
                  <a:gd name="connsiteX6" fmla="*/ 511 w 26623"/>
                  <a:gd name="connsiteY6" fmla="*/ 13761 h 26623"/>
                  <a:gd name="connsiteX7" fmla="*/ 4409 w 26623"/>
                  <a:gd name="connsiteY7" fmla="*/ 23174 h 26623"/>
                  <a:gd name="connsiteX8" fmla="*/ 13822 w 26623"/>
                  <a:gd name="connsiteY8" fmla="*/ 270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7073"/>
                    </a:moveTo>
                    <a:cubicBezTo>
                      <a:pt x="17352" y="27073"/>
                      <a:pt x="20739" y="25670"/>
                      <a:pt x="23235" y="23174"/>
                    </a:cubicBezTo>
                    <a:cubicBezTo>
                      <a:pt x="25731" y="20678"/>
                      <a:pt x="27134" y="17292"/>
                      <a:pt x="27134" y="13761"/>
                    </a:cubicBezTo>
                    <a:cubicBezTo>
                      <a:pt x="27134" y="10231"/>
                      <a:pt x="25731" y="6845"/>
                      <a:pt x="23235" y="4349"/>
                    </a:cubicBezTo>
                    <a:cubicBezTo>
                      <a:pt x="20739" y="1852"/>
                      <a:pt x="17352" y="450"/>
                      <a:pt x="13822" y="450"/>
                    </a:cubicBezTo>
                    <a:cubicBezTo>
                      <a:pt x="10292" y="450"/>
                      <a:pt x="6906" y="1852"/>
                      <a:pt x="4409" y="4349"/>
                    </a:cubicBezTo>
                    <a:cubicBezTo>
                      <a:pt x="1913" y="6845"/>
                      <a:pt x="511" y="10231"/>
                      <a:pt x="511" y="13761"/>
                    </a:cubicBezTo>
                    <a:cubicBezTo>
                      <a:pt x="511" y="17292"/>
                      <a:pt x="1913" y="20678"/>
                      <a:pt x="4409" y="23174"/>
                    </a:cubicBezTo>
                    <a:cubicBezTo>
                      <a:pt x="6906" y="25670"/>
                      <a:pt x="10292" y="27073"/>
                      <a:pt x="13822" y="270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61" name="任意多边形: 形状 68360">
                <a:extLst>
                  <a:ext uri="{FF2B5EF4-FFF2-40B4-BE49-F238E27FC236}">
                    <a16:creationId xmlns:a16="http://schemas.microsoft.com/office/drawing/2014/main" id="{3275DFD9-57F0-4A24-AA06-AD432B6540FE}"/>
                  </a:ext>
                </a:extLst>
              </p:cNvPr>
              <p:cNvSpPr/>
              <p:nvPr/>
            </p:nvSpPr>
            <p:spPr>
              <a:xfrm>
                <a:off x="5352527" y="4954579"/>
                <a:ext cx="26623" cy="26623"/>
              </a:xfrm>
              <a:custGeom>
                <a:avLst/>
                <a:gdLst>
                  <a:gd name="connsiteX0" fmla="*/ 13682 w 26623"/>
                  <a:gd name="connsiteY0" fmla="*/ 27040 h 26623"/>
                  <a:gd name="connsiteX1" fmla="*/ 23095 w 26623"/>
                  <a:gd name="connsiteY1" fmla="*/ 23142 h 26623"/>
                  <a:gd name="connsiteX2" fmla="*/ 26994 w 26623"/>
                  <a:gd name="connsiteY2" fmla="*/ 13729 h 26623"/>
                  <a:gd name="connsiteX3" fmla="*/ 23095 w 26623"/>
                  <a:gd name="connsiteY3" fmla="*/ 4316 h 26623"/>
                  <a:gd name="connsiteX4" fmla="*/ 13682 w 26623"/>
                  <a:gd name="connsiteY4" fmla="*/ 417 h 26623"/>
                  <a:gd name="connsiteX5" fmla="*/ 4270 w 26623"/>
                  <a:gd name="connsiteY5" fmla="*/ 4316 h 26623"/>
                  <a:gd name="connsiteX6" fmla="*/ 371 w 26623"/>
                  <a:gd name="connsiteY6" fmla="*/ 13729 h 26623"/>
                  <a:gd name="connsiteX7" fmla="*/ 4270 w 26623"/>
                  <a:gd name="connsiteY7" fmla="*/ 23142 h 26623"/>
                  <a:gd name="connsiteX8" fmla="*/ 13682 w 26623"/>
                  <a:gd name="connsiteY8" fmla="*/ 270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7040"/>
                    </a:moveTo>
                    <a:cubicBezTo>
                      <a:pt x="17213" y="27040"/>
                      <a:pt x="20599" y="25638"/>
                      <a:pt x="23095" y="23142"/>
                    </a:cubicBezTo>
                    <a:cubicBezTo>
                      <a:pt x="25591" y="20645"/>
                      <a:pt x="26994" y="17259"/>
                      <a:pt x="26994" y="13729"/>
                    </a:cubicBezTo>
                    <a:cubicBezTo>
                      <a:pt x="26994" y="10199"/>
                      <a:pt x="25591" y="6812"/>
                      <a:pt x="23095" y="4316"/>
                    </a:cubicBezTo>
                    <a:cubicBezTo>
                      <a:pt x="20599" y="1820"/>
                      <a:pt x="17213" y="417"/>
                      <a:pt x="13682" y="417"/>
                    </a:cubicBezTo>
                    <a:cubicBezTo>
                      <a:pt x="10152" y="417"/>
                      <a:pt x="6766" y="1820"/>
                      <a:pt x="4270" y="4316"/>
                    </a:cubicBezTo>
                    <a:cubicBezTo>
                      <a:pt x="1773" y="6812"/>
                      <a:pt x="371" y="10199"/>
                      <a:pt x="371" y="13729"/>
                    </a:cubicBezTo>
                    <a:cubicBezTo>
                      <a:pt x="371" y="17259"/>
                      <a:pt x="1773" y="20645"/>
                      <a:pt x="4270" y="23142"/>
                    </a:cubicBezTo>
                    <a:cubicBezTo>
                      <a:pt x="6766" y="25638"/>
                      <a:pt x="10152" y="27040"/>
                      <a:pt x="13682" y="270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62" name="任意多边形: 形状 68361">
                <a:extLst>
                  <a:ext uri="{FF2B5EF4-FFF2-40B4-BE49-F238E27FC236}">
                    <a16:creationId xmlns:a16="http://schemas.microsoft.com/office/drawing/2014/main" id="{B09167B1-6916-5019-60E4-82DE5524456D}"/>
                  </a:ext>
                </a:extLst>
              </p:cNvPr>
              <p:cNvSpPr/>
              <p:nvPr/>
            </p:nvSpPr>
            <p:spPr>
              <a:xfrm>
                <a:off x="8282276" y="2834460"/>
                <a:ext cx="26623" cy="26623"/>
              </a:xfrm>
              <a:custGeom>
                <a:avLst/>
                <a:gdLst>
                  <a:gd name="connsiteX0" fmla="*/ 13928 w 26623"/>
                  <a:gd name="connsiteY0" fmla="*/ 26862 h 26623"/>
                  <a:gd name="connsiteX1" fmla="*/ 23341 w 26623"/>
                  <a:gd name="connsiteY1" fmla="*/ 22963 h 26623"/>
                  <a:gd name="connsiteX2" fmla="*/ 27240 w 26623"/>
                  <a:gd name="connsiteY2" fmla="*/ 13551 h 26623"/>
                  <a:gd name="connsiteX3" fmla="*/ 23341 w 26623"/>
                  <a:gd name="connsiteY3" fmla="*/ 4138 h 26623"/>
                  <a:gd name="connsiteX4" fmla="*/ 13928 w 26623"/>
                  <a:gd name="connsiteY4" fmla="*/ 239 h 26623"/>
                  <a:gd name="connsiteX5" fmla="*/ 4516 w 26623"/>
                  <a:gd name="connsiteY5" fmla="*/ 4138 h 26623"/>
                  <a:gd name="connsiteX6" fmla="*/ 617 w 26623"/>
                  <a:gd name="connsiteY6" fmla="*/ 13551 h 26623"/>
                  <a:gd name="connsiteX7" fmla="*/ 4516 w 26623"/>
                  <a:gd name="connsiteY7" fmla="*/ 22963 h 26623"/>
                  <a:gd name="connsiteX8" fmla="*/ 13928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8" y="26862"/>
                    </a:moveTo>
                    <a:cubicBezTo>
                      <a:pt x="17459" y="26862"/>
                      <a:pt x="20845" y="25460"/>
                      <a:pt x="23341" y="22963"/>
                    </a:cubicBezTo>
                    <a:cubicBezTo>
                      <a:pt x="25837" y="20467"/>
                      <a:pt x="27240" y="17081"/>
                      <a:pt x="27240" y="13551"/>
                    </a:cubicBezTo>
                    <a:cubicBezTo>
                      <a:pt x="27240" y="10021"/>
                      <a:pt x="25837" y="6634"/>
                      <a:pt x="23341" y="4138"/>
                    </a:cubicBezTo>
                    <a:cubicBezTo>
                      <a:pt x="20845" y="1642"/>
                      <a:pt x="17459" y="239"/>
                      <a:pt x="13928" y="239"/>
                    </a:cubicBezTo>
                    <a:cubicBezTo>
                      <a:pt x="10398" y="239"/>
                      <a:pt x="7012" y="1642"/>
                      <a:pt x="4516" y="4138"/>
                    </a:cubicBezTo>
                    <a:cubicBezTo>
                      <a:pt x="2019" y="6634"/>
                      <a:pt x="617" y="10021"/>
                      <a:pt x="617" y="13551"/>
                    </a:cubicBezTo>
                    <a:cubicBezTo>
                      <a:pt x="617" y="17081"/>
                      <a:pt x="2019" y="20467"/>
                      <a:pt x="4516" y="22963"/>
                    </a:cubicBezTo>
                    <a:cubicBezTo>
                      <a:pt x="7012" y="25460"/>
                      <a:pt x="10398" y="26862"/>
                      <a:pt x="13928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63" name="任意多边形: 形状 68362">
                <a:extLst>
                  <a:ext uri="{FF2B5EF4-FFF2-40B4-BE49-F238E27FC236}">
                    <a16:creationId xmlns:a16="http://schemas.microsoft.com/office/drawing/2014/main" id="{15238CDB-9183-AE8C-C675-FDB2E79A0990}"/>
                  </a:ext>
                </a:extLst>
              </p:cNvPr>
              <p:cNvSpPr/>
              <p:nvPr/>
            </p:nvSpPr>
            <p:spPr>
              <a:xfrm>
                <a:off x="5421762" y="4690308"/>
                <a:ext cx="26623" cy="26623"/>
              </a:xfrm>
              <a:custGeom>
                <a:avLst/>
                <a:gdLst>
                  <a:gd name="connsiteX0" fmla="*/ 13688 w 26623"/>
                  <a:gd name="connsiteY0" fmla="*/ 27018 h 26623"/>
                  <a:gd name="connsiteX1" fmla="*/ 23101 w 26623"/>
                  <a:gd name="connsiteY1" fmla="*/ 23119 h 26623"/>
                  <a:gd name="connsiteX2" fmla="*/ 27000 w 26623"/>
                  <a:gd name="connsiteY2" fmla="*/ 13707 h 26623"/>
                  <a:gd name="connsiteX3" fmla="*/ 23101 w 26623"/>
                  <a:gd name="connsiteY3" fmla="*/ 4294 h 26623"/>
                  <a:gd name="connsiteX4" fmla="*/ 13688 w 26623"/>
                  <a:gd name="connsiteY4" fmla="*/ 395 h 26623"/>
                  <a:gd name="connsiteX5" fmla="*/ 4275 w 26623"/>
                  <a:gd name="connsiteY5" fmla="*/ 4294 h 26623"/>
                  <a:gd name="connsiteX6" fmla="*/ 376 w 26623"/>
                  <a:gd name="connsiteY6" fmla="*/ 13707 h 26623"/>
                  <a:gd name="connsiteX7" fmla="*/ 4275 w 26623"/>
                  <a:gd name="connsiteY7" fmla="*/ 23119 h 26623"/>
                  <a:gd name="connsiteX8" fmla="*/ 13688 w 26623"/>
                  <a:gd name="connsiteY8" fmla="*/ 270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8" y="27018"/>
                    </a:moveTo>
                    <a:cubicBezTo>
                      <a:pt x="17218" y="27018"/>
                      <a:pt x="20605" y="25616"/>
                      <a:pt x="23101" y="23119"/>
                    </a:cubicBezTo>
                    <a:cubicBezTo>
                      <a:pt x="25597" y="20623"/>
                      <a:pt x="27000" y="17237"/>
                      <a:pt x="27000" y="13707"/>
                    </a:cubicBezTo>
                    <a:cubicBezTo>
                      <a:pt x="27000" y="10176"/>
                      <a:pt x="25597" y="6790"/>
                      <a:pt x="23101" y="4294"/>
                    </a:cubicBezTo>
                    <a:cubicBezTo>
                      <a:pt x="20605" y="1798"/>
                      <a:pt x="17218" y="395"/>
                      <a:pt x="13688" y="395"/>
                    </a:cubicBezTo>
                    <a:cubicBezTo>
                      <a:pt x="10158" y="395"/>
                      <a:pt x="6772" y="1798"/>
                      <a:pt x="4275" y="4294"/>
                    </a:cubicBezTo>
                    <a:cubicBezTo>
                      <a:pt x="1779" y="6790"/>
                      <a:pt x="376" y="10176"/>
                      <a:pt x="376" y="13707"/>
                    </a:cubicBezTo>
                    <a:cubicBezTo>
                      <a:pt x="376" y="17237"/>
                      <a:pt x="1779" y="20623"/>
                      <a:pt x="4275" y="23119"/>
                    </a:cubicBezTo>
                    <a:cubicBezTo>
                      <a:pt x="6772" y="25616"/>
                      <a:pt x="10158" y="27018"/>
                      <a:pt x="13688" y="270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64" name="任意多边形: 形状 68363">
                <a:extLst>
                  <a:ext uri="{FF2B5EF4-FFF2-40B4-BE49-F238E27FC236}">
                    <a16:creationId xmlns:a16="http://schemas.microsoft.com/office/drawing/2014/main" id="{39AE41F0-D6CA-6E14-93E6-CDB9934DFB76}"/>
                  </a:ext>
                </a:extLst>
              </p:cNvPr>
              <p:cNvSpPr/>
              <p:nvPr/>
            </p:nvSpPr>
            <p:spPr>
              <a:xfrm>
                <a:off x="7187537" y="4978853"/>
                <a:ext cx="26623" cy="26623"/>
              </a:xfrm>
              <a:custGeom>
                <a:avLst/>
                <a:gdLst>
                  <a:gd name="connsiteX0" fmla="*/ 13836 w 26623"/>
                  <a:gd name="connsiteY0" fmla="*/ 27042 h 26623"/>
                  <a:gd name="connsiteX1" fmla="*/ 23249 w 26623"/>
                  <a:gd name="connsiteY1" fmla="*/ 23144 h 26623"/>
                  <a:gd name="connsiteX2" fmla="*/ 27148 w 26623"/>
                  <a:gd name="connsiteY2" fmla="*/ 13731 h 26623"/>
                  <a:gd name="connsiteX3" fmla="*/ 23249 w 26623"/>
                  <a:gd name="connsiteY3" fmla="*/ 4318 h 26623"/>
                  <a:gd name="connsiteX4" fmla="*/ 13836 w 26623"/>
                  <a:gd name="connsiteY4" fmla="*/ 419 h 26623"/>
                  <a:gd name="connsiteX5" fmla="*/ 4424 w 26623"/>
                  <a:gd name="connsiteY5" fmla="*/ 4318 h 26623"/>
                  <a:gd name="connsiteX6" fmla="*/ 525 w 26623"/>
                  <a:gd name="connsiteY6" fmla="*/ 13731 h 26623"/>
                  <a:gd name="connsiteX7" fmla="*/ 4424 w 26623"/>
                  <a:gd name="connsiteY7" fmla="*/ 23144 h 26623"/>
                  <a:gd name="connsiteX8" fmla="*/ 13836 w 26623"/>
                  <a:gd name="connsiteY8" fmla="*/ 270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7042"/>
                    </a:moveTo>
                    <a:cubicBezTo>
                      <a:pt x="17367" y="27042"/>
                      <a:pt x="20753" y="25640"/>
                      <a:pt x="23249" y="23144"/>
                    </a:cubicBezTo>
                    <a:cubicBezTo>
                      <a:pt x="25745" y="20647"/>
                      <a:pt x="27148" y="17261"/>
                      <a:pt x="27148" y="13731"/>
                    </a:cubicBezTo>
                    <a:cubicBezTo>
                      <a:pt x="27148" y="10201"/>
                      <a:pt x="25745" y="6814"/>
                      <a:pt x="23249" y="4318"/>
                    </a:cubicBezTo>
                    <a:cubicBezTo>
                      <a:pt x="20753" y="1822"/>
                      <a:pt x="17367" y="419"/>
                      <a:pt x="13836" y="419"/>
                    </a:cubicBezTo>
                    <a:cubicBezTo>
                      <a:pt x="10306" y="419"/>
                      <a:pt x="6920" y="1822"/>
                      <a:pt x="4424" y="4318"/>
                    </a:cubicBezTo>
                    <a:cubicBezTo>
                      <a:pt x="1927" y="6814"/>
                      <a:pt x="525" y="10201"/>
                      <a:pt x="525" y="13731"/>
                    </a:cubicBezTo>
                    <a:cubicBezTo>
                      <a:pt x="525" y="17261"/>
                      <a:pt x="1927" y="20647"/>
                      <a:pt x="4424" y="23144"/>
                    </a:cubicBezTo>
                    <a:cubicBezTo>
                      <a:pt x="6920" y="25640"/>
                      <a:pt x="10306" y="27042"/>
                      <a:pt x="13836" y="270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65" name="任意多边形: 形状 68364">
                <a:extLst>
                  <a:ext uri="{FF2B5EF4-FFF2-40B4-BE49-F238E27FC236}">
                    <a16:creationId xmlns:a16="http://schemas.microsoft.com/office/drawing/2014/main" id="{BE55ED83-6F38-8D23-0F5F-B368456BD2D6}"/>
                  </a:ext>
                </a:extLst>
              </p:cNvPr>
              <p:cNvSpPr/>
              <p:nvPr/>
            </p:nvSpPr>
            <p:spPr>
              <a:xfrm>
                <a:off x="4050932" y="3260370"/>
                <a:ext cx="26623" cy="26623"/>
              </a:xfrm>
              <a:custGeom>
                <a:avLst/>
                <a:gdLst>
                  <a:gd name="connsiteX0" fmla="*/ 13573 w 26623"/>
                  <a:gd name="connsiteY0" fmla="*/ 26898 h 26623"/>
                  <a:gd name="connsiteX1" fmla="*/ 22986 w 26623"/>
                  <a:gd name="connsiteY1" fmla="*/ 22999 h 26623"/>
                  <a:gd name="connsiteX2" fmla="*/ 26885 w 26623"/>
                  <a:gd name="connsiteY2" fmla="*/ 13587 h 26623"/>
                  <a:gd name="connsiteX3" fmla="*/ 22986 w 26623"/>
                  <a:gd name="connsiteY3" fmla="*/ 4174 h 26623"/>
                  <a:gd name="connsiteX4" fmla="*/ 13573 w 26623"/>
                  <a:gd name="connsiteY4" fmla="*/ 275 h 26623"/>
                  <a:gd name="connsiteX5" fmla="*/ 4160 w 26623"/>
                  <a:gd name="connsiteY5" fmla="*/ 4174 h 26623"/>
                  <a:gd name="connsiteX6" fmla="*/ 261 w 26623"/>
                  <a:gd name="connsiteY6" fmla="*/ 13587 h 26623"/>
                  <a:gd name="connsiteX7" fmla="*/ 4160 w 26623"/>
                  <a:gd name="connsiteY7" fmla="*/ 22999 h 26623"/>
                  <a:gd name="connsiteX8" fmla="*/ 13573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3" y="26898"/>
                    </a:moveTo>
                    <a:cubicBezTo>
                      <a:pt x="17103" y="26898"/>
                      <a:pt x="20489" y="25496"/>
                      <a:pt x="22986" y="22999"/>
                    </a:cubicBezTo>
                    <a:cubicBezTo>
                      <a:pt x="25482" y="20503"/>
                      <a:pt x="26885" y="17117"/>
                      <a:pt x="26885" y="13587"/>
                    </a:cubicBezTo>
                    <a:cubicBezTo>
                      <a:pt x="26885" y="10056"/>
                      <a:pt x="25482" y="6670"/>
                      <a:pt x="22986" y="4174"/>
                    </a:cubicBezTo>
                    <a:cubicBezTo>
                      <a:pt x="20489" y="1678"/>
                      <a:pt x="17103" y="275"/>
                      <a:pt x="13573" y="275"/>
                    </a:cubicBezTo>
                    <a:cubicBezTo>
                      <a:pt x="10043" y="275"/>
                      <a:pt x="6657" y="1678"/>
                      <a:pt x="4160" y="4174"/>
                    </a:cubicBezTo>
                    <a:cubicBezTo>
                      <a:pt x="1664" y="6670"/>
                      <a:pt x="261" y="10056"/>
                      <a:pt x="261" y="13587"/>
                    </a:cubicBezTo>
                    <a:cubicBezTo>
                      <a:pt x="261" y="17117"/>
                      <a:pt x="1664" y="20503"/>
                      <a:pt x="4160" y="22999"/>
                    </a:cubicBezTo>
                    <a:cubicBezTo>
                      <a:pt x="6657" y="25496"/>
                      <a:pt x="10043" y="26898"/>
                      <a:pt x="13573" y="268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66" name="任意多边形: 形状 68365">
                <a:extLst>
                  <a:ext uri="{FF2B5EF4-FFF2-40B4-BE49-F238E27FC236}">
                    <a16:creationId xmlns:a16="http://schemas.microsoft.com/office/drawing/2014/main" id="{9DA810D4-2F88-3CFA-A608-1E0E88B209D9}"/>
                  </a:ext>
                </a:extLst>
              </p:cNvPr>
              <p:cNvSpPr/>
              <p:nvPr/>
            </p:nvSpPr>
            <p:spPr>
              <a:xfrm>
                <a:off x="6455495" y="5382371"/>
                <a:ext cx="26623" cy="26623"/>
              </a:xfrm>
              <a:custGeom>
                <a:avLst/>
                <a:gdLst>
                  <a:gd name="connsiteX0" fmla="*/ 13775 w 26623"/>
                  <a:gd name="connsiteY0" fmla="*/ 27076 h 26623"/>
                  <a:gd name="connsiteX1" fmla="*/ 23188 w 26623"/>
                  <a:gd name="connsiteY1" fmla="*/ 23177 h 26623"/>
                  <a:gd name="connsiteX2" fmla="*/ 27086 w 26623"/>
                  <a:gd name="connsiteY2" fmla="*/ 13765 h 26623"/>
                  <a:gd name="connsiteX3" fmla="*/ 23188 w 26623"/>
                  <a:gd name="connsiteY3" fmla="*/ 4352 h 26623"/>
                  <a:gd name="connsiteX4" fmla="*/ 13775 w 26623"/>
                  <a:gd name="connsiteY4" fmla="*/ 453 h 26623"/>
                  <a:gd name="connsiteX5" fmla="*/ 4362 w 26623"/>
                  <a:gd name="connsiteY5" fmla="*/ 4352 h 26623"/>
                  <a:gd name="connsiteX6" fmla="*/ 463 w 26623"/>
                  <a:gd name="connsiteY6" fmla="*/ 13765 h 26623"/>
                  <a:gd name="connsiteX7" fmla="*/ 4362 w 26623"/>
                  <a:gd name="connsiteY7" fmla="*/ 23177 h 26623"/>
                  <a:gd name="connsiteX8" fmla="*/ 13775 w 26623"/>
                  <a:gd name="connsiteY8" fmla="*/ 270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7076"/>
                    </a:moveTo>
                    <a:cubicBezTo>
                      <a:pt x="17305" y="27076"/>
                      <a:pt x="20691" y="25674"/>
                      <a:pt x="23188" y="23177"/>
                    </a:cubicBezTo>
                    <a:cubicBezTo>
                      <a:pt x="25684" y="20681"/>
                      <a:pt x="27086" y="17295"/>
                      <a:pt x="27086" y="13765"/>
                    </a:cubicBezTo>
                    <a:cubicBezTo>
                      <a:pt x="27086" y="10234"/>
                      <a:pt x="25684" y="6848"/>
                      <a:pt x="23188" y="4352"/>
                    </a:cubicBezTo>
                    <a:cubicBezTo>
                      <a:pt x="20691" y="1856"/>
                      <a:pt x="17305" y="453"/>
                      <a:pt x="13775" y="453"/>
                    </a:cubicBezTo>
                    <a:cubicBezTo>
                      <a:pt x="10245" y="453"/>
                      <a:pt x="6858" y="1856"/>
                      <a:pt x="4362" y="4352"/>
                    </a:cubicBezTo>
                    <a:cubicBezTo>
                      <a:pt x="1866" y="6848"/>
                      <a:pt x="463" y="10234"/>
                      <a:pt x="463" y="13765"/>
                    </a:cubicBezTo>
                    <a:cubicBezTo>
                      <a:pt x="463" y="17295"/>
                      <a:pt x="1866" y="20681"/>
                      <a:pt x="4362" y="23177"/>
                    </a:cubicBezTo>
                    <a:cubicBezTo>
                      <a:pt x="6858" y="25674"/>
                      <a:pt x="10245" y="27076"/>
                      <a:pt x="13775" y="270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67" name="任意多边形: 形状 68366">
                <a:extLst>
                  <a:ext uri="{FF2B5EF4-FFF2-40B4-BE49-F238E27FC236}">
                    <a16:creationId xmlns:a16="http://schemas.microsoft.com/office/drawing/2014/main" id="{6863BD69-5C81-BD1C-0002-963045ED4529}"/>
                  </a:ext>
                </a:extLst>
              </p:cNvPr>
              <p:cNvSpPr/>
              <p:nvPr/>
            </p:nvSpPr>
            <p:spPr>
              <a:xfrm>
                <a:off x="7768533" y="3607253"/>
                <a:ext cx="26623" cy="26623"/>
              </a:xfrm>
              <a:custGeom>
                <a:avLst/>
                <a:gdLst>
                  <a:gd name="connsiteX0" fmla="*/ 13885 w 26623"/>
                  <a:gd name="connsiteY0" fmla="*/ 26927 h 26623"/>
                  <a:gd name="connsiteX1" fmla="*/ 23298 w 26623"/>
                  <a:gd name="connsiteY1" fmla="*/ 23028 h 26623"/>
                  <a:gd name="connsiteX2" fmla="*/ 27197 w 26623"/>
                  <a:gd name="connsiteY2" fmla="*/ 13616 h 26623"/>
                  <a:gd name="connsiteX3" fmla="*/ 23298 w 26623"/>
                  <a:gd name="connsiteY3" fmla="*/ 4203 h 26623"/>
                  <a:gd name="connsiteX4" fmla="*/ 13885 w 26623"/>
                  <a:gd name="connsiteY4" fmla="*/ 304 h 26623"/>
                  <a:gd name="connsiteX5" fmla="*/ 4472 w 26623"/>
                  <a:gd name="connsiteY5" fmla="*/ 4203 h 26623"/>
                  <a:gd name="connsiteX6" fmla="*/ 574 w 26623"/>
                  <a:gd name="connsiteY6" fmla="*/ 13616 h 26623"/>
                  <a:gd name="connsiteX7" fmla="*/ 4472 w 26623"/>
                  <a:gd name="connsiteY7" fmla="*/ 23028 h 26623"/>
                  <a:gd name="connsiteX8" fmla="*/ 13885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5" y="26927"/>
                    </a:moveTo>
                    <a:cubicBezTo>
                      <a:pt x="17415" y="26927"/>
                      <a:pt x="20802" y="25525"/>
                      <a:pt x="23298" y="23028"/>
                    </a:cubicBezTo>
                    <a:cubicBezTo>
                      <a:pt x="25794" y="20532"/>
                      <a:pt x="27197" y="17146"/>
                      <a:pt x="27197" y="13616"/>
                    </a:cubicBezTo>
                    <a:cubicBezTo>
                      <a:pt x="27197" y="10085"/>
                      <a:pt x="25794" y="6699"/>
                      <a:pt x="23298" y="4203"/>
                    </a:cubicBezTo>
                    <a:cubicBezTo>
                      <a:pt x="20802" y="1707"/>
                      <a:pt x="17415" y="304"/>
                      <a:pt x="13885" y="304"/>
                    </a:cubicBezTo>
                    <a:cubicBezTo>
                      <a:pt x="10355" y="304"/>
                      <a:pt x="6969" y="1707"/>
                      <a:pt x="4472" y="4203"/>
                    </a:cubicBezTo>
                    <a:cubicBezTo>
                      <a:pt x="1976" y="6699"/>
                      <a:pt x="574" y="10085"/>
                      <a:pt x="574" y="13616"/>
                    </a:cubicBezTo>
                    <a:cubicBezTo>
                      <a:pt x="574" y="17146"/>
                      <a:pt x="1976" y="20532"/>
                      <a:pt x="4472" y="23028"/>
                    </a:cubicBezTo>
                    <a:cubicBezTo>
                      <a:pt x="6969" y="25525"/>
                      <a:pt x="10355" y="26927"/>
                      <a:pt x="13885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68" name="任意多边形: 形状 68367">
                <a:extLst>
                  <a:ext uri="{FF2B5EF4-FFF2-40B4-BE49-F238E27FC236}">
                    <a16:creationId xmlns:a16="http://schemas.microsoft.com/office/drawing/2014/main" id="{A41C1C3D-0A58-31CE-33F6-A58665E30D24}"/>
                  </a:ext>
                </a:extLst>
              </p:cNvPr>
              <p:cNvSpPr/>
              <p:nvPr/>
            </p:nvSpPr>
            <p:spPr>
              <a:xfrm>
                <a:off x="2652393" y="2404601"/>
                <a:ext cx="26623" cy="26623"/>
              </a:xfrm>
              <a:custGeom>
                <a:avLst/>
                <a:gdLst>
                  <a:gd name="connsiteX0" fmla="*/ 13455 w 26623"/>
                  <a:gd name="connsiteY0" fmla="*/ 26826 h 26623"/>
                  <a:gd name="connsiteX1" fmla="*/ 22868 w 26623"/>
                  <a:gd name="connsiteY1" fmla="*/ 22927 h 26623"/>
                  <a:gd name="connsiteX2" fmla="*/ 26767 w 26623"/>
                  <a:gd name="connsiteY2" fmla="*/ 13515 h 26623"/>
                  <a:gd name="connsiteX3" fmla="*/ 22868 w 26623"/>
                  <a:gd name="connsiteY3" fmla="*/ 4102 h 26623"/>
                  <a:gd name="connsiteX4" fmla="*/ 13455 w 26623"/>
                  <a:gd name="connsiteY4" fmla="*/ 203 h 26623"/>
                  <a:gd name="connsiteX5" fmla="*/ 4043 w 26623"/>
                  <a:gd name="connsiteY5" fmla="*/ 4102 h 26623"/>
                  <a:gd name="connsiteX6" fmla="*/ 144 w 26623"/>
                  <a:gd name="connsiteY6" fmla="*/ 13515 h 26623"/>
                  <a:gd name="connsiteX7" fmla="*/ 4043 w 26623"/>
                  <a:gd name="connsiteY7" fmla="*/ 22927 h 26623"/>
                  <a:gd name="connsiteX8" fmla="*/ 13455 w 26623"/>
                  <a:gd name="connsiteY8" fmla="*/ 268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5" y="26826"/>
                    </a:moveTo>
                    <a:cubicBezTo>
                      <a:pt x="16986" y="26826"/>
                      <a:pt x="20372" y="25424"/>
                      <a:pt x="22868" y="22927"/>
                    </a:cubicBezTo>
                    <a:cubicBezTo>
                      <a:pt x="25364" y="20431"/>
                      <a:pt x="26767" y="17045"/>
                      <a:pt x="26767" y="13515"/>
                    </a:cubicBezTo>
                    <a:cubicBezTo>
                      <a:pt x="26767" y="9984"/>
                      <a:pt x="25364" y="6598"/>
                      <a:pt x="22868" y="4102"/>
                    </a:cubicBezTo>
                    <a:cubicBezTo>
                      <a:pt x="20372" y="1606"/>
                      <a:pt x="16986" y="203"/>
                      <a:pt x="13455" y="203"/>
                    </a:cubicBezTo>
                    <a:cubicBezTo>
                      <a:pt x="9925" y="203"/>
                      <a:pt x="6539" y="1606"/>
                      <a:pt x="4043" y="4102"/>
                    </a:cubicBezTo>
                    <a:cubicBezTo>
                      <a:pt x="1546" y="6598"/>
                      <a:pt x="144" y="9984"/>
                      <a:pt x="144" y="13515"/>
                    </a:cubicBezTo>
                    <a:cubicBezTo>
                      <a:pt x="144" y="17045"/>
                      <a:pt x="1546" y="20431"/>
                      <a:pt x="4043" y="22927"/>
                    </a:cubicBezTo>
                    <a:cubicBezTo>
                      <a:pt x="6539" y="25424"/>
                      <a:pt x="9925" y="26826"/>
                      <a:pt x="13455" y="268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69" name="任意多边形: 形状 68368">
                <a:extLst>
                  <a:ext uri="{FF2B5EF4-FFF2-40B4-BE49-F238E27FC236}">
                    <a16:creationId xmlns:a16="http://schemas.microsoft.com/office/drawing/2014/main" id="{3EAD648F-4861-1E36-999A-BA9E594F6524}"/>
                  </a:ext>
                </a:extLst>
              </p:cNvPr>
              <p:cNvSpPr/>
              <p:nvPr/>
            </p:nvSpPr>
            <p:spPr>
              <a:xfrm>
                <a:off x="7599252" y="5195757"/>
                <a:ext cx="26623" cy="26623"/>
              </a:xfrm>
              <a:custGeom>
                <a:avLst/>
                <a:gdLst>
                  <a:gd name="connsiteX0" fmla="*/ 13871 w 26623"/>
                  <a:gd name="connsiteY0" fmla="*/ 27061 h 26623"/>
                  <a:gd name="connsiteX1" fmla="*/ 23284 w 26623"/>
                  <a:gd name="connsiteY1" fmla="*/ 23162 h 26623"/>
                  <a:gd name="connsiteX2" fmla="*/ 27183 w 26623"/>
                  <a:gd name="connsiteY2" fmla="*/ 13749 h 26623"/>
                  <a:gd name="connsiteX3" fmla="*/ 23284 w 26623"/>
                  <a:gd name="connsiteY3" fmla="*/ 4336 h 26623"/>
                  <a:gd name="connsiteX4" fmla="*/ 13871 w 26623"/>
                  <a:gd name="connsiteY4" fmla="*/ 438 h 26623"/>
                  <a:gd name="connsiteX5" fmla="*/ 4458 w 26623"/>
                  <a:gd name="connsiteY5" fmla="*/ 4336 h 26623"/>
                  <a:gd name="connsiteX6" fmla="*/ 559 w 26623"/>
                  <a:gd name="connsiteY6" fmla="*/ 13749 h 26623"/>
                  <a:gd name="connsiteX7" fmla="*/ 4458 w 26623"/>
                  <a:gd name="connsiteY7" fmla="*/ 23162 h 26623"/>
                  <a:gd name="connsiteX8" fmla="*/ 13871 w 26623"/>
                  <a:gd name="connsiteY8" fmla="*/ 270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1" y="27061"/>
                    </a:moveTo>
                    <a:cubicBezTo>
                      <a:pt x="17401" y="27061"/>
                      <a:pt x="20787" y="25658"/>
                      <a:pt x="23284" y="23162"/>
                    </a:cubicBezTo>
                    <a:cubicBezTo>
                      <a:pt x="25780" y="20666"/>
                      <a:pt x="27183" y="17279"/>
                      <a:pt x="27183" y="13749"/>
                    </a:cubicBezTo>
                    <a:cubicBezTo>
                      <a:pt x="27183" y="10219"/>
                      <a:pt x="25780" y="6833"/>
                      <a:pt x="23284" y="4336"/>
                    </a:cubicBezTo>
                    <a:cubicBezTo>
                      <a:pt x="20787" y="1840"/>
                      <a:pt x="17401" y="438"/>
                      <a:pt x="13871" y="438"/>
                    </a:cubicBezTo>
                    <a:cubicBezTo>
                      <a:pt x="10341" y="438"/>
                      <a:pt x="6955" y="1840"/>
                      <a:pt x="4458" y="4336"/>
                    </a:cubicBezTo>
                    <a:cubicBezTo>
                      <a:pt x="1962" y="6833"/>
                      <a:pt x="559" y="10219"/>
                      <a:pt x="559" y="13749"/>
                    </a:cubicBezTo>
                    <a:cubicBezTo>
                      <a:pt x="559" y="17279"/>
                      <a:pt x="1962" y="20666"/>
                      <a:pt x="4458" y="23162"/>
                    </a:cubicBezTo>
                    <a:cubicBezTo>
                      <a:pt x="6955" y="25658"/>
                      <a:pt x="10341" y="27061"/>
                      <a:pt x="13871" y="270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70" name="任意多边形: 形状 68369">
                <a:extLst>
                  <a:ext uri="{FF2B5EF4-FFF2-40B4-BE49-F238E27FC236}">
                    <a16:creationId xmlns:a16="http://schemas.microsoft.com/office/drawing/2014/main" id="{B5994BA6-CBE9-2A39-A8D9-7BDA2F0436BD}"/>
                  </a:ext>
                </a:extLst>
              </p:cNvPr>
              <p:cNvSpPr/>
              <p:nvPr/>
            </p:nvSpPr>
            <p:spPr>
              <a:xfrm>
                <a:off x="7586559" y="5209749"/>
                <a:ext cx="26623" cy="26623"/>
              </a:xfrm>
              <a:custGeom>
                <a:avLst/>
                <a:gdLst>
                  <a:gd name="connsiteX0" fmla="*/ 13870 w 26623"/>
                  <a:gd name="connsiteY0" fmla="*/ 27062 h 26623"/>
                  <a:gd name="connsiteX1" fmla="*/ 23283 w 26623"/>
                  <a:gd name="connsiteY1" fmla="*/ 23163 h 26623"/>
                  <a:gd name="connsiteX2" fmla="*/ 27181 w 26623"/>
                  <a:gd name="connsiteY2" fmla="*/ 13750 h 26623"/>
                  <a:gd name="connsiteX3" fmla="*/ 23283 w 26623"/>
                  <a:gd name="connsiteY3" fmla="*/ 4338 h 26623"/>
                  <a:gd name="connsiteX4" fmla="*/ 13870 w 26623"/>
                  <a:gd name="connsiteY4" fmla="*/ 439 h 26623"/>
                  <a:gd name="connsiteX5" fmla="*/ 4457 w 26623"/>
                  <a:gd name="connsiteY5" fmla="*/ 4338 h 26623"/>
                  <a:gd name="connsiteX6" fmla="*/ 558 w 26623"/>
                  <a:gd name="connsiteY6" fmla="*/ 13750 h 26623"/>
                  <a:gd name="connsiteX7" fmla="*/ 4457 w 26623"/>
                  <a:gd name="connsiteY7" fmla="*/ 23163 h 26623"/>
                  <a:gd name="connsiteX8" fmla="*/ 13870 w 26623"/>
                  <a:gd name="connsiteY8" fmla="*/ 270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0" y="27062"/>
                    </a:moveTo>
                    <a:cubicBezTo>
                      <a:pt x="17400" y="27062"/>
                      <a:pt x="20786" y="25659"/>
                      <a:pt x="23283" y="23163"/>
                    </a:cubicBezTo>
                    <a:cubicBezTo>
                      <a:pt x="25779" y="20667"/>
                      <a:pt x="27181" y="17281"/>
                      <a:pt x="27181" y="13750"/>
                    </a:cubicBezTo>
                    <a:cubicBezTo>
                      <a:pt x="27181" y="10220"/>
                      <a:pt x="25779" y="6834"/>
                      <a:pt x="23283" y="4338"/>
                    </a:cubicBezTo>
                    <a:cubicBezTo>
                      <a:pt x="20786" y="1841"/>
                      <a:pt x="17400" y="439"/>
                      <a:pt x="13870" y="439"/>
                    </a:cubicBezTo>
                    <a:cubicBezTo>
                      <a:pt x="10340" y="439"/>
                      <a:pt x="6953" y="1841"/>
                      <a:pt x="4457" y="4338"/>
                    </a:cubicBezTo>
                    <a:cubicBezTo>
                      <a:pt x="1961" y="6834"/>
                      <a:pt x="558" y="10220"/>
                      <a:pt x="558" y="13750"/>
                    </a:cubicBezTo>
                    <a:cubicBezTo>
                      <a:pt x="558" y="17281"/>
                      <a:pt x="1961" y="20667"/>
                      <a:pt x="4457" y="23163"/>
                    </a:cubicBezTo>
                    <a:cubicBezTo>
                      <a:pt x="6953" y="25659"/>
                      <a:pt x="10340" y="27062"/>
                      <a:pt x="13870" y="270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71" name="任意多边形: 形状 68370">
                <a:extLst>
                  <a:ext uri="{FF2B5EF4-FFF2-40B4-BE49-F238E27FC236}">
                    <a16:creationId xmlns:a16="http://schemas.microsoft.com/office/drawing/2014/main" id="{483C9D8B-0A79-E015-BC94-35162A829001}"/>
                  </a:ext>
                </a:extLst>
              </p:cNvPr>
              <p:cNvSpPr/>
              <p:nvPr/>
            </p:nvSpPr>
            <p:spPr>
              <a:xfrm>
                <a:off x="3719567" y="4171881"/>
                <a:ext cx="26623" cy="26623"/>
              </a:xfrm>
              <a:custGeom>
                <a:avLst/>
                <a:gdLst>
                  <a:gd name="connsiteX0" fmla="*/ 13545 w 26623"/>
                  <a:gd name="connsiteY0" fmla="*/ 26975 h 26623"/>
                  <a:gd name="connsiteX1" fmla="*/ 22958 w 26623"/>
                  <a:gd name="connsiteY1" fmla="*/ 23076 h 26623"/>
                  <a:gd name="connsiteX2" fmla="*/ 26857 w 26623"/>
                  <a:gd name="connsiteY2" fmla="*/ 13663 h 26623"/>
                  <a:gd name="connsiteX3" fmla="*/ 22958 w 26623"/>
                  <a:gd name="connsiteY3" fmla="*/ 4250 h 26623"/>
                  <a:gd name="connsiteX4" fmla="*/ 13545 w 26623"/>
                  <a:gd name="connsiteY4" fmla="*/ 352 h 26623"/>
                  <a:gd name="connsiteX5" fmla="*/ 4132 w 26623"/>
                  <a:gd name="connsiteY5" fmla="*/ 4250 h 26623"/>
                  <a:gd name="connsiteX6" fmla="*/ 234 w 26623"/>
                  <a:gd name="connsiteY6" fmla="*/ 13663 h 26623"/>
                  <a:gd name="connsiteX7" fmla="*/ 4132 w 26623"/>
                  <a:gd name="connsiteY7" fmla="*/ 23076 h 26623"/>
                  <a:gd name="connsiteX8" fmla="*/ 13545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5" y="26975"/>
                    </a:moveTo>
                    <a:cubicBezTo>
                      <a:pt x="17075" y="26975"/>
                      <a:pt x="20462" y="25572"/>
                      <a:pt x="22958" y="23076"/>
                    </a:cubicBezTo>
                    <a:cubicBezTo>
                      <a:pt x="25454" y="20580"/>
                      <a:pt x="26857" y="17193"/>
                      <a:pt x="26857" y="13663"/>
                    </a:cubicBezTo>
                    <a:cubicBezTo>
                      <a:pt x="26857" y="10133"/>
                      <a:pt x="25454" y="6747"/>
                      <a:pt x="22958" y="4250"/>
                    </a:cubicBezTo>
                    <a:cubicBezTo>
                      <a:pt x="20462" y="1754"/>
                      <a:pt x="17075" y="352"/>
                      <a:pt x="13545" y="352"/>
                    </a:cubicBezTo>
                    <a:cubicBezTo>
                      <a:pt x="10015" y="352"/>
                      <a:pt x="6629" y="1754"/>
                      <a:pt x="4132" y="4250"/>
                    </a:cubicBezTo>
                    <a:cubicBezTo>
                      <a:pt x="1636" y="6747"/>
                      <a:pt x="234" y="10133"/>
                      <a:pt x="234" y="13663"/>
                    </a:cubicBezTo>
                    <a:cubicBezTo>
                      <a:pt x="234" y="17193"/>
                      <a:pt x="1636" y="20580"/>
                      <a:pt x="4132" y="23076"/>
                    </a:cubicBezTo>
                    <a:cubicBezTo>
                      <a:pt x="6629" y="25572"/>
                      <a:pt x="10015" y="26975"/>
                      <a:pt x="13545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72" name="任意多边形: 形状 68371">
                <a:extLst>
                  <a:ext uri="{FF2B5EF4-FFF2-40B4-BE49-F238E27FC236}">
                    <a16:creationId xmlns:a16="http://schemas.microsoft.com/office/drawing/2014/main" id="{FADAFE6F-6EA7-B0C2-4370-896D0F355CE4}"/>
                  </a:ext>
                </a:extLst>
              </p:cNvPr>
              <p:cNvSpPr/>
              <p:nvPr/>
            </p:nvSpPr>
            <p:spPr>
              <a:xfrm>
                <a:off x="3741961" y="4209083"/>
                <a:ext cx="26623" cy="26623"/>
              </a:xfrm>
              <a:custGeom>
                <a:avLst/>
                <a:gdLst>
                  <a:gd name="connsiteX0" fmla="*/ 13547 w 26623"/>
                  <a:gd name="connsiteY0" fmla="*/ 26978 h 26623"/>
                  <a:gd name="connsiteX1" fmla="*/ 22960 w 26623"/>
                  <a:gd name="connsiteY1" fmla="*/ 23079 h 26623"/>
                  <a:gd name="connsiteX2" fmla="*/ 26859 w 26623"/>
                  <a:gd name="connsiteY2" fmla="*/ 13666 h 26623"/>
                  <a:gd name="connsiteX3" fmla="*/ 22960 w 26623"/>
                  <a:gd name="connsiteY3" fmla="*/ 4254 h 26623"/>
                  <a:gd name="connsiteX4" fmla="*/ 13547 w 26623"/>
                  <a:gd name="connsiteY4" fmla="*/ 355 h 26623"/>
                  <a:gd name="connsiteX5" fmla="*/ 4134 w 26623"/>
                  <a:gd name="connsiteY5" fmla="*/ 4254 h 26623"/>
                  <a:gd name="connsiteX6" fmla="*/ 235 w 26623"/>
                  <a:gd name="connsiteY6" fmla="*/ 13666 h 26623"/>
                  <a:gd name="connsiteX7" fmla="*/ 4134 w 26623"/>
                  <a:gd name="connsiteY7" fmla="*/ 23079 h 26623"/>
                  <a:gd name="connsiteX8" fmla="*/ 13547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7" y="26978"/>
                    </a:moveTo>
                    <a:cubicBezTo>
                      <a:pt x="17077" y="26978"/>
                      <a:pt x="20463" y="25575"/>
                      <a:pt x="22960" y="23079"/>
                    </a:cubicBezTo>
                    <a:cubicBezTo>
                      <a:pt x="25456" y="20583"/>
                      <a:pt x="26859" y="17197"/>
                      <a:pt x="26859" y="13666"/>
                    </a:cubicBezTo>
                    <a:cubicBezTo>
                      <a:pt x="26859" y="10136"/>
                      <a:pt x="25456" y="6750"/>
                      <a:pt x="22960" y="4254"/>
                    </a:cubicBezTo>
                    <a:cubicBezTo>
                      <a:pt x="20463" y="1757"/>
                      <a:pt x="17077" y="355"/>
                      <a:pt x="13547" y="355"/>
                    </a:cubicBezTo>
                    <a:cubicBezTo>
                      <a:pt x="10017" y="355"/>
                      <a:pt x="6631" y="1757"/>
                      <a:pt x="4134" y="4254"/>
                    </a:cubicBezTo>
                    <a:cubicBezTo>
                      <a:pt x="1638" y="6750"/>
                      <a:pt x="235" y="10136"/>
                      <a:pt x="235" y="13666"/>
                    </a:cubicBezTo>
                    <a:cubicBezTo>
                      <a:pt x="235" y="17197"/>
                      <a:pt x="1638" y="20583"/>
                      <a:pt x="4134" y="23079"/>
                    </a:cubicBezTo>
                    <a:cubicBezTo>
                      <a:pt x="6631" y="25575"/>
                      <a:pt x="10017" y="26978"/>
                      <a:pt x="13547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73" name="任意多边形: 形状 68372">
                <a:extLst>
                  <a:ext uri="{FF2B5EF4-FFF2-40B4-BE49-F238E27FC236}">
                    <a16:creationId xmlns:a16="http://schemas.microsoft.com/office/drawing/2014/main" id="{84FDD7CB-6877-F06B-8E30-75E849704B7A}"/>
                  </a:ext>
                </a:extLst>
              </p:cNvPr>
              <p:cNvSpPr/>
              <p:nvPr/>
            </p:nvSpPr>
            <p:spPr>
              <a:xfrm>
                <a:off x="5422048" y="4690856"/>
                <a:ext cx="26623" cy="26623"/>
              </a:xfrm>
              <a:custGeom>
                <a:avLst/>
                <a:gdLst>
                  <a:gd name="connsiteX0" fmla="*/ 13688 w 26623"/>
                  <a:gd name="connsiteY0" fmla="*/ 27018 h 26623"/>
                  <a:gd name="connsiteX1" fmla="*/ 23101 w 26623"/>
                  <a:gd name="connsiteY1" fmla="*/ 23119 h 26623"/>
                  <a:gd name="connsiteX2" fmla="*/ 27000 w 26623"/>
                  <a:gd name="connsiteY2" fmla="*/ 13707 h 26623"/>
                  <a:gd name="connsiteX3" fmla="*/ 23101 w 26623"/>
                  <a:gd name="connsiteY3" fmla="*/ 4294 h 26623"/>
                  <a:gd name="connsiteX4" fmla="*/ 13688 w 26623"/>
                  <a:gd name="connsiteY4" fmla="*/ 395 h 26623"/>
                  <a:gd name="connsiteX5" fmla="*/ 4275 w 26623"/>
                  <a:gd name="connsiteY5" fmla="*/ 4294 h 26623"/>
                  <a:gd name="connsiteX6" fmla="*/ 377 w 26623"/>
                  <a:gd name="connsiteY6" fmla="*/ 13707 h 26623"/>
                  <a:gd name="connsiteX7" fmla="*/ 4275 w 26623"/>
                  <a:gd name="connsiteY7" fmla="*/ 23119 h 26623"/>
                  <a:gd name="connsiteX8" fmla="*/ 13688 w 26623"/>
                  <a:gd name="connsiteY8" fmla="*/ 270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8" y="27018"/>
                    </a:moveTo>
                    <a:cubicBezTo>
                      <a:pt x="17218" y="27018"/>
                      <a:pt x="20605" y="25616"/>
                      <a:pt x="23101" y="23119"/>
                    </a:cubicBezTo>
                    <a:cubicBezTo>
                      <a:pt x="25597" y="20623"/>
                      <a:pt x="27000" y="17237"/>
                      <a:pt x="27000" y="13707"/>
                    </a:cubicBezTo>
                    <a:cubicBezTo>
                      <a:pt x="27000" y="10176"/>
                      <a:pt x="25597" y="6790"/>
                      <a:pt x="23101" y="4294"/>
                    </a:cubicBezTo>
                    <a:cubicBezTo>
                      <a:pt x="20605" y="1798"/>
                      <a:pt x="17218" y="395"/>
                      <a:pt x="13688" y="395"/>
                    </a:cubicBezTo>
                    <a:cubicBezTo>
                      <a:pt x="10158" y="395"/>
                      <a:pt x="6772" y="1798"/>
                      <a:pt x="4275" y="4294"/>
                    </a:cubicBezTo>
                    <a:cubicBezTo>
                      <a:pt x="1779" y="6790"/>
                      <a:pt x="377" y="10176"/>
                      <a:pt x="377" y="13707"/>
                    </a:cubicBezTo>
                    <a:cubicBezTo>
                      <a:pt x="377" y="17237"/>
                      <a:pt x="1779" y="20623"/>
                      <a:pt x="4275" y="23119"/>
                    </a:cubicBezTo>
                    <a:cubicBezTo>
                      <a:pt x="6772" y="25616"/>
                      <a:pt x="10158" y="27018"/>
                      <a:pt x="13688" y="270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74" name="任意多边形: 形状 68373">
                <a:extLst>
                  <a:ext uri="{FF2B5EF4-FFF2-40B4-BE49-F238E27FC236}">
                    <a16:creationId xmlns:a16="http://schemas.microsoft.com/office/drawing/2014/main" id="{32F2718C-712A-DBBC-0E27-07FFF69C2C2B}"/>
                  </a:ext>
                </a:extLst>
              </p:cNvPr>
              <p:cNvSpPr/>
              <p:nvPr/>
            </p:nvSpPr>
            <p:spPr>
              <a:xfrm>
                <a:off x="5382476" y="4631763"/>
                <a:ext cx="26623" cy="26623"/>
              </a:xfrm>
              <a:custGeom>
                <a:avLst/>
                <a:gdLst>
                  <a:gd name="connsiteX0" fmla="*/ 13685 w 26623"/>
                  <a:gd name="connsiteY0" fmla="*/ 27013 h 26623"/>
                  <a:gd name="connsiteX1" fmla="*/ 23097 w 26623"/>
                  <a:gd name="connsiteY1" fmla="*/ 23114 h 26623"/>
                  <a:gd name="connsiteX2" fmla="*/ 26996 w 26623"/>
                  <a:gd name="connsiteY2" fmla="*/ 13702 h 26623"/>
                  <a:gd name="connsiteX3" fmla="*/ 23097 w 26623"/>
                  <a:gd name="connsiteY3" fmla="*/ 4289 h 26623"/>
                  <a:gd name="connsiteX4" fmla="*/ 13685 w 26623"/>
                  <a:gd name="connsiteY4" fmla="*/ 390 h 26623"/>
                  <a:gd name="connsiteX5" fmla="*/ 4272 w 26623"/>
                  <a:gd name="connsiteY5" fmla="*/ 4289 h 26623"/>
                  <a:gd name="connsiteX6" fmla="*/ 373 w 26623"/>
                  <a:gd name="connsiteY6" fmla="*/ 13702 h 26623"/>
                  <a:gd name="connsiteX7" fmla="*/ 4272 w 26623"/>
                  <a:gd name="connsiteY7" fmla="*/ 23114 h 26623"/>
                  <a:gd name="connsiteX8" fmla="*/ 13685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5" y="27013"/>
                    </a:moveTo>
                    <a:cubicBezTo>
                      <a:pt x="17215" y="27013"/>
                      <a:pt x="20601" y="25611"/>
                      <a:pt x="23097" y="23114"/>
                    </a:cubicBezTo>
                    <a:cubicBezTo>
                      <a:pt x="25594" y="20618"/>
                      <a:pt x="26996" y="17232"/>
                      <a:pt x="26996" y="13702"/>
                    </a:cubicBezTo>
                    <a:cubicBezTo>
                      <a:pt x="26996" y="10171"/>
                      <a:pt x="25594" y="6785"/>
                      <a:pt x="23097" y="4289"/>
                    </a:cubicBezTo>
                    <a:cubicBezTo>
                      <a:pt x="20601" y="1793"/>
                      <a:pt x="17215" y="390"/>
                      <a:pt x="13685" y="390"/>
                    </a:cubicBezTo>
                    <a:cubicBezTo>
                      <a:pt x="10155" y="390"/>
                      <a:pt x="6768" y="1793"/>
                      <a:pt x="4272" y="4289"/>
                    </a:cubicBezTo>
                    <a:cubicBezTo>
                      <a:pt x="1776" y="6785"/>
                      <a:pt x="373" y="10171"/>
                      <a:pt x="373" y="13702"/>
                    </a:cubicBezTo>
                    <a:cubicBezTo>
                      <a:pt x="373" y="17232"/>
                      <a:pt x="1776" y="20618"/>
                      <a:pt x="4272" y="23114"/>
                    </a:cubicBezTo>
                    <a:cubicBezTo>
                      <a:pt x="6768" y="25611"/>
                      <a:pt x="10155" y="27013"/>
                      <a:pt x="13685" y="270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75" name="任意多边形: 形状 68374">
                <a:extLst>
                  <a:ext uri="{FF2B5EF4-FFF2-40B4-BE49-F238E27FC236}">
                    <a16:creationId xmlns:a16="http://schemas.microsoft.com/office/drawing/2014/main" id="{EE9471BA-2495-118C-B3C7-845237E1BD75}"/>
                  </a:ext>
                </a:extLst>
              </p:cNvPr>
              <p:cNvSpPr/>
              <p:nvPr/>
            </p:nvSpPr>
            <p:spPr>
              <a:xfrm>
                <a:off x="8960646" y="3601467"/>
                <a:ext cx="26623" cy="26623"/>
              </a:xfrm>
              <a:custGeom>
                <a:avLst/>
                <a:gdLst>
                  <a:gd name="connsiteX0" fmla="*/ 13985 w 26623"/>
                  <a:gd name="connsiteY0" fmla="*/ 26927 h 26623"/>
                  <a:gd name="connsiteX1" fmla="*/ 23398 w 26623"/>
                  <a:gd name="connsiteY1" fmla="*/ 23028 h 26623"/>
                  <a:gd name="connsiteX2" fmla="*/ 27297 w 26623"/>
                  <a:gd name="connsiteY2" fmla="*/ 13615 h 26623"/>
                  <a:gd name="connsiteX3" fmla="*/ 23398 w 26623"/>
                  <a:gd name="connsiteY3" fmla="*/ 4202 h 26623"/>
                  <a:gd name="connsiteX4" fmla="*/ 13985 w 26623"/>
                  <a:gd name="connsiteY4" fmla="*/ 304 h 26623"/>
                  <a:gd name="connsiteX5" fmla="*/ 4573 w 26623"/>
                  <a:gd name="connsiteY5" fmla="*/ 4202 h 26623"/>
                  <a:gd name="connsiteX6" fmla="*/ 674 w 26623"/>
                  <a:gd name="connsiteY6" fmla="*/ 13615 h 26623"/>
                  <a:gd name="connsiteX7" fmla="*/ 4573 w 26623"/>
                  <a:gd name="connsiteY7" fmla="*/ 23028 h 26623"/>
                  <a:gd name="connsiteX8" fmla="*/ 13985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85" y="26927"/>
                    </a:moveTo>
                    <a:cubicBezTo>
                      <a:pt x="17516" y="26927"/>
                      <a:pt x="20902" y="25524"/>
                      <a:pt x="23398" y="23028"/>
                    </a:cubicBezTo>
                    <a:cubicBezTo>
                      <a:pt x="25894" y="20532"/>
                      <a:pt x="27297" y="17145"/>
                      <a:pt x="27297" y="13615"/>
                    </a:cubicBezTo>
                    <a:cubicBezTo>
                      <a:pt x="27297" y="10085"/>
                      <a:pt x="25894" y="6699"/>
                      <a:pt x="23398" y="4202"/>
                    </a:cubicBezTo>
                    <a:cubicBezTo>
                      <a:pt x="20902" y="1706"/>
                      <a:pt x="17516" y="304"/>
                      <a:pt x="13985" y="304"/>
                    </a:cubicBezTo>
                    <a:cubicBezTo>
                      <a:pt x="10455" y="304"/>
                      <a:pt x="7069" y="1706"/>
                      <a:pt x="4573" y="4202"/>
                    </a:cubicBezTo>
                    <a:cubicBezTo>
                      <a:pt x="2076" y="6699"/>
                      <a:pt x="674" y="10085"/>
                      <a:pt x="674" y="13615"/>
                    </a:cubicBezTo>
                    <a:cubicBezTo>
                      <a:pt x="674" y="17145"/>
                      <a:pt x="2076" y="20532"/>
                      <a:pt x="4573" y="23028"/>
                    </a:cubicBezTo>
                    <a:cubicBezTo>
                      <a:pt x="7069" y="25524"/>
                      <a:pt x="10455" y="26927"/>
                      <a:pt x="13985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76" name="任意多边形: 形状 68375">
                <a:extLst>
                  <a:ext uri="{FF2B5EF4-FFF2-40B4-BE49-F238E27FC236}">
                    <a16:creationId xmlns:a16="http://schemas.microsoft.com/office/drawing/2014/main" id="{34CE4070-16BD-8558-FBEC-5F88E37C505E}"/>
                  </a:ext>
                </a:extLst>
              </p:cNvPr>
              <p:cNvSpPr/>
              <p:nvPr/>
            </p:nvSpPr>
            <p:spPr>
              <a:xfrm>
                <a:off x="6817369" y="1520260"/>
                <a:ext cx="26623" cy="26623"/>
              </a:xfrm>
              <a:custGeom>
                <a:avLst/>
                <a:gdLst>
                  <a:gd name="connsiteX0" fmla="*/ 13805 w 26623"/>
                  <a:gd name="connsiteY0" fmla="*/ 26752 h 26623"/>
                  <a:gd name="connsiteX1" fmla="*/ 23218 w 26623"/>
                  <a:gd name="connsiteY1" fmla="*/ 22853 h 26623"/>
                  <a:gd name="connsiteX2" fmla="*/ 27117 w 26623"/>
                  <a:gd name="connsiteY2" fmla="*/ 13440 h 26623"/>
                  <a:gd name="connsiteX3" fmla="*/ 23218 w 26623"/>
                  <a:gd name="connsiteY3" fmla="*/ 4028 h 26623"/>
                  <a:gd name="connsiteX4" fmla="*/ 13805 w 26623"/>
                  <a:gd name="connsiteY4" fmla="*/ 129 h 26623"/>
                  <a:gd name="connsiteX5" fmla="*/ 4393 w 26623"/>
                  <a:gd name="connsiteY5" fmla="*/ 4028 h 26623"/>
                  <a:gd name="connsiteX6" fmla="*/ 494 w 26623"/>
                  <a:gd name="connsiteY6" fmla="*/ 13440 h 26623"/>
                  <a:gd name="connsiteX7" fmla="*/ 4393 w 26623"/>
                  <a:gd name="connsiteY7" fmla="*/ 22853 h 26623"/>
                  <a:gd name="connsiteX8" fmla="*/ 13805 w 26623"/>
                  <a:gd name="connsiteY8" fmla="*/ 267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752"/>
                    </a:moveTo>
                    <a:cubicBezTo>
                      <a:pt x="17336" y="26752"/>
                      <a:pt x="20722" y="25349"/>
                      <a:pt x="23218" y="22853"/>
                    </a:cubicBezTo>
                    <a:cubicBezTo>
                      <a:pt x="25714" y="20357"/>
                      <a:pt x="27117" y="16971"/>
                      <a:pt x="27117" y="13440"/>
                    </a:cubicBezTo>
                    <a:cubicBezTo>
                      <a:pt x="27117" y="9910"/>
                      <a:pt x="25714" y="6524"/>
                      <a:pt x="23218" y="4028"/>
                    </a:cubicBezTo>
                    <a:cubicBezTo>
                      <a:pt x="20722" y="1531"/>
                      <a:pt x="17336" y="129"/>
                      <a:pt x="13805" y="129"/>
                    </a:cubicBezTo>
                    <a:cubicBezTo>
                      <a:pt x="10275" y="129"/>
                      <a:pt x="6889" y="1531"/>
                      <a:pt x="4393" y="4028"/>
                    </a:cubicBezTo>
                    <a:cubicBezTo>
                      <a:pt x="1896" y="6524"/>
                      <a:pt x="494" y="9910"/>
                      <a:pt x="494" y="13440"/>
                    </a:cubicBezTo>
                    <a:cubicBezTo>
                      <a:pt x="494" y="16971"/>
                      <a:pt x="1896" y="20357"/>
                      <a:pt x="4393" y="22853"/>
                    </a:cubicBezTo>
                    <a:cubicBezTo>
                      <a:pt x="6889" y="25349"/>
                      <a:pt x="10275" y="26752"/>
                      <a:pt x="13805" y="267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77" name="任意多边形: 形状 68376">
                <a:extLst>
                  <a:ext uri="{FF2B5EF4-FFF2-40B4-BE49-F238E27FC236}">
                    <a16:creationId xmlns:a16="http://schemas.microsoft.com/office/drawing/2014/main" id="{20E655C1-990E-8676-50C7-A17378B854AC}"/>
                  </a:ext>
                </a:extLst>
              </p:cNvPr>
              <p:cNvSpPr/>
              <p:nvPr/>
            </p:nvSpPr>
            <p:spPr>
              <a:xfrm>
                <a:off x="7276812" y="2138592"/>
                <a:ext cx="26623" cy="26623"/>
              </a:xfrm>
              <a:custGeom>
                <a:avLst/>
                <a:gdLst>
                  <a:gd name="connsiteX0" fmla="*/ 13844 w 26623"/>
                  <a:gd name="connsiteY0" fmla="*/ 26804 h 26623"/>
                  <a:gd name="connsiteX1" fmla="*/ 23257 w 26623"/>
                  <a:gd name="connsiteY1" fmla="*/ 22905 h 26623"/>
                  <a:gd name="connsiteX2" fmla="*/ 27155 w 26623"/>
                  <a:gd name="connsiteY2" fmla="*/ 13492 h 26623"/>
                  <a:gd name="connsiteX3" fmla="*/ 23257 w 26623"/>
                  <a:gd name="connsiteY3" fmla="*/ 4080 h 26623"/>
                  <a:gd name="connsiteX4" fmla="*/ 13844 w 26623"/>
                  <a:gd name="connsiteY4" fmla="*/ 181 h 26623"/>
                  <a:gd name="connsiteX5" fmla="*/ 4431 w 26623"/>
                  <a:gd name="connsiteY5" fmla="*/ 4080 h 26623"/>
                  <a:gd name="connsiteX6" fmla="*/ 532 w 26623"/>
                  <a:gd name="connsiteY6" fmla="*/ 13492 h 26623"/>
                  <a:gd name="connsiteX7" fmla="*/ 4431 w 26623"/>
                  <a:gd name="connsiteY7" fmla="*/ 22905 h 26623"/>
                  <a:gd name="connsiteX8" fmla="*/ 13844 w 26623"/>
                  <a:gd name="connsiteY8" fmla="*/ 268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4" y="26804"/>
                    </a:moveTo>
                    <a:cubicBezTo>
                      <a:pt x="17374" y="26804"/>
                      <a:pt x="20760" y="25401"/>
                      <a:pt x="23257" y="22905"/>
                    </a:cubicBezTo>
                    <a:cubicBezTo>
                      <a:pt x="25753" y="20409"/>
                      <a:pt x="27155" y="17023"/>
                      <a:pt x="27155" y="13492"/>
                    </a:cubicBezTo>
                    <a:cubicBezTo>
                      <a:pt x="27155" y="9962"/>
                      <a:pt x="25753" y="6576"/>
                      <a:pt x="23257" y="4080"/>
                    </a:cubicBezTo>
                    <a:cubicBezTo>
                      <a:pt x="20760" y="1583"/>
                      <a:pt x="17374" y="181"/>
                      <a:pt x="13844" y="181"/>
                    </a:cubicBezTo>
                    <a:cubicBezTo>
                      <a:pt x="10314" y="181"/>
                      <a:pt x="6927" y="1583"/>
                      <a:pt x="4431" y="4080"/>
                    </a:cubicBezTo>
                    <a:cubicBezTo>
                      <a:pt x="1935" y="6576"/>
                      <a:pt x="532" y="9962"/>
                      <a:pt x="532" y="13492"/>
                    </a:cubicBezTo>
                    <a:cubicBezTo>
                      <a:pt x="532" y="17023"/>
                      <a:pt x="1935" y="20409"/>
                      <a:pt x="4431" y="22905"/>
                    </a:cubicBezTo>
                    <a:cubicBezTo>
                      <a:pt x="6927" y="25401"/>
                      <a:pt x="10314" y="26804"/>
                      <a:pt x="13844" y="268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78" name="任意多边形: 形状 68377">
                <a:extLst>
                  <a:ext uri="{FF2B5EF4-FFF2-40B4-BE49-F238E27FC236}">
                    <a16:creationId xmlns:a16="http://schemas.microsoft.com/office/drawing/2014/main" id="{D5697874-F27A-CC48-F76F-00D502B93B46}"/>
                  </a:ext>
                </a:extLst>
              </p:cNvPr>
              <p:cNvSpPr/>
              <p:nvPr/>
            </p:nvSpPr>
            <p:spPr>
              <a:xfrm>
                <a:off x="8283269" y="2813202"/>
                <a:ext cx="26623" cy="26623"/>
              </a:xfrm>
              <a:custGeom>
                <a:avLst/>
                <a:gdLst>
                  <a:gd name="connsiteX0" fmla="*/ 13928 w 26623"/>
                  <a:gd name="connsiteY0" fmla="*/ 26861 h 26623"/>
                  <a:gd name="connsiteX1" fmla="*/ 23341 w 26623"/>
                  <a:gd name="connsiteY1" fmla="*/ 22962 h 26623"/>
                  <a:gd name="connsiteX2" fmla="*/ 27240 w 26623"/>
                  <a:gd name="connsiteY2" fmla="*/ 13549 h 26623"/>
                  <a:gd name="connsiteX3" fmla="*/ 23341 w 26623"/>
                  <a:gd name="connsiteY3" fmla="*/ 4136 h 26623"/>
                  <a:gd name="connsiteX4" fmla="*/ 13928 w 26623"/>
                  <a:gd name="connsiteY4" fmla="*/ 237 h 26623"/>
                  <a:gd name="connsiteX5" fmla="*/ 4516 w 26623"/>
                  <a:gd name="connsiteY5" fmla="*/ 4136 h 26623"/>
                  <a:gd name="connsiteX6" fmla="*/ 617 w 26623"/>
                  <a:gd name="connsiteY6" fmla="*/ 13549 h 26623"/>
                  <a:gd name="connsiteX7" fmla="*/ 4516 w 26623"/>
                  <a:gd name="connsiteY7" fmla="*/ 22962 h 26623"/>
                  <a:gd name="connsiteX8" fmla="*/ 13928 w 26623"/>
                  <a:gd name="connsiteY8" fmla="*/ 268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8" y="26861"/>
                    </a:moveTo>
                    <a:cubicBezTo>
                      <a:pt x="17459" y="26861"/>
                      <a:pt x="20845" y="25458"/>
                      <a:pt x="23341" y="22962"/>
                    </a:cubicBezTo>
                    <a:cubicBezTo>
                      <a:pt x="25837" y="20465"/>
                      <a:pt x="27240" y="17079"/>
                      <a:pt x="27240" y="13549"/>
                    </a:cubicBezTo>
                    <a:cubicBezTo>
                      <a:pt x="27240" y="10019"/>
                      <a:pt x="25837" y="6633"/>
                      <a:pt x="23341" y="4136"/>
                    </a:cubicBezTo>
                    <a:cubicBezTo>
                      <a:pt x="20845" y="1640"/>
                      <a:pt x="17459" y="237"/>
                      <a:pt x="13928" y="237"/>
                    </a:cubicBezTo>
                    <a:cubicBezTo>
                      <a:pt x="10398" y="237"/>
                      <a:pt x="7012" y="1640"/>
                      <a:pt x="4516" y="4136"/>
                    </a:cubicBezTo>
                    <a:cubicBezTo>
                      <a:pt x="2019" y="6633"/>
                      <a:pt x="617" y="10019"/>
                      <a:pt x="617" y="13549"/>
                    </a:cubicBezTo>
                    <a:cubicBezTo>
                      <a:pt x="617" y="17079"/>
                      <a:pt x="2019" y="20465"/>
                      <a:pt x="4516" y="22962"/>
                    </a:cubicBezTo>
                    <a:cubicBezTo>
                      <a:pt x="7012" y="25458"/>
                      <a:pt x="10398" y="26861"/>
                      <a:pt x="13928" y="268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79" name="任意多边形: 形状 68378">
                <a:extLst>
                  <a:ext uri="{FF2B5EF4-FFF2-40B4-BE49-F238E27FC236}">
                    <a16:creationId xmlns:a16="http://schemas.microsoft.com/office/drawing/2014/main" id="{6D4CB5DC-327D-30CC-2F47-878A840479E1}"/>
                  </a:ext>
                </a:extLst>
              </p:cNvPr>
              <p:cNvSpPr/>
              <p:nvPr/>
            </p:nvSpPr>
            <p:spPr>
              <a:xfrm>
                <a:off x="7130881" y="5336291"/>
                <a:ext cx="26623" cy="26623"/>
              </a:xfrm>
              <a:custGeom>
                <a:avLst/>
                <a:gdLst>
                  <a:gd name="connsiteX0" fmla="*/ 13832 w 26623"/>
                  <a:gd name="connsiteY0" fmla="*/ 27072 h 26623"/>
                  <a:gd name="connsiteX1" fmla="*/ 23244 w 26623"/>
                  <a:gd name="connsiteY1" fmla="*/ 23174 h 26623"/>
                  <a:gd name="connsiteX2" fmla="*/ 27143 w 26623"/>
                  <a:gd name="connsiteY2" fmla="*/ 13761 h 26623"/>
                  <a:gd name="connsiteX3" fmla="*/ 23244 w 26623"/>
                  <a:gd name="connsiteY3" fmla="*/ 4348 h 26623"/>
                  <a:gd name="connsiteX4" fmla="*/ 13832 w 26623"/>
                  <a:gd name="connsiteY4" fmla="*/ 449 h 26623"/>
                  <a:gd name="connsiteX5" fmla="*/ 4419 w 26623"/>
                  <a:gd name="connsiteY5" fmla="*/ 4348 h 26623"/>
                  <a:gd name="connsiteX6" fmla="*/ 520 w 26623"/>
                  <a:gd name="connsiteY6" fmla="*/ 13761 h 26623"/>
                  <a:gd name="connsiteX7" fmla="*/ 4419 w 26623"/>
                  <a:gd name="connsiteY7" fmla="*/ 23174 h 26623"/>
                  <a:gd name="connsiteX8" fmla="*/ 13832 w 26623"/>
                  <a:gd name="connsiteY8" fmla="*/ 270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7072"/>
                    </a:moveTo>
                    <a:cubicBezTo>
                      <a:pt x="17362" y="27072"/>
                      <a:pt x="20748" y="25670"/>
                      <a:pt x="23244" y="23174"/>
                    </a:cubicBezTo>
                    <a:cubicBezTo>
                      <a:pt x="25741" y="20677"/>
                      <a:pt x="27143" y="17291"/>
                      <a:pt x="27143" y="13761"/>
                    </a:cubicBezTo>
                    <a:cubicBezTo>
                      <a:pt x="27143" y="10231"/>
                      <a:pt x="25741" y="6844"/>
                      <a:pt x="23244" y="4348"/>
                    </a:cubicBezTo>
                    <a:cubicBezTo>
                      <a:pt x="20748" y="1852"/>
                      <a:pt x="17362" y="449"/>
                      <a:pt x="13832" y="449"/>
                    </a:cubicBezTo>
                    <a:cubicBezTo>
                      <a:pt x="10301" y="449"/>
                      <a:pt x="6915" y="1852"/>
                      <a:pt x="4419" y="4348"/>
                    </a:cubicBezTo>
                    <a:cubicBezTo>
                      <a:pt x="1923" y="6844"/>
                      <a:pt x="520" y="10231"/>
                      <a:pt x="520" y="13761"/>
                    </a:cubicBezTo>
                    <a:cubicBezTo>
                      <a:pt x="520" y="17291"/>
                      <a:pt x="1923" y="20677"/>
                      <a:pt x="4419" y="23174"/>
                    </a:cubicBezTo>
                    <a:cubicBezTo>
                      <a:pt x="6915" y="25670"/>
                      <a:pt x="10301" y="27072"/>
                      <a:pt x="13832" y="270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80" name="任意多边形: 形状 68379">
                <a:extLst>
                  <a:ext uri="{FF2B5EF4-FFF2-40B4-BE49-F238E27FC236}">
                    <a16:creationId xmlns:a16="http://schemas.microsoft.com/office/drawing/2014/main" id="{DB418DD3-58D6-2622-3504-073018729DF1}"/>
                  </a:ext>
                </a:extLst>
              </p:cNvPr>
              <p:cNvSpPr/>
              <p:nvPr/>
            </p:nvSpPr>
            <p:spPr>
              <a:xfrm>
                <a:off x="3362261" y="3528903"/>
                <a:ext cx="26623" cy="26623"/>
              </a:xfrm>
              <a:custGeom>
                <a:avLst/>
                <a:gdLst>
                  <a:gd name="connsiteX0" fmla="*/ 13515 w 26623"/>
                  <a:gd name="connsiteY0" fmla="*/ 26921 h 26623"/>
                  <a:gd name="connsiteX1" fmla="*/ 22928 w 26623"/>
                  <a:gd name="connsiteY1" fmla="*/ 23022 h 26623"/>
                  <a:gd name="connsiteX2" fmla="*/ 26827 w 26623"/>
                  <a:gd name="connsiteY2" fmla="*/ 13609 h 26623"/>
                  <a:gd name="connsiteX3" fmla="*/ 22928 w 26623"/>
                  <a:gd name="connsiteY3" fmla="*/ 4196 h 26623"/>
                  <a:gd name="connsiteX4" fmla="*/ 13515 w 26623"/>
                  <a:gd name="connsiteY4" fmla="*/ 298 h 26623"/>
                  <a:gd name="connsiteX5" fmla="*/ 4102 w 26623"/>
                  <a:gd name="connsiteY5" fmla="*/ 4196 h 26623"/>
                  <a:gd name="connsiteX6" fmla="*/ 204 w 26623"/>
                  <a:gd name="connsiteY6" fmla="*/ 13609 h 26623"/>
                  <a:gd name="connsiteX7" fmla="*/ 4102 w 26623"/>
                  <a:gd name="connsiteY7" fmla="*/ 23022 h 26623"/>
                  <a:gd name="connsiteX8" fmla="*/ 13515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5" y="26921"/>
                    </a:moveTo>
                    <a:cubicBezTo>
                      <a:pt x="17045" y="26921"/>
                      <a:pt x="20432" y="25518"/>
                      <a:pt x="22928" y="23022"/>
                    </a:cubicBezTo>
                    <a:cubicBezTo>
                      <a:pt x="25424" y="20526"/>
                      <a:pt x="26827" y="17139"/>
                      <a:pt x="26827" y="13609"/>
                    </a:cubicBezTo>
                    <a:cubicBezTo>
                      <a:pt x="26827" y="10079"/>
                      <a:pt x="25424" y="6693"/>
                      <a:pt x="22928" y="4196"/>
                    </a:cubicBezTo>
                    <a:cubicBezTo>
                      <a:pt x="20432" y="1700"/>
                      <a:pt x="17045" y="298"/>
                      <a:pt x="13515" y="298"/>
                    </a:cubicBezTo>
                    <a:cubicBezTo>
                      <a:pt x="9985" y="298"/>
                      <a:pt x="6599" y="1700"/>
                      <a:pt x="4102" y="4196"/>
                    </a:cubicBezTo>
                    <a:cubicBezTo>
                      <a:pt x="1606" y="6693"/>
                      <a:pt x="204" y="10079"/>
                      <a:pt x="204" y="13609"/>
                    </a:cubicBezTo>
                    <a:cubicBezTo>
                      <a:pt x="204" y="17139"/>
                      <a:pt x="1606" y="20526"/>
                      <a:pt x="4102" y="23022"/>
                    </a:cubicBezTo>
                    <a:cubicBezTo>
                      <a:pt x="6599" y="25518"/>
                      <a:pt x="9985" y="26921"/>
                      <a:pt x="13515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81" name="任意多边形: 形状 68380">
                <a:extLst>
                  <a:ext uri="{FF2B5EF4-FFF2-40B4-BE49-F238E27FC236}">
                    <a16:creationId xmlns:a16="http://schemas.microsoft.com/office/drawing/2014/main" id="{12DDBAC3-9D72-298E-E320-BA587C69363D}"/>
                  </a:ext>
                </a:extLst>
              </p:cNvPr>
              <p:cNvSpPr/>
              <p:nvPr/>
            </p:nvSpPr>
            <p:spPr>
              <a:xfrm>
                <a:off x="7944518" y="3184762"/>
                <a:ext cx="26623" cy="26623"/>
              </a:xfrm>
              <a:custGeom>
                <a:avLst/>
                <a:gdLst>
                  <a:gd name="connsiteX0" fmla="*/ 13900 w 26623"/>
                  <a:gd name="connsiteY0" fmla="*/ 26892 h 26623"/>
                  <a:gd name="connsiteX1" fmla="*/ 23313 w 26623"/>
                  <a:gd name="connsiteY1" fmla="*/ 22993 h 26623"/>
                  <a:gd name="connsiteX2" fmla="*/ 27212 w 26623"/>
                  <a:gd name="connsiteY2" fmla="*/ 13580 h 26623"/>
                  <a:gd name="connsiteX3" fmla="*/ 23313 w 26623"/>
                  <a:gd name="connsiteY3" fmla="*/ 4167 h 26623"/>
                  <a:gd name="connsiteX4" fmla="*/ 13900 w 26623"/>
                  <a:gd name="connsiteY4" fmla="*/ 269 h 26623"/>
                  <a:gd name="connsiteX5" fmla="*/ 4487 w 26623"/>
                  <a:gd name="connsiteY5" fmla="*/ 4167 h 26623"/>
                  <a:gd name="connsiteX6" fmla="*/ 588 w 26623"/>
                  <a:gd name="connsiteY6" fmla="*/ 13580 h 26623"/>
                  <a:gd name="connsiteX7" fmla="*/ 4487 w 26623"/>
                  <a:gd name="connsiteY7" fmla="*/ 22993 h 26623"/>
                  <a:gd name="connsiteX8" fmla="*/ 13900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0" y="26892"/>
                    </a:moveTo>
                    <a:cubicBezTo>
                      <a:pt x="17430" y="26892"/>
                      <a:pt x="20816" y="25489"/>
                      <a:pt x="23313" y="22993"/>
                    </a:cubicBezTo>
                    <a:cubicBezTo>
                      <a:pt x="25809" y="20497"/>
                      <a:pt x="27212" y="17110"/>
                      <a:pt x="27212" y="13580"/>
                    </a:cubicBezTo>
                    <a:cubicBezTo>
                      <a:pt x="27212" y="10050"/>
                      <a:pt x="25809" y="6664"/>
                      <a:pt x="23313" y="4167"/>
                    </a:cubicBezTo>
                    <a:cubicBezTo>
                      <a:pt x="20816" y="1671"/>
                      <a:pt x="17430" y="269"/>
                      <a:pt x="13900" y="269"/>
                    </a:cubicBezTo>
                    <a:cubicBezTo>
                      <a:pt x="10370" y="269"/>
                      <a:pt x="6984" y="1671"/>
                      <a:pt x="4487" y="4167"/>
                    </a:cubicBezTo>
                    <a:cubicBezTo>
                      <a:pt x="1991" y="6664"/>
                      <a:pt x="588" y="10050"/>
                      <a:pt x="588" y="13580"/>
                    </a:cubicBezTo>
                    <a:cubicBezTo>
                      <a:pt x="588" y="17110"/>
                      <a:pt x="1991" y="20497"/>
                      <a:pt x="4487" y="22993"/>
                    </a:cubicBezTo>
                    <a:cubicBezTo>
                      <a:pt x="6984" y="25489"/>
                      <a:pt x="10370" y="26892"/>
                      <a:pt x="13900" y="268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82" name="任意多边形: 形状 68381">
                <a:extLst>
                  <a:ext uri="{FF2B5EF4-FFF2-40B4-BE49-F238E27FC236}">
                    <a16:creationId xmlns:a16="http://schemas.microsoft.com/office/drawing/2014/main" id="{960D6BE6-6E83-B63E-54F9-C6DE3626684F}"/>
                  </a:ext>
                </a:extLst>
              </p:cNvPr>
              <p:cNvSpPr/>
              <p:nvPr/>
            </p:nvSpPr>
            <p:spPr>
              <a:xfrm>
                <a:off x="8701550" y="3971196"/>
                <a:ext cx="26623" cy="26623"/>
              </a:xfrm>
              <a:custGeom>
                <a:avLst/>
                <a:gdLst>
                  <a:gd name="connsiteX0" fmla="*/ 13964 w 26623"/>
                  <a:gd name="connsiteY0" fmla="*/ 26958 h 26623"/>
                  <a:gd name="connsiteX1" fmla="*/ 23376 w 26623"/>
                  <a:gd name="connsiteY1" fmla="*/ 23059 h 26623"/>
                  <a:gd name="connsiteX2" fmla="*/ 27275 w 26623"/>
                  <a:gd name="connsiteY2" fmla="*/ 13646 h 26623"/>
                  <a:gd name="connsiteX3" fmla="*/ 23376 w 26623"/>
                  <a:gd name="connsiteY3" fmla="*/ 4234 h 26623"/>
                  <a:gd name="connsiteX4" fmla="*/ 13964 w 26623"/>
                  <a:gd name="connsiteY4" fmla="*/ 335 h 26623"/>
                  <a:gd name="connsiteX5" fmla="*/ 4551 w 26623"/>
                  <a:gd name="connsiteY5" fmla="*/ 4234 h 26623"/>
                  <a:gd name="connsiteX6" fmla="*/ 652 w 26623"/>
                  <a:gd name="connsiteY6" fmla="*/ 13646 h 26623"/>
                  <a:gd name="connsiteX7" fmla="*/ 4551 w 26623"/>
                  <a:gd name="connsiteY7" fmla="*/ 23059 h 26623"/>
                  <a:gd name="connsiteX8" fmla="*/ 13964 w 26623"/>
                  <a:gd name="connsiteY8" fmla="*/ 269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64" y="26958"/>
                    </a:moveTo>
                    <a:cubicBezTo>
                      <a:pt x="17494" y="26958"/>
                      <a:pt x="20880" y="25555"/>
                      <a:pt x="23376" y="23059"/>
                    </a:cubicBezTo>
                    <a:cubicBezTo>
                      <a:pt x="25873" y="20563"/>
                      <a:pt x="27275" y="17177"/>
                      <a:pt x="27275" y="13646"/>
                    </a:cubicBezTo>
                    <a:cubicBezTo>
                      <a:pt x="27275" y="10116"/>
                      <a:pt x="25873" y="6730"/>
                      <a:pt x="23376" y="4234"/>
                    </a:cubicBezTo>
                    <a:cubicBezTo>
                      <a:pt x="20880" y="1737"/>
                      <a:pt x="17494" y="335"/>
                      <a:pt x="13964" y="335"/>
                    </a:cubicBezTo>
                    <a:cubicBezTo>
                      <a:pt x="10433" y="335"/>
                      <a:pt x="7047" y="1737"/>
                      <a:pt x="4551" y="4234"/>
                    </a:cubicBezTo>
                    <a:cubicBezTo>
                      <a:pt x="2055" y="6730"/>
                      <a:pt x="652" y="10116"/>
                      <a:pt x="652" y="13646"/>
                    </a:cubicBezTo>
                    <a:cubicBezTo>
                      <a:pt x="652" y="17177"/>
                      <a:pt x="2055" y="20563"/>
                      <a:pt x="4551" y="23059"/>
                    </a:cubicBezTo>
                    <a:cubicBezTo>
                      <a:pt x="7047" y="25555"/>
                      <a:pt x="10433" y="26958"/>
                      <a:pt x="13964" y="269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83" name="任意多边形: 形状 68382">
                <a:extLst>
                  <a:ext uri="{FF2B5EF4-FFF2-40B4-BE49-F238E27FC236}">
                    <a16:creationId xmlns:a16="http://schemas.microsoft.com/office/drawing/2014/main" id="{D8F3663E-DD7C-C29E-298B-C8F4B5019ED3}"/>
                  </a:ext>
                </a:extLst>
              </p:cNvPr>
              <p:cNvSpPr/>
              <p:nvPr/>
            </p:nvSpPr>
            <p:spPr>
              <a:xfrm>
                <a:off x="3381879" y="2961927"/>
                <a:ext cx="26623" cy="26623"/>
              </a:xfrm>
              <a:custGeom>
                <a:avLst/>
                <a:gdLst>
                  <a:gd name="connsiteX0" fmla="*/ 13517 w 26623"/>
                  <a:gd name="connsiteY0" fmla="*/ 26873 h 26623"/>
                  <a:gd name="connsiteX1" fmla="*/ 22929 w 26623"/>
                  <a:gd name="connsiteY1" fmla="*/ 22974 h 26623"/>
                  <a:gd name="connsiteX2" fmla="*/ 26828 w 26623"/>
                  <a:gd name="connsiteY2" fmla="*/ 13561 h 26623"/>
                  <a:gd name="connsiteX3" fmla="*/ 22929 w 26623"/>
                  <a:gd name="connsiteY3" fmla="*/ 4149 h 26623"/>
                  <a:gd name="connsiteX4" fmla="*/ 13517 w 26623"/>
                  <a:gd name="connsiteY4" fmla="*/ 250 h 26623"/>
                  <a:gd name="connsiteX5" fmla="*/ 4104 w 26623"/>
                  <a:gd name="connsiteY5" fmla="*/ 4149 h 26623"/>
                  <a:gd name="connsiteX6" fmla="*/ 205 w 26623"/>
                  <a:gd name="connsiteY6" fmla="*/ 13561 h 26623"/>
                  <a:gd name="connsiteX7" fmla="*/ 4104 w 26623"/>
                  <a:gd name="connsiteY7" fmla="*/ 22974 h 26623"/>
                  <a:gd name="connsiteX8" fmla="*/ 13517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7" y="26873"/>
                    </a:moveTo>
                    <a:cubicBezTo>
                      <a:pt x="17047" y="26873"/>
                      <a:pt x="20433" y="25470"/>
                      <a:pt x="22929" y="22974"/>
                    </a:cubicBezTo>
                    <a:cubicBezTo>
                      <a:pt x="25426" y="20478"/>
                      <a:pt x="26828" y="17092"/>
                      <a:pt x="26828" y="13561"/>
                    </a:cubicBezTo>
                    <a:cubicBezTo>
                      <a:pt x="26828" y="10031"/>
                      <a:pt x="25426" y="6645"/>
                      <a:pt x="22929" y="4149"/>
                    </a:cubicBezTo>
                    <a:cubicBezTo>
                      <a:pt x="20433" y="1652"/>
                      <a:pt x="17047" y="250"/>
                      <a:pt x="13517" y="250"/>
                    </a:cubicBezTo>
                    <a:cubicBezTo>
                      <a:pt x="9986" y="250"/>
                      <a:pt x="6600" y="1652"/>
                      <a:pt x="4104" y="4149"/>
                    </a:cubicBezTo>
                    <a:cubicBezTo>
                      <a:pt x="1608" y="6645"/>
                      <a:pt x="205" y="10031"/>
                      <a:pt x="205" y="13561"/>
                    </a:cubicBezTo>
                    <a:cubicBezTo>
                      <a:pt x="205" y="17092"/>
                      <a:pt x="1608" y="20478"/>
                      <a:pt x="4104" y="22974"/>
                    </a:cubicBezTo>
                    <a:cubicBezTo>
                      <a:pt x="6600" y="25470"/>
                      <a:pt x="9986" y="26873"/>
                      <a:pt x="13517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84" name="任意多边形: 形状 68383">
                <a:extLst>
                  <a:ext uri="{FF2B5EF4-FFF2-40B4-BE49-F238E27FC236}">
                    <a16:creationId xmlns:a16="http://schemas.microsoft.com/office/drawing/2014/main" id="{CB6EE681-5DA4-133E-FF83-15BCC1E8C82F}"/>
                  </a:ext>
                </a:extLst>
              </p:cNvPr>
              <p:cNvSpPr/>
              <p:nvPr/>
            </p:nvSpPr>
            <p:spPr>
              <a:xfrm>
                <a:off x="2603773" y="2435174"/>
                <a:ext cx="26623" cy="26623"/>
              </a:xfrm>
              <a:custGeom>
                <a:avLst/>
                <a:gdLst>
                  <a:gd name="connsiteX0" fmla="*/ 13451 w 26623"/>
                  <a:gd name="connsiteY0" fmla="*/ 26829 h 26623"/>
                  <a:gd name="connsiteX1" fmla="*/ 22864 w 26623"/>
                  <a:gd name="connsiteY1" fmla="*/ 22930 h 26623"/>
                  <a:gd name="connsiteX2" fmla="*/ 26763 w 26623"/>
                  <a:gd name="connsiteY2" fmla="*/ 13517 h 26623"/>
                  <a:gd name="connsiteX3" fmla="*/ 22864 w 26623"/>
                  <a:gd name="connsiteY3" fmla="*/ 4105 h 26623"/>
                  <a:gd name="connsiteX4" fmla="*/ 13451 w 26623"/>
                  <a:gd name="connsiteY4" fmla="*/ 206 h 26623"/>
                  <a:gd name="connsiteX5" fmla="*/ 4039 w 26623"/>
                  <a:gd name="connsiteY5" fmla="*/ 4105 h 26623"/>
                  <a:gd name="connsiteX6" fmla="*/ 140 w 26623"/>
                  <a:gd name="connsiteY6" fmla="*/ 13517 h 26623"/>
                  <a:gd name="connsiteX7" fmla="*/ 4039 w 26623"/>
                  <a:gd name="connsiteY7" fmla="*/ 22930 h 26623"/>
                  <a:gd name="connsiteX8" fmla="*/ 13451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1" y="26829"/>
                    </a:moveTo>
                    <a:cubicBezTo>
                      <a:pt x="16982" y="26829"/>
                      <a:pt x="20368" y="25426"/>
                      <a:pt x="22864" y="22930"/>
                    </a:cubicBezTo>
                    <a:cubicBezTo>
                      <a:pt x="25360" y="20434"/>
                      <a:pt x="26763" y="17048"/>
                      <a:pt x="26763" y="13517"/>
                    </a:cubicBezTo>
                    <a:cubicBezTo>
                      <a:pt x="26763" y="9987"/>
                      <a:pt x="25360" y="6601"/>
                      <a:pt x="22864" y="4105"/>
                    </a:cubicBezTo>
                    <a:cubicBezTo>
                      <a:pt x="20368" y="1608"/>
                      <a:pt x="16982" y="206"/>
                      <a:pt x="13451" y="206"/>
                    </a:cubicBezTo>
                    <a:cubicBezTo>
                      <a:pt x="9921" y="206"/>
                      <a:pt x="6535" y="1608"/>
                      <a:pt x="4039" y="4105"/>
                    </a:cubicBezTo>
                    <a:cubicBezTo>
                      <a:pt x="1542" y="6601"/>
                      <a:pt x="140" y="9987"/>
                      <a:pt x="140" y="13517"/>
                    </a:cubicBezTo>
                    <a:cubicBezTo>
                      <a:pt x="140" y="17048"/>
                      <a:pt x="1542" y="20434"/>
                      <a:pt x="4039" y="22930"/>
                    </a:cubicBezTo>
                    <a:cubicBezTo>
                      <a:pt x="6535" y="25426"/>
                      <a:pt x="9921" y="26829"/>
                      <a:pt x="13451" y="268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85" name="任意多边形: 形状 68384">
                <a:extLst>
                  <a:ext uri="{FF2B5EF4-FFF2-40B4-BE49-F238E27FC236}">
                    <a16:creationId xmlns:a16="http://schemas.microsoft.com/office/drawing/2014/main" id="{47A67CC4-F3BD-C5D1-99B1-94DBFA697E17}"/>
                  </a:ext>
                </a:extLst>
              </p:cNvPr>
              <p:cNvSpPr/>
              <p:nvPr/>
            </p:nvSpPr>
            <p:spPr>
              <a:xfrm>
                <a:off x="7320592" y="2139709"/>
                <a:ext cx="26623" cy="26623"/>
              </a:xfrm>
              <a:custGeom>
                <a:avLst/>
                <a:gdLst>
                  <a:gd name="connsiteX0" fmla="*/ 13848 w 26623"/>
                  <a:gd name="connsiteY0" fmla="*/ 26804 h 26623"/>
                  <a:gd name="connsiteX1" fmla="*/ 23260 w 26623"/>
                  <a:gd name="connsiteY1" fmla="*/ 22905 h 26623"/>
                  <a:gd name="connsiteX2" fmla="*/ 27159 w 26623"/>
                  <a:gd name="connsiteY2" fmla="*/ 13492 h 26623"/>
                  <a:gd name="connsiteX3" fmla="*/ 23260 w 26623"/>
                  <a:gd name="connsiteY3" fmla="*/ 4080 h 26623"/>
                  <a:gd name="connsiteX4" fmla="*/ 13848 w 26623"/>
                  <a:gd name="connsiteY4" fmla="*/ 181 h 26623"/>
                  <a:gd name="connsiteX5" fmla="*/ 4435 w 26623"/>
                  <a:gd name="connsiteY5" fmla="*/ 4080 h 26623"/>
                  <a:gd name="connsiteX6" fmla="*/ 536 w 26623"/>
                  <a:gd name="connsiteY6" fmla="*/ 13492 h 26623"/>
                  <a:gd name="connsiteX7" fmla="*/ 4435 w 26623"/>
                  <a:gd name="connsiteY7" fmla="*/ 22905 h 26623"/>
                  <a:gd name="connsiteX8" fmla="*/ 13848 w 26623"/>
                  <a:gd name="connsiteY8" fmla="*/ 268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8" y="26804"/>
                    </a:moveTo>
                    <a:cubicBezTo>
                      <a:pt x="17378" y="26804"/>
                      <a:pt x="20764" y="25401"/>
                      <a:pt x="23260" y="22905"/>
                    </a:cubicBezTo>
                    <a:cubicBezTo>
                      <a:pt x="25757" y="20409"/>
                      <a:pt x="27159" y="17023"/>
                      <a:pt x="27159" y="13492"/>
                    </a:cubicBezTo>
                    <a:cubicBezTo>
                      <a:pt x="27159" y="9962"/>
                      <a:pt x="25757" y="6576"/>
                      <a:pt x="23260" y="4080"/>
                    </a:cubicBezTo>
                    <a:cubicBezTo>
                      <a:pt x="20764" y="1583"/>
                      <a:pt x="17378" y="181"/>
                      <a:pt x="13848" y="181"/>
                    </a:cubicBezTo>
                    <a:cubicBezTo>
                      <a:pt x="10317" y="181"/>
                      <a:pt x="6931" y="1583"/>
                      <a:pt x="4435" y="4080"/>
                    </a:cubicBezTo>
                    <a:cubicBezTo>
                      <a:pt x="1939" y="6576"/>
                      <a:pt x="536" y="9962"/>
                      <a:pt x="536" y="13492"/>
                    </a:cubicBezTo>
                    <a:cubicBezTo>
                      <a:pt x="536" y="17023"/>
                      <a:pt x="1939" y="20409"/>
                      <a:pt x="4435" y="22905"/>
                    </a:cubicBezTo>
                    <a:cubicBezTo>
                      <a:pt x="6931" y="25401"/>
                      <a:pt x="10317" y="26804"/>
                      <a:pt x="13848" y="268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86" name="任意多边形: 形状 68385">
                <a:extLst>
                  <a:ext uri="{FF2B5EF4-FFF2-40B4-BE49-F238E27FC236}">
                    <a16:creationId xmlns:a16="http://schemas.microsoft.com/office/drawing/2014/main" id="{F0C267D5-504D-B1D1-6624-15CDD1256C43}"/>
                  </a:ext>
                </a:extLst>
              </p:cNvPr>
              <p:cNvSpPr/>
              <p:nvPr/>
            </p:nvSpPr>
            <p:spPr>
              <a:xfrm>
                <a:off x="4266781" y="3810375"/>
                <a:ext cx="26623" cy="26623"/>
              </a:xfrm>
              <a:custGeom>
                <a:avLst/>
                <a:gdLst>
                  <a:gd name="connsiteX0" fmla="*/ 13591 w 26623"/>
                  <a:gd name="connsiteY0" fmla="*/ 26944 h 26623"/>
                  <a:gd name="connsiteX1" fmla="*/ 23004 w 26623"/>
                  <a:gd name="connsiteY1" fmla="*/ 23045 h 26623"/>
                  <a:gd name="connsiteX2" fmla="*/ 26903 w 26623"/>
                  <a:gd name="connsiteY2" fmla="*/ 13633 h 26623"/>
                  <a:gd name="connsiteX3" fmla="*/ 23004 w 26623"/>
                  <a:gd name="connsiteY3" fmla="*/ 4220 h 26623"/>
                  <a:gd name="connsiteX4" fmla="*/ 13591 w 26623"/>
                  <a:gd name="connsiteY4" fmla="*/ 321 h 26623"/>
                  <a:gd name="connsiteX5" fmla="*/ 4178 w 26623"/>
                  <a:gd name="connsiteY5" fmla="*/ 4220 h 26623"/>
                  <a:gd name="connsiteX6" fmla="*/ 279 w 26623"/>
                  <a:gd name="connsiteY6" fmla="*/ 13633 h 26623"/>
                  <a:gd name="connsiteX7" fmla="*/ 4178 w 26623"/>
                  <a:gd name="connsiteY7" fmla="*/ 23045 h 26623"/>
                  <a:gd name="connsiteX8" fmla="*/ 13591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1" y="26944"/>
                    </a:moveTo>
                    <a:cubicBezTo>
                      <a:pt x="17121" y="26944"/>
                      <a:pt x="20508" y="25542"/>
                      <a:pt x="23004" y="23045"/>
                    </a:cubicBezTo>
                    <a:cubicBezTo>
                      <a:pt x="25500" y="20549"/>
                      <a:pt x="26903" y="17163"/>
                      <a:pt x="26903" y="13633"/>
                    </a:cubicBezTo>
                    <a:cubicBezTo>
                      <a:pt x="26903" y="10102"/>
                      <a:pt x="25500" y="6716"/>
                      <a:pt x="23004" y="4220"/>
                    </a:cubicBezTo>
                    <a:cubicBezTo>
                      <a:pt x="20508" y="1724"/>
                      <a:pt x="17121" y="321"/>
                      <a:pt x="13591" y="321"/>
                    </a:cubicBezTo>
                    <a:cubicBezTo>
                      <a:pt x="10061" y="321"/>
                      <a:pt x="6675" y="1724"/>
                      <a:pt x="4178" y="4220"/>
                    </a:cubicBezTo>
                    <a:cubicBezTo>
                      <a:pt x="1682" y="6716"/>
                      <a:pt x="279" y="10102"/>
                      <a:pt x="279" y="13633"/>
                    </a:cubicBezTo>
                    <a:cubicBezTo>
                      <a:pt x="279" y="17163"/>
                      <a:pt x="1682" y="20549"/>
                      <a:pt x="4178" y="23045"/>
                    </a:cubicBezTo>
                    <a:cubicBezTo>
                      <a:pt x="6675" y="25542"/>
                      <a:pt x="10061" y="26944"/>
                      <a:pt x="13591" y="269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87" name="任意多边形: 形状 68386">
                <a:extLst>
                  <a:ext uri="{FF2B5EF4-FFF2-40B4-BE49-F238E27FC236}">
                    <a16:creationId xmlns:a16="http://schemas.microsoft.com/office/drawing/2014/main" id="{D58D1BF3-1A3F-EAC4-9B58-DE5757FA1D1D}"/>
                  </a:ext>
                </a:extLst>
              </p:cNvPr>
              <p:cNvSpPr/>
              <p:nvPr/>
            </p:nvSpPr>
            <p:spPr>
              <a:xfrm>
                <a:off x="6298667" y="1799118"/>
                <a:ext cx="26623" cy="26623"/>
              </a:xfrm>
              <a:custGeom>
                <a:avLst/>
                <a:gdLst>
                  <a:gd name="connsiteX0" fmla="*/ 13762 w 26623"/>
                  <a:gd name="connsiteY0" fmla="*/ 26775 h 26623"/>
                  <a:gd name="connsiteX1" fmla="*/ 23174 w 26623"/>
                  <a:gd name="connsiteY1" fmla="*/ 22877 h 26623"/>
                  <a:gd name="connsiteX2" fmla="*/ 27073 w 26623"/>
                  <a:gd name="connsiteY2" fmla="*/ 13464 h 26623"/>
                  <a:gd name="connsiteX3" fmla="*/ 23174 w 26623"/>
                  <a:gd name="connsiteY3" fmla="*/ 4051 h 26623"/>
                  <a:gd name="connsiteX4" fmla="*/ 13762 w 26623"/>
                  <a:gd name="connsiteY4" fmla="*/ 152 h 26623"/>
                  <a:gd name="connsiteX5" fmla="*/ 4349 w 26623"/>
                  <a:gd name="connsiteY5" fmla="*/ 4051 h 26623"/>
                  <a:gd name="connsiteX6" fmla="*/ 450 w 26623"/>
                  <a:gd name="connsiteY6" fmla="*/ 13464 h 26623"/>
                  <a:gd name="connsiteX7" fmla="*/ 4349 w 26623"/>
                  <a:gd name="connsiteY7" fmla="*/ 22877 h 26623"/>
                  <a:gd name="connsiteX8" fmla="*/ 13762 w 26623"/>
                  <a:gd name="connsiteY8" fmla="*/ 267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775"/>
                    </a:moveTo>
                    <a:cubicBezTo>
                      <a:pt x="17292" y="26775"/>
                      <a:pt x="20678" y="25373"/>
                      <a:pt x="23174" y="22877"/>
                    </a:cubicBezTo>
                    <a:cubicBezTo>
                      <a:pt x="25671" y="20380"/>
                      <a:pt x="27073" y="16994"/>
                      <a:pt x="27073" y="13464"/>
                    </a:cubicBezTo>
                    <a:cubicBezTo>
                      <a:pt x="27073" y="9934"/>
                      <a:pt x="25671" y="6547"/>
                      <a:pt x="23174" y="4051"/>
                    </a:cubicBezTo>
                    <a:cubicBezTo>
                      <a:pt x="20678" y="1555"/>
                      <a:pt x="17292" y="152"/>
                      <a:pt x="13762" y="152"/>
                    </a:cubicBezTo>
                    <a:cubicBezTo>
                      <a:pt x="10231" y="152"/>
                      <a:pt x="6845" y="1555"/>
                      <a:pt x="4349" y="4051"/>
                    </a:cubicBezTo>
                    <a:cubicBezTo>
                      <a:pt x="1853" y="6547"/>
                      <a:pt x="450" y="9934"/>
                      <a:pt x="450" y="13464"/>
                    </a:cubicBezTo>
                    <a:cubicBezTo>
                      <a:pt x="450" y="16994"/>
                      <a:pt x="1853" y="20380"/>
                      <a:pt x="4349" y="22877"/>
                    </a:cubicBezTo>
                    <a:cubicBezTo>
                      <a:pt x="6845" y="25373"/>
                      <a:pt x="10231" y="26775"/>
                      <a:pt x="13762" y="267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88" name="任意多边形: 形状 68387">
                <a:extLst>
                  <a:ext uri="{FF2B5EF4-FFF2-40B4-BE49-F238E27FC236}">
                    <a16:creationId xmlns:a16="http://schemas.microsoft.com/office/drawing/2014/main" id="{81CB3491-17CB-BAD1-F911-BDD769BF5BB8}"/>
                  </a:ext>
                </a:extLst>
              </p:cNvPr>
              <p:cNvSpPr/>
              <p:nvPr/>
            </p:nvSpPr>
            <p:spPr>
              <a:xfrm>
                <a:off x="2659840" y="2420183"/>
                <a:ext cx="26623" cy="26623"/>
              </a:xfrm>
              <a:custGeom>
                <a:avLst/>
                <a:gdLst>
                  <a:gd name="connsiteX0" fmla="*/ 13456 w 26623"/>
                  <a:gd name="connsiteY0" fmla="*/ 26828 h 26623"/>
                  <a:gd name="connsiteX1" fmla="*/ 22869 w 26623"/>
                  <a:gd name="connsiteY1" fmla="*/ 22929 h 26623"/>
                  <a:gd name="connsiteX2" fmla="*/ 26768 w 26623"/>
                  <a:gd name="connsiteY2" fmla="*/ 13516 h 26623"/>
                  <a:gd name="connsiteX3" fmla="*/ 22869 w 26623"/>
                  <a:gd name="connsiteY3" fmla="*/ 4103 h 26623"/>
                  <a:gd name="connsiteX4" fmla="*/ 13456 w 26623"/>
                  <a:gd name="connsiteY4" fmla="*/ 204 h 26623"/>
                  <a:gd name="connsiteX5" fmla="*/ 4043 w 26623"/>
                  <a:gd name="connsiteY5" fmla="*/ 4103 h 26623"/>
                  <a:gd name="connsiteX6" fmla="*/ 145 w 26623"/>
                  <a:gd name="connsiteY6" fmla="*/ 13516 h 26623"/>
                  <a:gd name="connsiteX7" fmla="*/ 4043 w 26623"/>
                  <a:gd name="connsiteY7" fmla="*/ 22929 h 26623"/>
                  <a:gd name="connsiteX8" fmla="*/ 13456 w 26623"/>
                  <a:gd name="connsiteY8" fmla="*/ 268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6" y="26828"/>
                    </a:moveTo>
                    <a:cubicBezTo>
                      <a:pt x="16986" y="26828"/>
                      <a:pt x="20373" y="25425"/>
                      <a:pt x="22869" y="22929"/>
                    </a:cubicBezTo>
                    <a:cubicBezTo>
                      <a:pt x="25365" y="20432"/>
                      <a:pt x="26768" y="17046"/>
                      <a:pt x="26768" y="13516"/>
                    </a:cubicBezTo>
                    <a:cubicBezTo>
                      <a:pt x="26768" y="9986"/>
                      <a:pt x="25365" y="6600"/>
                      <a:pt x="22869" y="4103"/>
                    </a:cubicBezTo>
                    <a:cubicBezTo>
                      <a:pt x="20373" y="1607"/>
                      <a:pt x="16986" y="204"/>
                      <a:pt x="13456" y="204"/>
                    </a:cubicBezTo>
                    <a:cubicBezTo>
                      <a:pt x="9926" y="204"/>
                      <a:pt x="6540" y="1607"/>
                      <a:pt x="4043" y="4103"/>
                    </a:cubicBezTo>
                    <a:cubicBezTo>
                      <a:pt x="1547" y="6600"/>
                      <a:pt x="145" y="9986"/>
                      <a:pt x="145" y="13516"/>
                    </a:cubicBezTo>
                    <a:cubicBezTo>
                      <a:pt x="145" y="17046"/>
                      <a:pt x="1547" y="20432"/>
                      <a:pt x="4043" y="22929"/>
                    </a:cubicBezTo>
                    <a:cubicBezTo>
                      <a:pt x="6540" y="25425"/>
                      <a:pt x="9926" y="26828"/>
                      <a:pt x="13456" y="268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89" name="任意多边形: 形状 68388">
                <a:extLst>
                  <a:ext uri="{FF2B5EF4-FFF2-40B4-BE49-F238E27FC236}">
                    <a16:creationId xmlns:a16="http://schemas.microsoft.com/office/drawing/2014/main" id="{4B14C1AD-8C03-C37D-ADFD-97C7ED0B4DB4}"/>
                  </a:ext>
                </a:extLst>
              </p:cNvPr>
              <p:cNvSpPr/>
              <p:nvPr/>
            </p:nvSpPr>
            <p:spPr>
              <a:xfrm>
                <a:off x="6752948" y="1463519"/>
                <a:ext cx="26623" cy="26623"/>
              </a:xfrm>
              <a:custGeom>
                <a:avLst/>
                <a:gdLst>
                  <a:gd name="connsiteX0" fmla="*/ 13800 w 26623"/>
                  <a:gd name="connsiteY0" fmla="*/ 26747 h 26623"/>
                  <a:gd name="connsiteX1" fmla="*/ 23213 w 26623"/>
                  <a:gd name="connsiteY1" fmla="*/ 22848 h 26623"/>
                  <a:gd name="connsiteX2" fmla="*/ 27111 w 26623"/>
                  <a:gd name="connsiteY2" fmla="*/ 13436 h 26623"/>
                  <a:gd name="connsiteX3" fmla="*/ 23213 w 26623"/>
                  <a:gd name="connsiteY3" fmla="*/ 4023 h 26623"/>
                  <a:gd name="connsiteX4" fmla="*/ 13800 w 26623"/>
                  <a:gd name="connsiteY4" fmla="*/ 124 h 26623"/>
                  <a:gd name="connsiteX5" fmla="*/ 4387 w 26623"/>
                  <a:gd name="connsiteY5" fmla="*/ 4023 h 26623"/>
                  <a:gd name="connsiteX6" fmla="*/ 488 w 26623"/>
                  <a:gd name="connsiteY6" fmla="*/ 13436 h 26623"/>
                  <a:gd name="connsiteX7" fmla="*/ 4387 w 26623"/>
                  <a:gd name="connsiteY7" fmla="*/ 22848 h 26623"/>
                  <a:gd name="connsiteX8" fmla="*/ 13800 w 26623"/>
                  <a:gd name="connsiteY8" fmla="*/ 267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747"/>
                    </a:moveTo>
                    <a:cubicBezTo>
                      <a:pt x="17330" y="26747"/>
                      <a:pt x="20716" y="25345"/>
                      <a:pt x="23213" y="22848"/>
                    </a:cubicBezTo>
                    <a:cubicBezTo>
                      <a:pt x="25709" y="20352"/>
                      <a:pt x="27111" y="16966"/>
                      <a:pt x="27111" y="13436"/>
                    </a:cubicBezTo>
                    <a:cubicBezTo>
                      <a:pt x="27111" y="9905"/>
                      <a:pt x="25709" y="6519"/>
                      <a:pt x="23213" y="4023"/>
                    </a:cubicBezTo>
                    <a:cubicBezTo>
                      <a:pt x="20716" y="1527"/>
                      <a:pt x="17330" y="124"/>
                      <a:pt x="13800" y="124"/>
                    </a:cubicBezTo>
                    <a:cubicBezTo>
                      <a:pt x="10270" y="124"/>
                      <a:pt x="6883" y="1527"/>
                      <a:pt x="4387" y="4023"/>
                    </a:cubicBezTo>
                    <a:cubicBezTo>
                      <a:pt x="1891" y="6519"/>
                      <a:pt x="488" y="9905"/>
                      <a:pt x="488" y="13436"/>
                    </a:cubicBezTo>
                    <a:cubicBezTo>
                      <a:pt x="488" y="16966"/>
                      <a:pt x="1891" y="20352"/>
                      <a:pt x="4387" y="22848"/>
                    </a:cubicBezTo>
                    <a:cubicBezTo>
                      <a:pt x="6883" y="25345"/>
                      <a:pt x="10270" y="26747"/>
                      <a:pt x="13800" y="267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90" name="任意多边形: 形状 68389">
                <a:extLst>
                  <a:ext uri="{FF2B5EF4-FFF2-40B4-BE49-F238E27FC236}">
                    <a16:creationId xmlns:a16="http://schemas.microsoft.com/office/drawing/2014/main" id="{0E676E05-0388-A690-F4D6-5F5199B9B373}"/>
                  </a:ext>
                </a:extLst>
              </p:cNvPr>
              <p:cNvSpPr/>
              <p:nvPr/>
            </p:nvSpPr>
            <p:spPr>
              <a:xfrm>
                <a:off x="5861888" y="5130474"/>
                <a:ext cx="26623" cy="26623"/>
              </a:xfrm>
              <a:custGeom>
                <a:avLst/>
                <a:gdLst>
                  <a:gd name="connsiteX0" fmla="*/ 13725 w 26623"/>
                  <a:gd name="connsiteY0" fmla="*/ 27055 h 26623"/>
                  <a:gd name="connsiteX1" fmla="*/ 23138 w 26623"/>
                  <a:gd name="connsiteY1" fmla="*/ 23156 h 26623"/>
                  <a:gd name="connsiteX2" fmla="*/ 27037 w 26623"/>
                  <a:gd name="connsiteY2" fmla="*/ 13744 h 26623"/>
                  <a:gd name="connsiteX3" fmla="*/ 23138 w 26623"/>
                  <a:gd name="connsiteY3" fmla="*/ 4331 h 26623"/>
                  <a:gd name="connsiteX4" fmla="*/ 13725 w 26623"/>
                  <a:gd name="connsiteY4" fmla="*/ 432 h 26623"/>
                  <a:gd name="connsiteX5" fmla="*/ 4312 w 26623"/>
                  <a:gd name="connsiteY5" fmla="*/ 4331 h 26623"/>
                  <a:gd name="connsiteX6" fmla="*/ 413 w 26623"/>
                  <a:gd name="connsiteY6" fmla="*/ 13744 h 26623"/>
                  <a:gd name="connsiteX7" fmla="*/ 4312 w 26623"/>
                  <a:gd name="connsiteY7" fmla="*/ 23156 h 26623"/>
                  <a:gd name="connsiteX8" fmla="*/ 13725 w 26623"/>
                  <a:gd name="connsiteY8" fmla="*/ 270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5" y="27055"/>
                    </a:moveTo>
                    <a:cubicBezTo>
                      <a:pt x="17255" y="27055"/>
                      <a:pt x="20641" y="25653"/>
                      <a:pt x="23138" y="23156"/>
                    </a:cubicBezTo>
                    <a:cubicBezTo>
                      <a:pt x="25634" y="20660"/>
                      <a:pt x="27037" y="17274"/>
                      <a:pt x="27037" y="13744"/>
                    </a:cubicBezTo>
                    <a:cubicBezTo>
                      <a:pt x="27037" y="10213"/>
                      <a:pt x="25634" y="6827"/>
                      <a:pt x="23138" y="4331"/>
                    </a:cubicBezTo>
                    <a:cubicBezTo>
                      <a:pt x="20641" y="1835"/>
                      <a:pt x="17255" y="432"/>
                      <a:pt x="13725" y="432"/>
                    </a:cubicBezTo>
                    <a:cubicBezTo>
                      <a:pt x="10195" y="432"/>
                      <a:pt x="6809" y="1835"/>
                      <a:pt x="4312" y="4331"/>
                    </a:cubicBezTo>
                    <a:cubicBezTo>
                      <a:pt x="1816" y="6827"/>
                      <a:pt x="413" y="10213"/>
                      <a:pt x="413" y="13744"/>
                    </a:cubicBezTo>
                    <a:cubicBezTo>
                      <a:pt x="413" y="17274"/>
                      <a:pt x="1816" y="20660"/>
                      <a:pt x="4312" y="23156"/>
                    </a:cubicBezTo>
                    <a:cubicBezTo>
                      <a:pt x="6809" y="25653"/>
                      <a:pt x="10195" y="27055"/>
                      <a:pt x="13725" y="2705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91" name="任意多边形: 形状 68390">
                <a:extLst>
                  <a:ext uri="{FF2B5EF4-FFF2-40B4-BE49-F238E27FC236}">
                    <a16:creationId xmlns:a16="http://schemas.microsoft.com/office/drawing/2014/main" id="{8231918E-E6D6-3598-27AC-640F362A98C1}"/>
                  </a:ext>
                </a:extLst>
              </p:cNvPr>
              <p:cNvSpPr/>
              <p:nvPr/>
            </p:nvSpPr>
            <p:spPr>
              <a:xfrm>
                <a:off x="5560336" y="4092952"/>
                <a:ext cx="26623" cy="26623"/>
              </a:xfrm>
              <a:custGeom>
                <a:avLst/>
                <a:gdLst>
                  <a:gd name="connsiteX0" fmla="*/ 13700 w 26623"/>
                  <a:gd name="connsiteY0" fmla="*/ 26968 h 26623"/>
                  <a:gd name="connsiteX1" fmla="*/ 23112 w 26623"/>
                  <a:gd name="connsiteY1" fmla="*/ 23069 h 26623"/>
                  <a:gd name="connsiteX2" fmla="*/ 27011 w 26623"/>
                  <a:gd name="connsiteY2" fmla="*/ 13656 h 26623"/>
                  <a:gd name="connsiteX3" fmla="*/ 23112 w 26623"/>
                  <a:gd name="connsiteY3" fmla="*/ 4244 h 26623"/>
                  <a:gd name="connsiteX4" fmla="*/ 13700 w 26623"/>
                  <a:gd name="connsiteY4" fmla="*/ 345 h 26623"/>
                  <a:gd name="connsiteX5" fmla="*/ 4287 w 26623"/>
                  <a:gd name="connsiteY5" fmla="*/ 4244 h 26623"/>
                  <a:gd name="connsiteX6" fmla="*/ 388 w 26623"/>
                  <a:gd name="connsiteY6" fmla="*/ 13656 h 26623"/>
                  <a:gd name="connsiteX7" fmla="*/ 4287 w 26623"/>
                  <a:gd name="connsiteY7" fmla="*/ 23069 h 26623"/>
                  <a:gd name="connsiteX8" fmla="*/ 13700 w 26623"/>
                  <a:gd name="connsiteY8" fmla="*/ 269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68"/>
                    </a:moveTo>
                    <a:cubicBezTo>
                      <a:pt x="17230" y="26968"/>
                      <a:pt x="20616" y="25565"/>
                      <a:pt x="23112" y="23069"/>
                    </a:cubicBezTo>
                    <a:cubicBezTo>
                      <a:pt x="25609" y="20573"/>
                      <a:pt x="27011" y="17187"/>
                      <a:pt x="27011" y="13656"/>
                    </a:cubicBezTo>
                    <a:cubicBezTo>
                      <a:pt x="27011" y="10126"/>
                      <a:pt x="25609" y="6740"/>
                      <a:pt x="23112" y="4244"/>
                    </a:cubicBezTo>
                    <a:cubicBezTo>
                      <a:pt x="20616" y="1747"/>
                      <a:pt x="17230" y="345"/>
                      <a:pt x="13700" y="345"/>
                    </a:cubicBezTo>
                    <a:cubicBezTo>
                      <a:pt x="10169" y="345"/>
                      <a:pt x="6783" y="1747"/>
                      <a:pt x="4287" y="4244"/>
                    </a:cubicBezTo>
                    <a:cubicBezTo>
                      <a:pt x="1791" y="6740"/>
                      <a:pt x="388" y="10126"/>
                      <a:pt x="388" y="13656"/>
                    </a:cubicBezTo>
                    <a:cubicBezTo>
                      <a:pt x="388" y="17187"/>
                      <a:pt x="1791" y="20573"/>
                      <a:pt x="4287" y="23069"/>
                    </a:cubicBezTo>
                    <a:cubicBezTo>
                      <a:pt x="6783" y="25565"/>
                      <a:pt x="10169" y="26968"/>
                      <a:pt x="13700" y="269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92" name="任意多边形: 形状 68391">
                <a:extLst>
                  <a:ext uri="{FF2B5EF4-FFF2-40B4-BE49-F238E27FC236}">
                    <a16:creationId xmlns:a16="http://schemas.microsoft.com/office/drawing/2014/main" id="{914AA5F1-4225-6DF3-4D59-EA48CF2C62B7}"/>
                  </a:ext>
                </a:extLst>
              </p:cNvPr>
              <p:cNvSpPr/>
              <p:nvPr/>
            </p:nvSpPr>
            <p:spPr>
              <a:xfrm>
                <a:off x="5967769" y="3137700"/>
                <a:ext cx="26623" cy="26623"/>
              </a:xfrm>
              <a:custGeom>
                <a:avLst/>
                <a:gdLst>
                  <a:gd name="connsiteX0" fmla="*/ 13734 w 26623"/>
                  <a:gd name="connsiteY0" fmla="*/ 26888 h 26623"/>
                  <a:gd name="connsiteX1" fmla="*/ 23147 w 26623"/>
                  <a:gd name="connsiteY1" fmla="*/ 22989 h 26623"/>
                  <a:gd name="connsiteX2" fmla="*/ 27046 w 26623"/>
                  <a:gd name="connsiteY2" fmla="*/ 13576 h 26623"/>
                  <a:gd name="connsiteX3" fmla="*/ 23147 w 26623"/>
                  <a:gd name="connsiteY3" fmla="*/ 4164 h 26623"/>
                  <a:gd name="connsiteX4" fmla="*/ 13734 w 26623"/>
                  <a:gd name="connsiteY4" fmla="*/ 265 h 26623"/>
                  <a:gd name="connsiteX5" fmla="*/ 4321 w 26623"/>
                  <a:gd name="connsiteY5" fmla="*/ 4164 h 26623"/>
                  <a:gd name="connsiteX6" fmla="*/ 422 w 26623"/>
                  <a:gd name="connsiteY6" fmla="*/ 13576 h 26623"/>
                  <a:gd name="connsiteX7" fmla="*/ 4321 w 26623"/>
                  <a:gd name="connsiteY7" fmla="*/ 22989 h 26623"/>
                  <a:gd name="connsiteX8" fmla="*/ 13734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888"/>
                    </a:moveTo>
                    <a:cubicBezTo>
                      <a:pt x="17264" y="26888"/>
                      <a:pt x="20650" y="25485"/>
                      <a:pt x="23147" y="22989"/>
                    </a:cubicBezTo>
                    <a:cubicBezTo>
                      <a:pt x="25643" y="20493"/>
                      <a:pt x="27046" y="17107"/>
                      <a:pt x="27046" y="13576"/>
                    </a:cubicBezTo>
                    <a:cubicBezTo>
                      <a:pt x="27046" y="10046"/>
                      <a:pt x="25643" y="6660"/>
                      <a:pt x="23147" y="4164"/>
                    </a:cubicBezTo>
                    <a:cubicBezTo>
                      <a:pt x="20650" y="1667"/>
                      <a:pt x="17264" y="265"/>
                      <a:pt x="13734" y="265"/>
                    </a:cubicBezTo>
                    <a:cubicBezTo>
                      <a:pt x="10204" y="265"/>
                      <a:pt x="6818" y="1667"/>
                      <a:pt x="4321" y="4164"/>
                    </a:cubicBezTo>
                    <a:cubicBezTo>
                      <a:pt x="1825" y="6660"/>
                      <a:pt x="422" y="10046"/>
                      <a:pt x="422" y="13576"/>
                    </a:cubicBezTo>
                    <a:cubicBezTo>
                      <a:pt x="422" y="17107"/>
                      <a:pt x="1825" y="20493"/>
                      <a:pt x="4321" y="22989"/>
                    </a:cubicBezTo>
                    <a:cubicBezTo>
                      <a:pt x="6818" y="25485"/>
                      <a:pt x="10204" y="26888"/>
                      <a:pt x="13734" y="268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93" name="任意多边形: 形状 68392">
                <a:extLst>
                  <a:ext uri="{FF2B5EF4-FFF2-40B4-BE49-F238E27FC236}">
                    <a16:creationId xmlns:a16="http://schemas.microsoft.com/office/drawing/2014/main" id="{98F71FFB-8708-FC1E-5A3B-78BE24102BA6}"/>
                  </a:ext>
                </a:extLst>
              </p:cNvPr>
              <p:cNvSpPr/>
              <p:nvPr/>
            </p:nvSpPr>
            <p:spPr>
              <a:xfrm>
                <a:off x="3555780" y="2789319"/>
                <a:ext cx="26623" cy="26623"/>
              </a:xfrm>
              <a:custGeom>
                <a:avLst/>
                <a:gdLst>
                  <a:gd name="connsiteX0" fmla="*/ 13531 w 26623"/>
                  <a:gd name="connsiteY0" fmla="*/ 26859 h 26623"/>
                  <a:gd name="connsiteX1" fmla="*/ 22944 w 26623"/>
                  <a:gd name="connsiteY1" fmla="*/ 22960 h 26623"/>
                  <a:gd name="connsiteX2" fmla="*/ 26843 w 26623"/>
                  <a:gd name="connsiteY2" fmla="*/ 13547 h 26623"/>
                  <a:gd name="connsiteX3" fmla="*/ 22944 w 26623"/>
                  <a:gd name="connsiteY3" fmla="*/ 4134 h 26623"/>
                  <a:gd name="connsiteX4" fmla="*/ 13531 w 26623"/>
                  <a:gd name="connsiteY4" fmla="*/ 235 h 26623"/>
                  <a:gd name="connsiteX5" fmla="*/ 4119 w 26623"/>
                  <a:gd name="connsiteY5" fmla="*/ 4134 h 26623"/>
                  <a:gd name="connsiteX6" fmla="*/ 220 w 26623"/>
                  <a:gd name="connsiteY6" fmla="*/ 13547 h 26623"/>
                  <a:gd name="connsiteX7" fmla="*/ 4119 w 26623"/>
                  <a:gd name="connsiteY7" fmla="*/ 22960 h 26623"/>
                  <a:gd name="connsiteX8" fmla="*/ 13531 w 26623"/>
                  <a:gd name="connsiteY8" fmla="*/ 268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31" y="26859"/>
                    </a:moveTo>
                    <a:cubicBezTo>
                      <a:pt x="17062" y="26859"/>
                      <a:pt x="20448" y="25456"/>
                      <a:pt x="22944" y="22960"/>
                    </a:cubicBezTo>
                    <a:cubicBezTo>
                      <a:pt x="25440" y="20463"/>
                      <a:pt x="26843" y="17077"/>
                      <a:pt x="26843" y="13547"/>
                    </a:cubicBezTo>
                    <a:cubicBezTo>
                      <a:pt x="26843" y="10017"/>
                      <a:pt x="25440" y="6631"/>
                      <a:pt x="22944" y="4134"/>
                    </a:cubicBezTo>
                    <a:cubicBezTo>
                      <a:pt x="20448" y="1638"/>
                      <a:pt x="17062" y="235"/>
                      <a:pt x="13531" y="235"/>
                    </a:cubicBezTo>
                    <a:cubicBezTo>
                      <a:pt x="10001" y="235"/>
                      <a:pt x="6615" y="1638"/>
                      <a:pt x="4119" y="4134"/>
                    </a:cubicBezTo>
                    <a:cubicBezTo>
                      <a:pt x="1622" y="6631"/>
                      <a:pt x="220" y="10017"/>
                      <a:pt x="220" y="13547"/>
                    </a:cubicBezTo>
                    <a:cubicBezTo>
                      <a:pt x="220" y="17077"/>
                      <a:pt x="1622" y="20463"/>
                      <a:pt x="4119" y="22960"/>
                    </a:cubicBezTo>
                    <a:cubicBezTo>
                      <a:pt x="6615" y="25456"/>
                      <a:pt x="10001" y="26859"/>
                      <a:pt x="13531" y="2685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94" name="任意多边形: 形状 68393">
                <a:extLst>
                  <a:ext uri="{FF2B5EF4-FFF2-40B4-BE49-F238E27FC236}">
                    <a16:creationId xmlns:a16="http://schemas.microsoft.com/office/drawing/2014/main" id="{2158AEE2-D758-CB5F-36F3-DE287693C165}"/>
                  </a:ext>
                </a:extLst>
              </p:cNvPr>
              <p:cNvSpPr/>
              <p:nvPr/>
            </p:nvSpPr>
            <p:spPr>
              <a:xfrm>
                <a:off x="6830256" y="1621521"/>
                <a:ext cx="26623" cy="26623"/>
              </a:xfrm>
              <a:custGeom>
                <a:avLst/>
                <a:gdLst>
                  <a:gd name="connsiteX0" fmla="*/ 13806 w 26623"/>
                  <a:gd name="connsiteY0" fmla="*/ 26760 h 26623"/>
                  <a:gd name="connsiteX1" fmla="*/ 23219 w 26623"/>
                  <a:gd name="connsiteY1" fmla="*/ 22862 h 26623"/>
                  <a:gd name="connsiteX2" fmla="*/ 27118 w 26623"/>
                  <a:gd name="connsiteY2" fmla="*/ 13449 h 26623"/>
                  <a:gd name="connsiteX3" fmla="*/ 23219 w 26623"/>
                  <a:gd name="connsiteY3" fmla="*/ 4036 h 26623"/>
                  <a:gd name="connsiteX4" fmla="*/ 13806 w 26623"/>
                  <a:gd name="connsiteY4" fmla="*/ 137 h 26623"/>
                  <a:gd name="connsiteX5" fmla="*/ 4394 w 26623"/>
                  <a:gd name="connsiteY5" fmla="*/ 4036 h 26623"/>
                  <a:gd name="connsiteX6" fmla="*/ 495 w 26623"/>
                  <a:gd name="connsiteY6" fmla="*/ 13449 h 26623"/>
                  <a:gd name="connsiteX7" fmla="*/ 4394 w 26623"/>
                  <a:gd name="connsiteY7" fmla="*/ 22862 h 26623"/>
                  <a:gd name="connsiteX8" fmla="*/ 13806 w 26623"/>
                  <a:gd name="connsiteY8" fmla="*/ 267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760"/>
                    </a:moveTo>
                    <a:cubicBezTo>
                      <a:pt x="17337" y="26760"/>
                      <a:pt x="20723" y="25358"/>
                      <a:pt x="23219" y="22862"/>
                    </a:cubicBezTo>
                    <a:cubicBezTo>
                      <a:pt x="25715" y="20365"/>
                      <a:pt x="27118" y="16979"/>
                      <a:pt x="27118" y="13449"/>
                    </a:cubicBezTo>
                    <a:cubicBezTo>
                      <a:pt x="27118" y="9919"/>
                      <a:pt x="25715" y="6532"/>
                      <a:pt x="23219" y="4036"/>
                    </a:cubicBezTo>
                    <a:cubicBezTo>
                      <a:pt x="20723" y="1540"/>
                      <a:pt x="17337" y="137"/>
                      <a:pt x="13806" y="137"/>
                    </a:cubicBezTo>
                    <a:cubicBezTo>
                      <a:pt x="10276" y="137"/>
                      <a:pt x="6890" y="1540"/>
                      <a:pt x="4394" y="4036"/>
                    </a:cubicBezTo>
                    <a:cubicBezTo>
                      <a:pt x="1897" y="6532"/>
                      <a:pt x="495" y="9919"/>
                      <a:pt x="495" y="13449"/>
                    </a:cubicBezTo>
                    <a:cubicBezTo>
                      <a:pt x="495" y="16979"/>
                      <a:pt x="1897" y="20365"/>
                      <a:pt x="4394" y="22862"/>
                    </a:cubicBezTo>
                    <a:cubicBezTo>
                      <a:pt x="6890" y="25358"/>
                      <a:pt x="10276" y="26760"/>
                      <a:pt x="13806" y="267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95" name="任意多边形: 形状 68394">
                <a:extLst>
                  <a:ext uri="{FF2B5EF4-FFF2-40B4-BE49-F238E27FC236}">
                    <a16:creationId xmlns:a16="http://schemas.microsoft.com/office/drawing/2014/main" id="{538BD5AE-BF1D-5C9A-6CCB-3C373514D246}"/>
                  </a:ext>
                </a:extLst>
              </p:cNvPr>
              <p:cNvSpPr/>
              <p:nvPr/>
            </p:nvSpPr>
            <p:spPr>
              <a:xfrm>
                <a:off x="3723718" y="4154820"/>
                <a:ext cx="26623" cy="26623"/>
              </a:xfrm>
              <a:custGeom>
                <a:avLst/>
                <a:gdLst>
                  <a:gd name="connsiteX0" fmla="*/ 13545 w 26623"/>
                  <a:gd name="connsiteY0" fmla="*/ 26973 h 26623"/>
                  <a:gd name="connsiteX1" fmla="*/ 22958 w 26623"/>
                  <a:gd name="connsiteY1" fmla="*/ 23074 h 26623"/>
                  <a:gd name="connsiteX2" fmla="*/ 26857 w 26623"/>
                  <a:gd name="connsiteY2" fmla="*/ 13662 h 26623"/>
                  <a:gd name="connsiteX3" fmla="*/ 22958 w 26623"/>
                  <a:gd name="connsiteY3" fmla="*/ 4249 h 26623"/>
                  <a:gd name="connsiteX4" fmla="*/ 13545 w 26623"/>
                  <a:gd name="connsiteY4" fmla="*/ 350 h 26623"/>
                  <a:gd name="connsiteX5" fmla="*/ 4133 w 26623"/>
                  <a:gd name="connsiteY5" fmla="*/ 4249 h 26623"/>
                  <a:gd name="connsiteX6" fmla="*/ 234 w 26623"/>
                  <a:gd name="connsiteY6" fmla="*/ 13662 h 26623"/>
                  <a:gd name="connsiteX7" fmla="*/ 4133 w 26623"/>
                  <a:gd name="connsiteY7" fmla="*/ 23074 h 26623"/>
                  <a:gd name="connsiteX8" fmla="*/ 13545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5" y="26973"/>
                    </a:moveTo>
                    <a:cubicBezTo>
                      <a:pt x="17076" y="26973"/>
                      <a:pt x="20462" y="25571"/>
                      <a:pt x="22958" y="23074"/>
                    </a:cubicBezTo>
                    <a:cubicBezTo>
                      <a:pt x="25454" y="20578"/>
                      <a:pt x="26857" y="17192"/>
                      <a:pt x="26857" y="13662"/>
                    </a:cubicBezTo>
                    <a:cubicBezTo>
                      <a:pt x="26857" y="10131"/>
                      <a:pt x="25454" y="6745"/>
                      <a:pt x="22958" y="4249"/>
                    </a:cubicBezTo>
                    <a:cubicBezTo>
                      <a:pt x="20462" y="1753"/>
                      <a:pt x="17076" y="350"/>
                      <a:pt x="13545" y="350"/>
                    </a:cubicBezTo>
                    <a:cubicBezTo>
                      <a:pt x="10015" y="350"/>
                      <a:pt x="6629" y="1753"/>
                      <a:pt x="4133" y="4249"/>
                    </a:cubicBezTo>
                    <a:cubicBezTo>
                      <a:pt x="1636" y="6745"/>
                      <a:pt x="234" y="10131"/>
                      <a:pt x="234" y="13662"/>
                    </a:cubicBezTo>
                    <a:cubicBezTo>
                      <a:pt x="234" y="17192"/>
                      <a:pt x="1636" y="20578"/>
                      <a:pt x="4133" y="23074"/>
                    </a:cubicBezTo>
                    <a:cubicBezTo>
                      <a:pt x="6629" y="25571"/>
                      <a:pt x="10015" y="26973"/>
                      <a:pt x="13545" y="269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96" name="任意多边形: 形状 68395">
                <a:extLst>
                  <a:ext uri="{FF2B5EF4-FFF2-40B4-BE49-F238E27FC236}">
                    <a16:creationId xmlns:a16="http://schemas.microsoft.com/office/drawing/2014/main" id="{25800ECA-5A24-D566-BBBD-8DBD890211F6}"/>
                  </a:ext>
                </a:extLst>
              </p:cNvPr>
              <p:cNvSpPr/>
              <p:nvPr/>
            </p:nvSpPr>
            <p:spPr>
              <a:xfrm>
                <a:off x="7201876" y="4982374"/>
                <a:ext cx="26623" cy="26623"/>
              </a:xfrm>
              <a:custGeom>
                <a:avLst/>
                <a:gdLst>
                  <a:gd name="connsiteX0" fmla="*/ 13838 w 26623"/>
                  <a:gd name="connsiteY0" fmla="*/ 27043 h 26623"/>
                  <a:gd name="connsiteX1" fmla="*/ 23250 w 26623"/>
                  <a:gd name="connsiteY1" fmla="*/ 23144 h 26623"/>
                  <a:gd name="connsiteX2" fmla="*/ 27149 w 26623"/>
                  <a:gd name="connsiteY2" fmla="*/ 13731 h 26623"/>
                  <a:gd name="connsiteX3" fmla="*/ 23250 w 26623"/>
                  <a:gd name="connsiteY3" fmla="*/ 4318 h 26623"/>
                  <a:gd name="connsiteX4" fmla="*/ 13838 w 26623"/>
                  <a:gd name="connsiteY4" fmla="*/ 420 h 26623"/>
                  <a:gd name="connsiteX5" fmla="*/ 4425 w 26623"/>
                  <a:gd name="connsiteY5" fmla="*/ 4318 h 26623"/>
                  <a:gd name="connsiteX6" fmla="*/ 526 w 26623"/>
                  <a:gd name="connsiteY6" fmla="*/ 13731 h 26623"/>
                  <a:gd name="connsiteX7" fmla="*/ 4425 w 26623"/>
                  <a:gd name="connsiteY7" fmla="*/ 23144 h 26623"/>
                  <a:gd name="connsiteX8" fmla="*/ 13838 w 26623"/>
                  <a:gd name="connsiteY8" fmla="*/ 270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7043"/>
                    </a:moveTo>
                    <a:cubicBezTo>
                      <a:pt x="17368" y="27043"/>
                      <a:pt x="20754" y="25640"/>
                      <a:pt x="23250" y="23144"/>
                    </a:cubicBezTo>
                    <a:cubicBezTo>
                      <a:pt x="25747" y="20648"/>
                      <a:pt x="27149" y="17261"/>
                      <a:pt x="27149" y="13731"/>
                    </a:cubicBezTo>
                    <a:cubicBezTo>
                      <a:pt x="27149" y="10201"/>
                      <a:pt x="25747" y="6815"/>
                      <a:pt x="23250" y="4318"/>
                    </a:cubicBezTo>
                    <a:cubicBezTo>
                      <a:pt x="20754" y="1822"/>
                      <a:pt x="17368" y="420"/>
                      <a:pt x="13838" y="420"/>
                    </a:cubicBezTo>
                    <a:cubicBezTo>
                      <a:pt x="10307" y="420"/>
                      <a:pt x="6921" y="1822"/>
                      <a:pt x="4425" y="4318"/>
                    </a:cubicBezTo>
                    <a:cubicBezTo>
                      <a:pt x="1929" y="6815"/>
                      <a:pt x="526" y="10201"/>
                      <a:pt x="526" y="13731"/>
                    </a:cubicBezTo>
                    <a:cubicBezTo>
                      <a:pt x="526" y="17261"/>
                      <a:pt x="1929" y="20648"/>
                      <a:pt x="4425" y="23144"/>
                    </a:cubicBezTo>
                    <a:cubicBezTo>
                      <a:pt x="6921" y="25640"/>
                      <a:pt x="10307" y="27043"/>
                      <a:pt x="13838" y="270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97" name="任意多边形: 形状 68396">
                <a:extLst>
                  <a:ext uri="{FF2B5EF4-FFF2-40B4-BE49-F238E27FC236}">
                    <a16:creationId xmlns:a16="http://schemas.microsoft.com/office/drawing/2014/main" id="{8AEC675A-5864-F5D7-AF64-014843D07D9D}"/>
                  </a:ext>
                </a:extLst>
              </p:cNvPr>
              <p:cNvSpPr/>
              <p:nvPr/>
            </p:nvSpPr>
            <p:spPr>
              <a:xfrm>
                <a:off x="6827998" y="1477482"/>
                <a:ext cx="26623" cy="26623"/>
              </a:xfrm>
              <a:custGeom>
                <a:avLst/>
                <a:gdLst>
                  <a:gd name="connsiteX0" fmla="*/ 13806 w 26623"/>
                  <a:gd name="connsiteY0" fmla="*/ 26748 h 26623"/>
                  <a:gd name="connsiteX1" fmla="*/ 23219 w 26623"/>
                  <a:gd name="connsiteY1" fmla="*/ 22850 h 26623"/>
                  <a:gd name="connsiteX2" fmla="*/ 27118 w 26623"/>
                  <a:gd name="connsiteY2" fmla="*/ 13437 h 26623"/>
                  <a:gd name="connsiteX3" fmla="*/ 23219 w 26623"/>
                  <a:gd name="connsiteY3" fmla="*/ 4024 h 26623"/>
                  <a:gd name="connsiteX4" fmla="*/ 13806 w 26623"/>
                  <a:gd name="connsiteY4" fmla="*/ 125 h 26623"/>
                  <a:gd name="connsiteX5" fmla="*/ 4393 w 26623"/>
                  <a:gd name="connsiteY5" fmla="*/ 4024 h 26623"/>
                  <a:gd name="connsiteX6" fmla="*/ 495 w 26623"/>
                  <a:gd name="connsiteY6" fmla="*/ 13437 h 26623"/>
                  <a:gd name="connsiteX7" fmla="*/ 4393 w 26623"/>
                  <a:gd name="connsiteY7" fmla="*/ 22850 h 26623"/>
                  <a:gd name="connsiteX8" fmla="*/ 13806 w 26623"/>
                  <a:gd name="connsiteY8" fmla="*/ 267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748"/>
                    </a:moveTo>
                    <a:cubicBezTo>
                      <a:pt x="17336" y="26748"/>
                      <a:pt x="20723" y="25346"/>
                      <a:pt x="23219" y="22850"/>
                    </a:cubicBezTo>
                    <a:cubicBezTo>
                      <a:pt x="25715" y="20353"/>
                      <a:pt x="27118" y="16967"/>
                      <a:pt x="27118" y="13437"/>
                    </a:cubicBezTo>
                    <a:cubicBezTo>
                      <a:pt x="27118" y="9907"/>
                      <a:pt x="25715" y="6520"/>
                      <a:pt x="23219" y="4024"/>
                    </a:cubicBezTo>
                    <a:cubicBezTo>
                      <a:pt x="20723" y="1528"/>
                      <a:pt x="17336" y="125"/>
                      <a:pt x="13806" y="125"/>
                    </a:cubicBezTo>
                    <a:cubicBezTo>
                      <a:pt x="10276" y="125"/>
                      <a:pt x="6890" y="1528"/>
                      <a:pt x="4393" y="4024"/>
                    </a:cubicBezTo>
                    <a:cubicBezTo>
                      <a:pt x="1897" y="6520"/>
                      <a:pt x="495" y="9907"/>
                      <a:pt x="495" y="13437"/>
                    </a:cubicBezTo>
                    <a:cubicBezTo>
                      <a:pt x="495" y="16967"/>
                      <a:pt x="1897" y="20353"/>
                      <a:pt x="4393" y="22850"/>
                    </a:cubicBezTo>
                    <a:cubicBezTo>
                      <a:pt x="6890" y="25346"/>
                      <a:pt x="10276" y="26748"/>
                      <a:pt x="13806" y="267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98" name="任意多边形: 形状 68397">
                <a:extLst>
                  <a:ext uri="{FF2B5EF4-FFF2-40B4-BE49-F238E27FC236}">
                    <a16:creationId xmlns:a16="http://schemas.microsoft.com/office/drawing/2014/main" id="{83B3C092-E032-B39E-C8EE-370B33FFA3C2}"/>
                  </a:ext>
                </a:extLst>
              </p:cNvPr>
              <p:cNvSpPr/>
              <p:nvPr/>
            </p:nvSpPr>
            <p:spPr>
              <a:xfrm>
                <a:off x="5221640" y="5142119"/>
                <a:ext cx="26623" cy="26623"/>
              </a:xfrm>
              <a:custGeom>
                <a:avLst/>
                <a:gdLst>
                  <a:gd name="connsiteX0" fmla="*/ 13671 w 26623"/>
                  <a:gd name="connsiteY0" fmla="*/ 27056 h 26623"/>
                  <a:gd name="connsiteX1" fmla="*/ 23084 w 26623"/>
                  <a:gd name="connsiteY1" fmla="*/ 23157 h 26623"/>
                  <a:gd name="connsiteX2" fmla="*/ 26983 w 26623"/>
                  <a:gd name="connsiteY2" fmla="*/ 13745 h 26623"/>
                  <a:gd name="connsiteX3" fmla="*/ 23084 w 26623"/>
                  <a:gd name="connsiteY3" fmla="*/ 4332 h 26623"/>
                  <a:gd name="connsiteX4" fmla="*/ 13671 w 26623"/>
                  <a:gd name="connsiteY4" fmla="*/ 433 h 26623"/>
                  <a:gd name="connsiteX5" fmla="*/ 4259 w 26623"/>
                  <a:gd name="connsiteY5" fmla="*/ 4332 h 26623"/>
                  <a:gd name="connsiteX6" fmla="*/ 360 w 26623"/>
                  <a:gd name="connsiteY6" fmla="*/ 13745 h 26623"/>
                  <a:gd name="connsiteX7" fmla="*/ 4259 w 26623"/>
                  <a:gd name="connsiteY7" fmla="*/ 23157 h 26623"/>
                  <a:gd name="connsiteX8" fmla="*/ 13671 w 26623"/>
                  <a:gd name="connsiteY8" fmla="*/ 270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1" y="27056"/>
                    </a:moveTo>
                    <a:cubicBezTo>
                      <a:pt x="17202" y="27056"/>
                      <a:pt x="20588" y="25654"/>
                      <a:pt x="23084" y="23157"/>
                    </a:cubicBezTo>
                    <a:cubicBezTo>
                      <a:pt x="25580" y="20661"/>
                      <a:pt x="26983" y="17275"/>
                      <a:pt x="26983" y="13745"/>
                    </a:cubicBezTo>
                    <a:cubicBezTo>
                      <a:pt x="26983" y="10214"/>
                      <a:pt x="25580" y="6828"/>
                      <a:pt x="23084" y="4332"/>
                    </a:cubicBezTo>
                    <a:cubicBezTo>
                      <a:pt x="20588" y="1836"/>
                      <a:pt x="17202" y="433"/>
                      <a:pt x="13671" y="433"/>
                    </a:cubicBezTo>
                    <a:cubicBezTo>
                      <a:pt x="10141" y="433"/>
                      <a:pt x="6755" y="1836"/>
                      <a:pt x="4259" y="4332"/>
                    </a:cubicBezTo>
                    <a:cubicBezTo>
                      <a:pt x="1762" y="6828"/>
                      <a:pt x="360" y="10214"/>
                      <a:pt x="360" y="13745"/>
                    </a:cubicBezTo>
                    <a:cubicBezTo>
                      <a:pt x="360" y="17275"/>
                      <a:pt x="1762" y="20661"/>
                      <a:pt x="4259" y="23157"/>
                    </a:cubicBezTo>
                    <a:cubicBezTo>
                      <a:pt x="6755" y="25654"/>
                      <a:pt x="10141" y="27056"/>
                      <a:pt x="13671" y="270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99" name="任意多边形: 形状 68398">
                <a:extLst>
                  <a:ext uri="{FF2B5EF4-FFF2-40B4-BE49-F238E27FC236}">
                    <a16:creationId xmlns:a16="http://schemas.microsoft.com/office/drawing/2014/main" id="{B820061B-A540-4CE6-D7F5-120ECAA150DE}"/>
                  </a:ext>
                </a:extLst>
              </p:cNvPr>
              <p:cNvSpPr/>
              <p:nvPr/>
            </p:nvSpPr>
            <p:spPr>
              <a:xfrm>
                <a:off x="3566425" y="2782314"/>
                <a:ext cx="26623" cy="26623"/>
              </a:xfrm>
              <a:custGeom>
                <a:avLst/>
                <a:gdLst>
                  <a:gd name="connsiteX0" fmla="*/ 13532 w 26623"/>
                  <a:gd name="connsiteY0" fmla="*/ 26858 h 26623"/>
                  <a:gd name="connsiteX1" fmla="*/ 22945 w 26623"/>
                  <a:gd name="connsiteY1" fmla="*/ 22959 h 26623"/>
                  <a:gd name="connsiteX2" fmla="*/ 26844 w 26623"/>
                  <a:gd name="connsiteY2" fmla="*/ 13546 h 26623"/>
                  <a:gd name="connsiteX3" fmla="*/ 22945 w 26623"/>
                  <a:gd name="connsiteY3" fmla="*/ 4134 h 26623"/>
                  <a:gd name="connsiteX4" fmla="*/ 13532 w 26623"/>
                  <a:gd name="connsiteY4" fmla="*/ 235 h 26623"/>
                  <a:gd name="connsiteX5" fmla="*/ 4120 w 26623"/>
                  <a:gd name="connsiteY5" fmla="*/ 4134 h 26623"/>
                  <a:gd name="connsiteX6" fmla="*/ 221 w 26623"/>
                  <a:gd name="connsiteY6" fmla="*/ 13546 h 26623"/>
                  <a:gd name="connsiteX7" fmla="*/ 4120 w 26623"/>
                  <a:gd name="connsiteY7" fmla="*/ 22959 h 26623"/>
                  <a:gd name="connsiteX8" fmla="*/ 13532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32" y="26858"/>
                    </a:moveTo>
                    <a:cubicBezTo>
                      <a:pt x="17063" y="26858"/>
                      <a:pt x="20449" y="25455"/>
                      <a:pt x="22945" y="22959"/>
                    </a:cubicBezTo>
                    <a:cubicBezTo>
                      <a:pt x="25441" y="20463"/>
                      <a:pt x="26844" y="17077"/>
                      <a:pt x="26844" y="13546"/>
                    </a:cubicBezTo>
                    <a:cubicBezTo>
                      <a:pt x="26844" y="10016"/>
                      <a:pt x="25441" y="6630"/>
                      <a:pt x="22945" y="4134"/>
                    </a:cubicBezTo>
                    <a:cubicBezTo>
                      <a:pt x="20449" y="1637"/>
                      <a:pt x="17063" y="235"/>
                      <a:pt x="13532" y="235"/>
                    </a:cubicBezTo>
                    <a:cubicBezTo>
                      <a:pt x="10002" y="235"/>
                      <a:pt x="6616" y="1637"/>
                      <a:pt x="4120" y="4134"/>
                    </a:cubicBezTo>
                    <a:cubicBezTo>
                      <a:pt x="1623" y="6630"/>
                      <a:pt x="221" y="10016"/>
                      <a:pt x="221" y="13546"/>
                    </a:cubicBezTo>
                    <a:cubicBezTo>
                      <a:pt x="221" y="17077"/>
                      <a:pt x="1623" y="20463"/>
                      <a:pt x="4120" y="22959"/>
                    </a:cubicBezTo>
                    <a:cubicBezTo>
                      <a:pt x="6616" y="25455"/>
                      <a:pt x="10002" y="26858"/>
                      <a:pt x="13532" y="268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00" name="任意多边形: 形状 68399">
                <a:extLst>
                  <a:ext uri="{FF2B5EF4-FFF2-40B4-BE49-F238E27FC236}">
                    <a16:creationId xmlns:a16="http://schemas.microsoft.com/office/drawing/2014/main" id="{A01E5FCA-FB13-2A97-F5D9-4221973CD598}"/>
                  </a:ext>
                </a:extLst>
              </p:cNvPr>
              <p:cNvSpPr/>
              <p:nvPr/>
            </p:nvSpPr>
            <p:spPr>
              <a:xfrm>
                <a:off x="3707673" y="3002170"/>
                <a:ext cx="26623" cy="26623"/>
              </a:xfrm>
              <a:custGeom>
                <a:avLst/>
                <a:gdLst>
                  <a:gd name="connsiteX0" fmla="*/ 13544 w 26623"/>
                  <a:gd name="connsiteY0" fmla="*/ 26876 h 26623"/>
                  <a:gd name="connsiteX1" fmla="*/ 22957 w 26623"/>
                  <a:gd name="connsiteY1" fmla="*/ 22978 h 26623"/>
                  <a:gd name="connsiteX2" fmla="*/ 26856 w 26623"/>
                  <a:gd name="connsiteY2" fmla="*/ 13565 h 26623"/>
                  <a:gd name="connsiteX3" fmla="*/ 22957 w 26623"/>
                  <a:gd name="connsiteY3" fmla="*/ 4152 h 26623"/>
                  <a:gd name="connsiteX4" fmla="*/ 13544 w 26623"/>
                  <a:gd name="connsiteY4" fmla="*/ 253 h 26623"/>
                  <a:gd name="connsiteX5" fmla="*/ 4131 w 26623"/>
                  <a:gd name="connsiteY5" fmla="*/ 4152 h 26623"/>
                  <a:gd name="connsiteX6" fmla="*/ 233 w 26623"/>
                  <a:gd name="connsiteY6" fmla="*/ 13565 h 26623"/>
                  <a:gd name="connsiteX7" fmla="*/ 4131 w 26623"/>
                  <a:gd name="connsiteY7" fmla="*/ 22978 h 26623"/>
                  <a:gd name="connsiteX8" fmla="*/ 13544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4" y="26876"/>
                    </a:moveTo>
                    <a:cubicBezTo>
                      <a:pt x="17074" y="26876"/>
                      <a:pt x="20461" y="25474"/>
                      <a:pt x="22957" y="22978"/>
                    </a:cubicBezTo>
                    <a:cubicBezTo>
                      <a:pt x="25453" y="20481"/>
                      <a:pt x="26856" y="17095"/>
                      <a:pt x="26856" y="13565"/>
                    </a:cubicBezTo>
                    <a:cubicBezTo>
                      <a:pt x="26856" y="10035"/>
                      <a:pt x="25453" y="6648"/>
                      <a:pt x="22957" y="4152"/>
                    </a:cubicBezTo>
                    <a:cubicBezTo>
                      <a:pt x="20461" y="1656"/>
                      <a:pt x="17074" y="253"/>
                      <a:pt x="13544" y="253"/>
                    </a:cubicBezTo>
                    <a:cubicBezTo>
                      <a:pt x="10014" y="253"/>
                      <a:pt x="6628" y="1656"/>
                      <a:pt x="4131" y="4152"/>
                    </a:cubicBezTo>
                    <a:cubicBezTo>
                      <a:pt x="1635" y="6648"/>
                      <a:pt x="233" y="10035"/>
                      <a:pt x="233" y="13565"/>
                    </a:cubicBezTo>
                    <a:cubicBezTo>
                      <a:pt x="233" y="17095"/>
                      <a:pt x="1635" y="20481"/>
                      <a:pt x="4131" y="22978"/>
                    </a:cubicBezTo>
                    <a:cubicBezTo>
                      <a:pt x="6628" y="25474"/>
                      <a:pt x="10014" y="26876"/>
                      <a:pt x="13544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01" name="任意多边形: 形状 68400">
                <a:extLst>
                  <a:ext uri="{FF2B5EF4-FFF2-40B4-BE49-F238E27FC236}">
                    <a16:creationId xmlns:a16="http://schemas.microsoft.com/office/drawing/2014/main" id="{FFC28BD0-418B-31CB-2065-91E22902F7BD}"/>
                  </a:ext>
                </a:extLst>
              </p:cNvPr>
              <p:cNvSpPr/>
              <p:nvPr/>
            </p:nvSpPr>
            <p:spPr>
              <a:xfrm>
                <a:off x="7745649" y="3666186"/>
                <a:ext cx="26623" cy="26623"/>
              </a:xfrm>
              <a:custGeom>
                <a:avLst/>
                <a:gdLst>
                  <a:gd name="connsiteX0" fmla="*/ 13883 w 26623"/>
                  <a:gd name="connsiteY0" fmla="*/ 26932 h 26623"/>
                  <a:gd name="connsiteX1" fmla="*/ 23296 w 26623"/>
                  <a:gd name="connsiteY1" fmla="*/ 23033 h 26623"/>
                  <a:gd name="connsiteX2" fmla="*/ 27195 w 26623"/>
                  <a:gd name="connsiteY2" fmla="*/ 13621 h 26623"/>
                  <a:gd name="connsiteX3" fmla="*/ 23296 w 26623"/>
                  <a:gd name="connsiteY3" fmla="*/ 4208 h 26623"/>
                  <a:gd name="connsiteX4" fmla="*/ 13883 w 26623"/>
                  <a:gd name="connsiteY4" fmla="*/ 309 h 26623"/>
                  <a:gd name="connsiteX5" fmla="*/ 4471 w 26623"/>
                  <a:gd name="connsiteY5" fmla="*/ 4208 h 26623"/>
                  <a:gd name="connsiteX6" fmla="*/ 572 w 26623"/>
                  <a:gd name="connsiteY6" fmla="*/ 13621 h 26623"/>
                  <a:gd name="connsiteX7" fmla="*/ 4471 w 26623"/>
                  <a:gd name="connsiteY7" fmla="*/ 23033 h 26623"/>
                  <a:gd name="connsiteX8" fmla="*/ 13883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3" y="26932"/>
                    </a:moveTo>
                    <a:cubicBezTo>
                      <a:pt x="17414" y="26932"/>
                      <a:pt x="20800" y="25530"/>
                      <a:pt x="23296" y="23033"/>
                    </a:cubicBezTo>
                    <a:cubicBezTo>
                      <a:pt x="25792" y="20537"/>
                      <a:pt x="27195" y="17151"/>
                      <a:pt x="27195" y="13621"/>
                    </a:cubicBezTo>
                    <a:cubicBezTo>
                      <a:pt x="27195" y="10090"/>
                      <a:pt x="25792" y="6704"/>
                      <a:pt x="23296" y="4208"/>
                    </a:cubicBezTo>
                    <a:cubicBezTo>
                      <a:pt x="20800" y="1712"/>
                      <a:pt x="17414" y="309"/>
                      <a:pt x="13883" y="309"/>
                    </a:cubicBezTo>
                    <a:cubicBezTo>
                      <a:pt x="10353" y="309"/>
                      <a:pt x="6967" y="1712"/>
                      <a:pt x="4471" y="4208"/>
                    </a:cubicBezTo>
                    <a:cubicBezTo>
                      <a:pt x="1974" y="6704"/>
                      <a:pt x="572" y="10090"/>
                      <a:pt x="572" y="13621"/>
                    </a:cubicBezTo>
                    <a:cubicBezTo>
                      <a:pt x="572" y="17151"/>
                      <a:pt x="1974" y="20537"/>
                      <a:pt x="4471" y="23033"/>
                    </a:cubicBezTo>
                    <a:cubicBezTo>
                      <a:pt x="6967" y="25530"/>
                      <a:pt x="10353" y="26932"/>
                      <a:pt x="13883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02" name="任意多边形: 形状 68401">
                <a:extLst>
                  <a:ext uri="{FF2B5EF4-FFF2-40B4-BE49-F238E27FC236}">
                    <a16:creationId xmlns:a16="http://schemas.microsoft.com/office/drawing/2014/main" id="{3F52C7B7-EDDB-A849-23FF-0C7322F7FC12}"/>
                  </a:ext>
                </a:extLst>
              </p:cNvPr>
              <p:cNvSpPr/>
              <p:nvPr/>
            </p:nvSpPr>
            <p:spPr>
              <a:xfrm>
                <a:off x="2625961" y="2437623"/>
                <a:ext cx="26623" cy="26623"/>
              </a:xfrm>
              <a:custGeom>
                <a:avLst/>
                <a:gdLst>
                  <a:gd name="connsiteX0" fmla="*/ 13453 w 26623"/>
                  <a:gd name="connsiteY0" fmla="*/ 26829 h 26623"/>
                  <a:gd name="connsiteX1" fmla="*/ 22866 w 26623"/>
                  <a:gd name="connsiteY1" fmla="*/ 22930 h 26623"/>
                  <a:gd name="connsiteX2" fmla="*/ 26765 w 26623"/>
                  <a:gd name="connsiteY2" fmla="*/ 13517 h 26623"/>
                  <a:gd name="connsiteX3" fmla="*/ 22866 w 26623"/>
                  <a:gd name="connsiteY3" fmla="*/ 4105 h 26623"/>
                  <a:gd name="connsiteX4" fmla="*/ 13453 w 26623"/>
                  <a:gd name="connsiteY4" fmla="*/ 206 h 26623"/>
                  <a:gd name="connsiteX5" fmla="*/ 4041 w 26623"/>
                  <a:gd name="connsiteY5" fmla="*/ 4105 h 26623"/>
                  <a:gd name="connsiteX6" fmla="*/ 142 w 26623"/>
                  <a:gd name="connsiteY6" fmla="*/ 13517 h 26623"/>
                  <a:gd name="connsiteX7" fmla="*/ 4041 w 26623"/>
                  <a:gd name="connsiteY7" fmla="*/ 22930 h 26623"/>
                  <a:gd name="connsiteX8" fmla="*/ 13453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3" y="26829"/>
                    </a:moveTo>
                    <a:cubicBezTo>
                      <a:pt x="16984" y="26829"/>
                      <a:pt x="20370" y="25426"/>
                      <a:pt x="22866" y="22930"/>
                    </a:cubicBezTo>
                    <a:cubicBezTo>
                      <a:pt x="25362" y="20434"/>
                      <a:pt x="26765" y="17048"/>
                      <a:pt x="26765" y="13517"/>
                    </a:cubicBezTo>
                    <a:cubicBezTo>
                      <a:pt x="26765" y="9987"/>
                      <a:pt x="25362" y="6601"/>
                      <a:pt x="22866" y="4105"/>
                    </a:cubicBezTo>
                    <a:cubicBezTo>
                      <a:pt x="20370" y="1608"/>
                      <a:pt x="16984" y="206"/>
                      <a:pt x="13453" y="206"/>
                    </a:cubicBezTo>
                    <a:cubicBezTo>
                      <a:pt x="9923" y="206"/>
                      <a:pt x="6537" y="1608"/>
                      <a:pt x="4041" y="4105"/>
                    </a:cubicBezTo>
                    <a:cubicBezTo>
                      <a:pt x="1544" y="6601"/>
                      <a:pt x="142" y="9987"/>
                      <a:pt x="142" y="13517"/>
                    </a:cubicBezTo>
                    <a:cubicBezTo>
                      <a:pt x="142" y="17048"/>
                      <a:pt x="1544" y="20434"/>
                      <a:pt x="4041" y="22930"/>
                    </a:cubicBezTo>
                    <a:cubicBezTo>
                      <a:pt x="6537" y="25426"/>
                      <a:pt x="9923" y="26829"/>
                      <a:pt x="13453" y="268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03" name="任意多边形: 形状 68402">
                <a:extLst>
                  <a:ext uri="{FF2B5EF4-FFF2-40B4-BE49-F238E27FC236}">
                    <a16:creationId xmlns:a16="http://schemas.microsoft.com/office/drawing/2014/main" id="{D2B3DF9E-9118-4AAA-867C-5913CCAC2A1C}"/>
                  </a:ext>
                </a:extLst>
              </p:cNvPr>
              <p:cNvSpPr/>
              <p:nvPr/>
            </p:nvSpPr>
            <p:spPr>
              <a:xfrm>
                <a:off x="7160487" y="2090308"/>
                <a:ext cx="26623" cy="26623"/>
              </a:xfrm>
              <a:custGeom>
                <a:avLst/>
                <a:gdLst>
                  <a:gd name="connsiteX0" fmla="*/ 13834 w 26623"/>
                  <a:gd name="connsiteY0" fmla="*/ 26800 h 26623"/>
                  <a:gd name="connsiteX1" fmla="*/ 23247 w 26623"/>
                  <a:gd name="connsiteY1" fmla="*/ 22901 h 26623"/>
                  <a:gd name="connsiteX2" fmla="*/ 27146 w 26623"/>
                  <a:gd name="connsiteY2" fmla="*/ 13488 h 26623"/>
                  <a:gd name="connsiteX3" fmla="*/ 23247 w 26623"/>
                  <a:gd name="connsiteY3" fmla="*/ 4076 h 26623"/>
                  <a:gd name="connsiteX4" fmla="*/ 13834 w 26623"/>
                  <a:gd name="connsiteY4" fmla="*/ 177 h 26623"/>
                  <a:gd name="connsiteX5" fmla="*/ 4421 w 26623"/>
                  <a:gd name="connsiteY5" fmla="*/ 4076 h 26623"/>
                  <a:gd name="connsiteX6" fmla="*/ 523 w 26623"/>
                  <a:gd name="connsiteY6" fmla="*/ 13488 h 26623"/>
                  <a:gd name="connsiteX7" fmla="*/ 4421 w 26623"/>
                  <a:gd name="connsiteY7" fmla="*/ 22901 h 26623"/>
                  <a:gd name="connsiteX8" fmla="*/ 13834 w 26623"/>
                  <a:gd name="connsiteY8" fmla="*/ 268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4" y="26800"/>
                    </a:moveTo>
                    <a:cubicBezTo>
                      <a:pt x="17364" y="26800"/>
                      <a:pt x="20751" y="25397"/>
                      <a:pt x="23247" y="22901"/>
                    </a:cubicBezTo>
                    <a:cubicBezTo>
                      <a:pt x="25743" y="20405"/>
                      <a:pt x="27146" y="17019"/>
                      <a:pt x="27146" y="13488"/>
                    </a:cubicBezTo>
                    <a:cubicBezTo>
                      <a:pt x="27146" y="9958"/>
                      <a:pt x="25743" y="6572"/>
                      <a:pt x="23247" y="4076"/>
                    </a:cubicBezTo>
                    <a:cubicBezTo>
                      <a:pt x="20751" y="1579"/>
                      <a:pt x="17364" y="177"/>
                      <a:pt x="13834" y="177"/>
                    </a:cubicBezTo>
                    <a:cubicBezTo>
                      <a:pt x="10304" y="177"/>
                      <a:pt x="6918" y="1579"/>
                      <a:pt x="4421" y="4076"/>
                    </a:cubicBezTo>
                    <a:cubicBezTo>
                      <a:pt x="1925" y="6572"/>
                      <a:pt x="523" y="9958"/>
                      <a:pt x="523" y="13488"/>
                    </a:cubicBezTo>
                    <a:cubicBezTo>
                      <a:pt x="523" y="17019"/>
                      <a:pt x="1925" y="20405"/>
                      <a:pt x="4421" y="22901"/>
                    </a:cubicBezTo>
                    <a:cubicBezTo>
                      <a:pt x="6918" y="25397"/>
                      <a:pt x="10304" y="26800"/>
                      <a:pt x="13834" y="268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04" name="任意多边形: 形状 68403">
                <a:extLst>
                  <a:ext uri="{FF2B5EF4-FFF2-40B4-BE49-F238E27FC236}">
                    <a16:creationId xmlns:a16="http://schemas.microsoft.com/office/drawing/2014/main" id="{F03F876B-20BA-B0CE-B307-77205C9EEB15}"/>
                  </a:ext>
                </a:extLst>
              </p:cNvPr>
              <p:cNvSpPr/>
              <p:nvPr/>
            </p:nvSpPr>
            <p:spPr>
              <a:xfrm>
                <a:off x="7180793" y="2702959"/>
                <a:ext cx="26623" cy="26623"/>
              </a:xfrm>
              <a:custGeom>
                <a:avLst/>
                <a:gdLst>
                  <a:gd name="connsiteX0" fmla="*/ 13836 w 26623"/>
                  <a:gd name="connsiteY0" fmla="*/ 26851 h 26623"/>
                  <a:gd name="connsiteX1" fmla="*/ 23249 w 26623"/>
                  <a:gd name="connsiteY1" fmla="*/ 22952 h 26623"/>
                  <a:gd name="connsiteX2" fmla="*/ 27147 w 26623"/>
                  <a:gd name="connsiteY2" fmla="*/ 13540 h 26623"/>
                  <a:gd name="connsiteX3" fmla="*/ 23249 w 26623"/>
                  <a:gd name="connsiteY3" fmla="*/ 4127 h 26623"/>
                  <a:gd name="connsiteX4" fmla="*/ 13836 w 26623"/>
                  <a:gd name="connsiteY4" fmla="*/ 228 h 26623"/>
                  <a:gd name="connsiteX5" fmla="*/ 4423 w 26623"/>
                  <a:gd name="connsiteY5" fmla="*/ 4127 h 26623"/>
                  <a:gd name="connsiteX6" fmla="*/ 524 w 26623"/>
                  <a:gd name="connsiteY6" fmla="*/ 13540 h 26623"/>
                  <a:gd name="connsiteX7" fmla="*/ 4423 w 26623"/>
                  <a:gd name="connsiteY7" fmla="*/ 22952 h 26623"/>
                  <a:gd name="connsiteX8" fmla="*/ 13836 w 26623"/>
                  <a:gd name="connsiteY8" fmla="*/ 268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6851"/>
                    </a:moveTo>
                    <a:cubicBezTo>
                      <a:pt x="17366" y="26851"/>
                      <a:pt x="20752" y="25449"/>
                      <a:pt x="23249" y="22952"/>
                    </a:cubicBezTo>
                    <a:cubicBezTo>
                      <a:pt x="25745" y="20456"/>
                      <a:pt x="27147" y="17070"/>
                      <a:pt x="27147" y="13540"/>
                    </a:cubicBezTo>
                    <a:cubicBezTo>
                      <a:pt x="27147" y="10009"/>
                      <a:pt x="25745" y="6623"/>
                      <a:pt x="23249" y="4127"/>
                    </a:cubicBezTo>
                    <a:cubicBezTo>
                      <a:pt x="20752" y="1631"/>
                      <a:pt x="17366" y="228"/>
                      <a:pt x="13836" y="228"/>
                    </a:cubicBezTo>
                    <a:cubicBezTo>
                      <a:pt x="10306" y="228"/>
                      <a:pt x="6919" y="1631"/>
                      <a:pt x="4423" y="4127"/>
                    </a:cubicBezTo>
                    <a:cubicBezTo>
                      <a:pt x="1927" y="6623"/>
                      <a:pt x="524" y="10009"/>
                      <a:pt x="524" y="13540"/>
                    </a:cubicBezTo>
                    <a:cubicBezTo>
                      <a:pt x="524" y="17070"/>
                      <a:pt x="1927" y="20456"/>
                      <a:pt x="4423" y="22952"/>
                    </a:cubicBezTo>
                    <a:cubicBezTo>
                      <a:pt x="6919" y="25449"/>
                      <a:pt x="10306" y="26851"/>
                      <a:pt x="13836" y="268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05" name="任意多边形: 形状 68404">
                <a:extLst>
                  <a:ext uri="{FF2B5EF4-FFF2-40B4-BE49-F238E27FC236}">
                    <a16:creationId xmlns:a16="http://schemas.microsoft.com/office/drawing/2014/main" id="{12DF95B6-C72E-2AAC-9943-7C14C9A2BAFF}"/>
                  </a:ext>
                </a:extLst>
              </p:cNvPr>
              <p:cNvSpPr/>
              <p:nvPr/>
            </p:nvSpPr>
            <p:spPr>
              <a:xfrm>
                <a:off x="4241031" y="3703727"/>
                <a:ext cx="26623" cy="26623"/>
              </a:xfrm>
              <a:custGeom>
                <a:avLst/>
                <a:gdLst>
                  <a:gd name="connsiteX0" fmla="*/ 13589 w 26623"/>
                  <a:gd name="connsiteY0" fmla="*/ 26935 h 26623"/>
                  <a:gd name="connsiteX1" fmla="*/ 23002 w 26623"/>
                  <a:gd name="connsiteY1" fmla="*/ 23036 h 26623"/>
                  <a:gd name="connsiteX2" fmla="*/ 26901 w 26623"/>
                  <a:gd name="connsiteY2" fmla="*/ 13624 h 26623"/>
                  <a:gd name="connsiteX3" fmla="*/ 23002 w 26623"/>
                  <a:gd name="connsiteY3" fmla="*/ 4211 h 26623"/>
                  <a:gd name="connsiteX4" fmla="*/ 13589 w 26623"/>
                  <a:gd name="connsiteY4" fmla="*/ 312 h 26623"/>
                  <a:gd name="connsiteX5" fmla="*/ 4176 w 26623"/>
                  <a:gd name="connsiteY5" fmla="*/ 4211 h 26623"/>
                  <a:gd name="connsiteX6" fmla="*/ 277 w 26623"/>
                  <a:gd name="connsiteY6" fmla="*/ 13624 h 26623"/>
                  <a:gd name="connsiteX7" fmla="*/ 4176 w 26623"/>
                  <a:gd name="connsiteY7" fmla="*/ 23036 h 26623"/>
                  <a:gd name="connsiteX8" fmla="*/ 13589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9" y="26935"/>
                    </a:moveTo>
                    <a:cubicBezTo>
                      <a:pt x="17119" y="26935"/>
                      <a:pt x="20505" y="25533"/>
                      <a:pt x="23002" y="23036"/>
                    </a:cubicBezTo>
                    <a:cubicBezTo>
                      <a:pt x="25498" y="20540"/>
                      <a:pt x="26901" y="17154"/>
                      <a:pt x="26901" y="13624"/>
                    </a:cubicBezTo>
                    <a:cubicBezTo>
                      <a:pt x="26901" y="10094"/>
                      <a:pt x="25498" y="6707"/>
                      <a:pt x="23002" y="4211"/>
                    </a:cubicBezTo>
                    <a:cubicBezTo>
                      <a:pt x="20505" y="1715"/>
                      <a:pt x="17119" y="312"/>
                      <a:pt x="13589" y="312"/>
                    </a:cubicBezTo>
                    <a:cubicBezTo>
                      <a:pt x="10059" y="312"/>
                      <a:pt x="6672" y="1715"/>
                      <a:pt x="4176" y="4211"/>
                    </a:cubicBezTo>
                    <a:cubicBezTo>
                      <a:pt x="1680" y="6707"/>
                      <a:pt x="277" y="10094"/>
                      <a:pt x="277" y="13624"/>
                    </a:cubicBezTo>
                    <a:cubicBezTo>
                      <a:pt x="277" y="17154"/>
                      <a:pt x="1680" y="20540"/>
                      <a:pt x="4176" y="23036"/>
                    </a:cubicBezTo>
                    <a:cubicBezTo>
                      <a:pt x="6672" y="25533"/>
                      <a:pt x="10059" y="26935"/>
                      <a:pt x="13589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06" name="任意多边形: 形状 68405">
                <a:extLst>
                  <a:ext uri="{FF2B5EF4-FFF2-40B4-BE49-F238E27FC236}">
                    <a16:creationId xmlns:a16="http://schemas.microsoft.com/office/drawing/2014/main" id="{5B65ABEC-919C-7345-C230-C498612751D9}"/>
                  </a:ext>
                </a:extLst>
              </p:cNvPr>
              <p:cNvSpPr/>
              <p:nvPr/>
            </p:nvSpPr>
            <p:spPr>
              <a:xfrm>
                <a:off x="4700253" y="4746245"/>
                <a:ext cx="26623" cy="26623"/>
              </a:xfrm>
              <a:custGeom>
                <a:avLst/>
                <a:gdLst>
                  <a:gd name="connsiteX0" fmla="*/ 13627 w 26623"/>
                  <a:gd name="connsiteY0" fmla="*/ 27023 h 26623"/>
                  <a:gd name="connsiteX1" fmla="*/ 23040 w 26623"/>
                  <a:gd name="connsiteY1" fmla="*/ 23124 h 26623"/>
                  <a:gd name="connsiteX2" fmla="*/ 26939 w 26623"/>
                  <a:gd name="connsiteY2" fmla="*/ 13711 h 26623"/>
                  <a:gd name="connsiteX3" fmla="*/ 23040 w 26623"/>
                  <a:gd name="connsiteY3" fmla="*/ 4299 h 26623"/>
                  <a:gd name="connsiteX4" fmla="*/ 13627 w 26623"/>
                  <a:gd name="connsiteY4" fmla="*/ 400 h 26623"/>
                  <a:gd name="connsiteX5" fmla="*/ 4215 w 26623"/>
                  <a:gd name="connsiteY5" fmla="*/ 4299 h 26623"/>
                  <a:gd name="connsiteX6" fmla="*/ 316 w 26623"/>
                  <a:gd name="connsiteY6" fmla="*/ 13711 h 26623"/>
                  <a:gd name="connsiteX7" fmla="*/ 4215 w 26623"/>
                  <a:gd name="connsiteY7" fmla="*/ 23124 h 26623"/>
                  <a:gd name="connsiteX8" fmla="*/ 13627 w 26623"/>
                  <a:gd name="connsiteY8" fmla="*/ 270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7" y="27023"/>
                    </a:moveTo>
                    <a:cubicBezTo>
                      <a:pt x="17158" y="27023"/>
                      <a:pt x="20544" y="25620"/>
                      <a:pt x="23040" y="23124"/>
                    </a:cubicBezTo>
                    <a:cubicBezTo>
                      <a:pt x="25536" y="20628"/>
                      <a:pt x="26939" y="17242"/>
                      <a:pt x="26939" y="13711"/>
                    </a:cubicBezTo>
                    <a:cubicBezTo>
                      <a:pt x="26939" y="10181"/>
                      <a:pt x="25536" y="6795"/>
                      <a:pt x="23040" y="4299"/>
                    </a:cubicBezTo>
                    <a:cubicBezTo>
                      <a:pt x="20544" y="1802"/>
                      <a:pt x="17158" y="400"/>
                      <a:pt x="13627" y="400"/>
                    </a:cubicBezTo>
                    <a:cubicBezTo>
                      <a:pt x="10097" y="400"/>
                      <a:pt x="6711" y="1802"/>
                      <a:pt x="4215" y="4299"/>
                    </a:cubicBezTo>
                    <a:cubicBezTo>
                      <a:pt x="1718" y="6795"/>
                      <a:pt x="316" y="10181"/>
                      <a:pt x="316" y="13711"/>
                    </a:cubicBezTo>
                    <a:cubicBezTo>
                      <a:pt x="316" y="17242"/>
                      <a:pt x="1718" y="20628"/>
                      <a:pt x="4215" y="23124"/>
                    </a:cubicBezTo>
                    <a:cubicBezTo>
                      <a:pt x="6711" y="25620"/>
                      <a:pt x="10097" y="27023"/>
                      <a:pt x="13627" y="270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07" name="任意多边形: 形状 68406">
                <a:extLst>
                  <a:ext uri="{FF2B5EF4-FFF2-40B4-BE49-F238E27FC236}">
                    <a16:creationId xmlns:a16="http://schemas.microsoft.com/office/drawing/2014/main" id="{0E1D179B-BC31-2E27-12C5-3C325803060A}"/>
                  </a:ext>
                </a:extLst>
              </p:cNvPr>
              <p:cNvSpPr/>
              <p:nvPr/>
            </p:nvSpPr>
            <p:spPr>
              <a:xfrm>
                <a:off x="3760212" y="4177143"/>
                <a:ext cx="26623" cy="26623"/>
              </a:xfrm>
              <a:custGeom>
                <a:avLst/>
                <a:gdLst>
                  <a:gd name="connsiteX0" fmla="*/ 13549 w 26623"/>
                  <a:gd name="connsiteY0" fmla="*/ 26975 h 26623"/>
                  <a:gd name="connsiteX1" fmla="*/ 22961 w 26623"/>
                  <a:gd name="connsiteY1" fmla="*/ 23076 h 26623"/>
                  <a:gd name="connsiteX2" fmla="*/ 26860 w 26623"/>
                  <a:gd name="connsiteY2" fmla="*/ 13664 h 26623"/>
                  <a:gd name="connsiteX3" fmla="*/ 22961 w 26623"/>
                  <a:gd name="connsiteY3" fmla="*/ 4251 h 26623"/>
                  <a:gd name="connsiteX4" fmla="*/ 13549 w 26623"/>
                  <a:gd name="connsiteY4" fmla="*/ 352 h 26623"/>
                  <a:gd name="connsiteX5" fmla="*/ 4136 w 26623"/>
                  <a:gd name="connsiteY5" fmla="*/ 4251 h 26623"/>
                  <a:gd name="connsiteX6" fmla="*/ 237 w 26623"/>
                  <a:gd name="connsiteY6" fmla="*/ 13664 h 26623"/>
                  <a:gd name="connsiteX7" fmla="*/ 4136 w 26623"/>
                  <a:gd name="connsiteY7" fmla="*/ 23076 h 26623"/>
                  <a:gd name="connsiteX8" fmla="*/ 13549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9" y="26975"/>
                    </a:moveTo>
                    <a:cubicBezTo>
                      <a:pt x="17079" y="26975"/>
                      <a:pt x="20465" y="25573"/>
                      <a:pt x="22961" y="23076"/>
                    </a:cubicBezTo>
                    <a:cubicBezTo>
                      <a:pt x="25458" y="20580"/>
                      <a:pt x="26860" y="17194"/>
                      <a:pt x="26860" y="13664"/>
                    </a:cubicBezTo>
                    <a:cubicBezTo>
                      <a:pt x="26860" y="10133"/>
                      <a:pt x="25458" y="6747"/>
                      <a:pt x="22961" y="4251"/>
                    </a:cubicBezTo>
                    <a:cubicBezTo>
                      <a:pt x="20465" y="1755"/>
                      <a:pt x="17079" y="352"/>
                      <a:pt x="13549" y="352"/>
                    </a:cubicBezTo>
                    <a:cubicBezTo>
                      <a:pt x="10018" y="352"/>
                      <a:pt x="6632" y="1755"/>
                      <a:pt x="4136" y="4251"/>
                    </a:cubicBezTo>
                    <a:cubicBezTo>
                      <a:pt x="1640" y="6747"/>
                      <a:pt x="237" y="10133"/>
                      <a:pt x="237" y="13664"/>
                    </a:cubicBezTo>
                    <a:cubicBezTo>
                      <a:pt x="237" y="17194"/>
                      <a:pt x="1640" y="20580"/>
                      <a:pt x="4136" y="23076"/>
                    </a:cubicBezTo>
                    <a:cubicBezTo>
                      <a:pt x="6632" y="25573"/>
                      <a:pt x="10018" y="26975"/>
                      <a:pt x="13549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08" name="任意多边形: 形状 68407">
                <a:extLst>
                  <a:ext uri="{FF2B5EF4-FFF2-40B4-BE49-F238E27FC236}">
                    <a16:creationId xmlns:a16="http://schemas.microsoft.com/office/drawing/2014/main" id="{898974D9-4E56-7A2B-6B1D-6D886156EE3D}"/>
                  </a:ext>
                </a:extLst>
              </p:cNvPr>
              <p:cNvSpPr/>
              <p:nvPr/>
            </p:nvSpPr>
            <p:spPr>
              <a:xfrm>
                <a:off x="7109351" y="5334251"/>
                <a:ext cx="26623" cy="26623"/>
              </a:xfrm>
              <a:custGeom>
                <a:avLst/>
                <a:gdLst>
                  <a:gd name="connsiteX0" fmla="*/ 13830 w 26623"/>
                  <a:gd name="connsiteY0" fmla="*/ 27072 h 26623"/>
                  <a:gd name="connsiteX1" fmla="*/ 23243 w 26623"/>
                  <a:gd name="connsiteY1" fmla="*/ 23173 h 26623"/>
                  <a:gd name="connsiteX2" fmla="*/ 27141 w 26623"/>
                  <a:gd name="connsiteY2" fmla="*/ 13761 h 26623"/>
                  <a:gd name="connsiteX3" fmla="*/ 23243 w 26623"/>
                  <a:gd name="connsiteY3" fmla="*/ 4348 h 26623"/>
                  <a:gd name="connsiteX4" fmla="*/ 13830 w 26623"/>
                  <a:gd name="connsiteY4" fmla="*/ 449 h 26623"/>
                  <a:gd name="connsiteX5" fmla="*/ 4417 w 26623"/>
                  <a:gd name="connsiteY5" fmla="*/ 4348 h 26623"/>
                  <a:gd name="connsiteX6" fmla="*/ 518 w 26623"/>
                  <a:gd name="connsiteY6" fmla="*/ 13761 h 26623"/>
                  <a:gd name="connsiteX7" fmla="*/ 4417 w 26623"/>
                  <a:gd name="connsiteY7" fmla="*/ 23173 h 26623"/>
                  <a:gd name="connsiteX8" fmla="*/ 13830 w 26623"/>
                  <a:gd name="connsiteY8" fmla="*/ 270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0" y="27072"/>
                    </a:moveTo>
                    <a:cubicBezTo>
                      <a:pt x="17360" y="27072"/>
                      <a:pt x="20746" y="25670"/>
                      <a:pt x="23243" y="23173"/>
                    </a:cubicBezTo>
                    <a:cubicBezTo>
                      <a:pt x="25739" y="20677"/>
                      <a:pt x="27141" y="17291"/>
                      <a:pt x="27141" y="13761"/>
                    </a:cubicBezTo>
                    <a:cubicBezTo>
                      <a:pt x="27141" y="10230"/>
                      <a:pt x="25739" y="6844"/>
                      <a:pt x="23243" y="4348"/>
                    </a:cubicBezTo>
                    <a:cubicBezTo>
                      <a:pt x="20746" y="1852"/>
                      <a:pt x="17360" y="449"/>
                      <a:pt x="13830" y="449"/>
                    </a:cubicBezTo>
                    <a:cubicBezTo>
                      <a:pt x="10300" y="449"/>
                      <a:pt x="6913" y="1852"/>
                      <a:pt x="4417" y="4348"/>
                    </a:cubicBezTo>
                    <a:cubicBezTo>
                      <a:pt x="1921" y="6844"/>
                      <a:pt x="518" y="10230"/>
                      <a:pt x="518" y="13761"/>
                    </a:cubicBezTo>
                    <a:cubicBezTo>
                      <a:pt x="518" y="17291"/>
                      <a:pt x="1921" y="20677"/>
                      <a:pt x="4417" y="23173"/>
                    </a:cubicBezTo>
                    <a:cubicBezTo>
                      <a:pt x="6913" y="25670"/>
                      <a:pt x="10300" y="27072"/>
                      <a:pt x="13830" y="270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09" name="任意多边形: 形状 68408">
                <a:extLst>
                  <a:ext uri="{FF2B5EF4-FFF2-40B4-BE49-F238E27FC236}">
                    <a16:creationId xmlns:a16="http://schemas.microsoft.com/office/drawing/2014/main" id="{E3BA440E-0C4F-CC85-6095-B41ECFAFC96A}"/>
                  </a:ext>
                </a:extLst>
              </p:cNvPr>
              <p:cNvSpPr/>
              <p:nvPr/>
            </p:nvSpPr>
            <p:spPr>
              <a:xfrm>
                <a:off x="6703401" y="1492600"/>
                <a:ext cx="26623" cy="26623"/>
              </a:xfrm>
              <a:custGeom>
                <a:avLst/>
                <a:gdLst>
                  <a:gd name="connsiteX0" fmla="*/ 13796 w 26623"/>
                  <a:gd name="connsiteY0" fmla="*/ 26750 h 26623"/>
                  <a:gd name="connsiteX1" fmla="*/ 23208 w 26623"/>
                  <a:gd name="connsiteY1" fmla="*/ 22851 h 26623"/>
                  <a:gd name="connsiteX2" fmla="*/ 27107 w 26623"/>
                  <a:gd name="connsiteY2" fmla="*/ 13438 h 26623"/>
                  <a:gd name="connsiteX3" fmla="*/ 23208 w 26623"/>
                  <a:gd name="connsiteY3" fmla="*/ 4025 h 26623"/>
                  <a:gd name="connsiteX4" fmla="*/ 13796 w 26623"/>
                  <a:gd name="connsiteY4" fmla="*/ 126 h 26623"/>
                  <a:gd name="connsiteX5" fmla="*/ 4383 w 26623"/>
                  <a:gd name="connsiteY5" fmla="*/ 4025 h 26623"/>
                  <a:gd name="connsiteX6" fmla="*/ 484 w 26623"/>
                  <a:gd name="connsiteY6" fmla="*/ 13438 h 26623"/>
                  <a:gd name="connsiteX7" fmla="*/ 4383 w 26623"/>
                  <a:gd name="connsiteY7" fmla="*/ 22851 h 26623"/>
                  <a:gd name="connsiteX8" fmla="*/ 13796 w 26623"/>
                  <a:gd name="connsiteY8" fmla="*/ 267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750"/>
                    </a:moveTo>
                    <a:cubicBezTo>
                      <a:pt x="17326" y="26750"/>
                      <a:pt x="20712" y="25347"/>
                      <a:pt x="23208" y="22851"/>
                    </a:cubicBezTo>
                    <a:cubicBezTo>
                      <a:pt x="25705" y="20355"/>
                      <a:pt x="27107" y="16968"/>
                      <a:pt x="27107" y="13438"/>
                    </a:cubicBezTo>
                    <a:cubicBezTo>
                      <a:pt x="27107" y="9908"/>
                      <a:pt x="25705" y="6522"/>
                      <a:pt x="23208" y="4025"/>
                    </a:cubicBezTo>
                    <a:cubicBezTo>
                      <a:pt x="20712" y="1529"/>
                      <a:pt x="17326" y="126"/>
                      <a:pt x="13796" y="126"/>
                    </a:cubicBezTo>
                    <a:cubicBezTo>
                      <a:pt x="10265" y="126"/>
                      <a:pt x="6879" y="1529"/>
                      <a:pt x="4383" y="4025"/>
                    </a:cubicBezTo>
                    <a:cubicBezTo>
                      <a:pt x="1887" y="6522"/>
                      <a:pt x="484" y="9908"/>
                      <a:pt x="484" y="13438"/>
                    </a:cubicBezTo>
                    <a:cubicBezTo>
                      <a:pt x="484" y="16968"/>
                      <a:pt x="1887" y="20355"/>
                      <a:pt x="4383" y="22851"/>
                    </a:cubicBezTo>
                    <a:cubicBezTo>
                      <a:pt x="6879" y="25347"/>
                      <a:pt x="10265" y="26750"/>
                      <a:pt x="13796" y="267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10" name="任意多边形: 形状 68409">
                <a:extLst>
                  <a:ext uri="{FF2B5EF4-FFF2-40B4-BE49-F238E27FC236}">
                    <a16:creationId xmlns:a16="http://schemas.microsoft.com/office/drawing/2014/main" id="{22C49A81-6EE2-F9F5-35CB-A2E935A1F6A9}"/>
                  </a:ext>
                </a:extLst>
              </p:cNvPr>
              <p:cNvSpPr/>
              <p:nvPr/>
            </p:nvSpPr>
            <p:spPr>
              <a:xfrm>
                <a:off x="8033895" y="2205359"/>
                <a:ext cx="26623" cy="26623"/>
              </a:xfrm>
              <a:custGeom>
                <a:avLst/>
                <a:gdLst>
                  <a:gd name="connsiteX0" fmla="*/ 13907 w 26623"/>
                  <a:gd name="connsiteY0" fmla="*/ 26810 h 26623"/>
                  <a:gd name="connsiteX1" fmla="*/ 23320 w 26623"/>
                  <a:gd name="connsiteY1" fmla="*/ 22911 h 26623"/>
                  <a:gd name="connsiteX2" fmla="*/ 27219 w 26623"/>
                  <a:gd name="connsiteY2" fmla="*/ 13498 h 26623"/>
                  <a:gd name="connsiteX3" fmla="*/ 23320 w 26623"/>
                  <a:gd name="connsiteY3" fmla="*/ 4085 h 26623"/>
                  <a:gd name="connsiteX4" fmla="*/ 13907 w 26623"/>
                  <a:gd name="connsiteY4" fmla="*/ 186 h 26623"/>
                  <a:gd name="connsiteX5" fmla="*/ 4495 w 26623"/>
                  <a:gd name="connsiteY5" fmla="*/ 4085 h 26623"/>
                  <a:gd name="connsiteX6" fmla="*/ 596 w 26623"/>
                  <a:gd name="connsiteY6" fmla="*/ 13498 h 26623"/>
                  <a:gd name="connsiteX7" fmla="*/ 4495 w 26623"/>
                  <a:gd name="connsiteY7" fmla="*/ 22911 h 26623"/>
                  <a:gd name="connsiteX8" fmla="*/ 13907 w 26623"/>
                  <a:gd name="connsiteY8" fmla="*/ 268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7" y="26810"/>
                    </a:moveTo>
                    <a:cubicBezTo>
                      <a:pt x="17438" y="26810"/>
                      <a:pt x="20824" y="25407"/>
                      <a:pt x="23320" y="22911"/>
                    </a:cubicBezTo>
                    <a:cubicBezTo>
                      <a:pt x="25816" y="20414"/>
                      <a:pt x="27219" y="17028"/>
                      <a:pt x="27219" y="13498"/>
                    </a:cubicBezTo>
                    <a:cubicBezTo>
                      <a:pt x="27219" y="9968"/>
                      <a:pt x="25816" y="6582"/>
                      <a:pt x="23320" y="4085"/>
                    </a:cubicBezTo>
                    <a:cubicBezTo>
                      <a:pt x="20824" y="1589"/>
                      <a:pt x="17438" y="186"/>
                      <a:pt x="13907" y="186"/>
                    </a:cubicBezTo>
                    <a:cubicBezTo>
                      <a:pt x="10377" y="186"/>
                      <a:pt x="6991" y="1589"/>
                      <a:pt x="4495" y="4085"/>
                    </a:cubicBezTo>
                    <a:cubicBezTo>
                      <a:pt x="1998" y="6582"/>
                      <a:pt x="596" y="9968"/>
                      <a:pt x="596" y="13498"/>
                    </a:cubicBezTo>
                    <a:cubicBezTo>
                      <a:pt x="596" y="17028"/>
                      <a:pt x="1998" y="20414"/>
                      <a:pt x="4495" y="22911"/>
                    </a:cubicBezTo>
                    <a:cubicBezTo>
                      <a:pt x="6991" y="25407"/>
                      <a:pt x="10377" y="26810"/>
                      <a:pt x="13907" y="268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11" name="任意多边形: 形状 68410">
                <a:extLst>
                  <a:ext uri="{FF2B5EF4-FFF2-40B4-BE49-F238E27FC236}">
                    <a16:creationId xmlns:a16="http://schemas.microsoft.com/office/drawing/2014/main" id="{E66299EF-2FDB-E75E-B420-14BD10EE5184}"/>
                  </a:ext>
                </a:extLst>
              </p:cNvPr>
              <p:cNvSpPr/>
              <p:nvPr/>
            </p:nvSpPr>
            <p:spPr>
              <a:xfrm>
                <a:off x="5367587" y="4963558"/>
                <a:ext cx="26623" cy="26623"/>
              </a:xfrm>
              <a:custGeom>
                <a:avLst/>
                <a:gdLst>
                  <a:gd name="connsiteX0" fmla="*/ 13684 w 26623"/>
                  <a:gd name="connsiteY0" fmla="*/ 27041 h 26623"/>
                  <a:gd name="connsiteX1" fmla="*/ 23096 w 26623"/>
                  <a:gd name="connsiteY1" fmla="*/ 23142 h 26623"/>
                  <a:gd name="connsiteX2" fmla="*/ 26995 w 26623"/>
                  <a:gd name="connsiteY2" fmla="*/ 13730 h 26623"/>
                  <a:gd name="connsiteX3" fmla="*/ 23096 w 26623"/>
                  <a:gd name="connsiteY3" fmla="*/ 4317 h 26623"/>
                  <a:gd name="connsiteX4" fmla="*/ 13684 w 26623"/>
                  <a:gd name="connsiteY4" fmla="*/ 418 h 26623"/>
                  <a:gd name="connsiteX5" fmla="*/ 4271 w 26623"/>
                  <a:gd name="connsiteY5" fmla="*/ 4317 h 26623"/>
                  <a:gd name="connsiteX6" fmla="*/ 372 w 26623"/>
                  <a:gd name="connsiteY6" fmla="*/ 13730 h 26623"/>
                  <a:gd name="connsiteX7" fmla="*/ 4271 w 26623"/>
                  <a:gd name="connsiteY7" fmla="*/ 23142 h 26623"/>
                  <a:gd name="connsiteX8" fmla="*/ 13684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4" y="27041"/>
                    </a:moveTo>
                    <a:cubicBezTo>
                      <a:pt x="17214" y="27041"/>
                      <a:pt x="20600" y="25639"/>
                      <a:pt x="23096" y="23142"/>
                    </a:cubicBezTo>
                    <a:cubicBezTo>
                      <a:pt x="25593" y="20646"/>
                      <a:pt x="26995" y="17260"/>
                      <a:pt x="26995" y="13730"/>
                    </a:cubicBezTo>
                    <a:cubicBezTo>
                      <a:pt x="26995" y="10199"/>
                      <a:pt x="25593" y="6813"/>
                      <a:pt x="23096" y="4317"/>
                    </a:cubicBezTo>
                    <a:cubicBezTo>
                      <a:pt x="20600" y="1821"/>
                      <a:pt x="17214" y="418"/>
                      <a:pt x="13684" y="418"/>
                    </a:cubicBezTo>
                    <a:cubicBezTo>
                      <a:pt x="10153" y="418"/>
                      <a:pt x="6767" y="1821"/>
                      <a:pt x="4271" y="4317"/>
                    </a:cubicBezTo>
                    <a:cubicBezTo>
                      <a:pt x="1775" y="6813"/>
                      <a:pt x="372" y="10199"/>
                      <a:pt x="372" y="13730"/>
                    </a:cubicBezTo>
                    <a:cubicBezTo>
                      <a:pt x="372" y="17260"/>
                      <a:pt x="1775" y="20646"/>
                      <a:pt x="4271" y="23142"/>
                    </a:cubicBezTo>
                    <a:cubicBezTo>
                      <a:pt x="6767" y="25639"/>
                      <a:pt x="10153" y="27041"/>
                      <a:pt x="13684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12" name="任意多边形: 形状 68411">
                <a:extLst>
                  <a:ext uri="{FF2B5EF4-FFF2-40B4-BE49-F238E27FC236}">
                    <a16:creationId xmlns:a16="http://schemas.microsoft.com/office/drawing/2014/main" id="{E45D16D5-AD83-4409-B8B5-43D7D1754303}"/>
                  </a:ext>
                </a:extLst>
              </p:cNvPr>
              <p:cNvSpPr/>
              <p:nvPr/>
            </p:nvSpPr>
            <p:spPr>
              <a:xfrm>
                <a:off x="6407357" y="5393412"/>
                <a:ext cx="26623" cy="26623"/>
              </a:xfrm>
              <a:custGeom>
                <a:avLst/>
                <a:gdLst>
                  <a:gd name="connsiteX0" fmla="*/ 13771 w 26623"/>
                  <a:gd name="connsiteY0" fmla="*/ 27077 h 26623"/>
                  <a:gd name="connsiteX1" fmla="*/ 23184 w 26623"/>
                  <a:gd name="connsiteY1" fmla="*/ 23178 h 26623"/>
                  <a:gd name="connsiteX2" fmla="*/ 27082 w 26623"/>
                  <a:gd name="connsiteY2" fmla="*/ 13766 h 26623"/>
                  <a:gd name="connsiteX3" fmla="*/ 23184 w 26623"/>
                  <a:gd name="connsiteY3" fmla="*/ 4353 h 26623"/>
                  <a:gd name="connsiteX4" fmla="*/ 13771 w 26623"/>
                  <a:gd name="connsiteY4" fmla="*/ 454 h 26623"/>
                  <a:gd name="connsiteX5" fmla="*/ 4358 w 26623"/>
                  <a:gd name="connsiteY5" fmla="*/ 4353 h 26623"/>
                  <a:gd name="connsiteX6" fmla="*/ 459 w 26623"/>
                  <a:gd name="connsiteY6" fmla="*/ 13766 h 26623"/>
                  <a:gd name="connsiteX7" fmla="*/ 4358 w 26623"/>
                  <a:gd name="connsiteY7" fmla="*/ 23178 h 26623"/>
                  <a:gd name="connsiteX8" fmla="*/ 13771 w 26623"/>
                  <a:gd name="connsiteY8" fmla="*/ 270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7077"/>
                    </a:moveTo>
                    <a:cubicBezTo>
                      <a:pt x="17301" y="27077"/>
                      <a:pt x="20687" y="25675"/>
                      <a:pt x="23184" y="23178"/>
                    </a:cubicBezTo>
                    <a:cubicBezTo>
                      <a:pt x="25680" y="20682"/>
                      <a:pt x="27082" y="17296"/>
                      <a:pt x="27082" y="13766"/>
                    </a:cubicBezTo>
                    <a:cubicBezTo>
                      <a:pt x="27082" y="10235"/>
                      <a:pt x="25680" y="6849"/>
                      <a:pt x="23184" y="4353"/>
                    </a:cubicBezTo>
                    <a:cubicBezTo>
                      <a:pt x="20687" y="1857"/>
                      <a:pt x="17301" y="454"/>
                      <a:pt x="13771" y="454"/>
                    </a:cubicBezTo>
                    <a:cubicBezTo>
                      <a:pt x="10241" y="454"/>
                      <a:pt x="6854" y="1857"/>
                      <a:pt x="4358" y="4353"/>
                    </a:cubicBezTo>
                    <a:cubicBezTo>
                      <a:pt x="1862" y="6849"/>
                      <a:pt x="459" y="10235"/>
                      <a:pt x="459" y="13766"/>
                    </a:cubicBezTo>
                    <a:cubicBezTo>
                      <a:pt x="459" y="17296"/>
                      <a:pt x="1862" y="20682"/>
                      <a:pt x="4358" y="23178"/>
                    </a:cubicBezTo>
                    <a:cubicBezTo>
                      <a:pt x="6854" y="25675"/>
                      <a:pt x="10241" y="27077"/>
                      <a:pt x="13771" y="270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13" name="任意多边形: 形状 68412">
                <a:extLst>
                  <a:ext uri="{FF2B5EF4-FFF2-40B4-BE49-F238E27FC236}">
                    <a16:creationId xmlns:a16="http://schemas.microsoft.com/office/drawing/2014/main" id="{6B4B00A9-8C69-FEB7-C748-8D14693BB14F}"/>
                  </a:ext>
                </a:extLst>
              </p:cNvPr>
              <p:cNvSpPr/>
              <p:nvPr/>
            </p:nvSpPr>
            <p:spPr>
              <a:xfrm>
                <a:off x="8107282" y="2809674"/>
                <a:ext cx="26623" cy="26623"/>
              </a:xfrm>
              <a:custGeom>
                <a:avLst/>
                <a:gdLst>
                  <a:gd name="connsiteX0" fmla="*/ 13914 w 26623"/>
                  <a:gd name="connsiteY0" fmla="*/ 26860 h 26623"/>
                  <a:gd name="connsiteX1" fmla="*/ 23326 w 26623"/>
                  <a:gd name="connsiteY1" fmla="*/ 22961 h 26623"/>
                  <a:gd name="connsiteX2" fmla="*/ 27225 w 26623"/>
                  <a:gd name="connsiteY2" fmla="*/ 13549 h 26623"/>
                  <a:gd name="connsiteX3" fmla="*/ 23326 w 26623"/>
                  <a:gd name="connsiteY3" fmla="*/ 4136 h 26623"/>
                  <a:gd name="connsiteX4" fmla="*/ 13914 w 26623"/>
                  <a:gd name="connsiteY4" fmla="*/ 237 h 26623"/>
                  <a:gd name="connsiteX5" fmla="*/ 4501 w 26623"/>
                  <a:gd name="connsiteY5" fmla="*/ 4136 h 26623"/>
                  <a:gd name="connsiteX6" fmla="*/ 602 w 26623"/>
                  <a:gd name="connsiteY6" fmla="*/ 13549 h 26623"/>
                  <a:gd name="connsiteX7" fmla="*/ 4501 w 26623"/>
                  <a:gd name="connsiteY7" fmla="*/ 22961 h 26623"/>
                  <a:gd name="connsiteX8" fmla="*/ 13914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4" y="26860"/>
                    </a:moveTo>
                    <a:cubicBezTo>
                      <a:pt x="17444" y="26860"/>
                      <a:pt x="20830" y="25458"/>
                      <a:pt x="23326" y="22961"/>
                    </a:cubicBezTo>
                    <a:cubicBezTo>
                      <a:pt x="25823" y="20465"/>
                      <a:pt x="27225" y="17079"/>
                      <a:pt x="27225" y="13549"/>
                    </a:cubicBezTo>
                    <a:cubicBezTo>
                      <a:pt x="27225" y="10018"/>
                      <a:pt x="25823" y="6632"/>
                      <a:pt x="23326" y="4136"/>
                    </a:cubicBezTo>
                    <a:cubicBezTo>
                      <a:pt x="20830" y="1640"/>
                      <a:pt x="17444" y="237"/>
                      <a:pt x="13914" y="237"/>
                    </a:cubicBezTo>
                    <a:cubicBezTo>
                      <a:pt x="10383" y="237"/>
                      <a:pt x="6997" y="1640"/>
                      <a:pt x="4501" y="4136"/>
                    </a:cubicBezTo>
                    <a:cubicBezTo>
                      <a:pt x="2005" y="6632"/>
                      <a:pt x="602" y="10018"/>
                      <a:pt x="602" y="13549"/>
                    </a:cubicBezTo>
                    <a:cubicBezTo>
                      <a:pt x="602" y="17079"/>
                      <a:pt x="2005" y="20465"/>
                      <a:pt x="4501" y="22961"/>
                    </a:cubicBezTo>
                    <a:cubicBezTo>
                      <a:pt x="6997" y="25458"/>
                      <a:pt x="10383" y="26860"/>
                      <a:pt x="13914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14" name="任意多边形: 形状 68413">
                <a:extLst>
                  <a:ext uri="{FF2B5EF4-FFF2-40B4-BE49-F238E27FC236}">
                    <a16:creationId xmlns:a16="http://schemas.microsoft.com/office/drawing/2014/main" id="{D4A7B578-538E-6F2B-91FC-E5AA0BFC83CB}"/>
                  </a:ext>
                </a:extLst>
              </p:cNvPr>
              <p:cNvSpPr/>
              <p:nvPr/>
            </p:nvSpPr>
            <p:spPr>
              <a:xfrm>
                <a:off x="8310370" y="3228342"/>
                <a:ext cx="26623" cy="26623"/>
              </a:xfrm>
              <a:custGeom>
                <a:avLst/>
                <a:gdLst>
                  <a:gd name="connsiteX0" fmla="*/ 13931 w 26623"/>
                  <a:gd name="connsiteY0" fmla="*/ 26895 h 26623"/>
                  <a:gd name="connsiteX1" fmla="*/ 23343 w 26623"/>
                  <a:gd name="connsiteY1" fmla="*/ 22997 h 26623"/>
                  <a:gd name="connsiteX2" fmla="*/ 27242 w 26623"/>
                  <a:gd name="connsiteY2" fmla="*/ 13584 h 26623"/>
                  <a:gd name="connsiteX3" fmla="*/ 23343 w 26623"/>
                  <a:gd name="connsiteY3" fmla="*/ 4171 h 26623"/>
                  <a:gd name="connsiteX4" fmla="*/ 13931 w 26623"/>
                  <a:gd name="connsiteY4" fmla="*/ 272 h 26623"/>
                  <a:gd name="connsiteX5" fmla="*/ 4518 w 26623"/>
                  <a:gd name="connsiteY5" fmla="*/ 4171 h 26623"/>
                  <a:gd name="connsiteX6" fmla="*/ 619 w 26623"/>
                  <a:gd name="connsiteY6" fmla="*/ 13584 h 26623"/>
                  <a:gd name="connsiteX7" fmla="*/ 4518 w 26623"/>
                  <a:gd name="connsiteY7" fmla="*/ 22997 h 26623"/>
                  <a:gd name="connsiteX8" fmla="*/ 13931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1" y="26895"/>
                    </a:moveTo>
                    <a:cubicBezTo>
                      <a:pt x="17461" y="26895"/>
                      <a:pt x="20847" y="25493"/>
                      <a:pt x="23343" y="22997"/>
                    </a:cubicBezTo>
                    <a:cubicBezTo>
                      <a:pt x="25840" y="20500"/>
                      <a:pt x="27242" y="17114"/>
                      <a:pt x="27242" y="13584"/>
                    </a:cubicBezTo>
                    <a:cubicBezTo>
                      <a:pt x="27242" y="10054"/>
                      <a:pt x="25840" y="6667"/>
                      <a:pt x="23343" y="4171"/>
                    </a:cubicBezTo>
                    <a:cubicBezTo>
                      <a:pt x="20847" y="1675"/>
                      <a:pt x="17461" y="272"/>
                      <a:pt x="13931" y="272"/>
                    </a:cubicBezTo>
                    <a:cubicBezTo>
                      <a:pt x="10400" y="272"/>
                      <a:pt x="7014" y="1675"/>
                      <a:pt x="4518" y="4171"/>
                    </a:cubicBezTo>
                    <a:cubicBezTo>
                      <a:pt x="2022" y="6667"/>
                      <a:pt x="619" y="10054"/>
                      <a:pt x="619" y="13584"/>
                    </a:cubicBezTo>
                    <a:cubicBezTo>
                      <a:pt x="619" y="17114"/>
                      <a:pt x="2022" y="20500"/>
                      <a:pt x="4518" y="22997"/>
                    </a:cubicBezTo>
                    <a:cubicBezTo>
                      <a:pt x="7014" y="25493"/>
                      <a:pt x="10400" y="26895"/>
                      <a:pt x="13931" y="268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15" name="任意多边形: 形状 68414">
                <a:extLst>
                  <a:ext uri="{FF2B5EF4-FFF2-40B4-BE49-F238E27FC236}">
                    <a16:creationId xmlns:a16="http://schemas.microsoft.com/office/drawing/2014/main" id="{A49888EF-2A37-2A49-86D3-193676DF08D6}"/>
                  </a:ext>
                </a:extLst>
              </p:cNvPr>
              <p:cNvSpPr/>
              <p:nvPr/>
            </p:nvSpPr>
            <p:spPr>
              <a:xfrm>
                <a:off x="5948525" y="5136717"/>
                <a:ext cx="26623" cy="26623"/>
              </a:xfrm>
              <a:custGeom>
                <a:avLst/>
                <a:gdLst>
                  <a:gd name="connsiteX0" fmla="*/ 13732 w 26623"/>
                  <a:gd name="connsiteY0" fmla="*/ 27056 h 26623"/>
                  <a:gd name="connsiteX1" fmla="*/ 23145 w 26623"/>
                  <a:gd name="connsiteY1" fmla="*/ 23157 h 26623"/>
                  <a:gd name="connsiteX2" fmla="*/ 27044 w 26623"/>
                  <a:gd name="connsiteY2" fmla="*/ 13744 h 26623"/>
                  <a:gd name="connsiteX3" fmla="*/ 23145 w 26623"/>
                  <a:gd name="connsiteY3" fmla="*/ 4331 h 26623"/>
                  <a:gd name="connsiteX4" fmla="*/ 13732 w 26623"/>
                  <a:gd name="connsiteY4" fmla="*/ 433 h 26623"/>
                  <a:gd name="connsiteX5" fmla="*/ 4320 w 26623"/>
                  <a:gd name="connsiteY5" fmla="*/ 4331 h 26623"/>
                  <a:gd name="connsiteX6" fmla="*/ 421 w 26623"/>
                  <a:gd name="connsiteY6" fmla="*/ 13744 h 26623"/>
                  <a:gd name="connsiteX7" fmla="*/ 4320 w 26623"/>
                  <a:gd name="connsiteY7" fmla="*/ 23157 h 26623"/>
                  <a:gd name="connsiteX8" fmla="*/ 13732 w 26623"/>
                  <a:gd name="connsiteY8" fmla="*/ 270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2" y="27056"/>
                    </a:moveTo>
                    <a:cubicBezTo>
                      <a:pt x="17263" y="27056"/>
                      <a:pt x="20649" y="25653"/>
                      <a:pt x="23145" y="23157"/>
                    </a:cubicBezTo>
                    <a:cubicBezTo>
                      <a:pt x="25641" y="20661"/>
                      <a:pt x="27044" y="17274"/>
                      <a:pt x="27044" y="13744"/>
                    </a:cubicBezTo>
                    <a:cubicBezTo>
                      <a:pt x="27044" y="10214"/>
                      <a:pt x="25641" y="6828"/>
                      <a:pt x="23145" y="4331"/>
                    </a:cubicBezTo>
                    <a:cubicBezTo>
                      <a:pt x="20649" y="1835"/>
                      <a:pt x="17263" y="433"/>
                      <a:pt x="13732" y="433"/>
                    </a:cubicBezTo>
                    <a:cubicBezTo>
                      <a:pt x="10202" y="433"/>
                      <a:pt x="6816" y="1835"/>
                      <a:pt x="4320" y="4331"/>
                    </a:cubicBezTo>
                    <a:cubicBezTo>
                      <a:pt x="1823" y="6828"/>
                      <a:pt x="421" y="10214"/>
                      <a:pt x="421" y="13744"/>
                    </a:cubicBezTo>
                    <a:cubicBezTo>
                      <a:pt x="421" y="17274"/>
                      <a:pt x="1823" y="20661"/>
                      <a:pt x="4320" y="23157"/>
                    </a:cubicBezTo>
                    <a:cubicBezTo>
                      <a:pt x="6816" y="25653"/>
                      <a:pt x="10202" y="27056"/>
                      <a:pt x="13732" y="270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16" name="任意多边形: 形状 68415">
                <a:extLst>
                  <a:ext uri="{FF2B5EF4-FFF2-40B4-BE49-F238E27FC236}">
                    <a16:creationId xmlns:a16="http://schemas.microsoft.com/office/drawing/2014/main" id="{EBE7F8D6-1166-2D81-A0C0-8CC70C1A1A4C}"/>
                  </a:ext>
                </a:extLst>
              </p:cNvPr>
              <p:cNvSpPr/>
              <p:nvPr/>
            </p:nvSpPr>
            <p:spPr>
              <a:xfrm>
                <a:off x="8711897" y="3498593"/>
                <a:ext cx="26623" cy="26623"/>
              </a:xfrm>
              <a:custGeom>
                <a:avLst/>
                <a:gdLst>
                  <a:gd name="connsiteX0" fmla="*/ 13964 w 26623"/>
                  <a:gd name="connsiteY0" fmla="*/ 26918 h 26623"/>
                  <a:gd name="connsiteX1" fmla="*/ 23377 w 26623"/>
                  <a:gd name="connsiteY1" fmla="*/ 23019 h 26623"/>
                  <a:gd name="connsiteX2" fmla="*/ 27276 w 26623"/>
                  <a:gd name="connsiteY2" fmla="*/ 13607 h 26623"/>
                  <a:gd name="connsiteX3" fmla="*/ 23377 w 26623"/>
                  <a:gd name="connsiteY3" fmla="*/ 4194 h 26623"/>
                  <a:gd name="connsiteX4" fmla="*/ 13964 w 26623"/>
                  <a:gd name="connsiteY4" fmla="*/ 295 h 26623"/>
                  <a:gd name="connsiteX5" fmla="*/ 4552 w 26623"/>
                  <a:gd name="connsiteY5" fmla="*/ 4194 h 26623"/>
                  <a:gd name="connsiteX6" fmla="*/ 653 w 26623"/>
                  <a:gd name="connsiteY6" fmla="*/ 13607 h 26623"/>
                  <a:gd name="connsiteX7" fmla="*/ 4552 w 26623"/>
                  <a:gd name="connsiteY7" fmla="*/ 23019 h 26623"/>
                  <a:gd name="connsiteX8" fmla="*/ 13964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64" y="26918"/>
                    </a:moveTo>
                    <a:cubicBezTo>
                      <a:pt x="17495" y="26918"/>
                      <a:pt x="20881" y="25516"/>
                      <a:pt x="23377" y="23019"/>
                    </a:cubicBezTo>
                    <a:cubicBezTo>
                      <a:pt x="25873" y="20523"/>
                      <a:pt x="27276" y="17137"/>
                      <a:pt x="27276" y="13607"/>
                    </a:cubicBezTo>
                    <a:cubicBezTo>
                      <a:pt x="27276" y="10076"/>
                      <a:pt x="25873" y="6690"/>
                      <a:pt x="23377" y="4194"/>
                    </a:cubicBezTo>
                    <a:cubicBezTo>
                      <a:pt x="20881" y="1698"/>
                      <a:pt x="17495" y="295"/>
                      <a:pt x="13964" y="295"/>
                    </a:cubicBezTo>
                    <a:cubicBezTo>
                      <a:pt x="10434" y="295"/>
                      <a:pt x="7048" y="1698"/>
                      <a:pt x="4552" y="4194"/>
                    </a:cubicBezTo>
                    <a:cubicBezTo>
                      <a:pt x="2055" y="6690"/>
                      <a:pt x="653" y="10076"/>
                      <a:pt x="653" y="13607"/>
                    </a:cubicBezTo>
                    <a:cubicBezTo>
                      <a:pt x="653" y="17137"/>
                      <a:pt x="2055" y="20523"/>
                      <a:pt x="4552" y="23019"/>
                    </a:cubicBezTo>
                    <a:cubicBezTo>
                      <a:pt x="7048" y="25516"/>
                      <a:pt x="10434" y="26918"/>
                      <a:pt x="13964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17" name="任意多边形: 形状 68416">
                <a:extLst>
                  <a:ext uri="{FF2B5EF4-FFF2-40B4-BE49-F238E27FC236}">
                    <a16:creationId xmlns:a16="http://schemas.microsoft.com/office/drawing/2014/main" id="{F1B012F1-95F9-CA92-47C5-13518E87BD00}"/>
                  </a:ext>
                </a:extLst>
              </p:cNvPr>
              <p:cNvSpPr/>
              <p:nvPr/>
            </p:nvSpPr>
            <p:spPr>
              <a:xfrm>
                <a:off x="5336955" y="4632912"/>
                <a:ext cx="26623" cy="26623"/>
              </a:xfrm>
              <a:custGeom>
                <a:avLst/>
                <a:gdLst>
                  <a:gd name="connsiteX0" fmla="*/ 13681 w 26623"/>
                  <a:gd name="connsiteY0" fmla="*/ 27013 h 26623"/>
                  <a:gd name="connsiteX1" fmla="*/ 23094 w 26623"/>
                  <a:gd name="connsiteY1" fmla="*/ 23115 h 26623"/>
                  <a:gd name="connsiteX2" fmla="*/ 26993 w 26623"/>
                  <a:gd name="connsiteY2" fmla="*/ 13702 h 26623"/>
                  <a:gd name="connsiteX3" fmla="*/ 23094 w 26623"/>
                  <a:gd name="connsiteY3" fmla="*/ 4289 h 26623"/>
                  <a:gd name="connsiteX4" fmla="*/ 13681 w 26623"/>
                  <a:gd name="connsiteY4" fmla="*/ 390 h 26623"/>
                  <a:gd name="connsiteX5" fmla="*/ 4268 w 26623"/>
                  <a:gd name="connsiteY5" fmla="*/ 4289 h 26623"/>
                  <a:gd name="connsiteX6" fmla="*/ 369 w 26623"/>
                  <a:gd name="connsiteY6" fmla="*/ 13702 h 26623"/>
                  <a:gd name="connsiteX7" fmla="*/ 4268 w 26623"/>
                  <a:gd name="connsiteY7" fmla="*/ 23115 h 26623"/>
                  <a:gd name="connsiteX8" fmla="*/ 13681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7013"/>
                    </a:moveTo>
                    <a:cubicBezTo>
                      <a:pt x="17211" y="27013"/>
                      <a:pt x="20597" y="25611"/>
                      <a:pt x="23094" y="23115"/>
                    </a:cubicBezTo>
                    <a:cubicBezTo>
                      <a:pt x="25590" y="20618"/>
                      <a:pt x="26993" y="17232"/>
                      <a:pt x="26993" y="13702"/>
                    </a:cubicBezTo>
                    <a:cubicBezTo>
                      <a:pt x="26993" y="10172"/>
                      <a:pt x="25590" y="6785"/>
                      <a:pt x="23094" y="4289"/>
                    </a:cubicBezTo>
                    <a:cubicBezTo>
                      <a:pt x="20597" y="1793"/>
                      <a:pt x="17211" y="390"/>
                      <a:pt x="13681" y="390"/>
                    </a:cubicBezTo>
                    <a:cubicBezTo>
                      <a:pt x="10151" y="390"/>
                      <a:pt x="6765" y="1793"/>
                      <a:pt x="4268" y="4289"/>
                    </a:cubicBezTo>
                    <a:cubicBezTo>
                      <a:pt x="1772" y="6785"/>
                      <a:pt x="369" y="10172"/>
                      <a:pt x="369" y="13702"/>
                    </a:cubicBezTo>
                    <a:cubicBezTo>
                      <a:pt x="369" y="17232"/>
                      <a:pt x="1772" y="20618"/>
                      <a:pt x="4268" y="23115"/>
                    </a:cubicBezTo>
                    <a:cubicBezTo>
                      <a:pt x="6765" y="25611"/>
                      <a:pt x="10151" y="27013"/>
                      <a:pt x="13681" y="270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18" name="任意多边形: 形状 68417">
                <a:extLst>
                  <a:ext uri="{FF2B5EF4-FFF2-40B4-BE49-F238E27FC236}">
                    <a16:creationId xmlns:a16="http://schemas.microsoft.com/office/drawing/2014/main" id="{DAAB2E5B-C8D6-86CA-421E-60A01124E3DC}"/>
                  </a:ext>
                </a:extLst>
              </p:cNvPr>
              <p:cNvSpPr/>
              <p:nvPr/>
            </p:nvSpPr>
            <p:spPr>
              <a:xfrm>
                <a:off x="6877649" y="1624494"/>
                <a:ext cx="26623" cy="26623"/>
              </a:xfrm>
              <a:custGeom>
                <a:avLst/>
                <a:gdLst>
                  <a:gd name="connsiteX0" fmla="*/ 13810 w 26623"/>
                  <a:gd name="connsiteY0" fmla="*/ 26761 h 26623"/>
                  <a:gd name="connsiteX1" fmla="*/ 23223 w 26623"/>
                  <a:gd name="connsiteY1" fmla="*/ 22862 h 26623"/>
                  <a:gd name="connsiteX2" fmla="*/ 27122 w 26623"/>
                  <a:gd name="connsiteY2" fmla="*/ 13449 h 26623"/>
                  <a:gd name="connsiteX3" fmla="*/ 23223 w 26623"/>
                  <a:gd name="connsiteY3" fmla="*/ 4036 h 26623"/>
                  <a:gd name="connsiteX4" fmla="*/ 13810 w 26623"/>
                  <a:gd name="connsiteY4" fmla="*/ 138 h 26623"/>
                  <a:gd name="connsiteX5" fmla="*/ 4398 w 26623"/>
                  <a:gd name="connsiteY5" fmla="*/ 4036 h 26623"/>
                  <a:gd name="connsiteX6" fmla="*/ 499 w 26623"/>
                  <a:gd name="connsiteY6" fmla="*/ 13449 h 26623"/>
                  <a:gd name="connsiteX7" fmla="*/ 4398 w 26623"/>
                  <a:gd name="connsiteY7" fmla="*/ 22862 h 26623"/>
                  <a:gd name="connsiteX8" fmla="*/ 13810 w 26623"/>
                  <a:gd name="connsiteY8" fmla="*/ 267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6761"/>
                    </a:moveTo>
                    <a:cubicBezTo>
                      <a:pt x="17341" y="26761"/>
                      <a:pt x="20727" y="25358"/>
                      <a:pt x="23223" y="22862"/>
                    </a:cubicBezTo>
                    <a:cubicBezTo>
                      <a:pt x="25719" y="20366"/>
                      <a:pt x="27122" y="16979"/>
                      <a:pt x="27122" y="13449"/>
                    </a:cubicBezTo>
                    <a:cubicBezTo>
                      <a:pt x="27122" y="9919"/>
                      <a:pt x="25719" y="6533"/>
                      <a:pt x="23223" y="4036"/>
                    </a:cubicBezTo>
                    <a:cubicBezTo>
                      <a:pt x="20727" y="1540"/>
                      <a:pt x="17341" y="138"/>
                      <a:pt x="13810" y="138"/>
                    </a:cubicBezTo>
                    <a:cubicBezTo>
                      <a:pt x="10280" y="138"/>
                      <a:pt x="6894" y="1540"/>
                      <a:pt x="4398" y="4036"/>
                    </a:cubicBezTo>
                    <a:cubicBezTo>
                      <a:pt x="1901" y="6533"/>
                      <a:pt x="499" y="9919"/>
                      <a:pt x="499" y="13449"/>
                    </a:cubicBezTo>
                    <a:cubicBezTo>
                      <a:pt x="499" y="16979"/>
                      <a:pt x="1901" y="20366"/>
                      <a:pt x="4398" y="22862"/>
                    </a:cubicBezTo>
                    <a:cubicBezTo>
                      <a:pt x="6894" y="25358"/>
                      <a:pt x="10280" y="26761"/>
                      <a:pt x="13810" y="267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19" name="任意多边形: 形状 68418">
                <a:extLst>
                  <a:ext uri="{FF2B5EF4-FFF2-40B4-BE49-F238E27FC236}">
                    <a16:creationId xmlns:a16="http://schemas.microsoft.com/office/drawing/2014/main" id="{2FF3E4FB-AF64-D2A3-9A0D-F702663BABE6}"/>
                  </a:ext>
                </a:extLst>
              </p:cNvPr>
              <p:cNvSpPr/>
              <p:nvPr/>
            </p:nvSpPr>
            <p:spPr>
              <a:xfrm>
                <a:off x="6095769" y="4854667"/>
                <a:ext cx="26623" cy="26623"/>
              </a:xfrm>
              <a:custGeom>
                <a:avLst/>
                <a:gdLst>
                  <a:gd name="connsiteX0" fmla="*/ 13745 w 26623"/>
                  <a:gd name="connsiteY0" fmla="*/ 27032 h 26623"/>
                  <a:gd name="connsiteX1" fmla="*/ 23157 w 26623"/>
                  <a:gd name="connsiteY1" fmla="*/ 23133 h 26623"/>
                  <a:gd name="connsiteX2" fmla="*/ 27056 w 26623"/>
                  <a:gd name="connsiteY2" fmla="*/ 13720 h 26623"/>
                  <a:gd name="connsiteX3" fmla="*/ 23157 w 26623"/>
                  <a:gd name="connsiteY3" fmla="*/ 4308 h 26623"/>
                  <a:gd name="connsiteX4" fmla="*/ 13745 w 26623"/>
                  <a:gd name="connsiteY4" fmla="*/ 409 h 26623"/>
                  <a:gd name="connsiteX5" fmla="*/ 4332 w 26623"/>
                  <a:gd name="connsiteY5" fmla="*/ 4308 h 26623"/>
                  <a:gd name="connsiteX6" fmla="*/ 433 w 26623"/>
                  <a:gd name="connsiteY6" fmla="*/ 13720 h 26623"/>
                  <a:gd name="connsiteX7" fmla="*/ 4332 w 26623"/>
                  <a:gd name="connsiteY7" fmla="*/ 23133 h 26623"/>
                  <a:gd name="connsiteX8" fmla="*/ 13745 w 26623"/>
                  <a:gd name="connsiteY8" fmla="*/ 270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7032"/>
                    </a:moveTo>
                    <a:cubicBezTo>
                      <a:pt x="17275" y="27032"/>
                      <a:pt x="20661" y="25629"/>
                      <a:pt x="23157" y="23133"/>
                    </a:cubicBezTo>
                    <a:cubicBezTo>
                      <a:pt x="25654" y="20637"/>
                      <a:pt x="27056" y="17251"/>
                      <a:pt x="27056" y="13720"/>
                    </a:cubicBezTo>
                    <a:cubicBezTo>
                      <a:pt x="27056" y="10190"/>
                      <a:pt x="25654" y="6804"/>
                      <a:pt x="23157" y="4308"/>
                    </a:cubicBezTo>
                    <a:cubicBezTo>
                      <a:pt x="20661" y="1811"/>
                      <a:pt x="17275" y="409"/>
                      <a:pt x="13745" y="409"/>
                    </a:cubicBezTo>
                    <a:cubicBezTo>
                      <a:pt x="10214" y="409"/>
                      <a:pt x="6828" y="1811"/>
                      <a:pt x="4332" y="4308"/>
                    </a:cubicBezTo>
                    <a:cubicBezTo>
                      <a:pt x="1836" y="6804"/>
                      <a:pt x="433" y="10190"/>
                      <a:pt x="433" y="13720"/>
                    </a:cubicBezTo>
                    <a:cubicBezTo>
                      <a:pt x="433" y="17251"/>
                      <a:pt x="1836" y="20637"/>
                      <a:pt x="4332" y="23133"/>
                    </a:cubicBezTo>
                    <a:cubicBezTo>
                      <a:pt x="6828" y="25629"/>
                      <a:pt x="10214" y="27032"/>
                      <a:pt x="13745" y="270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20" name="任意多边形: 形状 68419">
                <a:extLst>
                  <a:ext uri="{FF2B5EF4-FFF2-40B4-BE49-F238E27FC236}">
                    <a16:creationId xmlns:a16="http://schemas.microsoft.com/office/drawing/2014/main" id="{9DC6B82D-D95E-6735-1D88-25C4FCF880C6}"/>
                  </a:ext>
                </a:extLst>
              </p:cNvPr>
              <p:cNvSpPr/>
              <p:nvPr/>
            </p:nvSpPr>
            <p:spPr>
              <a:xfrm>
                <a:off x="6829517" y="2269728"/>
                <a:ext cx="26623" cy="26623"/>
              </a:xfrm>
              <a:custGeom>
                <a:avLst/>
                <a:gdLst>
                  <a:gd name="connsiteX0" fmla="*/ 13806 w 26623"/>
                  <a:gd name="connsiteY0" fmla="*/ 26815 h 26623"/>
                  <a:gd name="connsiteX1" fmla="*/ 23219 w 26623"/>
                  <a:gd name="connsiteY1" fmla="*/ 22916 h 26623"/>
                  <a:gd name="connsiteX2" fmla="*/ 27118 w 26623"/>
                  <a:gd name="connsiteY2" fmla="*/ 13503 h 26623"/>
                  <a:gd name="connsiteX3" fmla="*/ 23219 w 26623"/>
                  <a:gd name="connsiteY3" fmla="*/ 4091 h 26623"/>
                  <a:gd name="connsiteX4" fmla="*/ 13806 w 26623"/>
                  <a:gd name="connsiteY4" fmla="*/ 192 h 26623"/>
                  <a:gd name="connsiteX5" fmla="*/ 4394 w 26623"/>
                  <a:gd name="connsiteY5" fmla="*/ 4091 h 26623"/>
                  <a:gd name="connsiteX6" fmla="*/ 495 w 26623"/>
                  <a:gd name="connsiteY6" fmla="*/ 13503 h 26623"/>
                  <a:gd name="connsiteX7" fmla="*/ 4394 w 26623"/>
                  <a:gd name="connsiteY7" fmla="*/ 22916 h 26623"/>
                  <a:gd name="connsiteX8" fmla="*/ 13806 w 26623"/>
                  <a:gd name="connsiteY8" fmla="*/ 268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815"/>
                    </a:moveTo>
                    <a:cubicBezTo>
                      <a:pt x="17337" y="26815"/>
                      <a:pt x="20723" y="25412"/>
                      <a:pt x="23219" y="22916"/>
                    </a:cubicBezTo>
                    <a:cubicBezTo>
                      <a:pt x="25715" y="20420"/>
                      <a:pt x="27118" y="17034"/>
                      <a:pt x="27118" y="13503"/>
                    </a:cubicBezTo>
                    <a:cubicBezTo>
                      <a:pt x="27118" y="9973"/>
                      <a:pt x="25715" y="6587"/>
                      <a:pt x="23219" y="4091"/>
                    </a:cubicBezTo>
                    <a:cubicBezTo>
                      <a:pt x="20723" y="1594"/>
                      <a:pt x="17337" y="192"/>
                      <a:pt x="13806" y="192"/>
                    </a:cubicBezTo>
                    <a:cubicBezTo>
                      <a:pt x="10276" y="192"/>
                      <a:pt x="6890" y="1594"/>
                      <a:pt x="4394" y="4091"/>
                    </a:cubicBezTo>
                    <a:cubicBezTo>
                      <a:pt x="1897" y="6587"/>
                      <a:pt x="495" y="9973"/>
                      <a:pt x="495" y="13503"/>
                    </a:cubicBezTo>
                    <a:cubicBezTo>
                      <a:pt x="495" y="17034"/>
                      <a:pt x="1897" y="20420"/>
                      <a:pt x="4394" y="22916"/>
                    </a:cubicBezTo>
                    <a:cubicBezTo>
                      <a:pt x="6890" y="25412"/>
                      <a:pt x="10276" y="26815"/>
                      <a:pt x="13806" y="268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21" name="任意多边形: 形状 68420">
                <a:extLst>
                  <a:ext uri="{FF2B5EF4-FFF2-40B4-BE49-F238E27FC236}">
                    <a16:creationId xmlns:a16="http://schemas.microsoft.com/office/drawing/2014/main" id="{34DD8B87-B11B-9354-B620-5DB20C15A8AB}"/>
                  </a:ext>
                </a:extLst>
              </p:cNvPr>
              <p:cNvSpPr/>
              <p:nvPr/>
            </p:nvSpPr>
            <p:spPr>
              <a:xfrm>
                <a:off x="8544724" y="3393443"/>
                <a:ext cx="26623" cy="26623"/>
              </a:xfrm>
              <a:custGeom>
                <a:avLst/>
                <a:gdLst>
                  <a:gd name="connsiteX0" fmla="*/ 13950 w 26623"/>
                  <a:gd name="connsiteY0" fmla="*/ 26909 h 26623"/>
                  <a:gd name="connsiteX1" fmla="*/ 23363 w 26623"/>
                  <a:gd name="connsiteY1" fmla="*/ 23010 h 26623"/>
                  <a:gd name="connsiteX2" fmla="*/ 27262 w 26623"/>
                  <a:gd name="connsiteY2" fmla="*/ 13598 h 26623"/>
                  <a:gd name="connsiteX3" fmla="*/ 23363 w 26623"/>
                  <a:gd name="connsiteY3" fmla="*/ 4185 h 26623"/>
                  <a:gd name="connsiteX4" fmla="*/ 13950 w 26623"/>
                  <a:gd name="connsiteY4" fmla="*/ 286 h 26623"/>
                  <a:gd name="connsiteX5" fmla="*/ 4538 w 26623"/>
                  <a:gd name="connsiteY5" fmla="*/ 4185 h 26623"/>
                  <a:gd name="connsiteX6" fmla="*/ 639 w 26623"/>
                  <a:gd name="connsiteY6" fmla="*/ 13598 h 26623"/>
                  <a:gd name="connsiteX7" fmla="*/ 4538 w 26623"/>
                  <a:gd name="connsiteY7" fmla="*/ 23010 h 26623"/>
                  <a:gd name="connsiteX8" fmla="*/ 13950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0" y="26909"/>
                    </a:moveTo>
                    <a:cubicBezTo>
                      <a:pt x="17481" y="26909"/>
                      <a:pt x="20867" y="25507"/>
                      <a:pt x="23363" y="23010"/>
                    </a:cubicBezTo>
                    <a:cubicBezTo>
                      <a:pt x="25859" y="20514"/>
                      <a:pt x="27262" y="17128"/>
                      <a:pt x="27262" y="13598"/>
                    </a:cubicBezTo>
                    <a:cubicBezTo>
                      <a:pt x="27262" y="10067"/>
                      <a:pt x="25859" y="6681"/>
                      <a:pt x="23363" y="4185"/>
                    </a:cubicBezTo>
                    <a:cubicBezTo>
                      <a:pt x="20867" y="1689"/>
                      <a:pt x="17481" y="286"/>
                      <a:pt x="13950" y="286"/>
                    </a:cubicBezTo>
                    <a:cubicBezTo>
                      <a:pt x="10420" y="286"/>
                      <a:pt x="7034" y="1689"/>
                      <a:pt x="4538" y="4185"/>
                    </a:cubicBezTo>
                    <a:cubicBezTo>
                      <a:pt x="2041" y="6681"/>
                      <a:pt x="639" y="10067"/>
                      <a:pt x="639" y="13598"/>
                    </a:cubicBezTo>
                    <a:cubicBezTo>
                      <a:pt x="639" y="17128"/>
                      <a:pt x="2041" y="20514"/>
                      <a:pt x="4538" y="23010"/>
                    </a:cubicBezTo>
                    <a:cubicBezTo>
                      <a:pt x="7034" y="25507"/>
                      <a:pt x="10420" y="26909"/>
                      <a:pt x="13950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22" name="任意多边形: 形状 68421">
                <a:extLst>
                  <a:ext uri="{FF2B5EF4-FFF2-40B4-BE49-F238E27FC236}">
                    <a16:creationId xmlns:a16="http://schemas.microsoft.com/office/drawing/2014/main" id="{80C077E7-DF58-8B24-4E82-BD88ADE4F6B9}"/>
                  </a:ext>
                </a:extLst>
              </p:cNvPr>
              <p:cNvSpPr/>
              <p:nvPr/>
            </p:nvSpPr>
            <p:spPr>
              <a:xfrm>
                <a:off x="3395441" y="3500567"/>
                <a:ext cx="26623" cy="26623"/>
              </a:xfrm>
              <a:custGeom>
                <a:avLst/>
                <a:gdLst>
                  <a:gd name="connsiteX0" fmla="*/ 13518 w 26623"/>
                  <a:gd name="connsiteY0" fmla="*/ 26918 h 26623"/>
                  <a:gd name="connsiteX1" fmla="*/ 22931 w 26623"/>
                  <a:gd name="connsiteY1" fmla="*/ 23019 h 26623"/>
                  <a:gd name="connsiteX2" fmla="*/ 26829 w 26623"/>
                  <a:gd name="connsiteY2" fmla="*/ 13607 h 26623"/>
                  <a:gd name="connsiteX3" fmla="*/ 22931 w 26623"/>
                  <a:gd name="connsiteY3" fmla="*/ 4194 h 26623"/>
                  <a:gd name="connsiteX4" fmla="*/ 13518 w 26623"/>
                  <a:gd name="connsiteY4" fmla="*/ 295 h 26623"/>
                  <a:gd name="connsiteX5" fmla="*/ 4105 w 26623"/>
                  <a:gd name="connsiteY5" fmla="*/ 4194 h 26623"/>
                  <a:gd name="connsiteX6" fmla="*/ 206 w 26623"/>
                  <a:gd name="connsiteY6" fmla="*/ 13607 h 26623"/>
                  <a:gd name="connsiteX7" fmla="*/ 4105 w 26623"/>
                  <a:gd name="connsiteY7" fmla="*/ 23019 h 26623"/>
                  <a:gd name="connsiteX8" fmla="*/ 13518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8" y="26918"/>
                    </a:moveTo>
                    <a:cubicBezTo>
                      <a:pt x="17048" y="26918"/>
                      <a:pt x="20434" y="25516"/>
                      <a:pt x="22931" y="23019"/>
                    </a:cubicBezTo>
                    <a:cubicBezTo>
                      <a:pt x="25427" y="20523"/>
                      <a:pt x="26829" y="17137"/>
                      <a:pt x="26829" y="13607"/>
                    </a:cubicBezTo>
                    <a:cubicBezTo>
                      <a:pt x="26829" y="10076"/>
                      <a:pt x="25427" y="6690"/>
                      <a:pt x="22931" y="4194"/>
                    </a:cubicBezTo>
                    <a:cubicBezTo>
                      <a:pt x="20434" y="1698"/>
                      <a:pt x="17048" y="295"/>
                      <a:pt x="13518" y="295"/>
                    </a:cubicBezTo>
                    <a:cubicBezTo>
                      <a:pt x="9988" y="295"/>
                      <a:pt x="6601" y="1698"/>
                      <a:pt x="4105" y="4194"/>
                    </a:cubicBezTo>
                    <a:cubicBezTo>
                      <a:pt x="1609" y="6690"/>
                      <a:pt x="206" y="10076"/>
                      <a:pt x="206" y="13607"/>
                    </a:cubicBezTo>
                    <a:cubicBezTo>
                      <a:pt x="206" y="17137"/>
                      <a:pt x="1609" y="20523"/>
                      <a:pt x="4105" y="23019"/>
                    </a:cubicBezTo>
                    <a:cubicBezTo>
                      <a:pt x="6601" y="25516"/>
                      <a:pt x="9988" y="26918"/>
                      <a:pt x="13518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23" name="任意多边形: 形状 68422">
                <a:extLst>
                  <a:ext uri="{FF2B5EF4-FFF2-40B4-BE49-F238E27FC236}">
                    <a16:creationId xmlns:a16="http://schemas.microsoft.com/office/drawing/2014/main" id="{907FA05A-FF0B-3389-C33C-3B52453A0136}"/>
                  </a:ext>
                </a:extLst>
              </p:cNvPr>
              <p:cNvSpPr/>
              <p:nvPr/>
            </p:nvSpPr>
            <p:spPr>
              <a:xfrm>
                <a:off x="5842044" y="5184456"/>
                <a:ext cx="26623" cy="26623"/>
              </a:xfrm>
              <a:custGeom>
                <a:avLst/>
                <a:gdLst>
                  <a:gd name="connsiteX0" fmla="*/ 13723 w 26623"/>
                  <a:gd name="connsiteY0" fmla="*/ 27060 h 26623"/>
                  <a:gd name="connsiteX1" fmla="*/ 23136 w 26623"/>
                  <a:gd name="connsiteY1" fmla="*/ 23161 h 26623"/>
                  <a:gd name="connsiteX2" fmla="*/ 27035 w 26623"/>
                  <a:gd name="connsiteY2" fmla="*/ 13748 h 26623"/>
                  <a:gd name="connsiteX3" fmla="*/ 23136 w 26623"/>
                  <a:gd name="connsiteY3" fmla="*/ 4335 h 26623"/>
                  <a:gd name="connsiteX4" fmla="*/ 13723 w 26623"/>
                  <a:gd name="connsiteY4" fmla="*/ 437 h 26623"/>
                  <a:gd name="connsiteX5" fmla="*/ 4311 w 26623"/>
                  <a:gd name="connsiteY5" fmla="*/ 4335 h 26623"/>
                  <a:gd name="connsiteX6" fmla="*/ 412 w 26623"/>
                  <a:gd name="connsiteY6" fmla="*/ 13748 h 26623"/>
                  <a:gd name="connsiteX7" fmla="*/ 4311 w 26623"/>
                  <a:gd name="connsiteY7" fmla="*/ 23161 h 26623"/>
                  <a:gd name="connsiteX8" fmla="*/ 13723 w 26623"/>
                  <a:gd name="connsiteY8" fmla="*/ 270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7060"/>
                    </a:moveTo>
                    <a:cubicBezTo>
                      <a:pt x="17254" y="27060"/>
                      <a:pt x="20640" y="25657"/>
                      <a:pt x="23136" y="23161"/>
                    </a:cubicBezTo>
                    <a:cubicBezTo>
                      <a:pt x="25632" y="20665"/>
                      <a:pt x="27035" y="17278"/>
                      <a:pt x="27035" y="13748"/>
                    </a:cubicBezTo>
                    <a:cubicBezTo>
                      <a:pt x="27035" y="10218"/>
                      <a:pt x="25632" y="6832"/>
                      <a:pt x="23136" y="4335"/>
                    </a:cubicBezTo>
                    <a:cubicBezTo>
                      <a:pt x="20640" y="1839"/>
                      <a:pt x="17254" y="437"/>
                      <a:pt x="13723" y="437"/>
                    </a:cubicBezTo>
                    <a:cubicBezTo>
                      <a:pt x="10193" y="437"/>
                      <a:pt x="6807" y="1839"/>
                      <a:pt x="4311" y="4335"/>
                    </a:cubicBezTo>
                    <a:cubicBezTo>
                      <a:pt x="1814" y="6832"/>
                      <a:pt x="412" y="10218"/>
                      <a:pt x="412" y="13748"/>
                    </a:cubicBezTo>
                    <a:cubicBezTo>
                      <a:pt x="412" y="17278"/>
                      <a:pt x="1814" y="20665"/>
                      <a:pt x="4311" y="23161"/>
                    </a:cubicBezTo>
                    <a:cubicBezTo>
                      <a:pt x="6807" y="25657"/>
                      <a:pt x="10193" y="27060"/>
                      <a:pt x="13723" y="270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24" name="任意多边形: 形状 68423">
                <a:extLst>
                  <a:ext uri="{FF2B5EF4-FFF2-40B4-BE49-F238E27FC236}">
                    <a16:creationId xmlns:a16="http://schemas.microsoft.com/office/drawing/2014/main" id="{B28A86E9-C87A-6668-58DD-6372114981CD}"/>
                  </a:ext>
                </a:extLst>
              </p:cNvPr>
              <p:cNvSpPr/>
              <p:nvPr/>
            </p:nvSpPr>
            <p:spPr>
              <a:xfrm>
                <a:off x="3707549" y="3002099"/>
                <a:ext cx="26623" cy="26623"/>
              </a:xfrm>
              <a:custGeom>
                <a:avLst/>
                <a:gdLst>
                  <a:gd name="connsiteX0" fmla="*/ 13544 w 26623"/>
                  <a:gd name="connsiteY0" fmla="*/ 26876 h 26623"/>
                  <a:gd name="connsiteX1" fmla="*/ 22957 w 26623"/>
                  <a:gd name="connsiteY1" fmla="*/ 22978 h 26623"/>
                  <a:gd name="connsiteX2" fmla="*/ 26856 w 26623"/>
                  <a:gd name="connsiteY2" fmla="*/ 13565 h 26623"/>
                  <a:gd name="connsiteX3" fmla="*/ 22957 w 26623"/>
                  <a:gd name="connsiteY3" fmla="*/ 4152 h 26623"/>
                  <a:gd name="connsiteX4" fmla="*/ 13544 w 26623"/>
                  <a:gd name="connsiteY4" fmla="*/ 253 h 26623"/>
                  <a:gd name="connsiteX5" fmla="*/ 4131 w 26623"/>
                  <a:gd name="connsiteY5" fmla="*/ 4152 h 26623"/>
                  <a:gd name="connsiteX6" fmla="*/ 233 w 26623"/>
                  <a:gd name="connsiteY6" fmla="*/ 13565 h 26623"/>
                  <a:gd name="connsiteX7" fmla="*/ 4131 w 26623"/>
                  <a:gd name="connsiteY7" fmla="*/ 22978 h 26623"/>
                  <a:gd name="connsiteX8" fmla="*/ 13544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4" y="26876"/>
                    </a:moveTo>
                    <a:cubicBezTo>
                      <a:pt x="17074" y="26876"/>
                      <a:pt x="20461" y="25474"/>
                      <a:pt x="22957" y="22978"/>
                    </a:cubicBezTo>
                    <a:cubicBezTo>
                      <a:pt x="25453" y="20481"/>
                      <a:pt x="26856" y="17095"/>
                      <a:pt x="26856" y="13565"/>
                    </a:cubicBezTo>
                    <a:cubicBezTo>
                      <a:pt x="26856" y="10035"/>
                      <a:pt x="25453" y="6648"/>
                      <a:pt x="22957" y="4152"/>
                    </a:cubicBezTo>
                    <a:cubicBezTo>
                      <a:pt x="20461" y="1656"/>
                      <a:pt x="17074" y="253"/>
                      <a:pt x="13544" y="253"/>
                    </a:cubicBezTo>
                    <a:cubicBezTo>
                      <a:pt x="10014" y="253"/>
                      <a:pt x="6628" y="1656"/>
                      <a:pt x="4131" y="4152"/>
                    </a:cubicBezTo>
                    <a:cubicBezTo>
                      <a:pt x="1635" y="6648"/>
                      <a:pt x="233" y="10035"/>
                      <a:pt x="233" y="13565"/>
                    </a:cubicBezTo>
                    <a:cubicBezTo>
                      <a:pt x="233" y="17095"/>
                      <a:pt x="1635" y="20481"/>
                      <a:pt x="4131" y="22978"/>
                    </a:cubicBezTo>
                    <a:cubicBezTo>
                      <a:pt x="6628" y="25474"/>
                      <a:pt x="10014" y="26876"/>
                      <a:pt x="13544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25" name="任意多边形: 形状 68424">
                <a:extLst>
                  <a:ext uri="{FF2B5EF4-FFF2-40B4-BE49-F238E27FC236}">
                    <a16:creationId xmlns:a16="http://schemas.microsoft.com/office/drawing/2014/main" id="{03FA9FDB-BA9D-495B-7857-514617925FD9}"/>
                  </a:ext>
                </a:extLst>
              </p:cNvPr>
              <p:cNvSpPr/>
              <p:nvPr/>
            </p:nvSpPr>
            <p:spPr>
              <a:xfrm>
                <a:off x="6445493" y="5351451"/>
                <a:ext cx="26623" cy="26623"/>
              </a:xfrm>
              <a:custGeom>
                <a:avLst/>
                <a:gdLst>
                  <a:gd name="connsiteX0" fmla="*/ 13774 w 26623"/>
                  <a:gd name="connsiteY0" fmla="*/ 27074 h 26623"/>
                  <a:gd name="connsiteX1" fmla="*/ 23187 w 26623"/>
                  <a:gd name="connsiteY1" fmla="*/ 23175 h 26623"/>
                  <a:gd name="connsiteX2" fmla="*/ 27086 w 26623"/>
                  <a:gd name="connsiteY2" fmla="*/ 13762 h 26623"/>
                  <a:gd name="connsiteX3" fmla="*/ 23187 w 26623"/>
                  <a:gd name="connsiteY3" fmla="*/ 4349 h 26623"/>
                  <a:gd name="connsiteX4" fmla="*/ 13774 w 26623"/>
                  <a:gd name="connsiteY4" fmla="*/ 451 h 26623"/>
                  <a:gd name="connsiteX5" fmla="*/ 4361 w 26623"/>
                  <a:gd name="connsiteY5" fmla="*/ 4349 h 26623"/>
                  <a:gd name="connsiteX6" fmla="*/ 462 w 26623"/>
                  <a:gd name="connsiteY6" fmla="*/ 13762 h 26623"/>
                  <a:gd name="connsiteX7" fmla="*/ 4361 w 26623"/>
                  <a:gd name="connsiteY7" fmla="*/ 23175 h 26623"/>
                  <a:gd name="connsiteX8" fmla="*/ 13774 w 26623"/>
                  <a:gd name="connsiteY8" fmla="*/ 270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7074"/>
                    </a:moveTo>
                    <a:cubicBezTo>
                      <a:pt x="17304" y="27074"/>
                      <a:pt x="20691" y="25671"/>
                      <a:pt x="23187" y="23175"/>
                    </a:cubicBezTo>
                    <a:cubicBezTo>
                      <a:pt x="25683" y="20679"/>
                      <a:pt x="27086" y="17292"/>
                      <a:pt x="27086" y="13762"/>
                    </a:cubicBezTo>
                    <a:cubicBezTo>
                      <a:pt x="27086" y="10232"/>
                      <a:pt x="25683" y="6846"/>
                      <a:pt x="23187" y="4349"/>
                    </a:cubicBezTo>
                    <a:cubicBezTo>
                      <a:pt x="20691" y="1853"/>
                      <a:pt x="17304" y="451"/>
                      <a:pt x="13774" y="451"/>
                    </a:cubicBezTo>
                    <a:cubicBezTo>
                      <a:pt x="10244" y="451"/>
                      <a:pt x="6858" y="1853"/>
                      <a:pt x="4361" y="4349"/>
                    </a:cubicBezTo>
                    <a:cubicBezTo>
                      <a:pt x="1865" y="6846"/>
                      <a:pt x="462" y="10232"/>
                      <a:pt x="462" y="13762"/>
                    </a:cubicBezTo>
                    <a:cubicBezTo>
                      <a:pt x="462" y="17292"/>
                      <a:pt x="1865" y="20679"/>
                      <a:pt x="4361" y="23175"/>
                    </a:cubicBezTo>
                    <a:cubicBezTo>
                      <a:pt x="6858" y="25671"/>
                      <a:pt x="10244" y="27074"/>
                      <a:pt x="13774" y="270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26" name="任意多边形: 形状 68425">
                <a:extLst>
                  <a:ext uri="{FF2B5EF4-FFF2-40B4-BE49-F238E27FC236}">
                    <a16:creationId xmlns:a16="http://schemas.microsoft.com/office/drawing/2014/main" id="{61D65F59-D52B-054C-9263-022C1A259FFC}"/>
                  </a:ext>
                </a:extLst>
              </p:cNvPr>
              <p:cNvSpPr/>
              <p:nvPr/>
            </p:nvSpPr>
            <p:spPr>
              <a:xfrm>
                <a:off x="4261143" y="3674242"/>
                <a:ext cx="26623" cy="26623"/>
              </a:xfrm>
              <a:custGeom>
                <a:avLst/>
                <a:gdLst>
                  <a:gd name="connsiteX0" fmla="*/ 13591 w 26623"/>
                  <a:gd name="connsiteY0" fmla="*/ 26933 h 26623"/>
                  <a:gd name="connsiteX1" fmla="*/ 23003 w 26623"/>
                  <a:gd name="connsiteY1" fmla="*/ 23034 h 26623"/>
                  <a:gd name="connsiteX2" fmla="*/ 26902 w 26623"/>
                  <a:gd name="connsiteY2" fmla="*/ 13621 h 26623"/>
                  <a:gd name="connsiteX3" fmla="*/ 23003 w 26623"/>
                  <a:gd name="connsiteY3" fmla="*/ 4209 h 26623"/>
                  <a:gd name="connsiteX4" fmla="*/ 13591 w 26623"/>
                  <a:gd name="connsiteY4" fmla="*/ 310 h 26623"/>
                  <a:gd name="connsiteX5" fmla="*/ 4178 w 26623"/>
                  <a:gd name="connsiteY5" fmla="*/ 4209 h 26623"/>
                  <a:gd name="connsiteX6" fmla="*/ 279 w 26623"/>
                  <a:gd name="connsiteY6" fmla="*/ 13621 h 26623"/>
                  <a:gd name="connsiteX7" fmla="*/ 4178 w 26623"/>
                  <a:gd name="connsiteY7" fmla="*/ 23034 h 26623"/>
                  <a:gd name="connsiteX8" fmla="*/ 13591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1" y="26933"/>
                    </a:moveTo>
                    <a:cubicBezTo>
                      <a:pt x="17121" y="26933"/>
                      <a:pt x="20507" y="25530"/>
                      <a:pt x="23003" y="23034"/>
                    </a:cubicBezTo>
                    <a:cubicBezTo>
                      <a:pt x="25500" y="20538"/>
                      <a:pt x="26902" y="17152"/>
                      <a:pt x="26902" y="13621"/>
                    </a:cubicBezTo>
                    <a:cubicBezTo>
                      <a:pt x="26902" y="10091"/>
                      <a:pt x="25500" y="6705"/>
                      <a:pt x="23003" y="4209"/>
                    </a:cubicBezTo>
                    <a:cubicBezTo>
                      <a:pt x="20507" y="1712"/>
                      <a:pt x="17121" y="310"/>
                      <a:pt x="13591" y="310"/>
                    </a:cubicBezTo>
                    <a:cubicBezTo>
                      <a:pt x="10060" y="310"/>
                      <a:pt x="6674" y="1712"/>
                      <a:pt x="4178" y="4209"/>
                    </a:cubicBezTo>
                    <a:cubicBezTo>
                      <a:pt x="1682" y="6705"/>
                      <a:pt x="279" y="10091"/>
                      <a:pt x="279" y="13621"/>
                    </a:cubicBezTo>
                    <a:cubicBezTo>
                      <a:pt x="279" y="17152"/>
                      <a:pt x="1682" y="20538"/>
                      <a:pt x="4178" y="23034"/>
                    </a:cubicBezTo>
                    <a:cubicBezTo>
                      <a:pt x="6674" y="25530"/>
                      <a:pt x="10060" y="26933"/>
                      <a:pt x="13591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27" name="任意多边形: 形状 68426">
                <a:extLst>
                  <a:ext uri="{FF2B5EF4-FFF2-40B4-BE49-F238E27FC236}">
                    <a16:creationId xmlns:a16="http://schemas.microsoft.com/office/drawing/2014/main" id="{F90B5DD9-812D-52B1-40F2-02CDA15F3199}"/>
                  </a:ext>
                </a:extLst>
              </p:cNvPr>
              <p:cNvSpPr/>
              <p:nvPr/>
            </p:nvSpPr>
            <p:spPr>
              <a:xfrm>
                <a:off x="8601690" y="3685355"/>
                <a:ext cx="26623" cy="26623"/>
              </a:xfrm>
              <a:custGeom>
                <a:avLst/>
                <a:gdLst>
                  <a:gd name="connsiteX0" fmla="*/ 13955 w 26623"/>
                  <a:gd name="connsiteY0" fmla="*/ 26934 h 26623"/>
                  <a:gd name="connsiteX1" fmla="*/ 23368 w 26623"/>
                  <a:gd name="connsiteY1" fmla="*/ 23035 h 26623"/>
                  <a:gd name="connsiteX2" fmla="*/ 27267 w 26623"/>
                  <a:gd name="connsiteY2" fmla="*/ 13622 h 26623"/>
                  <a:gd name="connsiteX3" fmla="*/ 23368 w 26623"/>
                  <a:gd name="connsiteY3" fmla="*/ 4210 h 26623"/>
                  <a:gd name="connsiteX4" fmla="*/ 13955 w 26623"/>
                  <a:gd name="connsiteY4" fmla="*/ 311 h 26623"/>
                  <a:gd name="connsiteX5" fmla="*/ 4542 w 26623"/>
                  <a:gd name="connsiteY5" fmla="*/ 4210 h 26623"/>
                  <a:gd name="connsiteX6" fmla="*/ 644 w 26623"/>
                  <a:gd name="connsiteY6" fmla="*/ 13622 h 26623"/>
                  <a:gd name="connsiteX7" fmla="*/ 4542 w 26623"/>
                  <a:gd name="connsiteY7" fmla="*/ 23035 h 26623"/>
                  <a:gd name="connsiteX8" fmla="*/ 13955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5" y="26934"/>
                    </a:moveTo>
                    <a:cubicBezTo>
                      <a:pt x="17485" y="26934"/>
                      <a:pt x="20872" y="25531"/>
                      <a:pt x="23368" y="23035"/>
                    </a:cubicBezTo>
                    <a:cubicBezTo>
                      <a:pt x="25864" y="20539"/>
                      <a:pt x="27267" y="17153"/>
                      <a:pt x="27267" y="13622"/>
                    </a:cubicBezTo>
                    <a:cubicBezTo>
                      <a:pt x="27267" y="10092"/>
                      <a:pt x="25864" y="6706"/>
                      <a:pt x="23368" y="4210"/>
                    </a:cubicBezTo>
                    <a:cubicBezTo>
                      <a:pt x="20872" y="1713"/>
                      <a:pt x="17485" y="311"/>
                      <a:pt x="13955" y="311"/>
                    </a:cubicBezTo>
                    <a:cubicBezTo>
                      <a:pt x="10425" y="311"/>
                      <a:pt x="7039" y="1713"/>
                      <a:pt x="4542" y="4210"/>
                    </a:cubicBezTo>
                    <a:cubicBezTo>
                      <a:pt x="2046" y="6706"/>
                      <a:pt x="644" y="10092"/>
                      <a:pt x="644" y="13622"/>
                    </a:cubicBezTo>
                    <a:cubicBezTo>
                      <a:pt x="644" y="17153"/>
                      <a:pt x="2046" y="20539"/>
                      <a:pt x="4542" y="23035"/>
                    </a:cubicBezTo>
                    <a:cubicBezTo>
                      <a:pt x="7039" y="25531"/>
                      <a:pt x="10425" y="26934"/>
                      <a:pt x="13955" y="269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28" name="任意多边形: 形状 68427">
                <a:extLst>
                  <a:ext uri="{FF2B5EF4-FFF2-40B4-BE49-F238E27FC236}">
                    <a16:creationId xmlns:a16="http://schemas.microsoft.com/office/drawing/2014/main" id="{572303BA-FDD7-0DBA-1D3E-EBF913BE6461}"/>
                  </a:ext>
                </a:extLst>
              </p:cNvPr>
              <p:cNvSpPr/>
              <p:nvPr/>
            </p:nvSpPr>
            <p:spPr>
              <a:xfrm>
                <a:off x="4936722" y="4225652"/>
                <a:ext cx="26623" cy="26623"/>
              </a:xfrm>
              <a:custGeom>
                <a:avLst/>
                <a:gdLst>
                  <a:gd name="connsiteX0" fmla="*/ 13647 w 26623"/>
                  <a:gd name="connsiteY0" fmla="*/ 26979 h 26623"/>
                  <a:gd name="connsiteX1" fmla="*/ 23060 w 26623"/>
                  <a:gd name="connsiteY1" fmla="*/ 23080 h 26623"/>
                  <a:gd name="connsiteX2" fmla="*/ 26959 w 26623"/>
                  <a:gd name="connsiteY2" fmla="*/ 13668 h 26623"/>
                  <a:gd name="connsiteX3" fmla="*/ 23060 w 26623"/>
                  <a:gd name="connsiteY3" fmla="*/ 4255 h 26623"/>
                  <a:gd name="connsiteX4" fmla="*/ 13647 w 26623"/>
                  <a:gd name="connsiteY4" fmla="*/ 356 h 26623"/>
                  <a:gd name="connsiteX5" fmla="*/ 4235 w 26623"/>
                  <a:gd name="connsiteY5" fmla="*/ 4255 h 26623"/>
                  <a:gd name="connsiteX6" fmla="*/ 336 w 26623"/>
                  <a:gd name="connsiteY6" fmla="*/ 13668 h 26623"/>
                  <a:gd name="connsiteX7" fmla="*/ 4235 w 26623"/>
                  <a:gd name="connsiteY7" fmla="*/ 23080 h 26623"/>
                  <a:gd name="connsiteX8" fmla="*/ 13647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7" y="26979"/>
                    </a:moveTo>
                    <a:cubicBezTo>
                      <a:pt x="17178" y="26979"/>
                      <a:pt x="20564" y="25577"/>
                      <a:pt x="23060" y="23080"/>
                    </a:cubicBezTo>
                    <a:cubicBezTo>
                      <a:pt x="25556" y="20584"/>
                      <a:pt x="26959" y="17198"/>
                      <a:pt x="26959" y="13668"/>
                    </a:cubicBezTo>
                    <a:cubicBezTo>
                      <a:pt x="26959" y="10137"/>
                      <a:pt x="25556" y="6751"/>
                      <a:pt x="23060" y="4255"/>
                    </a:cubicBezTo>
                    <a:cubicBezTo>
                      <a:pt x="20564" y="1759"/>
                      <a:pt x="17178" y="356"/>
                      <a:pt x="13647" y="356"/>
                    </a:cubicBezTo>
                    <a:cubicBezTo>
                      <a:pt x="10117" y="356"/>
                      <a:pt x="6731" y="1759"/>
                      <a:pt x="4235" y="4255"/>
                    </a:cubicBezTo>
                    <a:cubicBezTo>
                      <a:pt x="1738" y="6751"/>
                      <a:pt x="336" y="10137"/>
                      <a:pt x="336" y="13668"/>
                    </a:cubicBezTo>
                    <a:cubicBezTo>
                      <a:pt x="336" y="17198"/>
                      <a:pt x="1738" y="20584"/>
                      <a:pt x="4235" y="23080"/>
                    </a:cubicBezTo>
                    <a:cubicBezTo>
                      <a:pt x="6731" y="25577"/>
                      <a:pt x="10117" y="26979"/>
                      <a:pt x="13647" y="269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29" name="任意多边形: 形状 68428">
                <a:extLst>
                  <a:ext uri="{FF2B5EF4-FFF2-40B4-BE49-F238E27FC236}">
                    <a16:creationId xmlns:a16="http://schemas.microsoft.com/office/drawing/2014/main" id="{F3BF0AB9-C6F7-34D3-929C-14386BC1B16C}"/>
                  </a:ext>
                </a:extLst>
              </p:cNvPr>
              <p:cNvSpPr/>
              <p:nvPr/>
            </p:nvSpPr>
            <p:spPr>
              <a:xfrm>
                <a:off x="6676173" y="4532322"/>
                <a:ext cx="26623" cy="26623"/>
              </a:xfrm>
              <a:custGeom>
                <a:avLst/>
                <a:gdLst>
                  <a:gd name="connsiteX0" fmla="*/ 13793 w 26623"/>
                  <a:gd name="connsiteY0" fmla="*/ 27005 h 26623"/>
                  <a:gd name="connsiteX1" fmla="*/ 23206 w 26623"/>
                  <a:gd name="connsiteY1" fmla="*/ 23106 h 26623"/>
                  <a:gd name="connsiteX2" fmla="*/ 27105 w 26623"/>
                  <a:gd name="connsiteY2" fmla="*/ 13693 h 26623"/>
                  <a:gd name="connsiteX3" fmla="*/ 23206 w 26623"/>
                  <a:gd name="connsiteY3" fmla="*/ 4281 h 26623"/>
                  <a:gd name="connsiteX4" fmla="*/ 13793 w 26623"/>
                  <a:gd name="connsiteY4" fmla="*/ 382 h 26623"/>
                  <a:gd name="connsiteX5" fmla="*/ 4381 w 26623"/>
                  <a:gd name="connsiteY5" fmla="*/ 4281 h 26623"/>
                  <a:gd name="connsiteX6" fmla="*/ 482 w 26623"/>
                  <a:gd name="connsiteY6" fmla="*/ 13693 h 26623"/>
                  <a:gd name="connsiteX7" fmla="*/ 4381 w 26623"/>
                  <a:gd name="connsiteY7" fmla="*/ 23106 h 26623"/>
                  <a:gd name="connsiteX8" fmla="*/ 13793 w 26623"/>
                  <a:gd name="connsiteY8" fmla="*/ 270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7005"/>
                    </a:moveTo>
                    <a:cubicBezTo>
                      <a:pt x="17324" y="27005"/>
                      <a:pt x="20710" y="25602"/>
                      <a:pt x="23206" y="23106"/>
                    </a:cubicBezTo>
                    <a:cubicBezTo>
                      <a:pt x="25702" y="20610"/>
                      <a:pt x="27105" y="17224"/>
                      <a:pt x="27105" y="13693"/>
                    </a:cubicBezTo>
                    <a:cubicBezTo>
                      <a:pt x="27105" y="10163"/>
                      <a:pt x="25702" y="6777"/>
                      <a:pt x="23206" y="4281"/>
                    </a:cubicBezTo>
                    <a:cubicBezTo>
                      <a:pt x="20710" y="1784"/>
                      <a:pt x="17324" y="382"/>
                      <a:pt x="13793" y="382"/>
                    </a:cubicBezTo>
                    <a:cubicBezTo>
                      <a:pt x="10263" y="382"/>
                      <a:pt x="6877" y="1784"/>
                      <a:pt x="4381" y="4281"/>
                    </a:cubicBezTo>
                    <a:cubicBezTo>
                      <a:pt x="1884" y="6777"/>
                      <a:pt x="482" y="10163"/>
                      <a:pt x="482" y="13693"/>
                    </a:cubicBezTo>
                    <a:cubicBezTo>
                      <a:pt x="482" y="17224"/>
                      <a:pt x="1884" y="20610"/>
                      <a:pt x="4381" y="23106"/>
                    </a:cubicBezTo>
                    <a:cubicBezTo>
                      <a:pt x="6877" y="25602"/>
                      <a:pt x="10263" y="27005"/>
                      <a:pt x="13793" y="270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30" name="任意多边形: 形状 68429">
                <a:extLst>
                  <a:ext uri="{FF2B5EF4-FFF2-40B4-BE49-F238E27FC236}">
                    <a16:creationId xmlns:a16="http://schemas.microsoft.com/office/drawing/2014/main" id="{C24026A1-D141-04DB-7211-8AB8529120CC}"/>
                  </a:ext>
                </a:extLst>
              </p:cNvPr>
              <p:cNvSpPr/>
              <p:nvPr/>
            </p:nvSpPr>
            <p:spPr>
              <a:xfrm>
                <a:off x="5179496" y="5024303"/>
                <a:ext cx="26623" cy="26623"/>
              </a:xfrm>
              <a:custGeom>
                <a:avLst/>
                <a:gdLst>
                  <a:gd name="connsiteX0" fmla="*/ 13668 w 26623"/>
                  <a:gd name="connsiteY0" fmla="*/ 27046 h 26623"/>
                  <a:gd name="connsiteX1" fmla="*/ 23080 w 26623"/>
                  <a:gd name="connsiteY1" fmla="*/ 23147 h 26623"/>
                  <a:gd name="connsiteX2" fmla="*/ 26979 w 26623"/>
                  <a:gd name="connsiteY2" fmla="*/ 13735 h 26623"/>
                  <a:gd name="connsiteX3" fmla="*/ 23080 w 26623"/>
                  <a:gd name="connsiteY3" fmla="*/ 4322 h 26623"/>
                  <a:gd name="connsiteX4" fmla="*/ 13668 w 26623"/>
                  <a:gd name="connsiteY4" fmla="*/ 423 h 26623"/>
                  <a:gd name="connsiteX5" fmla="*/ 4255 w 26623"/>
                  <a:gd name="connsiteY5" fmla="*/ 4322 h 26623"/>
                  <a:gd name="connsiteX6" fmla="*/ 356 w 26623"/>
                  <a:gd name="connsiteY6" fmla="*/ 13735 h 26623"/>
                  <a:gd name="connsiteX7" fmla="*/ 4255 w 26623"/>
                  <a:gd name="connsiteY7" fmla="*/ 23147 h 26623"/>
                  <a:gd name="connsiteX8" fmla="*/ 13668 w 26623"/>
                  <a:gd name="connsiteY8" fmla="*/ 270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8" y="27046"/>
                    </a:moveTo>
                    <a:cubicBezTo>
                      <a:pt x="17198" y="27046"/>
                      <a:pt x="20584" y="25644"/>
                      <a:pt x="23080" y="23147"/>
                    </a:cubicBezTo>
                    <a:cubicBezTo>
                      <a:pt x="25577" y="20651"/>
                      <a:pt x="26979" y="17265"/>
                      <a:pt x="26979" y="13735"/>
                    </a:cubicBezTo>
                    <a:cubicBezTo>
                      <a:pt x="26979" y="10204"/>
                      <a:pt x="25577" y="6818"/>
                      <a:pt x="23080" y="4322"/>
                    </a:cubicBezTo>
                    <a:cubicBezTo>
                      <a:pt x="20584" y="1826"/>
                      <a:pt x="17198" y="423"/>
                      <a:pt x="13668" y="423"/>
                    </a:cubicBezTo>
                    <a:cubicBezTo>
                      <a:pt x="10137" y="423"/>
                      <a:pt x="6751" y="1826"/>
                      <a:pt x="4255" y="4322"/>
                    </a:cubicBezTo>
                    <a:cubicBezTo>
                      <a:pt x="1759" y="6818"/>
                      <a:pt x="356" y="10204"/>
                      <a:pt x="356" y="13735"/>
                    </a:cubicBezTo>
                    <a:cubicBezTo>
                      <a:pt x="356" y="17265"/>
                      <a:pt x="1759" y="20651"/>
                      <a:pt x="4255" y="23147"/>
                    </a:cubicBezTo>
                    <a:cubicBezTo>
                      <a:pt x="6751" y="25644"/>
                      <a:pt x="10137" y="27046"/>
                      <a:pt x="13668" y="270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31" name="任意多边形: 形状 68430">
                <a:extLst>
                  <a:ext uri="{FF2B5EF4-FFF2-40B4-BE49-F238E27FC236}">
                    <a16:creationId xmlns:a16="http://schemas.microsoft.com/office/drawing/2014/main" id="{E8707FE3-D692-45F7-BAC6-5F61D2AB096C}"/>
                  </a:ext>
                </a:extLst>
              </p:cNvPr>
              <p:cNvSpPr/>
              <p:nvPr/>
            </p:nvSpPr>
            <p:spPr>
              <a:xfrm>
                <a:off x="6782690" y="1550538"/>
                <a:ext cx="26623" cy="26623"/>
              </a:xfrm>
              <a:custGeom>
                <a:avLst/>
                <a:gdLst>
                  <a:gd name="connsiteX0" fmla="*/ 13802 w 26623"/>
                  <a:gd name="connsiteY0" fmla="*/ 26755 h 26623"/>
                  <a:gd name="connsiteX1" fmla="*/ 23215 w 26623"/>
                  <a:gd name="connsiteY1" fmla="*/ 22856 h 26623"/>
                  <a:gd name="connsiteX2" fmla="*/ 27114 w 26623"/>
                  <a:gd name="connsiteY2" fmla="*/ 13443 h 26623"/>
                  <a:gd name="connsiteX3" fmla="*/ 23215 w 26623"/>
                  <a:gd name="connsiteY3" fmla="*/ 4030 h 26623"/>
                  <a:gd name="connsiteX4" fmla="*/ 13802 w 26623"/>
                  <a:gd name="connsiteY4" fmla="*/ 131 h 26623"/>
                  <a:gd name="connsiteX5" fmla="*/ 4390 w 26623"/>
                  <a:gd name="connsiteY5" fmla="*/ 4030 h 26623"/>
                  <a:gd name="connsiteX6" fmla="*/ 491 w 26623"/>
                  <a:gd name="connsiteY6" fmla="*/ 13443 h 26623"/>
                  <a:gd name="connsiteX7" fmla="*/ 4390 w 26623"/>
                  <a:gd name="connsiteY7" fmla="*/ 22856 h 26623"/>
                  <a:gd name="connsiteX8" fmla="*/ 13802 w 26623"/>
                  <a:gd name="connsiteY8" fmla="*/ 267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755"/>
                    </a:moveTo>
                    <a:cubicBezTo>
                      <a:pt x="17333" y="26755"/>
                      <a:pt x="20719" y="25352"/>
                      <a:pt x="23215" y="22856"/>
                    </a:cubicBezTo>
                    <a:cubicBezTo>
                      <a:pt x="25711" y="20359"/>
                      <a:pt x="27114" y="16973"/>
                      <a:pt x="27114" y="13443"/>
                    </a:cubicBezTo>
                    <a:cubicBezTo>
                      <a:pt x="27114" y="9913"/>
                      <a:pt x="25711" y="6527"/>
                      <a:pt x="23215" y="4030"/>
                    </a:cubicBezTo>
                    <a:cubicBezTo>
                      <a:pt x="20719" y="1534"/>
                      <a:pt x="17333" y="131"/>
                      <a:pt x="13802" y="131"/>
                    </a:cubicBezTo>
                    <a:cubicBezTo>
                      <a:pt x="10272" y="131"/>
                      <a:pt x="6886" y="1534"/>
                      <a:pt x="4390" y="4030"/>
                    </a:cubicBezTo>
                    <a:cubicBezTo>
                      <a:pt x="1893" y="6527"/>
                      <a:pt x="491" y="9913"/>
                      <a:pt x="491" y="13443"/>
                    </a:cubicBezTo>
                    <a:cubicBezTo>
                      <a:pt x="491" y="16973"/>
                      <a:pt x="1893" y="20359"/>
                      <a:pt x="4390" y="22856"/>
                    </a:cubicBezTo>
                    <a:cubicBezTo>
                      <a:pt x="6886" y="25352"/>
                      <a:pt x="10272" y="26755"/>
                      <a:pt x="13802" y="2675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32" name="任意多边形: 形状 68431">
                <a:extLst>
                  <a:ext uri="{FF2B5EF4-FFF2-40B4-BE49-F238E27FC236}">
                    <a16:creationId xmlns:a16="http://schemas.microsoft.com/office/drawing/2014/main" id="{D579D788-899D-2D80-C878-0A30969496ED}"/>
                  </a:ext>
                </a:extLst>
              </p:cNvPr>
              <p:cNvSpPr/>
              <p:nvPr/>
            </p:nvSpPr>
            <p:spPr>
              <a:xfrm>
                <a:off x="6863899" y="5079487"/>
                <a:ext cx="26623" cy="26623"/>
              </a:xfrm>
              <a:custGeom>
                <a:avLst/>
                <a:gdLst>
                  <a:gd name="connsiteX0" fmla="*/ 13809 w 26623"/>
                  <a:gd name="connsiteY0" fmla="*/ 27051 h 26623"/>
                  <a:gd name="connsiteX1" fmla="*/ 23222 w 26623"/>
                  <a:gd name="connsiteY1" fmla="*/ 23152 h 26623"/>
                  <a:gd name="connsiteX2" fmla="*/ 27121 w 26623"/>
                  <a:gd name="connsiteY2" fmla="*/ 13739 h 26623"/>
                  <a:gd name="connsiteX3" fmla="*/ 23222 w 26623"/>
                  <a:gd name="connsiteY3" fmla="*/ 4327 h 26623"/>
                  <a:gd name="connsiteX4" fmla="*/ 13809 w 26623"/>
                  <a:gd name="connsiteY4" fmla="*/ 428 h 26623"/>
                  <a:gd name="connsiteX5" fmla="*/ 4396 w 26623"/>
                  <a:gd name="connsiteY5" fmla="*/ 4327 h 26623"/>
                  <a:gd name="connsiteX6" fmla="*/ 498 w 26623"/>
                  <a:gd name="connsiteY6" fmla="*/ 13739 h 26623"/>
                  <a:gd name="connsiteX7" fmla="*/ 4396 w 26623"/>
                  <a:gd name="connsiteY7" fmla="*/ 23152 h 26623"/>
                  <a:gd name="connsiteX8" fmla="*/ 13809 w 26623"/>
                  <a:gd name="connsiteY8" fmla="*/ 270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7051"/>
                    </a:moveTo>
                    <a:cubicBezTo>
                      <a:pt x="17339" y="27051"/>
                      <a:pt x="20726" y="25648"/>
                      <a:pt x="23222" y="23152"/>
                    </a:cubicBezTo>
                    <a:cubicBezTo>
                      <a:pt x="25718" y="20656"/>
                      <a:pt x="27121" y="17270"/>
                      <a:pt x="27121" y="13739"/>
                    </a:cubicBezTo>
                    <a:cubicBezTo>
                      <a:pt x="27121" y="10209"/>
                      <a:pt x="25718" y="6823"/>
                      <a:pt x="23222" y="4327"/>
                    </a:cubicBezTo>
                    <a:cubicBezTo>
                      <a:pt x="20726" y="1830"/>
                      <a:pt x="17339" y="428"/>
                      <a:pt x="13809" y="428"/>
                    </a:cubicBezTo>
                    <a:cubicBezTo>
                      <a:pt x="10279" y="428"/>
                      <a:pt x="6893" y="1830"/>
                      <a:pt x="4396" y="4327"/>
                    </a:cubicBezTo>
                    <a:cubicBezTo>
                      <a:pt x="1900" y="6823"/>
                      <a:pt x="498" y="10209"/>
                      <a:pt x="498" y="13739"/>
                    </a:cubicBezTo>
                    <a:cubicBezTo>
                      <a:pt x="498" y="17270"/>
                      <a:pt x="1900" y="20656"/>
                      <a:pt x="4396" y="23152"/>
                    </a:cubicBezTo>
                    <a:cubicBezTo>
                      <a:pt x="6893" y="25648"/>
                      <a:pt x="10279" y="27051"/>
                      <a:pt x="13809" y="270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33" name="任意多边形: 形状 68432">
                <a:extLst>
                  <a:ext uri="{FF2B5EF4-FFF2-40B4-BE49-F238E27FC236}">
                    <a16:creationId xmlns:a16="http://schemas.microsoft.com/office/drawing/2014/main" id="{1597B987-2F6B-B711-AE41-47720126889F}"/>
                  </a:ext>
                </a:extLst>
              </p:cNvPr>
              <p:cNvSpPr/>
              <p:nvPr/>
            </p:nvSpPr>
            <p:spPr>
              <a:xfrm>
                <a:off x="4731430" y="4746378"/>
                <a:ext cx="26623" cy="26623"/>
              </a:xfrm>
              <a:custGeom>
                <a:avLst/>
                <a:gdLst>
                  <a:gd name="connsiteX0" fmla="*/ 13630 w 26623"/>
                  <a:gd name="connsiteY0" fmla="*/ 27023 h 26623"/>
                  <a:gd name="connsiteX1" fmla="*/ 23043 w 26623"/>
                  <a:gd name="connsiteY1" fmla="*/ 23124 h 26623"/>
                  <a:gd name="connsiteX2" fmla="*/ 26942 w 26623"/>
                  <a:gd name="connsiteY2" fmla="*/ 13711 h 26623"/>
                  <a:gd name="connsiteX3" fmla="*/ 23043 w 26623"/>
                  <a:gd name="connsiteY3" fmla="*/ 4299 h 26623"/>
                  <a:gd name="connsiteX4" fmla="*/ 13630 w 26623"/>
                  <a:gd name="connsiteY4" fmla="*/ 400 h 26623"/>
                  <a:gd name="connsiteX5" fmla="*/ 4217 w 26623"/>
                  <a:gd name="connsiteY5" fmla="*/ 4299 h 26623"/>
                  <a:gd name="connsiteX6" fmla="*/ 319 w 26623"/>
                  <a:gd name="connsiteY6" fmla="*/ 13711 h 26623"/>
                  <a:gd name="connsiteX7" fmla="*/ 4217 w 26623"/>
                  <a:gd name="connsiteY7" fmla="*/ 23124 h 26623"/>
                  <a:gd name="connsiteX8" fmla="*/ 13630 w 26623"/>
                  <a:gd name="connsiteY8" fmla="*/ 270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0" y="27023"/>
                    </a:moveTo>
                    <a:cubicBezTo>
                      <a:pt x="17160" y="27023"/>
                      <a:pt x="20547" y="25620"/>
                      <a:pt x="23043" y="23124"/>
                    </a:cubicBezTo>
                    <a:cubicBezTo>
                      <a:pt x="25539" y="20628"/>
                      <a:pt x="26942" y="17242"/>
                      <a:pt x="26942" y="13711"/>
                    </a:cubicBezTo>
                    <a:cubicBezTo>
                      <a:pt x="26942" y="10181"/>
                      <a:pt x="25539" y="6795"/>
                      <a:pt x="23043" y="4299"/>
                    </a:cubicBezTo>
                    <a:cubicBezTo>
                      <a:pt x="20547" y="1802"/>
                      <a:pt x="17160" y="400"/>
                      <a:pt x="13630" y="400"/>
                    </a:cubicBezTo>
                    <a:cubicBezTo>
                      <a:pt x="10100" y="400"/>
                      <a:pt x="6714" y="1802"/>
                      <a:pt x="4217" y="4299"/>
                    </a:cubicBezTo>
                    <a:cubicBezTo>
                      <a:pt x="1721" y="6795"/>
                      <a:pt x="319" y="10181"/>
                      <a:pt x="319" y="13711"/>
                    </a:cubicBezTo>
                    <a:cubicBezTo>
                      <a:pt x="319" y="17242"/>
                      <a:pt x="1721" y="20628"/>
                      <a:pt x="4217" y="23124"/>
                    </a:cubicBezTo>
                    <a:cubicBezTo>
                      <a:pt x="6714" y="25620"/>
                      <a:pt x="10100" y="27023"/>
                      <a:pt x="13630" y="270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34" name="任意多边形: 形状 68433">
                <a:extLst>
                  <a:ext uri="{FF2B5EF4-FFF2-40B4-BE49-F238E27FC236}">
                    <a16:creationId xmlns:a16="http://schemas.microsoft.com/office/drawing/2014/main" id="{F5F9FAE2-3C9C-2FE9-FED9-9165F30930DA}"/>
                  </a:ext>
                </a:extLst>
              </p:cNvPr>
              <p:cNvSpPr/>
              <p:nvPr/>
            </p:nvSpPr>
            <p:spPr>
              <a:xfrm>
                <a:off x="5157103" y="4988733"/>
                <a:ext cx="26623" cy="26623"/>
              </a:xfrm>
              <a:custGeom>
                <a:avLst/>
                <a:gdLst>
                  <a:gd name="connsiteX0" fmla="*/ 13666 w 26623"/>
                  <a:gd name="connsiteY0" fmla="*/ 27043 h 26623"/>
                  <a:gd name="connsiteX1" fmla="*/ 23079 w 26623"/>
                  <a:gd name="connsiteY1" fmla="*/ 23144 h 26623"/>
                  <a:gd name="connsiteX2" fmla="*/ 26977 w 26623"/>
                  <a:gd name="connsiteY2" fmla="*/ 13732 h 26623"/>
                  <a:gd name="connsiteX3" fmla="*/ 23079 w 26623"/>
                  <a:gd name="connsiteY3" fmla="*/ 4319 h 26623"/>
                  <a:gd name="connsiteX4" fmla="*/ 13666 w 26623"/>
                  <a:gd name="connsiteY4" fmla="*/ 420 h 26623"/>
                  <a:gd name="connsiteX5" fmla="*/ 4253 w 26623"/>
                  <a:gd name="connsiteY5" fmla="*/ 4319 h 26623"/>
                  <a:gd name="connsiteX6" fmla="*/ 354 w 26623"/>
                  <a:gd name="connsiteY6" fmla="*/ 13732 h 26623"/>
                  <a:gd name="connsiteX7" fmla="*/ 4253 w 26623"/>
                  <a:gd name="connsiteY7" fmla="*/ 23144 h 26623"/>
                  <a:gd name="connsiteX8" fmla="*/ 13666 w 26623"/>
                  <a:gd name="connsiteY8" fmla="*/ 270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6" y="27043"/>
                    </a:moveTo>
                    <a:cubicBezTo>
                      <a:pt x="17196" y="27043"/>
                      <a:pt x="20582" y="25641"/>
                      <a:pt x="23079" y="23144"/>
                    </a:cubicBezTo>
                    <a:cubicBezTo>
                      <a:pt x="25575" y="20648"/>
                      <a:pt x="26977" y="17262"/>
                      <a:pt x="26977" y="13732"/>
                    </a:cubicBezTo>
                    <a:cubicBezTo>
                      <a:pt x="26977" y="10201"/>
                      <a:pt x="25575" y="6815"/>
                      <a:pt x="23079" y="4319"/>
                    </a:cubicBezTo>
                    <a:cubicBezTo>
                      <a:pt x="20582" y="1823"/>
                      <a:pt x="17196" y="420"/>
                      <a:pt x="13666" y="420"/>
                    </a:cubicBezTo>
                    <a:cubicBezTo>
                      <a:pt x="10136" y="420"/>
                      <a:pt x="6749" y="1823"/>
                      <a:pt x="4253" y="4319"/>
                    </a:cubicBezTo>
                    <a:cubicBezTo>
                      <a:pt x="1757" y="6815"/>
                      <a:pt x="354" y="10201"/>
                      <a:pt x="354" y="13732"/>
                    </a:cubicBezTo>
                    <a:cubicBezTo>
                      <a:pt x="354" y="17262"/>
                      <a:pt x="1757" y="20648"/>
                      <a:pt x="4253" y="23144"/>
                    </a:cubicBezTo>
                    <a:cubicBezTo>
                      <a:pt x="6749" y="25641"/>
                      <a:pt x="10136" y="27043"/>
                      <a:pt x="13666" y="270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35" name="任意多边形: 形状 68434">
                <a:extLst>
                  <a:ext uri="{FF2B5EF4-FFF2-40B4-BE49-F238E27FC236}">
                    <a16:creationId xmlns:a16="http://schemas.microsoft.com/office/drawing/2014/main" id="{8AD23811-791C-23F6-2165-63F870F8FEC8}"/>
                  </a:ext>
                </a:extLst>
              </p:cNvPr>
              <p:cNvSpPr/>
              <p:nvPr/>
            </p:nvSpPr>
            <p:spPr>
              <a:xfrm>
                <a:off x="8112062" y="3023429"/>
                <a:ext cx="26623" cy="26623"/>
              </a:xfrm>
              <a:custGeom>
                <a:avLst/>
                <a:gdLst>
                  <a:gd name="connsiteX0" fmla="*/ 13914 w 26623"/>
                  <a:gd name="connsiteY0" fmla="*/ 26878 h 26623"/>
                  <a:gd name="connsiteX1" fmla="*/ 23327 w 26623"/>
                  <a:gd name="connsiteY1" fmla="*/ 22979 h 26623"/>
                  <a:gd name="connsiteX2" fmla="*/ 27226 w 26623"/>
                  <a:gd name="connsiteY2" fmla="*/ 13567 h 26623"/>
                  <a:gd name="connsiteX3" fmla="*/ 23327 w 26623"/>
                  <a:gd name="connsiteY3" fmla="*/ 4154 h 26623"/>
                  <a:gd name="connsiteX4" fmla="*/ 13914 w 26623"/>
                  <a:gd name="connsiteY4" fmla="*/ 255 h 26623"/>
                  <a:gd name="connsiteX5" fmla="*/ 4501 w 26623"/>
                  <a:gd name="connsiteY5" fmla="*/ 4154 h 26623"/>
                  <a:gd name="connsiteX6" fmla="*/ 602 w 26623"/>
                  <a:gd name="connsiteY6" fmla="*/ 13567 h 26623"/>
                  <a:gd name="connsiteX7" fmla="*/ 4501 w 26623"/>
                  <a:gd name="connsiteY7" fmla="*/ 22979 h 26623"/>
                  <a:gd name="connsiteX8" fmla="*/ 13914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4" y="26878"/>
                    </a:moveTo>
                    <a:cubicBezTo>
                      <a:pt x="17444" y="26878"/>
                      <a:pt x="20830" y="25476"/>
                      <a:pt x="23327" y="22979"/>
                    </a:cubicBezTo>
                    <a:cubicBezTo>
                      <a:pt x="25823" y="20483"/>
                      <a:pt x="27226" y="17097"/>
                      <a:pt x="27226" y="13567"/>
                    </a:cubicBezTo>
                    <a:cubicBezTo>
                      <a:pt x="27226" y="10036"/>
                      <a:pt x="25823" y="6650"/>
                      <a:pt x="23327" y="4154"/>
                    </a:cubicBezTo>
                    <a:cubicBezTo>
                      <a:pt x="20830" y="1658"/>
                      <a:pt x="17444" y="255"/>
                      <a:pt x="13914" y="255"/>
                    </a:cubicBezTo>
                    <a:cubicBezTo>
                      <a:pt x="10384" y="255"/>
                      <a:pt x="6998" y="1658"/>
                      <a:pt x="4501" y="4154"/>
                    </a:cubicBezTo>
                    <a:cubicBezTo>
                      <a:pt x="2005" y="6650"/>
                      <a:pt x="602" y="10036"/>
                      <a:pt x="602" y="13567"/>
                    </a:cubicBezTo>
                    <a:cubicBezTo>
                      <a:pt x="602" y="17097"/>
                      <a:pt x="2005" y="20483"/>
                      <a:pt x="4501" y="22979"/>
                    </a:cubicBezTo>
                    <a:cubicBezTo>
                      <a:pt x="6998" y="25476"/>
                      <a:pt x="10384" y="26878"/>
                      <a:pt x="13914" y="268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36" name="任意多边形: 形状 68435">
                <a:extLst>
                  <a:ext uri="{FF2B5EF4-FFF2-40B4-BE49-F238E27FC236}">
                    <a16:creationId xmlns:a16="http://schemas.microsoft.com/office/drawing/2014/main" id="{BE177E3B-700A-8425-C816-2F79981C57FD}"/>
                  </a:ext>
                </a:extLst>
              </p:cNvPr>
              <p:cNvSpPr/>
              <p:nvPr/>
            </p:nvSpPr>
            <p:spPr>
              <a:xfrm>
                <a:off x="4268105" y="3849220"/>
                <a:ext cx="26623" cy="26623"/>
              </a:xfrm>
              <a:custGeom>
                <a:avLst/>
                <a:gdLst>
                  <a:gd name="connsiteX0" fmla="*/ 13591 w 26623"/>
                  <a:gd name="connsiteY0" fmla="*/ 26948 h 26623"/>
                  <a:gd name="connsiteX1" fmla="*/ 23004 w 26623"/>
                  <a:gd name="connsiteY1" fmla="*/ 23049 h 26623"/>
                  <a:gd name="connsiteX2" fmla="*/ 26903 w 26623"/>
                  <a:gd name="connsiteY2" fmla="*/ 13636 h 26623"/>
                  <a:gd name="connsiteX3" fmla="*/ 23004 w 26623"/>
                  <a:gd name="connsiteY3" fmla="*/ 4223 h 26623"/>
                  <a:gd name="connsiteX4" fmla="*/ 13591 w 26623"/>
                  <a:gd name="connsiteY4" fmla="*/ 324 h 26623"/>
                  <a:gd name="connsiteX5" fmla="*/ 4178 w 26623"/>
                  <a:gd name="connsiteY5" fmla="*/ 4223 h 26623"/>
                  <a:gd name="connsiteX6" fmla="*/ 280 w 26623"/>
                  <a:gd name="connsiteY6" fmla="*/ 13636 h 26623"/>
                  <a:gd name="connsiteX7" fmla="*/ 4178 w 26623"/>
                  <a:gd name="connsiteY7" fmla="*/ 23049 h 26623"/>
                  <a:gd name="connsiteX8" fmla="*/ 13591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1" y="26948"/>
                    </a:moveTo>
                    <a:cubicBezTo>
                      <a:pt x="17121" y="26948"/>
                      <a:pt x="20508" y="25545"/>
                      <a:pt x="23004" y="23049"/>
                    </a:cubicBezTo>
                    <a:cubicBezTo>
                      <a:pt x="25500" y="20552"/>
                      <a:pt x="26903" y="17166"/>
                      <a:pt x="26903" y="13636"/>
                    </a:cubicBezTo>
                    <a:cubicBezTo>
                      <a:pt x="26903" y="10106"/>
                      <a:pt x="25500" y="6720"/>
                      <a:pt x="23004" y="4223"/>
                    </a:cubicBezTo>
                    <a:cubicBezTo>
                      <a:pt x="20508" y="1727"/>
                      <a:pt x="17121" y="324"/>
                      <a:pt x="13591" y="324"/>
                    </a:cubicBezTo>
                    <a:cubicBezTo>
                      <a:pt x="10061" y="324"/>
                      <a:pt x="6675" y="1727"/>
                      <a:pt x="4178" y="4223"/>
                    </a:cubicBezTo>
                    <a:cubicBezTo>
                      <a:pt x="1682" y="6720"/>
                      <a:pt x="280" y="10106"/>
                      <a:pt x="280" y="13636"/>
                    </a:cubicBezTo>
                    <a:cubicBezTo>
                      <a:pt x="280" y="17166"/>
                      <a:pt x="1682" y="20552"/>
                      <a:pt x="4178" y="23049"/>
                    </a:cubicBezTo>
                    <a:cubicBezTo>
                      <a:pt x="6675" y="25545"/>
                      <a:pt x="10061" y="26948"/>
                      <a:pt x="13591" y="269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37" name="任意多边形: 形状 68436">
                <a:extLst>
                  <a:ext uri="{FF2B5EF4-FFF2-40B4-BE49-F238E27FC236}">
                    <a16:creationId xmlns:a16="http://schemas.microsoft.com/office/drawing/2014/main" id="{ABB81E13-7C3C-057C-9174-05F37DD645C4}"/>
                  </a:ext>
                </a:extLst>
              </p:cNvPr>
              <p:cNvSpPr/>
              <p:nvPr/>
            </p:nvSpPr>
            <p:spPr>
              <a:xfrm>
                <a:off x="8612743" y="2977451"/>
                <a:ext cx="26623" cy="26623"/>
              </a:xfrm>
              <a:custGeom>
                <a:avLst/>
                <a:gdLst>
                  <a:gd name="connsiteX0" fmla="*/ 13956 w 26623"/>
                  <a:gd name="connsiteY0" fmla="*/ 26874 h 26623"/>
                  <a:gd name="connsiteX1" fmla="*/ 23369 w 26623"/>
                  <a:gd name="connsiteY1" fmla="*/ 22975 h 26623"/>
                  <a:gd name="connsiteX2" fmla="*/ 27268 w 26623"/>
                  <a:gd name="connsiteY2" fmla="*/ 13563 h 26623"/>
                  <a:gd name="connsiteX3" fmla="*/ 23369 w 26623"/>
                  <a:gd name="connsiteY3" fmla="*/ 4150 h 26623"/>
                  <a:gd name="connsiteX4" fmla="*/ 13956 w 26623"/>
                  <a:gd name="connsiteY4" fmla="*/ 251 h 26623"/>
                  <a:gd name="connsiteX5" fmla="*/ 4543 w 26623"/>
                  <a:gd name="connsiteY5" fmla="*/ 4150 h 26623"/>
                  <a:gd name="connsiteX6" fmla="*/ 644 w 26623"/>
                  <a:gd name="connsiteY6" fmla="*/ 13563 h 26623"/>
                  <a:gd name="connsiteX7" fmla="*/ 4543 w 26623"/>
                  <a:gd name="connsiteY7" fmla="*/ 22975 h 26623"/>
                  <a:gd name="connsiteX8" fmla="*/ 13956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6" y="26874"/>
                    </a:moveTo>
                    <a:cubicBezTo>
                      <a:pt x="17486" y="26874"/>
                      <a:pt x="20873" y="25472"/>
                      <a:pt x="23369" y="22975"/>
                    </a:cubicBezTo>
                    <a:cubicBezTo>
                      <a:pt x="25865" y="20479"/>
                      <a:pt x="27268" y="17093"/>
                      <a:pt x="27268" y="13563"/>
                    </a:cubicBezTo>
                    <a:cubicBezTo>
                      <a:pt x="27268" y="10033"/>
                      <a:pt x="25865" y="6646"/>
                      <a:pt x="23369" y="4150"/>
                    </a:cubicBezTo>
                    <a:cubicBezTo>
                      <a:pt x="20873" y="1654"/>
                      <a:pt x="17486" y="251"/>
                      <a:pt x="13956" y="251"/>
                    </a:cubicBezTo>
                    <a:cubicBezTo>
                      <a:pt x="10426" y="251"/>
                      <a:pt x="7040" y="1654"/>
                      <a:pt x="4543" y="4150"/>
                    </a:cubicBezTo>
                    <a:cubicBezTo>
                      <a:pt x="2047" y="6646"/>
                      <a:pt x="644" y="10033"/>
                      <a:pt x="644" y="13563"/>
                    </a:cubicBezTo>
                    <a:cubicBezTo>
                      <a:pt x="644" y="17093"/>
                      <a:pt x="2047" y="20479"/>
                      <a:pt x="4543" y="22975"/>
                    </a:cubicBezTo>
                    <a:cubicBezTo>
                      <a:pt x="7040" y="25472"/>
                      <a:pt x="10426" y="26874"/>
                      <a:pt x="13956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38" name="任意多边形: 形状 68437">
                <a:extLst>
                  <a:ext uri="{FF2B5EF4-FFF2-40B4-BE49-F238E27FC236}">
                    <a16:creationId xmlns:a16="http://schemas.microsoft.com/office/drawing/2014/main" id="{9908FED2-D9D9-7894-B93B-5EFCA584A409}"/>
                  </a:ext>
                </a:extLst>
              </p:cNvPr>
              <p:cNvSpPr/>
              <p:nvPr/>
            </p:nvSpPr>
            <p:spPr>
              <a:xfrm>
                <a:off x="7198337" y="4948994"/>
                <a:ext cx="26623" cy="26623"/>
              </a:xfrm>
              <a:custGeom>
                <a:avLst/>
                <a:gdLst>
                  <a:gd name="connsiteX0" fmla="*/ 13837 w 26623"/>
                  <a:gd name="connsiteY0" fmla="*/ 27040 h 26623"/>
                  <a:gd name="connsiteX1" fmla="*/ 23250 w 26623"/>
                  <a:gd name="connsiteY1" fmla="*/ 23141 h 26623"/>
                  <a:gd name="connsiteX2" fmla="*/ 27149 w 26623"/>
                  <a:gd name="connsiteY2" fmla="*/ 13728 h 26623"/>
                  <a:gd name="connsiteX3" fmla="*/ 23250 w 26623"/>
                  <a:gd name="connsiteY3" fmla="*/ 4316 h 26623"/>
                  <a:gd name="connsiteX4" fmla="*/ 13837 w 26623"/>
                  <a:gd name="connsiteY4" fmla="*/ 417 h 26623"/>
                  <a:gd name="connsiteX5" fmla="*/ 4425 w 26623"/>
                  <a:gd name="connsiteY5" fmla="*/ 4316 h 26623"/>
                  <a:gd name="connsiteX6" fmla="*/ 526 w 26623"/>
                  <a:gd name="connsiteY6" fmla="*/ 13728 h 26623"/>
                  <a:gd name="connsiteX7" fmla="*/ 4425 w 26623"/>
                  <a:gd name="connsiteY7" fmla="*/ 23141 h 26623"/>
                  <a:gd name="connsiteX8" fmla="*/ 13837 w 26623"/>
                  <a:gd name="connsiteY8" fmla="*/ 270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7" y="27040"/>
                    </a:moveTo>
                    <a:cubicBezTo>
                      <a:pt x="17368" y="27040"/>
                      <a:pt x="20754" y="25637"/>
                      <a:pt x="23250" y="23141"/>
                    </a:cubicBezTo>
                    <a:cubicBezTo>
                      <a:pt x="25746" y="20645"/>
                      <a:pt x="27149" y="17259"/>
                      <a:pt x="27149" y="13728"/>
                    </a:cubicBezTo>
                    <a:cubicBezTo>
                      <a:pt x="27149" y="10198"/>
                      <a:pt x="25746" y="6812"/>
                      <a:pt x="23250" y="4316"/>
                    </a:cubicBezTo>
                    <a:cubicBezTo>
                      <a:pt x="20754" y="1819"/>
                      <a:pt x="17368" y="417"/>
                      <a:pt x="13837" y="417"/>
                    </a:cubicBezTo>
                    <a:cubicBezTo>
                      <a:pt x="10307" y="417"/>
                      <a:pt x="6921" y="1819"/>
                      <a:pt x="4425" y="4316"/>
                    </a:cubicBezTo>
                    <a:cubicBezTo>
                      <a:pt x="1928" y="6812"/>
                      <a:pt x="526" y="10198"/>
                      <a:pt x="526" y="13728"/>
                    </a:cubicBezTo>
                    <a:cubicBezTo>
                      <a:pt x="526" y="17259"/>
                      <a:pt x="1928" y="20645"/>
                      <a:pt x="4425" y="23141"/>
                    </a:cubicBezTo>
                    <a:cubicBezTo>
                      <a:pt x="6921" y="25637"/>
                      <a:pt x="10307" y="27040"/>
                      <a:pt x="13837" y="270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39" name="任意多边形: 形状 68438">
                <a:extLst>
                  <a:ext uri="{FF2B5EF4-FFF2-40B4-BE49-F238E27FC236}">
                    <a16:creationId xmlns:a16="http://schemas.microsoft.com/office/drawing/2014/main" id="{F6C04A48-E80A-9330-43F4-23290CB84223}"/>
                  </a:ext>
                </a:extLst>
              </p:cNvPr>
              <p:cNvSpPr/>
              <p:nvPr/>
            </p:nvSpPr>
            <p:spPr>
              <a:xfrm>
                <a:off x="5292905" y="2510952"/>
                <a:ext cx="26623" cy="26623"/>
              </a:xfrm>
              <a:custGeom>
                <a:avLst/>
                <a:gdLst>
                  <a:gd name="connsiteX0" fmla="*/ 13677 w 26623"/>
                  <a:gd name="connsiteY0" fmla="*/ 26835 h 26623"/>
                  <a:gd name="connsiteX1" fmla="*/ 23090 w 26623"/>
                  <a:gd name="connsiteY1" fmla="*/ 22936 h 26623"/>
                  <a:gd name="connsiteX2" fmla="*/ 26989 w 26623"/>
                  <a:gd name="connsiteY2" fmla="*/ 13524 h 26623"/>
                  <a:gd name="connsiteX3" fmla="*/ 23090 w 26623"/>
                  <a:gd name="connsiteY3" fmla="*/ 4111 h 26623"/>
                  <a:gd name="connsiteX4" fmla="*/ 13677 w 26623"/>
                  <a:gd name="connsiteY4" fmla="*/ 212 h 26623"/>
                  <a:gd name="connsiteX5" fmla="*/ 4265 w 26623"/>
                  <a:gd name="connsiteY5" fmla="*/ 4111 h 26623"/>
                  <a:gd name="connsiteX6" fmla="*/ 366 w 26623"/>
                  <a:gd name="connsiteY6" fmla="*/ 13524 h 26623"/>
                  <a:gd name="connsiteX7" fmla="*/ 4265 w 26623"/>
                  <a:gd name="connsiteY7" fmla="*/ 22936 h 26623"/>
                  <a:gd name="connsiteX8" fmla="*/ 13677 w 26623"/>
                  <a:gd name="connsiteY8" fmla="*/ 268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6835"/>
                    </a:moveTo>
                    <a:cubicBezTo>
                      <a:pt x="17208" y="26835"/>
                      <a:pt x="20594" y="25433"/>
                      <a:pt x="23090" y="22936"/>
                    </a:cubicBezTo>
                    <a:cubicBezTo>
                      <a:pt x="25586" y="20440"/>
                      <a:pt x="26989" y="17054"/>
                      <a:pt x="26989" y="13524"/>
                    </a:cubicBezTo>
                    <a:cubicBezTo>
                      <a:pt x="26989" y="9993"/>
                      <a:pt x="25586" y="6607"/>
                      <a:pt x="23090" y="4111"/>
                    </a:cubicBezTo>
                    <a:cubicBezTo>
                      <a:pt x="20594" y="1615"/>
                      <a:pt x="17208" y="212"/>
                      <a:pt x="13677" y="212"/>
                    </a:cubicBezTo>
                    <a:cubicBezTo>
                      <a:pt x="10147" y="212"/>
                      <a:pt x="6761" y="1615"/>
                      <a:pt x="4265" y="4111"/>
                    </a:cubicBezTo>
                    <a:cubicBezTo>
                      <a:pt x="1768" y="6607"/>
                      <a:pt x="366" y="9993"/>
                      <a:pt x="366" y="13524"/>
                    </a:cubicBezTo>
                    <a:cubicBezTo>
                      <a:pt x="366" y="17054"/>
                      <a:pt x="1768" y="20440"/>
                      <a:pt x="4265" y="22936"/>
                    </a:cubicBezTo>
                    <a:cubicBezTo>
                      <a:pt x="6761" y="25433"/>
                      <a:pt x="10147" y="26835"/>
                      <a:pt x="13677" y="268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40" name="任意多边形: 形状 68439">
                <a:extLst>
                  <a:ext uri="{FF2B5EF4-FFF2-40B4-BE49-F238E27FC236}">
                    <a16:creationId xmlns:a16="http://schemas.microsoft.com/office/drawing/2014/main" id="{1E4748DD-C39E-7FDD-356F-DA88FC7E98AB}"/>
                  </a:ext>
                </a:extLst>
              </p:cNvPr>
              <p:cNvSpPr/>
              <p:nvPr/>
            </p:nvSpPr>
            <p:spPr>
              <a:xfrm>
                <a:off x="7896428" y="3276742"/>
                <a:ext cx="26623" cy="26623"/>
              </a:xfrm>
              <a:custGeom>
                <a:avLst/>
                <a:gdLst>
                  <a:gd name="connsiteX0" fmla="*/ 13896 w 26623"/>
                  <a:gd name="connsiteY0" fmla="*/ 26900 h 26623"/>
                  <a:gd name="connsiteX1" fmla="*/ 23309 w 26623"/>
                  <a:gd name="connsiteY1" fmla="*/ 23001 h 26623"/>
                  <a:gd name="connsiteX2" fmla="*/ 27208 w 26623"/>
                  <a:gd name="connsiteY2" fmla="*/ 13588 h 26623"/>
                  <a:gd name="connsiteX3" fmla="*/ 23309 w 26623"/>
                  <a:gd name="connsiteY3" fmla="*/ 4175 h 26623"/>
                  <a:gd name="connsiteX4" fmla="*/ 13896 w 26623"/>
                  <a:gd name="connsiteY4" fmla="*/ 276 h 26623"/>
                  <a:gd name="connsiteX5" fmla="*/ 4483 w 26623"/>
                  <a:gd name="connsiteY5" fmla="*/ 4175 h 26623"/>
                  <a:gd name="connsiteX6" fmla="*/ 584 w 26623"/>
                  <a:gd name="connsiteY6" fmla="*/ 13588 h 26623"/>
                  <a:gd name="connsiteX7" fmla="*/ 4483 w 26623"/>
                  <a:gd name="connsiteY7" fmla="*/ 23001 h 26623"/>
                  <a:gd name="connsiteX8" fmla="*/ 13896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6" y="26900"/>
                    </a:moveTo>
                    <a:cubicBezTo>
                      <a:pt x="17426" y="26900"/>
                      <a:pt x="20812" y="25497"/>
                      <a:pt x="23309" y="23001"/>
                    </a:cubicBezTo>
                    <a:cubicBezTo>
                      <a:pt x="25805" y="20504"/>
                      <a:pt x="27208" y="17118"/>
                      <a:pt x="27208" y="13588"/>
                    </a:cubicBezTo>
                    <a:cubicBezTo>
                      <a:pt x="27208" y="10058"/>
                      <a:pt x="25805" y="6671"/>
                      <a:pt x="23309" y="4175"/>
                    </a:cubicBezTo>
                    <a:cubicBezTo>
                      <a:pt x="20812" y="1679"/>
                      <a:pt x="17426" y="276"/>
                      <a:pt x="13896" y="276"/>
                    </a:cubicBezTo>
                    <a:cubicBezTo>
                      <a:pt x="10366" y="276"/>
                      <a:pt x="6979" y="1679"/>
                      <a:pt x="4483" y="4175"/>
                    </a:cubicBezTo>
                    <a:cubicBezTo>
                      <a:pt x="1987" y="6671"/>
                      <a:pt x="584" y="10058"/>
                      <a:pt x="584" y="13588"/>
                    </a:cubicBezTo>
                    <a:cubicBezTo>
                      <a:pt x="584" y="17118"/>
                      <a:pt x="1987" y="20504"/>
                      <a:pt x="4483" y="23001"/>
                    </a:cubicBezTo>
                    <a:cubicBezTo>
                      <a:pt x="6979" y="25497"/>
                      <a:pt x="10366" y="26900"/>
                      <a:pt x="13896" y="269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41" name="任意多边形: 形状 68440">
                <a:extLst>
                  <a:ext uri="{FF2B5EF4-FFF2-40B4-BE49-F238E27FC236}">
                    <a16:creationId xmlns:a16="http://schemas.microsoft.com/office/drawing/2014/main" id="{65403C0C-4855-55FB-2C2C-AEAD7B01B529}"/>
                  </a:ext>
                </a:extLst>
              </p:cNvPr>
              <p:cNvSpPr/>
              <p:nvPr/>
            </p:nvSpPr>
            <p:spPr>
              <a:xfrm>
                <a:off x="6298913" y="1798959"/>
                <a:ext cx="26623" cy="26623"/>
              </a:xfrm>
              <a:custGeom>
                <a:avLst/>
                <a:gdLst>
                  <a:gd name="connsiteX0" fmla="*/ 13762 w 26623"/>
                  <a:gd name="connsiteY0" fmla="*/ 26775 h 26623"/>
                  <a:gd name="connsiteX1" fmla="*/ 23174 w 26623"/>
                  <a:gd name="connsiteY1" fmla="*/ 22877 h 26623"/>
                  <a:gd name="connsiteX2" fmla="*/ 27073 w 26623"/>
                  <a:gd name="connsiteY2" fmla="*/ 13464 h 26623"/>
                  <a:gd name="connsiteX3" fmla="*/ 23174 w 26623"/>
                  <a:gd name="connsiteY3" fmla="*/ 4051 h 26623"/>
                  <a:gd name="connsiteX4" fmla="*/ 13762 w 26623"/>
                  <a:gd name="connsiteY4" fmla="*/ 152 h 26623"/>
                  <a:gd name="connsiteX5" fmla="*/ 4349 w 26623"/>
                  <a:gd name="connsiteY5" fmla="*/ 4051 h 26623"/>
                  <a:gd name="connsiteX6" fmla="*/ 450 w 26623"/>
                  <a:gd name="connsiteY6" fmla="*/ 13464 h 26623"/>
                  <a:gd name="connsiteX7" fmla="*/ 4349 w 26623"/>
                  <a:gd name="connsiteY7" fmla="*/ 22877 h 26623"/>
                  <a:gd name="connsiteX8" fmla="*/ 13762 w 26623"/>
                  <a:gd name="connsiteY8" fmla="*/ 267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775"/>
                    </a:moveTo>
                    <a:cubicBezTo>
                      <a:pt x="17292" y="26775"/>
                      <a:pt x="20678" y="25373"/>
                      <a:pt x="23174" y="22877"/>
                    </a:cubicBezTo>
                    <a:cubicBezTo>
                      <a:pt x="25671" y="20380"/>
                      <a:pt x="27073" y="16994"/>
                      <a:pt x="27073" y="13464"/>
                    </a:cubicBezTo>
                    <a:cubicBezTo>
                      <a:pt x="27073" y="9934"/>
                      <a:pt x="25671" y="6547"/>
                      <a:pt x="23174" y="4051"/>
                    </a:cubicBezTo>
                    <a:cubicBezTo>
                      <a:pt x="20678" y="1555"/>
                      <a:pt x="17292" y="152"/>
                      <a:pt x="13762" y="152"/>
                    </a:cubicBezTo>
                    <a:cubicBezTo>
                      <a:pt x="10231" y="152"/>
                      <a:pt x="6845" y="1555"/>
                      <a:pt x="4349" y="4051"/>
                    </a:cubicBezTo>
                    <a:cubicBezTo>
                      <a:pt x="1853" y="6547"/>
                      <a:pt x="450" y="9934"/>
                      <a:pt x="450" y="13464"/>
                    </a:cubicBezTo>
                    <a:cubicBezTo>
                      <a:pt x="450" y="16994"/>
                      <a:pt x="1853" y="20380"/>
                      <a:pt x="4349" y="22877"/>
                    </a:cubicBezTo>
                    <a:cubicBezTo>
                      <a:pt x="6845" y="25373"/>
                      <a:pt x="10231" y="26775"/>
                      <a:pt x="13762" y="267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42" name="任意多边形: 形状 68441">
                <a:extLst>
                  <a:ext uri="{FF2B5EF4-FFF2-40B4-BE49-F238E27FC236}">
                    <a16:creationId xmlns:a16="http://schemas.microsoft.com/office/drawing/2014/main" id="{EDC8DA90-2C65-E3DE-C122-626A6399E8C3}"/>
                  </a:ext>
                </a:extLst>
              </p:cNvPr>
              <p:cNvSpPr/>
              <p:nvPr/>
            </p:nvSpPr>
            <p:spPr>
              <a:xfrm>
                <a:off x="2601313" y="2393422"/>
                <a:ext cx="26623" cy="26623"/>
              </a:xfrm>
              <a:custGeom>
                <a:avLst/>
                <a:gdLst>
                  <a:gd name="connsiteX0" fmla="*/ 13451 w 26623"/>
                  <a:gd name="connsiteY0" fmla="*/ 26825 h 26623"/>
                  <a:gd name="connsiteX1" fmla="*/ 22864 w 26623"/>
                  <a:gd name="connsiteY1" fmla="*/ 22926 h 26623"/>
                  <a:gd name="connsiteX2" fmla="*/ 26763 w 26623"/>
                  <a:gd name="connsiteY2" fmla="*/ 13514 h 26623"/>
                  <a:gd name="connsiteX3" fmla="*/ 22864 w 26623"/>
                  <a:gd name="connsiteY3" fmla="*/ 4101 h 26623"/>
                  <a:gd name="connsiteX4" fmla="*/ 13451 w 26623"/>
                  <a:gd name="connsiteY4" fmla="*/ 202 h 26623"/>
                  <a:gd name="connsiteX5" fmla="*/ 4038 w 26623"/>
                  <a:gd name="connsiteY5" fmla="*/ 4101 h 26623"/>
                  <a:gd name="connsiteX6" fmla="*/ 140 w 26623"/>
                  <a:gd name="connsiteY6" fmla="*/ 13514 h 26623"/>
                  <a:gd name="connsiteX7" fmla="*/ 4038 w 26623"/>
                  <a:gd name="connsiteY7" fmla="*/ 22926 h 26623"/>
                  <a:gd name="connsiteX8" fmla="*/ 13451 w 26623"/>
                  <a:gd name="connsiteY8" fmla="*/ 268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1" y="26825"/>
                    </a:moveTo>
                    <a:cubicBezTo>
                      <a:pt x="16981" y="26825"/>
                      <a:pt x="20368" y="25423"/>
                      <a:pt x="22864" y="22926"/>
                    </a:cubicBezTo>
                    <a:cubicBezTo>
                      <a:pt x="25360" y="20430"/>
                      <a:pt x="26763" y="17044"/>
                      <a:pt x="26763" y="13514"/>
                    </a:cubicBezTo>
                    <a:cubicBezTo>
                      <a:pt x="26763" y="9983"/>
                      <a:pt x="25360" y="6597"/>
                      <a:pt x="22864" y="4101"/>
                    </a:cubicBezTo>
                    <a:cubicBezTo>
                      <a:pt x="20368" y="1605"/>
                      <a:pt x="16981" y="202"/>
                      <a:pt x="13451" y="202"/>
                    </a:cubicBezTo>
                    <a:cubicBezTo>
                      <a:pt x="9921" y="202"/>
                      <a:pt x="6535" y="1605"/>
                      <a:pt x="4038" y="4101"/>
                    </a:cubicBezTo>
                    <a:cubicBezTo>
                      <a:pt x="1542" y="6597"/>
                      <a:pt x="140" y="9983"/>
                      <a:pt x="140" y="13514"/>
                    </a:cubicBezTo>
                    <a:cubicBezTo>
                      <a:pt x="140" y="17044"/>
                      <a:pt x="1542" y="20430"/>
                      <a:pt x="4038" y="22926"/>
                    </a:cubicBezTo>
                    <a:cubicBezTo>
                      <a:pt x="6535" y="25423"/>
                      <a:pt x="9921" y="26825"/>
                      <a:pt x="13451" y="268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43" name="任意多边形: 形状 68442">
                <a:extLst>
                  <a:ext uri="{FF2B5EF4-FFF2-40B4-BE49-F238E27FC236}">
                    <a16:creationId xmlns:a16="http://schemas.microsoft.com/office/drawing/2014/main" id="{2ABF5A87-D018-F8F3-FAAC-3C7374931E66}"/>
                  </a:ext>
                </a:extLst>
              </p:cNvPr>
              <p:cNvSpPr/>
              <p:nvPr/>
            </p:nvSpPr>
            <p:spPr>
              <a:xfrm>
                <a:off x="6448198" y="5354013"/>
                <a:ext cx="26623" cy="26623"/>
              </a:xfrm>
              <a:custGeom>
                <a:avLst/>
                <a:gdLst>
                  <a:gd name="connsiteX0" fmla="*/ 13774 w 26623"/>
                  <a:gd name="connsiteY0" fmla="*/ 27074 h 26623"/>
                  <a:gd name="connsiteX1" fmla="*/ 23187 w 26623"/>
                  <a:gd name="connsiteY1" fmla="*/ 23175 h 26623"/>
                  <a:gd name="connsiteX2" fmla="*/ 27086 w 26623"/>
                  <a:gd name="connsiteY2" fmla="*/ 13762 h 26623"/>
                  <a:gd name="connsiteX3" fmla="*/ 23187 w 26623"/>
                  <a:gd name="connsiteY3" fmla="*/ 4350 h 26623"/>
                  <a:gd name="connsiteX4" fmla="*/ 13774 w 26623"/>
                  <a:gd name="connsiteY4" fmla="*/ 451 h 26623"/>
                  <a:gd name="connsiteX5" fmla="*/ 4362 w 26623"/>
                  <a:gd name="connsiteY5" fmla="*/ 4350 h 26623"/>
                  <a:gd name="connsiteX6" fmla="*/ 463 w 26623"/>
                  <a:gd name="connsiteY6" fmla="*/ 13762 h 26623"/>
                  <a:gd name="connsiteX7" fmla="*/ 4362 w 26623"/>
                  <a:gd name="connsiteY7" fmla="*/ 23175 h 26623"/>
                  <a:gd name="connsiteX8" fmla="*/ 13774 w 26623"/>
                  <a:gd name="connsiteY8" fmla="*/ 270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7074"/>
                    </a:moveTo>
                    <a:cubicBezTo>
                      <a:pt x="17305" y="27074"/>
                      <a:pt x="20691" y="25671"/>
                      <a:pt x="23187" y="23175"/>
                    </a:cubicBezTo>
                    <a:cubicBezTo>
                      <a:pt x="25683" y="20679"/>
                      <a:pt x="27086" y="17293"/>
                      <a:pt x="27086" y="13762"/>
                    </a:cubicBezTo>
                    <a:cubicBezTo>
                      <a:pt x="27086" y="10232"/>
                      <a:pt x="25683" y="6846"/>
                      <a:pt x="23187" y="4350"/>
                    </a:cubicBezTo>
                    <a:cubicBezTo>
                      <a:pt x="20691" y="1853"/>
                      <a:pt x="17305" y="451"/>
                      <a:pt x="13774" y="451"/>
                    </a:cubicBezTo>
                    <a:cubicBezTo>
                      <a:pt x="10244" y="451"/>
                      <a:pt x="6858" y="1853"/>
                      <a:pt x="4362" y="4350"/>
                    </a:cubicBezTo>
                    <a:cubicBezTo>
                      <a:pt x="1865" y="6846"/>
                      <a:pt x="463" y="10232"/>
                      <a:pt x="463" y="13762"/>
                    </a:cubicBezTo>
                    <a:cubicBezTo>
                      <a:pt x="463" y="17293"/>
                      <a:pt x="1865" y="20679"/>
                      <a:pt x="4362" y="23175"/>
                    </a:cubicBezTo>
                    <a:cubicBezTo>
                      <a:pt x="6858" y="25671"/>
                      <a:pt x="10244" y="27074"/>
                      <a:pt x="13774" y="270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44" name="任意多边形: 形状 68443">
                <a:extLst>
                  <a:ext uri="{FF2B5EF4-FFF2-40B4-BE49-F238E27FC236}">
                    <a16:creationId xmlns:a16="http://schemas.microsoft.com/office/drawing/2014/main" id="{2EC7299E-320F-21AA-7A29-290E49BC3143}"/>
                  </a:ext>
                </a:extLst>
              </p:cNvPr>
              <p:cNvSpPr/>
              <p:nvPr/>
            </p:nvSpPr>
            <p:spPr>
              <a:xfrm>
                <a:off x="7489660" y="5192622"/>
                <a:ext cx="26623" cy="26623"/>
              </a:xfrm>
              <a:custGeom>
                <a:avLst/>
                <a:gdLst>
                  <a:gd name="connsiteX0" fmla="*/ 13862 w 26623"/>
                  <a:gd name="connsiteY0" fmla="*/ 27060 h 26623"/>
                  <a:gd name="connsiteX1" fmla="*/ 23274 w 26623"/>
                  <a:gd name="connsiteY1" fmla="*/ 23162 h 26623"/>
                  <a:gd name="connsiteX2" fmla="*/ 27173 w 26623"/>
                  <a:gd name="connsiteY2" fmla="*/ 13749 h 26623"/>
                  <a:gd name="connsiteX3" fmla="*/ 23274 w 26623"/>
                  <a:gd name="connsiteY3" fmla="*/ 4336 h 26623"/>
                  <a:gd name="connsiteX4" fmla="*/ 13862 w 26623"/>
                  <a:gd name="connsiteY4" fmla="*/ 437 h 26623"/>
                  <a:gd name="connsiteX5" fmla="*/ 4449 w 26623"/>
                  <a:gd name="connsiteY5" fmla="*/ 4336 h 26623"/>
                  <a:gd name="connsiteX6" fmla="*/ 550 w 26623"/>
                  <a:gd name="connsiteY6" fmla="*/ 13749 h 26623"/>
                  <a:gd name="connsiteX7" fmla="*/ 4449 w 26623"/>
                  <a:gd name="connsiteY7" fmla="*/ 23162 h 26623"/>
                  <a:gd name="connsiteX8" fmla="*/ 13862 w 26623"/>
                  <a:gd name="connsiteY8" fmla="*/ 270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2" y="27060"/>
                    </a:moveTo>
                    <a:cubicBezTo>
                      <a:pt x="17392" y="27060"/>
                      <a:pt x="20778" y="25658"/>
                      <a:pt x="23274" y="23162"/>
                    </a:cubicBezTo>
                    <a:cubicBezTo>
                      <a:pt x="25771" y="20665"/>
                      <a:pt x="27173" y="17279"/>
                      <a:pt x="27173" y="13749"/>
                    </a:cubicBezTo>
                    <a:cubicBezTo>
                      <a:pt x="27173" y="10219"/>
                      <a:pt x="25771" y="6832"/>
                      <a:pt x="23274" y="4336"/>
                    </a:cubicBezTo>
                    <a:cubicBezTo>
                      <a:pt x="20778" y="1840"/>
                      <a:pt x="17392" y="437"/>
                      <a:pt x="13862" y="437"/>
                    </a:cubicBezTo>
                    <a:cubicBezTo>
                      <a:pt x="10331" y="437"/>
                      <a:pt x="6945" y="1840"/>
                      <a:pt x="4449" y="4336"/>
                    </a:cubicBezTo>
                    <a:cubicBezTo>
                      <a:pt x="1953" y="6832"/>
                      <a:pt x="550" y="10219"/>
                      <a:pt x="550" y="13749"/>
                    </a:cubicBezTo>
                    <a:cubicBezTo>
                      <a:pt x="550" y="17279"/>
                      <a:pt x="1953" y="20665"/>
                      <a:pt x="4449" y="23162"/>
                    </a:cubicBezTo>
                    <a:cubicBezTo>
                      <a:pt x="6945" y="25658"/>
                      <a:pt x="10331" y="27060"/>
                      <a:pt x="13862" y="270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45" name="任意多边形: 形状 68444">
                <a:extLst>
                  <a:ext uri="{FF2B5EF4-FFF2-40B4-BE49-F238E27FC236}">
                    <a16:creationId xmlns:a16="http://schemas.microsoft.com/office/drawing/2014/main" id="{061F7A08-2A94-9206-81A2-A1BED03C5B2B}"/>
                  </a:ext>
                </a:extLst>
              </p:cNvPr>
              <p:cNvSpPr/>
              <p:nvPr/>
            </p:nvSpPr>
            <p:spPr>
              <a:xfrm>
                <a:off x="8027886" y="2210504"/>
                <a:ext cx="26623" cy="26623"/>
              </a:xfrm>
              <a:custGeom>
                <a:avLst/>
                <a:gdLst>
                  <a:gd name="connsiteX0" fmla="*/ 13907 w 26623"/>
                  <a:gd name="connsiteY0" fmla="*/ 26810 h 26623"/>
                  <a:gd name="connsiteX1" fmla="*/ 23320 w 26623"/>
                  <a:gd name="connsiteY1" fmla="*/ 22911 h 26623"/>
                  <a:gd name="connsiteX2" fmla="*/ 27219 w 26623"/>
                  <a:gd name="connsiteY2" fmla="*/ 13498 h 26623"/>
                  <a:gd name="connsiteX3" fmla="*/ 23320 w 26623"/>
                  <a:gd name="connsiteY3" fmla="*/ 4086 h 26623"/>
                  <a:gd name="connsiteX4" fmla="*/ 13907 w 26623"/>
                  <a:gd name="connsiteY4" fmla="*/ 187 h 26623"/>
                  <a:gd name="connsiteX5" fmla="*/ 4494 w 26623"/>
                  <a:gd name="connsiteY5" fmla="*/ 4086 h 26623"/>
                  <a:gd name="connsiteX6" fmla="*/ 595 w 26623"/>
                  <a:gd name="connsiteY6" fmla="*/ 13498 h 26623"/>
                  <a:gd name="connsiteX7" fmla="*/ 4494 w 26623"/>
                  <a:gd name="connsiteY7" fmla="*/ 22911 h 26623"/>
                  <a:gd name="connsiteX8" fmla="*/ 13907 w 26623"/>
                  <a:gd name="connsiteY8" fmla="*/ 268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7" y="26810"/>
                    </a:moveTo>
                    <a:cubicBezTo>
                      <a:pt x="17437" y="26810"/>
                      <a:pt x="20823" y="25407"/>
                      <a:pt x="23320" y="22911"/>
                    </a:cubicBezTo>
                    <a:cubicBezTo>
                      <a:pt x="25816" y="20415"/>
                      <a:pt x="27219" y="17029"/>
                      <a:pt x="27219" y="13498"/>
                    </a:cubicBezTo>
                    <a:cubicBezTo>
                      <a:pt x="27219" y="9968"/>
                      <a:pt x="25816" y="6582"/>
                      <a:pt x="23320" y="4086"/>
                    </a:cubicBezTo>
                    <a:cubicBezTo>
                      <a:pt x="20823" y="1589"/>
                      <a:pt x="17437" y="187"/>
                      <a:pt x="13907" y="187"/>
                    </a:cubicBezTo>
                    <a:cubicBezTo>
                      <a:pt x="10377" y="187"/>
                      <a:pt x="6991" y="1589"/>
                      <a:pt x="4494" y="4086"/>
                    </a:cubicBezTo>
                    <a:cubicBezTo>
                      <a:pt x="1998" y="6582"/>
                      <a:pt x="595" y="9968"/>
                      <a:pt x="595" y="13498"/>
                    </a:cubicBezTo>
                    <a:cubicBezTo>
                      <a:pt x="595" y="17029"/>
                      <a:pt x="1998" y="20415"/>
                      <a:pt x="4494" y="22911"/>
                    </a:cubicBezTo>
                    <a:cubicBezTo>
                      <a:pt x="6991" y="25407"/>
                      <a:pt x="10377" y="26810"/>
                      <a:pt x="13907" y="268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46" name="任意多边形: 形状 68445">
                <a:extLst>
                  <a:ext uri="{FF2B5EF4-FFF2-40B4-BE49-F238E27FC236}">
                    <a16:creationId xmlns:a16="http://schemas.microsoft.com/office/drawing/2014/main" id="{87069384-AB75-DC8E-7C80-31359D7F02E2}"/>
                  </a:ext>
                </a:extLst>
              </p:cNvPr>
              <p:cNvSpPr/>
              <p:nvPr/>
            </p:nvSpPr>
            <p:spPr>
              <a:xfrm>
                <a:off x="6484230" y="5269297"/>
                <a:ext cx="26623" cy="26623"/>
              </a:xfrm>
              <a:custGeom>
                <a:avLst/>
                <a:gdLst>
                  <a:gd name="connsiteX0" fmla="*/ 13777 w 26623"/>
                  <a:gd name="connsiteY0" fmla="*/ 27067 h 26623"/>
                  <a:gd name="connsiteX1" fmla="*/ 23190 w 26623"/>
                  <a:gd name="connsiteY1" fmla="*/ 23168 h 26623"/>
                  <a:gd name="connsiteX2" fmla="*/ 27089 w 26623"/>
                  <a:gd name="connsiteY2" fmla="*/ 13755 h 26623"/>
                  <a:gd name="connsiteX3" fmla="*/ 23190 w 26623"/>
                  <a:gd name="connsiteY3" fmla="*/ 4343 h 26623"/>
                  <a:gd name="connsiteX4" fmla="*/ 13777 w 26623"/>
                  <a:gd name="connsiteY4" fmla="*/ 444 h 26623"/>
                  <a:gd name="connsiteX5" fmla="*/ 4365 w 26623"/>
                  <a:gd name="connsiteY5" fmla="*/ 4343 h 26623"/>
                  <a:gd name="connsiteX6" fmla="*/ 466 w 26623"/>
                  <a:gd name="connsiteY6" fmla="*/ 13755 h 26623"/>
                  <a:gd name="connsiteX7" fmla="*/ 4365 w 26623"/>
                  <a:gd name="connsiteY7" fmla="*/ 23168 h 26623"/>
                  <a:gd name="connsiteX8" fmla="*/ 13777 w 26623"/>
                  <a:gd name="connsiteY8" fmla="*/ 270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7067"/>
                    </a:moveTo>
                    <a:cubicBezTo>
                      <a:pt x="17308" y="27067"/>
                      <a:pt x="20694" y="25664"/>
                      <a:pt x="23190" y="23168"/>
                    </a:cubicBezTo>
                    <a:cubicBezTo>
                      <a:pt x="25686" y="20672"/>
                      <a:pt x="27089" y="17286"/>
                      <a:pt x="27089" y="13755"/>
                    </a:cubicBezTo>
                    <a:cubicBezTo>
                      <a:pt x="27089" y="10225"/>
                      <a:pt x="25686" y="6839"/>
                      <a:pt x="23190" y="4343"/>
                    </a:cubicBezTo>
                    <a:cubicBezTo>
                      <a:pt x="20694" y="1846"/>
                      <a:pt x="17308" y="444"/>
                      <a:pt x="13777" y="444"/>
                    </a:cubicBezTo>
                    <a:cubicBezTo>
                      <a:pt x="10247" y="444"/>
                      <a:pt x="6861" y="1846"/>
                      <a:pt x="4365" y="4343"/>
                    </a:cubicBezTo>
                    <a:cubicBezTo>
                      <a:pt x="1868" y="6839"/>
                      <a:pt x="466" y="10225"/>
                      <a:pt x="466" y="13755"/>
                    </a:cubicBezTo>
                    <a:cubicBezTo>
                      <a:pt x="466" y="17286"/>
                      <a:pt x="1868" y="20672"/>
                      <a:pt x="4365" y="23168"/>
                    </a:cubicBezTo>
                    <a:cubicBezTo>
                      <a:pt x="6861" y="25664"/>
                      <a:pt x="10247" y="27067"/>
                      <a:pt x="13777" y="270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47" name="任意多边形: 形状 68446">
                <a:extLst>
                  <a:ext uri="{FF2B5EF4-FFF2-40B4-BE49-F238E27FC236}">
                    <a16:creationId xmlns:a16="http://schemas.microsoft.com/office/drawing/2014/main" id="{E755942F-B8B5-10DE-22AD-E83DE3D62485}"/>
                  </a:ext>
                </a:extLst>
              </p:cNvPr>
              <p:cNvSpPr/>
              <p:nvPr/>
            </p:nvSpPr>
            <p:spPr>
              <a:xfrm>
                <a:off x="7746122" y="2991059"/>
                <a:ext cx="26623" cy="26623"/>
              </a:xfrm>
              <a:custGeom>
                <a:avLst/>
                <a:gdLst>
                  <a:gd name="connsiteX0" fmla="*/ 13883 w 26623"/>
                  <a:gd name="connsiteY0" fmla="*/ 26876 h 26623"/>
                  <a:gd name="connsiteX1" fmla="*/ 23296 w 26623"/>
                  <a:gd name="connsiteY1" fmla="*/ 22977 h 26623"/>
                  <a:gd name="connsiteX2" fmla="*/ 27195 w 26623"/>
                  <a:gd name="connsiteY2" fmla="*/ 13564 h 26623"/>
                  <a:gd name="connsiteX3" fmla="*/ 23296 w 26623"/>
                  <a:gd name="connsiteY3" fmla="*/ 4151 h 26623"/>
                  <a:gd name="connsiteX4" fmla="*/ 13883 w 26623"/>
                  <a:gd name="connsiteY4" fmla="*/ 252 h 26623"/>
                  <a:gd name="connsiteX5" fmla="*/ 4471 w 26623"/>
                  <a:gd name="connsiteY5" fmla="*/ 4151 h 26623"/>
                  <a:gd name="connsiteX6" fmla="*/ 572 w 26623"/>
                  <a:gd name="connsiteY6" fmla="*/ 13564 h 26623"/>
                  <a:gd name="connsiteX7" fmla="*/ 4471 w 26623"/>
                  <a:gd name="connsiteY7" fmla="*/ 22977 h 26623"/>
                  <a:gd name="connsiteX8" fmla="*/ 13883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3" y="26876"/>
                    </a:moveTo>
                    <a:cubicBezTo>
                      <a:pt x="17414" y="26876"/>
                      <a:pt x="20800" y="25473"/>
                      <a:pt x="23296" y="22977"/>
                    </a:cubicBezTo>
                    <a:cubicBezTo>
                      <a:pt x="25792" y="20480"/>
                      <a:pt x="27195" y="17094"/>
                      <a:pt x="27195" y="13564"/>
                    </a:cubicBezTo>
                    <a:cubicBezTo>
                      <a:pt x="27195" y="10034"/>
                      <a:pt x="25792" y="6647"/>
                      <a:pt x="23296" y="4151"/>
                    </a:cubicBezTo>
                    <a:cubicBezTo>
                      <a:pt x="20800" y="1655"/>
                      <a:pt x="17414" y="252"/>
                      <a:pt x="13883" y="252"/>
                    </a:cubicBezTo>
                    <a:cubicBezTo>
                      <a:pt x="10353" y="252"/>
                      <a:pt x="6967" y="1655"/>
                      <a:pt x="4471" y="4151"/>
                    </a:cubicBezTo>
                    <a:cubicBezTo>
                      <a:pt x="1974" y="6647"/>
                      <a:pt x="572" y="10034"/>
                      <a:pt x="572" y="13564"/>
                    </a:cubicBezTo>
                    <a:cubicBezTo>
                      <a:pt x="572" y="17094"/>
                      <a:pt x="1974" y="20480"/>
                      <a:pt x="4471" y="22977"/>
                    </a:cubicBezTo>
                    <a:cubicBezTo>
                      <a:pt x="6967" y="25473"/>
                      <a:pt x="10353" y="26876"/>
                      <a:pt x="13883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48" name="任意多边形: 形状 68447">
                <a:extLst>
                  <a:ext uri="{FF2B5EF4-FFF2-40B4-BE49-F238E27FC236}">
                    <a16:creationId xmlns:a16="http://schemas.microsoft.com/office/drawing/2014/main" id="{9AADB5D3-9147-6B9D-0DE4-808DB7D0A71C}"/>
                  </a:ext>
                </a:extLst>
              </p:cNvPr>
              <p:cNvSpPr/>
              <p:nvPr/>
            </p:nvSpPr>
            <p:spPr>
              <a:xfrm>
                <a:off x="2627109" y="2414612"/>
                <a:ext cx="26623" cy="26623"/>
              </a:xfrm>
              <a:custGeom>
                <a:avLst/>
                <a:gdLst>
                  <a:gd name="connsiteX0" fmla="*/ 13453 w 26623"/>
                  <a:gd name="connsiteY0" fmla="*/ 26827 h 26623"/>
                  <a:gd name="connsiteX1" fmla="*/ 22866 w 26623"/>
                  <a:gd name="connsiteY1" fmla="*/ 22928 h 26623"/>
                  <a:gd name="connsiteX2" fmla="*/ 26765 w 26623"/>
                  <a:gd name="connsiteY2" fmla="*/ 13516 h 26623"/>
                  <a:gd name="connsiteX3" fmla="*/ 22866 w 26623"/>
                  <a:gd name="connsiteY3" fmla="*/ 4103 h 26623"/>
                  <a:gd name="connsiteX4" fmla="*/ 13453 w 26623"/>
                  <a:gd name="connsiteY4" fmla="*/ 204 h 26623"/>
                  <a:gd name="connsiteX5" fmla="*/ 4041 w 26623"/>
                  <a:gd name="connsiteY5" fmla="*/ 4103 h 26623"/>
                  <a:gd name="connsiteX6" fmla="*/ 142 w 26623"/>
                  <a:gd name="connsiteY6" fmla="*/ 13516 h 26623"/>
                  <a:gd name="connsiteX7" fmla="*/ 4041 w 26623"/>
                  <a:gd name="connsiteY7" fmla="*/ 22928 h 26623"/>
                  <a:gd name="connsiteX8" fmla="*/ 13453 w 26623"/>
                  <a:gd name="connsiteY8" fmla="*/ 268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3" y="26827"/>
                    </a:moveTo>
                    <a:cubicBezTo>
                      <a:pt x="16984" y="26827"/>
                      <a:pt x="20370" y="25425"/>
                      <a:pt x="22866" y="22928"/>
                    </a:cubicBezTo>
                    <a:cubicBezTo>
                      <a:pt x="25362" y="20432"/>
                      <a:pt x="26765" y="17046"/>
                      <a:pt x="26765" y="13516"/>
                    </a:cubicBezTo>
                    <a:cubicBezTo>
                      <a:pt x="26765" y="9985"/>
                      <a:pt x="25362" y="6599"/>
                      <a:pt x="22866" y="4103"/>
                    </a:cubicBezTo>
                    <a:cubicBezTo>
                      <a:pt x="20370" y="1607"/>
                      <a:pt x="16984" y="204"/>
                      <a:pt x="13453" y="204"/>
                    </a:cubicBezTo>
                    <a:cubicBezTo>
                      <a:pt x="9923" y="204"/>
                      <a:pt x="6537" y="1607"/>
                      <a:pt x="4041" y="4103"/>
                    </a:cubicBezTo>
                    <a:cubicBezTo>
                      <a:pt x="1544" y="6599"/>
                      <a:pt x="142" y="9985"/>
                      <a:pt x="142" y="13516"/>
                    </a:cubicBezTo>
                    <a:cubicBezTo>
                      <a:pt x="142" y="17046"/>
                      <a:pt x="1544" y="20432"/>
                      <a:pt x="4041" y="22928"/>
                    </a:cubicBezTo>
                    <a:cubicBezTo>
                      <a:pt x="6537" y="25425"/>
                      <a:pt x="9923" y="26827"/>
                      <a:pt x="13453" y="268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49" name="任意多边形: 形状 68448">
                <a:extLst>
                  <a:ext uri="{FF2B5EF4-FFF2-40B4-BE49-F238E27FC236}">
                    <a16:creationId xmlns:a16="http://schemas.microsoft.com/office/drawing/2014/main" id="{62916723-2C36-F557-7E46-E307C55B848F}"/>
                  </a:ext>
                </a:extLst>
              </p:cNvPr>
              <p:cNvSpPr/>
              <p:nvPr/>
            </p:nvSpPr>
            <p:spPr>
              <a:xfrm>
                <a:off x="5567363" y="4110551"/>
                <a:ext cx="26623" cy="26623"/>
              </a:xfrm>
              <a:custGeom>
                <a:avLst/>
                <a:gdLst>
                  <a:gd name="connsiteX0" fmla="*/ 13700 w 26623"/>
                  <a:gd name="connsiteY0" fmla="*/ 26970 h 26623"/>
                  <a:gd name="connsiteX1" fmla="*/ 23113 w 26623"/>
                  <a:gd name="connsiteY1" fmla="*/ 23071 h 26623"/>
                  <a:gd name="connsiteX2" fmla="*/ 27012 w 26623"/>
                  <a:gd name="connsiteY2" fmla="*/ 13658 h 26623"/>
                  <a:gd name="connsiteX3" fmla="*/ 23113 w 26623"/>
                  <a:gd name="connsiteY3" fmla="*/ 4245 h 26623"/>
                  <a:gd name="connsiteX4" fmla="*/ 13700 w 26623"/>
                  <a:gd name="connsiteY4" fmla="*/ 346 h 26623"/>
                  <a:gd name="connsiteX5" fmla="*/ 4288 w 26623"/>
                  <a:gd name="connsiteY5" fmla="*/ 4245 h 26623"/>
                  <a:gd name="connsiteX6" fmla="*/ 389 w 26623"/>
                  <a:gd name="connsiteY6" fmla="*/ 13658 h 26623"/>
                  <a:gd name="connsiteX7" fmla="*/ 4288 w 26623"/>
                  <a:gd name="connsiteY7" fmla="*/ 23071 h 26623"/>
                  <a:gd name="connsiteX8" fmla="*/ 13700 w 26623"/>
                  <a:gd name="connsiteY8" fmla="*/ 269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70"/>
                    </a:moveTo>
                    <a:cubicBezTo>
                      <a:pt x="17231" y="26970"/>
                      <a:pt x="20617" y="25567"/>
                      <a:pt x="23113" y="23071"/>
                    </a:cubicBezTo>
                    <a:cubicBezTo>
                      <a:pt x="25609" y="20574"/>
                      <a:pt x="27012" y="17188"/>
                      <a:pt x="27012" y="13658"/>
                    </a:cubicBezTo>
                    <a:cubicBezTo>
                      <a:pt x="27012" y="10128"/>
                      <a:pt x="25609" y="6742"/>
                      <a:pt x="23113" y="4245"/>
                    </a:cubicBezTo>
                    <a:cubicBezTo>
                      <a:pt x="20617" y="1749"/>
                      <a:pt x="17231" y="346"/>
                      <a:pt x="13700" y="346"/>
                    </a:cubicBezTo>
                    <a:cubicBezTo>
                      <a:pt x="10170" y="346"/>
                      <a:pt x="6784" y="1749"/>
                      <a:pt x="4288" y="4245"/>
                    </a:cubicBezTo>
                    <a:cubicBezTo>
                      <a:pt x="1791" y="6742"/>
                      <a:pt x="389" y="10128"/>
                      <a:pt x="389" y="13658"/>
                    </a:cubicBezTo>
                    <a:cubicBezTo>
                      <a:pt x="389" y="17188"/>
                      <a:pt x="1791" y="20574"/>
                      <a:pt x="4288" y="23071"/>
                    </a:cubicBezTo>
                    <a:cubicBezTo>
                      <a:pt x="6784" y="25567"/>
                      <a:pt x="10170" y="26970"/>
                      <a:pt x="13700" y="2697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50" name="任意多边形: 形状 68449">
                <a:extLst>
                  <a:ext uri="{FF2B5EF4-FFF2-40B4-BE49-F238E27FC236}">
                    <a16:creationId xmlns:a16="http://schemas.microsoft.com/office/drawing/2014/main" id="{64DD5BF2-D74B-A603-C898-FF6844CC4E3E}"/>
                  </a:ext>
                </a:extLst>
              </p:cNvPr>
              <p:cNvSpPr/>
              <p:nvPr/>
            </p:nvSpPr>
            <p:spPr>
              <a:xfrm>
                <a:off x="8874800" y="3636764"/>
                <a:ext cx="26623" cy="26623"/>
              </a:xfrm>
              <a:custGeom>
                <a:avLst/>
                <a:gdLst>
                  <a:gd name="connsiteX0" fmla="*/ 13978 w 26623"/>
                  <a:gd name="connsiteY0" fmla="*/ 26930 h 26623"/>
                  <a:gd name="connsiteX1" fmla="*/ 23391 w 26623"/>
                  <a:gd name="connsiteY1" fmla="*/ 23031 h 26623"/>
                  <a:gd name="connsiteX2" fmla="*/ 27290 w 26623"/>
                  <a:gd name="connsiteY2" fmla="*/ 13618 h 26623"/>
                  <a:gd name="connsiteX3" fmla="*/ 23391 w 26623"/>
                  <a:gd name="connsiteY3" fmla="*/ 4205 h 26623"/>
                  <a:gd name="connsiteX4" fmla="*/ 13978 w 26623"/>
                  <a:gd name="connsiteY4" fmla="*/ 307 h 26623"/>
                  <a:gd name="connsiteX5" fmla="*/ 4565 w 26623"/>
                  <a:gd name="connsiteY5" fmla="*/ 4205 h 26623"/>
                  <a:gd name="connsiteX6" fmla="*/ 667 w 26623"/>
                  <a:gd name="connsiteY6" fmla="*/ 13618 h 26623"/>
                  <a:gd name="connsiteX7" fmla="*/ 4565 w 26623"/>
                  <a:gd name="connsiteY7" fmla="*/ 23031 h 26623"/>
                  <a:gd name="connsiteX8" fmla="*/ 13978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78" y="26930"/>
                    </a:moveTo>
                    <a:cubicBezTo>
                      <a:pt x="17508" y="26930"/>
                      <a:pt x="20895" y="25527"/>
                      <a:pt x="23391" y="23031"/>
                    </a:cubicBezTo>
                    <a:cubicBezTo>
                      <a:pt x="25887" y="20535"/>
                      <a:pt x="27290" y="17148"/>
                      <a:pt x="27290" y="13618"/>
                    </a:cubicBezTo>
                    <a:cubicBezTo>
                      <a:pt x="27290" y="10088"/>
                      <a:pt x="25887" y="6702"/>
                      <a:pt x="23391" y="4205"/>
                    </a:cubicBezTo>
                    <a:cubicBezTo>
                      <a:pt x="20895" y="1709"/>
                      <a:pt x="17508" y="307"/>
                      <a:pt x="13978" y="307"/>
                    </a:cubicBezTo>
                    <a:cubicBezTo>
                      <a:pt x="10448" y="307"/>
                      <a:pt x="7062" y="1709"/>
                      <a:pt x="4565" y="4205"/>
                    </a:cubicBezTo>
                    <a:cubicBezTo>
                      <a:pt x="2069" y="6702"/>
                      <a:pt x="667" y="10088"/>
                      <a:pt x="667" y="13618"/>
                    </a:cubicBezTo>
                    <a:cubicBezTo>
                      <a:pt x="667" y="17148"/>
                      <a:pt x="2069" y="20535"/>
                      <a:pt x="4565" y="23031"/>
                    </a:cubicBezTo>
                    <a:cubicBezTo>
                      <a:pt x="7062" y="25527"/>
                      <a:pt x="10448" y="26930"/>
                      <a:pt x="13978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51" name="任意多边形: 形状 68450">
                <a:extLst>
                  <a:ext uri="{FF2B5EF4-FFF2-40B4-BE49-F238E27FC236}">
                    <a16:creationId xmlns:a16="http://schemas.microsoft.com/office/drawing/2014/main" id="{FFAD6EC0-DE50-A71B-B12A-8D3EF3FEBAD9}"/>
                  </a:ext>
                </a:extLst>
              </p:cNvPr>
              <p:cNvSpPr/>
              <p:nvPr/>
            </p:nvSpPr>
            <p:spPr>
              <a:xfrm>
                <a:off x="2638195" y="2467536"/>
                <a:ext cx="26623" cy="26623"/>
              </a:xfrm>
              <a:custGeom>
                <a:avLst/>
                <a:gdLst>
                  <a:gd name="connsiteX0" fmla="*/ 13454 w 26623"/>
                  <a:gd name="connsiteY0" fmla="*/ 26832 h 26623"/>
                  <a:gd name="connsiteX1" fmla="*/ 22867 w 26623"/>
                  <a:gd name="connsiteY1" fmla="*/ 22933 h 26623"/>
                  <a:gd name="connsiteX2" fmla="*/ 26766 w 26623"/>
                  <a:gd name="connsiteY2" fmla="*/ 13520 h 26623"/>
                  <a:gd name="connsiteX3" fmla="*/ 22867 w 26623"/>
                  <a:gd name="connsiteY3" fmla="*/ 4107 h 26623"/>
                  <a:gd name="connsiteX4" fmla="*/ 13454 w 26623"/>
                  <a:gd name="connsiteY4" fmla="*/ 208 h 26623"/>
                  <a:gd name="connsiteX5" fmla="*/ 4042 w 26623"/>
                  <a:gd name="connsiteY5" fmla="*/ 4107 h 26623"/>
                  <a:gd name="connsiteX6" fmla="*/ 143 w 26623"/>
                  <a:gd name="connsiteY6" fmla="*/ 13520 h 26623"/>
                  <a:gd name="connsiteX7" fmla="*/ 4042 w 26623"/>
                  <a:gd name="connsiteY7" fmla="*/ 22933 h 26623"/>
                  <a:gd name="connsiteX8" fmla="*/ 13454 w 26623"/>
                  <a:gd name="connsiteY8" fmla="*/ 268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4" y="26832"/>
                    </a:moveTo>
                    <a:cubicBezTo>
                      <a:pt x="16985" y="26832"/>
                      <a:pt x="20371" y="25429"/>
                      <a:pt x="22867" y="22933"/>
                    </a:cubicBezTo>
                    <a:cubicBezTo>
                      <a:pt x="25363" y="20436"/>
                      <a:pt x="26766" y="17050"/>
                      <a:pt x="26766" y="13520"/>
                    </a:cubicBezTo>
                    <a:cubicBezTo>
                      <a:pt x="26766" y="9990"/>
                      <a:pt x="25363" y="6604"/>
                      <a:pt x="22867" y="4107"/>
                    </a:cubicBezTo>
                    <a:cubicBezTo>
                      <a:pt x="20371" y="1611"/>
                      <a:pt x="16985" y="208"/>
                      <a:pt x="13454" y="208"/>
                    </a:cubicBezTo>
                    <a:cubicBezTo>
                      <a:pt x="9924" y="208"/>
                      <a:pt x="6538" y="1611"/>
                      <a:pt x="4042" y="4107"/>
                    </a:cubicBezTo>
                    <a:cubicBezTo>
                      <a:pt x="1545" y="6604"/>
                      <a:pt x="143" y="9990"/>
                      <a:pt x="143" y="13520"/>
                    </a:cubicBezTo>
                    <a:cubicBezTo>
                      <a:pt x="143" y="17050"/>
                      <a:pt x="1545" y="20436"/>
                      <a:pt x="4042" y="22933"/>
                    </a:cubicBezTo>
                    <a:cubicBezTo>
                      <a:pt x="6538" y="25429"/>
                      <a:pt x="9924" y="26832"/>
                      <a:pt x="13454" y="268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52" name="任意多边形: 形状 68451">
                <a:extLst>
                  <a:ext uri="{FF2B5EF4-FFF2-40B4-BE49-F238E27FC236}">
                    <a16:creationId xmlns:a16="http://schemas.microsoft.com/office/drawing/2014/main" id="{AAA35F2F-DC50-DA00-346F-BB9414DEDA8F}"/>
                  </a:ext>
                </a:extLst>
              </p:cNvPr>
              <p:cNvSpPr/>
              <p:nvPr/>
            </p:nvSpPr>
            <p:spPr>
              <a:xfrm>
                <a:off x="5790410" y="5196568"/>
                <a:ext cx="26623" cy="26623"/>
              </a:xfrm>
              <a:custGeom>
                <a:avLst/>
                <a:gdLst>
                  <a:gd name="connsiteX0" fmla="*/ 13719 w 26623"/>
                  <a:gd name="connsiteY0" fmla="*/ 27061 h 26623"/>
                  <a:gd name="connsiteX1" fmla="*/ 23132 w 26623"/>
                  <a:gd name="connsiteY1" fmla="*/ 23162 h 26623"/>
                  <a:gd name="connsiteX2" fmla="*/ 27031 w 26623"/>
                  <a:gd name="connsiteY2" fmla="*/ 13749 h 26623"/>
                  <a:gd name="connsiteX3" fmla="*/ 23132 w 26623"/>
                  <a:gd name="connsiteY3" fmla="*/ 4336 h 26623"/>
                  <a:gd name="connsiteX4" fmla="*/ 13719 w 26623"/>
                  <a:gd name="connsiteY4" fmla="*/ 438 h 26623"/>
                  <a:gd name="connsiteX5" fmla="*/ 4306 w 26623"/>
                  <a:gd name="connsiteY5" fmla="*/ 4336 h 26623"/>
                  <a:gd name="connsiteX6" fmla="*/ 407 w 26623"/>
                  <a:gd name="connsiteY6" fmla="*/ 13749 h 26623"/>
                  <a:gd name="connsiteX7" fmla="*/ 4306 w 26623"/>
                  <a:gd name="connsiteY7" fmla="*/ 23162 h 26623"/>
                  <a:gd name="connsiteX8" fmla="*/ 13719 w 26623"/>
                  <a:gd name="connsiteY8" fmla="*/ 270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9" y="27061"/>
                    </a:moveTo>
                    <a:cubicBezTo>
                      <a:pt x="17249" y="27061"/>
                      <a:pt x="20635" y="25658"/>
                      <a:pt x="23132" y="23162"/>
                    </a:cubicBezTo>
                    <a:cubicBezTo>
                      <a:pt x="25628" y="20666"/>
                      <a:pt x="27031" y="17279"/>
                      <a:pt x="27031" y="13749"/>
                    </a:cubicBezTo>
                    <a:cubicBezTo>
                      <a:pt x="27031" y="10219"/>
                      <a:pt x="25628" y="6833"/>
                      <a:pt x="23132" y="4336"/>
                    </a:cubicBezTo>
                    <a:cubicBezTo>
                      <a:pt x="20635" y="1840"/>
                      <a:pt x="17249" y="438"/>
                      <a:pt x="13719" y="438"/>
                    </a:cubicBezTo>
                    <a:cubicBezTo>
                      <a:pt x="10189" y="438"/>
                      <a:pt x="6803" y="1840"/>
                      <a:pt x="4306" y="4336"/>
                    </a:cubicBezTo>
                    <a:cubicBezTo>
                      <a:pt x="1810" y="6833"/>
                      <a:pt x="407" y="10219"/>
                      <a:pt x="407" y="13749"/>
                    </a:cubicBezTo>
                    <a:cubicBezTo>
                      <a:pt x="407" y="17279"/>
                      <a:pt x="1810" y="20666"/>
                      <a:pt x="4306" y="23162"/>
                    </a:cubicBezTo>
                    <a:cubicBezTo>
                      <a:pt x="6803" y="25658"/>
                      <a:pt x="10189" y="27061"/>
                      <a:pt x="13719" y="270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53" name="任意多边形: 形状 68452">
                <a:extLst>
                  <a:ext uri="{FF2B5EF4-FFF2-40B4-BE49-F238E27FC236}">
                    <a16:creationId xmlns:a16="http://schemas.microsoft.com/office/drawing/2014/main" id="{99688F74-63AC-E138-E82E-E48FB9CC1C8C}"/>
                  </a:ext>
                </a:extLst>
              </p:cNvPr>
              <p:cNvSpPr/>
              <p:nvPr/>
            </p:nvSpPr>
            <p:spPr>
              <a:xfrm>
                <a:off x="5965071" y="3124271"/>
                <a:ext cx="26623" cy="26623"/>
              </a:xfrm>
              <a:custGeom>
                <a:avLst/>
                <a:gdLst>
                  <a:gd name="connsiteX0" fmla="*/ 13734 w 26623"/>
                  <a:gd name="connsiteY0" fmla="*/ 26887 h 26623"/>
                  <a:gd name="connsiteX1" fmla="*/ 23146 w 26623"/>
                  <a:gd name="connsiteY1" fmla="*/ 22988 h 26623"/>
                  <a:gd name="connsiteX2" fmla="*/ 27045 w 26623"/>
                  <a:gd name="connsiteY2" fmla="*/ 13575 h 26623"/>
                  <a:gd name="connsiteX3" fmla="*/ 23146 w 26623"/>
                  <a:gd name="connsiteY3" fmla="*/ 4162 h 26623"/>
                  <a:gd name="connsiteX4" fmla="*/ 13734 w 26623"/>
                  <a:gd name="connsiteY4" fmla="*/ 264 h 26623"/>
                  <a:gd name="connsiteX5" fmla="*/ 4321 w 26623"/>
                  <a:gd name="connsiteY5" fmla="*/ 4162 h 26623"/>
                  <a:gd name="connsiteX6" fmla="*/ 422 w 26623"/>
                  <a:gd name="connsiteY6" fmla="*/ 13575 h 26623"/>
                  <a:gd name="connsiteX7" fmla="*/ 4321 w 26623"/>
                  <a:gd name="connsiteY7" fmla="*/ 22988 h 26623"/>
                  <a:gd name="connsiteX8" fmla="*/ 13734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887"/>
                    </a:moveTo>
                    <a:cubicBezTo>
                      <a:pt x="17264" y="26887"/>
                      <a:pt x="20650" y="25484"/>
                      <a:pt x="23146" y="22988"/>
                    </a:cubicBezTo>
                    <a:cubicBezTo>
                      <a:pt x="25643" y="20492"/>
                      <a:pt x="27045" y="17105"/>
                      <a:pt x="27045" y="13575"/>
                    </a:cubicBezTo>
                    <a:cubicBezTo>
                      <a:pt x="27045" y="10045"/>
                      <a:pt x="25643" y="6659"/>
                      <a:pt x="23146" y="4162"/>
                    </a:cubicBezTo>
                    <a:cubicBezTo>
                      <a:pt x="20650" y="1666"/>
                      <a:pt x="17264" y="264"/>
                      <a:pt x="13734" y="264"/>
                    </a:cubicBezTo>
                    <a:cubicBezTo>
                      <a:pt x="10203" y="264"/>
                      <a:pt x="6817" y="1666"/>
                      <a:pt x="4321" y="4162"/>
                    </a:cubicBezTo>
                    <a:cubicBezTo>
                      <a:pt x="1825" y="6659"/>
                      <a:pt x="422" y="10045"/>
                      <a:pt x="422" y="13575"/>
                    </a:cubicBezTo>
                    <a:cubicBezTo>
                      <a:pt x="422" y="17105"/>
                      <a:pt x="1825" y="20492"/>
                      <a:pt x="4321" y="22988"/>
                    </a:cubicBezTo>
                    <a:cubicBezTo>
                      <a:pt x="6817" y="25484"/>
                      <a:pt x="10203" y="26887"/>
                      <a:pt x="13734" y="2688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54" name="任意多边形: 形状 68453">
                <a:extLst>
                  <a:ext uri="{FF2B5EF4-FFF2-40B4-BE49-F238E27FC236}">
                    <a16:creationId xmlns:a16="http://schemas.microsoft.com/office/drawing/2014/main" id="{E9D66BAB-3A0B-6CBB-A448-F7CB33C98780}"/>
                  </a:ext>
                </a:extLst>
              </p:cNvPr>
              <p:cNvSpPr/>
              <p:nvPr/>
            </p:nvSpPr>
            <p:spPr>
              <a:xfrm>
                <a:off x="7834795" y="3573353"/>
                <a:ext cx="26623" cy="26623"/>
              </a:xfrm>
              <a:custGeom>
                <a:avLst/>
                <a:gdLst>
                  <a:gd name="connsiteX0" fmla="*/ 13891 w 26623"/>
                  <a:gd name="connsiteY0" fmla="*/ 26924 h 26623"/>
                  <a:gd name="connsiteX1" fmla="*/ 23303 w 26623"/>
                  <a:gd name="connsiteY1" fmla="*/ 23026 h 26623"/>
                  <a:gd name="connsiteX2" fmla="*/ 27202 w 26623"/>
                  <a:gd name="connsiteY2" fmla="*/ 13613 h 26623"/>
                  <a:gd name="connsiteX3" fmla="*/ 23303 w 26623"/>
                  <a:gd name="connsiteY3" fmla="*/ 4200 h 26623"/>
                  <a:gd name="connsiteX4" fmla="*/ 13891 w 26623"/>
                  <a:gd name="connsiteY4" fmla="*/ 301 h 26623"/>
                  <a:gd name="connsiteX5" fmla="*/ 4478 w 26623"/>
                  <a:gd name="connsiteY5" fmla="*/ 4200 h 26623"/>
                  <a:gd name="connsiteX6" fmla="*/ 579 w 26623"/>
                  <a:gd name="connsiteY6" fmla="*/ 13613 h 26623"/>
                  <a:gd name="connsiteX7" fmla="*/ 4478 w 26623"/>
                  <a:gd name="connsiteY7" fmla="*/ 23026 h 26623"/>
                  <a:gd name="connsiteX8" fmla="*/ 13891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1" y="26924"/>
                    </a:moveTo>
                    <a:cubicBezTo>
                      <a:pt x="17421" y="26924"/>
                      <a:pt x="20807" y="25522"/>
                      <a:pt x="23303" y="23026"/>
                    </a:cubicBezTo>
                    <a:cubicBezTo>
                      <a:pt x="25800" y="20529"/>
                      <a:pt x="27202" y="17143"/>
                      <a:pt x="27202" y="13613"/>
                    </a:cubicBezTo>
                    <a:cubicBezTo>
                      <a:pt x="27202" y="10083"/>
                      <a:pt x="25800" y="6696"/>
                      <a:pt x="23303" y="4200"/>
                    </a:cubicBezTo>
                    <a:cubicBezTo>
                      <a:pt x="20807" y="1704"/>
                      <a:pt x="17421" y="301"/>
                      <a:pt x="13891" y="301"/>
                    </a:cubicBezTo>
                    <a:cubicBezTo>
                      <a:pt x="10360" y="301"/>
                      <a:pt x="6974" y="1704"/>
                      <a:pt x="4478" y="4200"/>
                    </a:cubicBezTo>
                    <a:cubicBezTo>
                      <a:pt x="1982" y="6696"/>
                      <a:pt x="579" y="10083"/>
                      <a:pt x="579" y="13613"/>
                    </a:cubicBezTo>
                    <a:cubicBezTo>
                      <a:pt x="579" y="17143"/>
                      <a:pt x="1982" y="20529"/>
                      <a:pt x="4478" y="23026"/>
                    </a:cubicBezTo>
                    <a:cubicBezTo>
                      <a:pt x="6974" y="25522"/>
                      <a:pt x="10360" y="26924"/>
                      <a:pt x="13891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55" name="任意多边形: 形状 68454">
                <a:extLst>
                  <a:ext uri="{FF2B5EF4-FFF2-40B4-BE49-F238E27FC236}">
                    <a16:creationId xmlns:a16="http://schemas.microsoft.com/office/drawing/2014/main" id="{7D4A5C51-1CA1-D875-FD34-9DC7D2D1B3D5}"/>
                  </a:ext>
                </a:extLst>
              </p:cNvPr>
              <p:cNvSpPr/>
              <p:nvPr/>
            </p:nvSpPr>
            <p:spPr>
              <a:xfrm>
                <a:off x="7469854" y="5193454"/>
                <a:ext cx="26623" cy="26623"/>
              </a:xfrm>
              <a:custGeom>
                <a:avLst/>
                <a:gdLst>
                  <a:gd name="connsiteX0" fmla="*/ 13860 w 26623"/>
                  <a:gd name="connsiteY0" fmla="*/ 27060 h 26623"/>
                  <a:gd name="connsiteX1" fmla="*/ 23273 w 26623"/>
                  <a:gd name="connsiteY1" fmla="*/ 23162 h 26623"/>
                  <a:gd name="connsiteX2" fmla="*/ 27172 w 26623"/>
                  <a:gd name="connsiteY2" fmla="*/ 13749 h 26623"/>
                  <a:gd name="connsiteX3" fmla="*/ 23273 w 26623"/>
                  <a:gd name="connsiteY3" fmla="*/ 4336 h 26623"/>
                  <a:gd name="connsiteX4" fmla="*/ 13860 w 26623"/>
                  <a:gd name="connsiteY4" fmla="*/ 437 h 26623"/>
                  <a:gd name="connsiteX5" fmla="*/ 4447 w 26623"/>
                  <a:gd name="connsiteY5" fmla="*/ 4336 h 26623"/>
                  <a:gd name="connsiteX6" fmla="*/ 549 w 26623"/>
                  <a:gd name="connsiteY6" fmla="*/ 13749 h 26623"/>
                  <a:gd name="connsiteX7" fmla="*/ 4447 w 26623"/>
                  <a:gd name="connsiteY7" fmla="*/ 23162 h 26623"/>
                  <a:gd name="connsiteX8" fmla="*/ 13860 w 26623"/>
                  <a:gd name="connsiteY8" fmla="*/ 270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0" y="27060"/>
                    </a:moveTo>
                    <a:cubicBezTo>
                      <a:pt x="17390" y="27060"/>
                      <a:pt x="20777" y="25658"/>
                      <a:pt x="23273" y="23162"/>
                    </a:cubicBezTo>
                    <a:cubicBezTo>
                      <a:pt x="25769" y="20665"/>
                      <a:pt x="27172" y="17279"/>
                      <a:pt x="27172" y="13749"/>
                    </a:cubicBezTo>
                    <a:cubicBezTo>
                      <a:pt x="27172" y="10219"/>
                      <a:pt x="25769" y="6832"/>
                      <a:pt x="23273" y="4336"/>
                    </a:cubicBezTo>
                    <a:cubicBezTo>
                      <a:pt x="20777" y="1840"/>
                      <a:pt x="17390" y="437"/>
                      <a:pt x="13860" y="437"/>
                    </a:cubicBezTo>
                    <a:cubicBezTo>
                      <a:pt x="10330" y="437"/>
                      <a:pt x="6944" y="1840"/>
                      <a:pt x="4447" y="4336"/>
                    </a:cubicBezTo>
                    <a:cubicBezTo>
                      <a:pt x="1951" y="6832"/>
                      <a:pt x="549" y="10219"/>
                      <a:pt x="549" y="13749"/>
                    </a:cubicBezTo>
                    <a:cubicBezTo>
                      <a:pt x="549" y="17279"/>
                      <a:pt x="1951" y="20665"/>
                      <a:pt x="4447" y="23162"/>
                    </a:cubicBezTo>
                    <a:cubicBezTo>
                      <a:pt x="6944" y="25658"/>
                      <a:pt x="10330" y="27060"/>
                      <a:pt x="13860" y="270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56" name="任意多边形: 形状 68455">
                <a:extLst>
                  <a:ext uri="{FF2B5EF4-FFF2-40B4-BE49-F238E27FC236}">
                    <a16:creationId xmlns:a16="http://schemas.microsoft.com/office/drawing/2014/main" id="{9E3884E1-A541-A6A1-0EA5-B8FAC5E8BA0E}"/>
                  </a:ext>
                </a:extLst>
              </p:cNvPr>
              <p:cNvSpPr/>
              <p:nvPr/>
            </p:nvSpPr>
            <p:spPr>
              <a:xfrm>
                <a:off x="4870149" y="4435400"/>
                <a:ext cx="26623" cy="26623"/>
              </a:xfrm>
              <a:custGeom>
                <a:avLst/>
                <a:gdLst>
                  <a:gd name="connsiteX0" fmla="*/ 13642 w 26623"/>
                  <a:gd name="connsiteY0" fmla="*/ 26997 h 26623"/>
                  <a:gd name="connsiteX1" fmla="*/ 23054 w 26623"/>
                  <a:gd name="connsiteY1" fmla="*/ 23098 h 26623"/>
                  <a:gd name="connsiteX2" fmla="*/ 26953 w 26623"/>
                  <a:gd name="connsiteY2" fmla="*/ 13685 h 26623"/>
                  <a:gd name="connsiteX3" fmla="*/ 23054 w 26623"/>
                  <a:gd name="connsiteY3" fmla="*/ 4273 h 26623"/>
                  <a:gd name="connsiteX4" fmla="*/ 13642 w 26623"/>
                  <a:gd name="connsiteY4" fmla="*/ 374 h 26623"/>
                  <a:gd name="connsiteX5" fmla="*/ 4229 w 26623"/>
                  <a:gd name="connsiteY5" fmla="*/ 4273 h 26623"/>
                  <a:gd name="connsiteX6" fmla="*/ 330 w 26623"/>
                  <a:gd name="connsiteY6" fmla="*/ 13685 h 26623"/>
                  <a:gd name="connsiteX7" fmla="*/ 4229 w 26623"/>
                  <a:gd name="connsiteY7" fmla="*/ 23098 h 26623"/>
                  <a:gd name="connsiteX8" fmla="*/ 13642 w 26623"/>
                  <a:gd name="connsiteY8" fmla="*/ 269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2" y="26997"/>
                    </a:moveTo>
                    <a:cubicBezTo>
                      <a:pt x="17172" y="26997"/>
                      <a:pt x="20558" y="25594"/>
                      <a:pt x="23054" y="23098"/>
                    </a:cubicBezTo>
                    <a:cubicBezTo>
                      <a:pt x="25551" y="20602"/>
                      <a:pt x="26953" y="17216"/>
                      <a:pt x="26953" y="13685"/>
                    </a:cubicBezTo>
                    <a:cubicBezTo>
                      <a:pt x="26953" y="10155"/>
                      <a:pt x="25551" y="6769"/>
                      <a:pt x="23054" y="4273"/>
                    </a:cubicBezTo>
                    <a:cubicBezTo>
                      <a:pt x="20558" y="1776"/>
                      <a:pt x="17172" y="374"/>
                      <a:pt x="13642" y="374"/>
                    </a:cubicBezTo>
                    <a:cubicBezTo>
                      <a:pt x="10111" y="374"/>
                      <a:pt x="6725" y="1776"/>
                      <a:pt x="4229" y="4273"/>
                    </a:cubicBezTo>
                    <a:cubicBezTo>
                      <a:pt x="1733" y="6769"/>
                      <a:pt x="330" y="10155"/>
                      <a:pt x="330" y="13685"/>
                    </a:cubicBezTo>
                    <a:cubicBezTo>
                      <a:pt x="330" y="17216"/>
                      <a:pt x="1733" y="20602"/>
                      <a:pt x="4229" y="23098"/>
                    </a:cubicBezTo>
                    <a:cubicBezTo>
                      <a:pt x="6725" y="25594"/>
                      <a:pt x="10111" y="26997"/>
                      <a:pt x="13642" y="269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57" name="任意多边形: 形状 68456">
                <a:extLst>
                  <a:ext uri="{FF2B5EF4-FFF2-40B4-BE49-F238E27FC236}">
                    <a16:creationId xmlns:a16="http://schemas.microsoft.com/office/drawing/2014/main" id="{DDCED25B-8264-EF80-3D53-1A21B3EB7C22}"/>
                  </a:ext>
                </a:extLst>
              </p:cNvPr>
              <p:cNvSpPr/>
              <p:nvPr/>
            </p:nvSpPr>
            <p:spPr>
              <a:xfrm>
                <a:off x="3331646" y="2967675"/>
                <a:ext cx="26623" cy="26623"/>
              </a:xfrm>
              <a:custGeom>
                <a:avLst/>
                <a:gdLst>
                  <a:gd name="connsiteX0" fmla="*/ 13513 w 26623"/>
                  <a:gd name="connsiteY0" fmla="*/ 26874 h 26623"/>
                  <a:gd name="connsiteX1" fmla="*/ 22925 w 26623"/>
                  <a:gd name="connsiteY1" fmla="*/ 22975 h 26623"/>
                  <a:gd name="connsiteX2" fmla="*/ 26824 w 26623"/>
                  <a:gd name="connsiteY2" fmla="*/ 13562 h 26623"/>
                  <a:gd name="connsiteX3" fmla="*/ 22925 w 26623"/>
                  <a:gd name="connsiteY3" fmla="*/ 4149 h 26623"/>
                  <a:gd name="connsiteX4" fmla="*/ 13513 w 26623"/>
                  <a:gd name="connsiteY4" fmla="*/ 250 h 26623"/>
                  <a:gd name="connsiteX5" fmla="*/ 4100 w 26623"/>
                  <a:gd name="connsiteY5" fmla="*/ 4149 h 26623"/>
                  <a:gd name="connsiteX6" fmla="*/ 201 w 26623"/>
                  <a:gd name="connsiteY6" fmla="*/ 13562 h 26623"/>
                  <a:gd name="connsiteX7" fmla="*/ 4100 w 26623"/>
                  <a:gd name="connsiteY7" fmla="*/ 22975 h 26623"/>
                  <a:gd name="connsiteX8" fmla="*/ 13513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3" y="26874"/>
                    </a:moveTo>
                    <a:cubicBezTo>
                      <a:pt x="17043" y="26874"/>
                      <a:pt x="20429" y="25471"/>
                      <a:pt x="22925" y="22975"/>
                    </a:cubicBezTo>
                    <a:cubicBezTo>
                      <a:pt x="25422" y="20478"/>
                      <a:pt x="26824" y="17092"/>
                      <a:pt x="26824" y="13562"/>
                    </a:cubicBezTo>
                    <a:cubicBezTo>
                      <a:pt x="26824" y="10032"/>
                      <a:pt x="25422" y="6646"/>
                      <a:pt x="22925" y="4149"/>
                    </a:cubicBezTo>
                    <a:cubicBezTo>
                      <a:pt x="20429" y="1653"/>
                      <a:pt x="17043" y="250"/>
                      <a:pt x="13513" y="250"/>
                    </a:cubicBezTo>
                    <a:cubicBezTo>
                      <a:pt x="9982" y="250"/>
                      <a:pt x="6596" y="1653"/>
                      <a:pt x="4100" y="4149"/>
                    </a:cubicBezTo>
                    <a:cubicBezTo>
                      <a:pt x="1604" y="6646"/>
                      <a:pt x="201" y="10032"/>
                      <a:pt x="201" y="13562"/>
                    </a:cubicBezTo>
                    <a:cubicBezTo>
                      <a:pt x="201" y="17092"/>
                      <a:pt x="1604" y="20478"/>
                      <a:pt x="4100" y="22975"/>
                    </a:cubicBezTo>
                    <a:cubicBezTo>
                      <a:pt x="6596" y="25471"/>
                      <a:pt x="9982" y="26874"/>
                      <a:pt x="13513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58" name="任意多边形: 形状 68457">
                <a:extLst>
                  <a:ext uri="{FF2B5EF4-FFF2-40B4-BE49-F238E27FC236}">
                    <a16:creationId xmlns:a16="http://schemas.microsoft.com/office/drawing/2014/main" id="{BA318531-1914-A815-3BA1-70902A2EF717}"/>
                  </a:ext>
                </a:extLst>
              </p:cNvPr>
              <p:cNvSpPr/>
              <p:nvPr/>
            </p:nvSpPr>
            <p:spPr>
              <a:xfrm>
                <a:off x="7940695" y="2848728"/>
                <a:ext cx="26623" cy="26623"/>
              </a:xfrm>
              <a:custGeom>
                <a:avLst/>
                <a:gdLst>
                  <a:gd name="connsiteX0" fmla="*/ 13900 w 26623"/>
                  <a:gd name="connsiteY0" fmla="*/ 26864 h 26623"/>
                  <a:gd name="connsiteX1" fmla="*/ 23312 w 26623"/>
                  <a:gd name="connsiteY1" fmla="*/ 22965 h 26623"/>
                  <a:gd name="connsiteX2" fmla="*/ 27211 w 26623"/>
                  <a:gd name="connsiteY2" fmla="*/ 13552 h 26623"/>
                  <a:gd name="connsiteX3" fmla="*/ 23312 w 26623"/>
                  <a:gd name="connsiteY3" fmla="*/ 4139 h 26623"/>
                  <a:gd name="connsiteX4" fmla="*/ 13900 w 26623"/>
                  <a:gd name="connsiteY4" fmla="*/ 240 h 26623"/>
                  <a:gd name="connsiteX5" fmla="*/ 4487 w 26623"/>
                  <a:gd name="connsiteY5" fmla="*/ 4139 h 26623"/>
                  <a:gd name="connsiteX6" fmla="*/ 588 w 26623"/>
                  <a:gd name="connsiteY6" fmla="*/ 13552 h 26623"/>
                  <a:gd name="connsiteX7" fmla="*/ 4487 w 26623"/>
                  <a:gd name="connsiteY7" fmla="*/ 22965 h 26623"/>
                  <a:gd name="connsiteX8" fmla="*/ 13900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0" y="26864"/>
                    </a:moveTo>
                    <a:cubicBezTo>
                      <a:pt x="17430" y="26864"/>
                      <a:pt x="20816" y="25461"/>
                      <a:pt x="23312" y="22965"/>
                    </a:cubicBezTo>
                    <a:cubicBezTo>
                      <a:pt x="25809" y="20468"/>
                      <a:pt x="27211" y="17082"/>
                      <a:pt x="27211" y="13552"/>
                    </a:cubicBezTo>
                    <a:cubicBezTo>
                      <a:pt x="27211" y="10022"/>
                      <a:pt x="25809" y="6636"/>
                      <a:pt x="23312" y="4139"/>
                    </a:cubicBezTo>
                    <a:cubicBezTo>
                      <a:pt x="20816" y="1643"/>
                      <a:pt x="17430" y="240"/>
                      <a:pt x="13900" y="240"/>
                    </a:cubicBezTo>
                    <a:cubicBezTo>
                      <a:pt x="10369" y="240"/>
                      <a:pt x="6983" y="1643"/>
                      <a:pt x="4487" y="4139"/>
                    </a:cubicBezTo>
                    <a:cubicBezTo>
                      <a:pt x="1991" y="6636"/>
                      <a:pt x="588" y="10022"/>
                      <a:pt x="588" y="13552"/>
                    </a:cubicBezTo>
                    <a:cubicBezTo>
                      <a:pt x="588" y="17082"/>
                      <a:pt x="1991" y="20468"/>
                      <a:pt x="4487" y="22965"/>
                    </a:cubicBezTo>
                    <a:cubicBezTo>
                      <a:pt x="6983" y="25461"/>
                      <a:pt x="10369" y="26864"/>
                      <a:pt x="13900" y="268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59" name="任意多边形: 形状 68458">
                <a:extLst>
                  <a:ext uri="{FF2B5EF4-FFF2-40B4-BE49-F238E27FC236}">
                    <a16:creationId xmlns:a16="http://schemas.microsoft.com/office/drawing/2014/main" id="{1CB25185-F029-CB4C-156B-82FDAC13BDCC}"/>
                  </a:ext>
                </a:extLst>
              </p:cNvPr>
              <p:cNvSpPr/>
              <p:nvPr/>
            </p:nvSpPr>
            <p:spPr>
              <a:xfrm>
                <a:off x="7087308" y="5344464"/>
                <a:ext cx="26623" cy="26623"/>
              </a:xfrm>
              <a:custGeom>
                <a:avLst/>
                <a:gdLst>
                  <a:gd name="connsiteX0" fmla="*/ 13828 w 26623"/>
                  <a:gd name="connsiteY0" fmla="*/ 27073 h 26623"/>
                  <a:gd name="connsiteX1" fmla="*/ 23241 w 26623"/>
                  <a:gd name="connsiteY1" fmla="*/ 23174 h 26623"/>
                  <a:gd name="connsiteX2" fmla="*/ 27140 w 26623"/>
                  <a:gd name="connsiteY2" fmla="*/ 13762 h 26623"/>
                  <a:gd name="connsiteX3" fmla="*/ 23241 w 26623"/>
                  <a:gd name="connsiteY3" fmla="*/ 4349 h 26623"/>
                  <a:gd name="connsiteX4" fmla="*/ 13828 w 26623"/>
                  <a:gd name="connsiteY4" fmla="*/ 450 h 26623"/>
                  <a:gd name="connsiteX5" fmla="*/ 4415 w 26623"/>
                  <a:gd name="connsiteY5" fmla="*/ 4349 h 26623"/>
                  <a:gd name="connsiteX6" fmla="*/ 516 w 26623"/>
                  <a:gd name="connsiteY6" fmla="*/ 13762 h 26623"/>
                  <a:gd name="connsiteX7" fmla="*/ 4415 w 26623"/>
                  <a:gd name="connsiteY7" fmla="*/ 23174 h 26623"/>
                  <a:gd name="connsiteX8" fmla="*/ 13828 w 26623"/>
                  <a:gd name="connsiteY8" fmla="*/ 270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7073"/>
                    </a:moveTo>
                    <a:cubicBezTo>
                      <a:pt x="17358" y="27073"/>
                      <a:pt x="20744" y="25671"/>
                      <a:pt x="23241" y="23174"/>
                    </a:cubicBezTo>
                    <a:cubicBezTo>
                      <a:pt x="25737" y="20678"/>
                      <a:pt x="27140" y="17292"/>
                      <a:pt x="27140" y="13762"/>
                    </a:cubicBezTo>
                    <a:cubicBezTo>
                      <a:pt x="27140" y="10231"/>
                      <a:pt x="25737" y="6845"/>
                      <a:pt x="23241" y="4349"/>
                    </a:cubicBezTo>
                    <a:cubicBezTo>
                      <a:pt x="20744" y="1853"/>
                      <a:pt x="17358" y="450"/>
                      <a:pt x="13828" y="450"/>
                    </a:cubicBezTo>
                    <a:cubicBezTo>
                      <a:pt x="10298" y="450"/>
                      <a:pt x="6912" y="1853"/>
                      <a:pt x="4415" y="4349"/>
                    </a:cubicBezTo>
                    <a:cubicBezTo>
                      <a:pt x="1919" y="6845"/>
                      <a:pt x="516" y="10231"/>
                      <a:pt x="516" y="13762"/>
                    </a:cubicBezTo>
                    <a:cubicBezTo>
                      <a:pt x="516" y="17292"/>
                      <a:pt x="1919" y="20678"/>
                      <a:pt x="4415" y="23174"/>
                    </a:cubicBezTo>
                    <a:cubicBezTo>
                      <a:pt x="6912" y="25671"/>
                      <a:pt x="10298" y="27073"/>
                      <a:pt x="13828" y="270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60" name="任意多边形: 形状 68459">
                <a:extLst>
                  <a:ext uri="{FF2B5EF4-FFF2-40B4-BE49-F238E27FC236}">
                    <a16:creationId xmlns:a16="http://schemas.microsoft.com/office/drawing/2014/main" id="{3681C39D-A8BC-6BD4-31CF-2E0F83B6AE37}"/>
                  </a:ext>
                </a:extLst>
              </p:cNvPr>
              <p:cNvSpPr/>
              <p:nvPr/>
            </p:nvSpPr>
            <p:spPr>
              <a:xfrm>
                <a:off x="9322413" y="4520244"/>
                <a:ext cx="26623" cy="26623"/>
              </a:xfrm>
              <a:custGeom>
                <a:avLst/>
                <a:gdLst>
                  <a:gd name="connsiteX0" fmla="*/ 14016 w 26623"/>
                  <a:gd name="connsiteY0" fmla="*/ 27004 h 26623"/>
                  <a:gd name="connsiteX1" fmla="*/ 23428 w 26623"/>
                  <a:gd name="connsiteY1" fmla="*/ 23105 h 26623"/>
                  <a:gd name="connsiteX2" fmla="*/ 27327 w 26623"/>
                  <a:gd name="connsiteY2" fmla="*/ 13692 h 26623"/>
                  <a:gd name="connsiteX3" fmla="*/ 23428 w 26623"/>
                  <a:gd name="connsiteY3" fmla="*/ 4280 h 26623"/>
                  <a:gd name="connsiteX4" fmla="*/ 14016 w 26623"/>
                  <a:gd name="connsiteY4" fmla="*/ 381 h 26623"/>
                  <a:gd name="connsiteX5" fmla="*/ 4603 w 26623"/>
                  <a:gd name="connsiteY5" fmla="*/ 4280 h 26623"/>
                  <a:gd name="connsiteX6" fmla="*/ 704 w 26623"/>
                  <a:gd name="connsiteY6" fmla="*/ 13692 h 26623"/>
                  <a:gd name="connsiteX7" fmla="*/ 4603 w 26623"/>
                  <a:gd name="connsiteY7" fmla="*/ 23105 h 26623"/>
                  <a:gd name="connsiteX8" fmla="*/ 14016 w 26623"/>
                  <a:gd name="connsiteY8" fmla="*/ 270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4016" y="27004"/>
                    </a:moveTo>
                    <a:cubicBezTo>
                      <a:pt x="17546" y="27004"/>
                      <a:pt x="20932" y="25601"/>
                      <a:pt x="23428" y="23105"/>
                    </a:cubicBezTo>
                    <a:cubicBezTo>
                      <a:pt x="25925" y="20609"/>
                      <a:pt x="27327" y="17223"/>
                      <a:pt x="27327" y="13692"/>
                    </a:cubicBezTo>
                    <a:cubicBezTo>
                      <a:pt x="27327" y="10162"/>
                      <a:pt x="25925" y="6776"/>
                      <a:pt x="23428" y="4280"/>
                    </a:cubicBezTo>
                    <a:cubicBezTo>
                      <a:pt x="20932" y="1783"/>
                      <a:pt x="17546" y="381"/>
                      <a:pt x="14016" y="381"/>
                    </a:cubicBezTo>
                    <a:cubicBezTo>
                      <a:pt x="10485" y="381"/>
                      <a:pt x="7099" y="1783"/>
                      <a:pt x="4603" y="4280"/>
                    </a:cubicBezTo>
                    <a:cubicBezTo>
                      <a:pt x="2107" y="6776"/>
                      <a:pt x="704" y="10162"/>
                      <a:pt x="704" y="13692"/>
                    </a:cubicBezTo>
                    <a:cubicBezTo>
                      <a:pt x="704" y="17223"/>
                      <a:pt x="2107" y="20609"/>
                      <a:pt x="4603" y="23105"/>
                    </a:cubicBezTo>
                    <a:cubicBezTo>
                      <a:pt x="7099" y="25601"/>
                      <a:pt x="10485" y="27004"/>
                      <a:pt x="14016" y="270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61" name="任意多边形: 形状 68460">
                <a:extLst>
                  <a:ext uri="{FF2B5EF4-FFF2-40B4-BE49-F238E27FC236}">
                    <a16:creationId xmlns:a16="http://schemas.microsoft.com/office/drawing/2014/main" id="{0D9F7B12-D4A7-3F4C-D621-885E045CFE97}"/>
                  </a:ext>
                </a:extLst>
              </p:cNvPr>
              <p:cNvSpPr/>
              <p:nvPr/>
            </p:nvSpPr>
            <p:spPr>
              <a:xfrm>
                <a:off x="7869668" y="3600941"/>
                <a:ext cx="26623" cy="26623"/>
              </a:xfrm>
              <a:custGeom>
                <a:avLst/>
                <a:gdLst>
                  <a:gd name="connsiteX0" fmla="*/ 13894 w 26623"/>
                  <a:gd name="connsiteY0" fmla="*/ 26927 h 26623"/>
                  <a:gd name="connsiteX1" fmla="*/ 23306 w 26623"/>
                  <a:gd name="connsiteY1" fmla="*/ 23028 h 26623"/>
                  <a:gd name="connsiteX2" fmla="*/ 27205 w 26623"/>
                  <a:gd name="connsiteY2" fmla="*/ 13615 h 26623"/>
                  <a:gd name="connsiteX3" fmla="*/ 23306 w 26623"/>
                  <a:gd name="connsiteY3" fmla="*/ 4202 h 26623"/>
                  <a:gd name="connsiteX4" fmla="*/ 13894 w 26623"/>
                  <a:gd name="connsiteY4" fmla="*/ 304 h 26623"/>
                  <a:gd name="connsiteX5" fmla="*/ 4481 w 26623"/>
                  <a:gd name="connsiteY5" fmla="*/ 4202 h 26623"/>
                  <a:gd name="connsiteX6" fmla="*/ 582 w 26623"/>
                  <a:gd name="connsiteY6" fmla="*/ 13615 h 26623"/>
                  <a:gd name="connsiteX7" fmla="*/ 4481 w 26623"/>
                  <a:gd name="connsiteY7" fmla="*/ 23028 h 26623"/>
                  <a:gd name="connsiteX8" fmla="*/ 13894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4" y="26927"/>
                    </a:moveTo>
                    <a:cubicBezTo>
                      <a:pt x="17424" y="26927"/>
                      <a:pt x="20810" y="25524"/>
                      <a:pt x="23306" y="23028"/>
                    </a:cubicBezTo>
                    <a:cubicBezTo>
                      <a:pt x="25803" y="20532"/>
                      <a:pt x="27205" y="17145"/>
                      <a:pt x="27205" y="13615"/>
                    </a:cubicBezTo>
                    <a:cubicBezTo>
                      <a:pt x="27205" y="10085"/>
                      <a:pt x="25803" y="6699"/>
                      <a:pt x="23306" y="4202"/>
                    </a:cubicBezTo>
                    <a:cubicBezTo>
                      <a:pt x="20810" y="1706"/>
                      <a:pt x="17424" y="304"/>
                      <a:pt x="13894" y="304"/>
                    </a:cubicBezTo>
                    <a:cubicBezTo>
                      <a:pt x="10363" y="304"/>
                      <a:pt x="6977" y="1706"/>
                      <a:pt x="4481" y="4202"/>
                    </a:cubicBezTo>
                    <a:cubicBezTo>
                      <a:pt x="1985" y="6699"/>
                      <a:pt x="582" y="10085"/>
                      <a:pt x="582" y="13615"/>
                    </a:cubicBezTo>
                    <a:cubicBezTo>
                      <a:pt x="582" y="17145"/>
                      <a:pt x="1985" y="20532"/>
                      <a:pt x="4481" y="23028"/>
                    </a:cubicBezTo>
                    <a:cubicBezTo>
                      <a:pt x="6977" y="25524"/>
                      <a:pt x="10363" y="26927"/>
                      <a:pt x="13894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62" name="任意多边形: 形状 68461">
                <a:extLst>
                  <a:ext uri="{FF2B5EF4-FFF2-40B4-BE49-F238E27FC236}">
                    <a16:creationId xmlns:a16="http://schemas.microsoft.com/office/drawing/2014/main" id="{B4B6BFE6-8C00-3CBC-751C-36BA6F1E2B99}"/>
                  </a:ext>
                </a:extLst>
              </p:cNvPr>
              <p:cNvSpPr/>
              <p:nvPr/>
            </p:nvSpPr>
            <p:spPr>
              <a:xfrm>
                <a:off x="3306899" y="2931403"/>
                <a:ext cx="26623" cy="26623"/>
              </a:xfrm>
              <a:custGeom>
                <a:avLst/>
                <a:gdLst>
                  <a:gd name="connsiteX0" fmla="*/ 13510 w 26623"/>
                  <a:gd name="connsiteY0" fmla="*/ 26871 h 26623"/>
                  <a:gd name="connsiteX1" fmla="*/ 22923 w 26623"/>
                  <a:gd name="connsiteY1" fmla="*/ 22972 h 26623"/>
                  <a:gd name="connsiteX2" fmla="*/ 26822 w 26623"/>
                  <a:gd name="connsiteY2" fmla="*/ 13559 h 26623"/>
                  <a:gd name="connsiteX3" fmla="*/ 22923 w 26623"/>
                  <a:gd name="connsiteY3" fmla="*/ 4146 h 26623"/>
                  <a:gd name="connsiteX4" fmla="*/ 13510 w 26623"/>
                  <a:gd name="connsiteY4" fmla="*/ 247 h 26623"/>
                  <a:gd name="connsiteX5" fmla="*/ 4098 w 26623"/>
                  <a:gd name="connsiteY5" fmla="*/ 4146 h 26623"/>
                  <a:gd name="connsiteX6" fmla="*/ 199 w 26623"/>
                  <a:gd name="connsiteY6" fmla="*/ 13559 h 26623"/>
                  <a:gd name="connsiteX7" fmla="*/ 4098 w 26623"/>
                  <a:gd name="connsiteY7" fmla="*/ 22972 h 26623"/>
                  <a:gd name="connsiteX8" fmla="*/ 13510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0" y="26871"/>
                    </a:moveTo>
                    <a:cubicBezTo>
                      <a:pt x="17041" y="26871"/>
                      <a:pt x="20427" y="25468"/>
                      <a:pt x="22923" y="22972"/>
                    </a:cubicBezTo>
                    <a:cubicBezTo>
                      <a:pt x="25419" y="20475"/>
                      <a:pt x="26822" y="17089"/>
                      <a:pt x="26822" y="13559"/>
                    </a:cubicBezTo>
                    <a:cubicBezTo>
                      <a:pt x="26822" y="10029"/>
                      <a:pt x="25419" y="6642"/>
                      <a:pt x="22923" y="4146"/>
                    </a:cubicBezTo>
                    <a:cubicBezTo>
                      <a:pt x="20427" y="1650"/>
                      <a:pt x="17041" y="247"/>
                      <a:pt x="13510" y="247"/>
                    </a:cubicBezTo>
                    <a:cubicBezTo>
                      <a:pt x="9980" y="247"/>
                      <a:pt x="6594" y="1650"/>
                      <a:pt x="4098" y="4146"/>
                    </a:cubicBezTo>
                    <a:cubicBezTo>
                      <a:pt x="1601" y="6642"/>
                      <a:pt x="199" y="10029"/>
                      <a:pt x="199" y="13559"/>
                    </a:cubicBezTo>
                    <a:cubicBezTo>
                      <a:pt x="199" y="17089"/>
                      <a:pt x="1601" y="20475"/>
                      <a:pt x="4098" y="22972"/>
                    </a:cubicBezTo>
                    <a:cubicBezTo>
                      <a:pt x="6594" y="25468"/>
                      <a:pt x="9980" y="26871"/>
                      <a:pt x="13510" y="268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63" name="任意多边形: 形状 68462">
                <a:extLst>
                  <a:ext uri="{FF2B5EF4-FFF2-40B4-BE49-F238E27FC236}">
                    <a16:creationId xmlns:a16="http://schemas.microsoft.com/office/drawing/2014/main" id="{427592BB-57F7-3E0C-E634-D6904F085099}"/>
                  </a:ext>
                </a:extLst>
              </p:cNvPr>
              <p:cNvSpPr/>
              <p:nvPr/>
            </p:nvSpPr>
            <p:spPr>
              <a:xfrm>
                <a:off x="3336499" y="3502688"/>
                <a:ext cx="26623" cy="26623"/>
              </a:xfrm>
              <a:custGeom>
                <a:avLst/>
                <a:gdLst>
                  <a:gd name="connsiteX0" fmla="*/ 13513 w 26623"/>
                  <a:gd name="connsiteY0" fmla="*/ 26918 h 26623"/>
                  <a:gd name="connsiteX1" fmla="*/ 22926 w 26623"/>
                  <a:gd name="connsiteY1" fmla="*/ 23020 h 26623"/>
                  <a:gd name="connsiteX2" fmla="*/ 26825 w 26623"/>
                  <a:gd name="connsiteY2" fmla="*/ 13607 h 26623"/>
                  <a:gd name="connsiteX3" fmla="*/ 22926 w 26623"/>
                  <a:gd name="connsiteY3" fmla="*/ 4194 h 26623"/>
                  <a:gd name="connsiteX4" fmla="*/ 13513 w 26623"/>
                  <a:gd name="connsiteY4" fmla="*/ 295 h 26623"/>
                  <a:gd name="connsiteX5" fmla="*/ 4100 w 26623"/>
                  <a:gd name="connsiteY5" fmla="*/ 4194 h 26623"/>
                  <a:gd name="connsiteX6" fmla="*/ 201 w 26623"/>
                  <a:gd name="connsiteY6" fmla="*/ 13607 h 26623"/>
                  <a:gd name="connsiteX7" fmla="*/ 4100 w 26623"/>
                  <a:gd name="connsiteY7" fmla="*/ 23020 h 26623"/>
                  <a:gd name="connsiteX8" fmla="*/ 13513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3" y="26918"/>
                    </a:moveTo>
                    <a:cubicBezTo>
                      <a:pt x="17043" y="26918"/>
                      <a:pt x="20429" y="25516"/>
                      <a:pt x="22926" y="23020"/>
                    </a:cubicBezTo>
                    <a:cubicBezTo>
                      <a:pt x="25422" y="20523"/>
                      <a:pt x="26825" y="17137"/>
                      <a:pt x="26825" y="13607"/>
                    </a:cubicBezTo>
                    <a:cubicBezTo>
                      <a:pt x="26825" y="10077"/>
                      <a:pt x="25422" y="6690"/>
                      <a:pt x="22926" y="4194"/>
                    </a:cubicBezTo>
                    <a:cubicBezTo>
                      <a:pt x="20429" y="1698"/>
                      <a:pt x="17043" y="295"/>
                      <a:pt x="13513" y="295"/>
                    </a:cubicBezTo>
                    <a:cubicBezTo>
                      <a:pt x="9983" y="295"/>
                      <a:pt x="6597" y="1698"/>
                      <a:pt x="4100" y="4194"/>
                    </a:cubicBezTo>
                    <a:cubicBezTo>
                      <a:pt x="1604" y="6690"/>
                      <a:pt x="201" y="10077"/>
                      <a:pt x="201" y="13607"/>
                    </a:cubicBezTo>
                    <a:cubicBezTo>
                      <a:pt x="201" y="17137"/>
                      <a:pt x="1604" y="20523"/>
                      <a:pt x="4100" y="23020"/>
                    </a:cubicBezTo>
                    <a:cubicBezTo>
                      <a:pt x="6597" y="25516"/>
                      <a:pt x="9983" y="26918"/>
                      <a:pt x="13513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64" name="任意多边形: 形状 68463">
                <a:extLst>
                  <a:ext uri="{FF2B5EF4-FFF2-40B4-BE49-F238E27FC236}">
                    <a16:creationId xmlns:a16="http://schemas.microsoft.com/office/drawing/2014/main" id="{152B3EC9-A1A5-55BE-E928-A3EBF5DAD8D9}"/>
                  </a:ext>
                </a:extLst>
              </p:cNvPr>
              <p:cNvSpPr/>
              <p:nvPr/>
            </p:nvSpPr>
            <p:spPr>
              <a:xfrm>
                <a:off x="6804013" y="1458538"/>
                <a:ext cx="26623" cy="26623"/>
              </a:xfrm>
              <a:custGeom>
                <a:avLst/>
                <a:gdLst>
                  <a:gd name="connsiteX0" fmla="*/ 13804 w 26623"/>
                  <a:gd name="connsiteY0" fmla="*/ 26747 h 26623"/>
                  <a:gd name="connsiteX1" fmla="*/ 23217 w 26623"/>
                  <a:gd name="connsiteY1" fmla="*/ 22848 h 26623"/>
                  <a:gd name="connsiteX2" fmla="*/ 27116 w 26623"/>
                  <a:gd name="connsiteY2" fmla="*/ 13435 h 26623"/>
                  <a:gd name="connsiteX3" fmla="*/ 23217 w 26623"/>
                  <a:gd name="connsiteY3" fmla="*/ 4023 h 26623"/>
                  <a:gd name="connsiteX4" fmla="*/ 13804 w 26623"/>
                  <a:gd name="connsiteY4" fmla="*/ 124 h 26623"/>
                  <a:gd name="connsiteX5" fmla="*/ 4391 w 26623"/>
                  <a:gd name="connsiteY5" fmla="*/ 4023 h 26623"/>
                  <a:gd name="connsiteX6" fmla="*/ 493 w 26623"/>
                  <a:gd name="connsiteY6" fmla="*/ 13435 h 26623"/>
                  <a:gd name="connsiteX7" fmla="*/ 4391 w 26623"/>
                  <a:gd name="connsiteY7" fmla="*/ 22848 h 26623"/>
                  <a:gd name="connsiteX8" fmla="*/ 13804 w 26623"/>
                  <a:gd name="connsiteY8" fmla="*/ 267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747"/>
                    </a:moveTo>
                    <a:cubicBezTo>
                      <a:pt x="17334" y="26747"/>
                      <a:pt x="20721" y="25344"/>
                      <a:pt x="23217" y="22848"/>
                    </a:cubicBezTo>
                    <a:cubicBezTo>
                      <a:pt x="25713" y="20352"/>
                      <a:pt x="27116" y="16965"/>
                      <a:pt x="27116" y="13435"/>
                    </a:cubicBezTo>
                    <a:cubicBezTo>
                      <a:pt x="27116" y="9905"/>
                      <a:pt x="25713" y="6519"/>
                      <a:pt x="23217" y="4023"/>
                    </a:cubicBezTo>
                    <a:cubicBezTo>
                      <a:pt x="20721" y="1526"/>
                      <a:pt x="17334" y="124"/>
                      <a:pt x="13804" y="124"/>
                    </a:cubicBezTo>
                    <a:cubicBezTo>
                      <a:pt x="10274" y="124"/>
                      <a:pt x="6888" y="1526"/>
                      <a:pt x="4391" y="4023"/>
                    </a:cubicBezTo>
                    <a:cubicBezTo>
                      <a:pt x="1895" y="6519"/>
                      <a:pt x="493" y="9905"/>
                      <a:pt x="493" y="13435"/>
                    </a:cubicBezTo>
                    <a:cubicBezTo>
                      <a:pt x="493" y="16965"/>
                      <a:pt x="1895" y="20352"/>
                      <a:pt x="4391" y="22848"/>
                    </a:cubicBezTo>
                    <a:cubicBezTo>
                      <a:pt x="6888" y="25344"/>
                      <a:pt x="10274" y="26747"/>
                      <a:pt x="13804" y="267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65" name="任意多边形: 形状 68464">
                <a:extLst>
                  <a:ext uri="{FF2B5EF4-FFF2-40B4-BE49-F238E27FC236}">
                    <a16:creationId xmlns:a16="http://schemas.microsoft.com/office/drawing/2014/main" id="{3F2BECBF-5BE7-C1C8-43FF-D04245619830}"/>
                  </a:ext>
                </a:extLst>
              </p:cNvPr>
              <p:cNvSpPr/>
              <p:nvPr/>
            </p:nvSpPr>
            <p:spPr>
              <a:xfrm>
                <a:off x="6441419" y="5411088"/>
                <a:ext cx="26623" cy="26623"/>
              </a:xfrm>
              <a:custGeom>
                <a:avLst/>
                <a:gdLst>
                  <a:gd name="connsiteX0" fmla="*/ 13774 w 26623"/>
                  <a:gd name="connsiteY0" fmla="*/ 27079 h 26623"/>
                  <a:gd name="connsiteX1" fmla="*/ 23186 w 26623"/>
                  <a:gd name="connsiteY1" fmla="*/ 23180 h 26623"/>
                  <a:gd name="connsiteX2" fmla="*/ 27085 w 26623"/>
                  <a:gd name="connsiteY2" fmla="*/ 13767 h 26623"/>
                  <a:gd name="connsiteX3" fmla="*/ 23186 w 26623"/>
                  <a:gd name="connsiteY3" fmla="*/ 4354 h 26623"/>
                  <a:gd name="connsiteX4" fmla="*/ 13774 w 26623"/>
                  <a:gd name="connsiteY4" fmla="*/ 456 h 26623"/>
                  <a:gd name="connsiteX5" fmla="*/ 4361 w 26623"/>
                  <a:gd name="connsiteY5" fmla="*/ 4354 h 26623"/>
                  <a:gd name="connsiteX6" fmla="*/ 462 w 26623"/>
                  <a:gd name="connsiteY6" fmla="*/ 13767 h 26623"/>
                  <a:gd name="connsiteX7" fmla="*/ 4361 w 26623"/>
                  <a:gd name="connsiteY7" fmla="*/ 23180 h 26623"/>
                  <a:gd name="connsiteX8" fmla="*/ 13774 w 26623"/>
                  <a:gd name="connsiteY8" fmla="*/ 270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7079"/>
                    </a:moveTo>
                    <a:cubicBezTo>
                      <a:pt x="17304" y="27079"/>
                      <a:pt x="20690" y="25676"/>
                      <a:pt x="23186" y="23180"/>
                    </a:cubicBezTo>
                    <a:cubicBezTo>
                      <a:pt x="25683" y="20684"/>
                      <a:pt x="27085" y="17297"/>
                      <a:pt x="27085" y="13767"/>
                    </a:cubicBezTo>
                    <a:cubicBezTo>
                      <a:pt x="27085" y="10237"/>
                      <a:pt x="25683" y="6851"/>
                      <a:pt x="23186" y="4354"/>
                    </a:cubicBezTo>
                    <a:cubicBezTo>
                      <a:pt x="20690" y="1858"/>
                      <a:pt x="17304" y="456"/>
                      <a:pt x="13774" y="456"/>
                    </a:cubicBezTo>
                    <a:cubicBezTo>
                      <a:pt x="10243" y="456"/>
                      <a:pt x="6857" y="1858"/>
                      <a:pt x="4361" y="4354"/>
                    </a:cubicBezTo>
                    <a:cubicBezTo>
                      <a:pt x="1865" y="6851"/>
                      <a:pt x="462" y="10237"/>
                      <a:pt x="462" y="13767"/>
                    </a:cubicBezTo>
                    <a:cubicBezTo>
                      <a:pt x="462" y="17297"/>
                      <a:pt x="1865" y="20684"/>
                      <a:pt x="4361" y="23180"/>
                    </a:cubicBezTo>
                    <a:cubicBezTo>
                      <a:pt x="6857" y="25676"/>
                      <a:pt x="10243" y="27079"/>
                      <a:pt x="13774" y="270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66" name="任意多边形: 形状 68465">
                <a:extLst>
                  <a:ext uri="{FF2B5EF4-FFF2-40B4-BE49-F238E27FC236}">
                    <a16:creationId xmlns:a16="http://schemas.microsoft.com/office/drawing/2014/main" id="{4AE7627D-C605-991C-ECAD-F6E49FD7826F}"/>
                  </a:ext>
                </a:extLst>
              </p:cNvPr>
              <p:cNvSpPr/>
              <p:nvPr/>
            </p:nvSpPr>
            <p:spPr>
              <a:xfrm>
                <a:off x="8302531" y="3228775"/>
                <a:ext cx="26623" cy="26623"/>
              </a:xfrm>
              <a:custGeom>
                <a:avLst/>
                <a:gdLst>
                  <a:gd name="connsiteX0" fmla="*/ 13930 w 26623"/>
                  <a:gd name="connsiteY0" fmla="*/ 26895 h 26623"/>
                  <a:gd name="connsiteX1" fmla="*/ 23343 w 26623"/>
                  <a:gd name="connsiteY1" fmla="*/ 22997 h 26623"/>
                  <a:gd name="connsiteX2" fmla="*/ 27242 w 26623"/>
                  <a:gd name="connsiteY2" fmla="*/ 13584 h 26623"/>
                  <a:gd name="connsiteX3" fmla="*/ 23343 w 26623"/>
                  <a:gd name="connsiteY3" fmla="*/ 4171 h 26623"/>
                  <a:gd name="connsiteX4" fmla="*/ 13930 w 26623"/>
                  <a:gd name="connsiteY4" fmla="*/ 272 h 26623"/>
                  <a:gd name="connsiteX5" fmla="*/ 4517 w 26623"/>
                  <a:gd name="connsiteY5" fmla="*/ 4171 h 26623"/>
                  <a:gd name="connsiteX6" fmla="*/ 618 w 26623"/>
                  <a:gd name="connsiteY6" fmla="*/ 13584 h 26623"/>
                  <a:gd name="connsiteX7" fmla="*/ 4517 w 26623"/>
                  <a:gd name="connsiteY7" fmla="*/ 22997 h 26623"/>
                  <a:gd name="connsiteX8" fmla="*/ 13930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0" y="26895"/>
                    </a:moveTo>
                    <a:cubicBezTo>
                      <a:pt x="17460" y="26895"/>
                      <a:pt x="20846" y="25493"/>
                      <a:pt x="23343" y="22997"/>
                    </a:cubicBezTo>
                    <a:cubicBezTo>
                      <a:pt x="25839" y="20500"/>
                      <a:pt x="27242" y="17114"/>
                      <a:pt x="27242" y="13584"/>
                    </a:cubicBezTo>
                    <a:cubicBezTo>
                      <a:pt x="27242" y="10054"/>
                      <a:pt x="25839" y="6667"/>
                      <a:pt x="23343" y="4171"/>
                    </a:cubicBezTo>
                    <a:cubicBezTo>
                      <a:pt x="20846" y="1675"/>
                      <a:pt x="17460" y="272"/>
                      <a:pt x="13930" y="272"/>
                    </a:cubicBezTo>
                    <a:cubicBezTo>
                      <a:pt x="10400" y="272"/>
                      <a:pt x="7014" y="1675"/>
                      <a:pt x="4517" y="4171"/>
                    </a:cubicBezTo>
                    <a:cubicBezTo>
                      <a:pt x="2021" y="6667"/>
                      <a:pt x="618" y="10054"/>
                      <a:pt x="618" y="13584"/>
                    </a:cubicBezTo>
                    <a:cubicBezTo>
                      <a:pt x="618" y="17114"/>
                      <a:pt x="2021" y="20500"/>
                      <a:pt x="4517" y="22997"/>
                    </a:cubicBezTo>
                    <a:cubicBezTo>
                      <a:pt x="7014" y="25493"/>
                      <a:pt x="10400" y="26895"/>
                      <a:pt x="13930" y="268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67" name="任意多边形: 形状 68466">
                <a:extLst>
                  <a:ext uri="{FF2B5EF4-FFF2-40B4-BE49-F238E27FC236}">
                    <a16:creationId xmlns:a16="http://schemas.microsoft.com/office/drawing/2014/main" id="{6B3E5BE8-BCBF-36F4-5F17-96EFF3D88B38}"/>
                  </a:ext>
                </a:extLst>
              </p:cNvPr>
              <p:cNvSpPr/>
              <p:nvPr/>
            </p:nvSpPr>
            <p:spPr>
              <a:xfrm>
                <a:off x="5951275" y="5112523"/>
                <a:ext cx="26623" cy="26623"/>
              </a:xfrm>
              <a:custGeom>
                <a:avLst/>
                <a:gdLst>
                  <a:gd name="connsiteX0" fmla="*/ 13733 w 26623"/>
                  <a:gd name="connsiteY0" fmla="*/ 27054 h 26623"/>
                  <a:gd name="connsiteX1" fmla="*/ 23145 w 26623"/>
                  <a:gd name="connsiteY1" fmla="*/ 23155 h 26623"/>
                  <a:gd name="connsiteX2" fmla="*/ 27044 w 26623"/>
                  <a:gd name="connsiteY2" fmla="*/ 13742 h 26623"/>
                  <a:gd name="connsiteX3" fmla="*/ 23145 w 26623"/>
                  <a:gd name="connsiteY3" fmla="*/ 4329 h 26623"/>
                  <a:gd name="connsiteX4" fmla="*/ 13733 w 26623"/>
                  <a:gd name="connsiteY4" fmla="*/ 431 h 26623"/>
                  <a:gd name="connsiteX5" fmla="*/ 4320 w 26623"/>
                  <a:gd name="connsiteY5" fmla="*/ 4329 h 26623"/>
                  <a:gd name="connsiteX6" fmla="*/ 421 w 26623"/>
                  <a:gd name="connsiteY6" fmla="*/ 13742 h 26623"/>
                  <a:gd name="connsiteX7" fmla="*/ 4320 w 26623"/>
                  <a:gd name="connsiteY7" fmla="*/ 23155 h 26623"/>
                  <a:gd name="connsiteX8" fmla="*/ 13733 w 26623"/>
                  <a:gd name="connsiteY8" fmla="*/ 270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7054"/>
                    </a:moveTo>
                    <a:cubicBezTo>
                      <a:pt x="17263" y="27054"/>
                      <a:pt x="20649" y="25651"/>
                      <a:pt x="23145" y="23155"/>
                    </a:cubicBezTo>
                    <a:cubicBezTo>
                      <a:pt x="25642" y="20659"/>
                      <a:pt x="27044" y="17272"/>
                      <a:pt x="27044" y="13742"/>
                    </a:cubicBezTo>
                    <a:cubicBezTo>
                      <a:pt x="27044" y="10212"/>
                      <a:pt x="25642" y="6826"/>
                      <a:pt x="23145" y="4329"/>
                    </a:cubicBezTo>
                    <a:cubicBezTo>
                      <a:pt x="20649" y="1833"/>
                      <a:pt x="17263" y="431"/>
                      <a:pt x="13733" y="431"/>
                    </a:cubicBezTo>
                    <a:cubicBezTo>
                      <a:pt x="10202" y="431"/>
                      <a:pt x="6816" y="1833"/>
                      <a:pt x="4320" y="4329"/>
                    </a:cubicBezTo>
                    <a:cubicBezTo>
                      <a:pt x="1824" y="6826"/>
                      <a:pt x="421" y="10212"/>
                      <a:pt x="421" y="13742"/>
                    </a:cubicBezTo>
                    <a:cubicBezTo>
                      <a:pt x="421" y="17272"/>
                      <a:pt x="1824" y="20659"/>
                      <a:pt x="4320" y="23155"/>
                    </a:cubicBezTo>
                    <a:cubicBezTo>
                      <a:pt x="6816" y="25651"/>
                      <a:pt x="10202" y="27054"/>
                      <a:pt x="13733" y="2705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68" name="任意多边形: 形状 68467">
                <a:extLst>
                  <a:ext uri="{FF2B5EF4-FFF2-40B4-BE49-F238E27FC236}">
                    <a16:creationId xmlns:a16="http://schemas.microsoft.com/office/drawing/2014/main" id="{96530857-5C06-F84D-3CD6-6D9D6BBB7E73}"/>
                  </a:ext>
                </a:extLst>
              </p:cNvPr>
              <p:cNvSpPr/>
              <p:nvPr/>
            </p:nvSpPr>
            <p:spPr>
              <a:xfrm>
                <a:off x="9115769" y="3881298"/>
                <a:ext cx="26623" cy="26623"/>
              </a:xfrm>
              <a:custGeom>
                <a:avLst/>
                <a:gdLst>
                  <a:gd name="connsiteX0" fmla="*/ 13998 w 26623"/>
                  <a:gd name="connsiteY0" fmla="*/ 26950 h 26623"/>
                  <a:gd name="connsiteX1" fmla="*/ 23411 w 26623"/>
                  <a:gd name="connsiteY1" fmla="*/ 23051 h 26623"/>
                  <a:gd name="connsiteX2" fmla="*/ 27310 w 26623"/>
                  <a:gd name="connsiteY2" fmla="*/ 13639 h 26623"/>
                  <a:gd name="connsiteX3" fmla="*/ 23411 w 26623"/>
                  <a:gd name="connsiteY3" fmla="*/ 4226 h 26623"/>
                  <a:gd name="connsiteX4" fmla="*/ 13998 w 26623"/>
                  <a:gd name="connsiteY4" fmla="*/ 327 h 26623"/>
                  <a:gd name="connsiteX5" fmla="*/ 4586 w 26623"/>
                  <a:gd name="connsiteY5" fmla="*/ 4226 h 26623"/>
                  <a:gd name="connsiteX6" fmla="*/ 687 w 26623"/>
                  <a:gd name="connsiteY6" fmla="*/ 13639 h 26623"/>
                  <a:gd name="connsiteX7" fmla="*/ 4586 w 26623"/>
                  <a:gd name="connsiteY7" fmla="*/ 23051 h 26623"/>
                  <a:gd name="connsiteX8" fmla="*/ 13998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98" y="26950"/>
                    </a:moveTo>
                    <a:cubicBezTo>
                      <a:pt x="17529" y="26950"/>
                      <a:pt x="20915" y="25548"/>
                      <a:pt x="23411" y="23051"/>
                    </a:cubicBezTo>
                    <a:cubicBezTo>
                      <a:pt x="25907" y="20555"/>
                      <a:pt x="27310" y="17169"/>
                      <a:pt x="27310" y="13639"/>
                    </a:cubicBezTo>
                    <a:cubicBezTo>
                      <a:pt x="27310" y="10108"/>
                      <a:pt x="25907" y="6722"/>
                      <a:pt x="23411" y="4226"/>
                    </a:cubicBezTo>
                    <a:cubicBezTo>
                      <a:pt x="20915" y="1730"/>
                      <a:pt x="17529" y="327"/>
                      <a:pt x="13998" y="327"/>
                    </a:cubicBezTo>
                    <a:cubicBezTo>
                      <a:pt x="10468" y="327"/>
                      <a:pt x="7082" y="1730"/>
                      <a:pt x="4586" y="4226"/>
                    </a:cubicBezTo>
                    <a:cubicBezTo>
                      <a:pt x="2089" y="6722"/>
                      <a:pt x="687" y="10108"/>
                      <a:pt x="687" y="13639"/>
                    </a:cubicBezTo>
                    <a:cubicBezTo>
                      <a:pt x="687" y="17169"/>
                      <a:pt x="2089" y="20555"/>
                      <a:pt x="4586" y="23051"/>
                    </a:cubicBezTo>
                    <a:cubicBezTo>
                      <a:pt x="7082" y="25548"/>
                      <a:pt x="10468" y="26950"/>
                      <a:pt x="13998" y="269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69" name="任意多边形: 形状 68468">
                <a:extLst>
                  <a:ext uri="{FF2B5EF4-FFF2-40B4-BE49-F238E27FC236}">
                    <a16:creationId xmlns:a16="http://schemas.microsoft.com/office/drawing/2014/main" id="{4759BD82-A375-EC7C-2ECD-9D6ADCAC5918}"/>
                  </a:ext>
                </a:extLst>
              </p:cNvPr>
              <p:cNvSpPr/>
              <p:nvPr/>
            </p:nvSpPr>
            <p:spPr>
              <a:xfrm>
                <a:off x="2657088" y="2417744"/>
                <a:ext cx="26623" cy="26623"/>
              </a:xfrm>
              <a:custGeom>
                <a:avLst/>
                <a:gdLst>
                  <a:gd name="connsiteX0" fmla="*/ 13456 w 26623"/>
                  <a:gd name="connsiteY0" fmla="*/ 26827 h 26623"/>
                  <a:gd name="connsiteX1" fmla="*/ 22869 w 26623"/>
                  <a:gd name="connsiteY1" fmla="*/ 22928 h 26623"/>
                  <a:gd name="connsiteX2" fmla="*/ 26767 w 26623"/>
                  <a:gd name="connsiteY2" fmla="*/ 13516 h 26623"/>
                  <a:gd name="connsiteX3" fmla="*/ 22869 w 26623"/>
                  <a:gd name="connsiteY3" fmla="*/ 4103 h 26623"/>
                  <a:gd name="connsiteX4" fmla="*/ 13456 w 26623"/>
                  <a:gd name="connsiteY4" fmla="*/ 204 h 26623"/>
                  <a:gd name="connsiteX5" fmla="*/ 4043 w 26623"/>
                  <a:gd name="connsiteY5" fmla="*/ 4103 h 26623"/>
                  <a:gd name="connsiteX6" fmla="*/ 144 w 26623"/>
                  <a:gd name="connsiteY6" fmla="*/ 13516 h 26623"/>
                  <a:gd name="connsiteX7" fmla="*/ 4043 w 26623"/>
                  <a:gd name="connsiteY7" fmla="*/ 22928 h 26623"/>
                  <a:gd name="connsiteX8" fmla="*/ 13456 w 26623"/>
                  <a:gd name="connsiteY8" fmla="*/ 268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6" y="26827"/>
                    </a:moveTo>
                    <a:cubicBezTo>
                      <a:pt x="16986" y="26827"/>
                      <a:pt x="20372" y="25425"/>
                      <a:pt x="22869" y="22928"/>
                    </a:cubicBezTo>
                    <a:cubicBezTo>
                      <a:pt x="25365" y="20432"/>
                      <a:pt x="26767" y="17046"/>
                      <a:pt x="26767" y="13516"/>
                    </a:cubicBezTo>
                    <a:cubicBezTo>
                      <a:pt x="26767" y="9986"/>
                      <a:pt x="25365" y="6599"/>
                      <a:pt x="22869" y="4103"/>
                    </a:cubicBezTo>
                    <a:cubicBezTo>
                      <a:pt x="20372" y="1607"/>
                      <a:pt x="16986" y="204"/>
                      <a:pt x="13456" y="204"/>
                    </a:cubicBezTo>
                    <a:cubicBezTo>
                      <a:pt x="9926" y="204"/>
                      <a:pt x="6539" y="1607"/>
                      <a:pt x="4043" y="4103"/>
                    </a:cubicBezTo>
                    <a:cubicBezTo>
                      <a:pt x="1547" y="6599"/>
                      <a:pt x="144" y="9986"/>
                      <a:pt x="144" y="13516"/>
                    </a:cubicBezTo>
                    <a:cubicBezTo>
                      <a:pt x="144" y="17046"/>
                      <a:pt x="1547" y="20432"/>
                      <a:pt x="4043" y="22928"/>
                    </a:cubicBezTo>
                    <a:cubicBezTo>
                      <a:pt x="6539" y="25425"/>
                      <a:pt x="9926" y="26827"/>
                      <a:pt x="13456" y="268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70" name="任意多边形: 形状 68469">
                <a:extLst>
                  <a:ext uri="{FF2B5EF4-FFF2-40B4-BE49-F238E27FC236}">
                    <a16:creationId xmlns:a16="http://schemas.microsoft.com/office/drawing/2014/main" id="{536C66BC-75FC-1CF9-E7E6-517028448B83}"/>
                  </a:ext>
                </a:extLst>
              </p:cNvPr>
              <p:cNvSpPr/>
              <p:nvPr/>
            </p:nvSpPr>
            <p:spPr>
              <a:xfrm>
                <a:off x="5635462" y="4285783"/>
                <a:ext cx="26623" cy="26623"/>
              </a:xfrm>
              <a:custGeom>
                <a:avLst/>
                <a:gdLst>
                  <a:gd name="connsiteX0" fmla="*/ 13706 w 26623"/>
                  <a:gd name="connsiteY0" fmla="*/ 26984 h 26623"/>
                  <a:gd name="connsiteX1" fmla="*/ 23119 w 26623"/>
                  <a:gd name="connsiteY1" fmla="*/ 23085 h 26623"/>
                  <a:gd name="connsiteX2" fmla="*/ 27018 w 26623"/>
                  <a:gd name="connsiteY2" fmla="*/ 13673 h 26623"/>
                  <a:gd name="connsiteX3" fmla="*/ 23119 w 26623"/>
                  <a:gd name="connsiteY3" fmla="*/ 4260 h 26623"/>
                  <a:gd name="connsiteX4" fmla="*/ 13706 w 26623"/>
                  <a:gd name="connsiteY4" fmla="*/ 361 h 26623"/>
                  <a:gd name="connsiteX5" fmla="*/ 4293 w 26623"/>
                  <a:gd name="connsiteY5" fmla="*/ 4260 h 26623"/>
                  <a:gd name="connsiteX6" fmla="*/ 394 w 26623"/>
                  <a:gd name="connsiteY6" fmla="*/ 13673 h 26623"/>
                  <a:gd name="connsiteX7" fmla="*/ 4293 w 26623"/>
                  <a:gd name="connsiteY7" fmla="*/ 23085 h 26623"/>
                  <a:gd name="connsiteX8" fmla="*/ 13706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984"/>
                    </a:moveTo>
                    <a:cubicBezTo>
                      <a:pt x="17236" y="26984"/>
                      <a:pt x="20622" y="25582"/>
                      <a:pt x="23119" y="23085"/>
                    </a:cubicBezTo>
                    <a:cubicBezTo>
                      <a:pt x="25615" y="20589"/>
                      <a:pt x="27018" y="17203"/>
                      <a:pt x="27018" y="13673"/>
                    </a:cubicBezTo>
                    <a:cubicBezTo>
                      <a:pt x="27018" y="10142"/>
                      <a:pt x="25615" y="6756"/>
                      <a:pt x="23119" y="4260"/>
                    </a:cubicBezTo>
                    <a:cubicBezTo>
                      <a:pt x="20622" y="1764"/>
                      <a:pt x="17236" y="361"/>
                      <a:pt x="13706" y="361"/>
                    </a:cubicBezTo>
                    <a:cubicBezTo>
                      <a:pt x="10176" y="361"/>
                      <a:pt x="6790" y="1764"/>
                      <a:pt x="4293" y="4260"/>
                    </a:cubicBezTo>
                    <a:cubicBezTo>
                      <a:pt x="1797" y="6756"/>
                      <a:pt x="394" y="10142"/>
                      <a:pt x="394" y="13673"/>
                    </a:cubicBezTo>
                    <a:cubicBezTo>
                      <a:pt x="394" y="17203"/>
                      <a:pt x="1797" y="20589"/>
                      <a:pt x="4293" y="23085"/>
                    </a:cubicBezTo>
                    <a:cubicBezTo>
                      <a:pt x="6790" y="25582"/>
                      <a:pt x="10176" y="26984"/>
                      <a:pt x="13706" y="2698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71" name="任意多边形: 形状 68470">
                <a:extLst>
                  <a:ext uri="{FF2B5EF4-FFF2-40B4-BE49-F238E27FC236}">
                    <a16:creationId xmlns:a16="http://schemas.microsoft.com/office/drawing/2014/main" id="{2C54E888-1B5D-BCF6-BC61-1977914FB681}"/>
                  </a:ext>
                </a:extLst>
              </p:cNvPr>
              <p:cNvSpPr/>
              <p:nvPr/>
            </p:nvSpPr>
            <p:spPr>
              <a:xfrm>
                <a:off x="5239596" y="5096501"/>
                <a:ext cx="26623" cy="26623"/>
              </a:xfrm>
              <a:custGeom>
                <a:avLst/>
                <a:gdLst>
                  <a:gd name="connsiteX0" fmla="*/ 13673 w 26623"/>
                  <a:gd name="connsiteY0" fmla="*/ 27052 h 26623"/>
                  <a:gd name="connsiteX1" fmla="*/ 23085 w 26623"/>
                  <a:gd name="connsiteY1" fmla="*/ 23153 h 26623"/>
                  <a:gd name="connsiteX2" fmla="*/ 26984 w 26623"/>
                  <a:gd name="connsiteY2" fmla="*/ 13741 h 26623"/>
                  <a:gd name="connsiteX3" fmla="*/ 23085 w 26623"/>
                  <a:gd name="connsiteY3" fmla="*/ 4328 h 26623"/>
                  <a:gd name="connsiteX4" fmla="*/ 13673 w 26623"/>
                  <a:gd name="connsiteY4" fmla="*/ 429 h 26623"/>
                  <a:gd name="connsiteX5" fmla="*/ 4260 w 26623"/>
                  <a:gd name="connsiteY5" fmla="*/ 4328 h 26623"/>
                  <a:gd name="connsiteX6" fmla="*/ 361 w 26623"/>
                  <a:gd name="connsiteY6" fmla="*/ 13741 h 26623"/>
                  <a:gd name="connsiteX7" fmla="*/ 4260 w 26623"/>
                  <a:gd name="connsiteY7" fmla="*/ 23153 h 26623"/>
                  <a:gd name="connsiteX8" fmla="*/ 13673 w 26623"/>
                  <a:gd name="connsiteY8" fmla="*/ 270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3" y="27052"/>
                    </a:moveTo>
                    <a:cubicBezTo>
                      <a:pt x="17203" y="27052"/>
                      <a:pt x="20589" y="25650"/>
                      <a:pt x="23085" y="23153"/>
                    </a:cubicBezTo>
                    <a:cubicBezTo>
                      <a:pt x="25582" y="20657"/>
                      <a:pt x="26984" y="17271"/>
                      <a:pt x="26984" y="13741"/>
                    </a:cubicBezTo>
                    <a:cubicBezTo>
                      <a:pt x="26984" y="10210"/>
                      <a:pt x="25582" y="6824"/>
                      <a:pt x="23085" y="4328"/>
                    </a:cubicBezTo>
                    <a:cubicBezTo>
                      <a:pt x="20589" y="1832"/>
                      <a:pt x="17203" y="429"/>
                      <a:pt x="13673" y="429"/>
                    </a:cubicBezTo>
                    <a:cubicBezTo>
                      <a:pt x="10143" y="429"/>
                      <a:pt x="6756" y="1832"/>
                      <a:pt x="4260" y="4328"/>
                    </a:cubicBezTo>
                    <a:cubicBezTo>
                      <a:pt x="1764" y="6824"/>
                      <a:pt x="361" y="10210"/>
                      <a:pt x="361" y="13741"/>
                    </a:cubicBezTo>
                    <a:cubicBezTo>
                      <a:pt x="361" y="17271"/>
                      <a:pt x="1764" y="20657"/>
                      <a:pt x="4260" y="23153"/>
                    </a:cubicBezTo>
                    <a:cubicBezTo>
                      <a:pt x="6756" y="25650"/>
                      <a:pt x="10143" y="27052"/>
                      <a:pt x="13673" y="270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72" name="任意多边形: 形状 68471">
                <a:extLst>
                  <a:ext uri="{FF2B5EF4-FFF2-40B4-BE49-F238E27FC236}">
                    <a16:creationId xmlns:a16="http://schemas.microsoft.com/office/drawing/2014/main" id="{C63B38F1-4793-B067-AF9F-D90E01311BEE}"/>
                  </a:ext>
                </a:extLst>
              </p:cNvPr>
              <p:cNvSpPr/>
              <p:nvPr/>
            </p:nvSpPr>
            <p:spPr>
              <a:xfrm>
                <a:off x="4091232" y="3276844"/>
                <a:ext cx="26623" cy="26623"/>
              </a:xfrm>
              <a:custGeom>
                <a:avLst/>
                <a:gdLst>
                  <a:gd name="connsiteX0" fmla="*/ 13576 w 26623"/>
                  <a:gd name="connsiteY0" fmla="*/ 26900 h 26623"/>
                  <a:gd name="connsiteX1" fmla="*/ 22989 w 26623"/>
                  <a:gd name="connsiteY1" fmla="*/ 23001 h 26623"/>
                  <a:gd name="connsiteX2" fmla="*/ 26888 w 26623"/>
                  <a:gd name="connsiteY2" fmla="*/ 13588 h 26623"/>
                  <a:gd name="connsiteX3" fmla="*/ 22989 w 26623"/>
                  <a:gd name="connsiteY3" fmla="*/ 4175 h 26623"/>
                  <a:gd name="connsiteX4" fmla="*/ 13576 w 26623"/>
                  <a:gd name="connsiteY4" fmla="*/ 276 h 26623"/>
                  <a:gd name="connsiteX5" fmla="*/ 4164 w 26623"/>
                  <a:gd name="connsiteY5" fmla="*/ 4175 h 26623"/>
                  <a:gd name="connsiteX6" fmla="*/ 265 w 26623"/>
                  <a:gd name="connsiteY6" fmla="*/ 13588 h 26623"/>
                  <a:gd name="connsiteX7" fmla="*/ 4164 w 26623"/>
                  <a:gd name="connsiteY7" fmla="*/ 23001 h 26623"/>
                  <a:gd name="connsiteX8" fmla="*/ 13576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6" y="26900"/>
                    </a:moveTo>
                    <a:cubicBezTo>
                      <a:pt x="17107" y="26900"/>
                      <a:pt x="20493" y="25497"/>
                      <a:pt x="22989" y="23001"/>
                    </a:cubicBezTo>
                    <a:cubicBezTo>
                      <a:pt x="25485" y="20504"/>
                      <a:pt x="26888" y="17118"/>
                      <a:pt x="26888" y="13588"/>
                    </a:cubicBezTo>
                    <a:cubicBezTo>
                      <a:pt x="26888" y="10058"/>
                      <a:pt x="25485" y="6671"/>
                      <a:pt x="22989" y="4175"/>
                    </a:cubicBezTo>
                    <a:cubicBezTo>
                      <a:pt x="20493" y="1679"/>
                      <a:pt x="17107" y="276"/>
                      <a:pt x="13576" y="276"/>
                    </a:cubicBezTo>
                    <a:cubicBezTo>
                      <a:pt x="10046" y="276"/>
                      <a:pt x="6660" y="1679"/>
                      <a:pt x="4164" y="4175"/>
                    </a:cubicBezTo>
                    <a:cubicBezTo>
                      <a:pt x="1667" y="6671"/>
                      <a:pt x="265" y="10058"/>
                      <a:pt x="265" y="13588"/>
                    </a:cubicBezTo>
                    <a:cubicBezTo>
                      <a:pt x="265" y="17118"/>
                      <a:pt x="1667" y="20504"/>
                      <a:pt x="4164" y="23001"/>
                    </a:cubicBezTo>
                    <a:cubicBezTo>
                      <a:pt x="6660" y="25497"/>
                      <a:pt x="10046" y="26900"/>
                      <a:pt x="13576" y="269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73" name="任意多边形: 形状 68472">
                <a:extLst>
                  <a:ext uri="{FF2B5EF4-FFF2-40B4-BE49-F238E27FC236}">
                    <a16:creationId xmlns:a16="http://schemas.microsoft.com/office/drawing/2014/main" id="{8BA903F2-1444-6CA9-8B7F-CE082E2DF34F}"/>
                  </a:ext>
                </a:extLst>
              </p:cNvPr>
              <p:cNvSpPr/>
              <p:nvPr/>
            </p:nvSpPr>
            <p:spPr>
              <a:xfrm>
                <a:off x="5868643" y="5140981"/>
                <a:ext cx="26623" cy="26623"/>
              </a:xfrm>
              <a:custGeom>
                <a:avLst/>
                <a:gdLst>
                  <a:gd name="connsiteX0" fmla="*/ 13726 w 26623"/>
                  <a:gd name="connsiteY0" fmla="*/ 27056 h 26623"/>
                  <a:gd name="connsiteX1" fmla="*/ 23138 w 26623"/>
                  <a:gd name="connsiteY1" fmla="*/ 23157 h 26623"/>
                  <a:gd name="connsiteX2" fmla="*/ 27037 w 26623"/>
                  <a:gd name="connsiteY2" fmla="*/ 13744 h 26623"/>
                  <a:gd name="connsiteX3" fmla="*/ 23138 w 26623"/>
                  <a:gd name="connsiteY3" fmla="*/ 4332 h 26623"/>
                  <a:gd name="connsiteX4" fmla="*/ 13726 w 26623"/>
                  <a:gd name="connsiteY4" fmla="*/ 433 h 26623"/>
                  <a:gd name="connsiteX5" fmla="*/ 4313 w 26623"/>
                  <a:gd name="connsiteY5" fmla="*/ 4332 h 26623"/>
                  <a:gd name="connsiteX6" fmla="*/ 414 w 26623"/>
                  <a:gd name="connsiteY6" fmla="*/ 13744 h 26623"/>
                  <a:gd name="connsiteX7" fmla="*/ 4313 w 26623"/>
                  <a:gd name="connsiteY7" fmla="*/ 23157 h 26623"/>
                  <a:gd name="connsiteX8" fmla="*/ 13726 w 26623"/>
                  <a:gd name="connsiteY8" fmla="*/ 270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6" y="27056"/>
                    </a:moveTo>
                    <a:cubicBezTo>
                      <a:pt x="17256" y="27056"/>
                      <a:pt x="20642" y="25654"/>
                      <a:pt x="23138" y="23157"/>
                    </a:cubicBezTo>
                    <a:cubicBezTo>
                      <a:pt x="25635" y="20661"/>
                      <a:pt x="27037" y="17275"/>
                      <a:pt x="27037" y="13744"/>
                    </a:cubicBezTo>
                    <a:cubicBezTo>
                      <a:pt x="27037" y="10214"/>
                      <a:pt x="25635" y="6828"/>
                      <a:pt x="23138" y="4332"/>
                    </a:cubicBezTo>
                    <a:cubicBezTo>
                      <a:pt x="20642" y="1835"/>
                      <a:pt x="17256" y="433"/>
                      <a:pt x="13726" y="433"/>
                    </a:cubicBezTo>
                    <a:cubicBezTo>
                      <a:pt x="10195" y="433"/>
                      <a:pt x="6809" y="1835"/>
                      <a:pt x="4313" y="4332"/>
                    </a:cubicBezTo>
                    <a:cubicBezTo>
                      <a:pt x="1817" y="6828"/>
                      <a:pt x="414" y="10214"/>
                      <a:pt x="414" y="13744"/>
                    </a:cubicBezTo>
                    <a:cubicBezTo>
                      <a:pt x="414" y="17275"/>
                      <a:pt x="1817" y="20661"/>
                      <a:pt x="4313" y="23157"/>
                    </a:cubicBezTo>
                    <a:cubicBezTo>
                      <a:pt x="6809" y="25654"/>
                      <a:pt x="10195" y="27056"/>
                      <a:pt x="13726" y="270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74" name="任意多边形: 形状 68473">
                <a:extLst>
                  <a:ext uri="{FF2B5EF4-FFF2-40B4-BE49-F238E27FC236}">
                    <a16:creationId xmlns:a16="http://schemas.microsoft.com/office/drawing/2014/main" id="{C82BFD5B-FEFB-7DFB-6FD6-4B9FE9419B82}"/>
                  </a:ext>
                </a:extLst>
              </p:cNvPr>
              <p:cNvSpPr/>
              <p:nvPr/>
            </p:nvSpPr>
            <p:spPr>
              <a:xfrm>
                <a:off x="5946164" y="5133258"/>
                <a:ext cx="26623" cy="26623"/>
              </a:xfrm>
              <a:custGeom>
                <a:avLst/>
                <a:gdLst>
                  <a:gd name="connsiteX0" fmla="*/ 13732 w 26623"/>
                  <a:gd name="connsiteY0" fmla="*/ 27055 h 26623"/>
                  <a:gd name="connsiteX1" fmla="*/ 23145 w 26623"/>
                  <a:gd name="connsiteY1" fmla="*/ 23157 h 26623"/>
                  <a:gd name="connsiteX2" fmla="*/ 27044 w 26623"/>
                  <a:gd name="connsiteY2" fmla="*/ 13744 h 26623"/>
                  <a:gd name="connsiteX3" fmla="*/ 23145 w 26623"/>
                  <a:gd name="connsiteY3" fmla="*/ 4331 h 26623"/>
                  <a:gd name="connsiteX4" fmla="*/ 13732 w 26623"/>
                  <a:gd name="connsiteY4" fmla="*/ 432 h 26623"/>
                  <a:gd name="connsiteX5" fmla="*/ 4319 w 26623"/>
                  <a:gd name="connsiteY5" fmla="*/ 4331 h 26623"/>
                  <a:gd name="connsiteX6" fmla="*/ 421 w 26623"/>
                  <a:gd name="connsiteY6" fmla="*/ 13744 h 26623"/>
                  <a:gd name="connsiteX7" fmla="*/ 4319 w 26623"/>
                  <a:gd name="connsiteY7" fmla="*/ 23157 h 26623"/>
                  <a:gd name="connsiteX8" fmla="*/ 13732 w 26623"/>
                  <a:gd name="connsiteY8" fmla="*/ 270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2" y="27055"/>
                    </a:moveTo>
                    <a:cubicBezTo>
                      <a:pt x="17262" y="27055"/>
                      <a:pt x="20649" y="25653"/>
                      <a:pt x="23145" y="23157"/>
                    </a:cubicBezTo>
                    <a:cubicBezTo>
                      <a:pt x="25641" y="20660"/>
                      <a:pt x="27044" y="17274"/>
                      <a:pt x="27044" y="13744"/>
                    </a:cubicBezTo>
                    <a:cubicBezTo>
                      <a:pt x="27044" y="10214"/>
                      <a:pt x="25641" y="6827"/>
                      <a:pt x="23145" y="4331"/>
                    </a:cubicBezTo>
                    <a:cubicBezTo>
                      <a:pt x="20649" y="1835"/>
                      <a:pt x="17262" y="432"/>
                      <a:pt x="13732" y="432"/>
                    </a:cubicBezTo>
                    <a:cubicBezTo>
                      <a:pt x="10202" y="432"/>
                      <a:pt x="6816" y="1835"/>
                      <a:pt x="4319" y="4331"/>
                    </a:cubicBezTo>
                    <a:cubicBezTo>
                      <a:pt x="1823" y="6827"/>
                      <a:pt x="421" y="10214"/>
                      <a:pt x="421" y="13744"/>
                    </a:cubicBezTo>
                    <a:cubicBezTo>
                      <a:pt x="421" y="17274"/>
                      <a:pt x="1823" y="20660"/>
                      <a:pt x="4319" y="23157"/>
                    </a:cubicBezTo>
                    <a:cubicBezTo>
                      <a:pt x="6816" y="25653"/>
                      <a:pt x="10202" y="27055"/>
                      <a:pt x="13732" y="2705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75" name="任意多边形: 形状 68474">
                <a:extLst>
                  <a:ext uri="{FF2B5EF4-FFF2-40B4-BE49-F238E27FC236}">
                    <a16:creationId xmlns:a16="http://schemas.microsoft.com/office/drawing/2014/main" id="{A730DC71-3FBB-BF3C-51B8-C56C83F1C139}"/>
                  </a:ext>
                </a:extLst>
              </p:cNvPr>
              <p:cNvSpPr/>
              <p:nvPr/>
            </p:nvSpPr>
            <p:spPr>
              <a:xfrm>
                <a:off x="7672473" y="2518811"/>
                <a:ext cx="26623" cy="26623"/>
              </a:xfrm>
              <a:custGeom>
                <a:avLst/>
                <a:gdLst>
                  <a:gd name="connsiteX0" fmla="*/ 13877 w 26623"/>
                  <a:gd name="connsiteY0" fmla="*/ 26836 h 26623"/>
                  <a:gd name="connsiteX1" fmla="*/ 23290 w 26623"/>
                  <a:gd name="connsiteY1" fmla="*/ 22937 h 26623"/>
                  <a:gd name="connsiteX2" fmla="*/ 27189 w 26623"/>
                  <a:gd name="connsiteY2" fmla="*/ 13524 h 26623"/>
                  <a:gd name="connsiteX3" fmla="*/ 23290 w 26623"/>
                  <a:gd name="connsiteY3" fmla="*/ 4112 h 26623"/>
                  <a:gd name="connsiteX4" fmla="*/ 13877 w 26623"/>
                  <a:gd name="connsiteY4" fmla="*/ 213 h 26623"/>
                  <a:gd name="connsiteX5" fmla="*/ 4464 w 26623"/>
                  <a:gd name="connsiteY5" fmla="*/ 4112 h 26623"/>
                  <a:gd name="connsiteX6" fmla="*/ 566 w 26623"/>
                  <a:gd name="connsiteY6" fmla="*/ 13524 h 26623"/>
                  <a:gd name="connsiteX7" fmla="*/ 4464 w 26623"/>
                  <a:gd name="connsiteY7" fmla="*/ 22937 h 26623"/>
                  <a:gd name="connsiteX8" fmla="*/ 13877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7" y="26836"/>
                    </a:moveTo>
                    <a:cubicBezTo>
                      <a:pt x="17407" y="26836"/>
                      <a:pt x="20794" y="25433"/>
                      <a:pt x="23290" y="22937"/>
                    </a:cubicBezTo>
                    <a:cubicBezTo>
                      <a:pt x="25786" y="20441"/>
                      <a:pt x="27189" y="17055"/>
                      <a:pt x="27189" y="13524"/>
                    </a:cubicBezTo>
                    <a:cubicBezTo>
                      <a:pt x="27189" y="9994"/>
                      <a:pt x="25786" y="6608"/>
                      <a:pt x="23290" y="4112"/>
                    </a:cubicBezTo>
                    <a:cubicBezTo>
                      <a:pt x="20794" y="1615"/>
                      <a:pt x="17407" y="213"/>
                      <a:pt x="13877" y="213"/>
                    </a:cubicBezTo>
                    <a:cubicBezTo>
                      <a:pt x="10347" y="213"/>
                      <a:pt x="6961" y="1615"/>
                      <a:pt x="4464" y="4112"/>
                    </a:cubicBezTo>
                    <a:cubicBezTo>
                      <a:pt x="1968" y="6608"/>
                      <a:pt x="566" y="9994"/>
                      <a:pt x="566" y="13524"/>
                    </a:cubicBezTo>
                    <a:cubicBezTo>
                      <a:pt x="566" y="17055"/>
                      <a:pt x="1968" y="20441"/>
                      <a:pt x="4464" y="22937"/>
                    </a:cubicBezTo>
                    <a:cubicBezTo>
                      <a:pt x="6961" y="25433"/>
                      <a:pt x="10347" y="26836"/>
                      <a:pt x="13877" y="268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76" name="任意多边形: 形状 68475">
                <a:extLst>
                  <a:ext uri="{FF2B5EF4-FFF2-40B4-BE49-F238E27FC236}">
                    <a16:creationId xmlns:a16="http://schemas.microsoft.com/office/drawing/2014/main" id="{976C2865-A7BC-6EA5-D9CB-631899910AAE}"/>
                  </a:ext>
                </a:extLst>
              </p:cNvPr>
              <p:cNvSpPr/>
              <p:nvPr/>
            </p:nvSpPr>
            <p:spPr>
              <a:xfrm>
                <a:off x="2646935" y="2438713"/>
                <a:ext cx="26623" cy="26623"/>
              </a:xfrm>
              <a:custGeom>
                <a:avLst/>
                <a:gdLst>
                  <a:gd name="connsiteX0" fmla="*/ 13455 w 26623"/>
                  <a:gd name="connsiteY0" fmla="*/ 26829 h 26623"/>
                  <a:gd name="connsiteX1" fmla="*/ 22868 w 26623"/>
                  <a:gd name="connsiteY1" fmla="*/ 22930 h 26623"/>
                  <a:gd name="connsiteX2" fmla="*/ 26767 w 26623"/>
                  <a:gd name="connsiteY2" fmla="*/ 13518 h 26623"/>
                  <a:gd name="connsiteX3" fmla="*/ 22868 w 26623"/>
                  <a:gd name="connsiteY3" fmla="*/ 4105 h 26623"/>
                  <a:gd name="connsiteX4" fmla="*/ 13455 w 26623"/>
                  <a:gd name="connsiteY4" fmla="*/ 206 h 26623"/>
                  <a:gd name="connsiteX5" fmla="*/ 4042 w 26623"/>
                  <a:gd name="connsiteY5" fmla="*/ 4105 h 26623"/>
                  <a:gd name="connsiteX6" fmla="*/ 143 w 26623"/>
                  <a:gd name="connsiteY6" fmla="*/ 13518 h 26623"/>
                  <a:gd name="connsiteX7" fmla="*/ 4042 w 26623"/>
                  <a:gd name="connsiteY7" fmla="*/ 22930 h 26623"/>
                  <a:gd name="connsiteX8" fmla="*/ 13455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5" y="26829"/>
                    </a:moveTo>
                    <a:cubicBezTo>
                      <a:pt x="16985" y="26829"/>
                      <a:pt x="20371" y="25427"/>
                      <a:pt x="22868" y="22930"/>
                    </a:cubicBezTo>
                    <a:cubicBezTo>
                      <a:pt x="25364" y="20434"/>
                      <a:pt x="26767" y="17048"/>
                      <a:pt x="26767" y="13518"/>
                    </a:cubicBezTo>
                    <a:cubicBezTo>
                      <a:pt x="26767" y="9987"/>
                      <a:pt x="25364" y="6601"/>
                      <a:pt x="22868" y="4105"/>
                    </a:cubicBezTo>
                    <a:cubicBezTo>
                      <a:pt x="20371" y="1609"/>
                      <a:pt x="16985" y="206"/>
                      <a:pt x="13455" y="206"/>
                    </a:cubicBezTo>
                    <a:cubicBezTo>
                      <a:pt x="9925" y="206"/>
                      <a:pt x="6539" y="1609"/>
                      <a:pt x="4042" y="4105"/>
                    </a:cubicBezTo>
                    <a:cubicBezTo>
                      <a:pt x="1546" y="6601"/>
                      <a:pt x="143" y="9987"/>
                      <a:pt x="143" y="13518"/>
                    </a:cubicBezTo>
                    <a:cubicBezTo>
                      <a:pt x="143" y="17048"/>
                      <a:pt x="1546" y="20434"/>
                      <a:pt x="4042" y="22930"/>
                    </a:cubicBezTo>
                    <a:cubicBezTo>
                      <a:pt x="6539" y="25427"/>
                      <a:pt x="9925" y="26829"/>
                      <a:pt x="13455" y="268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77" name="任意多边形: 形状 68476">
                <a:extLst>
                  <a:ext uri="{FF2B5EF4-FFF2-40B4-BE49-F238E27FC236}">
                    <a16:creationId xmlns:a16="http://schemas.microsoft.com/office/drawing/2014/main" id="{427E597A-6BCB-1798-7BB4-70F9F2ACF096}"/>
                  </a:ext>
                </a:extLst>
              </p:cNvPr>
              <p:cNvSpPr/>
              <p:nvPr/>
            </p:nvSpPr>
            <p:spPr>
              <a:xfrm>
                <a:off x="4113609" y="3249954"/>
                <a:ext cx="26623" cy="26623"/>
              </a:xfrm>
              <a:custGeom>
                <a:avLst/>
                <a:gdLst>
                  <a:gd name="connsiteX0" fmla="*/ 13578 w 26623"/>
                  <a:gd name="connsiteY0" fmla="*/ 26897 h 26623"/>
                  <a:gd name="connsiteX1" fmla="*/ 22991 w 26623"/>
                  <a:gd name="connsiteY1" fmla="*/ 22998 h 26623"/>
                  <a:gd name="connsiteX2" fmla="*/ 26890 w 26623"/>
                  <a:gd name="connsiteY2" fmla="*/ 13586 h 26623"/>
                  <a:gd name="connsiteX3" fmla="*/ 22991 w 26623"/>
                  <a:gd name="connsiteY3" fmla="*/ 4173 h 26623"/>
                  <a:gd name="connsiteX4" fmla="*/ 13578 w 26623"/>
                  <a:gd name="connsiteY4" fmla="*/ 274 h 26623"/>
                  <a:gd name="connsiteX5" fmla="*/ 4165 w 26623"/>
                  <a:gd name="connsiteY5" fmla="*/ 4173 h 26623"/>
                  <a:gd name="connsiteX6" fmla="*/ 267 w 26623"/>
                  <a:gd name="connsiteY6" fmla="*/ 13586 h 26623"/>
                  <a:gd name="connsiteX7" fmla="*/ 4165 w 26623"/>
                  <a:gd name="connsiteY7" fmla="*/ 22998 h 26623"/>
                  <a:gd name="connsiteX8" fmla="*/ 13578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8" y="26897"/>
                    </a:moveTo>
                    <a:cubicBezTo>
                      <a:pt x="17108" y="26897"/>
                      <a:pt x="20495" y="25495"/>
                      <a:pt x="22991" y="22998"/>
                    </a:cubicBezTo>
                    <a:cubicBezTo>
                      <a:pt x="25487" y="20502"/>
                      <a:pt x="26890" y="17116"/>
                      <a:pt x="26890" y="13586"/>
                    </a:cubicBezTo>
                    <a:cubicBezTo>
                      <a:pt x="26890" y="10055"/>
                      <a:pt x="25487" y="6669"/>
                      <a:pt x="22991" y="4173"/>
                    </a:cubicBezTo>
                    <a:cubicBezTo>
                      <a:pt x="20495" y="1677"/>
                      <a:pt x="17108" y="274"/>
                      <a:pt x="13578" y="274"/>
                    </a:cubicBezTo>
                    <a:cubicBezTo>
                      <a:pt x="10048" y="274"/>
                      <a:pt x="6662" y="1677"/>
                      <a:pt x="4165" y="4173"/>
                    </a:cubicBezTo>
                    <a:cubicBezTo>
                      <a:pt x="1669" y="6669"/>
                      <a:pt x="267" y="10055"/>
                      <a:pt x="267" y="13586"/>
                    </a:cubicBezTo>
                    <a:cubicBezTo>
                      <a:pt x="267" y="17116"/>
                      <a:pt x="1669" y="20502"/>
                      <a:pt x="4165" y="22998"/>
                    </a:cubicBezTo>
                    <a:cubicBezTo>
                      <a:pt x="6662" y="25495"/>
                      <a:pt x="10048" y="26897"/>
                      <a:pt x="13578" y="268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78" name="任意多边形: 形状 68477">
                <a:extLst>
                  <a:ext uri="{FF2B5EF4-FFF2-40B4-BE49-F238E27FC236}">
                    <a16:creationId xmlns:a16="http://schemas.microsoft.com/office/drawing/2014/main" id="{6F9A219F-80C7-A219-390C-533176A1770A}"/>
                  </a:ext>
                </a:extLst>
              </p:cNvPr>
              <p:cNvSpPr/>
              <p:nvPr/>
            </p:nvSpPr>
            <p:spPr>
              <a:xfrm>
                <a:off x="6759691" y="1499782"/>
                <a:ext cx="26623" cy="26623"/>
              </a:xfrm>
              <a:custGeom>
                <a:avLst/>
                <a:gdLst>
                  <a:gd name="connsiteX0" fmla="*/ 13800 w 26623"/>
                  <a:gd name="connsiteY0" fmla="*/ 26750 h 26623"/>
                  <a:gd name="connsiteX1" fmla="*/ 23213 w 26623"/>
                  <a:gd name="connsiteY1" fmla="*/ 22851 h 26623"/>
                  <a:gd name="connsiteX2" fmla="*/ 27112 w 26623"/>
                  <a:gd name="connsiteY2" fmla="*/ 13439 h 26623"/>
                  <a:gd name="connsiteX3" fmla="*/ 23213 w 26623"/>
                  <a:gd name="connsiteY3" fmla="*/ 4026 h 26623"/>
                  <a:gd name="connsiteX4" fmla="*/ 13800 w 26623"/>
                  <a:gd name="connsiteY4" fmla="*/ 127 h 26623"/>
                  <a:gd name="connsiteX5" fmla="*/ 4388 w 26623"/>
                  <a:gd name="connsiteY5" fmla="*/ 4026 h 26623"/>
                  <a:gd name="connsiteX6" fmla="*/ 489 w 26623"/>
                  <a:gd name="connsiteY6" fmla="*/ 13439 h 26623"/>
                  <a:gd name="connsiteX7" fmla="*/ 4388 w 26623"/>
                  <a:gd name="connsiteY7" fmla="*/ 22851 h 26623"/>
                  <a:gd name="connsiteX8" fmla="*/ 13800 w 26623"/>
                  <a:gd name="connsiteY8" fmla="*/ 267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750"/>
                    </a:moveTo>
                    <a:cubicBezTo>
                      <a:pt x="17331" y="26750"/>
                      <a:pt x="20717" y="25348"/>
                      <a:pt x="23213" y="22851"/>
                    </a:cubicBezTo>
                    <a:cubicBezTo>
                      <a:pt x="25709" y="20355"/>
                      <a:pt x="27112" y="16969"/>
                      <a:pt x="27112" y="13439"/>
                    </a:cubicBezTo>
                    <a:cubicBezTo>
                      <a:pt x="27112" y="9908"/>
                      <a:pt x="25709" y="6522"/>
                      <a:pt x="23213" y="4026"/>
                    </a:cubicBezTo>
                    <a:cubicBezTo>
                      <a:pt x="20717" y="1530"/>
                      <a:pt x="17331" y="127"/>
                      <a:pt x="13800" y="127"/>
                    </a:cubicBezTo>
                    <a:cubicBezTo>
                      <a:pt x="10270" y="127"/>
                      <a:pt x="6884" y="1530"/>
                      <a:pt x="4388" y="4026"/>
                    </a:cubicBezTo>
                    <a:cubicBezTo>
                      <a:pt x="1891" y="6522"/>
                      <a:pt x="489" y="9908"/>
                      <a:pt x="489" y="13439"/>
                    </a:cubicBezTo>
                    <a:cubicBezTo>
                      <a:pt x="489" y="16969"/>
                      <a:pt x="1891" y="20355"/>
                      <a:pt x="4388" y="22851"/>
                    </a:cubicBezTo>
                    <a:cubicBezTo>
                      <a:pt x="6884" y="25348"/>
                      <a:pt x="10270" y="26750"/>
                      <a:pt x="13800" y="267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79" name="任意多边形: 形状 68478">
                <a:extLst>
                  <a:ext uri="{FF2B5EF4-FFF2-40B4-BE49-F238E27FC236}">
                    <a16:creationId xmlns:a16="http://schemas.microsoft.com/office/drawing/2014/main" id="{8A085B0D-4EA1-8968-C889-85B9CFDF7C6A}"/>
                  </a:ext>
                </a:extLst>
              </p:cNvPr>
              <p:cNvSpPr/>
              <p:nvPr/>
            </p:nvSpPr>
            <p:spPr>
              <a:xfrm>
                <a:off x="4214698" y="3723368"/>
                <a:ext cx="26623" cy="26623"/>
              </a:xfrm>
              <a:custGeom>
                <a:avLst/>
                <a:gdLst>
                  <a:gd name="connsiteX0" fmla="*/ 13587 w 26623"/>
                  <a:gd name="connsiteY0" fmla="*/ 26937 h 26623"/>
                  <a:gd name="connsiteX1" fmla="*/ 22999 w 26623"/>
                  <a:gd name="connsiteY1" fmla="*/ 23038 h 26623"/>
                  <a:gd name="connsiteX2" fmla="*/ 26898 w 26623"/>
                  <a:gd name="connsiteY2" fmla="*/ 13625 h 26623"/>
                  <a:gd name="connsiteX3" fmla="*/ 22999 w 26623"/>
                  <a:gd name="connsiteY3" fmla="*/ 4213 h 26623"/>
                  <a:gd name="connsiteX4" fmla="*/ 13587 w 26623"/>
                  <a:gd name="connsiteY4" fmla="*/ 314 h 26623"/>
                  <a:gd name="connsiteX5" fmla="*/ 4174 w 26623"/>
                  <a:gd name="connsiteY5" fmla="*/ 4213 h 26623"/>
                  <a:gd name="connsiteX6" fmla="*/ 275 w 26623"/>
                  <a:gd name="connsiteY6" fmla="*/ 13625 h 26623"/>
                  <a:gd name="connsiteX7" fmla="*/ 4174 w 26623"/>
                  <a:gd name="connsiteY7" fmla="*/ 23038 h 26623"/>
                  <a:gd name="connsiteX8" fmla="*/ 13587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7" y="26937"/>
                    </a:moveTo>
                    <a:cubicBezTo>
                      <a:pt x="17117" y="26937"/>
                      <a:pt x="20503" y="25534"/>
                      <a:pt x="22999" y="23038"/>
                    </a:cubicBezTo>
                    <a:cubicBezTo>
                      <a:pt x="25496" y="20542"/>
                      <a:pt x="26898" y="17156"/>
                      <a:pt x="26898" y="13625"/>
                    </a:cubicBezTo>
                    <a:cubicBezTo>
                      <a:pt x="26898" y="10095"/>
                      <a:pt x="25496" y="6709"/>
                      <a:pt x="22999" y="4213"/>
                    </a:cubicBezTo>
                    <a:cubicBezTo>
                      <a:pt x="20503" y="1716"/>
                      <a:pt x="17117" y="314"/>
                      <a:pt x="13587" y="314"/>
                    </a:cubicBezTo>
                    <a:cubicBezTo>
                      <a:pt x="10056" y="314"/>
                      <a:pt x="6670" y="1716"/>
                      <a:pt x="4174" y="4213"/>
                    </a:cubicBezTo>
                    <a:cubicBezTo>
                      <a:pt x="1678" y="6709"/>
                      <a:pt x="275" y="10095"/>
                      <a:pt x="275" y="13625"/>
                    </a:cubicBezTo>
                    <a:cubicBezTo>
                      <a:pt x="275" y="17156"/>
                      <a:pt x="1678" y="20542"/>
                      <a:pt x="4174" y="23038"/>
                    </a:cubicBezTo>
                    <a:cubicBezTo>
                      <a:pt x="6670" y="25534"/>
                      <a:pt x="10056" y="26937"/>
                      <a:pt x="13587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80" name="任意多边形: 形状 68479">
                <a:extLst>
                  <a:ext uri="{FF2B5EF4-FFF2-40B4-BE49-F238E27FC236}">
                    <a16:creationId xmlns:a16="http://schemas.microsoft.com/office/drawing/2014/main" id="{D9B62F5D-A2B4-F04A-C22C-FB154AEE2121}"/>
                  </a:ext>
                </a:extLst>
              </p:cNvPr>
              <p:cNvSpPr/>
              <p:nvPr/>
            </p:nvSpPr>
            <p:spPr>
              <a:xfrm>
                <a:off x="7905351" y="2837069"/>
                <a:ext cx="26623" cy="26623"/>
              </a:xfrm>
              <a:custGeom>
                <a:avLst/>
                <a:gdLst>
                  <a:gd name="connsiteX0" fmla="*/ 13897 w 26623"/>
                  <a:gd name="connsiteY0" fmla="*/ 26863 h 26623"/>
                  <a:gd name="connsiteX1" fmla="*/ 23309 w 26623"/>
                  <a:gd name="connsiteY1" fmla="*/ 22964 h 26623"/>
                  <a:gd name="connsiteX2" fmla="*/ 27208 w 26623"/>
                  <a:gd name="connsiteY2" fmla="*/ 13551 h 26623"/>
                  <a:gd name="connsiteX3" fmla="*/ 23309 w 26623"/>
                  <a:gd name="connsiteY3" fmla="*/ 4138 h 26623"/>
                  <a:gd name="connsiteX4" fmla="*/ 13897 w 26623"/>
                  <a:gd name="connsiteY4" fmla="*/ 239 h 26623"/>
                  <a:gd name="connsiteX5" fmla="*/ 4484 w 26623"/>
                  <a:gd name="connsiteY5" fmla="*/ 4138 h 26623"/>
                  <a:gd name="connsiteX6" fmla="*/ 585 w 26623"/>
                  <a:gd name="connsiteY6" fmla="*/ 13551 h 26623"/>
                  <a:gd name="connsiteX7" fmla="*/ 4484 w 26623"/>
                  <a:gd name="connsiteY7" fmla="*/ 22964 h 26623"/>
                  <a:gd name="connsiteX8" fmla="*/ 13897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7" y="26863"/>
                    </a:moveTo>
                    <a:cubicBezTo>
                      <a:pt x="17427" y="26863"/>
                      <a:pt x="20813" y="25460"/>
                      <a:pt x="23309" y="22964"/>
                    </a:cubicBezTo>
                    <a:cubicBezTo>
                      <a:pt x="25806" y="20467"/>
                      <a:pt x="27208" y="17081"/>
                      <a:pt x="27208" y="13551"/>
                    </a:cubicBezTo>
                    <a:cubicBezTo>
                      <a:pt x="27208" y="10021"/>
                      <a:pt x="25806" y="6635"/>
                      <a:pt x="23309" y="4138"/>
                    </a:cubicBezTo>
                    <a:cubicBezTo>
                      <a:pt x="20813" y="1642"/>
                      <a:pt x="17427" y="239"/>
                      <a:pt x="13897" y="239"/>
                    </a:cubicBezTo>
                    <a:cubicBezTo>
                      <a:pt x="10366" y="239"/>
                      <a:pt x="6980" y="1642"/>
                      <a:pt x="4484" y="4138"/>
                    </a:cubicBezTo>
                    <a:cubicBezTo>
                      <a:pt x="1988" y="6635"/>
                      <a:pt x="585" y="10021"/>
                      <a:pt x="585" y="13551"/>
                    </a:cubicBezTo>
                    <a:cubicBezTo>
                      <a:pt x="585" y="17081"/>
                      <a:pt x="1988" y="20467"/>
                      <a:pt x="4484" y="22964"/>
                    </a:cubicBezTo>
                    <a:cubicBezTo>
                      <a:pt x="6980" y="25460"/>
                      <a:pt x="10366" y="26863"/>
                      <a:pt x="13897" y="268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81" name="任意多边形: 形状 68480">
                <a:extLst>
                  <a:ext uri="{FF2B5EF4-FFF2-40B4-BE49-F238E27FC236}">
                    <a16:creationId xmlns:a16="http://schemas.microsoft.com/office/drawing/2014/main" id="{06C7020B-43BB-C403-828A-250997E9188D}"/>
                  </a:ext>
                </a:extLst>
              </p:cNvPr>
              <p:cNvSpPr/>
              <p:nvPr/>
            </p:nvSpPr>
            <p:spPr>
              <a:xfrm>
                <a:off x="8129105" y="2167342"/>
                <a:ext cx="26623" cy="26623"/>
              </a:xfrm>
              <a:custGeom>
                <a:avLst/>
                <a:gdLst>
                  <a:gd name="connsiteX0" fmla="*/ 13915 w 26623"/>
                  <a:gd name="connsiteY0" fmla="*/ 26806 h 26623"/>
                  <a:gd name="connsiteX1" fmla="*/ 23328 w 26623"/>
                  <a:gd name="connsiteY1" fmla="*/ 22907 h 26623"/>
                  <a:gd name="connsiteX2" fmla="*/ 27227 w 26623"/>
                  <a:gd name="connsiteY2" fmla="*/ 13495 h 26623"/>
                  <a:gd name="connsiteX3" fmla="*/ 23328 w 26623"/>
                  <a:gd name="connsiteY3" fmla="*/ 4082 h 26623"/>
                  <a:gd name="connsiteX4" fmla="*/ 13915 w 26623"/>
                  <a:gd name="connsiteY4" fmla="*/ 183 h 26623"/>
                  <a:gd name="connsiteX5" fmla="*/ 4503 w 26623"/>
                  <a:gd name="connsiteY5" fmla="*/ 4082 h 26623"/>
                  <a:gd name="connsiteX6" fmla="*/ 604 w 26623"/>
                  <a:gd name="connsiteY6" fmla="*/ 13495 h 26623"/>
                  <a:gd name="connsiteX7" fmla="*/ 4503 w 26623"/>
                  <a:gd name="connsiteY7" fmla="*/ 22907 h 26623"/>
                  <a:gd name="connsiteX8" fmla="*/ 13915 w 26623"/>
                  <a:gd name="connsiteY8" fmla="*/ 268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5" y="26806"/>
                    </a:moveTo>
                    <a:cubicBezTo>
                      <a:pt x="17446" y="26806"/>
                      <a:pt x="20832" y="25404"/>
                      <a:pt x="23328" y="22907"/>
                    </a:cubicBezTo>
                    <a:cubicBezTo>
                      <a:pt x="25824" y="20411"/>
                      <a:pt x="27227" y="17025"/>
                      <a:pt x="27227" y="13495"/>
                    </a:cubicBezTo>
                    <a:cubicBezTo>
                      <a:pt x="27227" y="9964"/>
                      <a:pt x="25824" y="6578"/>
                      <a:pt x="23328" y="4082"/>
                    </a:cubicBezTo>
                    <a:cubicBezTo>
                      <a:pt x="20832" y="1586"/>
                      <a:pt x="17446" y="183"/>
                      <a:pt x="13915" y="183"/>
                    </a:cubicBezTo>
                    <a:cubicBezTo>
                      <a:pt x="10385" y="183"/>
                      <a:pt x="6999" y="1586"/>
                      <a:pt x="4503" y="4082"/>
                    </a:cubicBezTo>
                    <a:cubicBezTo>
                      <a:pt x="2006" y="6578"/>
                      <a:pt x="604" y="9964"/>
                      <a:pt x="604" y="13495"/>
                    </a:cubicBezTo>
                    <a:cubicBezTo>
                      <a:pt x="604" y="17025"/>
                      <a:pt x="2006" y="20411"/>
                      <a:pt x="4503" y="22907"/>
                    </a:cubicBezTo>
                    <a:cubicBezTo>
                      <a:pt x="6999" y="25404"/>
                      <a:pt x="10385" y="26806"/>
                      <a:pt x="13915" y="268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82" name="任意多边形: 形状 68481">
                <a:extLst>
                  <a:ext uri="{FF2B5EF4-FFF2-40B4-BE49-F238E27FC236}">
                    <a16:creationId xmlns:a16="http://schemas.microsoft.com/office/drawing/2014/main" id="{ADC3BF8A-6B4D-185A-0F94-82F47FA53A76}"/>
                  </a:ext>
                </a:extLst>
              </p:cNvPr>
              <p:cNvSpPr/>
              <p:nvPr/>
            </p:nvSpPr>
            <p:spPr>
              <a:xfrm>
                <a:off x="4715993" y="4773957"/>
                <a:ext cx="26623" cy="26623"/>
              </a:xfrm>
              <a:custGeom>
                <a:avLst/>
                <a:gdLst>
                  <a:gd name="connsiteX0" fmla="*/ 13629 w 26623"/>
                  <a:gd name="connsiteY0" fmla="*/ 27025 h 26623"/>
                  <a:gd name="connsiteX1" fmla="*/ 23042 w 26623"/>
                  <a:gd name="connsiteY1" fmla="*/ 23126 h 26623"/>
                  <a:gd name="connsiteX2" fmla="*/ 26940 w 26623"/>
                  <a:gd name="connsiteY2" fmla="*/ 13714 h 26623"/>
                  <a:gd name="connsiteX3" fmla="*/ 23042 w 26623"/>
                  <a:gd name="connsiteY3" fmla="*/ 4301 h 26623"/>
                  <a:gd name="connsiteX4" fmla="*/ 13629 w 26623"/>
                  <a:gd name="connsiteY4" fmla="*/ 402 h 26623"/>
                  <a:gd name="connsiteX5" fmla="*/ 4216 w 26623"/>
                  <a:gd name="connsiteY5" fmla="*/ 4301 h 26623"/>
                  <a:gd name="connsiteX6" fmla="*/ 317 w 26623"/>
                  <a:gd name="connsiteY6" fmla="*/ 13714 h 26623"/>
                  <a:gd name="connsiteX7" fmla="*/ 4216 w 26623"/>
                  <a:gd name="connsiteY7" fmla="*/ 23126 h 26623"/>
                  <a:gd name="connsiteX8" fmla="*/ 13629 w 26623"/>
                  <a:gd name="connsiteY8" fmla="*/ 270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9" y="27025"/>
                    </a:moveTo>
                    <a:cubicBezTo>
                      <a:pt x="17159" y="27025"/>
                      <a:pt x="20545" y="25623"/>
                      <a:pt x="23042" y="23126"/>
                    </a:cubicBezTo>
                    <a:cubicBezTo>
                      <a:pt x="25538" y="20630"/>
                      <a:pt x="26940" y="17244"/>
                      <a:pt x="26940" y="13714"/>
                    </a:cubicBezTo>
                    <a:cubicBezTo>
                      <a:pt x="26940" y="10183"/>
                      <a:pt x="25538" y="6797"/>
                      <a:pt x="23042" y="4301"/>
                    </a:cubicBezTo>
                    <a:cubicBezTo>
                      <a:pt x="20545" y="1805"/>
                      <a:pt x="17159" y="402"/>
                      <a:pt x="13629" y="402"/>
                    </a:cubicBezTo>
                    <a:cubicBezTo>
                      <a:pt x="10099" y="402"/>
                      <a:pt x="6712" y="1805"/>
                      <a:pt x="4216" y="4301"/>
                    </a:cubicBezTo>
                    <a:cubicBezTo>
                      <a:pt x="1720" y="6797"/>
                      <a:pt x="317" y="10183"/>
                      <a:pt x="317" y="13714"/>
                    </a:cubicBezTo>
                    <a:cubicBezTo>
                      <a:pt x="317" y="17244"/>
                      <a:pt x="1720" y="20630"/>
                      <a:pt x="4216" y="23126"/>
                    </a:cubicBezTo>
                    <a:cubicBezTo>
                      <a:pt x="6712" y="25623"/>
                      <a:pt x="10099" y="27025"/>
                      <a:pt x="13629" y="270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83" name="任意多边形: 形状 68482">
                <a:extLst>
                  <a:ext uri="{FF2B5EF4-FFF2-40B4-BE49-F238E27FC236}">
                    <a16:creationId xmlns:a16="http://schemas.microsoft.com/office/drawing/2014/main" id="{19A2824D-CFA5-9B70-083D-ACEBA9152587}"/>
                  </a:ext>
                </a:extLst>
              </p:cNvPr>
              <p:cNvSpPr/>
              <p:nvPr/>
            </p:nvSpPr>
            <p:spPr>
              <a:xfrm>
                <a:off x="8097843" y="2160791"/>
                <a:ext cx="26623" cy="26623"/>
              </a:xfrm>
              <a:custGeom>
                <a:avLst/>
                <a:gdLst>
                  <a:gd name="connsiteX0" fmla="*/ 13913 w 26623"/>
                  <a:gd name="connsiteY0" fmla="*/ 26806 h 26623"/>
                  <a:gd name="connsiteX1" fmla="*/ 23326 w 26623"/>
                  <a:gd name="connsiteY1" fmla="*/ 22907 h 26623"/>
                  <a:gd name="connsiteX2" fmla="*/ 27224 w 26623"/>
                  <a:gd name="connsiteY2" fmla="*/ 13494 h 26623"/>
                  <a:gd name="connsiteX3" fmla="*/ 23326 w 26623"/>
                  <a:gd name="connsiteY3" fmla="*/ 4081 h 26623"/>
                  <a:gd name="connsiteX4" fmla="*/ 13913 w 26623"/>
                  <a:gd name="connsiteY4" fmla="*/ 183 h 26623"/>
                  <a:gd name="connsiteX5" fmla="*/ 4500 w 26623"/>
                  <a:gd name="connsiteY5" fmla="*/ 4081 h 26623"/>
                  <a:gd name="connsiteX6" fmla="*/ 601 w 26623"/>
                  <a:gd name="connsiteY6" fmla="*/ 13494 h 26623"/>
                  <a:gd name="connsiteX7" fmla="*/ 4500 w 26623"/>
                  <a:gd name="connsiteY7" fmla="*/ 22907 h 26623"/>
                  <a:gd name="connsiteX8" fmla="*/ 13913 w 26623"/>
                  <a:gd name="connsiteY8" fmla="*/ 268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3" y="26806"/>
                    </a:moveTo>
                    <a:cubicBezTo>
                      <a:pt x="17443" y="26806"/>
                      <a:pt x="20829" y="25403"/>
                      <a:pt x="23326" y="22907"/>
                    </a:cubicBezTo>
                    <a:cubicBezTo>
                      <a:pt x="25822" y="20411"/>
                      <a:pt x="27224" y="17024"/>
                      <a:pt x="27224" y="13494"/>
                    </a:cubicBezTo>
                    <a:cubicBezTo>
                      <a:pt x="27224" y="9964"/>
                      <a:pt x="25822" y="6578"/>
                      <a:pt x="23326" y="4081"/>
                    </a:cubicBezTo>
                    <a:cubicBezTo>
                      <a:pt x="20829" y="1585"/>
                      <a:pt x="17443" y="183"/>
                      <a:pt x="13913" y="183"/>
                    </a:cubicBezTo>
                    <a:cubicBezTo>
                      <a:pt x="10383" y="183"/>
                      <a:pt x="6996" y="1585"/>
                      <a:pt x="4500" y="4081"/>
                    </a:cubicBezTo>
                    <a:cubicBezTo>
                      <a:pt x="2004" y="6578"/>
                      <a:pt x="601" y="9964"/>
                      <a:pt x="601" y="13494"/>
                    </a:cubicBezTo>
                    <a:cubicBezTo>
                      <a:pt x="601" y="17024"/>
                      <a:pt x="2004" y="20411"/>
                      <a:pt x="4500" y="22907"/>
                    </a:cubicBezTo>
                    <a:cubicBezTo>
                      <a:pt x="6996" y="25403"/>
                      <a:pt x="10383" y="26806"/>
                      <a:pt x="13913" y="268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84" name="任意多边形: 形状 68483">
                <a:extLst>
                  <a:ext uri="{FF2B5EF4-FFF2-40B4-BE49-F238E27FC236}">
                    <a16:creationId xmlns:a16="http://schemas.microsoft.com/office/drawing/2014/main" id="{32218460-846B-FC39-5778-873DAF675552}"/>
                  </a:ext>
                </a:extLst>
              </p:cNvPr>
              <p:cNvSpPr/>
              <p:nvPr/>
            </p:nvSpPr>
            <p:spPr>
              <a:xfrm>
                <a:off x="6332458" y="2080429"/>
                <a:ext cx="26623" cy="26623"/>
              </a:xfrm>
              <a:custGeom>
                <a:avLst/>
                <a:gdLst>
                  <a:gd name="connsiteX0" fmla="*/ 13765 w 26623"/>
                  <a:gd name="connsiteY0" fmla="*/ 26799 h 26623"/>
                  <a:gd name="connsiteX1" fmla="*/ 23177 w 26623"/>
                  <a:gd name="connsiteY1" fmla="*/ 22900 h 26623"/>
                  <a:gd name="connsiteX2" fmla="*/ 27076 w 26623"/>
                  <a:gd name="connsiteY2" fmla="*/ 13487 h 26623"/>
                  <a:gd name="connsiteX3" fmla="*/ 23177 w 26623"/>
                  <a:gd name="connsiteY3" fmla="*/ 4075 h 26623"/>
                  <a:gd name="connsiteX4" fmla="*/ 13765 w 26623"/>
                  <a:gd name="connsiteY4" fmla="*/ 176 h 26623"/>
                  <a:gd name="connsiteX5" fmla="*/ 4352 w 26623"/>
                  <a:gd name="connsiteY5" fmla="*/ 4075 h 26623"/>
                  <a:gd name="connsiteX6" fmla="*/ 453 w 26623"/>
                  <a:gd name="connsiteY6" fmla="*/ 13487 h 26623"/>
                  <a:gd name="connsiteX7" fmla="*/ 4352 w 26623"/>
                  <a:gd name="connsiteY7" fmla="*/ 22900 h 26623"/>
                  <a:gd name="connsiteX8" fmla="*/ 13765 w 26623"/>
                  <a:gd name="connsiteY8" fmla="*/ 267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5" y="26799"/>
                    </a:moveTo>
                    <a:cubicBezTo>
                      <a:pt x="17295" y="26799"/>
                      <a:pt x="20681" y="25396"/>
                      <a:pt x="23177" y="22900"/>
                    </a:cubicBezTo>
                    <a:cubicBezTo>
                      <a:pt x="25674" y="20404"/>
                      <a:pt x="27076" y="17018"/>
                      <a:pt x="27076" y="13487"/>
                    </a:cubicBezTo>
                    <a:cubicBezTo>
                      <a:pt x="27076" y="9957"/>
                      <a:pt x="25674" y="6571"/>
                      <a:pt x="23177" y="4075"/>
                    </a:cubicBezTo>
                    <a:cubicBezTo>
                      <a:pt x="20681" y="1578"/>
                      <a:pt x="17295" y="176"/>
                      <a:pt x="13765" y="176"/>
                    </a:cubicBezTo>
                    <a:cubicBezTo>
                      <a:pt x="10234" y="176"/>
                      <a:pt x="6848" y="1578"/>
                      <a:pt x="4352" y="4075"/>
                    </a:cubicBezTo>
                    <a:cubicBezTo>
                      <a:pt x="1856" y="6571"/>
                      <a:pt x="453" y="9957"/>
                      <a:pt x="453" y="13487"/>
                    </a:cubicBezTo>
                    <a:cubicBezTo>
                      <a:pt x="453" y="17018"/>
                      <a:pt x="1856" y="20404"/>
                      <a:pt x="4352" y="22900"/>
                    </a:cubicBezTo>
                    <a:cubicBezTo>
                      <a:pt x="6848" y="25396"/>
                      <a:pt x="10234" y="26799"/>
                      <a:pt x="13765" y="267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85" name="任意多边形: 形状 68484">
                <a:extLst>
                  <a:ext uri="{FF2B5EF4-FFF2-40B4-BE49-F238E27FC236}">
                    <a16:creationId xmlns:a16="http://schemas.microsoft.com/office/drawing/2014/main" id="{92226BE5-7505-CDA8-3ACD-C1188F9E5B85}"/>
                  </a:ext>
                </a:extLst>
              </p:cNvPr>
              <p:cNvSpPr/>
              <p:nvPr/>
            </p:nvSpPr>
            <p:spPr>
              <a:xfrm>
                <a:off x="6711787" y="2226445"/>
                <a:ext cx="26623" cy="26623"/>
              </a:xfrm>
              <a:custGeom>
                <a:avLst/>
                <a:gdLst>
                  <a:gd name="connsiteX0" fmla="*/ 13796 w 26623"/>
                  <a:gd name="connsiteY0" fmla="*/ 26811 h 26623"/>
                  <a:gd name="connsiteX1" fmla="*/ 23209 w 26623"/>
                  <a:gd name="connsiteY1" fmla="*/ 22912 h 26623"/>
                  <a:gd name="connsiteX2" fmla="*/ 27108 w 26623"/>
                  <a:gd name="connsiteY2" fmla="*/ 13500 h 26623"/>
                  <a:gd name="connsiteX3" fmla="*/ 23209 w 26623"/>
                  <a:gd name="connsiteY3" fmla="*/ 4087 h 26623"/>
                  <a:gd name="connsiteX4" fmla="*/ 13796 w 26623"/>
                  <a:gd name="connsiteY4" fmla="*/ 188 h 26623"/>
                  <a:gd name="connsiteX5" fmla="*/ 4384 w 26623"/>
                  <a:gd name="connsiteY5" fmla="*/ 4087 h 26623"/>
                  <a:gd name="connsiteX6" fmla="*/ 485 w 26623"/>
                  <a:gd name="connsiteY6" fmla="*/ 13500 h 26623"/>
                  <a:gd name="connsiteX7" fmla="*/ 4384 w 26623"/>
                  <a:gd name="connsiteY7" fmla="*/ 22912 h 26623"/>
                  <a:gd name="connsiteX8" fmla="*/ 13796 w 26623"/>
                  <a:gd name="connsiteY8" fmla="*/ 268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811"/>
                    </a:moveTo>
                    <a:cubicBezTo>
                      <a:pt x="17327" y="26811"/>
                      <a:pt x="20713" y="25409"/>
                      <a:pt x="23209" y="22912"/>
                    </a:cubicBezTo>
                    <a:cubicBezTo>
                      <a:pt x="25705" y="20416"/>
                      <a:pt x="27108" y="17030"/>
                      <a:pt x="27108" y="13500"/>
                    </a:cubicBezTo>
                    <a:cubicBezTo>
                      <a:pt x="27108" y="9969"/>
                      <a:pt x="25705" y="6583"/>
                      <a:pt x="23209" y="4087"/>
                    </a:cubicBezTo>
                    <a:cubicBezTo>
                      <a:pt x="20713" y="1591"/>
                      <a:pt x="17327" y="188"/>
                      <a:pt x="13796" y="188"/>
                    </a:cubicBezTo>
                    <a:cubicBezTo>
                      <a:pt x="10266" y="188"/>
                      <a:pt x="6880" y="1591"/>
                      <a:pt x="4384" y="4087"/>
                    </a:cubicBezTo>
                    <a:cubicBezTo>
                      <a:pt x="1887" y="6583"/>
                      <a:pt x="485" y="9969"/>
                      <a:pt x="485" y="13500"/>
                    </a:cubicBezTo>
                    <a:cubicBezTo>
                      <a:pt x="485" y="17030"/>
                      <a:pt x="1887" y="20416"/>
                      <a:pt x="4384" y="22912"/>
                    </a:cubicBezTo>
                    <a:cubicBezTo>
                      <a:pt x="6880" y="25409"/>
                      <a:pt x="10266" y="26811"/>
                      <a:pt x="13796" y="268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86" name="任意多边形: 形状 68485">
                <a:extLst>
                  <a:ext uri="{FF2B5EF4-FFF2-40B4-BE49-F238E27FC236}">
                    <a16:creationId xmlns:a16="http://schemas.microsoft.com/office/drawing/2014/main" id="{756669ED-87E2-7B60-E52E-D03A446FDA91}"/>
                  </a:ext>
                </a:extLst>
              </p:cNvPr>
              <p:cNvSpPr/>
              <p:nvPr/>
            </p:nvSpPr>
            <p:spPr>
              <a:xfrm>
                <a:off x="8900272" y="3260261"/>
                <a:ext cx="26623" cy="26623"/>
              </a:xfrm>
              <a:custGeom>
                <a:avLst/>
                <a:gdLst>
                  <a:gd name="connsiteX0" fmla="*/ 13980 w 26623"/>
                  <a:gd name="connsiteY0" fmla="*/ 26898 h 26623"/>
                  <a:gd name="connsiteX1" fmla="*/ 23393 w 26623"/>
                  <a:gd name="connsiteY1" fmla="*/ 22999 h 26623"/>
                  <a:gd name="connsiteX2" fmla="*/ 27292 w 26623"/>
                  <a:gd name="connsiteY2" fmla="*/ 13587 h 26623"/>
                  <a:gd name="connsiteX3" fmla="*/ 23393 w 26623"/>
                  <a:gd name="connsiteY3" fmla="*/ 4174 h 26623"/>
                  <a:gd name="connsiteX4" fmla="*/ 13980 w 26623"/>
                  <a:gd name="connsiteY4" fmla="*/ 275 h 26623"/>
                  <a:gd name="connsiteX5" fmla="*/ 4568 w 26623"/>
                  <a:gd name="connsiteY5" fmla="*/ 4174 h 26623"/>
                  <a:gd name="connsiteX6" fmla="*/ 669 w 26623"/>
                  <a:gd name="connsiteY6" fmla="*/ 13587 h 26623"/>
                  <a:gd name="connsiteX7" fmla="*/ 4568 w 26623"/>
                  <a:gd name="connsiteY7" fmla="*/ 22999 h 26623"/>
                  <a:gd name="connsiteX8" fmla="*/ 13980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80" y="26898"/>
                    </a:moveTo>
                    <a:cubicBezTo>
                      <a:pt x="17511" y="26898"/>
                      <a:pt x="20897" y="25496"/>
                      <a:pt x="23393" y="22999"/>
                    </a:cubicBezTo>
                    <a:cubicBezTo>
                      <a:pt x="25889" y="20503"/>
                      <a:pt x="27292" y="17117"/>
                      <a:pt x="27292" y="13587"/>
                    </a:cubicBezTo>
                    <a:cubicBezTo>
                      <a:pt x="27292" y="10056"/>
                      <a:pt x="25889" y="6670"/>
                      <a:pt x="23393" y="4174"/>
                    </a:cubicBezTo>
                    <a:cubicBezTo>
                      <a:pt x="20897" y="1678"/>
                      <a:pt x="17511" y="275"/>
                      <a:pt x="13980" y="275"/>
                    </a:cubicBezTo>
                    <a:cubicBezTo>
                      <a:pt x="10450" y="275"/>
                      <a:pt x="7064" y="1678"/>
                      <a:pt x="4568" y="4174"/>
                    </a:cubicBezTo>
                    <a:cubicBezTo>
                      <a:pt x="2071" y="6670"/>
                      <a:pt x="669" y="10056"/>
                      <a:pt x="669" y="13587"/>
                    </a:cubicBezTo>
                    <a:cubicBezTo>
                      <a:pt x="669" y="17117"/>
                      <a:pt x="2071" y="20503"/>
                      <a:pt x="4568" y="22999"/>
                    </a:cubicBezTo>
                    <a:cubicBezTo>
                      <a:pt x="7064" y="25496"/>
                      <a:pt x="10450" y="26898"/>
                      <a:pt x="13980" y="268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87" name="任意多边形: 形状 68486">
                <a:extLst>
                  <a:ext uri="{FF2B5EF4-FFF2-40B4-BE49-F238E27FC236}">
                    <a16:creationId xmlns:a16="http://schemas.microsoft.com/office/drawing/2014/main" id="{A338530F-3528-977C-97A1-2A0AF2B79F17}"/>
                  </a:ext>
                </a:extLst>
              </p:cNvPr>
              <p:cNvSpPr/>
              <p:nvPr/>
            </p:nvSpPr>
            <p:spPr>
              <a:xfrm>
                <a:off x="6416051" y="5386521"/>
                <a:ext cx="26623" cy="26623"/>
              </a:xfrm>
              <a:custGeom>
                <a:avLst/>
                <a:gdLst>
                  <a:gd name="connsiteX0" fmla="*/ 13772 w 26623"/>
                  <a:gd name="connsiteY0" fmla="*/ 27077 h 26623"/>
                  <a:gd name="connsiteX1" fmla="*/ 23184 w 26623"/>
                  <a:gd name="connsiteY1" fmla="*/ 23178 h 26623"/>
                  <a:gd name="connsiteX2" fmla="*/ 27083 w 26623"/>
                  <a:gd name="connsiteY2" fmla="*/ 13765 h 26623"/>
                  <a:gd name="connsiteX3" fmla="*/ 23184 w 26623"/>
                  <a:gd name="connsiteY3" fmla="*/ 4352 h 26623"/>
                  <a:gd name="connsiteX4" fmla="*/ 13772 w 26623"/>
                  <a:gd name="connsiteY4" fmla="*/ 454 h 26623"/>
                  <a:gd name="connsiteX5" fmla="*/ 4359 w 26623"/>
                  <a:gd name="connsiteY5" fmla="*/ 4352 h 26623"/>
                  <a:gd name="connsiteX6" fmla="*/ 460 w 26623"/>
                  <a:gd name="connsiteY6" fmla="*/ 13765 h 26623"/>
                  <a:gd name="connsiteX7" fmla="*/ 4359 w 26623"/>
                  <a:gd name="connsiteY7" fmla="*/ 23178 h 26623"/>
                  <a:gd name="connsiteX8" fmla="*/ 13772 w 26623"/>
                  <a:gd name="connsiteY8" fmla="*/ 270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2" y="27077"/>
                    </a:moveTo>
                    <a:cubicBezTo>
                      <a:pt x="17302" y="27077"/>
                      <a:pt x="20688" y="25674"/>
                      <a:pt x="23184" y="23178"/>
                    </a:cubicBezTo>
                    <a:cubicBezTo>
                      <a:pt x="25681" y="20682"/>
                      <a:pt x="27083" y="17295"/>
                      <a:pt x="27083" y="13765"/>
                    </a:cubicBezTo>
                    <a:cubicBezTo>
                      <a:pt x="27083" y="10235"/>
                      <a:pt x="25681" y="6849"/>
                      <a:pt x="23184" y="4352"/>
                    </a:cubicBezTo>
                    <a:cubicBezTo>
                      <a:pt x="20688" y="1856"/>
                      <a:pt x="17302" y="454"/>
                      <a:pt x="13772" y="454"/>
                    </a:cubicBezTo>
                    <a:cubicBezTo>
                      <a:pt x="10241" y="454"/>
                      <a:pt x="6855" y="1856"/>
                      <a:pt x="4359" y="4352"/>
                    </a:cubicBezTo>
                    <a:cubicBezTo>
                      <a:pt x="1863" y="6849"/>
                      <a:pt x="460" y="10235"/>
                      <a:pt x="460" y="13765"/>
                    </a:cubicBezTo>
                    <a:cubicBezTo>
                      <a:pt x="460" y="17295"/>
                      <a:pt x="1863" y="20682"/>
                      <a:pt x="4359" y="23178"/>
                    </a:cubicBezTo>
                    <a:cubicBezTo>
                      <a:pt x="6855" y="25674"/>
                      <a:pt x="10241" y="27077"/>
                      <a:pt x="13772" y="270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88" name="任意多边形: 形状 68487">
                <a:extLst>
                  <a:ext uri="{FF2B5EF4-FFF2-40B4-BE49-F238E27FC236}">
                    <a16:creationId xmlns:a16="http://schemas.microsoft.com/office/drawing/2014/main" id="{E3396A9E-7ED9-AB6C-A9D0-E1B0C55F67B2}"/>
                  </a:ext>
                </a:extLst>
              </p:cNvPr>
              <p:cNvSpPr/>
              <p:nvPr/>
            </p:nvSpPr>
            <p:spPr>
              <a:xfrm>
                <a:off x="4294511" y="3842264"/>
                <a:ext cx="26623" cy="26623"/>
              </a:xfrm>
              <a:custGeom>
                <a:avLst/>
                <a:gdLst>
                  <a:gd name="connsiteX0" fmla="*/ 13593 w 26623"/>
                  <a:gd name="connsiteY0" fmla="*/ 26947 h 26623"/>
                  <a:gd name="connsiteX1" fmla="*/ 23006 w 26623"/>
                  <a:gd name="connsiteY1" fmla="*/ 23048 h 26623"/>
                  <a:gd name="connsiteX2" fmla="*/ 26905 w 26623"/>
                  <a:gd name="connsiteY2" fmla="*/ 13635 h 26623"/>
                  <a:gd name="connsiteX3" fmla="*/ 23006 w 26623"/>
                  <a:gd name="connsiteY3" fmla="*/ 4223 h 26623"/>
                  <a:gd name="connsiteX4" fmla="*/ 13593 w 26623"/>
                  <a:gd name="connsiteY4" fmla="*/ 324 h 26623"/>
                  <a:gd name="connsiteX5" fmla="*/ 4181 w 26623"/>
                  <a:gd name="connsiteY5" fmla="*/ 4223 h 26623"/>
                  <a:gd name="connsiteX6" fmla="*/ 282 w 26623"/>
                  <a:gd name="connsiteY6" fmla="*/ 13635 h 26623"/>
                  <a:gd name="connsiteX7" fmla="*/ 4181 w 26623"/>
                  <a:gd name="connsiteY7" fmla="*/ 23048 h 26623"/>
                  <a:gd name="connsiteX8" fmla="*/ 13593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3" y="26947"/>
                    </a:moveTo>
                    <a:cubicBezTo>
                      <a:pt x="17124" y="26947"/>
                      <a:pt x="20510" y="25544"/>
                      <a:pt x="23006" y="23048"/>
                    </a:cubicBezTo>
                    <a:cubicBezTo>
                      <a:pt x="25502" y="20552"/>
                      <a:pt x="26905" y="17166"/>
                      <a:pt x="26905" y="13635"/>
                    </a:cubicBezTo>
                    <a:cubicBezTo>
                      <a:pt x="26905" y="10105"/>
                      <a:pt x="25502" y="6719"/>
                      <a:pt x="23006" y="4223"/>
                    </a:cubicBezTo>
                    <a:cubicBezTo>
                      <a:pt x="20510" y="1726"/>
                      <a:pt x="17124" y="324"/>
                      <a:pt x="13593" y="324"/>
                    </a:cubicBezTo>
                    <a:cubicBezTo>
                      <a:pt x="10063" y="324"/>
                      <a:pt x="6677" y="1726"/>
                      <a:pt x="4181" y="4223"/>
                    </a:cubicBezTo>
                    <a:cubicBezTo>
                      <a:pt x="1684" y="6719"/>
                      <a:pt x="282" y="10105"/>
                      <a:pt x="282" y="13635"/>
                    </a:cubicBezTo>
                    <a:cubicBezTo>
                      <a:pt x="282" y="17166"/>
                      <a:pt x="1684" y="20552"/>
                      <a:pt x="4181" y="23048"/>
                    </a:cubicBezTo>
                    <a:cubicBezTo>
                      <a:pt x="6677" y="25544"/>
                      <a:pt x="10063" y="26947"/>
                      <a:pt x="13593" y="269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89" name="任意多边形: 形状 68488">
                <a:extLst>
                  <a:ext uri="{FF2B5EF4-FFF2-40B4-BE49-F238E27FC236}">
                    <a16:creationId xmlns:a16="http://schemas.microsoft.com/office/drawing/2014/main" id="{469EDCAC-6B0D-8E23-D758-9FA3AED09E11}"/>
                  </a:ext>
                </a:extLst>
              </p:cNvPr>
              <p:cNvSpPr/>
              <p:nvPr/>
            </p:nvSpPr>
            <p:spPr>
              <a:xfrm>
                <a:off x="6829578" y="2269676"/>
                <a:ext cx="26623" cy="26623"/>
              </a:xfrm>
              <a:custGeom>
                <a:avLst/>
                <a:gdLst>
                  <a:gd name="connsiteX0" fmla="*/ 13806 w 26623"/>
                  <a:gd name="connsiteY0" fmla="*/ 26815 h 26623"/>
                  <a:gd name="connsiteX1" fmla="*/ 23219 w 26623"/>
                  <a:gd name="connsiteY1" fmla="*/ 22916 h 26623"/>
                  <a:gd name="connsiteX2" fmla="*/ 27118 w 26623"/>
                  <a:gd name="connsiteY2" fmla="*/ 13503 h 26623"/>
                  <a:gd name="connsiteX3" fmla="*/ 23219 w 26623"/>
                  <a:gd name="connsiteY3" fmla="*/ 4091 h 26623"/>
                  <a:gd name="connsiteX4" fmla="*/ 13806 w 26623"/>
                  <a:gd name="connsiteY4" fmla="*/ 192 h 26623"/>
                  <a:gd name="connsiteX5" fmla="*/ 4394 w 26623"/>
                  <a:gd name="connsiteY5" fmla="*/ 4091 h 26623"/>
                  <a:gd name="connsiteX6" fmla="*/ 495 w 26623"/>
                  <a:gd name="connsiteY6" fmla="*/ 13503 h 26623"/>
                  <a:gd name="connsiteX7" fmla="*/ 4394 w 26623"/>
                  <a:gd name="connsiteY7" fmla="*/ 22916 h 26623"/>
                  <a:gd name="connsiteX8" fmla="*/ 13806 w 26623"/>
                  <a:gd name="connsiteY8" fmla="*/ 268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815"/>
                    </a:moveTo>
                    <a:cubicBezTo>
                      <a:pt x="17337" y="26815"/>
                      <a:pt x="20723" y="25412"/>
                      <a:pt x="23219" y="22916"/>
                    </a:cubicBezTo>
                    <a:cubicBezTo>
                      <a:pt x="25715" y="20420"/>
                      <a:pt x="27118" y="17034"/>
                      <a:pt x="27118" y="13503"/>
                    </a:cubicBezTo>
                    <a:cubicBezTo>
                      <a:pt x="27118" y="9973"/>
                      <a:pt x="25715" y="6587"/>
                      <a:pt x="23219" y="4091"/>
                    </a:cubicBezTo>
                    <a:cubicBezTo>
                      <a:pt x="20723" y="1594"/>
                      <a:pt x="17337" y="192"/>
                      <a:pt x="13806" y="192"/>
                    </a:cubicBezTo>
                    <a:cubicBezTo>
                      <a:pt x="10276" y="192"/>
                      <a:pt x="6890" y="1594"/>
                      <a:pt x="4394" y="4091"/>
                    </a:cubicBezTo>
                    <a:cubicBezTo>
                      <a:pt x="1897" y="6587"/>
                      <a:pt x="495" y="9973"/>
                      <a:pt x="495" y="13503"/>
                    </a:cubicBezTo>
                    <a:cubicBezTo>
                      <a:pt x="495" y="17034"/>
                      <a:pt x="1897" y="20420"/>
                      <a:pt x="4394" y="22916"/>
                    </a:cubicBezTo>
                    <a:cubicBezTo>
                      <a:pt x="6890" y="25412"/>
                      <a:pt x="10276" y="26815"/>
                      <a:pt x="13806" y="268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90" name="任意多边形: 形状 68489">
                <a:extLst>
                  <a:ext uri="{FF2B5EF4-FFF2-40B4-BE49-F238E27FC236}">
                    <a16:creationId xmlns:a16="http://schemas.microsoft.com/office/drawing/2014/main" id="{0511D139-0328-6F78-AA58-9BB53EB92972}"/>
                  </a:ext>
                </a:extLst>
              </p:cNvPr>
              <p:cNvSpPr/>
              <p:nvPr/>
            </p:nvSpPr>
            <p:spPr>
              <a:xfrm>
                <a:off x="8589924" y="3651416"/>
                <a:ext cx="26623" cy="26623"/>
              </a:xfrm>
              <a:custGeom>
                <a:avLst/>
                <a:gdLst>
                  <a:gd name="connsiteX0" fmla="*/ 13954 w 26623"/>
                  <a:gd name="connsiteY0" fmla="*/ 26931 h 26623"/>
                  <a:gd name="connsiteX1" fmla="*/ 23367 w 26623"/>
                  <a:gd name="connsiteY1" fmla="*/ 23032 h 26623"/>
                  <a:gd name="connsiteX2" fmla="*/ 27266 w 26623"/>
                  <a:gd name="connsiteY2" fmla="*/ 13619 h 26623"/>
                  <a:gd name="connsiteX3" fmla="*/ 23367 w 26623"/>
                  <a:gd name="connsiteY3" fmla="*/ 4207 h 26623"/>
                  <a:gd name="connsiteX4" fmla="*/ 13954 w 26623"/>
                  <a:gd name="connsiteY4" fmla="*/ 308 h 26623"/>
                  <a:gd name="connsiteX5" fmla="*/ 4541 w 26623"/>
                  <a:gd name="connsiteY5" fmla="*/ 4207 h 26623"/>
                  <a:gd name="connsiteX6" fmla="*/ 643 w 26623"/>
                  <a:gd name="connsiteY6" fmla="*/ 13619 h 26623"/>
                  <a:gd name="connsiteX7" fmla="*/ 4541 w 26623"/>
                  <a:gd name="connsiteY7" fmla="*/ 23032 h 26623"/>
                  <a:gd name="connsiteX8" fmla="*/ 13954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4" y="26931"/>
                    </a:moveTo>
                    <a:cubicBezTo>
                      <a:pt x="17484" y="26931"/>
                      <a:pt x="20871" y="25528"/>
                      <a:pt x="23367" y="23032"/>
                    </a:cubicBezTo>
                    <a:cubicBezTo>
                      <a:pt x="25863" y="20536"/>
                      <a:pt x="27266" y="17150"/>
                      <a:pt x="27266" y="13619"/>
                    </a:cubicBezTo>
                    <a:cubicBezTo>
                      <a:pt x="27266" y="10089"/>
                      <a:pt x="25863" y="6703"/>
                      <a:pt x="23367" y="4207"/>
                    </a:cubicBezTo>
                    <a:cubicBezTo>
                      <a:pt x="20871" y="1710"/>
                      <a:pt x="17484" y="308"/>
                      <a:pt x="13954" y="308"/>
                    </a:cubicBezTo>
                    <a:cubicBezTo>
                      <a:pt x="10424" y="308"/>
                      <a:pt x="7038" y="1710"/>
                      <a:pt x="4541" y="4207"/>
                    </a:cubicBezTo>
                    <a:cubicBezTo>
                      <a:pt x="2045" y="6703"/>
                      <a:pt x="643" y="10089"/>
                      <a:pt x="643" y="13619"/>
                    </a:cubicBezTo>
                    <a:cubicBezTo>
                      <a:pt x="643" y="17150"/>
                      <a:pt x="2045" y="20536"/>
                      <a:pt x="4541" y="23032"/>
                    </a:cubicBezTo>
                    <a:cubicBezTo>
                      <a:pt x="7038" y="25528"/>
                      <a:pt x="10424" y="26931"/>
                      <a:pt x="13954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91" name="任意多边形: 形状 68490">
                <a:extLst>
                  <a:ext uri="{FF2B5EF4-FFF2-40B4-BE49-F238E27FC236}">
                    <a16:creationId xmlns:a16="http://schemas.microsoft.com/office/drawing/2014/main" id="{CC78104D-9FF7-9F35-2B73-95A91F46DD11}"/>
                  </a:ext>
                </a:extLst>
              </p:cNvPr>
              <p:cNvSpPr/>
              <p:nvPr/>
            </p:nvSpPr>
            <p:spPr>
              <a:xfrm>
                <a:off x="8524825" y="3386693"/>
                <a:ext cx="26623" cy="26623"/>
              </a:xfrm>
              <a:custGeom>
                <a:avLst/>
                <a:gdLst>
                  <a:gd name="connsiteX0" fmla="*/ 13949 w 26623"/>
                  <a:gd name="connsiteY0" fmla="*/ 26909 h 26623"/>
                  <a:gd name="connsiteX1" fmla="*/ 23361 w 26623"/>
                  <a:gd name="connsiteY1" fmla="*/ 23010 h 26623"/>
                  <a:gd name="connsiteX2" fmla="*/ 27260 w 26623"/>
                  <a:gd name="connsiteY2" fmla="*/ 13597 h 26623"/>
                  <a:gd name="connsiteX3" fmla="*/ 23361 w 26623"/>
                  <a:gd name="connsiteY3" fmla="*/ 4184 h 26623"/>
                  <a:gd name="connsiteX4" fmla="*/ 13949 w 26623"/>
                  <a:gd name="connsiteY4" fmla="*/ 286 h 26623"/>
                  <a:gd name="connsiteX5" fmla="*/ 4536 w 26623"/>
                  <a:gd name="connsiteY5" fmla="*/ 4184 h 26623"/>
                  <a:gd name="connsiteX6" fmla="*/ 637 w 26623"/>
                  <a:gd name="connsiteY6" fmla="*/ 13597 h 26623"/>
                  <a:gd name="connsiteX7" fmla="*/ 4536 w 26623"/>
                  <a:gd name="connsiteY7" fmla="*/ 23010 h 26623"/>
                  <a:gd name="connsiteX8" fmla="*/ 13949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9" y="26909"/>
                    </a:moveTo>
                    <a:cubicBezTo>
                      <a:pt x="17479" y="26909"/>
                      <a:pt x="20865" y="25506"/>
                      <a:pt x="23361" y="23010"/>
                    </a:cubicBezTo>
                    <a:cubicBezTo>
                      <a:pt x="25858" y="20514"/>
                      <a:pt x="27260" y="17127"/>
                      <a:pt x="27260" y="13597"/>
                    </a:cubicBezTo>
                    <a:cubicBezTo>
                      <a:pt x="27260" y="10067"/>
                      <a:pt x="25858" y="6681"/>
                      <a:pt x="23361" y="4184"/>
                    </a:cubicBezTo>
                    <a:cubicBezTo>
                      <a:pt x="20865" y="1688"/>
                      <a:pt x="17479" y="286"/>
                      <a:pt x="13949" y="286"/>
                    </a:cubicBezTo>
                    <a:cubicBezTo>
                      <a:pt x="10418" y="286"/>
                      <a:pt x="7032" y="1688"/>
                      <a:pt x="4536" y="4184"/>
                    </a:cubicBezTo>
                    <a:cubicBezTo>
                      <a:pt x="2040" y="6681"/>
                      <a:pt x="637" y="10067"/>
                      <a:pt x="637" y="13597"/>
                    </a:cubicBezTo>
                    <a:cubicBezTo>
                      <a:pt x="637" y="17127"/>
                      <a:pt x="2040" y="20514"/>
                      <a:pt x="4536" y="23010"/>
                    </a:cubicBezTo>
                    <a:cubicBezTo>
                      <a:pt x="7032" y="25506"/>
                      <a:pt x="10418" y="26909"/>
                      <a:pt x="13949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92" name="任意多边形: 形状 68491">
                <a:extLst>
                  <a:ext uri="{FF2B5EF4-FFF2-40B4-BE49-F238E27FC236}">
                    <a16:creationId xmlns:a16="http://schemas.microsoft.com/office/drawing/2014/main" id="{F5477F76-0E69-C9C4-61E6-20ADA5E1F013}"/>
                  </a:ext>
                </a:extLst>
              </p:cNvPr>
              <p:cNvSpPr/>
              <p:nvPr/>
            </p:nvSpPr>
            <p:spPr>
              <a:xfrm>
                <a:off x="8882496" y="3293604"/>
                <a:ext cx="26623" cy="26623"/>
              </a:xfrm>
              <a:custGeom>
                <a:avLst/>
                <a:gdLst>
                  <a:gd name="connsiteX0" fmla="*/ 13979 w 26623"/>
                  <a:gd name="connsiteY0" fmla="*/ 26901 h 26623"/>
                  <a:gd name="connsiteX1" fmla="*/ 23391 w 26623"/>
                  <a:gd name="connsiteY1" fmla="*/ 23002 h 26623"/>
                  <a:gd name="connsiteX2" fmla="*/ 27290 w 26623"/>
                  <a:gd name="connsiteY2" fmla="*/ 13589 h 26623"/>
                  <a:gd name="connsiteX3" fmla="*/ 23391 w 26623"/>
                  <a:gd name="connsiteY3" fmla="*/ 4177 h 26623"/>
                  <a:gd name="connsiteX4" fmla="*/ 13979 w 26623"/>
                  <a:gd name="connsiteY4" fmla="*/ 278 h 26623"/>
                  <a:gd name="connsiteX5" fmla="*/ 4566 w 26623"/>
                  <a:gd name="connsiteY5" fmla="*/ 4177 h 26623"/>
                  <a:gd name="connsiteX6" fmla="*/ 667 w 26623"/>
                  <a:gd name="connsiteY6" fmla="*/ 13589 h 26623"/>
                  <a:gd name="connsiteX7" fmla="*/ 4566 w 26623"/>
                  <a:gd name="connsiteY7" fmla="*/ 23002 h 26623"/>
                  <a:gd name="connsiteX8" fmla="*/ 13979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79" y="26901"/>
                    </a:moveTo>
                    <a:cubicBezTo>
                      <a:pt x="17509" y="26901"/>
                      <a:pt x="20895" y="25498"/>
                      <a:pt x="23391" y="23002"/>
                    </a:cubicBezTo>
                    <a:cubicBezTo>
                      <a:pt x="25888" y="20506"/>
                      <a:pt x="27290" y="17120"/>
                      <a:pt x="27290" y="13589"/>
                    </a:cubicBezTo>
                    <a:cubicBezTo>
                      <a:pt x="27290" y="10059"/>
                      <a:pt x="25888" y="6673"/>
                      <a:pt x="23391" y="4177"/>
                    </a:cubicBezTo>
                    <a:cubicBezTo>
                      <a:pt x="20895" y="1680"/>
                      <a:pt x="17509" y="278"/>
                      <a:pt x="13979" y="278"/>
                    </a:cubicBezTo>
                    <a:cubicBezTo>
                      <a:pt x="10448" y="278"/>
                      <a:pt x="7062" y="1680"/>
                      <a:pt x="4566" y="4177"/>
                    </a:cubicBezTo>
                    <a:cubicBezTo>
                      <a:pt x="2070" y="6673"/>
                      <a:pt x="667" y="10059"/>
                      <a:pt x="667" y="13589"/>
                    </a:cubicBezTo>
                    <a:cubicBezTo>
                      <a:pt x="667" y="17120"/>
                      <a:pt x="2070" y="20506"/>
                      <a:pt x="4566" y="23002"/>
                    </a:cubicBezTo>
                    <a:cubicBezTo>
                      <a:pt x="7062" y="25498"/>
                      <a:pt x="10448" y="26901"/>
                      <a:pt x="13979" y="269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93" name="任意多边形: 形状 68492">
                <a:extLst>
                  <a:ext uri="{FF2B5EF4-FFF2-40B4-BE49-F238E27FC236}">
                    <a16:creationId xmlns:a16="http://schemas.microsoft.com/office/drawing/2014/main" id="{D038AF2A-E1B0-3ECE-C8FA-7FC7DB307B87}"/>
                  </a:ext>
                </a:extLst>
              </p:cNvPr>
              <p:cNvSpPr/>
              <p:nvPr/>
            </p:nvSpPr>
            <p:spPr>
              <a:xfrm>
                <a:off x="5297781" y="5113045"/>
                <a:ext cx="26623" cy="26623"/>
              </a:xfrm>
              <a:custGeom>
                <a:avLst/>
                <a:gdLst>
                  <a:gd name="connsiteX0" fmla="*/ 13678 w 26623"/>
                  <a:gd name="connsiteY0" fmla="*/ 27054 h 26623"/>
                  <a:gd name="connsiteX1" fmla="*/ 23090 w 26623"/>
                  <a:gd name="connsiteY1" fmla="*/ 23155 h 26623"/>
                  <a:gd name="connsiteX2" fmla="*/ 26989 w 26623"/>
                  <a:gd name="connsiteY2" fmla="*/ 13742 h 26623"/>
                  <a:gd name="connsiteX3" fmla="*/ 23090 w 26623"/>
                  <a:gd name="connsiteY3" fmla="*/ 4329 h 26623"/>
                  <a:gd name="connsiteX4" fmla="*/ 13678 w 26623"/>
                  <a:gd name="connsiteY4" fmla="*/ 431 h 26623"/>
                  <a:gd name="connsiteX5" fmla="*/ 4265 w 26623"/>
                  <a:gd name="connsiteY5" fmla="*/ 4329 h 26623"/>
                  <a:gd name="connsiteX6" fmla="*/ 366 w 26623"/>
                  <a:gd name="connsiteY6" fmla="*/ 13742 h 26623"/>
                  <a:gd name="connsiteX7" fmla="*/ 4265 w 26623"/>
                  <a:gd name="connsiteY7" fmla="*/ 23155 h 26623"/>
                  <a:gd name="connsiteX8" fmla="*/ 13678 w 26623"/>
                  <a:gd name="connsiteY8" fmla="*/ 270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8" y="27054"/>
                    </a:moveTo>
                    <a:cubicBezTo>
                      <a:pt x="17208" y="27054"/>
                      <a:pt x="20594" y="25651"/>
                      <a:pt x="23090" y="23155"/>
                    </a:cubicBezTo>
                    <a:cubicBezTo>
                      <a:pt x="25587" y="20659"/>
                      <a:pt x="26989" y="17272"/>
                      <a:pt x="26989" y="13742"/>
                    </a:cubicBezTo>
                    <a:cubicBezTo>
                      <a:pt x="26989" y="10212"/>
                      <a:pt x="25587" y="6826"/>
                      <a:pt x="23090" y="4329"/>
                    </a:cubicBezTo>
                    <a:cubicBezTo>
                      <a:pt x="20594" y="1833"/>
                      <a:pt x="17208" y="431"/>
                      <a:pt x="13678" y="431"/>
                    </a:cubicBezTo>
                    <a:cubicBezTo>
                      <a:pt x="10147" y="431"/>
                      <a:pt x="6761" y="1833"/>
                      <a:pt x="4265" y="4329"/>
                    </a:cubicBezTo>
                    <a:cubicBezTo>
                      <a:pt x="1769" y="6826"/>
                      <a:pt x="366" y="10212"/>
                      <a:pt x="366" y="13742"/>
                    </a:cubicBezTo>
                    <a:cubicBezTo>
                      <a:pt x="366" y="17272"/>
                      <a:pt x="1769" y="20659"/>
                      <a:pt x="4265" y="23155"/>
                    </a:cubicBezTo>
                    <a:cubicBezTo>
                      <a:pt x="6761" y="25651"/>
                      <a:pt x="10147" y="27054"/>
                      <a:pt x="13678" y="2705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94" name="任意多边形: 形状 68493">
                <a:extLst>
                  <a:ext uri="{FF2B5EF4-FFF2-40B4-BE49-F238E27FC236}">
                    <a16:creationId xmlns:a16="http://schemas.microsoft.com/office/drawing/2014/main" id="{81943708-4A36-C3C2-EE86-5810D3F93276}"/>
                  </a:ext>
                </a:extLst>
              </p:cNvPr>
              <p:cNvSpPr/>
              <p:nvPr/>
            </p:nvSpPr>
            <p:spPr>
              <a:xfrm>
                <a:off x="8151856" y="2178561"/>
                <a:ext cx="26623" cy="26623"/>
              </a:xfrm>
              <a:custGeom>
                <a:avLst/>
                <a:gdLst>
                  <a:gd name="connsiteX0" fmla="*/ 13917 w 26623"/>
                  <a:gd name="connsiteY0" fmla="*/ 26807 h 26623"/>
                  <a:gd name="connsiteX1" fmla="*/ 23330 w 26623"/>
                  <a:gd name="connsiteY1" fmla="*/ 22908 h 26623"/>
                  <a:gd name="connsiteX2" fmla="*/ 27229 w 26623"/>
                  <a:gd name="connsiteY2" fmla="*/ 13496 h 26623"/>
                  <a:gd name="connsiteX3" fmla="*/ 23330 w 26623"/>
                  <a:gd name="connsiteY3" fmla="*/ 4083 h 26623"/>
                  <a:gd name="connsiteX4" fmla="*/ 13917 w 26623"/>
                  <a:gd name="connsiteY4" fmla="*/ 184 h 26623"/>
                  <a:gd name="connsiteX5" fmla="*/ 4505 w 26623"/>
                  <a:gd name="connsiteY5" fmla="*/ 4083 h 26623"/>
                  <a:gd name="connsiteX6" fmla="*/ 606 w 26623"/>
                  <a:gd name="connsiteY6" fmla="*/ 13496 h 26623"/>
                  <a:gd name="connsiteX7" fmla="*/ 4505 w 26623"/>
                  <a:gd name="connsiteY7" fmla="*/ 22908 h 26623"/>
                  <a:gd name="connsiteX8" fmla="*/ 13917 w 26623"/>
                  <a:gd name="connsiteY8" fmla="*/ 268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7" y="26807"/>
                    </a:moveTo>
                    <a:cubicBezTo>
                      <a:pt x="17448" y="26807"/>
                      <a:pt x="20834" y="25405"/>
                      <a:pt x="23330" y="22908"/>
                    </a:cubicBezTo>
                    <a:cubicBezTo>
                      <a:pt x="25826" y="20412"/>
                      <a:pt x="27229" y="17026"/>
                      <a:pt x="27229" y="13496"/>
                    </a:cubicBezTo>
                    <a:cubicBezTo>
                      <a:pt x="27229" y="9965"/>
                      <a:pt x="25826" y="6579"/>
                      <a:pt x="23330" y="4083"/>
                    </a:cubicBezTo>
                    <a:cubicBezTo>
                      <a:pt x="20834" y="1587"/>
                      <a:pt x="17448" y="184"/>
                      <a:pt x="13917" y="184"/>
                    </a:cubicBezTo>
                    <a:cubicBezTo>
                      <a:pt x="10387" y="184"/>
                      <a:pt x="7001" y="1587"/>
                      <a:pt x="4505" y="4083"/>
                    </a:cubicBezTo>
                    <a:cubicBezTo>
                      <a:pt x="2008" y="6579"/>
                      <a:pt x="606" y="9965"/>
                      <a:pt x="606" y="13496"/>
                    </a:cubicBezTo>
                    <a:cubicBezTo>
                      <a:pt x="606" y="17026"/>
                      <a:pt x="2008" y="20412"/>
                      <a:pt x="4505" y="22908"/>
                    </a:cubicBezTo>
                    <a:cubicBezTo>
                      <a:pt x="7001" y="25405"/>
                      <a:pt x="10387" y="26807"/>
                      <a:pt x="13917" y="268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95" name="任意多边形: 形状 68494">
                <a:extLst>
                  <a:ext uri="{FF2B5EF4-FFF2-40B4-BE49-F238E27FC236}">
                    <a16:creationId xmlns:a16="http://schemas.microsoft.com/office/drawing/2014/main" id="{F5C25141-FE5B-FDAA-F473-38D022EFE4C0}"/>
                  </a:ext>
                </a:extLst>
              </p:cNvPr>
              <p:cNvSpPr/>
              <p:nvPr/>
            </p:nvSpPr>
            <p:spPr>
              <a:xfrm>
                <a:off x="6706875" y="1534859"/>
                <a:ext cx="26623" cy="26623"/>
              </a:xfrm>
              <a:custGeom>
                <a:avLst/>
                <a:gdLst>
                  <a:gd name="connsiteX0" fmla="*/ 13796 w 26623"/>
                  <a:gd name="connsiteY0" fmla="*/ 26753 h 26623"/>
                  <a:gd name="connsiteX1" fmla="*/ 23209 w 26623"/>
                  <a:gd name="connsiteY1" fmla="*/ 22854 h 26623"/>
                  <a:gd name="connsiteX2" fmla="*/ 27108 w 26623"/>
                  <a:gd name="connsiteY2" fmla="*/ 13442 h 26623"/>
                  <a:gd name="connsiteX3" fmla="*/ 23209 w 26623"/>
                  <a:gd name="connsiteY3" fmla="*/ 4029 h 26623"/>
                  <a:gd name="connsiteX4" fmla="*/ 13796 w 26623"/>
                  <a:gd name="connsiteY4" fmla="*/ 130 h 26623"/>
                  <a:gd name="connsiteX5" fmla="*/ 4383 w 26623"/>
                  <a:gd name="connsiteY5" fmla="*/ 4029 h 26623"/>
                  <a:gd name="connsiteX6" fmla="*/ 484 w 26623"/>
                  <a:gd name="connsiteY6" fmla="*/ 13442 h 26623"/>
                  <a:gd name="connsiteX7" fmla="*/ 4383 w 26623"/>
                  <a:gd name="connsiteY7" fmla="*/ 22854 h 26623"/>
                  <a:gd name="connsiteX8" fmla="*/ 13796 w 26623"/>
                  <a:gd name="connsiteY8" fmla="*/ 267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753"/>
                    </a:moveTo>
                    <a:cubicBezTo>
                      <a:pt x="17326" y="26753"/>
                      <a:pt x="20712" y="25351"/>
                      <a:pt x="23209" y="22854"/>
                    </a:cubicBezTo>
                    <a:cubicBezTo>
                      <a:pt x="25705" y="20358"/>
                      <a:pt x="27108" y="16972"/>
                      <a:pt x="27108" y="13442"/>
                    </a:cubicBezTo>
                    <a:cubicBezTo>
                      <a:pt x="27108" y="9911"/>
                      <a:pt x="25705" y="6525"/>
                      <a:pt x="23209" y="4029"/>
                    </a:cubicBezTo>
                    <a:cubicBezTo>
                      <a:pt x="20712" y="1533"/>
                      <a:pt x="17326" y="130"/>
                      <a:pt x="13796" y="130"/>
                    </a:cubicBezTo>
                    <a:cubicBezTo>
                      <a:pt x="10266" y="130"/>
                      <a:pt x="6880" y="1533"/>
                      <a:pt x="4383" y="4029"/>
                    </a:cubicBezTo>
                    <a:cubicBezTo>
                      <a:pt x="1887" y="6525"/>
                      <a:pt x="484" y="9911"/>
                      <a:pt x="484" y="13442"/>
                    </a:cubicBezTo>
                    <a:cubicBezTo>
                      <a:pt x="484" y="16972"/>
                      <a:pt x="1887" y="20358"/>
                      <a:pt x="4383" y="22854"/>
                    </a:cubicBezTo>
                    <a:cubicBezTo>
                      <a:pt x="6880" y="25351"/>
                      <a:pt x="10266" y="26753"/>
                      <a:pt x="13796" y="2675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96" name="任意多边形: 形状 68495">
                <a:extLst>
                  <a:ext uri="{FF2B5EF4-FFF2-40B4-BE49-F238E27FC236}">
                    <a16:creationId xmlns:a16="http://schemas.microsoft.com/office/drawing/2014/main" id="{C35377DD-F56C-BCFE-3248-D09B7866C065}"/>
                  </a:ext>
                </a:extLst>
              </p:cNvPr>
              <p:cNvSpPr/>
              <p:nvPr/>
            </p:nvSpPr>
            <p:spPr>
              <a:xfrm>
                <a:off x="7632417" y="4910068"/>
                <a:ext cx="26623" cy="26623"/>
              </a:xfrm>
              <a:custGeom>
                <a:avLst/>
                <a:gdLst>
                  <a:gd name="connsiteX0" fmla="*/ 13874 w 26623"/>
                  <a:gd name="connsiteY0" fmla="*/ 27037 h 26623"/>
                  <a:gd name="connsiteX1" fmla="*/ 23286 w 26623"/>
                  <a:gd name="connsiteY1" fmla="*/ 23138 h 26623"/>
                  <a:gd name="connsiteX2" fmla="*/ 27185 w 26623"/>
                  <a:gd name="connsiteY2" fmla="*/ 13725 h 26623"/>
                  <a:gd name="connsiteX3" fmla="*/ 23286 w 26623"/>
                  <a:gd name="connsiteY3" fmla="*/ 4312 h 26623"/>
                  <a:gd name="connsiteX4" fmla="*/ 13874 w 26623"/>
                  <a:gd name="connsiteY4" fmla="*/ 414 h 26623"/>
                  <a:gd name="connsiteX5" fmla="*/ 4461 w 26623"/>
                  <a:gd name="connsiteY5" fmla="*/ 4312 h 26623"/>
                  <a:gd name="connsiteX6" fmla="*/ 562 w 26623"/>
                  <a:gd name="connsiteY6" fmla="*/ 13725 h 26623"/>
                  <a:gd name="connsiteX7" fmla="*/ 4461 w 26623"/>
                  <a:gd name="connsiteY7" fmla="*/ 23138 h 26623"/>
                  <a:gd name="connsiteX8" fmla="*/ 13874 w 26623"/>
                  <a:gd name="connsiteY8" fmla="*/ 270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4" y="27037"/>
                    </a:moveTo>
                    <a:cubicBezTo>
                      <a:pt x="17404" y="27037"/>
                      <a:pt x="20790" y="25634"/>
                      <a:pt x="23286" y="23138"/>
                    </a:cubicBezTo>
                    <a:cubicBezTo>
                      <a:pt x="25783" y="20642"/>
                      <a:pt x="27185" y="17255"/>
                      <a:pt x="27185" y="13725"/>
                    </a:cubicBezTo>
                    <a:cubicBezTo>
                      <a:pt x="27185" y="10195"/>
                      <a:pt x="25783" y="6809"/>
                      <a:pt x="23286" y="4312"/>
                    </a:cubicBezTo>
                    <a:cubicBezTo>
                      <a:pt x="20790" y="1816"/>
                      <a:pt x="17404" y="414"/>
                      <a:pt x="13874" y="414"/>
                    </a:cubicBezTo>
                    <a:cubicBezTo>
                      <a:pt x="10343" y="414"/>
                      <a:pt x="6957" y="1816"/>
                      <a:pt x="4461" y="4312"/>
                    </a:cubicBezTo>
                    <a:cubicBezTo>
                      <a:pt x="1965" y="6809"/>
                      <a:pt x="562" y="10195"/>
                      <a:pt x="562" y="13725"/>
                    </a:cubicBezTo>
                    <a:cubicBezTo>
                      <a:pt x="562" y="17255"/>
                      <a:pt x="1965" y="20642"/>
                      <a:pt x="4461" y="23138"/>
                    </a:cubicBezTo>
                    <a:cubicBezTo>
                      <a:pt x="6957" y="25634"/>
                      <a:pt x="10343" y="27037"/>
                      <a:pt x="13874" y="270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97" name="任意多边形: 形状 68496">
                <a:extLst>
                  <a:ext uri="{FF2B5EF4-FFF2-40B4-BE49-F238E27FC236}">
                    <a16:creationId xmlns:a16="http://schemas.microsoft.com/office/drawing/2014/main" id="{BFA43503-EDE5-C55E-CC32-10BDD4CA2D7F}"/>
                  </a:ext>
                </a:extLst>
              </p:cNvPr>
              <p:cNvSpPr/>
              <p:nvPr/>
            </p:nvSpPr>
            <p:spPr>
              <a:xfrm>
                <a:off x="3463314" y="3507941"/>
                <a:ext cx="26623" cy="26623"/>
              </a:xfrm>
              <a:custGeom>
                <a:avLst/>
                <a:gdLst>
                  <a:gd name="connsiteX0" fmla="*/ 13524 w 26623"/>
                  <a:gd name="connsiteY0" fmla="*/ 26919 h 26623"/>
                  <a:gd name="connsiteX1" fmla="*/ 22936 w 26623"/>
                  <a:gd name="connsiteY1" fmla="*/ 23020 h 26623"/>
                  <a:gd name="connsiteX2" fmla="*/ 26835 w 26623"/>
                  <a:gd name="connsiteY2" fmla="*/ 13607 h 26623"/>
                  <a:gd name="connsiteX3" fmla="*/ 22936 w 26623"/>
                  <a:gd name="connsiteY3" fmla="*/ 4195 h 26623"/>
                  <a:gd name="connsiteX4" fmla="*/ 13524 w 26623"/>
                  <a:gd name="connsiteY4" fmla="*/ 296 h 26623"/>
                  <a:gd name="connsiteX5" fmla="*/ 4111 w 26623"/>
                  <a:gd name="connsiteY5" fmla="*/ 4195 h 26623"/>
                  <a:gd name="connsiteX6" fmla="*/ 212 w 26623"/>
                  <a:gd name="connsiteY6" fmla="*/ 13607 h 26623"/>
                  <a:gd name="connsiteX7" fmla="*/ 4111 w 26623"/>
                  <a:gd name="connsiteY7" fmla="*/ 23020 h 26623"/>
                  <a:gd name="connsiteX8" fmla="*/ 13524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24" y="26919"/>
                    </a:moveTo>
                    <a:cubicBezTo>
                      <a:pt x="17054" y="26919"/>
                      <a:pt x="20440" y="25516"/>
                      <a:pt x="22936" y="23020"/>
                    </a:cubicBezTo>
                    <a:cubicBezTo>
                      <a:pt x="25433" y="20524"/>
                      <a:pt x="26835" y="17138"/>
                      <a:pt x="26835" y="13607"/>
                    </a:cubicBezTo>
                    <a:cubicBezTo>
                      <a:pt x="26835" y="10077"/>
                      <a:pt x="25433" y="6691"/>
                      <a:pt x="22936" y="4195"/>
                    </a:cubicBezTo>
                    <a:cubicBezTo>
                      <a:pt x="20440" y="1698"/>
                      <a:pt x="17054" y="296"/>
                      <a:pt x="13524" y="296"/>
                    </a:cubicBezTo>
                    <a:cubicBezTo>
                      <a:pt x="9993" y="296"/>
                      <a:pt x="6607" y="1698"/>
                      <a:pt x="4111" y="4195"/>
                    </a:cubicBezTo>
                    <a:cubicBezTo>
                      <a:pt x="1615" y="6691"/>
                      <a:pt x="212" y="10077"/>
                      <a:pt x="212" y="13607"/>
                    </a:cubicBezTo>
                    <a:cubicBezTo>
                      <a:pt x="212" y="17138"/>
                      <a:pt x="1615" y="20524"/>
                      <a:pt x="4111" y="23020"/>
                    </a:cubicBezTo>
                    <a:cubicBezTo>
                      <a:pt x="6607" y="25516"/>
                      <a:pt x="9993" y="26919"/>
                      <a:pt x="13524" y="269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98" name="任意多边形: 形状 68497">
                <a:extLst>
                  <a:ext uri="{FF2B5EF4-FFF2-40B4-BE49-F238E27FC236}">
                    <a16:creationId xmlns:a16="http://schemas.microsoft.com/office/drawing/2014/main" id="{3D3DFF04-47FC-C0A9-8B2E-9E544C0C1126}"/>
                  </a:ext>
                </a:extLst>
              </p:cNvPr>
              <p:cNvSpPr/>
              <p:nvPr/>
            </p:nvSpPr>
            <p:spPr>
              <a:xfrm>
                <a:off x="6734652" y="1477165"/>
                <a:ext cx="26623" cy="26623"/>
              </a:xfrm>
              <a:custGeom>
                <a:avLst/>
                <a:gdLst>
                  <a:gd name="connsiteX0" fmla="*/ 13798 w 26623"/>
                  <a:gd name="connsiteY0" fmla="*/ 26748 h 26623"/>
                  <a:gd name="connsiteX1" fmla="*/ 23211 w 26623"/>
                  <a:gd name="connsiteY1" fmla="*/ 22849 h 26623"/>
                  <a:gd name="connsiteX2" fmla="*/ 27110 w 26623"/>
                  <a:gd name="connsiteY2" fmla="*/ 13437 h 26623"/>
                  <a:gd name="connsiteX3" fmla="*/ 23211 w 26623"/>
                  <a:gd name="connsiteY3" fmla="*/ 4024 h 26623"/>
                  <a:gd name="connsiteX4" fmla="*/ 13798 w 26623"/>
                  <a:gd name="connsiteY4" fmla="*/ 125 h 26623"/>
                  <a:gd name="connsiteX5" fmla="*/ 4386 w 26623"/>
                  <a:gd name="connsiteY5" fmla="*/ 4024 h 26623"/>
                  <a:gd name="connsiteX6" fmla="*/ 487 w 26623"/>
                  <a:gd name="connsiteY6" fmla="*/ 13437 h 26623"/>
                  <a:gd name="connsiteX7" fmla="*/ 4386 w 26623"/>
                  <a:gd name="connsiteY7" fmla="*/ 22849 h 26623"/>
                  <a:gd name="connsiteX8" fmla="*/ 13798 w 26623"/>
                  <a:gd name="connsiteY8" fmla="*/ 267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748"/>
                    </a:moveTo>
                    <a:cubicBezTo>
                      <a:pt x="17329" y="26748"/>
                      <a:pt x="20715" y="25346"/>
                      <a:pt x="23211" y="22849"/>
                    </a:cubicBezTo>
                    <a:cubicBezTo>
                      <a:pt x="25707" y="20353"/>
                      <a:pt x="27110" y="16967"/>
                      <a:pt x="27110" y="13437"/>
                    </a:cubicBezTo>
                    <a:cubicBezTo>
                      <a:pt x="27110" y="9907"/>
                      <a:pt x="25707" y="6520"/>
                      <a:pt x="23211" y="4024"/>
                    </a:cubicBezTo>
                    <a:cubicBezTo>
                      <a:pt x="20715" y="1528"/>
                      <a:pt x="17329" y="125"/>
                      <a:pt x="13798" y="125"/>
                    </a:cubicBezTo>
                    <a:cubicBezTo>
                      <a:pt x="10268" y="125"/>
                      <a:pt x="6882" y="1528"/>
                      <a:pt x="4386" y="4024"/>
                    </a:cubicBezTo>
                    <a:cubicBezTo>
                      <a:pt x="1889" y="6520"/>
                      <a:pt x="487" y="9907"/>
                      <a:pt x="487" y="13437"/>
                    </a:cubicBezTo>
                    <a:cubicBezTo>
                      <a:pt x="487" y="16967"/>
                      <a:pt x="1889" y="20353"/>
                      <a:pt x="4386" y="22849"/>
                    </a:cubicBezTo>
                    <a:cubicBezTo>
                      <a:pt x="6882" y="25346"/>
                      <a:pt x="10268" y="26748"/>
                      <a:pt x="13798" y="267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99" name="任意多边形: 形状 68498">
                <a:extLst>
                  <a:ext uri="{FF2B5EF4-FFF2-40B4-BE49-F238E27FC236}">
                    <a16:creationId xmlns:a16="http://schemas.microsoft.com/office/drawing/2014/main" id="{B36DFF22-7FF3-7924-5AA1-F1D585941C15}"/>
                  </a:ext>
                </a:extLst>
              </p:cNvPr>
              <p:cNvSpPr/>
              <p:nvPr/>
            </p:nvSpPr>
            <p:spPr>
              <a:xfrm>
                <a:off x="5427690" y="4971216"/>
                <a:ext cx="26623" cy="26623"/>
              </a:xfrm>
              <a:custGeom>
                <a:avLst/>
                <a:gdLst>
                  <a:gd name="connsiteX0" fmla="*/ 13689 w 26623"/>
                  <a:gd name="connsiteY0" fmla="*/ 27042 h 26623"/>
                  <a:gd name="connsiteX1" fmla="*/ 23101 w 26623"/>
                  <a:gd name="connsiteY1" fmla="*/ 23143 h 26623"/>
                  <a:gd name="connsiteX2" fmla="*/ 27000 w 26623"/>
                  <a:gd name="connsiteY2" fmla="*/ 13730 h 26623"/>
                  <a:gd name="connsiteX3" fmla="*/ 23101 w 26623"/>
                  <a:gd name="connsiteY3" fmla="*/ 4318 h 26623"/>
                  <a:gd name="connsiteX4" fmla="*/ 13689 w 26623"/>
                  <a:gd name="connsiteY4" fmla="*/ 419 h 26623"/>
                  <a:gd name="connsiteX5" fmla="*/ 4276 w 26623"/>
                  <a:gd name="connsiteY5" fmla="*/ 4318 h 26623"/>
                  <a:gd name="connsiteX6" fmla="*/ 377 w 26623"/>
                  <a:gd name="connsiteY6" fmla="*/ 13730 h 26623"/>
                  <a:gd name="connsiteX7" fmla="*/ 4276 w 26623"/>
                  <a:gd name="connsiteY7" fmla="*/ 23143 h 26623"/>
                  <a:gd name="connsiteX8" fmla="*/ 13689 w 26623"/>
                  <a:gd name="connsiteY8" fmla="*/ 270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7042"/>
                    </a:moveTo>
                    <a:cubicBezTo>
                      <a:pt x="17219" y="27042"/>
                      <a:pt x="20605" y="25639"/>
                      <a:pt x="23101" y="23143"/>
                    </a:cubicBezTo>
                    <a:cubicBezTo>
                      <a:pt x="25598" y="20647"/>
                      <a:pt x="27000" y="17261"/>
                      <a:pt x="27000" y="13730"/>
                    </a:cubicBezTo>
                    <a:cubicBezTo>
                      <a:pt x="27000" y="10200"/>
                      <a:pt x="25598" y="6814"/>
                      <a:pt x="23101" y="4318"/>
                    </a:cubicBezTo>
                    <a:cubicBezTo>
                      <a:pt x="20605" y="1821"/>
                      <a:pt x="17219" y="419"/>
                      <a:pt x="13689" y="419"/>
                    </a:cubicBezTo>
                    <a:cubicBezTo>
                      <a:pt x="10158" y="419"/>
                      <a:pt x="6772" y="1821"/>
                      <a:pt x="4276" y="4318"/>
                    </a:cubicBezTo>
                    <a:cubicBezTo>
                      <a:pt x="1780" y="6814"/>
                      <a:pt x="377" y="10200"/>
                      <a:pt x="377" y="13730"/>
                    </a:cubicBezTo>
                    <a:cubicBezTo>
                      <a:pt x="377" y="17261"/>
                      <a:pt x="1780" y="20647"/>
                      <a:pt x="4276" y="23143"/>
                    </a:cubicBezTo>
                    <a:cubicBezTo>
                      <a:pt x="6772" y="25639"/>
                      <a:pt x="10158" y="27042"/>
                      <a:pt x="13689" y="270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00" name="任意多边形: 形状 68499">
                <a:extLst>
                  <a:ext uri="{FF2B5EF4-FFF2-40B4-BE49-F238E27FC236}">
                    <a16:creationId xmlns:a16="http://schemas.microsoft.com/office/drawing/2014/main" id="{32627DEA-3A1B-9AA1-F1FE-1CB838CBFE28}"/>
                  </a:ext>
                </a:extLst>
              </p:cNvPr>
              <p:cNvSpPr/>
              <p:nvPr/>
            </p:nvSpPr>
            <p:spPr>
              <a:xfrm>
                <a:off x="7082093" y="2128864"/>
                <a:ext cx="26623" cy="26623"/>
              </a:xfrm>
              <a:custGeom>
                <a:avLst/>
                <a:gdLst>
                  <a:gd name="connsiteX0" fmla="*/ 13828 w 26623"/>
                  <a:gd name="connsiteY0" fmla="*/ 26803 h 26623"/>
                  <a:gd name="connsiteX1" fmla="*/ 23240 w 26623"/>
                  <a:gd name="connsiteY1" fmla="*/ 22904 h 26623"/>
                  <a:gd name="connsiteX2" fmla="*/ 27139 w 26623"/>
                  <a:gd name="connsiteY2" fmla="*/ 13492 h 26623"/>
                  <a:gd name="connsiteX3" fmla="*/ 23240 w 26623"/>
                  <a:gd name="connsiteY3" fmla="*/ 4079 h 26623"/>
                  <a:gd name="connsiteX4" fmla="*/ 13828 w 26623"/>
                  <a:gd name="connsiteY4" fmla="*/ 180 h 26623"/>
                  <a:gd name="connsiteX5" fmla="*/ 4415 w 26623"/>
                  <a:gd name="connsiteY5" fmla="*/ 4079 h 26623"/>
                  <a:gd name="connsiteX6" fmla="*/ 516 w 26623"/>
                  <a:gd name="connsiteY6" fmla="*/ 13492 h 26623"/>
                  <a:gd name="connsiteX7" fmla="*/ 4415 w 26623"/>
                  <a:gd name="connsiteY7" fmla="*/ 22904 h 26623"/>
                  <a:gd name="connsiteX8" fmla="*/ 13828 w 26623"/>
                  <a:gd name="connsiteY8" fmla="*/ 268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6803"/>
                    </a:moveTo>
                    <a:cubicBezTo>
                      <a:pt x="17358" y="26803"/>
                      <a:pt x="20744" y="25401"/>
                      <a:pt x="23240" y="22904"/>
                    </a:cubicBezTo>
                    <a:cubicBezTo>
                      <a:pt x="25737" y="20408"/>
                      <a:pt x="27139" y="17022"/>
                      <a:pt x="27139" y="13492"/>
                    </a:cubicBezTo>
                    <a:cubicBezTo>
                      <a:pt x="27139" y="9961"/>
                      <a:pt x="25737" y="6575"/>
                      <a:pt x="23240" y="4079"/>
                    </a:cubicBezTo>
                    <a:cubicBezTo>
                      <a:pt x="20744" y="1583"/>
                      <a:pt x="17358" y="180"/>
                      <a:pt x="13828" y="180"/>
                    </a:cubicBezTo>
                    <a:cubicBezTo>
                      <a:pt x="10297" y="180"/>
                      <a:pt x="6911" y="1583"/>
                      <a:pt x="4415" y="4079"/>
                    </a:cubicBezTo>
                    <a:cubicBezTo>
                      <a:pt x="1919" y="6575"/>
                      <a:pt x="516" y="9961"/>
                      <a:pt x="516" y="13492"/>
                    </a:cubicBezTo>
                    <a:cubicBezTo>
                      <a:pt x="516" y="17022"/>
                      <a:pt x="1919" y="20408"/>
                      <a:pt x="4415" y="22904"/>
                    </a:cubicBezTo>
                    <a:cubicBezTo>
                      <a:pt x="6911" y="25401"/>
                      <a:pt x="10297" y="26803"/>
                      <a:pt x="13828" y="268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01" name="任意多边形: 形状 68500">
                <a:extLst>
                  <a:ext uri="{FF2B5EF4-FFF2-40B4-BE49-F238E27FC236}">
                    <a16:creationId xmlns:a16="http://schemas.microsoft.com/office/drawing/2014/main" id="{28C5EDA6-1E6B-08B9-2108-49860285A8DF}"/>
                  </a:ext>
                </a:extLst>
              </p:cNvPr>
              <p:cNvSpPr/>
              <p:nvPr/>
            </p:nvSpPr>
            <p:spPr>
              <a:xfrm>
                <a:off x="8006060" y="4964515"/>
                <a:ext cx="26623" cy="26623"/>
              </a:xfrm>
              <a:custGeom>
                <a:avLst/>
                <a:gdLst>
                  <a:gd name="connsiteX0" fmla="*/ 13905 w 26623"/>
                  <a:gd name="connsiteY0" fmla="*/ 27041 h 26623"/>
                  <a:gd name="connsiteX1" fmla="*/ 23318 w 26623"/>
                  <a:gd name="connsiteY1" fmla="*/ 23142 h 26623"/>
                  <a:gd name="connsiteX2" fmla="*/ 27217 w 26623"/>
                  <a:gd name="connsiteY2" fmla="*/ 13730 h 26623"/>
                  <a:gd name="connsiteX3" fmla="*/ 23318 w 26623"/>
                  <a:gd name="connsiteY3" fmla="*/ 4317 h 26623"/>
                  <a:gd name="connsiteX4" fmla="*/ 13905 w 26623"/>
                  <a:gd name="connsiteY4" fmla="*/ 418 h 26623"/>
                  <a:gd name="connsiteX5" fmla="*/ 4492 w 26623"/>
                  <a:gd name="connsiteY5" fmla="*/ 4317 h 26623"/>
                  <a:gd name="connsiteX6" fmla="*/ 594 w 26623"/>
                  <a:gd name="connsiteY6" fmla="*/ 13730 h 26623"/>
                  <a:gd name="connsiteX7" fmla="*/ 4492 w 26623"/>
                  <a:gd name="connsiteY7" fmla="*/ 23142 h 26623"/>
                  <a:gd name="connsiteX8" fmla="*/ 13905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5" y="27041"/>
                    </a:moveTo>
                    <a:cubicBezTo>
                      <a:pt x="17435" y="27041"/>
                      <a:pt x="20822" y="25639"/>
                      <a:pt x="23318" y="23142"/>
                    </a:cubicBezTo>
                    <a:cubicBezTo>
                      <a:pt x="25814" y="20646"/>
                      <a:pt x="27217" y="17260"/>
                      <a:pt x="27217" y="13730"/>
                    </a:cubicBezTo>
                    <a:cubicBezTo>
                      <a:pt x="27217" y="10199"/>
                      <a:pt x="25814" y="6813"/>
                      <a:pt x="23318" y="4317"/>
                    </a:cubicBezTo>
                    <a:cubicBezTo>
                      <a:pt x="20822" y="1821"/>
                      <a:pt x="17435" y="418"/>
                      <a:pt x="13905" y="418"/>
                    </a:cubicBezTo>
                    <a:cubicBezTo>
                      <a:pt x="10375" y="418"/>
                      <a:pt x="6989" y="1821"/>
                      <a:pt x="4492" y="4317"/>
                    </a:cubicBezTo>
                    <a:cubicBezTo>
                      <a:pt x="1996" y="6813"/>
                      <a:pt x="594" y="10199"/>
                      <a:pt x="594" y="13730"/>
                    </a:cubicBezTo>
                    <a:cubicBezTo>
                      <a:pt x="594" y="17260"/>
                      <a:pt x="1996" y="20646"/>
                      <a:pt x="4492" y="23142"/>
                    </a:cubicBezTo>
                    <a:cubicBezTo>
                      <a:pt x="6989" y="25639"/>
                      <a:pt x="10375" y="27041"/>
                      <a:pt x="13905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02" name="任意多边形: 形状 68501">
                <a:extLst>
                  <a:ext uri="{FF2B5EF4-FFF2-40B4-BE49-F238E27FC236}">
                    <a16:creationId xmlns:a16="http://schemas.microsoft.com/office/drawing/2014/main" id="{FC354690-B00B-6558-5E6B-40DBB43B162C}"/>
                  </a:ext>
                </a:extLst>
              </p:cNvPr>
              <p:cNvSpPr/>
              <p:nvPr/>
            </p:nvSpPr>
            <p:spPr>
              <a:xfrm>
                <a:off x="7620099" y="4917291"/>
                <a:ext cx="26623" cy="26623"/>
              </a:xfrm>
              <a:custGeom>
                <a:avLst/>
                <a:gdLst>
                  <a:gd name="connsiteX0" fmla="*/ 13873 w 26623"/>
                  <a:gd name="connsiteY0" fmla="*/ 27037 h 26623"/>
                  <a:gd name="connsiteX1" fmla="*/ 23285 w 26623"/>
                  <a:gd name="connsiteY1" fmla="*/ 23138 h 26623"/>
                  <a:gd name="connsiteX2" fmla="*/ 27184 w 26623"/>
                  <a:gd name="connsiteY2" fmla="*/ 13726 h 26623"/>
                  <a:gd name="connsiteX3" fmla="*/ 23285 w 26623"/>
                  <a:gd name="connsiteY3" fmla="*/ 4313 h 26623"/>
                  <a:gd name="connsiteX4" fmla="*/ 13873 w 26623"/>
                  <a:gd name="connsiteY4" fmla="*/ 414 h 26623"/>
                  <a:gd name="connsiteX5" fmla="*/ 4460 w 26623"/>
                  <a:gd name="connsiteY5" fmla="*/ 4313 h 26623"/>
                  <a:gd name="connsiteX6" fmla="*/ 561 w 26623"/>
                  <a:gd name="connsiteY6" fmla="*/ 13726 h 26623"/>
                  <a:gd name="connsiteX7" fmla="*/ 4460 w 26623"/>
                  <a:gd name="connsiteY7" fmla="*/ 23138 h 26623"/>
                  <a:gd name="connsiteX8" fmla="*/ 13873 w 26623"/>
                  <a:gd name="connsiteY8" fmla="*/ 270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3" y="27037"/>
                    </a:moveTo>
                    <a:cubicBezTo>
                      <a:pt x="17403" y="27037"/>
                      <a:pt x="20789" y="25635"/>
                      <a:pt x="23285" y="23138"/>
                    </a:cubicBezTo>
                    <a:cubicBezTo>
                      <a:pt x="25782" y="20642"/>
                      <a:pt x="27184" y="17256"/>
                      <a:pt x="27184" y="13726"/>
                    </a:cubicBezTo>
                    <a:cubicBezTo>
                      <a:pt x="27184" y="10195"/>
                      <a:pt x="25782" y="6809"/>
                      <a:pt x="23285" y="4313"/>
                    </a:cubicBezTo>
                    <a:cubicBezTo>
                      <a:pt x="20789" y="1817"/>
                      <a:pt x="17403" y="414"/>
                      <a:pt x="13873" y="414"/>
                    </a:cubicBezTo>
                    <a:cubicBezTo>
                      <a:pt x="10342" y="414"/>
                      <a:pt x="6956" y="1817"/>
                      <a:pt x="4460" y="4313"/>
                    </a:cubicBezTo>
                    <a:cubicBezTo>
                      <a:pt x="1964" y="6809"/>
                      <a:pt x="561" y="10195"/>
                      <a:pt x="561" y="13726"/>
                    </a:cubicBezTo>
                    <a:cubicBezTo>
                      <a:pt x="561" y="17256"/>
                      <a:pt x="1964" y="20642"/>
                      <a:pt x="4460" y="23138"/>
                    </a:cubicBezTo>
                    <a:cubicBezTo>
                      <a:pt x="6956" y="25635"/>
                      <a:pt x="10342" y="27037"/>
                      <a:pt x="13873" y="270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03" name="任意多边形: 形状 68502">
                <a:extLst>
                  <a:ext uri="{FF2B5EF4-FFF2-40B4-BE49-F238E27FC236}">
                    <a16:creationId xmlns:a16="http://schemas.microsoft.com/office/drawing/2014/main" id="{D92D3C27-171D-C15D-BEA7-B8A9117414DE}"/>
                  </a:ext>
                </a:extLst>
              </p:cNvPr>
              <p:cNvSpPr/>
              <p:nvPr/>
            </p:nvSpPr>
            <p:spPr>
              <a:xfrm>
                <a:off x="8574547" y="2977544"/>
                <a:ext cx="26623" cy="26623"/>
              </a:xfrm>
              <a:custGeom>
                <a:avLst/>
                <a:gdLst>
                  <a:gd name="connsiteX0" fmla="*/ 13953 w 26623"/>
                  <a:gd name="connsiteY0" fmla="*/ 26874 h 26623"/>
                  <a:gd name="connsiteX1" fmla="*/ 23366 w 26623"/>
                  <a:gd name="connsiteY1" fmla="*/ 22976 h 26623"/>
                  <a:gd name="connsiteX2" fmla="*/ 27264 w 26623"/>
                  <a:gd name="connsiteY2" fmla="*/ 13563 h 26623"/>
                  <a:gd name="connsiteX3" fmla="*/ 23366 w 26623"/>
                  <a:gd name="connsiteY3" fmla="*/ 4150 h 26623"/>
                  <a:gd name="connsiteX4" fmla="*/ 13953 w 26623"/>
                  <a:gd name="connsiteY4" fmla="*/ 251 h 26623"/>
                  <a:gd name="connsiteX5" fmla="*/ 4540 w 26623"/>
                  <a:gd name="connsiteY5" fmla="*/ 4150 h 26623"/>
                  <a:gd name="connsiteX6" fmla="*/ 641 w 26623"/>
                  <a:gd name="connsiteY6" fmla="*/ 13563 h 26623"/>
                  <a:gd name="connsiteX7" fmla="*/ 4540 w 26623"/>
                  <a:gd name="connsiteY7" fmla="*/ 22976 h 26623"/>
                  <a:gd name="connsiteX8" fmla="*/ 13953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3" y="26874"/>
                    </a:moveTo>
                    <a:cubicBezTo>
                      <a:pt x="17483" y="26874"/>
                      <a:pt x="20869" y="25472"/>
                      <a:pt x="23366" y="22976"/>
                    </a:cubicBezTo>
                    <a:cubicBezTo>
                      <a:pt x="25862" y="20479"/>
                      <a:pt x="27264" y="17093"/>
                      <a:pt x="27264" y="13563"/>
                    </a:cubicBezTo>
                    <a:cubicBezTo>
                      <a:pt x="27264" y="10033"/>
                      <a:pt x="25862" y="6646"/>
                      <a:pt x="23366" y="4150"/>
                    </a:cubicBezTo>
                    <a:cubicBezTo>
                      <a:pt x="20869" y="1654"/>
                      <a:pt x="17483" y="251"/>
                      <a:pt x="13953" y="251"/>
                    </a:cubicBezTo>
                    <a:cubicBezTo>
                      <a:pt x="10423" y="251"/>
                      <a:pt x="7036" y="1654"/>
                      <a:pt x="4540" y="4150"/>
                    </a:cubicBezTo>
                    <a:cubicBezTo>
                      <a:pt x="2044" y="6646"/>
                      <a:pt x="641" y="10033"/>
                      <a:pt x="641" y="13563"/>
                    </a:cubicBezTo>
                    <a:cubicBezTo>
                      <a:pt x="641" y="17093"/>
                      <a:pt x="2044" y="20479"/>
                      <a:pt x="4540" y="22976"/>
                    </a:cubicBezTo>
                    <a:cubicBezTo>
                      <a:pt x="7036" y="25472"/>
                      <a:pt x="10423" y="26874"/>
                      <a:pt x="13953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04" name="任意多边形: 形状 68503">
                <a:extLst>
                  <a:ext uri="{FF2B5EF4-FFF2-40B4-BE49-F238E27FC236}">
                    <a16:creationId xmlns:a16="http://schemas.microsoft.com/office/drawing/2014/main" id="{7E89B983-71D4-002B-6DCD-57CB88E62FC7}"/>
                  </a:ext>
                </a:extLst>
              </p:cNvPr>
              <p:cNvSpPr/>
              <p:nvPr/>
            </p:nvSpPr>
            <p:spPr>
              <a:xfrm>
                <a:off x="8042129" y="3369327"/>
                <a:ext cx="26623" cy="26623"/>
              </a:xfrm>
              <a:custGeom>
                <a:avLst/>
                <a:gdLst>
                  <a:gd name="connsiteX0" fmla="*/ 13908 w 26623"/>
                  <a:gd name="connsiteY0" fmla="*/ 26907 h 26623"/>
                  <a:gd name="connsiteX1" fmla="*/ 23321 w 26623"/>
                  <a:gd name="connsiteY1" fmla="*/ 23008 h 26623"/>
                  <a:gd name="connsiteX2" fmla="*/ 27220 w 26623"/>
                  <a:gd name="connsiteY2" fmla="*/ 13596 h 26623"/>
                  <a:gd name="connsiteX3" fmla="*/ 23321 w 26623"/>
                  <a:gd name="connsiteY3" fmla="*/ 4183 h 26623"/>
                  <a:gd name="connsiteX4" fmla="*/ 13908 w 26623"/>
                  <a:gd name="connsiteY4" fmla="*/ 284 h 26623"/>
                  <a:gd name="connsiteX5" fmla="*/ 4495 w 26623"/>
                  <a:gd name="connsiteY5" fmla="*/ 4183 h 26623"/>
                  <a:gd name="connsiteX6" fmla="*/ 597 w 26623"/>
                  <a:gd name="connsiteY6" fmla="*/ 13596 h 26623"/>
                  <a:gd name="connsiteX7" fmla="*/ 4495 w 26623"/>
                  <a:gd name="connsiteY7" fmla="*/ 23008 h 26623"/>
                  <a:gd name="connsiteX8" fmla="*/ 13908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8" y="26907"/>
                    </a:moveTo>
                    <a:cubicBezTo>
                      <a:pt x="17438" y="26907"/>
                      <a:pt x="20825" y="25505"/>
                      <a:pt x="23321" y="23008"/>
                    </a:cubicBezTo>
                    <a:cubicBezTo>
                      <a:pt x="25817" y="20512"/>
                      <a:pt x="27220" y="17126"/>
                      <a:pt x="27220" y="13596"/>
                    </a:cubicBezTo>
                    <a:cubicBezTo>
                      <a:pt x="27220" y="10065"/>
                      <a:pt x="25817" y="6679"/>
                      <a:pt x="23321" y="4183"/>
                    </a:cubicBezTo>
                    <a:cubicBezTo>
                      <a:pt x="20825" y="1687"/>
                      <a:pt x="17438" y="284"/>
                      <a:pt x="13908" y="284"/>
                    </a:cubicBezTo>
                    <a:cubicBezTo>
                      <a:pt x="10378" y="284"/>
                      <a:pt x="6992" y="1687"/>
                      <a:pt x="4495" y="4183"/>
                    </a:cubicBezTo>
                    <a:cubicBezTo>
                      <a:pt x="1999" y="6679"/>
                      <a:pt x="597" y="10065"/>
                      <a:pt x="597" y="13596"/>
                    </a:cubicBezTo>
                    <a:cubicBezTo>
                      <a:pt x="597" y="17126"/>
                      <a:pt x="1999" y="20512"/>
                      <a:pt x="4495" y="23008"/>
                    </a:cubicBezTo>
                    <a:cubicBezTo>
                      <a:pt x="6992" y="25505"/>
                      <a:pt x="10378" y="26907"/>
                      <a:pt x="13908" y="269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05" name="任意多边形: 形状 68504">
                <a:extLst>
                  <a:ext uri="{FF2B5EF4-FFF2-40B4-BE49-F238E27FC236}">
                    <a16:creationId xmlns:a16="http://schemas.microsoft.com/office/drawing/2014/main" id="{C7B27485-9D9A-255B-2013-82F8656537DC}"/>
                  </a:ext>
                </a:extLst>
              </p:cNvPr>
              <p:cNvSpPr/>
              <p:nvPr/>
            </p:nvSpPr>
            <p:spPr>
              <a:xfrm>
                <a:off x="3413631" y="3533011"/>
                <a:ext cx="26623" cy="26623"/>
              </a:xfrm>
              <a:custGeom>
                <a:avLst/>
                <a:gdLst>
                  <a:gd name="connsiteX0" fmla="*/ 13519 w 26623"/>
                  <a:gd name="connsiteY0" fmla="*/ 26921 h 26623"/>
                  <a:gd name="connsiteX1" fmla="*/ 22932 w 26623"/>
                  <a:gd name="connsiteY1" fmla="*/ 23022 h 26623"/>
                  <a:gd name="connsiteX2" fmla="*/ 26831 w 26623"/>
                  <a:gd name="connsiteY2" fmla="*/ 13609 h 26623"/>
                  <a:gd name="connsiteX3" fmla="*/ 22932 w 26623"/>
                  <a:gd name="connsiteY3" fmla="*/ 4197 h 26623"/>
                  <a:gd name="connsiteX4" fmla="*/ 13519 w 26623"/>
                  <a:gd name="connsiteY4" fmla="*/ 298 h 26623"/>
                  <a:gd name="connsiteX5" fmla="*/ 4107 w 26623"/>
                  <a:gd name="connsiteY5" fmla="*/ 4197 h 26623"/>
                  <a:gd name="connsiteX6" fmla="*/ 208 w 26623"/>
                  <a:gd name="connsiteY6" fmla="*/ 13609 h 26623"/>
                  <a:gd name="connsiteX7" fmla="*/ 4107 w 26623"/>
                  <a:gd name="connsiteY7" fmla="*/ 23022 h 26623"/>
                  <a:gd name="connsiteX8" fmla="*/ 13519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9" y="26921"/>
                    </a:moveTo>
                    <a:cubicBezTo>
                      <a:pt x="17050" y="26921"/>
                      <a:pt x="20436" y="25518"/>
                      <a:pt x="22932" y="23022"/>
                    </a:cubicBezTo>
                    <a:cubicBezTo>
                      <a:pt x="25428" y="20526"/>
                      <a:pt x="26831" y="17140"/>
                      <a:pt x="26831" y="13609"/>
                    </a:cubicBezTo>
                    <a:cubicBezTo>
                      <a:pt x="26831" y="10079"/>
                      <a:pt x="25428" y="6693"/>
                      <a:pt x="22932" y="4197"/>
                    </a:cubicBezTo>
                    <a:cubicBezTo>
                      <a:pt x="20436" y="1700"/>
                      <a:pt x="17050" y="298"/>
                      <a:pt x="13519" y="298"/>
                    </a:cubicBezTo>
                    <a:cubicBezTo>
                      <a:pt x="9989" y="298"/>
                      <a:pt x="6603" y="1700"/>
                      <a:pt x="4107" y="4197"/>
                    </a:cubicBezTo>
                    <a:cubicBezTo>
                      <a:pt x="1610" y="6693"/>
                      <a:pt x="208" y="10079"/>
                      <a:pt x="208" y="13609"/>
                    </a:cubicBezTo>
                    <a:cubicBezTo>
                      <a:pt x="208" y="17140"/>
                      <a:pt x="1610" y="20526"/>
                      <a:pt x="4107" y="23022"/>
                    </a:cubicBezTo>
                    <a:cubicBezTo>
                      <a:pt x="6603" y="25518"/>
                      <a:pt x="9989" y="26921"/>
                      <a:pt x="13519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06" name="任意多边形: 形状 68505">
                <a:extLst>
                  <a:ext uri="{FF2B5EF4-FFF2-40B4-BE49-F238E27FC236}">
                    <a16:creationId xmlns:a16="http://schemas.microsoft.com/office/drawing/2014/main" id="{FE3A2F73-7CB7-8A42-583C-069495F4973F}"/>
                  </a:ext>
                </a:extLst>
              </p:cNvPr>
              <p:cNvSpPr/>
              <p:nvPr/>
            </p:nvSpPr>
            <p:spPr>
              <a:xfrm>
                <a:off x="7986415" y="2826668"/>
                <a:ext cx="26623" cy="26623"/>
              </a:xfrm>
              <a:custGeom>
                <a:avLst/>
                <a:gdLst>
                  <a:gd name="connsiteX0" fmla="*/ 13903 w 26623"/>
                  <a:gd name="connsiteY0" fmla="*/ 26862 h 26623"/>
                  <a:gd name="connsiteX1" fmla="*/ 23316 w 26623"/>
                  <a:gd name="connsiteY1" fmla="*/ 22963 h 26623"/>
                  <a:gd name="connsiteX2" fmla="*/ 27215 w 26623"/>
                  <a:gd name="connsiteY2" fmla="*/ 13550 h 26623"/>
                  <a:gd name="connsiteX3" fmla="*/ 23316 w 26623"/>
                  <a:gd name="connsiteY3" fmla="*/ 4137 h 26623"/>
                  <a:gd name="connsiteX4" fmla="*/ 13903 w 26623"/>
                  <a:gd name="connsiteY4" fmla="*/ 239 h 26623"/>
                  <a:gd name="connsiteX5" fmla="*/ 4491 w 26623"/>
                  <a:gd name="connsiteY5" fmla="*/ 4137 h 26623"/>
                  <a:gd name="connsiteX6" fmla="*/ 592 w 26623"/>
                  <a:gd name="connsiteY6" fmla="*/ 13550 h 26623"/>
                  <a:gd name="connsiteX7" fmla="*/ 4491 w 26623"/>
                  <a:gd name="connsiteY7" fmla="*/ 22963 h 26623"/>
                  <a:gd name="connsiteX8" fmla="*/ 13903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3" y="26862"/>
                    </a:moveTo>
                    <a:cubicBezTo>
                      <a:pt x="17434" y="26862"/>
                      <a:pt x="20820" y="25459"/>
                      <a:pt x="23316" y="22963"/>
                    </a:cubicBezTo>
                    <a:cubicBezTo>
                      <a:pt x="25812" y="20467"/>
                      <a:pt x="27215" y="17080"/>
                      <a:pt x="27215" y="13550"/>
                    </a:cubicBezTo>
                    <a:cubicBezTo>
                      <a:pt x="27215" y="10020"/>
                      <a:pt x="25812" y="6634"/>
                      <a:pt x="23316" y="4137"/>
                    </a:cubicBezTo>
                    <a:cubicBezTo>
                      <a:pt x="20820" y="1641"/>
                      <a:pt x="17434" y="239"/>
                      <a:pt x="13903" y="239"/>
                    </a:cubicBezTo>
                    <a:cubicBezTo>
                      <a:pt x="10373" y="239"/>
                      <a:pt x="6987" y="1641"/>
                      <a:pt x="4491" y="4137"/>
                    </a:cubicBezTo>
                    <a:cubicBezTo>
                      <a:pt x="1994" y="6634"/>
                      <a:pt x="592" y="10020"/>
                      <a:pt x="592" y="13550"/>
                    </a:cubicBezTo>
                    <a:cubicBezTo>
                      <a:pt x="592" y="17080"/>
                      <a:pt x="1994" y="20467"/>
                      <a:pt x="4491" y="22963"/>
                    </a:cubicBezTo>
                    <a:cubicBezTo>
                      <a:pt x="6987" y="25459"/>
                      <a:pt x="10373" y="26862"/>
                      <a:pt x="13903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07" name="任意多边形: 形状 68506">
                <a:extLst>
                  <a:ext uri="{FF2B5EF4-FFF2-40B4-BE49-F238E27FC236}">
                    <a16:creationId xmlns:a16="http://schemas.microsoft.com/office/drawing/2014/main" id="{EAAD364E-0745-6479-6372-85A21CF47925}"/>
                  </a:ext>
                </a:extLst>
              </p:cNvPr>
              <p:cNvSpPr/>
              <p:nvPr/>
            </p:nvSpPr>
            <p:spPr>
              <a:xfrm>
                <a:off x="6714360" y="2231150"/>
                <a:ext cx="26623" cy="26623"/>
              </a:xfrm>
              <a:custGeom>
                <a:avLst/>
                <a:gdLst>
                  <a:gd name="connsiteX0" fmla="*/ 13797 w 26623"/>
                  <a:gd name="connsiteY0" fmla="*/ 26812 h 26623"/>
                  <a:gd name="connsiteX1" fmla="*/ 23209 w 26623"/>
                  <a:gd name="connsiteY1" fmla="*/ 22913 h 26623"/>
                  <a:gd name="connsiteX2" fmla="*/ 27108 w 26623"/>
                  <a:gd name="connsiteY2" fmla="*/ 13500 h 26623"/>
                  <a:gd name="connsiteX3" fmla="*/ 23209 w 26623"/>
                  <a:gd name="connsiteY3" fmla="*/ 4087 h 26623"/>
                  <a:gd name="connsiteX4" fmla="*/ 13797 w 26623"/>
                  <a:gd name="connsiteY4" fmla="*/ 189 h 26623"/>
                  <a:gd name="connsiteX5" fmla="*/ 4384 w 26623"/>
                  <a:gd name="connsiteY5" fmla="*/ 4087 h 26623"/>
                  <a:gd name="connsiteX6" fmla="*/ 485 w 26623"/>
                  <a:gd name="connsiteY6" fmla="*/ 13500 h 26623"/>
                  <a:gd name="connsiteX7" fmla="*/ 4384 w 26623"/>
                  <a:gd name="connsiteY7" fmla="*/ 22913 h 26623"/>
                  <a:gd name="connsiteX8" fmla="*/ 13797 w 26623"/>
                  <a:gd name="connsiteY8" fmla="*/ 268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7" y="26812"/>
                    </a:moveTo>
                    <a:cubicBezTo>
                      <a:pt x="17327" y="26812"/>
                      <a:pt x="20713" y="25409"/>
                      <a:pt x="23209" y="22913"/>
                    </a:cubicBezTo>
                    <a:cubicBezTo>
                      <a:pt x="25706" y="20417"/>
                      <a:pt x="27108" y="17030"/>
                      <a:pt x="27108" y="13500"/>
                    </a:cubicBezTo>
                    <a:cubicBezTo>
                      <a:pt x="27108" y="9970"/>
                      <a:pt x="25706" y="6584"/>
                      <a:pt x="23209" y="4087"/>
                    </a:cubicBezTo>
                    <a:cubicBezTo>
                      <a:pt x="20713" y="1591"/>
                      <a:pt x="17327" y="189"/>
                      <a:pt x="13797" y="189"/>
                    </a:cubicBezTo>
                    <a:cubicBezTo>
                      <a:pt x="10266" y="189"/>
                      <a:pt x="6880" y="1591"/>
                      <a:pt x="4384" y="4087"/>
                    </a:cubicBezTo>
                    <a:cubicBezTo>
                      <a:pt x="1888" y="6584"/>
                      <a:pt x="485" y="9970"/>
                      <a:pt x="485" y="13500"/>
                    </a:cubicBezTo>
                    <a:cubicBezTo>
                      <a:pt x="485" y="17030"/>
                      <a:pt x="1888" y="20417"/>
                      <a:pt x="4384" y="22913"/>
                    </a:cubicBezTo>
                    <a:cubicBezTo>
                      <a:pt x="6880" y="25409"/>
                      <a:pt x="10266" y="26812"/>
                      <a:pt x="13797" y="268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08" name="任意多边形: 形状 68507">
                <a:extLst>
                  <a:ext uri="{FF2B5EF4-FFF2-40B4-BE49-F238E27FC236}">
                    <a16:creationId xmlns:a16="http://schemas.microsoft.com/office/drawing/2014/main" id="{7FCD7E59-B485-65A0-F1AC-582DD1589B8E}"/>
                  </a:ext>
                </a:extLst>
              </p:cNvPr>
              <p:cNvSpPr/>
              <p:nvPr/>
            </p:nvSpPr>
            <p:spPr>
              <a:xfrm>
                <a:off x="8090906" y="2160947"/>
                <a:ext cx="26623" cy="26623"/>
              </a:xfrm>
              <a:custGeom>
                <a:avLst/>
                <a:gdLst>
                  <a:gd name="connsiteX0" fmla="*/ 13912 w 26623"/>
                  <a:gd name="connsiteY0" fmla="*/ 26806 h 26623"/>
                  <a:gd name="connsiteX1" fmla="*/ 23325 w 26623"/>
                  <a:gd name="connsiteY1" fmla="*/ 22907 h 26623"/>
                  <a:gd name="connsiteX2" fmla="*/ 27224 w 26623"/>
                  <a:gd name="connsiteY2" fmla="*/ 13494 h 26623"/>
                  <a:gd name="connsiteX3" fmla="*/ 23325 w 26623"/>
                  <a:gd name="connsiteY3" fmla="*/ 4081 h 26623"/>
                  <a:gd name="connsiteX4" fmla="*/ 13912 w 26623"/>
                  <a:gd name="connsiteY4" fmla="*/ 183 h 26623"/>
                  <a:gd name="connsiteX5" fmla="*/ 4500 w 26623"/>
                  <a:gd name="connsiteY5" fmla="*/ 4081 h 26623"/>
                  <a:gd name="connsiteX6" fmla="*/ 601 w 26623"/>
                  <a:gd name="connsiteY6" fmla="*/ 13494 h 26623"/>
                  <a:gd name="connsiteX7" fmla="*/ 4500 w 26623"/>
                  <a:gd name="connsiteY7" fmla="*/ 22907 h 26623"/>
                  <a:gd name="connsiteX8" fmla="*/ 13912 w 26623"/>
                  <a:gd name="connsiteY8" fmla="*/ 268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2" y="26806"/>
                    </a:moveTo>
                    <a:cubicBezTo>
                      <a:pt x="17443" y="26806"/>
                      <a:pt x="20829" y="25403"/>
                      <a:pt x="23325" y="22907"/>
                    </a:cubicBezTo>
                    <a:cubicBezTo>
                      <a:pt x="25821" y="20411"/>
                      <a:pt x="27224" y="17024"/>
                      <a:pt x="27224" y="13494"/>
                    </a:cubicBezTo>
                    <a:cubicBezTo>
                      <a:pt x="27224" y="9964"/>
                      <a:pt x="25821" y="6578"/>
                      <a:pt x="23325" y="4081"/>
                    </a:cubicBezTo>
                    <a:cubicBezTo>
                      <a:pt x="20829" y="1585"/>
                      <a:pt x="17443" y="183"/>
                      <a:pt x="13912" y="183"/>
                    </a:cubicBezTo>
                    <a:cubicBezTo>
                      <a:pt x="10382" y="183"/>
                      <a:pt x="6996" y="1585"/>
                      <a:pt x="4500" y="4081"/>
                    </a:cubicBezTo>
                    <a:cubicBezTo>
                      <a:pt x="2003" y="6578"/>
                      <a:pt x="601" y="9964"/>
                      <a:pt x="601" y="13494"/>
                    </a:cubicBezTo>
                    <a:cubicBezTo>
                      <a:pt x="601" y="17024"/>
                      <a:pt x="2003" y="20411"/>
                      <a:pt x="4500" y="22907"/>
                    </a:cubicBezTo>
                    <a:cubicBezTo>
                      <a:pt x="6996" y="25403"/>
                      <a:pt x="10382" y="26806"/>
                      <a:pt x="13912" y="268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09" name="任意多边形: 形状 68508">
                <a:extLst>
                  <a:ext uri="{FF2B5EF4-FFF2-40B4-BE49-F238E27FC236}">
                    <a16:creationId xmlns:a16="http://schemas.microsoft.com/office/drawing/2014/main" id="{E9533CF4-AB26-DCFA-74AD-D3A3EFB5AFD2}"/>
                  </a:ext>
                </a:extLst>
              </p:cNvPr>
              <p:cNvSpPr/>
              <p:nvPr/>
            </p:nvSpPr>
            <p:spPr>
              <a:xfrm>
                <a:off x="4261134" y="3721507"/>
                <a:ext cx="26623" cy="26623"/>
              </a:xfrm>
              <a:custGeom>
                <a:avLst/>
                <a:gdLst>
                  <a:gd name="connsiteX0" fmla="*/ 13591 w 26623"/>
                  <a:gd name="connsiteY0" fmla="*/ 26937 h 26623"/>
                  <a:gd name="connsiteX1" fmla="*/ 23003 w 26623"/>
                  <a:gd name="connsiteY1" fmla="*/ 23038 h 26623"/>
                  <a:gd name="connsiteX2" fmla="*/ 26902 w 26623"/>
                  <a:gd name="connsiteY2" fmla="*/ 13625 h 26623"/>
                  <a:gd name="connsiteX3" fmla="*/ 23003 w 26623"/>
                  <a:gd name="connsiteY3" fmla="*/ 4213 h 26623"/>
                  <a:gd name="connsiteX4" fmla="*/ 13591 w 26623"/>
                  <a:gd name="connsiteY4" fmla="*/ 314 h 26623"/>
                  <a:gd name="connsiteX5" fmla="*/ 4178 w 26623"/>
                  <a:gd name="connsiteY5" fmla="*/ 4213 h 26623"/>
                  <a:gd name="connsiteX6" fmla="*/ 279 w 26623"/>
                  <a:gd name="connsiteY6" fmla="*/ 13625 h 26623"/>
                  <a:gd name="connsiteX7" fmla="*/ 4178 w 26623"/>
                  <a:gd name="connsiteY7" fmla="*/ 23038 h 26623"/>
                  <a:gd name="connsiteX8" fmla="*/ 13591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1" y="26937"/>
                    </a:moveTo>
                    <a:cubicBezTo>
                      <a:pt x="17121" y="26937"/>
                      <a:pt x="20507" y="25534"/>
                      <a:pt x="23003" y="23038"/>
                    </a:cubicBezTo>
                    <a:cubicBezTo>
                      <a:pt x="25500" y="20542"/>
                      <a:pt x="26902" y="17156"/>
                      <a:pt x="26902" y="13625"/>
                    </a:cubicBezTo>
                    <a:cubicBezTo>
                      <a:pt x="26902" y="10095"/>
                      <a:pt x="25500" y="6709"/>
                      <a:pt x="23003" y="4213"/>
                    </a:cubicBezTo>
                    <a:cubicBezTo>
                      <a:pt x="20507" y="1716"/>
                      <a:pt x="17121" y="314"/>
                      <a:pt x="13591" y="314"/>
                    </a:cubicBezTo>
                    <a:cubicBezTo>
                      <a:pt x="10060" y="314"/>
                      <a:pt x="6674" y="1716"/>
                      <a:pt x="4178" y="4213"/>
                    </a:cubicBezTo>
                    <a:cubicBezTo>
                      <a:pt x="1682" y="6709"/>
                      <a:pt x="279" y="10095"/>
                      <a:pt x="279" y="13625"/>
                    </a:cubicBezTo>
                    <a:cubicBezTo>
                      <a:pt x="279" y="17156"/>
                      <a:pt x="1682" y="20542"/>
                      <a:pt x="4178" y="23038"/>
                    </a:cubicBezTo>
                    <a:cubicBezTo>
                      <a:pt x="6674" y="25534"/>
                      <a:pt x="10060" y="26937"/>
                      <a:pt x="13591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10" name="任意多边形: 形状 68509">
                <a:extLst>
                  <a:ext uri="{FF2B5EF4-FFF2-40B4-BE49-F238E27FC236}">
                    <a16:creationId xmlns:a16="http://schemas.microsoft.com/office/drawing/2014/main" id="{F80B3236-3362-9FC2-E2D3-4E04C951C603}"/>
                  </a:ext>
                </a:extLst>
              </p:cNvPr>
              <p:cNvSpPr/>
              <p:nvPr/>
            </p:nvSpPr>
            <p:spPr>
              <a:xfrm>
                <a:off x="8889996" y="3276476"/>
                <a:ext cx="26623" cy="26623"/>
              </a:xfrm>
              <a:custGeom>
                <a:avLst/>
                <a:gdLst>
                  <a:gd name="connsiteX0" fmla="*/ 13979 w 26623"/>
                  <a:gd name="connsiteY0" fmla="*/ 26899 h 26623"/>
                  <a:gd name="connsiteX1" fmla="*/ 23392 w 26623"/>
                  <a:gd name="connsiteY1" fmla="*/ 23001 h 26623"/>
                  <a:gd name="connsiteX2" fmla="*/ 27291 w 26623"/>
                  <a:gd name="connsiteY2" fmla="*/ 13588 h 26623"/>
                  <a:gd name="connsiteX3" fmla="*/ 23392 w 26623"/>
                  <a:gd name="connsiteY3" fmla="*/ 4175 h 26623"/>
                  <a:gd name="connsiteX4" fmla="*/ 13979 w 26623"/>
                  <a:gd name="connsiteY4" fmla="*/ 276 h 26623"/>
                  <a:gd name="connsiteX5" fmla="*/ 4567 w 26623"/>
                  <a:gd name="connsiteY5" fmla="*/ 4175 h 26623"/>
                  <a:gd name="connsiteX6" fmla="*/ 668 w 26623"/>
                  <a:gd name="connsiteY6" fmla="*/ 13588 h 26623"/>
                  <a:gd name="connsiteX7" fmla="*/ 4567 w 26623"/>
                  <a:gd name="connsiteY7" fmla="*/ 23001 h 26623"/>
                  <a:gd name="connsiteX8" fmla="*/ 13979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79" y="26899"/>
                    </a:moveTo>
                    <a:cubicBezTo>
                      <a:pt x="17510" y="26899"/>
                      <a:pt x="20896" y="25497"/>
                      <a:pt x="23392" y="23001"/>
                    </a:cubicBezTo>
                    <a:cubicBezTo>
                      <a:pt x="25888" y="20504"/>
                      <a:pt x="27291" y="17118"/>
                      <a:pt x="27291" y="13588"/>
                    </a:cubicBezTo>
                    <a:cubicBezTo>
                      <a:pt x="27291" y="10058"/>
                      <a:pt x="25888" y="6671"/>
                      <a:pt x="23392" y="4175"/>
                    </a:cubicBezTo>
                    <a:cubicBezTo>
                      <a:pt x="20896" y="1679"/>
                      <a:pt x="17510" y="276"/>
                      <a:pt x="13979" y="276"/>
                    </a:cubicBezTo>
                    <a:cubicBezTo>
                      <a:pt x="10449" y="276"/>
                      <a:pt x="7063" y="1679"/>
                      <a:pt x="4567" y="4175"/>
                    </a:cubicBezTo>
                    <a:cubicBezTo>
                      <a:pt x="2070" y="6671"/>
                      <a:pt x="668" y="10058"/>
                      <a:pt x="668" y="13588"/>
                    </a:cubicBezTo>
                    <a:cubicBezTo>
                      <a:pt x="668" y="17118"/>
                      <a:pt x="2070" y="20504"/>
                      <a:pt x="4567" y="23001"/>
                    </a:cubicBezTo>
                    <a:cubicBezTo>
                      <a:pt x="7063" y="25497"/>
                      <a:pt x="10449" y="26899"/>
                      <a:pt x="13979" y="268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11" name="任意多边形: 形状 68510">
                <a:extLst>
                  <a:ext uri="{FF2B5EF4-FFF2-40B4-BE49-F238E27FC236}">
                    <a16:creationId xmlns:a16="http://schemas.microsoft.com/office/drawing/2014/main" id="{4E5FDA15-30B8-739A-6627-AE59537321D1}"/>
                  </a:ext>
                </a:extLst>
              </p:cNvPr>
              <p:cNvSpPr/>
              <p:nvPr/>
            </p:nvSpPr>
            <p:spPr>
              <a:xfrm>
                <a:off x="2696035" y="2455872"/>
                <a:ext cx="26623" cy="26623"/>
              </a:xfrm>
              <a:custGeom>
                <a:avLst/>
                <a:gdLst>
                  <a:gd name="connsiteX0" fmla="*/ 13459 w 26623"/>
                  <a:gd name="connsiteY0" fmla="*/ 26831 h 26623"/>
                  <a:gd name="connsiteX1" fmla="*/ 22872 w 26623"/>
                  <a:gd name="connsiteY1" fmla="*/ 22932 h 26623"/>
                  <a:gd name="connsiteX2" fmla="*/ 26771 w 26623"/>
                  <a:gd name="connsiteY2" fmla="*/ 13519 h 26623"/>
                  <a:gd name="connsiteX3" fmla="*/ 22872 w 26623"/>
                  <a:gd name="connsiteY3" fmla="*/ 4106 h 26623"/>
                  <a:gd name="connsiteX4" fmla="*/ 13459 w 26623"/>
                  <a:gd name="connsiteY4" fmla="*/ 207 h 26623"/>
                  <a:gd name="connsiteX5" fmla="*/ 4046 w 26623"/>
                  <a:gd name="connsiteY5" fmla="*/ 4106 h 26623"/>
                  <a:gd name="connsiteX6" fmla="*/ 148 w 26623"/>
                  <a:gd name="connsiteY6" fmla="*/ 13519 h 26623"/>
                  <a:gd name="connsiteX7" fmla="*/ 4046 w 26623"/>
                  <a:gd name="connsiteY7" fmla="*/ 22932 h 26623"/>
                  <a:gd name="connsiteX8" fmla="*/ 13459 w 26623"/>
                  <a:gd name="connsiteY8" fmla="*/ 268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9" y="26831"/>
                    </a:moveTo>
                    <a:cubicBezTo>
                      <a:pt x="16989" y="26831"/>
                      <a:pt x="20376" y="25428"/>
                      <a:pt x="22872" y="22932"/>
                    </a:cubicBezTo>
                    <a:cubicBezTo>
                      <a:pt x="25368" y="20435"/>
                      <a:pt x="26771" y="17049"/>
                      <a:pt x="26771" y="13519"/>
                    </a:cubicBezTo>
                    <a:cubicBezTo>
                      <a:pt x="26771" y="9989"/>
                      <a:pt x="25368" y="6603"/>
                      <a:pt x="22872" y="4106"/>
                    </a:cubicBezTo>
                    <a:cubicBezTo>
                      <a:pt x="20376" y="1610"/>
                      <a:pt x="16989" y="207"/>
                      <a:pt x="13459" y="207"/>
                    </a:cubicBezTo>
                    <a:cubicBezTo>
                      <a:pt x="9929" y="207"/>
                      <a:pt x="6543" y="1610"/>
                      <a:pt x="4046" y="4106"/>
                    </a:cubicBezTo>
                    <a:cubicBezTo>
                      <a:pt x="1550" y="6603"/>
                      <a:pt x="148" y="9989"/>
                      <a:pt x="148" y="13519"/>
                    </a:cubicBezTo>
                    <a:cubicBezTo>
                      <a:pt x="148" y="17049"/>
                      <a:pt x="1550" y="20435"/>
                      <a:pt x="4046" y="22932"/>
                    </a:cubicBezTo>
                    <a:cubicBezTo>
                      <a:pt x="6543" y="25428"/>
                      <a:pt x="9929" y="26831"/>
                      <a:pt x="13459" y="268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12" name="任意多边形: 形状 68511">
                <a:extLst>
                  <a:ext uri="{FF2B5EF4-FFF2-40B4-BE49-F238E27FC236}">
                    <a16:creationId xmlns:a16="http://schemas.microsoft.com/office/drawing/2014/main" id="{2F982D66-09D8-5510-2ADE-486251B42089}"/>
                  </a:ext>
                </a:extLst>
              </p:cNvPr>
              <p:cNvSpPr/>
              <p:nvPr/>
            </p:nvSpPr>
            <p:spPr>
              <a:xfrm>
                <a:off x="8105813" y="2811033"/>
                <a:ext cx="26623" cy="26623"/>
              </a:xfrm>
              <a:custGeom>
                <a:avLst/>
                <a:gdLst>
                  <a:gd name="connsiteX0" fmla="*/ 13914 w 26623"/>
                  <a:gd name="connsiteY0" fmla="*/ 26860 h 26623"/>
                  <a:gd name="connsiteX1" fmla="*/ 23326 w 26623"/>
                  <a:gd name="connsiteY1" fmla="*/ 22962 h 26623"/>
                  <a:gd name="connsiteX2" fmla="*/ 27225 w 26623"/>
                  <a:gd name="connsiteY2" fmla="*/ 13549 h 26623"/>
                  <a:gd name="connsiteX3" fmla="*/ 23326 w 26623"/>
                  <a:gd name="connsiteY3" fmla="*/ 4136 h 26623"/>
                  <a:gd name="connsiteX4" fmla="*/ 13914 w 26623"/>
                  <a:gd name="connsiteY4" fmla="*/ 237 h 26623"/>
                  <a:gd name="connsiteX5" fmla="*/ 4501 w 26623"/>
                  <a:gd name="connsiteY5" fmla="*/ 4136 h 26623"/>
                  <a:gd name="connsiteX6" fmla="*/ 602 w 26623"/>
                  <a:gd name="connsiteY6" fmla="*/ 13549 h 26623"/>
                  <a:gd name="connsiteX7" fmla="*/ 4501 w 26623"/>
                  <a:gd name="connsiteY7" fmla="*/ 22962 h 26623"/>
                  <a:gd name="connsiteX8" fmla="*/ 13914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4" y="26860"/>
                    </a:moveTo>
                    <a:cubicBezTo>
                      <a:pt x="17444" y="26860"/>
                      <a:pt x="20830" y="25458"/>
                      <a:pt x="23326" y="22962"/>
                    </a:cubicBezTo>
                    <a:cubicBezTo>
                      <a:pt x="25823" y="20465"/>
                      <a:pt x="27225" y="17079"/>
                      <a:pt x="27225" y="13549"/>
                    </a:cubicBezTo>
                    <a:cubicBezTo>
                      <a:pt x="27225" y="10019"/>
                      <a:pt x="25823" y="6632"/>
                      <a:pt x="23326" y="4136"/>
                    </a:cubicBezTo>
                    <a:cubicBezTo>
                      <a:pt x="20830" y="1640"/>
                      <a:pt x="17444" y="237"/>
                      <a:pt x="13914" y="237"/>
                    </a:cubicBezTo>
                    <a:cubicBezTo>
                      <a:pt x="10383" y="237"/>
                      <a:pt x="6997" y="1640"/>
                      <a:pt x="4501" y="4136"/>
                    </a:cubicBezTo>
                    <a:cubicBezTo>
                      <a:pt x="2005" y="6632"/>
                      <a:pt x="602" y="10019"/>
                      <a:pt x="602" y="13549"/>
                    </a:cubicBezTo>
                    <a:cubicBezTo>
                      <a:pt x="602" y="17079"/>
                      <a:pt x="2005" y="20465"/>
                      <a:pt x="4501" y="22962"/>
                    </a:cubicBezTo>
                    <a:cubicBezTo>
                      <a:pt x="6997" y="25458"/>
                      <a:pt x="10383" y="26860"/>
                      <a:pt x="13914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13" name="任意多边形: 形状 68512">
                <a:extLst>
                  <a:ext uri="{FF2B5EF4-FFF2-40B4-BE49-F238E27FC236}">
                    <a16:creationId xmlns:a16="http://schemas.microsoft.com/office/drawing/2014/main" id="{E7AE6C9A-AF83-C85D-0BE7-8973382624E1}"/>
                  </a:ext>
                </a:extLst>
              </p:cNvPr>
              <p:cNvSpPr/>
              <p:nvPr/>
            </p:nvSpPr>
            <p:spPr>
              <a:xfrm>
                <a:off x="6294005" y="1801677"/>
                <a:ext cx="26623" cy="26623"/>
              </a:xfrm>
              <a:custGeom>
                <a:avLst/>
                <a:gdLst>
                  <a:gd name="connsiteX0" fmla="*/ 13761 w 26623"/>
                  <a:gd name="connsiteY0" fmla="*/ 26776 h 26623"/>
                  <a:gd name="connsiteX1" fmla="*/ 23174 w 26623"/>
                  <a:gd name="connsiteY1" fmla="*/ 22877 h 26623"/>
                  <a:gd name="connsiteX2" fmla="*/ 27073 w 26623"/>
                  <a:gd name="connsiteY2" fmla="*/ 13464 h 26623"/>
                  <a:gd name="connsiteX3" fmla="*/ 23174 w 26623"/>
                  <a:gd name="connsiteY3" fmla="*/ 4051 h 26623"/>
                  <a:gd name="connsiteX4" fmla="*/ 13761 w 26623"/>
                  <a:gd name="connsiteY4" fmla="*/ 152 h 26623"/>
                  <a:gd name="connsiteX5" fmla="*/ 4349 w 26623"/>
                  <a:gd name="connsiteY5" fmla="*/ 4051 h 26623"/>
                  <a:gd name="connsiteX6" fmla="*/ 450 w 26623"/>
                  <a:gd name="connsiteY6" fmla="*/ 13464 h 26623"/>
                  <a:gd name="connsiteX7" fmla="*/ 4349 w 26623"/>
                  <a:gd name="connsiteY7" fmla="*/ 22877 h 26623"/>
                  <a:gd name="connsiteX8" fmla="*/ 13761 w 26623"/>
                  <a:gd name="connsiteY8" fmla="*/ 267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1" y="26776"/>
                    </a:moveTo>
                    <a:cubicBezTo>
                      <a:pt x="17292" y="26776"/>
                      <a:pt x="20678" y="25373"/>
                      <a:pt x="23174" y="22877"/>
                    </a:cubicBezTo>
                    <a:cubicBezTo>
                      <a:pt x="25670" y="20380"/>
                      <a:pt x="27073" y="16994"/>
                      <a:pt x="27073" y="13464"/>
                    </a:cubicBezTo>
                    <a:cubicBezTo>
                      <a:pt x="27073" y="9934"/>
                      <a:pt x="25670" y="6548"/>
                      <a:pt x="23174" y="4051"/>
                    </a:cubicBezTo>
                    <a:cubicBezTo>
                      <a:pt x="20678" y="1555"/>
                      <a:pt x="17292" y="152"/>
                      <a:pt x="13761" y="152"/>
                    </a:cubicBezTo>
                    <a:cubicBezTo>
                      <a:pt x="10231" y="152"/>
                      <a:pt x="6845" y="1555"/>
                      <a:pt x="4349" y="4051"/>
                    </a:cubicBezTo>
                    <a:cubicBezTo>
                      <a:pt x="1852" y="6548"/>
                      <a:pt x="450" y="9934"/>
                      <a:pt x="450" y="13464"/>
                    </a:cubicBezTo>
                    <a:cubicBezTo>
                      <a:pt x="450" y="16994"/>
                      <a:pt x="1852" y="20380"/>
                      <a:pt x="4349" y="22877"/>
                    </a:cubicBezTo>
                    <a:cubicBezTo>
                      <a:pt x="6845" y="25373"/>
                      <a:pt x="10231" y="26776"/>
                      <a:pt x="13761" y="267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14" name="任意多边形: 形状 68513">
                <a:extLst>
                  <a:ext uri="{FF2B5EF4-FFF2-40B4-BE49-F238E27FC236}">
                    <a16:creationId xmlns:a16="http://schemas.microsoft.com/office/drawing/2014/main" id="{C4EE2678-FED4-CF29-33FC-9162AD02A177}"/>
                  </a:ext>
                </a:extLst>
              </p:cNvPr>
              <p:cNvSpPr/>
              <p:nvPr/>
            </p:nvSpPr>
            <p:spPr>
              <a:xfrm>
                <a:off x="8022406" y="3256968"/>
                <a:ext cx="26623" cy="26623"/>
              </a:xfrm>
              <a:custGeom>
                <a:avLst/>
                <a:gdLst>
                  <a:gd name="connsiteX0" fmla="*/ 13907 w 26623"/>
                  <a:gd name="connsiteY0" fmla="*/ 26898 h 26623"/>
                  <a:gd name="connsiteX1" fmla="*/ 23319 w 26623"/>
                  <a:gd name="connsiteY1" fmla="*/ 22999 h 26623"/>
                  <a:gd name="connsiteX2" fmla="*/ 27218 w 26623"/>
                  <a:gd name="connsiteY2" fmla="*/ 13586 h 26623"/>
                  <a:gd name="connsiteX3" fmla="*/ 23319 w 26623"/>
                  <a:gd name="connsiteY3" fmla="*/ 4174 h 26623"/>
                  <a:gd name="connsiteX4" fmla="*/ 13907 w 26623"/>
                  <a:gd name="connsiteY4" fmla="*/ 275 h 26623"/>
                  <a:gd name="connsiteX5" fmla="*/ 4494 w 26623"/>
                  <a:gd name="connsiteY5" fmla="*/ 4174 h 26623"/>
                  <a:gd name="connsiteX6" fmla="*/ 595 w 26623"/>
                  <a:gd name="connsiteY6" fmla="*/ 13586 h 26623"/>
                  <a:gd name="connsiteX7" fmla="*/ 4494 w 26623"/>
                  <a:gd name="connsiteY7" fmla="*/ 22999 h 26623"/>
                  <a:gd name="connsiteX8" fmla="*/ 13907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7" y="26898"/>
                    </a:moveTo>
                    <a:cubicBezTo>
                      <a:pt x="17437" y="26898"/>
                      <a:pt x="20823" y="25495"/>
                      <a:pt x="23319" y="22999"/>
                    </a:cubicBezTo>
                    <a:cubicBezTo>
                      <a:pt x="25816" y="20503"/>
                      <a:pt x="27218" y="17117"/>
                      <a:pt x="27218" y="13586"/>
                    </a:cubicBezTo>
                    <a:cubicBezTo>
                      <a:pt x="27218" y="10056"/>
                      <a:pt x="25816" y="6670"/>
                      <a:pt x="23319" y="4174"/>
                    </a:cubicBezTo>
                    <a:cubicBezTo>
                      <a:pt x="20823" y="1677"/>
                      <a:pt x="17437" y="275"/>
                      <a:pt x="13907" y="275"/>
                    </a:cubicBezTo>
                    <a:cubicBezTo>
                      <a:pt x="10376" y="275"/>
                      <a:pt x="6990" y="1677"/>
                      <a:pt x="4494" y="4174"/>
                    </a:cubicBezTo>
                    <a:cubicBezTo>
                      <a:pt x="1998" y="6670"/>
                      <a:pt x="595" y="10056"/>
                      <a:pt x="595" y="13586"/>
                    </a:cubicBezTo>
                    <a:cubicBezTo>
                      <a:pt x="595" y="17117"/>
                      <a:pt x="1998" y="20503"/>
                      <a:pt x="4494" y="22999"/>
                    </a:cubicBezTo>
                    <a:cubicBezTo>
                      <a:pt x="6990" y="25495"/>
                      <a:pt x="10376" y="26898"/>
                      <a:pt x="13907" y="268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15" name="任意多边形: 形状 68514">
                <a:extLst>
                  <a:ext uri="{FF2B5EF4-FFF2-40B4-BE49-F238E27FC236}">
                    <a16:creationId xmlns:a16="http://schemas.microsoft.com/office/drawing/2014/main" id="{2C80CDDE-0A43-6678-12BA-0FEADA6E22D0}"/>
                  </a:ext>
                </a:extLst>
              </p:cNvPr>
              <p:cNvSpPr/>
              <p:nvPr/>
            </p:nvSpPr>
            <p:spPr>
              <a:xfrm>
                <a:off x="9322247" y="4520433"/>
                <a:ext cx="26623" cy="26623"/>
              </a:xfrm>
              <a:custGeom>
                <a:avLst/>
                <a:gdLst>
                  <a:gd name="connsiteX0" fmla="*/ 14016 w 26623"/>
                  <a:gd name="connsiteY0" fmla="*/ 27004 h 26623"/>
                  <a:gd name="connsiteX1" fmla="*/ 23428 w 26623"/>
                  <a:gd name="connsiteY1" fmla="*/ 23105 h 26623"/>
                  <a:gd name="connsiteX2" fmla="*/ 27327 w 26623"/>
                  <a:gd name="connsiteY2" fmla="*/ 13692 h 26623"/>
                  <a:gd name="connsiteX3" fmla="*/ 23428 w 26623"/>
                  <a:gd name="connsiteY3" fmla="*/ 4280 h 26623"/>
                  <a:gd name="connsiteX4" fmla="*/ 14016 w 26623"/>
                  <a:gd name="connsiteY4" fmla="*/ 381 h 26623"/>
                  <a:gd name="connsiteX5" fmla="*/ 4603 w 26623"/>
                  <a:gd name="connsiteY5" fmla="*/ 4280 h 26623"/>
                  <a:gd name="connsiteX6" fmla="*/ 704 w 26623"/>
                  <a:gd name="connsiteY6" fmla="*/ 13692 h 26623"/>
                  <a:gd name="connsiteX7" fmla="*/ 4603 w 26623"/>
                  <a:gd name="connsiteY7" fmla="*/ 23105 h 26623"/>
                  <a:gd name="connsiteX8" fmla="*/ 14016 w 26623"/>
                  <a:gd name="connsiteY8" fmla="*/ 270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4016" y="27004"/>
                    </a:moveTo>
                    <a:cubicBezTo>
                      <a:pt x="17546" y="27004"/>
                      <a:pt x="20932" y="25601"/>
                      <a:pt x="23428" y="23105"/>
                    </a:cubicBezTo>
                    <a:cubicBezTo>
                      <a:pt x="25925" y="20609"/>
                      <a:pt x="27327" y="17223"/>
                      <a:pt x="27327" y="13692"/>
                    </a:cubicBezTo>
                    <a:cubicBezTo>
                      <a:pt x="27327" y="10162"/>
                      <a:pt x="25925" y="6776"/>
                      <a:pt x="23428" y="4280"/>
                    </a:cubicBezTo>
                    <a:cubicBezTo>
                      <a:pt x="20932" y="1783"/>
                      <a:pt x="17546" y="381"/>
                      <a:pt x="14016" y="381"/>
                    </a:cubicBezTo>
                    <a:cubicBezTo>
                      <a:pt x="10485" y="381"/>
                      <a:pt x="7099" y="1783"/>
                      <a:pt x="4603" y="4280"/>
                    </a:cubicBezTo>
                    <a:cubicBezTo>
                      <a:pt x="2107" y="6776"/>
                      <a:pt x="704" y="10162"/>
                      <a:pt x="704" y="13692"/>
                    </a:cubicBezTo>
                    <a:cubicBezTo>
                      <a:pt x="704" y="17223"/>
                      <a:pt x="2107" y="20609"/>
                      <a:pt x="4603" y="23105"/>
                    </a:cubicBezTo>
                    <a:cubicBezTo>
                      <a:pt x="7099" y="25601"/>
                      <a:pt x="10485" y="27004"/>
                      <a:pt x="14016" y="270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16" name="任意多边形: 形状 68515">
                <a:extLst>
                  <a:ext uri="{FF2B5EF4-FFF2-40B4-BE49-F238E27FC236}">
                    <a16:creationId xmlns:a16="http://schemas.microsoft.com/office/drawing/2014/main" id="{277A5410-74FE-D972-F9B1-38D64F4D2737}"/>
                  </a:ext>
                </a:extLst>
              </p:cNvPr>
              <p:cNvSpPr/>
              <p:nvPr/>
            </p:nvSpPr>
            <p:spPr>
              <a:xfrm>
                <a:off x="6781352" y="1477235"/>
                <a:ext cx="26623" cy="26623"/>
              </a:xfrm>
              <a:custGeom>
                <a:avLst/>
                <a:gdLst>
                  <a:gd name="connsiteX0" fmla="*/ 13802 w 26623"/>
                  <a:gd name="connsiteY0" fmla="*/ 26748 h 26623"/>
                  <a:gd name="connsiteX1" fmla="*/ 23215 w 26623"/>
                  <a:gd name="connsiteY1" fmla="*/ 22849 h 26623"/>
                  <a:gd name="connsiteX2" fmla="*/ 27114 w 26623"/>
                  <a:gd name="connsiteY2" fmla="*/ 13437 h 26623"/>
                  <a:gd name="connsiteX3" fmla="*/ 23215 w 26623"/>
                  <a:gd name="connsiteY3" fmla="*/ 4024 h 26623"/>
                  <a:gd name="connsiteX4" fmla="*/ 13802 w 26623"/>
                  <a:gd name="connsiteY4" fmla="*/ 125 h 26623"/>
                  <a:gd name="connsiteX5" fmla="*/ 4390 w 26623"/>
                  <a:gd name="connsiteY5" fmla="*/ 4024 h 26623"/>
                  <a:gd name="connsiteX6" fmla="*/ 491 w 26623"/>
                  <a:gd name="connsiteY6" fmla="*/ 13437 h 26623"/>
                  <a:gd name="connsiteX7" fmla="*/ 4390 w 26623"/>
                  <a:gd name="connsiteY7" fmla="*/ 22849 h 26623"/>
                  <a:gd name="connsiteX8" fmla="*/ 13802 w 26623"/>
                  <a:gd name="connsiteY8" fmla="*/ 267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748"/>
                    </a:moveTo>
                    <a:cubicBezTo>
                      <a:pt x="17333" y="26748"/>
                      <a:pt x="20719" y="25346"/>
                      <a:pt x="23215" y="22849"/>
                    </a:cubicBezTo>
                    <a:cubicBezTo>
                      <a:pt x="25711" y="20353"/>
                      <a:pt x="27114" y="16967"/>
                      <a:pt x="27114" y="13437"/>
                    </a:cubicBezTo>
                    <a:cubicBezTo>
                      <a:pt x="27114" y="9907"/>
                      <a:pt x="25711" y="6520"/>
                      <a:pt x="23215" y="4024"/>
                    </a:cubicBezTo>
                    <a:cubicBezTo>
                      <a:pt x="20719" y="1528"/>
                      <a:pt x="17333" y="125"/>
                      <a:pt x="13802" y="125"/>
                    </a:cubicBezTo>
                    <a:cubicBezTo>
                      <a:pt x="10272" y="125"/>
                      <a:pt x="6886" y="1528"/>
                      <a:pt x="4390" y="4024"/>
                    </a:cubicBezTo>
                    <a:cubicBezTo>
                      <a:pt x="1893" y="6520"/>
                      <a:pt x="491" y="9907"/>
                      <a:pt x="491" y="13437"/>
                    </a:cubicBezTo>
                    <a:cubicBezTo>
                      <a:pt x="491" y="16967"/>
                      <a:pt x="1893" y="20353"/>
                      <a:pt x="4390" y="22849"/>
                    </a:cubicBezTo>
                    <a:cubicBezTo>
                      <a:pt x="6886" y="25346"/>
                      <a:pt x="10272" y="26748"/>
                      <a:pt x="13802" y="267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17" name="任意多边形: 形状 68516">
                <a:extLst>
                  <a:ext uri="{FF2B5EF4-FFF2-40B4-BE49-F238E27FC236}">
                    <a16:creationId xmlns:a16="http://schemas.microsoft.com/office/drawing/2014/main" id="{37533D12-2089-28E3-7738-7FB24B7306AC}"/>
                  </a:ext>
                </a:extLst>
              </p:cNvPr>
              <p:cNvSpPr/>
              <p:nvPr/>
            </p:nvSpPr>
            <p:spPr>
              <a:xfrm>
                <a:off x="3349132" y="3488587"/>
                <a:ext cx="26623" cy="26623"/>
              </a:xfrm>
              <a:custGeom>
                <a:avLst/>
                <a:gdLst>
                  <a:gd name="connsiteX0" fmla="*/ 13514 w 26623"/>
                  <a:gd name="connsiteY0" fmla="*/ 26917 h 26623"/>
                  <a:gd name="connsiteX1" fmla="*/ 22927 w 26623"/>
                  <a:gd name="connsiteY1" fmla="*/ 23018 h 26623"/>
                  <a:gd name="connsiteX2" fmla="*/ 26826 w 26623"/>
                  <a:gd name="connsiteY2" fmla="*/ 13606 h 26623"/>
                  <a:gd name="connsiteX3" fmla="*/ 22927 w 26623"/>
                  <a:gd name="connsiteY3" fmla="*/ 4193 h 26623"/>
                  <a:gd name="connsiteX4" fmla="*/ 13514 w 26623"/>
                  <a:gd name="connsiteY4" fmla="*/ 294 h 26623"/>
                  <a:gd name="connsiteX5" fmla="*/ 4101 w 26623"/>
                  <a:gd name="connsiteY5" fmla="*/ 4193 h 26623"/>
                  <a:gd name="connsiteX6" fmla="*/ 202 w 26623"/>
                  <a:gd name="connsiteY6" fmla="*/ 13606 h 26623"/>
                  <a:gd name="connsiteX7" fmla="*/ 4101 w 26623"/>
                  <a:gd name="connsiteY7" fmla="*/ 23018 h 26623"/>
                  <a:gd name="connsiteX8" fmla="*/ 13514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4" y="26917"/>
                    </a:moveTo>
                    <a:cubicBezTo>
                      <a:pt x="17044" y="26917"/>
                      <a:pt x="20430" y="25515"/>
                      <a:pt x="22927" y="23018"/>
                    </a:cubicBezTo>
                    <a:cubicBezTo>
                      <a:pt x="25423" y="20522"/>
                      <a:pt x="26826" y="17136"/>
                      <a:pt x="26826" y="13606"/>
                    </a:cubicBezTo>
                    <a:cubicBezTo>
                      <a:pt x="26826" y="10075"/>
                      <a:pt x="25423" y="6689"/>
                      <a:pt x="22927" y="4193"/>
                    </a:cubicBezTo>
                    <a:cubicBezTo>
                      <a:pt x="20430" y="1697"/>
                      <a:pt x="17044" y="294"/>
                      <a:pt x="13514" y="294"/>
                    </a:cubicBezTo>
                    <a:cubicBezTo>
                      <a:pt x="9984" y="294"/>
                      <a:pt x="6598" y="1697"/>
                      <a:pt x="4101" y="4193"/>
                    </a:cubicBezTo>
                    <a:cubicBezTo>
                      <a:pt x="1605" y="6689"/>
                      <a:pt x="202" y="10075"/>
                      <a:pt x="202" y="13606"/>
                    </a:cubicBezTo>
                    <a:cubicBezTo>
                      <a:pt x="202" y="17136"/>
                      <a:pt x="1605" y="20522"/>
                      <a:pt x="4101" y="23018"/>
                    </a:cubicBezTo>
                    <a:cubicBezTo>
                      <a:pt x="6598" y="25515"/>
                      <a:pt x="9984" y="26917"/>
                      <a:pt x="13514" y="2691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18" name="任意多边形: 形状 68517">
                <a:extLst>
                  <a:ext uri="{FF2B5EF4-FFF2-40B4-BE49-F238E27FC236}">
                    <a16:creationId xmlns:a16="http://schemas.microsoft.com/office/drawing/2014/main" id="{0032F1D6-46F8-F107-4573-9D8704141C23}"/>
                  </a:ext>
                </a:extLst>
              </p:cNvPr>
              <p:cNvSpPr/>
              <p:nvPr/>
            </p:nvSpPr>
            <p:spPr>
              <a:xfrm>
                <a:off x="5697053" y="3666444"/>
                <a:ext cx="26623" cy="26623"/>
              </a:xfrm>
              <a:custGeom>
                <a:avLst/>
                <a:gdLst>
                  <a:gd name="connsiteX0" fmla="*/ 13711 w 26623"/>
                  <a:gd name="connsiteY0" fmla="*/ 26932 h 26623"/>
                  <a:gd name="connsiteX1" fmla="*/ 23124 w 26623"/>
                  <a:gd name="connsiteY1" fmla="*/ 23033 h 26623"/>
                  <a:gd name="connsiteX2" fmla="*/ 27023 w 26623"/>
                  <a:gd name="connsiteY2" fmla="*/ 13621 h 26623"/>
                  <a:gd name="connsiteX3" fmla="*/ 23124 w 26623"/>
                  <a:gd name="connsiteY3" fmla="*/ 4208 h 26623"/>
                  <a:gd name="connsiteX4" fmla="*/ 13711 w 26623"/>
                  <a:gd name="connsiteY4" fmla="*/ 309 h 26623"/>
                  <a:gd name="connsiteX5" fmla="*/ 4298 w 26623"/>
                  <a:gd name="connsiteY5" fmla="*/ 4208 h 26623"/>
                  <a:gd name="connsiteX6" fmla="*/ 400 w 26623"/>
                  <a:gd name="connsiteY6" fmla="*/ 13621 h 26623"/>
                  <a:gd name="connsiteX7" fmla="*/ 4298 w 26623"/>
                  <a:gd name="connsiteY7" fmla="*/ 23033 h 26623"/>
                  <a:gd name="connsiteX8" fmla="*/ 13711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1" y="26932"/>
                    </a:moveTo>
                    <a:cubicBezTo>
                      <a:pt x="17241" y="26932"/>
                      <a:pt x="20628" y="25530"/>
                      <a:pt x="23124" y="23033"/>
                    </a:cubicBezTo>
                    <a:cubicBezTo>
                      <a:pt x="25620" y="20537"/>
                      <a:pt x="27023" y="17151"/>
                      <a:pt x="27023" y="13621"/>
                    </a:cubicBezTo>
                    <a:cubicBezTo>
                      <a:pt x="27023" y="10090"/>
                      <a:pt x="25620" y="6704"/>
                      <a:pt x="23124" y="4208"/>
                    </a:cubicBezTo>
                    <a:cubicBezTo>
                      <a:pt x="20628" y="1712"/>
                      <a:pt x="17241" y="309"/>
                      <a:pt x="13711" y="309"/>
                    </a:cubicBezTo>
                    <a:cubicBezTo>
                      <a:pt x="10181" y="309"/>
                      <a:pt x="6795" y="1712"/>
                      <a:pt x="4298" y="4208"/>
                    </a:cubicBezTo>
                    <a:cubicBezTo>
                      <a:pt x="1802" y="6704"/>
                      <a:pt x="400" y="10090"/>
                      <a:pt x="400" y="13621"/>
                    </a:cubicBezTo>
                    <a:cubicBezTo>
                      <a:pt x="400" y="17151"/>
                      <a:pt x="1802" y="20537"/>
                      <a:pt x="4298" y="23033"/>
                    </a:cubicBezTo>
                    <a:cubicBezTo>
                      <a:pt x="6795" y="25530"/>
                      <a:pt x="10181" y="26932"/>
                      <a:pt x="13711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19" name="任意多边形: 形状 68518">
                <a:extLst>
                  <a:ext uri="{FF2B5EF4-FFF2-40B4-BE49-F238E27FC236}">
                    <a16:creationId xmlns:a16="http://schemas.microsoft.com/office/drawing/2014/main" id="{36D20D31-BBCF-97F4-6058-89404A1116CA}"/>
                  </a:ext>
                </a:extLst>
              </p:cNvPr>
              <p:cNvSpPr/>
              <p:nvPr/>
            </p:nvSpPr>
            <p:spPr>
              <a:xfrm>
                <a:off x="5289853" y="5120593"/>
                <a:ext cx="26623" cy="26623"/>
              </a:xfrm>
              <a:custGeom>
                <a:avLst/>
                <a:gdLst>
                  <a:gd name="connsiteX0" fmla="*/ 13677 w 26623"/>
                  <a:gd name="connsiteY0" fmla="*/ 27054 h 26623"/>
                  <a:gd name="connsiteX1" fmla="*/ 23090 w 26623"/>
                  <a:gd name="connsiteY1" fmla="*/ 23155 h 26623"/>
                  <a:gd name="connsiteX2" fmla="*/ 26989 w 26623"/>
                  <a:gd name="connsiteY2" fmla="*/ 13743 h 26623"/>
                  <a:gd name="connsiteX3" fmla="*/ 23090 w 26623"/>
                  <a:gd name="connsiteY3" fmla="*/ 4330 h 26623"/>
                  <a:gd name="connsiteX4" fmla="*/ 13677 w 26623"/>
                  <a:gd name="connsiteY4" fmla="*/ 431 h 26623"/>
                  <a:gd name="connsiteX5" fmla="*/ 4264 w 26623"/>
                  <a:gd name="connsiteY5" fmla="*/ 4330 h 26623"/>
                  <a:gd name="connsiteX6" fmla="*/ 365 w 26623"/>
                  <a:gd name="connsiteY6" fmla="*/ 13743 h 26623"/>
                  <a:gd name="connsiteX7" fmla="*/ 4264 w 26623"/>
                  <a:gd name="connsiteY7" fmla="*/ 23155 h 26623"/>
                  <a:gd name="connsiteX8" fmla="*/ 13677 w 26623"/>
                  <a:gd name="connsiteY8" fmla="*/ 270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7054"/>
                    </a:moveTo>
                    <a:cubicBezTo>
                      <a:pt x="17207" y="27054"/>
                      <a:pt x="20593" y="25652"/>
                      <a:pt x="23090" y="23155"/>
                    </a:cubicBezTo>
                    <a:cubicBezTo>
                      <a:pt x="25586" y="20659"/>
                      <a:pt x="26989" y="17273"/>
                      <a:pt x="26989" y="13743"/>
                    </a:cubicBezTo>
                    <a:cubicBezTo>
                      <a:pt x="26989" y="10213"/>
                      <a:pt x="25586" y="6826"/>
                      <a:pt x="23090" y="4330"/>
                    </a:cubicBezTo>
                    <a:cubicBezTo>
                      <a:pt x="20593" y="1834"/>
                      <a:pt x="17207" y="431"/>
                      <a:pt x="13677" y="431"/>
                    </a:cubicBezTo>
                    <a:cubicBezTo>
                      <a:pt x="10147" y="431"/>
                      <a:pt x="6761" y="1834"/>
                      <a:pt x="4264" y="4330"/>
                    </a:cubicBezTo>
                    <a:cubicBezTo>
                      <a:pt x="1768" y="6826"/>
                      <a:pt x="365" y="10213"/>
                      <a:pt x="365" y="13743"/>
                    </a:cubicBezTo>
                    <a:cubicBezTo>
                      <a:pt x="365" y="17273"/>
                      <a:pt x="1768" y="20659"/>
                      <a:pt x="4264" y="23155"/>
                    </a:cubicBezTo>
                    <a:cubicBezTo>
                      <a:pt x="6761" y="25652"/>
                      <a:pt x="10147" y="27054"/>
                      <a:pt x="13677" y="2705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20" name="任意多边形: 形状 68519">
                <a:extLst>
                  <a:ext uri="{FF2B5EF4-FFF2-40B4-BE49-F238E27FC236}">
                    <a16:creationId xmlns:a16="http://schemas.microsoft.com/office/drawing/2014/main" id="{F95B0894-8AAE-6646-D498-494498728C21}"/>
                  </a:ext>
                </a:extLst>
              </p:cNvPr>
              <p:cNvSpPr/>
              <p:nvPr/>
            </p:nvSpPr>
            <p:spPr>
              <a:xfrm>
                <a:off x="8345490" y="5012402"/>
                <a:ext cx="26623" cy="26623"/>
              </a:xfrm>
              <a:custGeom>
                <a:avLst/>
                <a:gdLst>
                  <a:gd name="connsiteX0" fmla="*/ 13934 w 26623"/>
                  <a:gd name="connsiteY0" fmla="*/ 27045 h 26623"/>
                  <a:gd name="connsiteX1" fmla="*/ 23346 w 26623"/>
                  <a:gd name="connsiteY1" fmla="*/ 23146 h 26623"/>
                  <a:gd name="connsiteX2" fmla="*/ 27245 w 26623"/>
                  <a:gd name="connsiteY2" fmla="*/ 13734 h 26623"/>
                  <a:gd name="connsiteX3" fmla="*/ 23346 w 26623"/>
                  <a:gd name="connsiteY3" fmla="*/ 4321 h 26623"/>
                  <a:gd name="connsiteX4" fmla="*/ 13934 w 26623"/>
                  <a:gd name="connsiteY4" fmla="*/ 422 h 26623"/>
                  <a:gd name="connsiteX5" fmla="*/ 4521 w 26623"/>
                  <a:gd name="connsiteY5" fmla="*/ 4321 h 26623"/>
                  <a:gd name="connsiteX6" fmla="*/ 622 w 26623"/>
                  <a:gd name="connsiteY6" fmla="*/ 13734 h 26623"/>
                  <a:gd name="connsiteX7" fmla="*/ 4521 w 26623"/>
                  <a:gd name="connsiteY7" fmla="*/ 23146 h 26623"/>
                  <a:gd name="connsiteX8" fmla="*/ 13934 w 26623"/>
                  <a:gd name="connsiteY8" fmla="*/ 270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4" y="27045"/>
                    </a:moveTo>
                    <a:cubicBezTo>
                      <a:pt x="17464" y="27045"/>
                      <a:pt x="20850" y="25643"/>
                      <a:pt x="23346" y="23146"/>
                    </a:cubicBezTo>
                    <a:cubicBezTo>
                      <a:pt x="25843" y="20650"/>
                      <a:pt x="27245" y="17264"/>
                      <a:pt x="27245" y="13734"/>
                    </a:cubicBezTo>
                    <a:cubicBezTo>
                      <a:pt x="27245" y="10203"/>
                      <a:pt x="25843" y="6817"/>
                      <a:pt x="23346" y="4321"/>
                    </a:cubicBezTo>
                    <a:cubicBezTo>
                      <a:pt x="20850" y="1825"/>
                      <a:pt x="17464" y="422"/>
                      <a:pt x="13934" y="422"/>
                    </a:cubicBezTo>
                    <a:cubicBezTo>
                      <a:pt x="10403" y="422"/>
                      <a:pt x="7017" y="1825"/>
                      <a:pt x="4521" y="4321"/>
                    </a:cubicBezTo>
                    <a:cubicBezTo>
                      <a:pt x="2025" y="6817"/>
                      <a:pt x="622" y="10203"/>
                      <a:pt x="622" y="13734"/>
                    </a:cubicBezTo>
                    <a:cubicBezTo>
                      <a:pt x="622" y="17264"/>
                      <a:pt x="2025" y="20650"/>
                      <a:pt x="4521" y="23146"/>
                    </a:cubicBezTo>
                    <a:cubicBezTo>
                      <a:pt x="7017" y="25643"/>
                      <a:pt x="10403" y="27045"/>
                      <a:pt x="13934" y="270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21" name="任意多边形: 形状 68520">
                <a:extLst>
                  <a:ext uri="{FF2B5EF4-FFF2-40B4-BE49-F238E27FC236}">
                    <a16:creationId xmlns:a16="http://schemas.microsoft.com/office/drawing/2014/main" id="{3A3A40E3-E371-6B37-B646-C4CCAA7D6F85}"/>
                  </a:ext>
                </a:extLst>
              </p:cNvPr>
              <p:cNvSpPr/>
              <p:nvPr/>
            </p:nvSpPr>
            <p:spPr>
              <a:xfrm>
                <a:off x="4050346" y="3258309"/>
                <a:ext cx="26623" cy="26623"/>
              </a:xfrm>
              <a:custGeom>
                <a:avLst/>
                <a:gdLst>
                  <a:gd name="connsiteX0" fmla="*/ 13573 w 26623"/>
                  <a:gd name="connsiteY0" fmla="*/ 26898 h 26623"/>
                  <a:gd name="connsiteX1" fmla="*/ 22986 w 26623"/>
                  <a:gd name="connsiteY1" fmla="*/ 22999 h 26623"/>
                  <a:gd name="connsiteX2" fmla="*/ 26884 w 26623"/>
                  <a:gd name="connsiteY2" fmla="*/ 13586 h 26623"/>
                  <a:gd name="connsiteX3" fmla="*/ 22986 w 26623"/>
                  <a:gd name="connsiteY3" fmla="*/ 4174 h 26623"/>
                  <a:gd name="connsiteX4" fmla="*/ 13573 w 26623"/>
                  <a:gd name="connsiteY4" fmla="*/ 275 h 26623"/>
                  <a:gd name="connsiteX5" fmla="*/ 4160 w 26623"/>
                  <a:gd name="connsiteY5" fmla="*/ 4174 h 26623"/>
                  <a:gd name="connsiteX6" fmla="*/ 261 w 26623"/>
                  <a:gd name="connsiteY6" fmla="*/ 13586 h 26623"/>
                  <a:gd name="connsiteX7" fmla="*/ 4160 w 26623"/>
                  <a:gd name="connsiteY7" fmla="*/ 22999 h 26623"/>
                  <a:gd name="connsiteX8" fmla="*/ 13573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3" y="26898"/>
                    </a:moveTo>
                    <a:cubicBezTo>
                      <a:pt x="17103" y="26898"/>
                      <a:pt x="20489" y="25495"/>
                      <a:pt x="22986" y="22999"/>
                    </a:cubicBezTo>
                    <a:cubicBezTo>
                      <a:pt x="25482" y="20503"/>
                      <a:pt x="26884" y="17117"/>
                      <a:pt x="26884" y="13586"/>
                    </a:cubicBezTo>
                    <a:cubicBezTo>
                      <a:pt x="26884" y="10056"/>
                      <a:pt x="25482" y="6670"/>
                      <a:pt x="22986" y="4174"/>
                    </a:cubicBezTo>
                    <a:cubicBezTo>
                      <a:pt x="20489" y="1677"/>
                      <a:pt x="17103" y="275"/>
                      <a:pt x="13573" y="275"/>
                    </a:cubicBezTo>
                    <a:cubicBezTo>
                      <a:pt x="10043" y="275"/>
                      <a:pt x="6656" y="1677"/>
                      <a:pt x="4160" y="4174"/>
                    </a:cubicBezTo>
                    <a:cubicBezTo>
                      <a:pt x="1664" y="6670"/>
                      <a:pt x="261" y="10056"/>
                      <a:pt x="261" y="13586"/>
                    </a:cubicBezTo>
                    <a:cubicBezTo>
                      <a:pt x="261" y="17117"/>
                      <a:pt x="1664" y="20503"/>
                      <a:pt x="4160" y="22999"/>
                    </a:cubicBezTo>
                    <a:cubicBezTo>
                      <a:pt x="6656" y="25495"/>
                      <a:pt x="10043" y="26898"/>
                      <a:pt x="13573" y="268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22" name="任意多边形: 形状 68521">
                <a:extLst>
                  <a:ext uri="{FF2B5EF4-FFF2-40B4-BE49-F238E27FC236}">
                    <a16:creationId xmlns:a16="http://schemas.microsoft.com/office/drawing/2014/main" id="{405BBD4B-C320-C1E4-8046-4371D0465D3E}"/>
                  </a:ext>
                </a:extLst>
              </p:cNvPr>
              <p:cNvSpPr/>
              <p:nvPr/>
            </p:nvSpPr>
            <p:spPr>
              <a:xfrm>
                <a:off x="5277392" y="5008443"/>
                <a:ext cx="26623" cy="26623"/>
              </a:xfrm>
              <a:custGeom>
                <a:avLst/>
                <a:gdLst>
                  <a:gd name="connsiteX0" fmla="*/ 13676 w 26623"/>
                  <a:gd name="connsiteY0" fmla="*/ 27045 h 26623"/>
                  <a:gd name="connsiteX1" fmla="*/ 23089 w 26623"/>
                  <a:gd name="connsiteY1" fmla="*/ 23146 h 26623"/>
                  <a:gd name="connsiteX2" fmla="*/ 26988 w 26623"/>
                  <a:gd name="connsiteY2" fmla="*/ 13733 h 26623"/>
                  <a:gd name="connsiteX3" fmla="*/ 23089 w 26623"/>
                  <a:gd name="connsiteY3" fmla="*/ 4321 h 26623"/>
                  <a:gd name="connsiteX4" fmla="*/ 13676 w 26623"/>
                  <a:gd name="connsiteY4" fmla="*/ 422 h 26623"/>
                  <a:gd name="connsiteX5" fmla="*/ 4263 w 26623"/>
                  <a:gd name="connsiteY5" fmla="*/ 4321 h 26623"/>
                  <a:gd name="connsiteX6" fmla="*/ 364 w 26623"/>
                  <a:gd name="connsiteY6" fmla="*/ 13733 h 26623"/>
                  <a:gd name="connsiteX7" fmla="*/ 4263 w 26623"/>
                  <a:gd name="connsiteY7" fmla="*/ 23146 h 26623"/>
                  <a:gd name="connsiteX8" fmla="*/ 13676 w 26623"/>
                  <a:gd name="connsiteY8" fmla="*/ 270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6" y="27045"/>
                    </a:moveTo>
                    <a:cubicBezTo>
                      <a:pt x="17206" y="27045"/>
                      <a:pt x="20592" y="25642"/>
                      <a:pt x="23089" y="23146"/>
                    </a:cubicBezTo>
                    <a:cubicBezTo>
                      <a:pt x="25585" y="20650"/>
                      <a:pt x="26988" y="17264"/>
                      <a:pt x="26988" y="13733"/>
                    </a:cubicBezTo>
                    <a:cubicBezTo>
                      <a:pt x="26988" y="10203"/>
                      <a:pt x="25585" y="6817"/>
                      <a:pt x="23089" y="4321"/>
                    </a:cubicBezTo>
                    <a:cubicBezTo>
                      <a:pt x="20592" y="1824"/>
                      <a:pt x="17206" y="422"/>
                      <a:pt x="13676" y="422"/>
                    </a:cubicBezTo>
                    <a:cubicBezTo>
                      <a:pt x="10146" y="422"/>
                      <a:pt x="6760" y="1824"/>
                      <a:pt x="4263" y="4321"/>
                    </a:cubicBezTo>
                    <a:cubicBezTo>
                      <a:pt x="1767" y="6817"/>
                      <a:pt x="364" y="10203"/>
                      <a:pt x="364" y="13733"/>
                    </a:cubicBezTo>
                    <a:cubicBezTo>
                      <a:pt x="364" y="17264"/>
                      <a:pt x="1767" y="20650"/>
                      <a:pt x="4263" y="23146"/>
                    </a:cubicBezTo>
                    <a:cubicBezTo>
                      <a:pt x="6760" y="25642"/>
                      <a:pt x="10146" y="27045"/>
                      <a:pt x="13676" y="270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23" name="任意多边形: 形状 68522">
                <a:extLst>
                  <a:ext uri="{FF2B5EF4-FFF2-40B4-BE49-F238E27FC236}">
                    <a16:creationId xmlns:a16="http://schemas.microsoft.com/office/drawing/2014/main" id="{70FBB4F1-0310-7174-691A-87FCF264344C}"/>
                  </a:ext>
                </a:extLst>
              </p:cNvPr>
              <p:cNvSpPr/>
              <p:nvPr/>
            </p:nvSpPr>
            <p:spPr>
              <a:xfrm>
                <a:off x="5793441" y="5210198"/>
                <a:ext cx="26623" cy="26623"/>
              </a:xfrm>
              <a:custGeom>
                <a:avLst/>
                <a:gdLst>
                  <a:gd name="connsiteX0" fmla="*/ 13719 w 26623"/>
                  <a:gd name="connsiteY0" fmla="*/ 27062 h 26623"/>
                  <a:gd name="connsiteX1" fmla="*/ 23132 w 26623"/>
                  <a:gd name="connsiteY1" fmla="*/ 23163 h 26623"/>
                  <a:gd name="connsiteX2" fmla="*/ 27031 w 26623"/>
                  <a:gd name="connsiteY2" fmla="*/ 13750 h 26623"/>
                  <a:gd name="connsiteX3" fmla="*/ 23132 w 26623"/>
                  <a:gd name="connsiteY3" fmla="*/ 4338 h 26623"/>
                  <a:gd name="connsiteX4" fmla="*/ 13719 w 26623"/>
                  <a:gd name="connsiteY4" fmla="*/ 439 h 26623"/>
                  <a:gd name="connsiteX5" fmla="*/ 4307 w 26623"/>
                  <a:gd name="connsiteY5" fmla="*/ 4338 h 26623"/>
                  <a:gd name="connsiteX6" fmla="*/ 408 w 26623"/>
                  <a:gd name="connsiteY6" fmla="*/ 13750 h 26623"/>
                  <a:gd name="connsiteX7" fmla="*/ 4307 w 26623"/>
                  <a:gd name="connsiteY7" fmla="*/ 23163 h 26623"/>
                  <a:gd name="connsiteX8" fmla="*/ 13719 w 26623"/>
                  <a:gd name="connsiteY8" fmla="*/ 270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9" y="27062"/>
                    </a:moveTo>
                    <a:cubicBezTo>
                      <a:pt x="17250" y="27062"/>
                      <a:pt x="20636" y="25659"/>
                      <a:pt x="23132" y="23163"/>
                    </a:cubicBezTo>
                    <a:cubicBezTo>
                      <a:pt x="25628" y="20667"/>
                      <a:pt x="27031" y="17281"/>
                      <a:pt x="27031" y="13750"/>
                    </a:cubicBezTo>
                    <a:cubicBezTo>
                      <a:pt x="27031" y="10220"/>
                      <a:pt x="25628" y="6834"/>
                      <a:pt x="23132" y="4338"/>
                    </a:cubicBezTo>
                    <a:cubicBezTo>
                      <a:pt x="20636" y="1841"/>
                      <a:pt x="17250" y="439"/>
                      <a:pt x="13719" y="439"/>
                    </a:cubicBezTo>
                    <a:cubicBezTo>
                      <a:pt x="10189" y="439"/>
                      <a:pt x="6803" y="1841"/>
                      <a:pt x="4307" y="4338"/>
                    </a:cubicBezTo>
                    <a:cubicBezTo>
                      <a:pt x="1810" y="6834"/>
                      <a:pt x="408" y="10220"/>
                      <a:pt x="408" y="13750"/>
                    </a:cubicBezTo>
                    <a:cubicBezTo>
                      <a:pt x="408" y="17281"/>
                      <a:pt x="1810" y="20667"/>
                      <a:pt x="4307" y="23163"/>
                    </a:cubicBezTo>
                    <a:cubicBezTo>
                      <a:pt x="6803" y="25659"/>
                      <a:pt x="10189" y="27062"/>
                      <a:pt x="13719" y="270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24" name="任意多边形: 形状 68523">
                <a:extLst>
                  <a:ext uri="{FF2B5EF4-FFF2-40B4-BE49-F238E27FC236}">
                    <a16:creationId xmlns:a16="http://schemas.microsoft.com/office/drawing/2014/main" id="{FA9E9341-3058-6D83-E60D-4B684D9C4B4A}"/>
                  </a:ext>
                </a:extLst>
              </p:cNvPr>
              <p:cNvSpPr/>
              <p:nvPr/>
            </p:nvSpPr>
            <p:spPr>
              <a:xfrm>
                <a:off x="6363053" y="3981962"/>
                <a:ext cx="26623" cy="26623"/>
              </a:xfrm>
              <a:custGeom>
                <a:avLst/>
                <a:gdLst>
                  <a:gd name="connsiteX0" fmla="*/ 13767 w 26623"/>
                  <a:gd name="connsiteY0" fmla="*/ 26959 h 26623"/>
                  <a:gd name="connsiteX1" fmla="*/ 23180 w 26623"/>
                  <a:gd name="connsiteY1" fmla="*/ 23060 h 26623"/>
                  <a:gd name="connsiteX2" fmla="*/ 27079 w 26623"/>
                  <a:gd name="connsiteY2" fmla="*/ 13647 h 26623"/>
                  <a:gd name="connsiteX3" fmla="*/ 23180 w 26623"/>
                  <a:gd name="connsiteY3" fmla="*/ 4234 h 26623"/>
                  <a:gd name="connsiteX4" fmla="*/ 13767 w 26623"/>
                  <a:gd name="connsiteY4" fmla="*/ 336 h 26623"/>
                  <a:gd name="connsiteX5" fmla="*/ 4354 w 26623"/>
                  <a:gd name="connsiteY5" fmla="*/ 4234 h 26623"/>
                  <a:gd name="connsiteX6" fmla="*/ 456 w 26623"/>
                  <a:gd name="connsiteY6" fmla="*/ 13647 h 26623"/>
                  <a:gd name="connsiteX7" fmla="*/ 4354 w 26623"/>
                  <a:gd name="connsiteY7" fmla="*/ 23060 h 26623"/>
                  <a:gd name="connsiteX8" fmla="*/ 13767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7" y="26959"/>
                    </a:moveTo>
                    <a:cubicBezTo>
                      <a:pt x="17297" y="26959"/>
                      <a:pt x="20684" y="25556"/>
                      <a:pt x="23180" y="23060"/>
                    </a:cubicBezTo>
                    <a:cubicBezTo>
                      <a:pt x="25676" y="20564"/>
                      <a:pt x="27079" y="17177"/>
                      <a:pt x="27079" y="13647"/>
                    </a:cubicBezTo>
                    <a:cubicBezTo>
                      <a:pt x="27079" y="10117"/>
                      <a:pt x="25676" y="6731"/>
                      <a:pt x="23180" y="4234"/>
                    </a:cubicBezTo>
                    <a:cubicBezTo>
                      <a:pt x="20684" y="1738"/>
                      <a:pt x="17297" y="336"/>
                      <a:pt x="13767" y="336"/>
                    </a:cubicBezTo>
                    <a:cubicBezTo>
                      <a:pt x="10237" y="336"/>
                      <a:pt x="6851" y="1738"/>
                      <a:pt x="4354" y="4234"/>
                    </a:cubicBezTo>
                    <a:cubicBezTo>
                      <a:pt x="1858" y="6731"/>
                      <a:pt x="456" y="10117"/>
                      <a:pt x="456" y="13647"/>
                    </a:cubicBezTo>
                    <a:cubicBezTo>
                      <a:pt x="456" y="17177"/>
                      <a:pt x="1858" y="20564"/>
                      <a:pt x="4354" y="23060"/>
                    </a:cubicBezTo>
                    <a:cubicBezTo>
                      <a:pt x="6851" y="25556"/>
                      <a:pt x="10237" y="26959"/>
                      <a:pt x="13767" y="2695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25" name="任意多边形: 形状 68524">
                <a:extLst>
                  <a:ext uri="{FF2B5EF4-FFF2-40B4-BE49-F238E27FC236}">
                    <a16:creationId xmlns:a16="http://schemas.microsoft.com/office/drawing/2014/main" id="{C16F3702-BE41-386F-BB39-097D180470F5}"/>
                  </a:ext>
                </a:extLst>
              </p:cNvPr>
              <p:cNvSpPr/>
              <p:nvPr/>
            </p:nvSpPr>
            <p:spPr>
              <a:xfrm>
                <a:off x="3424498" y="3478546"/>
                <a:ext cx="26623" cy="26623"/>
              </a:xfrm>
              <a:custGeom>
                <a:avLst/>
                <a:gdLst>
                  <a:gd name="connsiteX0" fmla="*/ 13520 w 26623"/>
                  <a:gd name="connsiteY0" fmla="*/ 26916 h 26623"/>
                  <a:gd name="connsiteX1" fmla="*/ 22933 w 26623"/>
                  <a:gd name="connsiteY1" fmla="*/ 23018 h 26623"/>
                  <a:gd name="connsiteX2" fmla="*/ 26832 w 26623"/>
                  <a:gd name="connsiteY2" fmla="*/ 13605 h 26623"/>
                  <a:gd name="connsiteX3" fmla="*/ 22933 w 26623"/>
                  <a:gd name="connsiteY3" fmla="*/ 4192 h 26623"/>
                  <a:gd name="connsiteX4" fmla="*/ 13520 w 26623"/>
                  <a:gd name="connsiteY4" fmla="*/ 293 h 26623"/>
                  <a:gd name="connsiteX5" fmla="*/ 4108 w 26623"/>
                  <a:gd name="connsiteY5" fmla="*/ 4192 h 26623"/>
                  <a:gd name="connsiteX6" fmla="*/ 209 w 26623"/>
                  <a:gd name="connsiteY6" fmla="*/ 13605 h 26623"/>
                  <a:gd name="connsiteX7" fmla="*/ 4108 w 26623"/>
                  <a:gd name="connsiteY7" fmla="*/ 23018 h 26623"/>
                  <a:gd name="connsiteX8" fmla="*/ 13520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20" y="26916"/>
                    </a:moveTo>
                    <a:cubicBezTo>
                      <a:pt x="17051" y="26916"/>
                      <a:pt x="20437" y="25514"/>
                      <a:pt x="22933" y="23018"/>
                    </a:cubicBezTo>
                    <a:cubicBezTo>
                      <a:pt x="25429" y="20521"/>
                      <a:pt x="26832" y="17135"/>
                      <a:pt x="26832" y="13605"/>
                    </a:cubicBezTo>
                    <a:cubicBezTo>
                      <a:pt x="26832" y="10075"/>
                      <a:pt x="25429" y="6688"/>
                      <a:pt x="22933" y="4192"/>
                    </a:cubicBezTo>
                    <a:cubicBezTo>
                      <a:pt x="20437" y="1696"/>
                      <a:pt x="17051" y="293"/>
                      <a:pt x="13520" y="293"/>
                    </a:cubicBezTo>
                    <a:cubicBezTo>
                      <a:pt x="9990" y="293"/>
                      <a:pt x="6604" y="1696"/>
                      <a:pt x="4108" y="4192"/>
                    </a:cubicBezTo>
                    <a:cubicBezTo>
                      <a:pt x="1611" y="6688"/>
                      <a:pt x="209" y="10075"/>
                      <a:pt x="209" y="13605"/>
                    </a:cubicBezTo>
                    <a:cubicBezTo>
                      <a:pt x="209" y="17135"/>
                      <a:pt x="1611" y="20521"/>
                      <a:pt x="4108" y="23018"/>
                    </a:cubicBezTo>
                    <a:cubicBezTo>
                      <a:pt x="6604" y="25514"/>
                      <a:pt x="9990" y="26916"/>
                      <a:pt x="13520" y="2691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26" name="任意多边形: 形状 68525">
                <a:extLst>
                  <a:ext uri="{FF2B5EF4-FFF2-40B4-BE49-F238E27FC236}">
                    <a16:creationId xmlns:a16="http://schemas.microsoft.com/office/drawing/2014/main" id="{CE0978CC-24E3-7764-8A05-2A456EDAB660}"/>
                  </a:ext>
                </a:extLst>
              </p:cNvPr>
              <p:cNvSpPr/>
              <p:nvPr/>
            </p:nvSpPr>
            <p:spPr>
              <a:xfrm>
                <a:off x="8028109" y="3643505"/>
                <a:ext cx="26623" cy="26623"/>
              </a:xfrm>
              <a:custGeom>
                <a:avLst/>
                <a:gdLst>
                  <a:gd name="connsiteX0" fmla="*/ 13907 w 26623"/>
                  <a:gd name="connsiteY0" fmla="*/ 26930 h 26623"/>
                  <a:gd name="connsiteX1" fmla="*/ 23320 w 26623"/>
                  <a:gd name="connsiteY1" fmla="*/ 23031 h 26623"/>
                  <a:gd name="connsiteX2" fmla="*/ 27219 w 26623"/>
                  <a:gd name="connsiteY2" fmla="*/ 13619 h 26623"/>
                  <a:gd name="connsiteX3" fmla="*/ 23320 w 26623"/>
                  <a:gd name="connsiteY3" fmla="*/ 4206 h 26623"/>
                  <a:gd name="connsiteX4" fmla="*/ 13907 w 26623"/>
                  <a:gd name="connsiteY4" fmla="*/ 307 h 26623"/>
                  <a:gd name="connsiteX5" fmla="*/ 4494 w 26623"/>
                  <a:gd name="connsiteY5" fmla="*/ 4206 h 26623"/>
                  <a:gd name="connsiteX6" fmla="*/ 595 w 26623"/>
                  <a:gd name="connsiteY6" fmla="*/ 13619 h 26623"/>
                  <a:gd name="connsiteX7" fmla="*/ 4494 w 26623"/>
                  <a:gd name="connsiteY7" fmla="*/ 23031 h 26623"/>
                  <a:gd name="connsiteX8" fmla="*/ 13907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7" y="26930"/>
                    </a:moveTo>
                    <a:cubicBezTo>
                      <a:pt x="17437" y="26930"/>
                      <a:pt x="20823" y="25528"/>
                      <a:pt x="23320" y="23031"/>
                    </a:cubicBezTo>
                    <a:cubicBezTo>
                      <a:pt x="25816" y="20535"/>
                      <a:pt x="27219" y="17149"/>
                      <a:pt x="27219" y="13619"/>
                    </a:cubicBezTo>
                    <a:cubicBezTo>
                      <a:pt x="27219" y="10088"/>
                      <a:pt x="25816" y="6702"/>
                      <a:pt x="23320" y="4206"/>
                    </a:cubicBezTo>
                    <a:cubicBezTo>
                      <a:pt x="20823" y="1710"/>
                      <a:pt x="17437" y="307"/>
                      <a:pt x="13907" y="307"/>
                    </a:cubicBezTo>
                    <a:cubicBezTo>
                      <a:pt x="10377" y="307"/>
                      <a:pt x="6991" y="1710"/>
                      <a:pt x="4494" y="4206"/>
                    </a:cubicBezTo>
                    <a:cubicBezTo>
                      <a:pt x="1998" y="6702"/>
                      <a:pt x="595" y="10088"/>
                      <a:pt x="595" y="13619"/>
                    </a:cubicBezTo>
                    <a:cubicBezTo>
                      <a:pt x="595" y="17149"/>
                      <a:pt x="1998" y="20535"/>
                      <a:pt x="4494" y="23031"/>
                    </a:cubicBezTo>
                    <a:cubicBezTo>
                      <a:pt x="6991" y="25528"/>
                      <a:pt x="10377" y="26930"/>
                      <a:pt x="13907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27" name="任意多边形: 形状 68526">
                <a:extLst>
                  <a:ext uri="{FF2B5EF4-FFF2-40B4-BE49-F238E27FC236}">
                    <a16:creationId xmlns:a16="http://schemas.microsoft.com/office/drawing/2014/main" id="{8794DAC4-1B80-CA0D-78DF-4851513A0CD0}"/>
                  </a:ext>
                </a:extLst>
              </p:cNvPr>
              <p:cNvSpPr/>
              <p:nvPr/>
            </p:nvSpPr>
            <p:spPr>
              <a:xfrm>
                <a:off x="9322642" y="4520106"/>
                <a:ext cx="26623" cy="26623"/>
              </a:xfrm>
              <a:custGeom>
                <a:avLst/>
                <a:gdLst>
                  <a:gd name="connsiteX0" fmla="*/ 14016 w 26623"/>
                  <a:gd name="connsiteY0" fmla="*/ 27004 h 26623"/>
                  <a:gd name="connsiteX1" fmla="*/ 23428 w 26623"/>
                  <a:gd name="connsiteY1" fmla="*/ 23105 h 26623"/>
                  <a:gd name="connsiteX2" fmla="*/ 27327 w 26623"/>
                  <a:gd name="connsiteY2" fmla="*/ 13692 h 26623"/>
                  <a:gd name="connsiteX3" fmla="*/ 23428 w 26623"/>
                  <a:gd name="connsiteY3" fmla="*/ 4280 h 26623"/>
                  <a:gd name="connsiteX4" fmla="*/ 14016 w 26623"/>
                  <a:gd name="connsiteY4" fmla="*/ 381 h 26623"/>
                  <a:gd name="connsiteX5" fmla="*/ 4603 w 26623"/>
                  <a:gd name="connsiteY5" fmla="*/ 4280 h 26623"/>
                  <a:gd name="connsiteX6" fmla="*/ 704 w 26623"/>
                  <a:gd name="connsiteY6" fmla="*/ 13692 h 26623"/>
                  <a:gd name="connsiteX7" fmla="*/ 4603 w 26623"/>
                  <a:gd name="connsiteY7" fmla="*/ 23105 h 26623"/>
                  <a:gd name="connsiteX8" fmla="*/ 14016 w 26623"/>
                  <a:gd name="connsiteY8" fmla="*/ 270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4016" y="27004"/>
                    </a:moveTo>
                    <a:cubicBezTo>
                      <a:pt x="17546" y="27004"/>
                      <a:pt x="20932" y="25601"/>
                      <a:pt x="23428" y="23105"/>
                    </a:cubicBezTo>
                    <a:cubicBezTo>
                      <a:pt x="25925" y="20609"/>
                      <a:pt x="27327" y="17223"/>
                      <a:pt x="27327" y="13692"/>
                    </a:cubicBezTo>
                    <a:cubicBezTo>
                      <a:pt x="27327" y="10162"/>
                      <a:pt x="25925" y="6776"/>
                      <a:pt x="23428" y="4280"/>
                    </a:cubicBezTo>
                    <a:cubicBezTo>
                      <a:pt x="20932" y="1783"/>
                      <a:pt x="17546" y="381"/>
                      <a:pt x="14016" y="381"/>
                    </a:cubicBezTo>
                    <a:cubicBezTo>
                      <a:pt x="10485" y="381"/>
                      <a:pt x="7099" y="1783"/>
                      <a:pt x="4603" y="4280"/>
                    </a:cubicBezTo>
                    <a:cubicBezTo>
                      <a:pt x="2107" y="6776"/>
                      <a:pt x="704" y="10162"/>
                      <a:pt x="704" y="13692"/>
                    </a:cubicBezTo>
                    <a:cubicBezTo>
                      <a:pt x="704" y="17223"/>
                      <a:pt x="2107" y="20609"/>
                      <a:pt x="4603" y="23105"/>
                    </a:cubicBezTo>
                    <a:cubicBezTo>
                      <a:pt x="7099" y="25601"/>
                      <a:pt x="10485" y="27004"/>
                      <a:pt x="14016" y="270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28" name="任意多边形: 形状 68527">
                <a:extLst>
                  <a:ext uri="{FF2B5EF4-FFF2-40B4-BE49-F238E27FC236}">
                    <a16:creationId xmlns:a16="http://schemas.microsoft.com/office/drawing/2014/main" id="{C7A7AEF1-4D00-8A6B-36CA-F775BBE451BD}"/>
                  </a:ext>
                </a:extLst>
              </p:cNvPr>
              <p:cNvSpPr/>
              <p:nvPr/>
            </p:nvSpPr>
            <p:spPr>
              <a:xfrm>
                <a:off x="5243729" y="5134513"/>
                <a:ext cx="26623" cy="26623"/>
              </a:xfrm>
              <a:custGeom>
                <a:avLst/>
                <a:gdLst>
                  <a:gd name="connsiteX0" fmla="*/ 13673 w 26623"/>
                  <a:gd name="connsiteY0" fmla="*/ 27056 h 26623"/>
                  <a:gd name="connsiteX1" fmla="*/ 23086 w 26623"/>
                  <a:gd name="connsiteY1" fmla="*/ 23157 h 26623"/>
                  <a:gd name="connsiteX2" fmla="*/ 26985 w 26623"/>
                  <a:gd name="connsiteY2" fmla="*/ 13744 h 26623"/>
                  <a:gd name="connsiteX3" fmla="*/ 23086 w 26623"/>
                  <a:gd name="connsiteY3" fmla="*/ 4331 h 26623"/>
                  <a:gd name="connsiteX4" fmla="*/ 13673 w 26623"/>
                  <a:gd name="connsiteY4" fmla="*/ 432 h 26623"/>
                  <a:gd name="connsiteX5" fmla="*/ 4260 w 26623"/>
                  <a:gd name="connsiteY5" fmla="*/ 4331 h 26623"/>
                  <a:gd name="connsiteX6" fmla="*/ 362 w 26623"/>
                  <a:gd name="connsiteY6" fmla="*/ 13744 h 26623"/>
                  <a:gd name="connsiteX7" fmla="*/ 4260 w 26623"/>
                  <a:gd name="connsiteY7" fmla="*/ 23157 h 26623"/>
                  <a:gd name="connsiteX8" fmla="*/ 13673 w 26623"/>
                  <a:gd name="connsiteY8" fmla="*/ 270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3" y="27056"/>
                    </a:moveTo>
                    <a:cubicBezTo>
                      <a:pt x="17203" y="27056"/>
                      <a:pt x="20590" y="25653"/>
                      <a:pt x="23086" y="23157"/>
                    </a:cubicBezTo>
                    <a:cubicBezTo>
                      <a:pt x="25582" y="20660"/>
                      <a:pt x="26985" y="17274"/>
                      <a:pt x="26985" y="13744"/>
                    </a:cubicBezTo>
                    <a:cubicBezTo>
                      <a:pt x="26985" y="10214"/>
                      <a:pt x="25582" y="6828"/>
                      <a:pt x="23086" y="4331"/>
                    </a:cubicBezTo>
                    <a:cubicBezTo>
                      <a:pt x="20590" y="1835"/>
                      <a:pt x="17203" y="432"/>
                      <a:pt x="13673" y="432"/>
                    </a:cubicBezTo>
                    <a:cubicBezTo>
                      <a:pt x="10143" y="432"/>
                      <a:pt x="6757" y="1835"/>
                      <a:pt x="4260" y="4331"/>
                    </a:cubicBezTo>
                    <a:cubicBezTo>
                      <a:pt x="1764" y="6828"/>
                      <a:pt x="362" y="10214"/>
                      <a:pt x="362" y="13744"/>
                    </a:cubicBezTo>
                    <a:cubicBezTo>
                      <a:pt x="362" y="17274"/>
                      <a:pt x="1764" y="20660"/>
                      <a:pt x="4260" y="23157"/>
                    </a:cubicBezTo>
                    <a:cubicBezTo>
                      <a:pt x="6757" y="25653"/>
                      <a:pt x="10143" y="27056"/>
                      <a:pt x="13673" y="270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29" name="任意多边形: 形状 68528">
                <a:extLst>
                  <a:ext uri="{FF2B5EF4-FFF2-40B4-BE49-F238E27FC236}">
                    <a16:creationId xmlns:a16="http://schemas.microsoft.com/office/drawing/2014/main" id="{AEFE88AD-F453-DC01-E7BA-454B842567C2}"/>
                  </a:ext>
                </a:extLst>
              </p:cNvPr>
              <p:cNvSpPr/>
              <p:nvPr/>
            </p:nvSpPr>
            <p:spPr>
              <a:xfrm>
                <a:off x="2684371" y="2393391"/>
                <a:ext cx="26623" cy="26623"/>
              </a:xfrm>
              <a:custGeom>
                <a:avLst/>
                <a:gdLst>
                  <a:gd name="connsiteX0" fmla="*/ 13458 w 26623"/>
                  <a:gd name="connsiteY0" fmla="*/ 26825 h 26623"/>
                  <a:gd name="connsiteX1" fmla="*/ 22871 w 26623"/>
                  <a:gd name="connsiteY1" fmla="*/ 22926 h 26623"/>
                  <a:gd name="connsiteX2" fmla="*/ 26770 w 26623"/>
                  <a:gd name="connsiteY2" fmla="*/ 13514 h 26623"/>
                  <a:gd name="connsiteX3" fmla="*/ 22871 w 26623"/>
                  <a:gd name="connsiteY3" fmla="*/ 4101 h 26623"/>
                  <a:gd name="connsiteX4" fmla="*/ 13458 w 26623"/>
                  <a:gd name="connsiteY4" fmla="*/ 202 h 26623"/>
                  <a:gd name="connsiteX5" fmla="*/ 4045 w 26623"/>
                  <a:gd name="connsiteY5" fmla="*/ 4101 h 26623"/>
                  <a:gd name="connsiteX6" fmla="*/ 147 w 26623"/>
                  <a:gd name="connsiteY6" fmla="*/ 13514 h 26623"/>
                  <a:gd name="connsiteX7" fmla="*/ 4045 w 26623"/>
                  <a:gd name="connsiteY7" fmla="*/ 22926 h 26623"/>
                  <a:gd name="connsiteX8" fmla="*/ 13458 w 26623"/>
                  <a:gd name="connsiteY8" fmla="*/ 268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8" y="26825"/>
                    </a:moveTo>
                    <a:cubicBezTo>
                      <a:pt x="16988" y="26825"/>
                      <a:pt x="20375" y="25423"/>
                      <a:pt x="22871" y="22926"/>
                    </a:cubicBezTo>
                    <a:cubicBezTo>
                      <a:pt x="25367" y="20430"/>
                      <a:pt x="26770" y="17044"/>
                      <a:pt x="26770" y="13514"/>
                    </a:cubicBezTo>
                    <a:cubicBezTo>
                      <a:pt x="26770" y="9983"/>
                      <a:pt x="25367" y="6597"/>
                      <a:pt x="22871" y="4101"/>
                    </a:cubicBezTo>
                    <a:cubicBezTo>
                      <a:pt x="20375" y="1605"/>
                      <a:pt x="16988" y="202"/>
                      <a:pt x="13458" y="202"/>
                    </a:cubicBezTo>
                    <a:cubicBezTo>
                      <a:pt x="9928" y="202"/>
                      <a:pt x="6542" y="1605"/>
                      <a:pt x="4045" y="4101"/>
                    </a:cubicBezTo>
                    <a:cubicBezTo>
                      <a:pt x="1549" y="6597"/>
                      <a:pt x="147" y="9983"/>
                      <a:pt x="147" y="13514"/>
                    </a:cubicBezTo>
                    <a:cubicBezTo>
                      <a:pt x="147" y="17044"/>
                      <a:pt x="1549" y="20430"/>
                      <a:pt x="4045" y="22926"/>
                    </a:cubicBezTo>
                    <a:cubicBezTo>
                      <a:pt x="6542" y="25423"/>
                      <a:pt x="9928" y="26825"/>
                      <a:pt x="13458" y="268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30" name="任意多边形: 形状 68529">
                <a:extLst>
                  <a:ext uri="{FF2B5EF4-FFF2-40B4-BE49-F238E27FC236}">
                    <a16:creationId xmlns:a16="http://schemas.microsoft.com/office/drawing/2014/main" id="{A359D0CB-B9B5-799D-C6F4-1AE5D9C4421F}"/>
                  </a:ext>
                </a:extLst>
              </p:cNvPr>
              <p:cNvSpPr/>
              <p:nvPr/>
            </p:nvSpPr>
            <p:spPr>
              <a:xfrm>
                <a:off x="7766149" y="2993551"/>
                <a:ext cx="26623" cy="26623"/>
              </a:xfrm>
              <a:custGeom>
                <a:avLst/>
                <a:gdLst>
                  <a:gd name="connsiteX0" fmla="*/ 13885 w 26623"/>
                  <a:gd name="connsiteY0" fmla="*/ 26876 h 26623"/>
                  <a:gd name="connsiteX1" fmla="*/ 23298 w 26623"/>
                  <a:gd name="connsiteY1" fmla="*/ 22977 h 26623"/>
                  <a:gd name="connsiteX2" fmla="*/ 27197 w 26623"/>
                  <a:gd name="connsiteY2" fmla="*/ 13564 h 26623"/>
                  <a:gd name="connsiteX3" fmla="*/ 23298 w 26623"/>
                  <a:gd name="connsiteY3" fmla="*/ 4151 h 26623"/>
                  <a:gd name="connsiteX4" fmla="*/ 13885 w 26623"/>
                  <a:gd name="connsiteY4" fmla="*/ 253 h 26623"/>
                  <a:gd name="connsiteX5" fmla="*/ 4472 w 26623"/>
                  <a:gd name="connsiteY5" fmla="*/ 4151 h 26623"/>
                  <a:gd name="connsiteX6" fmla="*/ 573 w 26623"/>
                  <a:gd name="connsiteY6" fmla="*/ 13564 h 26623"/>
                  <a:gd name="connsiteX7" fmla="*/ 4472 w 26623"/>
                  <a:gd name="connsiteY7" fmla="*/ 22977 h 26623"/>
                  <a:gd name="connsiteX8" fmla="*/ 13885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5" y="26876"/>
                    </a:moveTo>
                    <a:cubicBezTo>
                      <a:pt x="17415" y="26876"/>
                      <a:pt x="20801" y="25473"/>
                      <a:pt x="23298" y="22977"/>
                    </a:cubicBezTo>
                    <a:cubicBezTo>
                      <a:pt x="25794" y="20481"/>
                      <a:pt x="27197" y="17094"/>
                      <a:pt x="27197" y="13564"/>
                    </a:cubicBezTo>
                    <a:cubicBezTo>
                      <a:pt x="27197" y="10034"/>
                      <a:pt x="25794" y="6648"/>
                      <a:pt x="23298" y="4151"/>
                    </a:cubicBezTo>
                    <a:cubicBezTo>
                      <a:pt x="20801" y="1655"/>
                      <a:pt x="17415" y="253"/>
                      <a:pt x="13885" y="253"/>
                    </a:cubicBezTo>
                    <a:cubicBezTo>
                      <a:pt x="10355" y="253"/>
                      <a:pt x="6969" y="1655"/>
                      <a:pt x="4472" y="4151"/>
                    </a:cubicBezTo>
                    <a:cubicBezTo>
                      <a:pt x="1976" y="6648"/>
                      <a:pt x="573" y="10034"/>
                      <a:pt x="573" y="13564"/>
                    </a:cubicBezTo>
                    <a:cubicBezTo>
                      <a:pt x="573" y="17094"/>
                      <a:pt x="1976" y="20481"/>
                      <a:pt x="4472" y="22977"/>
                    </a:cubicBezTo>
                    <a:cubicBezTo>
                      <a:pt x="6969" y="25473"/>
                      <a:pt x="10355" y="26876"/>
                      <a:pt x="13885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31" name="任意多边形: 形状 68530">
                <a:extLst>
                  <a:ext uri="{FF2B5EF4-FFF2-40B4-BE49-F238E27FC236}">
                    <a16:creationId xmlns:a16="http://schemas.microsoft.com/office/drawing/2014/main" id="{A764B7D0-704C-B2B0-1BFC-1F1ED240D348}"/>
                  </a:ext>
                </a:extLst>
              </p:cNvPr>
              <p:cNvSpPr/>
              <p:nvPr/>
            </p:nvSpPr>
            <p:spPr>
              <a:xfrm>
                <a:off x="7851251" y="3545040"/>
                <a:ext cx="26623" cy="26623"/>
              </a:xfrm>
              <a:custGeom>
                <a:avLst/>
                <a:gdLst>
                  <a:gd name="connsiteX0" fmla="*/ 13892 w 26623"/>
                  <a:gd name="connsiteY0" fmla="*/ 26922 h 26623"/>
                  <a:gd name="connsiteX1" fmla="*/ 23305 w 26623"/>
                  <a:gd name="connsiteY1" fmla="*/ 23023 h 26623"/>
                  <a:gd name="connsiteX2" fmla="*/ 27204 w 26623"/>
                  <a:gd name="connsiteY2" fmla="*/ 13610 h 26623"/>
                  <a:gd name="connsiteX3" fmla="*/ 23305 w 26623"/>
                  <a:gd name="connsiteY3" fmla="*/ 4198 h 26623"/>
                  <a:gd name="connsiteX4" fmla="*/ 13892 w 26623"/>
                  <a:gd name="connsiteY4" fmla="*/ 299 h 26623"/>
                  <a:gd name="connsiteX5" fmla="*/ 4479 w 26623"/>
                  <a:gd name="connsiteY5" fmla="*/ 4198 h 26623"/>
                  <a:gd name="connsiteX6" fmla="*/ 581 w 26623"/>
                  <a:gd name="connsiteY6" fmla="*/ 13610 h 26623"/>
                  <a:gd name="connsiteX7" fmla="*/ 4479 w 26623"/>
                  <a:gd name="connsiteY7" fmla="*/ 23023 h 26623"/>
                  <a:gd name="connsiteX8" fmla="*/ 13892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2" y="26922"/>
                    </a:moveTo>
                    <a:cubicBezTo>
                      <a:pt x="17422" y="26922"/>
                      <a:pt x="20809" y="25519"/>
                      <a:pt x="23305" y="23023"/>
                    </a:cubicBezTo>
                    <a:cubicBezTo>
                      <a:pt x="25801" y="20527"/>
                      <a:pt x="27204" y="17141"/>
                      <a:pt x="27204" y="13610"/>
                    </a:cubicBezTo>
                    <a:cubicBezTo>
                      <a:pt x="27204" y="10080"/>
                      <a:pt x="25801" y="6694"/>
                      <a:pt x="23305" y="4198"/>
                    </a:cubicBezTo>
                    <a:cubicBezTo>
                      <a:pt x="20809" y="1701"/>
                      <a:pt x="17422" y="299"/>
                      <a:pt x="13892" y="299"/>
                    </a:cubicBezTo>
                    <a:cubicBezTo>
                      <a:pt x="10362" y="299"/>
                      <a:pt x="6976" y="1701"/>
                      <a:pt x="4479" y="4198"/>
                    </a:cubicBezTo>
                    <a:cubicBezTo>
                      <a:pt x="1983" y="6694"/>
                      <a:pt x="581" y="10080"/>
                      <a:pt x="581" y="13610"/>
                    </a:cubicBezTo>
                    <a:cubicBezTo>
                      <a:pt x="581" y="17141"/>
                      <a:pt x="1983" y="20527"/>
                      <a:pt x="4479" y="23023"/>
                    </a:cubicBezTo>
                    <a:cubicBezTo>
                      <a:pt x="6976" y="25519"/>
                      <a:pt x="10362" y="26922"/>
                      <a:pt x="13892" y="269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32" name="任意多边形: 形状 68531">
                <a:extLst>
                  <a:ext uri="{FF2B5EF4-FFF2-40B4-BE49-F238E27FC236}">
                    <a16:creationId xmlns:a16="http://schemas.microsoft.com/office/drawing/2014/main" id="{4636A17F-6E26-71E4-DA41-40567A3B1AFE}"/>
                  </a:ext>
                </a:extLst>
              </p:cNvPr>
              <p:cNvSpPr/>
              <p:nvPr/>
            </p:nvSpPr>
            <p:spPr>
              <a:xfrm>
                <a:off x="8325047" y="3227708"/>
                <a:ext cx="26623" cy="26623"/>
              </a:xfrm>
              <a:custGeom>
                <a:avLst/>
                <a:gdLst>
                  <a:gd name="connsiteX0" fmla="*/ 13932 w 26623"/>
                  <a:gd name="connsiteY0" fmla="*/ 26895 h 26623"/>
                  <a:gd name="connsiteX1" fmla="*/ 23345 w 26623"/>
                  <a:gd name="connsiteY1" fmla="*/ 22997 h 26623"/>
                  <a:gd name="connsiteX2" fmla="*/ 27244 w 26623"/>
                  <a:gd name="connsiteY2" fmla="*/ 13584 h 26623"/>
                  <a:gd name="connsiteX3" fmla="*/ 23345 w 26623"/>
                  <a:gd name="connsiteY3" fmla="*/ 4171 h 26623"/>
                  <a:gd name="connsiteX4" fmla="*/ 13932 w 26623"/>
                  <a:gd name="connsiteY4" fmla="*/ 272 h 26623"/>
                  <a:gd name="connsiteX5" fmla="*/ 4519 w 26623"/>
                  <a:gd name="connsiteY5" fmla="*/ 4171 h 26623"/>
                  <a:gd name="connsiteX6" fmla="*/ 620 w 26623"/>
                  <a:gd name="connsiteY6" fmla="*/ 13584 h 26623"/>
                  <a:gd name="connsiteX7" fmla="*/ 4519 w 26623"/>
                  <a:gd name="connsiteY7" fmla="*/ 22997 h 26623"/>
                  <a:gd name="connsiteX8" fmla="*/ 13932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2" y="26895"/>
                    </a:moveTo>
                    <a:cubicBezTo>
                      <a:pt x="17462" y="26895"/>
                      <a:pt x="20848" y="25493"/>
                      <a:pt x="23345" y="22997"/>
                    </a:cubicBezTo>
                    <a:cubicBezTo>
                      <a:pt x="25841" y="20500"/>
                      <a:pt x="27244" y="17114"/>
                      <a:pt x="27244" y="13584"/>
                    </a:cubicBezTo>
                    <a:cubicBezTo>
                      <a:pt x="27244" y="10054"/>
                      <a:pt x="25841" y="6667"/>
                      <a:pt x="23345" y="4171"/>
                    </a:cubicBezTo>
                    <a:cubicBezTo>
                      <a:pt x="20848" y="1675"/>
                      <a:pt x="17462" y="272"/>
                      <a:pt x="13932" y="272"/>
                    </a:cubicBezTo>
                    <a:cubicBezTo>
                      <a:pt x="10402" y="272"/>
                      <a:pt x="7015" y="1675"/>
                      <a:pt x="4519" y="4171"/>
                    </a:cubicBezTo>
                    <a:cubicBezTo>
                      <a:pt x="2023" y="6667"/>
                      <a:pt x="620" y="10054"/>
                      <a:pt x="620" y="13584"/>
                    </a:cubicBezTo>
                    <a:cubicBezTo>
                      <a:pt x="620" y="17114"/>
                      <a:pt x="2023" y="20500"/>
                      <a:pt x="4519" y="22997"/>
                    </a:cubicBezTo>
                    <a:cubicBezTo>
                      <a:pt x="7015" y="25493"/>
                      <a:pt x="10402" y="26895"/>
                      <a:pt x="13932" y="268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33" name="任意多边形: 形状 68532">
                <a:extLst>
                  <a:ext uri="{FF2B5EF4-FFF2-40B4-BE49-F238E27FC236}">
                    <a16:creationId xmlns:a16="http://schemas.microsoft.com/office/drawing/2014/main" id="{3E9E30F6-2333-C344-3096-3C669190700B}"/>
                  </a:ext>
                </a:extLst>
              </p:cNvPr>
              <p:cNvSpPr/>
              <p:nvPr/>
            </p:nvSpPr>
            <p:spPr>
              <a:xfrm>
                <a:off x="3708578" y="3002596"/>
                <a:ext cx="26623" cy="26623"/>
              </a:xfrm>
              <a:custGeom>
                <a:avLst/>
                <a:gdLst>
                  <a:gd name="connsiteX0" fmla="*/ 13544 w 26623"/>
                  <a:gd name="connsiteY0" fmla="*/ 26876 h 26623"/>
                  <a:gd name="connsiteX1" fmla="*/ 22957 w 26623"/>
                  <a:gd name="connsiteY1" fmla="*/ 22978 h 26623"/>
                  <a:gd name="connsiteX2" fmla="*/ 26856 w 26623"/>
                  <a:gd name="connsiteY2" fmla="*/ 13565 h 26623"/>
                  <a:gd name="connsiteX3" fmla="*/ 22957 w 26623"/>
                  <a:gd name="connsiteY3" fmla="*/ 4152 h 26623"/>
                  <a:gd name="connsiteX4" fmla="*/ 13544 w 26623"/>
                  <a:gd name="connsiteY4" fmla="*/ 253 h 26623"/>
                  <a:gd name="connsiteX5" fmla="*/ 4131 w 26623"/>
                  <a:gd name="connsiteY5" fmla="*/ 4152 h 26623"/>
                  <a:gd name="connsiteX6" fmla="*/ 233 w 26623"/>
                  <a:gd name="connsiteY6" fmla="*/ 13565 h 26623"/>
                  <a:gd name="connsiteX7" fmla="*/ 4131 w 26623"/>
                  <a:gd name="connsiteY7" fmla="*/ 22978 h 26623"/>
                  <a:gd name="connsiteX8" fmla="*/ 13544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4" y="26876"/>
                    </a:moveTo>
                    <a:cubicBezTo>
                      <a:pt x="17074" y="26876"/>
                      <a:pt x="20461" y="25474"/>
                      <a:pt x="22957" y="22978"/>
                    </a:cubicBezTo>
                    <a:cubicBezTo>
                      <a:pt x="25453" y="20481"/>
                      <a:pt x="26856" y="17095"/>
                      <a:pt x="26856" y="13565"/>
                    </a:cubicBezTo>
                    <a:cubicBezTo>
                      <a:pt x="26856" y="10035"/>
                      <a:pt x="25453" y="6648"/>
                      <a:pt x="22957" y="4152"/>
                    </a:cubicBezTo>
                    <a:cubicBezTo>
                      <a:pt x="20461" y="1656"/>
                      <a:pt x="17074" y="253"/>
                      <a:pt x="13544" y="253"/>
                    </a:cubicBezTo>
                    <a:cubicBezTo>
                      <a:pt x="10014" y="253"/>
                      <a:pt x="6628" y="1656"/>
                      <a:pt x="4131" y="4152"/>
                    </a:cubicBezTo>
                    <a:cubicBezTo>
                      <a:pt x="1635" y="6648"/>
                      <a:pt x="233" y="10035"/>
                      <a:pt x="233" y="13565"/>
                    </a:cubicBezTo>
                    <a:cubicBezTo>
                      <a:pt x="233" y="17095"/>
                      <a:pt x="1635" y="20481"/>
                      <a:pt x="4131" y="22978"/>
                    </a:cubicBezTo>
                    <a:cubicBezTo>
                      <a:pt x="6628" y="25474"/>
                      <a:pt x="10014" y="26876"/>
                      <a:pt x="13544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34" name="任意多边形: 形状 68533">
                <a:extLst>
                  <a:ext uri="{FF2B5EF4-FFF2-40B4-BE49-F238E27FC236}">
                    <a16:creationId xmlns:a16="http://schemas.microsoft.com/office/drawing/2014/main" id="{16F3E2B0-FC53-1BBE-54B6-21CA2F64060C}"/>
                  </a:ext>
                </a:extLst>
              </p:cNvPr>
              <p:cNvSpPr/>
              <p:nvPr/>
            </p:nvSpPr>
            <p:spPr>
              <a:xfrm>
                <a:off x="4709988" y="4744426"/>
                <a:ext cx="26623" cy="26623"/>
              </a:xfrm>
              <a:custGeom>
                <a:avLst/>
                <a:gdLst>
                  <a:gd name="connsiteX0" fmla="*/ 13628 w 26623"/>
                  <a:gd name="connsiteY0" fmla="*/ 27023 h 26623"/>
                  <a:gd name="connsiteX1" fmla="*/ 23041 w 26623"/>
                  <a:gd name="connsiteY1" fmla="*/ 23124 h 26623"/>
                  <a:gd name="connsiteX2" fmla="*/ 26940 w 26623"/>
                  <a:gd name="connsiteY2" fmla="*/ 13711 h 26623"/>
                  <a:gd name="connsiteX3" fmla="*/ 23041 w 26623"/>
                  <a:gd name="connsiteY3" fmla="*/ 4298 h 26623"/>
                  <a:gd name="connsiteX4" fmla="*/ 13628 w 26623"/>
                  <a:gd name="connsiteY4" fmla="*/ 400 h 26623"/>
                  <a:gd name="connsiteX5" fmla="*/ 4216 w 26623"/>
                  <a:gd name="connsiteY5" fmla="*/ 4298 h 26623"/>
                  <a:gd name="connsiteX6" fmla="*/ 317 w 26623"/>
                  <a:gd name="connsiteY6" fmla="*/ 13711 h 26623"/>
                  <a:gd name="connsiteX7" fmla="*/ 4216 w 26623"/>
                  <a:gd name="connsiteY7" fmla="*/ 23124 h 26623"/>
                  <a:gd name="connsiteX8" fmla="*/ 13628 w 26623"/>
                  <a:gd name="connsiteY8" fmla="*/ 270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7023"/>
                    </a:moveTo>
                    <a:cubicBezTo>
                      <a:pt x="17159" y="27023"/>
                      <a:pt x="20545" y="25620"/>
                      <a:pt x="23041" y="23124"/>
                    </a:cubicBezTo>
                    <a:cubicBezTo>
                      <a:pt x="25537" y="20628"/>
                      <a:pt x="26940" y="17241"/>
                      <a:pt x="26940" y="13711"/>
                    </a:cubicBezTo>
                    <a:cubicBezTo>
                      <a:pt x="26940" y="10181"/>
                      <a:pt x="25537" y="6795"/>
                      <a:pt x="23041" y="4298"/>
                    </a:cubicBezTo>
                    <a:cubicBezTo>
                      <a:pt x="20545" y="1802"/>
                      <a:pt x="17159" y="400"/>
                      <a:pt x="13628" y="400"/>
                    </a:cubicBezTo>
                    <a:cubicBezTo>
                      <a:pt x="10098" y="400"/>
                      <a:pt x="6712" y="1802"/>
                      <a:pt x="4216" y="4298"/>
                    </a:cubicBezTo>
                    <a:cubicBezTo>
                      <a:pt x="1719" y="6795"/>
                      <a:pt x="317" y="10181"/>
                      <a:pt x="317" y="13711"/>
                    </a:cubicBezTo>
                    <a:cubicBezTo>
                      <a:pt x="317" y="17241"/>
                      <a:pt x="1719" y="20628"/>
                      <a:pt x="4216" y="23124"/>
                    </a:cubicBezTo>
                    <a:cubicBezTo>
                      <a:pt x="6712" y="25620"/>
                      <a:pt x="10098" y="27023"/>
                      <a:pt x="13628" y="270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35" name="任意多边形: 形状 68534">
                <a:extLst>
                  <a:ext uri="{FF2B5EF4-FFF2-40B4-BE49-F238E27FC236}">
                    <a16:creationId xmlns:a16="http://schemas.microsoft.com/office/drawing/2014/main" id="{B92B917F-BEB5-B00C-39DC-A7745752181B}"/>
                  </a:ext>
                </a:extLst>
              </p:cNvPr>
              <p:cNvSpPr/>
              <p:nvPr/>
            </p:nvSpPr>
            <p:spPr>
              <a:xfrm>
                <a:off x="8876603" y="3636049"/>
                <a:ext cx="26623" cy="26623"/>
              </a:xfrm>
              <a:custGeom>
                <a:avLst/>
                <a:gdLst>
                  <a:gd name="connsiteX0" fmla="*/ 13978 w 26623"/>
                  <a:gd name="connsiteY0" fmla="*/ 26930 h 26623"/>
                  <a:gd name="connsiteX1" fmla="*/ 23391 w 26623"/>
                  <a:gd name="connsiteY1" fmla="*/ 23031 h 26623"/>
                  <a:gd name="connsiteX2" fmla="*/ 27290 w 26623"/>
                  <a:gd name="connsiteY2" fmla="*/ 13618 h 26623"/>
                  <a:gd name="connsiteX3" fmla="*/ 23391 w 26623"/>
                  <a:gd name="connsiteY3" fmla="*/ 4205 h 26623"/>
                  <a:gd name="connsiteX4" fmla="*/ 13978 w 26623"/>
                  <a:gd name="connsiteY4" fmla="*/ 307 h 26623"/>
                  <a:gd name="connsiteX5" fmla="*/ 4566 w 26623"/>
                  <a:gd name="connsiteY5" fmla="*/ 4205 h 26623"/>
                  <a:gd name="connsiteX6" fmla="*/ 667 w 26623"/>
                  <a:gd name="connsiteY6" fmla="*/ 13618 h 26623"/>
                  <a:gd name="connsiteX7" fmla="*/ 4566 w 26623"/>
                  <a:gd name="connsiteY7" fmla="*/ 23031 h 26623"/>
                  <a:gd name="connsiteX8" fmla="*/ 13978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78" y="26930"/>
                    </a:moveTo>
                    <a:cubicBezTo>
                      <a:pt x="17509" y="26930"/>
                      <a:pt x="20895" y="25527"/>
                      <a:pt x="23391" y="23031"/>
                    </a:cubicBezTo>
                    <a:cubicBezTo>
                      <a:pt x="25887" y="20535"/>
                      <a:pt x="27290" y="17148"/>
                      <a:pt x="27290" y="13618"/>
                    </a:cubicBezTo>
                    <a:cubicBezTo>
                      <a:pt x="27290" y="10088"/>
                      <a:pt x="25887" y="6702"/>
                      <a:pt x="23391" y="4205"/>
                    </a:cubicBezTo>
                    <a:cubicBezTo>
                      <a:pt x="20895" y="1709"/>
                      <a:pt x="17509" y="307"/>
                      <a:pt x="13978" y="307"/>
                    </a:cubicBezTo>
                    <a:cubicBezTo>
                      <a:pt x="10448" y="307"/>
                      <a:pt x="7062" y="1709"/>
                      <a:pt x="4566" y="4205"/>
                    </a:cubicBezTo>
                    <a:cubicBezTo>
                      <a:pt x="2069" y="6702"/>
                      <a:pt x="667" y="10088"/>
                      <a:pt x="667" y="13618"/>
                    </a:cubicBezTo>
                    <a:cubicBezTo>
                      <a:pt x="667" y="17148"/>
                      <a:pt x="2069" y="20535"/>
                      <a:pt x="4566" y="23031"/>
                    </a:cubicBezTo>
                    <a:cubicBezTo>
                      <a:pt x="7062" y="25527"/>
                      <a:pt x="10448" y="26930"/>
                      <a:pt x="13978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36" name="任意多边形: 形状 68535">
                <a:extLst>
                  <a:ext uri="{FF2B5EF4-FFF2-40B4-BE49-F238E27FC236}">
                    <a16:creationId xmlns:a16="http://schemas.microsoft.com/office/drawing/2014/main" id="{9D02133D-5E3B-B20C-4580-46C1942C595F}"/>
                  </a:ext>
                </a:extLst>
              </p:cNvPr>
              <p:cNvSpPr/>
              <p:nvPr/>
            </p:nvSpPr>
            <p:spPr>
              <a:xfrm>
                <a:off x="7316452" y="2192657"/>
                <a:ext cx="26623" cy="26623"/>
              </a:xfrm>
              <a:custGeom>
                <a:avLst/>
                <a:gdLst>
                  <a:gd name="connsiteX0" fmla="*/ 13847 w 26623"/>
                  <a:gd name="connsiteY0" fmla="*/ 26808 h 26623"/>
                  <a:gd name="connsiteX1" fmla="*/ 23260 w 26623"/>
                  <a:gd name="connsiteY1" fmla="*/ 22910 h 26623"/>
                  <a:gd name="connsiteX2" fmla="*/ 27159 w 26623"/>
                  <a:gd name="connsiteY2" fmla="*/ 13497 h 26623"/>
                  <a:gd name="connsiteX3" fmla="*/ 23260 w 26623"/>
                  <a:gd name="connsiteY3" fmla="*/ 4084 h 26623"/>
                  <a:gd name="connsiteX4" fmla="*/ 13847 w 26623"/>
                  <a:gd name="connsiteY4" fmla="*/ 185 h 26623"/>
                  <a:gd name="connsiteX5" fmla="*/ 4435 w 26623"/>
                  <a:gd name="connsiteY5" fmla="*/ 4084 h 26623"/>
                  <a:gd name="connsiteX6" fmla="*/ 536 w 26623"/>
                  <a:gd name="connsiteY6" fmla="*/ 13497 h 26623"/>
                  <a:gd name="connsiteX7" fmla="*/ 4435 w 26623"/>
                  <a:gd name="connsiteY7" fmla="*/ 22910 h 26623"/>
                  <a:gd name="connsiteX8" fmla="*/ 13847 w 26623"/>
                  <a:gd name="connsiteY8" fmla="*/ 268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7" y="26808"/>
                    </a:moveTo>
                    <a:cubicBezTo>
                      <a:pt x="17377" y="26808"/>
                      <a:pt x="20764" y="25406"/>
                      <a:pt x="23260" y="22910"/>
                    </a:cubicBezTo>
                    <a:cubicBezTo>
                      <a:pt x="25756" y="20413"/>
                      <a:pt x="27159" y="17027"/>
                      <a:pt x="27159" y="13497"/>
                    </a:cubicBezTo>
                    <a:cubicBezTo>
                      <a:pt x="27159" y="9967"/>
                      <a:pt x="25756" y="6580"/>
                      <a:pt x="23260" y="4084"/>
                    </a:cubicBezTo>
                    <a:cubicBezTo>
                      <a:pt x="20764" y="1588"/>
                      <a:pt x="17377" y="185"/>
                      <a:pt x="13847" y="185"/>
                    </a:cubicBezTo>
                    <a:cubicBezTo>
                      <a:pt x="10317" y="185"/>
                      <a:pt x="6931" y="1588"/>
                      <a:pt x="4435" y="4084"/>
                    </a:cubicBezTo>
                    <a:cubicBezTo>
                      <a:pt x="1938" y="6580"/>
                      <a:pt x="536" y="9967"/>
                      <a:pt x="536" y="13497"/>
                    </a:cubicBezTo>
                    <a:cubicBezTo>
                      <a:pt x="536" y="17027"/>
                      <a:pt x="1938" y="20413"/>
                      <a:pt x="4435" y="22910"/>
                    </a:cubicBezTo>
                    <a:cubicBezTo>
                      <a:pt x="6931" y="25406"/>
                      <a:pt x="10317" y="26808"/>
                      <a:pt x="13847" y="268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37" name="任意多边形: 形状 68536">
                <a:extLst>
                  <a:ext uri="{FF2B5EF4-FFF2-40B4-BE49-F238E27FC236}">
                    <a16:creationId xmlns:a16="http://schemas.microsoft.com/office/drawing/2014/main" id="{8979C744-35C7-85D2-FE33-9E65EBDCF8E4}"/>
                  </a:ext>
                </a:extLst>
              </p:cNvPr>
              <p:cNvSpPr/>
              <p:nvPr/>
            </p:nvSpPr>
            <p:spPr>
              <a:xfrm>
                <a:off x="6887044" y="1592143"/>
                <a:ext cx="26623" cy="26623"/>
              </a:xfrm>
              <a:custGeom>
                <a:avLst/>
                <a:gdLst>
                  <a:gd name="connsiteX0" fmla="*/ 13811 w 26623"/>
                  <a:gd name="connsiteY0" fmla="*/ 26758 h 26623"/>
                  <a:gd name="connsiteX1" fmla="*/ 23224 w 26623"/>
                  <a:gd name="connsiteY1" fmla="*/ 22859 h 26623"/>
                  <a:gd name="connsiteX2" fmla="*/ 27123 w 26623"/>
                  <a:gd name="connsiteY2" fmla="*/ 13446 h 26623"/>
                  <a:gd name="connsiteX3" fmla="*/ 23224 w 26623"/>
                  <a:gd name="connsiteY3" fmla="*/ 4034 h 26623"/>
                  <a:gd name="connsiteX4" fmla="*/ 13811 w 26623"/>
                  <a:gd name="connsiteY4" fmla="*/ 135 h 26623"/>
                  <a:gd name="connsiteX5" fmla="*/ 4398 w 26623"/>
                  <a:gd name="connsiteY5" fmla="*/ 4034 h 26623"/>
                  <a:gd name="connsiteX6" fmla="*/ 500 w 26623"/>
                  <a:gd name="connsiteY6" fmla="*/ 13446 h 26623"/>
                  <a:gd name="connsiteX7" fmla="*/ 4398 w 26623"/>
                  <a:gd name="connsiteY7" fmla="*/ 22859 h 26623"/>
                  <a:gd name="connsiteX8" fmla="*/ 13811 w 26623"/>
                  <a:gd name="connsiteY8" fmla="*/ 267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758"/>
                    </a:moveTo>
                    <a:cubicBezTo>
                      <a:pt x="17341" y="26758"/>
                      <a:pt x="20728" y="25355"/>
                      <a:pt x="23224" y="22859"/>
                    </a:cubicBezTo>
                    <a:cubicBezTo>
                      <a:pt x="25720" y="20363"/>
                      <a:pt x="27123" y="16977"/>
                      <a:pt x="27123" y="13446"/>
                    </a:cubicBezTo>
                    <a:cubicBezTo>
                      <a:pt x="27123" y="9916"/>
                      <a:pt x="25720" y="6530"/>
                      <a:pt x="23224" y="4034"/>
                    </a:cubicBezTo>
                    <a:cubicBezTo>
                      <a:pt x="20728" y="1537"/>
                      <a:pt x="17341" y="135"/>
                      <a:pt x="13811" y="135"/>
                    </a:cubicBezTo>
                    <a:cubicBezTo>
                      <a:pt x="10281" y="135"/>
                      <a:pt x="6895" y="1537"/>
                      <a:pt x="4398" y="4034"/>
                    </a:cubicBezTo>
                    <a:cubicBezTo>
                      <a:pt x="1902" y="6530"/>
                      <a:pt x="500" y="9916"/>
                      <a:pt x="500" y="13446"/>
                    </a:cubicBezTo>
                    <a:cubicBezTo>
                      <a:pt x="500" y="16977"/>
                      <a:pt x="1902" y="20363"/>
                      <a:pt x="4398" y="22859"/>
                    </a:cubicBezTo>
                    <a:cubicBezTo>
                      <a:pt x="6895" y="25355"/>
                      <a:pt x="10281" y="26758"/>
                      <a:pt x="13811" y="267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38" name="任意多边形: 形状 68537">
                <a:extLst>
                  <a:ext uri="{FF2B5EF4-FFF2-40B4-BE49-F238E27FC236}">
                    <a16:creationId xmlns:a16="http://schemas.microsoft.com/office/drawing/2014/main" id="{80A898B3-920F-843F-9901-31C920037915}"/>
                  </a:ext>
                </a:extLst>
              </p:cNvPr>
              <p:cNvSpPr/>
              <p:nvPr/>
            </p:nvSpPr>
            <p:spPr>
              <a:xfrm>
                <a:off x="7677911" y="2519113"/>
                <a:ext cx="26623" cy="26623"/>
              </a:xfrm>
              <a:custGeom>
                <a:avLst/>
                <a:gdLst>
                  <a:gd name="connsiteX0" fmla="*/ 13878 w 26623"/>
                  <a:gd name="connsiteY0" fmla="*/ 26836 h 26623"/>
                  <a:gd name="connsiteX1" fmla="*/ 23290 w 26623"/>
                  <a:gd name="connsiteY1" fmla="*/ 22937 h 26623"/>
                  <a:gd name="connsiteX2" fmla="*/ 27189 w 26623"/>
                  <a:gd name="connsiteY2" fmla="*/ 13524 h 26623"/>
                  <a:gd name="connsiteX3" fmla="*/ 23290 w 26623"/>
                  <a:gd name="connsiteY3" fmla="*/ 4112 h 26623"/>
                  <a:gd name="connsiteX4" fmla="*/ 13878 w 26623"/>
                  <a:gd name="connsiteY4" fmla="*/ 213 h 26623"/>
                  <a:gd name="connsiteX5" fmla="*/ 4465 w 26623"/>
                  <a:gd name="connsiteY5" fmla="*/ 4112 h 26623"/>
                  <a:gd name="connsiteX6" fmla="*/ 566 w 26623"/>
                  <a:gd name="connsiteY6" fmla="*/ 13524 h 26623"/>
                  <a:gd name="connsiteX7" fmla="*/ 4465 w 26623"/>
                  <a:gd name="connsiteY7" fmla="*/ 22937 h 26623"/>
                  <a:gd name="connsiteX8" fmla="*/ 13878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8" y="26836"/>
                    </a:moveTo>
                    <a:cubicBezTo>
                      <a:pt x="17408" y="26836"/>
                      <a:pt x="20794" y="25433"/>
                      <a:pt x="23290" y="22937"/>
                    </a:cubicBezTo>
                    <a:cubicBezTo>
                      <a:pt x="25787" y="20441"/>
                      <a:pt x="27189" y="17055"/>
                      <a:pt x="27189" y="13524"/>
                    </a:cubicBezTo>
                    <a:cubicBezTo>
                      <a:pt x="27189" y="9994"/>
                      <a:pt x="25787" y="6608"/>
                      <a:pt x="23290" y="4112"/>
                    </a:cubicBezTo>
                    <a:cubicBezTo>
                      <a:pt x="20794" y="1615"/>
                      <a:pt x="17408" y="213"/>
                      <a:pt x="13878" y="213"/>
                    </a:cubicBezTo>
                    <a:cubicBezTo>
                      <a:pt x="10347" y="213"/>
                      <a:pt x="6961" y="1615"/>
                      <a:pt x="4465" y="4112"/>
                    </a:cubicBezTo>
                    <a:cubicBezTo>
                      <a:pt x="1969" y="6608"/>
                      <a:pt x="566" y="9994"/>
                      <a:pt x="566" y="13524"/>
                    </a:cubicBezTo>
                    <a:cubicBezTo>
                      <a:pt x="566" y="17055"/>
                      <a:pt x="1969" y="20441"/>
                      <a:pt x="4465" y="22937"/>
                    </a:cubicBezTo>
                    <a:cubicBezTo>
                      <a:pt x="6961" y="25433"/>
                      <a:pt x="10347" y="26836"/>
                      <a:pt x="13878" y="268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39" name="任意多边形: 形状 68538">
                <a:extLst>
                  <a:ext uri="{FF2B5EF4-FFF2-40B4-BE49-F238E27FC236}">
                    <a16:creationId xmlns:a16="http://schemas.microsoft.com/office/drawing/2014/main" id="{71E1AECB-A184-903B-7FEE-952604DD2ECE}"/>
                  </a:ext>
                </a:extLst>
              </p:cNvPr>
              <p:cNvSpPr/>
              <p:nvPr/>
            </p:nvSpPr>
            <p:spPr>
              <a:xfrm>
                <a:off x="8072834" y="2817081"/>
                <a:ext cx="26623" cy="26623"/>
              </a:xfrm>
              <a:custGeom>
                <a:avLst/>
                <a:gdLst>
                  <a:gd name="connsiteX0" fmla="*/ 13911 w 26623"/>
                  <a:gd name="connsiteY0" fmla="*/ 26861 h 26623"/>
                  <a:gd name="connsiteX1" fmla="*/ 23323 w 26623"/>
                  <a:gd name="connsiteY1" fmla="*/ 22962 h 26623"/>
                  <a:gd name="connsiteX2" fmla="*/ 27222 w 26623"/>
                  <a:gd name="connsiteY2" fmla="*/ 13549 h 26623"/>
                  <a:gd name="connsiteX3" fmla="*/ 23323 w 26623"/>
                  <a:gd name="connsiteY3" fmla="*/ 4137 h 26623"/>
                  <a:gd name="connsiteX4" fmla="*/ 13911 w 26623"/>
                  <a:gd name="connsiteY4" fmla="*/ 238 h 26623"/>
                  <a:gd name="connsiteX5" fmla="*/ 4498 w 26623"/>
                  <a:gd name="connsiteY5" fmla="*/ 4137 h 26623"/>
                  <a:gd name="connsiteX6" fmla="*/ 599 w 26623"/>
                  <a:gd name="connsiteY6" fmla="*/ 13549 h 26623"/>
                  <a:gd name="connsiteX7" fmla="*/ 4498 w 26623"/>
                  <a:gd name="connsiteY7" fmla="*/ 22962 h 26623"/>
                  <a:gd name="connsiteX8" fmla="*/ 13911 w 26623"/>
                  <a:gd name="connsiteY8" fmla="*/ 268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1" y="26861"/>
                    </a:moveTo>
                    <a:cubicBezTo>
                      <a:pt x="17441" y="26861"/>
                      <a:pt x="20827" y="25458"/>
                      <a:pt x="23323" y="22962"/>
                    </a:cubicBezTo>
                    <a:cubicBezTo>
                      <a:pt x="25820" y="20466"/>
                      <a:pt x="27222" y="17080"/>
                      <a:pt x="27222" y="13549"/>
                    </a:cubicBezTo>
                    <a:cubicBezTo>
                      <a:pt x="27222" y="10019"/>
                      <a:pt x="25820" y="6633"/>
                      <a:pt x="23323" y="4137"/>
                    </a:cubicBezTo>
                    <a:cubicBezTo>
                      <a:pt x="20827" y="1640"/>
                      <a:pt x="17441" y="238"/>
                      <a:pt x="13911" y="238"/>
                    </a:cubicBezTo>
                    <a:cubicBezTo>
                      <a:pt x="10380" y="238"/>
                      <a:pt x="6994" y="1640"/>
                      <a:pt x="4498" y="4137"/>
                    </a:cubicBezTo>
                    <a:cubicBezTo>
                      <a:pt x="2002" y="6633"/>
                      <a:pt x="599" y="10019"/>
                      <a:pt x="599" y="13549"/>
                    </a:cubicBezTo>
                    <a:cubicBezTo>
                      <a:pt x="599" y="17080"/>
                      <a:pt x="2002" y="20466"/>
                      <a:pt x="4498" y="22962"/>
                    </a:cubicBezTo>
                    <a:cubicBezTo>
                      <a:pt x="6994" y="25458"/>
                      <a:pt x="10380" y="26861"/>
                      <a:pt x="13911" y="268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40" name="任意多边形: 形状 68539">
                <a:extLst>
                  <a:ext uri="{FF2B5EF4-FFF2-40B4-BE49-F238E27FC236}">
                    <a16:creationId xmlns:a16="http://schemas.microsoft.com/office/drawing/2014/main" id="{092F63DC-602F-4F25-05F8-22A10B9792AC}"/>
                  </a:ext>
                </a:extLst>
              </p:cNvPr>
              <p:cNvSpPr/>
              <p:nvPr/>
            </p:nvSpPr>
            <p:spPr>
              <a:xfrm>
                <a:off x="3317097" y="2971376"/>
                <a:ext cx="26623" cy="26623"/>
              </a:xfrm>
              <a:custGeom>
                <a:avLst/>
                <a:gdLst>
                  <a:gd name="connsiteX0" fmla="*/ 13511 w 26623"/>
                  <a:gd name="connsiteY0" fmla="*/ 26874 h 26623"/>
                  <a:gd name="connsiteX1" fmla="*/ 22924 w 26623"/>
                  <a:gd name="connsiteY1" fmla="*/ 22975 h 26623"/>
                  <a:gd name="connsiteX2" fmla="*/ 26823 w 26623"/>
                  <a:gd name="connsiteY2" fmla="*/ 13562 h 26623"/>
                  <a:gd name="connsiteX3" fmla="*/ 22924 w 26623"/>
                  <a:gd name="connsiteY3" fmla="*/ 4150 h 26623"/>
                  <a:gd name="connsiteX4" fmla="*/ 13511 w 26623"/>
                  <a:gd name="connsiteY4" fmla="*/ 251 h 26623"/>
                  <a:gd name="connsiteX5" fmla="*/ 4099 w 26623"/>
                  <a:gd name="connsiteY5" fmla="*/ 4150 h 26623"/>
                  <a:gd name="connsiteX6" fmla="*/ 200 w 26623"/>
                  <a:gd name="connsiteY6" fmla="*/ 13562 h 26623"/>
                  <a:gd name="connsiteX7" fmla="*/ 4099 w 26623"/>
                  <a:gd name="connsiteY7" fmla="*/ 22975 h 26623"/>
                  <a:gd name="connsiteX8" fmla="*/ 13511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1" y="26874"/>
                    </a:moveTo>
                    <a:cubicBezTo>
                      <a:pt x="17042" y="26874"/>
                      <a:pt x="20428" y="25471"/>
                      <a:pt x="22924" y="22975"/>
                    </a:cubicBezTo>
                    <a:cubicBezTo>
                      <a:pt x="25420" y="20479"/>
                      <a:pt x="26823" y="17093"/>
                      <a:pt x="26823" y="13562"/>
                    </a:cubicBezTo>
                    <a:cubicBezTo>
                      <a:pt x="26823" y="10032"/>
                      <a:pt x="25420" y="6646"/>
                      <a:pt x="22924" y="4150"/>
                    </a:cubicBezTo>
                    <a:cubicBezTo>
                      <a:pt x="20428" y="1653"/>
                      <a:pt x="17042" y="251"/>
                      <a:pt x="13511" y="251"/>
                    </a:cubicBezTo>
                    <a:cubicBezTo>
                      <a:pt x="9981" y="251"/>
                      <a:pt x="6595" y="1653"/>
                      <a:pt x="4099" y="4150"/>
                    </a:cubicBezTo>
                    <a:cubicBezTo>
                      <a:pt x="1602" y="6646"/>
                      <a:pt x="200" y="10032"/>
                      <a:pt x="200" y="13562"/>
                    </a:cubicBezTo>
                    <a:cubicBezTo>
                      <a:pt x="200" y="17093"/>
                      <a:pt x="1602" y="20479"/>
                      <a:pt x="4099" y="22975"/>
                    </a:cubicBezTo>
                    <a:cubicBezTo>
                      <a:pt x="6595" y="25471"/>
                      <a:pt x="9981" y="26874"/>
                      <a:pt x="13511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41" name="任意多边形: 形状 68540">
                <a:extLst>
                  <a:ext uri="{FF2B5EF4-FFF2-40B4-BE49-F238E27FC236}">
                    <a16:creationId xmlns:a16="http://schemas.microsoft.com/office/drawing/2014/main" id="{99A9060A-2422-1D10-3D96-E787B42EC6D5}"/>
                  </a:ext>
                </a:extLst>
              </p:cNvPr>
              <p:cNvSpPr/>
              <p:nvPr/>
            </p:nvSpPr>
            <p:spPr>
              <a:xfrm>
                <a:off x="7323357" y="2200265"/>
                <a:ext cx="26623" cy="26623"/>
              </a:xfrm>
              <a:custGeom>
                <a:avLst/>
                <a:gdLst>
                  <a:gd name="connsiteX0" fmla="*/ 13848 w 26623"/>
                  <a:gd name="connsiteY0" fmla="*/ 26809 h 26623"/>
                  <a:gd name="connsiteX1" fmla="*/ 23261 w 26623"/>
                  <a:gd name="connsiteY1" fmla="*/ 22910 h 26623"/>
                  <a:gd name="connsiteX2" fmla="*/ 27159 w 26623"/>
                  <a:gd name="connsiteY2" fmla="*/ 13498 h 26623"/>
                  <a:gd name="connsiteX3" fmla="*/ 23261 w 26623"/>
                  <a:gd name="connsiteY3" fmla="*/ 4085 h 26623"/>
                  <a:gd name="connsiteX4" fmla="*/ 13848 w 26623"/>
                  <a:gd name="connsiteY4" fmla="*/ 186 h 26623"/>
                  <a:gd name="connsiteX5" fmla="*/ 4435 w 26623"/>
                  <a:gd name="connsiteY5" fmla="*/ 4085 h 26623"/>
                  <a:gd name="connsiteX6" fmla="*/ 536 w 26623"/>
                  <a:gd name="connsiteY6" fmla="*/ 13498 h 26623"/>
                  <a:gd name="connsiteX7" fmla="*/ 4435 w 26623"/>
                  <a:gd name="connsiteY7" fmla="*/ 22910 h 26623"/>
                  <a:gd name="connsiteX8" fmla="*/ 13848 w 26623"/>
                  <a:gd name="connsiteY8" fmla="*/ 268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8" y="26809"/>
                    </a:moveTo>
                    <a:cubicBezTo>
                      <a:pt x="17378" y="26809"/>
                      <a:pt x="20764" y="25407"/>
                      <a:pt x="23261" y="22910"/>
                    </a:cubicBezTo>
                    <a:cubicBezTo>
                      <a:pt x="25757" y="20414"/>
                      <a:pt x="27159" y="17028"/>
                      <a:pt x="27159" y="13498"/>
                    </a:cubicBezTo>
                    <a:cubicBezTo>
                      <a:pt x="27159" y="9967"/>
                      <a:pt x="25757" y="6581"/>
                      <a:pt x="23261" y="4085"/>
                    </a:cubicBezTo>
                    <a:cubicBezTo>
                      <a:pt x="20764" y="1589"/>
                      <a:pt x="17378" y="186"/>
                      <a:pt x="13848" y="186"/>
                    </a:cubicBezTo>
                    <a:cubicBezTo>
                      <a:pt x="10318" y="186"/>
                      <a:pt x="6931" y="1589"/>
                      <a:pt x="4435" y="4085"/>
                    </a:cubicBezTo>
                    <a:cubicBezTo>
                      <a:pt x="1939" y="6581"/>
                      <a:pt x="536" y="9967"/>
                      <a:pt x="536" y="13498"/>
                    </a:cubicBezTo>
                    <a:cubicBezTo>
                      <a:pt x="536" y="17028"/>
                      <a:pt x="1939" y="20414"/>
                      <a:pt x="4435" y="22910"/>
                    </a:cubicBezTo>
                    <a:cubicBezTo>
                      <a:pt x="6931" y="25407"/>
                      <a:pt x="10318" y="26809"/>
                      <a:pt x="13848" y="268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42" name="任意多边形: 形状 68541">
                <a:extLst>
                  <a:ext uri="{FF2B5EF4-FFF2-40B4-BE49-F238E27FC236}">
                    <a16:creationId xmlns:a16="http://schemas.microsoft.com/office/drawing/2014/main" id="{BFD7F490-8A7F-90B0-4070-462343A8ADDE}"/>
                  </a:ext>
                </a:extLst>
              </p:cNvPr>
              <p:cNvSpPr/>
              <p:nvPr/>
            </p:nvSpPr>
            <p:spPr>
              <a:xfrm>
                <a:off x="8535707" y="2989273"/>
                <a:ext cx="26623" cy="26623"/>
              </a:xfrm>
              <a:custGeom>
                <a:avLst/>
                <a:gdLst>
                  <a:gd name="connsiteX0" fmla="*/ 13950 w 26623"/>
                  <a:gd name="connsiteY0" fmla="*/ 26875 h 26623"/>
                  <a:gd name="connsiteX1" fmla="*/ 23362 w 26623"/>
                  <a:gd name="connsiteY1" fmla="*/ 22976 h 26623"/>
                  <a:gd name="connsiteX2" fmla="*/ 27261 w 26623"/>
                  <a:gd name="connsiteY2" fmla="*/ 13564 h 26623"/>
                  <a:gd name="connsiteX3" fmla="*/ 23362 w 26623"/>
                  <a:gd name="connsiteY3" fmla="*/ 4151 h 26623"/>
                  <a:gd name="connsiteX4" fmla="*/ 13950 w 26623"/>
                  <a:gd name="connsiteY4" fmla="*/ 252 h 26623"/>
                  <a:gd name="connsiteX5" fmla="*/ 4537 w 26623"/>
                  <a:gd name="connsiteY5" fmla="*/ 4151 h 26623"/>
                  <a:gd name="connsiteX6" fmla="*/ 638 w 26623"/>
                  <a:gd name="connsiteY6" fmla="*/ 13564 h 26623"/>
                  <a:gd name="connsiteX7" fmla="*/ 4537 w 26623"/>
                  <a:gd name="connsiteY7" fmla="*/ 22976 h 26623"/>
                  <a:gd name="connsiteX8" fmla="*/ 13950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0" y="26875"/>
                    </a:moveTo>
                    <a:cubicBezTo>
                      <a:pt x="17480" y="26875"/>
                      <a:pt x="20866" y="25473"/>
                      <a:pt x="23362" y="22976"/>
                    </a:cubicBezTo>
                    <a:cubicBezTo>
                      <a:pt x="25859" y="20480"/>
                      <a:pt x="27261" y="17094"/>
                      <a:pt x="27261" y="13564"/>
                    </a:cubicBezTo>
                    <a:cubicBezTo>
                      <a:pt x="27261" y="10034"/>
                      <a:pt x="25859" y="6647"/>
                      <a:pt x="23362" y="4151"/>
                    </a:cubicBezTo>
                    <a:cubicBezTo>
                      <a:pt x="20866" y="1655"/>
                      <a:pt x="17480" y="252"/>
                      <a:pt x="13950" y="252"/>
                    </a:cubicBezTo>
                    <a:cubicBezTo>
                      <a:pt x="10419" y="252"/>
                      <a:pt x="7033" y="1655"/>
                      <a:pt x="4537" y="4151"/>
                    </a:cubicBezTo>
                    <a:cubicBezTo>
                      <a:pt x="2041" y="6647"/>
                      <a:pt x="638" y="10034"/>
                      <a:pt x="638" y="13564"/>
                    </a:cubicBezTo>
                    <a:cubicBezTo>
                      <a:pt x="638" y="17094"/>
                      <a:pt x="2041" y="20480"/>
                      <a:pt x="4537" y="22976"/>
                    </a:cubicBezTo>
                    <a:cubicBezTo>
                      <a:pt x="7033" y="25473"/>
                      <a:pt x="10419" y="26875"/>
                      <a:pt x="13950" y="268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43" name="任意多边形: 形状 68542">
                <a:extLst>
                  <a:ext uri="{FF2B5EF4-FFF2-40B4-BE49-F238E27FC236}">
                    <a16:creationId xmlns:a16="http://schemas.microsoft.com/office/drawing/2014/main" id="{78359266-0B76-0799-C9DC-9BFF9AB32834}"/>
                  </a:ext>
                </a:extLst>
              </p:cNvPr>
              <p:cNvSpPr/>
              <p:nvPr/>
            </p:nvSpPr>
            <p:spPr>
              <a:xfrm>
                <a:off x="3663769" y="4179420"/>
                <a:ext cx="26623" cy="26623"/>
              </a:xfrm>
              <a:custGeom>
                <a:avLst/>
                <a:gdLst>
                  <a:gd name="connsiteX0" fmla="*/ 13540 w 26623"/>
                  <a:gd name="connsiteY0" fmla="*/ 26975 h 26623"/>
                  <a:gd name="connsiteX1" fmla="*/ 22953 w 26623"/>
                  <a:gd name="connsiteY1" fmla="*/ 23076 h 26623"/>
                  <a:gd name="connsiteX2" fmla="*/ 26852 w 26623"/>
                  <a:gd name="connsiteY2" fmla="*/ 13664 h 26623"/>
                  <a:gd name="connsiteX3" fmla="*/ 22953 w 26623"/>
                  <a:gd name="connsiteY3" fmla="*/ 4251 h 26623"/>
                  <a:gd name="connsiteX4" fmla="*/ 13540 w 26623"/>
                  <a:gd name="connsiteY4" fmla="*/ 352 h 26623"/>
                  <a:gd name="connsiteX5" fmla="*/ 4128 w 26623"/>
                  <a:gd name="connsiteY5" fmla="*/ 4251 h 26623"/>
                  <a:gd name="connsiteX6" fmla="*/ 229 w 26623"/>
                  <a:gd name="connsiteY6" fmla="*/ 13664 h 26623"/>
                  <a:gd name="connsiteX7" fmla="*/ 4128 w 26623"/>
                  <a:gd name="connsiteY7" fmla="*/ 23076 h 26623"/>
                  <a:gd name="connsiteX8" fmla="*/ 13540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0" y="26975"/>
                    </a:moveTo>
                    <a:cubicBezTo>
                      <a:pt x="17071" y="26975"/>
                      <a:pt x="20457" y="25573"/>
                      <a:pt x="22953" y="23076"/>
                    </a:cubicBezTo>
                    <a:cubicBezTo>
                      <a:pt x="25449" y="20580"/>
                      <a:pt x="26852" y="17194"/>
                      <a:pt x="26852" y="13664"/>
                    </a:cubicBezTo>
                    <a:cubicBezTo>
                      <a:pt x="26852" y="10133"/>
                      <a:pt x="25449" y="6747"/>
                      <a:pt x="22953" y="4251"/>
                    </a:cubicBezTo>
                    <a:cubicBezTo>
                      <a:pt x="20457" y="1755"/>
                      <a:pt x="17071" y="352"/>
                      <a:pt x="13540" y="352"/>
                    </a:cubicBezTo>
                    <a:cubicBezTo>
                      <a:pt x="10010" y="352"/>
                      <a:pt x="6624" y="1755"/>
                      <a:pt x="4128" y="4251"/>
                    </a:cubicBezTo>
                    <a:cubicBezTo>
                      <a:pt x="1631" y="6747"/>
                      <a:pt x="229" y="10133"/>
                      <a:pt x="229" y="13664"/>
                    </a:cubicBezTo>
                    <a:cubicBezTo>
                      <a:pt x="229" y="17194"/>
                      <a:pt x="1631" y="20580"/>
                      <a:pt x="4128" y="23076"/>
                    </a:cubicBezTo>
                    <a:cubicBezTo>
                      <a:pt x="6624" y="25573"/>
                      <a:pt x="10010" y="26975"/>
                      <a:pt x="13540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44" name="任意多边形: 形状 68543">
                <a:extLst>
                  <a:ext uri="{FF2B5EF4-FFF2-40B4-BE49-F238E27FC236}">
                    <a16:creationId xmlns:a16="http://schemas.microsoft.com/office/drawing/2014/main" id="{9E6D4347-3D3E-2A00-2BAB-6A6406EE7D5D}"/>
                  </a:ext>
                </a:extLst>
              </p:cNvPr>
              <p:cNvSpPr/>
              <p:nvPr/>
            </p:nvSpPr>
            <p:spPr>
              <a:xfrm>
                <a:off x="7902900" y="3225986"/>
                <a:ext cx="26623" cy="26623"/>
              </a:xfrm>
              <a:custGeom>
                <a:avLst/>
                <a:gdLst>
                  <a:gd name="connsiteX0" fmla="*/ 13896 w 26623"/>
                  <a:gd name="connsiteY0" fmla="*/ 26895 h 26623"/>
                  <a:gd name="connsiteX1" fmla="*/ 23309 w 26623"/>
                  <a:gd name="connsiteY1" fmla="*/ 22996 h 26623"/>
                  <a:gd name="connsiteX2" fmla="*/ 27208 w 26623"/>
                  <a:gd name="connsiteY2" fmla="*/ 13584 h 26623"/>
                  <a:gd name="connsiteX3" fmla="*/ 23309 w 26623"/>
                  <a:gd name="connsiteY3" fmla="*/ 4171 h 26623"/>
                  <a:gd name="connsiteX4" fmla="*/ 13896 w 26623"/>
                  <a:gd name="connsiteY4" fmla="*/ 272 h 26623"/>
                  <a:gd name="connsiteX5" fmla="*/ 4484 w 26623"/>
                  <a:gd name="connsiteY5" fmla="*/ 4171 h 26623"/>
                  <a:gd name="connsiteX6" fmla="*/ 585 w 26623"/>
                  <a:gd name="connsiteY6" fmla="*/ 13584 h 26623"/>
                  <a:gd name="connsiteX7" fmla="*/ 4484 w 26623"/>
                  <a:gd name="connsiteY7" fmla="*/ 22996 h 26623"/>
                  <a:gd name="connsiteX8" fmla="*/ 13896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6" y="26895"/>
                    </a:moveTo>
                    <a:cubicBezTo>
                      <a:pt x="17427" y="26895"/>
                      <a:pt x="20813" y="25493"/>
                      <a:pt x="23309" y="22996"/>
                    </a:cubicBezTo>
                    <a:cubicBezTo>
                      <a:pt x="25805" y="20500"/>
                      <a:pt x="27208" y="17114"/>
                      <a:pt x="27208" y="13584"/>
                    </a:cubicBezTo>
                    <a:cubicBezTo>
                      <a:pt x="27208" y="10053"/>
                      <a:pt x="25805" y="6667"/>
                      <a:pt x="23309" y="4171"/>
                    </a:cubicBezTo>
                    <a:cubicBezTo>
                      <a:pt x="20813" y="1675"/>
                      <a:pt x="17427" y="272"/>
                      <a:pt x="13896" y="272"/>
                    </a:cubicBezTo>
                    <a:cubicBezTo>
                      <a:pt x="10366" y="272"/>
                      <a:pt x="6980" y="1675"/>
                      <a:pt x="4484" y="4171"/>
                    </a:cubicBezTo>
                    <a:cubicBezTo>
                      <a:pt x="1987" y="6667"/>
                      <a:pt x="585" y="10053"/>
                      <a:pt x="585" y="13584"/>
                    </a:cubicBezTo>
                    <a:cubicBezTo>
                      <a:pt x="585" y="17114"/>
                      <a:pt x="1987" y="20500"/>
                      <a:pt x="4484" y="22996"/>
                    </a:cubicBezTo>
                    <a:cubicBezTo>
                      <a:pt x="6980" y="25493"/>
                      <a:pt x="10366" y="26895"/>
                      <a:pt x="13896" y="268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45" name="任意多边形: 形状 68544">
                <a:extLst>
                  <a:ext uri="{FF2B5EF4-FFF2-40B4-BE49-F238E27FC236}">
                    <a16:creationId xmlns:a16="http://schemas.microsoft.com/office/drawing/2014/main" id="{3A29AA2E-2527-734A-F397-E07DB87CD230}"/>
                  </a:ext>
                </a:extLst>
              </p:cNvPr>
              <p:cNvSpPr/>
              <p:nvPr/>
            </p:nvSpPr>
            <p:spPr>
              <a:xfrm>
                <a:off x="8018751" y="3254209"/>
                <a:ext cx="26623" cy="26623"/>
              </a:xfrm>
              <a:custGeom>
                <a:avLst/>
                <a:gdLst>
                  <a:gd name="connsiteX0" fmla="*/ 13906 w 26623"/>
                  <a:gd name="connsiteY0" fmla="*/ 26898 h 26623"/>
                  <a:gd name="connsiteX1" fmla="*/ 23319 w 26623"/>
                  <a:gd name="connsiteY1" fmla="*/ 22999 h 26623"/>
                  <a:gd name="connsiteX2" fmla="*/ 27218 w 26623"/>
                  <a:gd name="connsiteY2" fmla="*/ 13586 h 26623"/>
                  <a:gd name="connsiteX3" fmla="*/ 23319 w 26623"/>
                  <a:gd name="connsiteY3" fmla="*/ 4173 h 26623"/>
                  <a:gd name="connsiteX4" fmla="*/ 13906 w 26623"/>
                  <a:gd name="connsiteY4" fmla="*/ 274 h 26623"/>
                  <a:gd name="connsiteX5" fmla="*/ 4493 w 26623"/>
                  <a:gd name="connsiteY5" fmla="*/ 4173 h 26623"/>
                  <a:gd name="connsiteX6" fmla="*/ 595 w 26623"/>
                  <a:gd name="connsiteY6" fmla="*/ 13586 h 26623"/>
                  <a:gd name="connsiteX7" fmla="*/ 4493 w 26623"/>
                  <a:gd name="connsiteY7" fmla="*/ 22999 h 26623"/>
                  <a:gd name="connsiteX8" fmla="*/ 13906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6" y="26898"/>
                    </a:moveTo>
                    <a:cubicBezTo>
                      <a:pt x="17436" y="26898"/>
                      <a:pt x="20823" y="25495"/>
                      <a:pt x="23319" y="22999"/>
                    </a:cubicBezTo>
                    <a:cubicBezTo>
                      <a:pt x="25815" y="20502"/>
                      <a:pt x="27218" y="17116"/>
                      <a:pt x="27218" y="13586"/>
                    </a:cubicBezTo>
                    <a:cubicBezTo>
                      <a:pt x="27218" y="10056"/>
                      <a:pt x="25815" y="6670"/>
                      <a:pt x="23319" y="4173"/>
                    </a:cubicBezTo>
                    <a:cubicBezTo>
                      <a:pt x="20823" y="1677"/>
                      <a:pt x="17436" y="274"/>
                      <a:pt x="13906" y="274"/>
                    </a:cubicBezTo>
                    <a:cubicBezTo>
                      <a:pt x="10376" y="274"/>
                      <a:pt x="6990" y="1677"/>
                      <a:pt x="4493" y="4173"/>
                    </a:cubicBezTo>
                    <a:cubicBezTo>
                      <a:pt x="1997" y="6670"/>
                      <a:pt x="595" y="10056"/>
                      <a:pt x="595" y="13586"/>
                    </a:cubicBezTo>
                    <a:cubicBezTo>
                      <a:pt x="595" y="17116"/>
                      <a:pt x="1997" y="20502"/>
                      <a:pt x="4493" y="22999"/>
                    </a:cubicBezTo>
                    <a:cubicBezTo>
                      <a:pt x="6990" y="25495"/>
                      <a:pt x="10376" y="26898"/>
                      <a:pt x="13906" y="268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46" name="任意多边形: 形状 68545">
                <a:extLst>
                  <a:ext uri="{FF2B5EF4-FFF2-40B4-BE49-F238E27FC236}">
                    <a16:creationId xmlns:a16="http://schemas.microsoft.com/office/drawing/2014/main" id="{5D4D53EE-98A9-90B6-8102-D1E2D202D6D8}"/>
                  </a:ext>
                </a:extLst>
              </p:cNvPr>
              <p:cNvSpPr/>
              <p:nvPr/>
            </p:nvSpPr>
            <p:spPr>
              <a:xfrm>
                <a:off x="5799394" y="5202619"/>
                <a:ext cx="26623" cy="26623"/>
              </a:xfrm>
              <a:custGeom>
                <a:avLst/>
                <a:gdLst>
                  <a:gd name="connsiteX0" fmla="*/ 13720 w 26623"/>
                  <a:gd name="connsiteY0" fmla="*/ 27061 h 26623"/>
                  <a:gd name="connsiteX1" fmla="*/ 23133 w 26623"/>
                  <a:gd name="connsiteY1" fmla="*/ 23162 h 26623"/>
                  <a:gd name="connsiteX2" fmla="*/ 27031 w 26623"/>
                  <a:gd name="connsiteY2" fmla="*/ 13750 h 26623"/>
                  <a:gd name="connsiteX3" fmla="*/ 23133 w 26623"/>
                  <a:gd name="connsiteY3" fmla="*/ 4337 h 26623"/>
                  <a:gd name="connsiteX4" fmla="*/ 13720 w 26623"/>
                  <a:gd name="connsiteY4" fmla="*/ 438 h 26623"/>
                  <a:gd name="connsiteX5" fmla="*/ 4307 w 26623"/>
                  <a:gd name="connsiteY5" fmla="*/ 4337 h 26623"/>
                  <a:gd name="connsiteX6" fmla="*/ 408 w 26623"/>
                  <a:gd name="connsiteY6" fmla="*/ 13750 h 26623"/>
                  <a:gd name="connsiteX7" fmla="*/ 4307 w 26623"/>
                  <a:gd name="connsiteY7" fmla="*/ 23162 h 26623"/>
                  <a:gd name="connsiteX8" fmla="*/ 13720 w 26623"/>
                  <a:gd name="connsiteY8" fmla="*/ 270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0" y="27061"/>
                    </a:moveTo>
                    <a:cubicBezTo>
                      <a:pt x="17250" y="27061"/>
                      <a:pt x="20636" y="25659"/>
                      <a:pt x="23133" y="23162"/>
                    </a:cubicBezTo>
                    <a:cubicBezTo>
                      <a:pt x="25629" y="20666"/>
                      <a:pt x="27031" y="17280"/>
                      <a:pt x="27031" y="13750"/>
                    </a:cubicBezTo>
                    <a:cubicBezTo>
                      <a:pt x="27031" y="10219"/>
                      <a:pt x="25629" y="6833"/>
                      <a:pt x="23133" y="4337"/>
                    </a:cubicBezTo>
                    <a:cubicBezTo>
                      <a:pt x="20636" y="1841"/>
                      <a:pt x="17250" y="438"/>
                      <a:pt x="13720" y="438"/>
                    </a:cubicBezTo>
                    <a:cubicBezTo>
                      <a:pt x="10190" y="438"/>
                      <a:pt x="6803" y="1841"/>
                      <a:pt x="4307" y="4337"/>
                    </a:cubicBezTo>
                    <a:cubicBezTo>
                      <a:pt x="1811" y="6833"/>
                      <a:pt x="408" y="10219"/>
                      <a:pt x="408" y="13750"/>
                    </a:cubicBezTo>
                    <a:cubicBezTo>
                      <a:pt x="408" y="17280"/>
                      <a:pt x="1811" y="20666"/>
                      <a:pt x="4307" y="23162"/>
                    </a:cubicBezTo>
                    <a:cubicBezTo>
                      <a:pt x="6803" y="25659"/>
                      <a:pt x="10190" y="27061"/>
                      <a:pt x="13720" y="270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47" name="任意多边形: 形状 68546">
                <a:extLst>
                  <a:ext uri="{FF2B5EF4-FFF2-40B4-BE49-F238E27FC236}">
                    <a16:creationId xmlns:a16="http://schemas.microsoft.com/office/drawing/2014/main" id="{E2DC6A01-212A-EC28-96AE-79CCA4139726}"/>
                  </a:ext>
                </a:extLst>
              </p:cNvPr>
              <p:cNvSpPr/>
              <p:nvPr/>
            </p:nvSpPr>
            <p:spPr>
              <a:xfrm>
                <a:off x="6862761" y="5105263"/>
                <a:ext cx="26623" cy="26623"/>
              </a:xfrm>
              <a:custGeom>
                <a:avLst/>
                <a:gdLst>
                  <a:gd name="connsiteX0" fmla="*/ 13809 w 26623"/>
                  <a:gd name="connsiteY0" fmla="*/ 27053 h 26623"/>
                  <a:gd name="connsiteX1" fmla="*/ 23222 w 26623"/>
                  <a:gd name="connsiteY1" fmla="*/ 23154 h 26623"/>
                  <a:gd name="connsiteX2" fmla="*/ 27121 w 26623"/>
                  <a:gd name="connsiteY2" fmla="*/ 13741 h 26623"/>
                  <a:gd name="connsiteX3" fmla="*/ 23222 w 26623"/>
                  <a:gd name="connsiteY3" fmla="*/ 4329 h 26623"/>
                  <a:gd name="connsiteX4" fmla="*/ 13809 w 26623"/>
                  <a:gd name="connsiteY4" fmla="*/ 430 h 26623"/>
                  <a:gd name="connsiteX5" fmla="*/ 4396 w 26623"/>
                  <a:gd name="connsiteY5" fmla="*/ 4329 h 26623"/>
                  <a:gd name="connsiteX6" fmla="*/ 498 w 26623"/>
                  <a:gd name="connsiteY6" fmla="*/ 13741 h 26623"/>
                  <a:gd name="connsiteX7" fmla="*/ 4396 w 26623"/>
                  <a:gd name="connsiteY7" fmla="*/ 23154 h 26623"/>
                  <a:gd name="connsiteX8" fmla="*/ 13809 w 26623"/>
                  <a:gd name="connsiteY8" fmla="*/ 270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7053"/>
                    </a:moveTo>
                    <a:cubicBezTo>
                      <a:pt x="17339" y="27053"/>
                      <a:pt x="20726" y="25651"/>
                      <a:pt x="23222" y="23154"/>
                    </a:cubicBezTo>
                    <a:cubicBezTo>
                      <a:pt x="25718" y="20658"/>
                      <a:pt x="27121" y="17272"/>
                      <a:pt x="27121" y="13741"/>
                    </a:cubicBezTo>
                    <a:cubicBezTo>
                      <a:pt x="27121" y="10211"/>
                      <a:pt x="25718" y="6825"/>
                      <a:pt x="23222" y="4329"/>
                    </a:cubicBezTo>
                    <a:cubicBezTo>
                      <a:pt x="20726" y="1832"/>
                      <a:pt x="17339" y="430"/>
                      <a:pt x="13809" y="430"/>
                    </a:cubicBezTo>
                    <a:cubicBezTo>
                      <a:pt x="10279" y="430"/>
                      <a:pt x="6893" y="1832"/>
                      <a:pt x="4396" y="4329"/>
                    </a:cubicBezTo>
                    <a:cubicBezTo>
                      <a:pt x="1900" y="6825"/>
                      <a:pt x="498" y="10211"/>
                      <a:pt x="498" y="13741"/>
                    </a:cubicBezTo>
                    <a:cubicBezTo>
                      <a:pt x="498" y="17272"/>
                      <a:pt x="1900" y="20658"/>
                      <a:pt x="4396" y="23154"/>
                    </a:cubicBezTo>
                    <a:cubicBezTo>
                      <a:pt x="6893" y="25651"/>
                      <a:pt x="10279" y="27053"/>
                      <a:pt x="13809" y="2705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48" name="任意多边形: 形状 68547">
                <a:extLst>
                  <a:ext uri="{FF2B5EF4-FFF2-40B4-BE49-F238E27FC236}">
                    <a16:creationId xmlns:a16="http://schemas.microsoft.com/office/drawing/2014/main" id="{1B37FD53-A0AE-7353-BDA5-51B428FBA7BE}"/>
                  </a:ext>
                </a:extLst>
              </p:cNvPr>
              <p:cNvSpPr/>
              <p:nvPr/>
            </p:nvSpPr>
            <p:spPr>
              <a:xfrm>
                <a:off x="5824241" y="5160439"/>
                <a:ext cx="26623" cy="26623"/>
              </a:xfrm>
              <a:custGeom>
                <a:avLst/>
                <a:gdLst>
                  <a:gd name="connsiteX0" fmla="*/ 13722 w 26623"/>
                  <a:gd name="connsiteY0" fmla="*/ 27058 h 26623"/>
                  <a:gd name="connsiteX1" fmla="*/ 23135 w 26623"/>
                  <a:gd name="connsiteY1" fmla="*/ 23159 h 26623"/>
                  <a:gd name="connsiteX2" fmla="*/ 27033 w 26623"/>
                  <a:gd name="connsiteY2" fmla="*/ 13746 h 26623"/>
                  <a:gd name="connsiteX3" fmla="*/ 23135 w 26623"/>
                  <a:gd name="connsiteY3" fmla="*/ 4333 h 26623"/>
                  <a:gd name="connsiteX4" fmla="*/ 13722 w 26623"/>
                  <a:gd name="connsiteY4" fmla="*/ 435 h 26623"/>
                  <a:gd name="connsiteX5" fmla="*/ 4309 w 26623"/>
                  <a:gd name="connsiteY5" fmla="*/ 4333 h 26623"/>
                  <a:gd name="connsiteX6" fmla="*/ 410 w 26623"/>
                  <a:gd name="connsiteY6" fmla="*/ 13746 h 26623"/>
                  <a:gd name="connsiteX7" fmla="*/ 4309 w 26623"/>
                  <a:gd name="connsiteY7" fmla="*/ 23159 h 26623"/>
                  <a:gd name="connsiteX8" fmla="*/ 13722 w 26623"/>
                  <a:gd name="connsiteY8" fmla="*/ 270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7058"/>
                    </a:moveTo>
                    <a:cubicBezTo>
                      <a:pt x="17252" y="27058"/>
                      <a:pt x="20638" y="25655"/>
                      <a:pt x="23135" y="23159"/>
                    </a:cubicBezTo>
                    <a:cubicBezTo>
                      <a:pt x="25631" y="20663"/>
                      <a:pt x="27033" y="17276"/>
                      <a:pt x="27033" y="13746"/>
                    </a:cubicBezTo>
                    <a:cubicBezTo>
                      <a:pt x="27033" y="10216"/>
                      <a:pt x="25631" y="6830"/>
                      <a:pt x="23135" y="4333"/>
                    </a:cubicBezTo>
                    <a:cubicBezTo>
                      <a:pt x="20638" y="1837"/>
                      <a:pt x="17252" y="435"/>
                      <a:pt x="13722" y="435"/>
                    </a:cubicBezTo>
                    <a:cubicBezTo>
                      <a:pt x="10192" y="435"/>
                      <a:pt x="6805" y="1837"/>
                      <a:pt x="4309" y="4333"/>
                    </a:cubicBezTo>
                    <a:cubicBezTo>
                      <a:pt x="1813" y="6830"/>
                      <a:pt x="410" y="10216"/>
                      <a:pt x="410" y="13746"/>
                    </a:cubicBezTo>
                    <a:cubicBezTo>
                      <a:pt x="410" y="17276"/>
                      <a:pt x="1813" y="20663"/>
                      <a:pt x="4309" y="23159"/>
                    </a:cubicBezTo>
                    <a:cubicBezTo>
                      <a:pt x="6805" y="25655"/>
                      <a:pt x="10192" y="27058"/>
                      <a:pt x="13722" y="270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49" name="任意多边形: 形状 68548">
                <a:extLst>
                  <a:ext uri="{FF2B5EF4-FFF2-40B4-BE49-F238E27FC236}">
                    <a16:creationId xmlns:a16="http://schemas.microsoft.com/office/drawing/2014/main" id="{7803DA20-D54B-E7C7-8FD6-CC6DD229A386}"/>
                  </a:ext>
                </a:extLst>
              </p:cNvPr>
              <p:cNvSpPr/>
              <p:nvPr/>
            </p:nvSpPr>
            <p:spPr>
              <a:xfrm>
                <a:off x="5396510" y="4995635"/>
                <a:ext cx="26623" cy="26623"/>
              </a:xfrm>
              <a:custGeom>
                <a:avLst/>
                <a:gdLst>
                  <a:gd name="connsiteX0" fmla="*/ 13686 w 26623"/>
                  <a:gd name="connsiteY0" fmla="*/ 27044 h 26623"/>
                  <a:gd name="connsiteX1" fmla="*/ 23099 w 26623"/>
                  <a:gd name="connsiteY1" fmla="*/ 23145 h 26623"/>
                  <a:gd name="connsiteX2" fmla="*/ 26998 w 26623"/>
                  <a:gd name="connsiteY2" fmla="*/ 13732 h 26623"/>
                  <a:gd name="connsiteX3" fmla="*/ 23099 w 26623"/>
                  <a:gd name="connsiteY3" fmla="*/ 4320 h 26623"/>
                  <a:gd name="connsiteX4" fmla="*/ 13686 w 26623"/>
                  <a:gd name="connsiteY4" fmla="*/ 421 h 26623"/>
                  <a:gd name="connsiteX5" fmla="*/ 4273 w 26623"/>
                  <a:gd name="connsiteY5" fmla="*/ 4320 h 26623"/>
                  <a:gd name="connsiteX6" fmla="*/ 374 w 26623"/>
                  <a:gd name="connsiteY6" fmla="*/ 13732 h 26623"/>
                  <a:gd name="connsiteX7" fmla="*/ 4273 w 26623"/>
                  <a:gd name="connsiteY7" fmla="*/ 23145 h 26623"/>
                  <a:gd name="connsiteX8" fmla="*/ 13686 w 26623"/>
                  <a:gd name="connsiteY8" fmla="*/ 270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7044"/>
                    </a:moveTo>
                    <a:cubicBezTo>
                      <a:pt x="17216" y="27044"/>
                      <a:pt x="20602" y="25641"/>
                      <a:pt x="23099" y="23145"/>
                    </a:cubicBezTo>
                    <a:cubicBezTo>
                      <a:pt x="25595" y="20649"/>
                      <a:pt x="26998" y="17263"/>
                      <a:pt x="26998" y="13732"/>
                    </a:cubicBezTo>
                    <a:cubicBezTo>
                      <a:pt x="26998" y="10202"/>
                      <a:pt x="25595" y="6816"/>
                      <a:pt x="23099" y="4320"/>
                    </a:cubicBezTo>
                    <a:cubicBezTo>
                      <a:pt x="20602" y="1823"/>
                      <a:pt x="17216" y="421"/>
                      <a:pt x="13686" y="421"/>
                    </a:cubicBezTo>
                    <a:cubicBezTo>
                      <a:pt x="10156" y="421"/>
                      <a:pt x="6770" y="1823"/>
                      <a:pt x="4273" y="4320"/>
                    </a:cubicBezTo>
                    <a:cubicBezTo>
                      <a:pt x="1777" y="6816"/>
                      <a:pt x="374" y="10202"/>
                      <a:pt x="374" y="13732"/>
                    </a:cubicBezTo>
                    <a:cubicBezTo>
                      <a:pt x="374" y="17263"/>
                      <a:pt x="1777" y="20649"/>
                      <a:pt x="4273" y="23145"/>
                    </a:cubicBezTo>
                    <a:cubicBezTo>
                      <a:pt x="6770" y="25641"/>
                      <a:pt x="10156" y="27044"/>
                      <a:pt x="13686" y="270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50" name="任意多边形: 形状 68549">
                <a:extLst>
                  <a:ext uri="{FF2B5EF4-FFF2-40B4-BE49-F238E27FC236}">
                    <a16:creationId xmlns:a16="http://schemas.microsoft.com/office/drawing/2014/main" id="{8279F00E-4C35-50F4-28DB-53B41676986F}"/>
                  </a:ext>
                </a:extLst>
              </p:cNvPr>
              <p:cNvSpPr/>
              <p:nvPr/>
            </p:nvSpPr>
            <p:spPr>
              <a:xfrm>
                <a:off x="3403365" y="3501327"/>
                <a:ext cx="26623" cy="26623"/>
              </a:xfrm>
              <a:custGeom>
                <a:avLst/>
                <a:gdLst>
                  <a:gd name="connsiteX0" fmla="*/ 13519 w 26623"/>
                  <a:gd name="connsiteY0" fmla="*/ 26918 h 26623"/>
                  <a:gd name="connsiteX1" fmla="*/ 22931 w 26623"/>
                  <a:gd name="connsiteY1" fmla="*/ 23019 h 26623"/>
                  <a:gd name="connsiteX2" fmla="*/ 26830 w 26623"/>
                  <a:gd name="connsiteY2" fmla="*/ 13607 h 26623"/>
                  <a:gd name="connsiteX3" fmla="*/ 22931 w 26623"/>
                  <a:gd name="connsiteY3" fmla="*/ 4194 h 26623"/>
                  <a:gd name="connsiteX4" fmla="*/ 13519 w 26623"/>
                  <a:gd name="connsiteY4" fmla="*/ 295 h 26623"/>
                  <a:gd name="connsiteX5" fmla="*/ 4106 w 26623"/>
                  <a:gd name="connsiteY5" fmla="*/ 4194 h 26623"/>
                  <a:gd name="connsiteX6" fmla="*/ 207 w 26623"/>
                  <a:gd name="connsiteY6" fmla="*/ 13607 h 26623"/>
                  <a:gd name="connsiteX7" fmla="*/ 4106 w 26623"/>
                  <a:gd name="connsiteY7" fmla="*/ 23019 h 26623"/>
                  <a:gd name="connsiteX8" fmla="*/ 13519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9" y="26918"/>
                    </a:moveTo>
                    <a:cubicBezTo>
                      <a:pt x="17049" y="26918"/>
                      <a:pt x="20435" y="25516"/>
                      <a:pt x="22931" y="23019"/>
                    </a:cubicBezTo>
                    <a:cubicBezTo>
                      <a:pt x="25428" y="20523"/>
                      <a:pt x="26830" y="17137"/>
                      <a:pt x="26830" y="13607"/>
                    </a:cubicBezTo>
                    <a:cubicBezTo>
                      <a:pt x="26830" y="10077"/>
                      <a:pt x="25428" y="6690"/>
                      <a:pt x="22931" y="4194"/>
                    </a:cubicBezTo>
                    <a:cubicBezTo>
                      <a:pt x="20435" y="1698"/>
                      <a:pt x="17049" y="295"/>
                      <a:pt x="13519" y="295"/>
                    </a:cubicBezTo>
                    <a:cubicBezTo>
                      <a:pt x="9988" y="295"/>
                      <a:pt x="6602" y="1698"/>
                      <a:pt x="4106" y="4194"/>
                    </a:cubicBezTo>
                    <a:cubicBezTo>
                      <a:pt x="1610" y="6690"/>
                      <a:pt x="207" y="10077"/>
                      <a:pt x="207" y="13607"/>
                    </a:cubicBezTo>
                    <a:cubicBezTo>
                      <a:pt x="207" y="17137"/>
                      <a:pt x="1610" y="20523"/>
                      <a:pt x="4106" y="23019"/>
                    </a:cubicBezTo>
                    <a:cubicBezTo>
                      <a:pt x="6602" y="25516"/>
                      <a:pt x="9988" y="26918"/>
                      <a:pt x="13519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51" name="任意多边形: 形状 68550">
                <a:extLst>
                  <a:ext uri="{FF2B5EF4-FFF2-40B4-BE49-F238E27FC236}">
                    <a16:creationId xmlns:a16="http://schemas.microsoft.com/office/drawing/2014/main" id="{5C5846BC-04C7-B905-462B-5ED1ABC09BDD}"/>
                  </a:ext>
                </a:extLst>
              </p:cNvPr>
              <p:cNvSpPr/>
              <p:nvPr/>
            </p:nvSpPr>
            <p:spPr>
              <a:xfrm>
                <a:off x="3344289" y="2950911"/>
                <a:ext cx="26623" cy="26623"/>
              </a:xfrm>
              <a:custGeom>
                <a:avLst/>
                <a:gdLst>
                  <a:gd name="connsiteX0" fmla="*/ 13514 w 26623"/>
                  <a:gd name="connsiteY0" fmla="*/ 26872 h 26623"/>
                  <a:gd name="connsiteX1" fmla="*/ 22926 w 26623"/>
                  <a:gd name="connsiteY1" fmla="*/ 22973 h 26623"/>
                  <a:gd name="connsiteX2" fmla="*/ 26825 w 26623"/>
                  <a:gd name="connsiteY2" fmla="*/ 13561 h 26623"/>
                  <a:gd name="connsiteX3" fmla="*/ 22926 w 26623"/>
                  <a:gd name="connsiteY3" fmla="*/ 4148 h 26623"/>
                  <a:gd name="connsiteX4" fmla="*/ 13514 w 26623"/>
                  <a:gd name="connsiteY4" fmla="*/ 249 h 26623"/>
                  <a:gd name="connsiteX5" fmla="*/ 4101 w 26623"/>
                  <a:gd name="connsiteY5" fmla="*/ 4148 h 26623"/>
                  <a:gd name="connsiteX6" fmla="*/ 202 w 26623"/>
                  <a:gd name="connsiteY6" fmla="*/ 13561 h 26623"/>
                  <a:gd name="connsiteX7" fmla="*/ 4101 w 26623"/>
                  <a:gd name="connsiteY7" fmla="*/ 22973 h 26623"/>
                  <a:gd name="connsiteX8" fmla="*/ 13514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4" y="26872"/>
                    </a:moveTo>
                    <a:cubicBezTo>
                      <a:pt x="17044" y="26872"/>
                      <a:pt x="20430" y="25470"/>
                      <a:pt x="22926" y="22973"/>
                    </a:cubicBezTo>
                    <a:cubicBezTo>
                      <a:pt x="25423" y="20477"/>
                      <a:pt x="26825" y="17091"/>
                      <a:pt x="26825" y="13561"/>
                    </a:cubicBezTo>
                    <a:cubicBezTo>
                      <a:pt x="26825" y="10030"/>
                      <a:pt x="25423" y="6644"/>
                      <a:pt x="22926" y="4148"/>
                    </a:cubicBezTo>
                    <a:cubicBezTo>
                      <a:pt x="20430" y="1652"/>
                      <a:pt x="17044" y="249"/>
                      <a:pt x="13514" y="249"/>
                    </a:cubicBezTo>
                    <a:cubicBezTo>
                      <a:pt x="9983" y="249"/>
                      <a:pt x="6597" y="1652"/>
                      <a:pt x="4101" y="4148"/>
                    </a:cubicBezTo>
                    <a:cubicBezTo>
                      <a:pt x="1605" y="6644"/>
                      <a:pt x="202" y="10030"/>
                      <a:pt x="202" y="13561"/>
                    </a:cubicBezTo>
                    <a:cubicBezTo>
                      <a:pt x="202" y="17091"/>
                      <a:pt x="1605" y="20477"/>
                      <a:pt x="4101" y="22973"/>
                    </a:cubicBezTo>
                    <a:cubicBezTo>
                      <a:pt x="6597" y="25470"/>
                      <a:pt x="9983" y="26872"/>
                      <a:pt x="13514" y="268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52" name="任意多边形: 形状 68551">
                <a:extLst>
                  <a:ext uri="{FF2B5EF4-FFF2-40B4-BE49-F238E27FC236}">
                    <a16:creationId xmlns:a16="http://schemas.microsoft.com/office/drawing/2014/main" id="{EE375285-2043-3118-B74F-E06AD81EE641}"/>
                  </a:ext>
                </a:extLst>
              </p:cNvPr>
              <p:cNvSpPr/>
              <p:nvPr/>
            </p:nvSpPr>
            <p:spPr>
              <a:xfrm>
                <a:off x="8597663" y="3005947"/>
                <a:ext cx="26623" cy="26623"/>
              </a:xfrm>
              <a:custGeom>
                <a:avLst/>
                <a:gdLst>
                  <a:gd name="connsiteX0" fmla="*/ 13955 w 26623"/>
                  <a:gd name="connsiteY0" fmla="*/ 26877 h 26623"/>
                  <a:gd name="connsiteX1" fmla="*/ 23368 w 26623"/>
                  <a:gd name="connsiteY1" fmla="*/ 22978 h 26623"/>
                  <a:gd name="connsiteX2" fmla="*/ 27266 w 26623"/>
                  <a:gd name="connsiteY2" fmla="*/ 13565 h 26623"/>
                  <a:gd name="connsiteX3" fmla="*/ 23368 w 26623"/>
                  <a:gd name="connsiteY3" fmla="*/ 4152 h 26623"/>
                  <a:gd name="connsiteX4" fmla="*/ 13955 w 26623"/>
                  <a:gd name="connsiteY4" fmla="*/ 254 h 26623"/>
                  <a:gd name="connsiteX5" fmla="*/ 4542 w 26623"/>
                  <a:gd name="connsiteY5" fmla="*/ 4152 h 26623"/>
                  <a:gd name="connsiteX6" fmla="*/ 643 w 26623"/>
                  <a:gd name="connsiteY6" fmla="*/ 13565 h 26623"/>
                  <a:gd name="connsiteX7" fmla="*/ 4542 w 26623"/>
                  <a:gd name="connsiteY7" fmla="*/ 22978 h 26623"/>
                  <a:gd name="connsiteX8" fmla="*/ 13955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5" y="26877"/>
                    </a:moveTo>
                    <a:cubicBezTo>
                      <a:pt x="17485" y="26877"/>
                      <a:pt x="20871" y="25474"/>
                      <a:pt x="23368" y="22978"/>
                    </a:cubicBezTo>
                    <a:cubicBezTo>
                      <a:pt x="25864" y="20482"/>
                      <a:pt x="27266" y="17095"/>
                      <a:pt x="27266" y="13565"/>
                    </a:cubicBezTo>
                    <a:cubicBezTo>
                      <a:pt x="27266" y="10035"/>
                      <a:pt x="25864" y="6649"/>
                      <a:pt x="23368" y="4152"/>
                    </a:cubicBezTo>
                    <a:cubicBezTo>
                      <a:pt x="20871" y="1656"/>
                      <a:pt x="17485" y="254"/>
                      <a:pt x="13955" y="254"/>
                    </a:cubicBezTo>
                    <a:cubicBezTo>
                      <a:pt x="10425" y="254"/>
                      <a:pt x="7038" y="1656"/>
                      <a:pt x="4542" y="4152"/>
                    </a:cubicBezTo>
                    <a:cubicBezTo>
                      <a:pt x="2046" y="6649"/>
                      <a:pt x="643" y="10035"/>
                      <a:pt x="643" y="13565"/>
                    </a:cubicBezTo>
                    <a:cubicBezTo>
                      <a:pt x="643" y="17095"/>
                      <a:pt x="2046" y="20482"/>
                      <a:pt x="4542" y="22978"/>
                    </a:cubicBezTo>
                    <a:cubicBezTo>
                      <a:pt x="7038" y="25474"/>
                      <a:pt x="10425" y="26877"/>
                      <a:pt x="13955" y="268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53" name="任意多边形: 形状 68552">
                <a:extLst>
                  <a:ext uri="{FF2B5EF4-FFF2-40B4-BE49-F238E27FC236}">
                    <a16:creationId xmlns:a16="http://schemas.microsoft.com/office/drawing/2014/main" id="{867F0317-B7F5-3E77-4A46-FA54ABA30DD3}"/>
                  </a:ext>
                </a:extLst>
              </p:cNvPr>
              <p:cNvSpPr/>
              <p:nvPr/>
            </p:nvSpPr>
            <p:spPr>
              <a:xfrm>
                <a:off x="8333434" y="5001309"/>
                <a:ext cx="26623" cy="26623"/>
              </a:xfrm>
              <a:custGeom>
                <a:avLst/>
                <a:gdLst>
                  <a:gd name="connsiteX0" fmla="*/ 13933 w 26623"/>
                  <a:gd name="connsiteY0" fmla="*/ 27044 h 26623"/>
                  <a:gd name="connsiteX1" fmla="*/ 23345 w 26623"/>
                  <a:gd name="connsiteY1" fmla="*/ 23145 h 26623"/>
                  <a:gd name="connsiteX2" fmla="*/ 27244 w 26623"/>
                  <a:gd name="connsiteY2" fmla="*/ 13733 h 26623"/>
                  <a:gd name="connsiteX3" fmla="*/ 23345 w 26623"/>
                  <a:gd name="connsiteY3" fmla="*/ 4320 h 26623"/>
                  <a:gd name="connsiteX4" fmla="*/ 13933 w 26623"/>
                  <a:gd name="connsiteY4" fmla="*/ 421 h 26623"/>
                  <a:gd name="connsiteX5" fmla="*/ 4520 w 26623"/>
                  <a:gd name="connsiteY5" fmla="*/ 4320 h 26623"/>
                  <a:gd name="connsiteX6" fmla="*/ 621 w 26623"/>
                  <a:gd name="connsiteY6" fmla="*/ 13733 h 26623"/>
                  <a:gd name="connsiteX7" fmla="*/ 4520 w 26623"/>
                  <a:gd name="connsiteY7" fmla="*/ 23145 h 26623"/>
                  <a:gd name="connsiteX8" fmla="*/ 13933 w 26623"/>
                  <a:gd name="connsiteY8" fmla="*/ 270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3" y="27044"/>
                    </a:moveTo>
                    <a:cubicBezTo>
                      <a:pt x="17463" y="27044"/>
                      <a:pt x="20849" y="25642"/>
                      <a:pt x="23345" y="23145"/>
                    </a:cubicBezTo>
                    <a:cubicBezTo>
                      <a:pt x="25842" y="20649"/>
                      <a:pt x="27244" y="17263"/>
                      <a:pt x="27244" y="13733"/>
                    </a:cubicBezTo>
                    <a:cubicBezTo>
                      <a:pt x="27244" y="10202"/>
                      <a:pt x="25842" y="6816"/>
                      <a:pt x="23345" y="4320"/>
                    </a:cubicBezTo>
                    <a:cubicBezTo>
                      <a:pt x="20849" y="1824"/>
                      <a:pt x="17463" y="421"/>
                      <a:pt x="13933" y="421"/>
                    </a:cubicBezTo>
                    <a:cubicBezTo>
                      <a:pt x="10402" y="421"/>
                      <a:pt x="7016" y="1824"/>
                      <a:pt x="4520" y="4320"/>
                    </a:cubicBezTo>
                    <a:cubicBezTo>
                      <a:pt x="2024" y="6816"/>
                      <a:pt x="621" y="10202"/>
                      <a:pt x="621" y="13733"/>
                    </a:cubicBezTo>
                    <a:cubicBezTo>
                      <a:pt x="621" y="17263"/>
                      <a:pt x="2024" y="20649"/>
                      <a:pt x="4520" y="23145"/>
                    </a:cubicBezTo>
                    <a:cubicBezTo>
                      <a:pt x="7016" y="25642"/>
                      <a:pt x="10402" y="27044"/>
                      <a:pt x="13933" y="270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54" name="任意多边形: 形状 68553">
                <a:extLst>
                  <a:ext uri="{FF2B5EF4-FFF2-40B4-BE49-F238E27FC236}">
                    <a16:creationId xmlns:a16="http://schemas.microsoft.com/office/drawing/2014/main" id="{7C0AE379-2355-010C-C43C-9043268E9FBC}"/>
                  </a:ext>
                </a:extLst>
              </p:cNvPr>
              <p:cNvSpPr/>
              <p:nvPr/>
            </p:nvSpPr>
            <p:spPr>
              <a:xfrm>
                <a:off x="7444205" y="4069850"/>
                <a:ext cx="26623" cy="26623"/>
              </a:xfrm>
              <a:custGeom>
                <a:avLst/>
                <a:gdLst>
                  <a:gd name="connsiteX0" fmla="*/ 13858 w 26623"/>
                  <a:gd name="connsiteY0" fmla="*/ 26966 h 26623"/>
                  <a:gd name="connsiteX1" fmla="*/ 23271 w 26623"/>
                  <a:gd name="connsiteY1" fmla="*/ 23067 h 26623"/>
                  <a:gd name="connsiteX2" fmla="*/ 27170 w 26623"/>
                  <a:gd name="connsiteY2" fmla="*/ 13655 h 26623"/>
                  <a:gd name="connsiteX3" fmla="*/ 23271 w 26623"/>
                  <a:gd name="connsiteY3" fmla="*/ 4242 h 26623"/>
                  <a:gd name="connsiteX4" fmla="*/ 13858 w 26623"/>
                  <a:gd name="connsiteY4" fmla="*/ 343 h 26623"/>
                  <a:gd name="connsiteX5" fmla="*/ 4445 w 26623"/>
                  <a:gd name="connsiteY5" fmla="*/ 4242 h 26623"/>
                  <a:gd name="connsiteX6" fmla="*/ 546 w 26623"/>
                  <a:gd name="connsiteY6" fmla="*/ 13655 h 26623"/>
                  <a:gd name="connsiteX7" fmla="*/ 4445 w 26623"/>
                  <a:gd name="connsiteY7" fmla="*/ 23067 h 26623"/>
                  <a:gd name="connsiteX8" fmla="*/ 13858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8" y="26966"/>
                    </a:moveTo>
                    <a:cubicBezTo>
                      <a:pt x="17388" y="26966"/>
                      <a:pt x="20774" y="25564"/>
                      <a:pt x="23271" y="23067"/>
                    </a:cubicBezTo>
                    <a:cubicBezTo>
                      <a:pt x="25767" y="20571"/>
                      <a:pt x="27170" y="17185"/>
                      <a:pt x="27170" y="13655"/>
                    </a:cubicBezTo>
                    <a:cubicBezTo>
                      <a:pt x="27170" y="10124"/>
                      <a:pt x="25767" y="6738"/>
                      <a:pt x="23271" y="4242"/>
                    </a:cubicBezTo>
                    <a:cubicBezTo>
                      <a:pt x="20774" y="1746"/>
                      <a:pt x="17388" y="343"/>
                      <a:pt x="13858" y="343"/>
                    </a:cubicBezTo>
                    <a:cubicBezTo>
                      <a:pt x="10328" y="343"/>
                      <a:pt x="6942" y="1746"/>
                      <a:pt x="4445" y="4242"/>
                    </a:cubicBezTo>
                    <a:cubicBezTo>
                      <a:pt x="1949" y="6738"/>
                      <a:pt x="546" y="10124"/>
                      <a:pt x="546" y="13655"/>
                    </a:cubicBezTo>
                    <a:cubicBezTo>
                      <a:pt x="546" y="17185"/>
                      <a:pt x="1949" y="20571"/>
                      <a:pt x="4445" y="23067"/>
                    </a:cubicBezTo>
                    <a:cubicBezTo>
                      <a:pt x="6942" y="25564"/>
                      <a:pt x="10328" y="26966"/>
                      <a:pt x="13858" y="269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55" name="任意多边形: 形状 68554">
                <a:extLst>
                  <a:ext uri="{FF2B5EF4-FFF2-40B4-BE49-F238E27FC236}">
                    <a16:creationId xmlns:a16="http://schemas.microsoft.com/office/drawing/2014/main" id="{AF440E24-7AC9-196B-2145-FAAB46C76CD5}"/>
                  </a:ext>
                </a:extLst>
              </p:cNvPr>
              <p:cNvSpPr/>
              <p:nvPr/>
            </p:nvSpPr>
            <p:spPr>
              <a:xfrm>
                <a:off x="8506553" y="3864882"/>
                <a:ext cx="26623" cy="26623"/>
              </a:xfrm>
              <a:custGeom>
                <a:avLst/>
                <a:gdLst>
                  <a:gd name="connsiteX0" fmla="*/ 13947 w 26623"/>
                  <a:gd name="connsiteY0" fmla="*/ 26949 h 26623"/>
                  <a:gd name="connsiteX1" fmla="*/ 23360 w 26623"/>
                  <a:gd name="connsiteY1" fmla="*/ 23050 h 26623"/>
                  <a:gd name="connsiteX2" fmla="*/ 27259 w 26623"/>
                  <a:gd name="connsiteY2" fmla="*/ 13637 h 26623"/>
                  <a:gd name="connsiteX3" fmla="*/ 23360 w 26623"/>
                  <a:gd name="connsiteY3" fmla="*/ 4225 h 26623"/>
                  <a:gd name="connsiteX4" fmla="*/ 13947 w 26623"/>
                  <a:gd name="connsiteY4" fmla="*/ 326 h 26623"/>
                  <a:gd name="connsiteX5" fmla="*/ 4534 w 26623"/>
                  <a:gd name="connsiteY5" fmla="*/ 4225 h 26623"/>
                  <a:gd name="connsiteX6" fmla="*/ 636 w 26623"/>
                  <a:gd name="connsiteY6" fmla="*/ 13637 h 26623"/>
                  <a:gd name="connsiteX7" fmla="*/ 4534 w 26623"/>
                  <a:gd name="connsiteY7" fmla="*/ 23050 h 26623"/>
                  <a:gd name="connsiteX8" fmla="*/ 13947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7" y="26949"/>
                    </a:moveTo>
                    <a:cubicBezTo>
                      <a:pt x="17477" y="26949"/>
                      <a:pt x="20864" y="25546"/>
                      <a:pt x="23360" y="23050"/>
                    </a:cubicBezTo>
                    <a:cubicBezTo>
                      <a:pt x="25856" y="20554"/>
                      <a:pt x="27259" y="17168"/>
                      <a:pt x="27259" y="13637"/>
                    </a:cubicBezTo>
                    <a:cubicBezTo>
                      <a:pt x="27259" y="10107"/>
                      <a:pt x="25856" y="6721"/>
                      <a:pt x="23360" y="4225"/>
                    </a:cubicBezTo>
                    <a:cubicBezTo>
                      <a:pt x="20864" y="1728"/>
                      <a:pt x="17477" y="326"/>
                      <a:pt x="13947" y="326"/>
                    </a:cubicBezTo>
                    <a:cubicBezTo>
                      <a:pt x="10417" y="326"/>
                      <a:pt x="7031" y="1728"/>
                      <a:pt x="4534" y="4225"/>
                    </a:cubicBezTo>
                    <a:cubicBezTo>
                      <a:pt x="2038" y="6721"/>
                      <a:pt x="636" y="10107"/>
                      <a:pt x="636" y="13637"/>
                    </a:cubicBezTo>
                    <a:cubicBezTo>
                      <a:pt x="636" y="17168"/>
                      <a:pt x="2038" y="20554"/>
                      <a:pt x="4534" y="23050"/>
                    </a:cubicBezTo>
                    <a:cubicBezTo>
                      <a:pt x="7031" y="25546"/>
                      <a:pt x="10417" y="26949"/>
                      <a:pt x="13947" y="2694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56" name="任意多边形: 形状 68555">
                <a:extLst>
                  <a:ext uri="{FF2B5EF4-FFF2-40B4-BE49-F238E27FC236}">
                    <a16:creationId xmlns:a16="http://schemas.microsoft.com/office/drawing/2014/main" id="{80DC77AA-D819-C57D-6FFB-81F7AC942179}"/>
                  </a:ext>
                </a:extLst>
              </p:cNvPr>
              <p:cNvSpPr/>
              <p:nvPr/>
            </p:nvSpPr>
            <p:spPr>
              <a:xfrm>
                <a:off x="5314277" y="4572373"/>
                <a:ext cx="26623" cy="26623"/>
              </a:xfrm>
              <a:custGeom>
                <a:avLst/>
                <a:gdLst>
                  <a:gd name="connsiteX0" fmla="*/ 13679 w 26623"/>
                  <a:gd name="connsiteY0" fmla="*/ 27008 h 26623"/>
                  <a:gd name="connsiteX1" fmla="*/ 23092 w 26623"/>
                  <a:gd name="connsiteY1" fmla="*/ 23109 h 26623"/>
                  <a:gd name="connsiteX2" fmla="*/ 26991 w 26623"/>
                  <a:gd name="connsiteY2" fmla="*/ 13697 h 26623"/>
                  <a:gd name="connsiteX3" fmla="*/ 23092 w 26623"/>
                  <a:gd name="connsiteY3" fmla="*/ 4284 h 26623"/>
                  <a:gd name="connsiteX4" fmla="*/ 13679 w 26623"/>
                  <a:gd name="connsiteY4" fmla="*/ 385 h 26623"/>
                  <a:gd name="connsiteX5" fmla="*/ 4266 w 26623"/>
                  <a:gd name="connsiteY5" fmla="*/ 4284 h 26623"/>
                  <a:gd name="connsiteX6" fmla="*/ 367 w 26623"/>
                  <a:gd name="connsiteY6" fmla="*/ 13697 h 26623"/>
                  <a:gd name="connsiteX7" fmla="*/ 4266 w 26623"/>
                  <a:gd name="connsiteY7" fmla="*/ 23109 h 26623"/>
                  <a:gd name="connsiteX8" fmla="*/ 13679 w 26623"/>
                  <a:gd name="connsiteY8" fmla="*/ 270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7008"/>
                    </a:moveTo>
                    <a:cubicBezTo>
                      <a:pt x="17209" y="27008"/>
                      <a:pt x="20595" y="25606"/>
                      <a:pt x="23092" y="23109"/>
                    </a:cubicBezTo>
                    <a:cubicBezTo>
                      <a:pt x="25588" y="20613"/>
                      <a:pt x="26991" y="17227"/>
                      <a:pt x="26991" y="13697"/>
                    </a:cubicBezTo>
                    <a:cubicBezTo>
                      <a:pt x="26991" y="10166"/>
                      <a:pt x="25588" y="6780"/>
                      <a:pt x="23092" y="4284"/>
                    </a:cubicBezTo>
                    <a:cubicBezTo>
                      <a:pt x="20595" y="1788"/>
                      <a:pt x="17209" y="385"/>
                      <a:pt x="13679" y="385"/>
                    </a:cubicBezTo>
                    <a:cubicBezTo>
                      <a:pt x="10149" y="385"/>
                      <a:pt x="6763" y="1788"/>
                      <a:pt x="4266" y="4284"/>
                    </a:cubicBezTo>
                    <a:cubicBezTo>
                      <a:pt x="1770" y="6780"/>
                      <a:pt x="367" y="10166"/>
                      <a:pt x="367" y="13697"/>
                    </a:cubicBezTo>
                    <a:cubicBezTo>
                      <a:pt x="367" y="17227"/>
                      <a:pt x="1770" y="20613"/>
                      <a:pt x="4266" y="23109"/>
                    </a:cubicBezTo>
                    <a:cubicBezTo>
                      <a:pt x="6763" y="25606"/>
                      <a:pt x="10149" y="27008"/>
                      <a:pt x="13679" y="270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57" name="任意多边形: 形状 68556">
                <a:extLst>
                  <a:ext uri="{FF2B5EF4-FFF2-40B4-BE49-F238E27FC236}">
                    <a16:creationId xmlns:a16="http://schemas.microsoft.com/office/drawing/2014/main" id="{082D801A-604A-B3E3-70EE-1B2EFC150244}"/>
                  </a:ext>
                </a:extLst>
              </p:cNvPr>
              <p:cNvSpPr/>
              <p:nvPr/>
            </p:nvSpPr>
            <p:spPr>
              <a:xfrm>
                <a:off x="8557950" y="2987485"/>
                <a:ext cx="26623" cy="26623"/>
              </a:xfrm>
              <a:custGeom>
                <a:avLst/>
                <a:gdLst>
                  <a:gd name="connsiteX0" fmla="*/ 13951 w 26623"/>
                  <a:gd name="connsiteY0" fmla="*/ 26875 h 26623"/>
                  <a:gd name="connsiteX1" fmla="*/ 23364 w 26623"/>
                  <a:gd name="connsiteY1" fmla="*/ 22976 h 26623"/>
                  <a:gd name="connsiteX2" fmla="*/ 27263 w 26623"/>
                  <a:gd name="connsiteY2" fmla="*/ 13564 h 26623"/>
                  <a:gd name="connsiteX3" fmla="*/ 23364 w 26623"/>
                  <a:gd name="connsiteY3" fmla="*/ 4151 h 26623"/>
                  <a:gd name="connsiteX4" fmla="*/ 13951 w 26623"/>
                  <a:gd name="connsiteY4" fmla="*/ 252 h 26623"/>
                  <a:gd name="connsiteX5" fmla="*/ 4539 w 26623"/>
                  <a:gd name="connsiteY5" fmla="*/ 4151 h 26623"/>
                  <a:gd name="connsiteX6" fmla="*/ 640 w 26623"/>
                  <a:gd name="connsiteY6" fmla="*/ 13564 h 26623"/>
                  <a:gd name="connsiteX7" fmla="*/ 4539 w 26623"/>
                  <a:gd name="connsiteY7" fmla="*/ 22976 h 26623"/>
                  <a:gd name="connsiteX8" fmla="*/ 13951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1" y="26875"/>
                    </a:moveTo>
                    <a:cubicBezTo>
                      <a:pt x="17482" y="26875"/>
                      <a:pt x="20868" y="25473"/>
                      <a:pt x="23364" y="22976"/>
                    </a:cubicBezTo>
                    <a:cubicBezTo>
                      <a:pt x="25860" y="20480"/>
                      <a:pt x="27263" y="17094"/>
                      <a:pt x="27263" y="13564"/>
                    </a:cubicBezTo>
                    <a:cubicBezTo>
                      <a:pt x="27263" y="10033"/>
                      <a:pt x="25860" y="6647"/>
                      <a:pt x="23364" y="4151"/>
                    </a:cubicBezTo>
                    <a:cubicBezTo>
                      <a:pt x="20868" y="1655"/>
                      <a:pt x="17482" y="252"/>
                      <a:pt x="13951" y="252"/>
                    </a:cubicBezTo>
                    <a:cubicBezTo>
                      <a:pt x="10421" y="252"/>
                      <a:pt x="7035" y="1655"/>
                      <a:pt x="4539" y="4151"/>
                    </a:cubicBezTo>
                    <a:cubicBezTo>
                      <a:pt x="2042" y="6647"/>
                      <a:pt x="640" y="10033"/>
                      <a:pt x="640" y="13564"/>
                    </a:cubicBezTo>
                    <a:cubicBezTo>
                      <a:pt x="640" y="17094"/>
                      <a:pt x="2042" y="20480"/>
                      <a:pt x="4539" y="22976"/>
                    </a:cubicBezTo>
                    <a:cubicBezTo>
                      <a:pt x="7035" y="25473"/>
                      <a:pt x="10421" y="26875"/>
                      <a:pt x="13951" y="268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58" name="任意多边形: 形状 68557">
                <a:extLst>
                  <a:ext uri="{FF2B5EF4-FFF2-40B4-BE49-F238E27FC236}">
                    <a16:creationId xmlns:a16="http://schemas.microsoft.com/office/drawing/2014/main" id="{B8119D51-C6E4-86DE-AD80-2A6D715721B3}"/>
                  </a:ext>
                </a:extLst>
              </p:cNvPr>
              <p:cNvSpPr/>
              <p:nvPr/>
            </p:nvSpPr>
            <p:spPr>
              <a:xfrm>
                <a:off x="7493948" y="5191963"/>
                <a:ext cx="26623" cy="26623"/>
              </a:xfrm>
              <a:custGeom>
                <a:avLst/>
                <a:gdLst>
                  <a:gd name="connsiteX0" fmla="*/ 13862 w 26623"/>
                  <a:gd name="connsiteY0" fmla="*/ 27060 h 26623"/>
                  <a:gd name="connsiteX1" fmla="*/ 23275 w 26623"/>
                  <a:gd name="connsiteY1" fmla="*/ 23161 h 26623"/>
                  <a:gd name="connsiteX2" fmla="*/ 27174 w 26623"/>
                  <a:gd name="connsiteY2" fmla="*/ 13749 h 26623"/>
                  <a:gd name="connsiteX3" fmla="*/ 23275 w 26623"/>
                  <a:gd name="connsiteY3" fmla="*/ 4336 h 26623"/>
                  <a:gd name="connsiteX4" fmla="*/ 13862 w 26623"/>
                  <a:gd name="connsiteY4" fmla="*/ 437 h 26623"/>
                  <a:gd name="connsiteX5" fmla="*/ 4449 w 26623"/>
                  <a:gd name="connsiteY5" fmla="*/ 4336 h 26623"/>
                  <a:gd name="connsiteX6" fmla="*/ 551 w 26623"/>
                  <a:gd name="connsiteY6" fmla="*/ 13749 h 26623"/>
                  <a:gd name="connsiteX7" fmla="*/ 4449 w 26623"/>
                  <a:gd name="connsiteY7" fmla="*/ 23161 h 26623"/>
                  <a:gd name="connsiteX8" fmla="*/ 13862 w 26623"/>
                  <a:gd name="connsiteY8" fmla="*/ 270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2" y="27060"/>
                    </a:moveTo>
                    <a:cubicBezTo>
                      <a:pt x="17392" y="27060"/>
                      <a:pt x="20779" y="25658"/>
                      <a:pt x="23275" y="23161"/>
                    </a:cubicBezTo>
                    <a:cubicBezTo>
                      <a:pt x="25771" y="20665"/>
                      <a:pt x="27174" y="17279"/>
                      <a:pt x="27174" y="13749"/>
                    </a:cubicBezTo>
                    <a:cubicBezTo>
                      <a:pt x="27174" y="10219"/>
                      <a:pt x="25771" y="6832"/>
                      <a:pt x="23275" y="4336"/>
                    </a:cubicBezTo>
                    <a:cubicBezTo>
                      <a:pt x="20779" y="1840"/>
                      <a:pt x="17392" y="437"/>
                      <a:pt x="13862" y="437"/>
                    </a:cubicBezTo>
                    <a:cubicBezTo>
                      <a:pt x="10332" y="437"/>
                      <a:pt x="6946" y="1840"/>
                      <a:pt x="4449" y="4336"/>
                    </a:cubicBezTo>
                    <a:cubicBezTo>
                      <a:pt x="1953" y="6832"/>
                      <a:pt x="551" y="10219"/>
                      <a:pt x="551" y="13749"/>
                    </a:cubicBezTo>
                    <a:cubicBezTo>
                      <a:pt x="551" y="17279"/>
                      <a:pt x="1953" y="20665"/>
                      <a:pt x="4449" y="23161"/>
                    </a:cubicBezTo>
                    <a:cubicBezTo>
                      <a:pt x="6946" y="25658"/>
                      <a:pt x="10332" y="27060"/>
                      <a:pt x="13862" y="270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59" name="任意多边形: 形状 68558">
                <a:extLst>
                  <a:ext uri="{FF2B5EF4-FFF2-40B4-BE49-F238E27FC236}">
                    <a16:creationId xmlns:a16="http://schemas.microsoft.com/office/drawing/2014/main" id="{1BF75078-C7AB-B9C0-B62E-981EC3D2910A}"/>
                  </a:ext>
                </a:extLst>
              </p:cNvPr>
              <p:cNvSpPr/>
              <p:nvPr/>
            </p:nvSpPr>
            <p:spPr>
              <a:xfrm>
                <a:off x="7720299" y="2987633"/>
                <a:ext cx="26623" cy="26623"/>
              </a:xfrm>
              <a:custGeom>
                <a:avLst/>
                <a:gdLst>
                  <a:gd name="connsiteX0" fmla="*/ 13881 w 26623"/>
                  <a:gd name="connsiteY0" fmla="*/ 26875 h 26623"/>
                  <a:gd name="connsiteX1" fmla="*/ 23294 w 26623"/>
                  <a:gd name="connsiteY1" fmla="*/ 22976 h 26623"/>
                  <a:gd name="connsiteX2" fmla="*/ 27193 w 26623"/>
                  <a:gd name="connsiteY2" fmla="*/ 13564 h 26623"/>
                  <a:gd name="connsiteX3" fmla="*/ 23294 w 26623"/>
                  <a:gd name="connsiteY3" fmla="*/ 4151 h 26623"/>
                  <a:gd name="connsiteX4" fmla="*/ 13881 w 26623"/>
                  <a:gd name="connsiteY4" fmla="*/ 252 h 26623"/>
                  <a:gd name="connsiteX5" fmla="*/ 4468 w 26623"/>
                  <a:gd name="connsiteY5" fmla="*/ 4151 h 26623"/>
                  <a:gd name="connsiteX6" fmla="*/ 570 w 26623"/>
                  <a:gd name="connsiteY6" fmla="*/ 13564 h 26623"/>
                  <a:gd name="connsiteX7" fmla="*/ 4468 w 26623"/>
                  <a:gd name="connsiteY7" fmla="*/ 22976 h 26623"/>
                  <a:gd name="connsiteX8" fmla="*/ 13881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1" y="26875"/>
                    </a:moveTo>
                    <a:cubicBezTo>
                      <a:pt x="17411" y="26875"/>
                      <a:pt x="20798" y="25473"/>
                      <a:pt x="23294" y="22976"/>
                    </a:cubicBezTo>
                    <a:cubicBezTo>
                      <a:pt x="25790" y="20480"/>
                      <a:pt x="27193" y="17094"/>
                      <a:pt x="27193" y="13564"/>
                    </a:cubicBezTo>
                    <a:cubicBezTo>
                      <a:pt x="27193" y="10033"/>
                      <a:pt x="25790" y="6647"/>
                      <a:pt x="23294" y="4151"/>
                    </a:cubicBezTo>
                    <a:cubicBezTo>
                      <a:pt x="20798" y="1655"/>
                      <a:pt x="17411" y="252"/>
                      <a:pt x="13881" y="252"/>
                    </a:cubicBezTo>
                    <a:cubicBezTo>
                      <a:pt x="10351" y="252"/>
                      <a:pt x="6965" y="1655"/>
                      <a:pt x="4468" y="4151"/>
                    </a:cubicBezTo>
                    <a:cubicBezTo>
                      <a:pt x="1972" y="6647"/>
                      <a:pt x="570" y="10033"/>
                      <a:pt x="570" y="13564"/>
                    </a:cubicBezTo>
                    <a:cubicBezTo>
                      <a:pt x="570" y="17094"/>
                      <a:pt x="1972" y="20480"/>
                      <a:pt x="4468" y="22976"/>
                    </a:cubicBezTo>
                    <a:cubicBezTo>
                      <a:pt x="6965" y="25473"/>
                      <a:pt x="10351" y="26875"/>
                      <a:pt x="13881" y="268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60" name="任意多边形: 形状 68559">
                <a:extLst>
                  <a:ext uri="{FF2B5EF4-FFF2-40B4-BE49-F238E27FC236}">
                    <a16:creationId xmlns:a16="http://schemas.microsoft.com/office/drawing/2014/main" id="{C9104A64-0E9C-7F13-801C-5A637D189B4C}"/>
                  </a:ext>
                </a:extLst>
              </p:cNvPr>
              <p:cNvSpPr/>
              <p:nvPr/>
            </p:nvSpPr>
            <p:spPr>
              <a:xfrm>
                <a:off x="6983818" y="4746000"/>
                <a:ext cx="26623" cy="26623"/>
              </a:xfrm>
              <a:custGeom>
                <a:avLst/>
                <a:gdLst>
                  <a:gd name="connsiteX0" fmla="*/ 13819 w 26623"/>
                  <a:gd name="connsiteY0" fmla="*/ 27023 h 26623"/>
                  <a:gd name="connsiteX1" fmla="*/ 23232 w 26623"/>
                  <a:gd name="connsiteY1" fmla="*/ 23124 h 26623"/>
                  <a:gd name="connsiteX2" fmla="*/ 27131 w 26623"/>
                  <a:gd name="connsiteY2" fmla="*/ 13711 h 26623"/>
                  <a:gd name="connsiteX3" fmla="*/ 23232 w 26623"/>
                  <a:gd name="connsiteY3" fmla="*/ 4299 h 26623"/>
                  <a:gd name="connsiteX4" fmla="*/ 13819 w 26623"/>
                  <a:gd name="connsiteY4" fmla="*/ 400 h 26623"/>
                  <a:gd name="connsiteX5" fmla="*/ 4407 w 26623"/>
                  <a:gd name="connsiteY5" fmla="*/ 4299 h 26623"/>
                  <a:gd name="connsiteX6" fmla="*/ 508 w 26623"/>
                  <a:gd name="connsiteY6" fmla="*/ 13711 h 26623"/>
                  <a:gd name="connsiteX7" fmla="*/ 4407 w 26623"/>
                  <a:gd name="connsiteY7" fmla="*/ 23124 h 26623"/>
                  <a:gd name="connsiteX8" fmla="*/ 13819 w 26623"/>
                  <a:gd name="connsiteY8" fmla="*/ 270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9" y="27023"/>
                    </a:moveTo>
                    <a:cubicBezTo>
                      <a:pt x="17350" y="27023"/>
                      <a:pt x="20736" y="25620"/>
                      <a:pt x="23232" y="23124"/>
                    </a:cubicBezTo>
                    <a:cubicBezTo>
                      <a:pt x="25728" y="20628"/>
                      <a:pt x="27131" y="17242"/>
                      <a:pt x="27131" y="13711"/>
                    </a:cubicBezTo>
                    <a:cubicBezTo>
                      <a:pt x="27131" y="10181"/>
                      <a:pt x="25728" y="6795"/>
                      <a:pt x="23232" y="4299"/>
                    </a:cubicBezTo>
                    <a:cubicBezTo>
                      <a:pt x="20736" y="1802"/>
                      <a:pt x="17350" y="400"/>
                      <a:pt x="13819" y="400"/>
                    </a:cubicBezTo>
                    <a:cubicBezTo>
                      <a:pt x="10289" y="400"/>
                      <a:pt x="6903" y="1802"/>
                      <a:pt x="4407" y="4299"/>
                    </a:cubicBezTo>
                    <a:cubicBezTo>
                      <a:pt x="1910" y="6795"/>
                      <a:pt x="508" y="10181"/>
                      <a:pt x="508" y="13711"/>
                    </a:cubicBezTo>
                    <a:cubicBezTo>
                      <a:pt x="508" y="17242"/>
                      <a:pt x="1910" y="20628"/>
                      <a:pt x="4407" y="23124"/>
                    </a:cubicBezTo>
                    <a:cubicBezTo>
                      <a:pt x="6903" y="25620"/>
                      <a:pt x="10289" y="27023"/>
                      <a:pt x="13819" y="270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61" name="任意多边形: 形状 68560">
                <a:extLst>
                  <a:ext uri="{FF2B5EF4-FFF2-40B4-BE49-F238E27FC236}">
                    <a16:creationId xmlns:a16="http://schemas.microsoft.com/office/drawing/2014/main" id="{168F4E8D-4653-14BB-2092-D550822C0F21}"/>
                  </a:ext>
                </a:extLst>
              </p:cNvPr>
              <p:cNvSpPr/>
              <p:nvPr/>
            </p:nvSpPr>
            <p:spPr>
              <a:xfrm>
                <a:off x="4115734" y="3249636"/>
                <a:ext cx="26623" cy="26623"/>
              </a:xfrm>
              <a:custGeom>
                <a:avLst/>
                <a:gdLst>
                  <a:gd name="connsiteX0" fmla="*/ 13578 w 26623"/>
                  <a:gd name="connsiteY0" fmla="*/ 26897 h 26623"/>
                  <a:gd name="connsiteX1" fmla="*/ 22991 w 26623"/>
                  <a:gd name="connsiteY1" fmla="*/ 22998 h 26623"/>
                  <a:gd name="connsiteX2" fmla="*/ 26890 w 26623"/>
                  <a:gd name="connsiteY2" fmla="*/ 13586 h 26623"/>
                  <a:gd name="connsiteX3" fmla="*/ 22991 w 26623"/>
                  <a:gd name="connsiteY3" fmla="*/ 4173 h 26623"/>
                  <a:gd name="connsiteX4" fmla="*/ 13578 w 26623"/>
                  <a:gd name="connsiteY4" fmla="*/ 274 h 26623"/>
                  <a:gd name="connsiteX5" fmla="*/ 4166 w 26623"/>
                  <a:gd name="connsiteY5" fmla="*/ 4173 h 26623"/>
                  <a:gd name="connsiteX6" fmla="*/ 267 w 26623"/>
                  <a:gd name="connsiteY6" fmla="*/ 13586 h 26623"/>
                  <a:gd name="connsiteX7" fmla="*/ 4166 w 26623"/>
                  <a:gd name="connsiteY7" fmla="*/ 22998 h 26623"/>
                  <a:gd name="connsiteX8" fmla="*/ 13578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8" y="26897"/>
                    </a:moveTo>
                    <a:cubicBezTo>
                      <a:pt x="17109" y="26897"/>
                      <a:pt x="20495" y="25495"/>
                      <a:pt x="22991" y="22998"/>
                    </a:cubicBezTo>
                    <a:cubicBezTo>
                      <a:pt x="25487" y="20502"/>
                      <a:pt x="26890" y="17116"/>
                      <a:pt x="26890" y="13586"/>
                    </a:cubicBezTo>
                    <a:cubicBezTo>
                      <a:pt x="26890" y="10055"/>
                      <a:pt x="25487" y="6669"/>
                      <a:pt x="22991" y="4173"/>
                    </a:cubicBezTo>
                    <a:cubicBezTo>
                      <a:pt x="20495" y="1677"/>
                      <a:pt x="17109" y="274"/>
                      <a:pt x="13578" y="274"/>
                    </a:cubicBezTo>
                    <a:cubicBezTo>
                      <a:pt x="10048" y="274"/>
                      <a:pt x="6662" y="1677"/>
                      <a:pt x="4166" y="4173"/>
                    </a:cubicBezTo>
                    <a:cubicBezTo>
                      <a:pt x="1669" y="6669"/>
                      <a:pt x="267" y="10055"/>
                      <a:pt x="267" y="13586"/>
                    </a:cubicBezTo>
                    <a:cubicBezTo>
                      <a:pt x="267" y="17116"/>
                      <a:pt x="1669" y="20502"/>
                      <a:pt x="4166" y="22998"/>
                    </a:cubicBezTo>
                    <a:cubicBezTo>
                      <a:pt x="6662" y="25495"/>
                      <a:pt x="10048" y="26897"/>
                      <a:pt x="13578" y="268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62" name="任意多边形: 形状 68561">
                <a:extLst>
                  <a:ext uri="{FF2B5EF4-FFF2-40B4-BE49-F238E27FC236}">
                    <a16:creationId xmlns:a16="http://schemas.microsoft.com/office/drawing/2014/main" id="{140C91B2-0B8F-A9CC-D28F-BC7217014B15}"/>
                  </a:ext>
                </a:extLst>
              </p:cNvPr>
              <p:cNvSpPr/>
              <p:nvPr/>
            </p:nvSpPr>
            <p:spPr>
              <a:xfrm>
                <a:off x="8046341" y="2909574"/>
                <a:ext cx="26623" cy="26623"/>
              </a:xfrm>
              <a:custGeom>
                <a:avLst/>
                <a:gdLst>
                  <a:gd name="connsiteX0" fmla="*/ 13909 w 26623"/>
                  <a:gd name="connsiteY0" fmla="*/ 26869 h 26623"/>
                  <a:gd name="connsiteX1" fmla="*/ 23321 w 26623"/>
                  <a:gd name="connsiteY1" fmla="*/ 22970 h 26623"/>
                  <a:gd name="connsiteX2" fmla="*/ 27220 w 26623"/>
                  <a:gd name="connsiteY2" fmla="*/ 13557 h 26623"/>
                  <a:gd name="connsiteX3" fmla="*/ 23321 w 26623"/>
                  <a:gd name="connsiteY3" fmla="*/ 4144 h 26623"/>
                  <a:gd name="connsiteX4" fmla="*/ 13909 w 26623"/>
                  <a:gd name="connsiteY4" fmla="*/ 245 h 26623"/>
                  <a:gd name="connsiteX5" fmla="*/ 4496 w 26623"/>
                  <a:gd name="connsiteY5" fmla="*/ 4144 h 26623"/>
                  <a:gd name="connsiteX6" fmla="*/ 597 w 26623"/>
                  <a:gd name="connsiteY6" fmla="*/ 13557 h 26623"/>
                  <a:gd name="connsiteX7" fmla="*/ 4496 w 26623"/>
                  <a:gd name="connsiteY7" fmla="*/ 22970 h 26623"/>
                  <a:gd name="connsiteX8" fmla="*/ 13909 w 26623"/>
                  <a:gd name="connsiteY8" fmla="*/ 268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9" y="26869"/>
                    </a:moveTo>
                    <a:cubicBezTo>
                      <a:pt x="17439" y="26869"/>
                      <a:pt x="20825" y="25466"/>
                      <a:pt x="23321" y="22970"/>
                    </a:cubicBezTo>
                    <a:cubicBezTo>
                      <a:pt x="25818" y="20474"/>
                      <a:pt x="27220" y="17087"/>
                      <a:pt x="27220" y="13557"/>
                    </a:cubicBezTo>
                    <a:cubicBezTo>
                      <a:pt x="27220" y="10027"/>
                      <a:pt x="25818" y="6641"/>
                      <a:pt x="23321" y="4144"/>
                    </a:cubicBezTo>
                    <a:cubicBezTo>
                      <a:pt x="20825" y="1648"/>
                      <a:pt x="17439" y="245"/>
                      <a:pt x="13909" y="245"/>
                    </a:cubicBezTo>
                    <a:cubicBezTo>
                      <a:pt x="10378" y="245"/>
                      <a:pt x="6992" y="1648"/>
                      <a:pt x="4496" y="4144"/>
                    </a:cubicBezTo>
                    <a:cubicBezTo>
                      <a:pt x="2000" y="6641"/>
                      <a:pt x="597" y="10027"/>
                      <a:pt x="597" y="13557"/>
                    </a:cubicBezTo>
                    <a:cubicBezTo>
                      <a:pt x="597" y="17087"/>
                      <a:pt x="2000" y="20474"/>
                      <a:pt x="4496" y="22970"/>
                    </a:cubicBezTo>
                    <a:cubicBezTo>
                      <a:pt x="6992" y="25466"/>
                      <a:pt x="10378" y="26869"/>
                      <a:pt x="13909" y="2686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63" name="任意多边形: 形状 68562">
                <a:extLst>
                  <a:ext uri="{FF2B5EF4-FFF2-40B4-BE49-F238E27FC236}">
                    <a16:creationId xmlns:a16="http://schemas.microsoft.com/office/drawing/2014/main" id="{A287FD48-AFF3-845A-58D2-71D9DF8E0E37}"/>
                  </a:ext>
                </a:extLst>
              </p:cNvPr>
              <p:cNvSpPr/>
              <p:nvPr/>
            </p:nvSpPr>
            <p:spPr>
              <a:xfrm>
                <a:off x="6895438" y="1596476"/>
                <a:ext cx="26623" cy="26623"/>
              </a:xfrm>
              <a:custGeom>
                <a:avLst/>
                <a:gdLst>
                  <a:gd name="connsiteX0" fmla="*/ 13812 w 26623"/>
                  <a:gd name="connsiteY0" fmla="*/ 26758 h 26623"/>
                  <a:gd name="connsiteX1" fmla="*/ 23225 w 26623"/>
                  <a:gd name="connsiteY1" fmla="*/ 22860 h 26623"/>
                  <a:gd name="connsiteX2" fmla="*/ 27123 w 26623"/>
                  <a:gd name="connsiteY2" fmla="*/ 13447 h 26623"/>
                  <a:gd name="connsiteX3" fmla="*/ 23225 w 26623"/>
                  <a:gd name="connsiteY3" fmla="*/ 4034 h 26623"/>
                  <a:gd name="connsiteX4" fmla="*/ 13812 w 26623"/>
                  <a:gd name="connsiteY4" fmla="*/ 135 h 26623"/>
                  <a:gd name="connsiteX5" fmla="*/ 4399 w 26623"/>
                  <a:gd name="connsiteY5" fmla="*/ 4034 h 26623"/>
                  <a:gd name="connsiteX6" fmla="*/ 500 w 26623"/>
                  <a:gd name="connsiteY6" fmla="*/ 13447 h 26623"/>
                  <a:gd name="connsiteX7" fmla="*/ 4399 w 26623"/>
                  <a:gd name="connsiteY7" fmla="*/ 22860 h 26623"/>
                  <a:gd name="connsiteX8" fmla="*/ 13812 w 26623"/>
                  <a:gd name="connsiteY8" fmla="*/ 267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758"/>
                    </a:moveTo>
                    <a:cubicBezTo>
                      <a:pt x="17342" y="26758"/>
                      <a:pt x="20728" y="25356"/>
                      <a:pt x="23225" y="22860"/>
                    </a:cubicBezTo>
                    <a:cubicBezTo>
                      <a:pt x="25721" y="20363"/>
                      <a:pt x="27123" y="16977"/>
                      <a:pt x="27123" y="13447"/>
                    </a:cubicBezTo>
                    <a:cubicBezTo>
                      <a:pt x="27123" y="9917"/>
                      <a:pt x="25721" y="6530"/>
                      <a:pt x="23225" y="4034"/>
                    </a:cubicBezTo>
                    <a:cubicBezTo>
                      <a:pt x="20728" y="1538"/>
                      <a:pt x="17342" y="135"/>
                      <a:pt x="13812" y="135"/>
                    </a:cubicBezTo>
                    <a:cubicBezTo>
                      <a:pt x="10282" y="135"/>
                      <a:pt x="6895" y="1538"/>
                      <a:pt x="4399" y="4034"/>
                    </a:cubicBezTo>
                    <a:cubicBezTo>
                      <a:pt x="1903" y="6530"/>
                      <a:pt x="500" y="9917"/>
                      <a:pt x="500" y="13447"/>
                    </a:cubicBezTo>
                    <a:cubicBezTo>
                      <a:pt x="500" y="16977"/>
                      <a:pt x="1903" y="20363"/>
                      <a:pt x="4399" y="22860"/>
                    </a:cubicBezTo>
                    <a:cubicBezTo>
                      <a:pt x="6895" y="25356"/>
                      <a:pt x="10282" y="26758"/>
                      <a:pt x="13812" y="267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64" name="任意多边形: 形状 68563">
                <a:extLst>
                  <a:ext uri="{FF2B5EF4-FFF2-40B4-BE49-F238E27FC236}">
                    <a16:creationId xmlns:a16="http://schemas.microsoft.com/office/drawing/2014/main" id="{A042E850-0DD0-71B5-9E31-2F71E9A57823}"/>
                  </a:ext>
                </a:extLst>
              </p:cNvPr>
              <p:cNvSpPr/>
              <p:nvPr/>
            </p:nvSpPr>
            <p:spPr>
              <a:xfrm>
                <a:off x="5208869" y="5008770"/>
                <a:ext cx="26623" cy="26623"/>
              </a:xfrm>
              <a:custGeom>
                <a:avLst/>
                <a:gdLst>
                  <a:gd name="connsiteX0" fmla="*/ 13670 w 26623"/>
                  <a:gd name="connsiteY0" fmla="*/ 27045 h 26623"/>
                  <a:gd name="connsiteX1" fmla="*/ 23083 w 26623"/>
                  <a:gd name="connsiteY1" fmla="*/ 23146 h 26623"/>
                  <a:gd name="connsiteX2" fmla="*/ 26982 w 26623"/>
                  <a:gd name="connsiteY2" fmla="*/ 13733 h 26623"/>
                  <a:gd name="connsiteX3" fmla="*/ 23083 w 26623"/>
                  <a:gd name="connsiteY3" fmla="*/ 4321 h 26623"/>
                  <a:gd name="connsiteX4" fmla="*/ 13670 w 26623"/>
                  <a:gd name="connsiteY4" fmla="*/ 422 h 26623"/>
                  <a:gd name="connsiteX5" fmla="*/ 4257 w 26623"/>
                  <a:gd name="connsiteY5" fmla="*/ 4321 h 26623"/>
                  <a:gd name="connsiteX6" fmla="*/ 359 w 26623"/>
                  <a:gd name="connsiteY6" fmla="*/ 13733 h 26623"/>
                  <a:gd name="connsiteX7" fmla="*/ 4257 w 26623"/>
                  <a:gd name="connsiteY7" fmla="*/ 23146 h 26623"/>
                  <a:gd name="connsiteX8" fmla="*/ 13670 w 26623"/>
                  <a:gd name="connsiteY8" fmla="*/ 270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7045"/>
                    </a:moveTo>
                    <a:cubicBezTo>
                      <a:pt x="17200" y="27045"/>
                      <a:pt x="20587" y="25642"/>
                      <a:pt x="23083" y="23146"/>
                    </a:cubicBezTo>
                    <a:cubicBezTo>
                      <a:pt x="25579" y="20650"/>
                      <a:pt x="26982" y="17264"/>
                      <a:pt x="26982" y="13733"/>
                    </a:cubicBezTo>
                    <a:cubicBezTo>
                      <a:pt x="26982" y="10203"/>
                      <a:pt x="25579" y="6817"/>
                      <a:pt x="23083" y="4321"/>
                    </a:cubicBezTo>
                    <a:cubicBezTo>
                      <a:pt x="20587" y="1824"/>
                      <a:pt x="17200" y="422"/>
                      <a:pt x="13670" y="422"/>
                    </a:cubicBezTo>
                    <a:cubicBezTo>
                      <a:pt x="10140" y="422"/>
                      <a:pt x="6754" y="1824"/>
                      <a:pt x="4257" y="4321"/>
                    </a:cubicBezTo>
                    <a:cubicBezTo>
                      <a:pt x="1761" y="6817"/>
                      <a:pt x="359" y="10203"/>
                      <a:pt x="359" y="13733"/>
                    </a:cubicBezTo>
                    <a:cubicBezTo>
                      <a:pt x="359" y="17264"/>
                      <a:pt x="1761" y="20650"/>
                      <a:pt x="4257" y="23146"/>
                    </a:cubicBezTo>
                    <a:cubicBezTo>
                      <a:pt x="6754" y="25642"/>
                      <a:pt x="10140" y="27045"/>
                      <a:pt x="13670" y="270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65" name="任意多边形: 形状 68564">
                <a:extLst>
                  <a:ext uri="{FF2B5EF4-FFF2-40B4-BE49-F238E27FC236}">
                    <a16:creationId xmlns:a16="http://schemas.microsoft.com/office/drawing/2014/main" id="{DCF87FE3-2879-CFEB-F28B-3029F55A73EF}"/>
                  </a:ext>
                </a:extLst>
              </p:cNvPr>
              <p:cNvSpPr/>
              <p:nvPr/>
            </p:nvSpPr>
            <p:spPr>
              <a:xfrm>
                <a:off x="6476472" y="5288059"/>
                <a:ext cx="26623" cy="26623"/>
              </a:xfrm>
              <a:custGeom>
                <a:avLst/>
                <a:gdLst>
                  <a:gd name="connsiteX0" fmla="*/ 13777 w 26623"/>
                  <a:gd name="connsiteY0" fmla="*/ 27068 h 26623"/>
                  <a:gd name="connsiteX1" fmla="*/ 23189 w 26623"/>
                  <a:gd name="connsiteY1" fmla="*/ 23170 h 26623"/>
                  <a:gd name="connsiteX2" fmla="*/ 27088 w 26623"/>
                  <a:gd name="connsiteY2" fmla="*/ 13757 h 26623"/>
                  <a:gd name="connsiteX3" fmla="*/ 23189 w 26623"/>
                  <a:gd name="connsiteY3" fmla="*/ 4344 h 26623"/>
                  <a:gd name="connsiteX4" fmla="*/ 13777 w 26623"/>
                  <a:gd name="connsiteY4" fmla="*/ 445 h 26623"/>
                  <a:gd name="connsiteX5" fmla="*/ 4364 w 26623"/>
                  <a:gd name="connsiteY5" fmla="*/ 4344 h 26623"/>
                  <a:gd name="connsiteX6" fmla="*/ 465 w 26623"/>
                  <a:gd name="connsiteY6" fmla="*/ 13757 h 26623"/>
                  <a:gd name="connsiteX7" fmla="*/ 4364 w 26623"/>
                  <a:gd name="connsiteY7" fmla="*/ 23170 h 26623"/>
                  <a:gd name="connsiteX8" fmla="*/ 13777 w 26623"/>
                  <a:gd name="connsiteY8" fmla="*/ 270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7068"/>
                    </a:moveTo>
                    <a:cubicBezTo>
                      <a:pt x="17307" y="27068"/>
                      <a:pt x="20693" y="25666"/>
                      <a:pt x="23189" y="23170"/>
                    </a:cubicBezTo>
                    <a:cubicBezTo>
                      <a:pt x="25686" y="20673"/>
                      <a:pt x="27088" y="17287"/>
                      <a:pt x="27088" y="13757"/>
                    </a:cubicBezTo>
                    <a:cubicBezTo>
                      <a:pt x="27088" y="10227"/>
                      <a:pt x="25686" y="6840"/>
                      <a:pt x="23189" y="4344"/>
                    </a:cubicBezTo>
                    <a:cubicBezTo>
                      <a:pt x="20693" y="1848"/>
                      <a:pt x="17307" y="445"/>
                      <a:pt x="13777" y="445"/>
                    </a:cubicBezTo>
                    <a:cubicBezTo>
                      <a:pt x="10246" y="445"/>
                      <a:pt x="6860" y="1848"/>
                      <a:pt x="4364" y="4344"/>
                    </a:cubicBezTo>
                    <a:cubicBezTo>
                      <a:pt x="1868" y="6840"/>
                      <a:pt x="465" y="10227"/>
                      <a:pt x="465" y="13757"/>
                    </a:cubicBezTo>
                    <a:cubicBezTo>
                      <a:pt x="465" y="17287"/>
                      <a:pt x="1868" y="20673"/>
                      <a:pt x="4364" y="23170"/>
                    </a:cubicBezTo>
                    <a:cubicBezTo>
                      <a:pt x="6860" y="25666"/>
                      <a:pt x="10246" y="27068"/>
                      <a:pt x="13777" y="270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66" name="任意多边形: 形状 68565">
                <a:extLst>
                  <a:ext uri="{FF2B5EF4-FFF2-40B4-BE49-F238E27FC236}">
                    <a16:creationId xmlns:a16="http://schemas.microsoft.com/office/drawing/2014/main" id="{2FA11DC7-9C5C-F191-1244-57A388440D6F}"/>
                  </a:ext>
                </a:extLst>
              </p:cNvPr>
              <p:cNvSpPr/>
              <p:nvPr/>
            </p:nvSpPr>
            <p:spPr>
              <a:xfrm>
                <a:off x="6033548" y="2795406"/>
                <a:ext cx="26623" cy="26623"/>
              </a:xfrm>
              <a:custGeom>
                <a:avLst/>
                <a:gdLst>
                  <a:gd name="connsiteX0" fmla="*/ 13739 w 26623"/>
                  <a:gd name="connsiteY0" fmla="*/ 26859 h 26623"/>
                  <a:gd name="connsiteX1" fmla="*/ 23152 w 26623"/>
                  <a:gd name="connsiteY1" fmla="*/ 22960 h 26623"/>
                  <a:gd name="connsiteX2" fmla="*/ 27051 w 26623"/>
                  <a:gd name="connsiteY2" fmla="*/ 13547 h 26623"/>
                  <a:gd name="connsiteX3" fmla="*/ 23152 w 26623"/>
                  <a:gd name="connsiteY3" fmla="*/ 4135 h 26623"/>
                  <a:gd name="connsiteX4" fmla="*/ 13739 w 26623"/>
                  <a:gd name="connsiteY4" fmla="*/ 236 h 26623"/>
                  <a:gd name="connsiteX5" fmla="*/ 4327 w 26623"/>
                  <a:gd name="connsiteY5" fmla="*/ 4135 h 26623"/>
                  <a:gd name="connsiteX6" fmla="*/ 428 w 26623"/>
                  <a:gd name="connsiteY6" fmla="*/ 13547 h 26623"/>
                  <a:gd name="connsiteX7" fmla="*/ 4327 w 26623"/>
                  <a:gd name="connsiteY7" fmla="*/ 22960 h 26623"/>
                  <a:gd name="connsiteX8" fmla="*/ 13739 w 26623"/>
                  <a:gd name="connsiteY8" fmla="*/ 268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6859"/>
                    </a:moveTo>
                    <a:cubicBezTo>
                      <a:pt x="17270" y="26859"/>
                      <a:pt x="20656" y="25456"/>
                      <a:pt x="23152" y="22960"/>
                    </a:cubicBezTo>
                    <a:cubicBezTo>
                      <a:pt x="25648" y="20464"/>
                      <a:pt x="27051" y="17078"/>
                      <a:pt x="27051" y="13547"/>
                    </a:cubicBezTo>
                    <a:cubicBezTo>
                      <a:pt x="27051" y="10017"/>
                      <a:pt x="25648" y="6631"/>
                      <a:pt x="23152" y="4135"/>
                    </a:cubicBezTo>
                    <a:cubicBezTo>
                      <a:pt x="20656" y="1638"/>
                      <a:pt x="17270" y="236"/>
                      <a:pt x="13739" y="236"/>
                    </a:cubicBezTo>
                    <a:cubicBezTo>
                      <a:pt x="10209" y="236"/>
                      <a:pt x="6823" y="1638"/>
                      <a:pt x="4327" y="4135"/>
                    </a:cubicBezTo>
                    <a:cubicBezTo>
                      <a:pt x="1830" y="6631"/>
                      <a:pt x="428" y="10017"/>
                      <a:pt x="428" y="13547"/>
                    </a:cubicBezTo>
                    <a:cubicBezTo>
                      <a:pt x="428" y="17078"/>
                      <a:pt x="1830" y="20464"/>
                      <a:pt x="4327" y="22960"/>
                    </a:cubicBezTo>
                    <a:cubicBezTo>
                      <a:pt x="6823" y="25456"/>
                      <a:pt x="10209" y="26859"/>
                      <a:pt x="13739" y="2685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67" name="任意多边形: 形状 68566">
                <a:extLst>
                  <a:ext uri="{FF2B5EF4-FFF2-40B4-BE49-F238E27FC236}">
                    <a16:creationId xmlns:a16="http://schemas.microsoft.com/office/drawing/2014/main" id="{9DDA17D7-51A7-7EC3-2B5D-5B76C6BAC521}"/>
                  </a:ext>
                </a:extLst>
              </p:cNvPr>
              <p:cNvSpPr/>
              <p:nvPr/>
            </p:nvSpPr>
            <p:spPr>
              <a:xfrm>
                <a:off x="7899370" y="2811159"/>
                <a:ext cx="26623" cy="26623"/>
              </a:xfrm>
              <a:custGeom>
                <a:avLst/>
                <a:gdLst>
                  <a:gd name="connsiteX0" fmla="*/ 13896 w 26623"/>
                  <a:gd name="connsiteY0" fmla="*/ 26860 h 26623"/>
                  <a:gd name="connsiteX1" fmla="*/ 23309 w 26623"/>
                  <a:gd name="connsiteY1" fmla="*/ 22962 h 26623"/>
                  <a:gd name="connsiteX2" fmla="*/ 27208 w 26623"/>
                  <a:gd name="connsiteY2" fmla="*/ 13549 h 26623"/>
                  <a:gd name="connsiteX3" fmla="*/ 23309 w 26623"/>
                  <a:gd name="connsiteY3" fmla="*/ 4136 h 26623"/>
                  <a:gd name="connsiteX4" fmla="*/ 13896 w 26623"/>
                  <a:gd name="connsiteY4" fmla="*/ 237 h 26623"/>
                  <a:gd name="connsiteX5" fmla="*/ 4483 w 26623"/>
                  <a:gd name="connsiteY5" fmla="*/ 4136 h 26623"/>
                  <a:gd name="connsiteX6" fmla="*/ 585 w 26623"/>
                  <a:gd name="connsiteY6" fmla="*/ 13549 h 26623"/>
                  <a:gd name="connsiteX7" fmla="*/ 4483 w 26623"/>
                  <a:gd name="connsiteY7" fmla="*/ 22962 h 26623"/>
                  <a:gd name="connsiteX8" fmla="*/ 13896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6" y="26860"/>
                    </a:moveTo>
                    <a:cubicBezTo>
                      <a:pt x="17426" y="26860"/>
                      <a:pt x="20813" y="25458"/>
                      <a:pt x="23309" y="22962"/>
                    </a:cubicBezTo>
                    <a:cubicBezTo>
                      <a:pt x="25805" y="20465"/>
                      <a:pt x="27208" y="17079"/>
                      <a:pt x="27208" y="13549"/>
                    </a:cubicBezTo>
                    <a:cubicBezTo>
                      <a:pt x="27208" y="10019"/>
                      <a:pt x="25805" y="6632"/>
                      <a:pt x="23309" y="4136"/>
                    </a:cubicBezTo>
                    <a:cubicBezTo>
                      <a:pt x="20813" y="1640"/>
                      <a:pt x="17426" y="237"/>
                      <a:pt x="13896" y="237"/>
                    </a:cubicBezTo>
                    <a:cubicBezTo>
                      <a:pt x="10366" y="237"/>
                      <a:pt x="6980" y="1640"/>
                      <a:pt x="4483" y="4136"/>
                    </a:cubicBezTo>
                    <a:cubicBezTo>
                      <a:pt x="1987" y="6632"/>
                      <a:pt x="585" y="10019"/>
                      <a:pt x="585" y="13549"/>
                    </a:cubicBezTo>
                    <a:cubicBezTo>
                      <a:pt x="585" y="17079"/>
                      <a:pt x="1987" y="20465"/>
                      <a:pt x="4483" y="22962"/>
                    </a:cubicBezTo>
                    <a:cubicBezTo>
                      <a:pt x="6980" y="25458"/>
                      <a:pt x="10366" y="26860"/>
                      <a:pt x="13896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68" name="任意多边形: 形状 68567">
                <a:extLst>
                  <a:ext uri="{FF2B5EF4-FFF2-40B4-BE49-F238E27FC236}">
                    <a16:creationId xmlns:a16="http://schemas.microsoft.com/office/drawing/2014/main" id="{4C51AA5A-DEB0-6A36-8FFB-54DDAAFE7216}"/>
                  </a:ext>
                </a:extLst>
              </p:cNvPr>
              <p:cNvSpPr/>
              <p:nvPr/>
            </p:nvSpPr>
            <p:spPr>
              <a:xfrm>
                <a:off x="8610783" y="2965869"/>
                <a:ext cx="26623" cy="26623"/>
              </a:xfrm>
              <a:custGeom>
                <a:avLst/>
                <a:gdLst>
                  <a:gd name="connsiteX0" fmla="*/ 13956 w 26623"/>
                  <a:gd name="connsiteY0" fmla="*/ 26873 h 26623"/>
                  <a:gd name="connsiteX1" fmla="*/ 23369 w 26623"/>
                  <a:gd name="connsiteY1" fmla="*/ 22975 h 26623"/>
                  <a:gd name="connsiteX2" fmla="*/ 27268 w 26623"/>
                  <a:gd name="connsiteY2" fmla="*/ 13562 h 26623"/>
                  <a:gd name="connsiteX3" fmla="*/ 23369 w 26623"/>
                  <a:gd name="connsiteY3" fmla="*/ 4149 h 26623"/>
                  <a:gd name="connsiteX4" fmla="*/ 13956 w 26623"/>
                  <a:gd name="connsiteY4" fmla="*/ 250 h 26623"/>
                  <a:gd name="connsiteX5" fmla="*/ 4543 w 26623"/>
                  <a:gd name="connsiteY5" fmla="*/ 4149 h 26623"/>
                  <a:gd name="connsiteX6" fmla="*/ 644 w 26623"/>
                  <a:gd name="connsiteY6" fmla="*/ 13562 h 26623"/>
                  <a:gd name="connsiteX7" fmla="*/ 4543 w 26623"/>
                  <a:gd name="connsiteY7" fmla="*/ 22975 h 26623"/>
                  <a:gd name="connsiteX8" fmla="*/ 13956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6" y="26873"/>
                    </a:moveTo>
                    <a:cubicBezTo>
                      <a:pt x="17486" y="26873"/>
                      <a:pt x="20872" y="25471"/>
                      <a:pt x="23369" y="22975"/>
                    </a:cubicBezTo>
                    <a:cubicBezTo>
                      <a:pt x="25865" y="20478"/>
                      <a:pt x="27268" y="17092"/>
                      <a:pt x="27268" y="13562"/>
                    </a:cubicBezTo>
                    <a:cubicBezTo>
                      <a:pt x="27268" y="10032"/>
                      <a:pt x="25865" y="6645"/>
                      <a:pt x="23369" y="4149"/>
                    </a:cubicBezTo>
                    <a:cubicBezTo>
                      <a:pt x="20872" y="1653"/>
                      <a:pt x="17486" y="250"/>
                      <a:pt x="13956" y="250"/>
                    </a:cubicBezTo>
                    <a:cubicBezTo>
                      <a:pt x="10426" y="250"/>
                      <a:pt x="7039" y="1653"/>
                      <a:pt x="4543" y="4149"/>
                    </a:cubicBezTo>
                    <a:cubicBezTo>
                      <a:pt x="2047" y="6645"/>
                      <a:pt x="644" y="10032"/>
                      <a:pt x="644" y="13562"/>
                    </a:cubicBezTo>
                    <a:cubicBezTo>
                      <a:pt x="644" y="17092"/>
                      <a:pt x="2047" y="20478"/>
                      <a:pt x="4543" y="22975"/>
                    </a:cubicBezTo>
                    <a:cubicBezTo>
                      <a:pt x="7039" y="25471"/>
                      <a:pt x="10426" y="26873"/>
                      <a:pt x="13956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69" name="任意多边形: 形状 68568">
                <a:extLst>
                  <a:ext uri="{FF2B5EF4-FFF2-40B4-BE49-F238E27FC236}">
                    <a16:creationId xmlns:a16="http://schemas.microsoft.com/office/drawing/2014/main" id="{2AFE8340-386C-A13D-B52D-9AC4ADB166CC}"/>
                  </a:ext>
                </a:extLst>
              </p:cNvPr>
              <p:cNvSpPr/>
              <p:nvPr/>
            </p:nvSpPr>
            <p:spPr>
              <a:xfrm>
                <a:off x="6862199" y="5090798"/>
                <a:ext cx="26623" cy="26623"/>
              </a:xfrm>
              <a:custGeom>
                <a:avLst/>
                <a:gdLst>
                  <a:gd name="connsiteX0" fmla="*/ 13809 w 26623"/>
                  <a:gd name="connsiteY0" fmla="*/ 27052 h 26623"/>
                  <a:gd name="connsiteX1" fmla="*/ 23222 w 26623"/>
                  <a:gd name="connsiteY1" fmla="*/ 23153 h 26623"/>
                  <a:gd name="connsiteX2" fmla="*/ 27121 w 26623"/>
                  <a:gd name="connsiteY2" fmla="*/ 13740 h 26623"/>
                  <a:gd name="connsiteX3" fmla="*/ 23222 w 26623"/>
                  <a:gd name="connsiteY3" fmla="*/ 4328 h 26623"/>
                  <a:gd name="connsiteX4" fmla="*/ 13809 w 26623"/>
                  <a:gd name="connsiteY4" fmla="*/ 429 h 26623"/>
                  <a:gd name="connsiteX5" fmla="*/ 4396 w 26623"/>
                  <a:gd name="connsiteY5" fmla="*/ 4328 h 26623"/>
                  <a:gd name="connsiteX6" fmla="*/ 497 w 26623"/>
                  <a:gd name="connsiteY6" fmla="*/ 13740 h 26623"/>
                  <a:gd name="connsiteX7" fmla="*/ 4396 w 26623"/>
                  <a:gd name="connsiteY7" fmla="*/ 23153 h 26623"/>
                  <a:gd name="connsiteX8" fmla="*/ 13809 w 26623"/>
                  <a:gd name="connsiteY8" fmla="*/ 270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7052"/>
                    </a:moveTo>
                    <a:cubicBezTo>
                      <a:pt x="17339" y="27052"/>
                      <a:pt x="20725" y="25649"/>
                      <a:pt x="23222" y="23153"/>
                    </a:cubicBezTo>
                    <a:cubicBezTo>
                      <a:pt x="25718" y="20657"/>
                      <a:pt x="27121" y="17271"/>
                      <a:pt x="27121" y="13740"/>
                    </a:cubicBezTo>
                    <a:cubicBezTo>
                      <a:pt x="27121" y="10210"/>
                      <a:pt x="25718" y="6824"/>
                      <a:pt x="23222" y="4328"/>
                    </a:cubicBezTo>
                    <a:cubicBezTo>
                      <a:pt x="20725" y="1831"/>
                      <a:pt x="17339" y="429"/>
                      <a:pt x="13809" y="429"/>
                    </a:cubicBezTo>
                    <a:cubicBezTo>
                      <a:pt x="10279" y="429"/>
                      <a:pt x="6893" y="1831"/>
                      <a:pt x="4396" y="4328"/>
                    </a:cubicBezTo>
                    <a:cubicBezTo>
                      <a:pt x="1900" y="6824"/>
                      <a:pt x="497" y="10210"/>
                      <a:pt x="497" y="13740"/>
                    </a:cubicBezTo>
                    <a:cubicBezTo>
                      <a:pt x="497" y="17271"/>
                      <a:pt x="1900" y="20657"/>
                      <a:pt x="4396" y="23153"/>
                    </a:cubicBezTo>
                    <a:cubicBezTo>
                      <a:pt x="6893" y="25649"/>
                      <a:pt x="10279" y="27052"/>
                      <a:pt x="13809" y="270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70" name="任意多边形: 形状 68569">
                <a:extLst>
                  <a:ext uri="{FF2B5EF4-FFF2-40B4-BE49-F238E27FC236}">
                    <a16:creationId xmlns:a16="http://schemas.microsoft.com/office/drawing/2014/main" id="{429BBDCB-0578-75D6-0B60-48ECFC21F9E5}"/>
                  </a:ext>
                </a:extLst>
              </p:cNvPr>
              <p:cNvSpPr/>
              <p:nvPr/>
            </p:nvSpPr>
            <p:spPr>
              <a:xfrm>
                <a:off x="8904923" y="3253684"/>
                <a:ext cx="26623" cy="26623"/>
              </a:xfrm>
              <a:custGeom>
                <a:avLst/>
                <a:gdLst>
                  <a:gd name="connsiteX0" fmla="*/ 13981 w 26623"/>
                  <a:gd name="connsiteY0" fmla="*/ 26898 h 26623"/>
                  <a:gd name="connsiteX1" fmla="*/ 23393 w 26623"/>
                  <a:gd name="connsiteY1" fmla="*/ 22999 h 26623"/>
                  <a:gd name="connsiteX2" fmla="*/ 27292 w 26623"/>
                  <a:gd name="connsiteY2" fmla="*/ 13586 h 26623"/>
                  <a:gd name="connsiteX3" fmla="*/ 23393 w 26623"/>
                  <a:gd name="connsiteY3" fmla="*/ 4173 h 26623"/>
                  <a:gd name="connsiteX4" fmla="*/ 13981 w 26623"/>
                  <a:gd name="connsiteY4" fmla="*/ 274 h 26623"/>
                  <a:gd name="connsiteX5" fmla="*/ 4568 w 26623"/>
                  <a:gd name="connsiteY5" fmla="*/ 4173 h 26623"/>
                  <a:gd name="connsiteX6" fmla="*/ 669 w 26623"/>
                  <a:gd name="connsiteY6" fmla="*/ 13586 h 26623"/>
                  <a:gd name="connsiteX7" fmla="*/ 4568 w 26623"/>
                  <a:gd name="connsiteY7" fmla="*/ 22999 h 26623"/>
                  <a:gd name="connsiteX8" fmla="*/ 13981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81" y="26898"/>
                    </a:moveTo>
                    <a:cubicBezTo>
                      <a:pt x="17511" y="26898"/>
                      <a:pt x="20897" y="25495"/>
                      <a:pt x="23393" y="22999"/>
                    </a:cubicBezTo>
                    <a:cubicBezTo>
                      <a:pt x="25890" y="20502"/>
                      <a:pt x="27292" y="17116"/>
                      <a:pt x="27292" y="13586"/>
                    </a:cubicBezTo>
                    <a:cubicBezTo>
                      <a:pt x="27292" y="10056"/>
                      <a:pt x="25890" y="6670"/>
                      <a:pt x="23393" y="4173"/>
                    </a:cubicBezTo>
                    <a:cubicBezTo>
                      <a:pt x="20897" y="1677"/>
                      <a:pt x="17511" y="274"/>
                      <a:pt x="13981" y="274"/>
                    </a:cubicBezTo>
                    <a:cubicBezTo>
                      <a:pt x="10450" y="274"/>
                      <a:pt x="7064" y="1677"/>
                      <a:pt x="4568" y="4173"/>
                    </a:cubicBezTo>
                    <a:cubicBezTo>
                      <a:pt x="2072" y="6670"/>
                      <a:pt x="669" y="10056"/>
                      <a:pt x="669" y="13586"/>
                    </a:cubicBezTo>
                    <a:cubicBezTo>
                      <a:pt x="669" y="17116"/>
                      <a:pt x="2072" y="20502"/>
                      <a:pt x="4568" y="22999"/>
                    </a:cubicBezTo>
                    <a:cubicBezTo>
                      <a:pt x="7064" y="25495"/>
                      <a:pt x="10450" y="26898"/>
                      <a:pt x="13981" y="268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71" name="任意多边形: 形状 68570">
                <a:extLst>
                  <a:ext uri="{FF2B5EF4-FFF2-40B4-BE49-F238E27FC236}">
                    <a16:creationId xmlns:a16="http://schemas.microsoft.com/office/drawing/2014/main" id="{EBF57BA8-8019-10B0-ADB7-6EF20BE0F754}"/>
                  </a:ext>
                </a:extLst>
              </p:cNvPr>
              <p:cNvSpPr/>
              <p:nvPr/>
            </p:nvSpPr>
            <p:spPr>
              <a:xfrm>
                <a:off x="7187362" y="2681529"/>
                <a:ext cx="26623" cy="26623"/>
              </a:xfrm>
              <a:custGeom>
                <a:avLst/>
                <a:gdLst>
                  <a:gd name="connsiteX0" fmla="*/ 13836 w 26623"/>
                  <a:gd name="connsiteY0" fmla="*/ 26850 h 26623"/>
                  <a:gd name="connsiteX1" fmla="*/ 23249 w 26623"/>
                  <a:gd name="connsiteY1" fmla="*/ 22951 h 26623"/>
                  <a:gd name="connsiteX2" fmla="*/ 27148 w 26623"/>
                  <a:gd name="connsiteY2" fmla="*/ 13538 h 26623"/>
                  <a:gd name="connsiteX3" fmla="*/ 23249 w 26623"/>
                  <a:gd name="connsiteY3" fmla="*/ 4125 h 26623"/>
                  <a:gd name="connsiteX4" fmla="*/ 13836 w 26623"/>
                  <a:gd name="connsiteY4" fmla="*/ 226 h 26623"/>
                  <a:gd name="connsiteX5" fmla="*/ 4424 w 26623"/>
                  <a:gd name="connsiteY5" fmla="*/ 4125 h 26623"/>
                  <a:gd name="connsiteX6" fmla="*/ 525 w 26623"/>
                  <a:gd name="connsiteY6" fmla="*/ 13538 h 26623"/>
                  <a:gd name="connsiteX7" fmla="*/ 4424 w 26623"/>
                  <a:gd name="connsiteY7" fmla="*/ 22951 h 26623"/>
                  <a:gd name="connsiteX8" fmla="*/ 13836 w 26623"/>
                  <a:gd name="connsiteY8" fmla="*/ 268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6850"/>
                    </a:moveTo>
                    <a:cubicBezTo>
                      <a:pt x="17367" y="26850"/>
                      <a:pt x="20753" y="25447"/>
                      <a:pt x="23249" y="22951"/>
                    </a:cubicBezTo>
                    <a:cubicBezTo>
                      <a:pt x="25745" y="20454"/>
                      <a:pt x="27148" y="17068"/>
                      <a:pt x="27148" y="13538"/>
                    </a:cubicBezTo>
                    <a:cubicBezTo>
                      <a:pt x="27148" y="10008"/>
                      <a:pt x="25745" y="6621"/>
                      <a:pt x="23249" y="4125"/>
                    </a:cubicBezTo>
                    <a:cubicBezTo>
                      <a:pt x="20753" y="1629"/>
                      <a:pt x="17367" y="226"/>
                      <a:pt x="13836" y="226"/>
                    </a:cubicBezTo>
                    <a:cubicBezTo>
                      <a:pt x="10306" y="226"/>
                      <a:pt x="6920" y="1629"/>
                      <a:pt x="4424" y="4125"/>
                    </a:cubicBezTo>
                    <a:cubicBezTo>
                      <a:pt x="1927" y="6621"/>
                      <a:pt x="525" y="10008"/>
                      <a:pt x="525" y="13538"/>
                    </a:cubicBezTo>
                    <a:cubicBezTo>
                      <a:pt x="525" y="17068"/>
                      <a:pt x="1927" y="20454"/>
                      <a:pt x="4424" y="22951"/>
                    </a:cubicBezTo>
                    <a:cubicBezTo>
                      <a:pt x="6920" y="25447"/>
                      <a:pt x="10306" y="26850"/>
                      <a:pt x="13836" y="268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72" name="任意多边形: 形状 68571">
                <a:extLst>
                  <a:ext uri="{FF2B5EF4-FFF2-40B4-BE49-F238E27FC236}">
                    <a16:creationId xmlns:a16="http://schemas.microsoft.com/office/drawing/2014/main" id="{55FBF2C4-3816-3818-C2AB-7E07701874D8}"/>
                  </a:ext>
                </a:extLst>
              </p:cNvPr>
              <p:cNvSpPr/>
              <p:nvPr/>
            </p:nvSpPr>
            <p:spPr>
              <a:xfrm>
                <a:off x="4710672" y="4763615"/>
                <a:ext cx="26623" cy="26623"/>
              </a:xfrm>
              <a:custGeom>
                <a:avLst/>
                <a:gdLst>
                  <a:gd name="connsiteX0" fmla="*/ 13628 w 26623"/>
                  <a:gd name="connsiteY0" fmla="*/ 27024 h 26623"/>
                  <a:gd name="connsiteX1" fmla="*/ 23041 w 26623"/>
                  <a:gd name="connsiteY1" fmla="*/ 23126 h 26623"/>
                  <a:gd name="connsiteX2" fmla="*/ 26940 w 26623"/>
                  <a:gd name="connsiteY2" fmla="*/ 13713 h 26623"/>
                  <a:gd name="connsiteX3" fmla="*/ 23041 w 26623"/>
                  <a:gd name="connsiteY3" fmla="*/ 4300 h 26623"/>
                  <a:gd name="connsiteX4" fmla="*/ 13628 w 26623"/>
                  <a:gd name="connsiteY4" fmla="*/ 401 h 26623"/>
                  <a:gd name="connsiteX5" fmla="*/ 4216 w 26623"/>
                  <a:gd name="connsiteY5" fmla="*/ 4300 h 26623"/>
                  <a:gd name="connsiteX6" fmla="*/ 317 w 26623"/>
                  <a:gd name="connsiteY6" fmla="*/ 13713 h 26623"/>
                  <a:gd name="connsiteX7" fmla="*/ 4216 w 26623"/>
                  <a:gd name="connsiteY7" fmla="*/ 23126 h 26623"/>
                  <a:gd name="connsiteX8" fmla="*/ 13628 w 26623"/>
                  <a:gd name="connsiteY8" fmla="*/ 270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7024"/>
                    </a:moveTo>
                    <a:cubicBezTo>
                      <a:pt x="17159" y="27024"/>
                      <a:pt x="20545" y="25622"/>
                      <a:pt x="23041" y="23126"/>
                    </a:cubicBezTo>
                    <a:cubicBezTo>
                      <a:pt x="25537" y="20629"/>
                      <a:pt x="26940" y="17243"/>
                      <a:pt x="26940" y="13713"/>
                    </a:cubicBezTo>
                    <a:cubicBezTo>
                      <a:pt x="26940" y="10183"/>
                      <a:pt x="25537" y="6796"/>
                      <a:pt x="23041" y="4300"/>
                    </a:cubicBezTo>
                    <a:cubicBezTo>
                      <a:pt x="20545" y="1804"/>
                      <a:pt x="17159" y="401"/>
                      <a:pt x="13628" y="401"/>
                    </a:cubicBezTo>
                    <a:cubicBezTo>
                      <a:pt x="10098" y="401"/>
                      <a:pt x="6712" y="1804"/>
                      <a:pt x="4216" y="4300"/>
                    </a:cubicBezTo>
                    <a:cubicBezTo>
                      <a:pt x="1719" y="6796"/>
                      <a:pt x="317" y="10183"/>
                      <a:pt x="317" y="13713"/>
                    </a:cubicBezTo>
                    <a:cubicBezTo>
                      <a:pt x="317" y="17243"/>
                      <a:pt x="1719" y="20629"/>
                      <a:pt x="4216" y="23126"/>
                    </a:cubicBezTo>
                    <a:cubicBezTo>
                      <a:pt x="6712" y="25622"/>
                      <a:pt x="10098" y="27024"/>
                      <a:pt x="13628" y="270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73" name="任意多边形: 形状 68572">
                <a:extLst>
                  <a:ext uri="{FF2B5EF4-FFF2-40B4-BE49-F238E27FC236}">
                    <a16:creationId xmlns:a16="http://schemas.microsoft.com/office/drawing/2014/main" id="{929F4F7E-B550-F723-361F-8CC67BD3A3A0}"/>
                  </a:ext>
                </a:extLst>
              </p:cNvPr>
              <p:cNvSpPr/>
              <p:nvPr/>
            </p:nvSpPr>
            <p:spPr>
              <a:xfrm>
                <a:off x="6864401" y="5077169"/>
                <a:ext cx="26623" cy="26623"/>
              </a:xfrm>
              <a:custGeom>
                <a:avLst/>
                <a:gdLst>
                  <a:gd name="connsiteX0" fmla="*/ 13809 w 26623"/>
                  <a:gd name="connsiteY0" fmla="*/ 27051 h 26623"/>
                  <a:gd name="connsiteX1" fmla="*/ 23222 w 26623"/>
                  <a:gd name="connsiteY1" fmla="*/ 23152 h 26623"/>
                  <a:gd name="connsiteX2" fmla="*/ 27121 w 26623"/>
                  <a:gd name="connsiteY2" fmla="*/ 13739 h 26623"/>
                  <a:gd name="connsiteX3" fmla="*/ 23222 w 26623"/>
                  <a:gd name="connsiteY3" fmla="*/ 4326 h 26623"/>
                  <a:gd name="connsiteX4" fmla="*/ 13809 w 26623"/>
                  <a:gd name="connsiteY4" fmla="*/ 428 h 26623"/>
                  <a:gd name="connsiteX5" fmla="*/ 4397 w 26623"/>
                  <a:gd name="connsiteY5" fmla="*/ 4326 h 26623"/>
                  <a:gd name="connsiteX6" fmla="*/ 498 w 26623"/>
                  <a:gd name="connsiteY6" fmla="*/ 13739 h 26623"/>
                  <a:gd name="connsiteX7" fmla="*/ 4397 w 26623"/>
                  <a:gd name="connsiteY7" fmla="*/ 23152 h 26623"/>
                  <a:gd name="connsiteX8" fmla="*/ 13809 w 26623"/>
                  <a:gd name="connsiteY8" fmla="*/ 270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7051"/>
                    </a:moveTo>
                    <a:cubicBezTo>
                      <a:pt x="17340" y="27051"/>
                      <a:pt x="20726" y="25648"/>
                      <a:pt x="23222" y="23152"/>
                    </a:cubicBezTo>
                    <a:cubicBezTo>
                      <a:pt x="25718" y="20656"/>
                      <a:pt x="27121" y="17269"/>
                      <a:pt x="27121" y="13739"/>
                    </a:cubicBezTo>
                    <a:cubicBezTo>
                      <a:pt x="27121" y="10209"/>
                      <a:pt x="25718" y="6823"/>
                      <a:pt x="23222" y="4326"/>
                    </a:cubicBezTo>
                    <a:cubicBezTo>
                      <a:pt x="20726" y="1830"/>
                      <a:pt x="17340" y="428"/>
                      <a:pt x="13809" y="428"/>
                    </a:cubicBezTo>
                    <a:cubicBezTo>
                      <a:pt x="10279" y="428"/>
                      <a:pt x="6893" y="1830"/>
                      <a:pt x="4397" y="4326"/>
                    </a:cubicBezTo>
                    <a:cubicBezTo>
                      <a:pt x="1900" y="6823"/>
                      <a:pt x="498" y="10209"/>
                      <a:pt x="498" y="13739"/>
                    </a:cubicBezTo>
                    <a:cubicBezTo>
                      <a:pt x="498" y="17269"/>
                      <a:pt x="1900" y="20656"/>
                      <a:pt x="4397" y="23152"/>
                    </a:cubicBezTo>
                    <a:cubicBezTo>
                      <a:pt x="6893" y="25648"/>
                      <a:pt x="10279" y="27051"/>
                      <a:pt x="13809" y="270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74" name="任意多边形: 形状 68573">
                <a:extLst>
                  <a:ext uri="{FF2B5EF4-FFF2-40B4-BE49-F238E27FC236}">
                    <a16:creationId xmlns:a16="http://schemas.microsoft.com/office/drawing/2014/main" id="{13280F6F-A753-732A-AB2B-C929EBE92338}"/>
                  </a:ext>
                </a:extLst>
              </p:cNvPr>
              <p:cNvSpPr/>
              <p:nvPr/>
            </p:nvSpPr>
            <p:spPr>
              <a:xfrm>
                <a:off x="5232346" y="5002333"/>
                <a:ext cx="26623" cy="26623"/>
              </a:xfrm>
              <a:custGeom>
                <a:avLst/>
                <a:gdLst>
                  <a:gd name="connsiteX0" fmla="*/ 13672 w 26623"/>
                  <a:gd name="connsiteY0" fmla="*/ 27044 h 26623"/>
                  <a:gd name="connsiteX1" fmla="*/ 23085 w 26623"/>
                  <a:gd name="connsiteY1" fmla="*/ 23146 h 26623"/>
                  <a:gd name="connsiteX2" fmla="*/ 26984 w 26623"/>
                  <a:gd name="connsiteY2" fmla="*/ 13733 h 26623"/>
                  <a:gd name="connsiteX3" fmla="*/ 23085 w 26623"/>
                  <a:gd name="connsiteY3" fmla="*/ 4320 h 26623"/>
                  <a:gd name="connsiteX4" fmla="*/ 13672 w 26623"/>
                  <a:gd name="connsiteY4" fmla="*/ 421 h 26623"/>
                  <a:gd name="connsiteX5" fmla="*/ 4259 w 26623"/>
                  <a:gd name="connsiteY5" fmla="*/ 4320 h 26623"/>
                  <a:gd name="connsiteX6" fmla="*/ 361 w 26623"/>
                  <a:gd name="connsiteY6" fmla="*/ 13733 h 26623"/>
                  <a:gd name="connsiteX7" fmla="*/ 4259 w 26623"/>
                  <a:gd name="connsiteY7" fmla="*/ 23146 h 26623"/>
                  <a:gd name="connsiteX8" fmla="*/ 13672 w 26623"/>
                  <a:gd name="connsiteY8" fmla="*/ 270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2" y="27044"/>
                    </a:moveTo>
                    <a:cubicBezTo>
                      <a:pt x="17202" y="27044"/>
                      <a:pt x="20589" y="25642"/>
                      <a:pt x="23085" y="23146"/>
                    </a:cubicBezTo>
                    <a:cubicBezTo>
                      <a:pt x="25581" y="20649"/>
                      <a:pt x="26984" y="17263"/>
                      <a:pt x="26984" y="13733"/>
                    </a:cubicBezTo>
                    <a:cubicBezTo>
                      <a:pt x="26984" y="10203"/>
                      <a:pt x="25581" y="6816"/>
                      <a:pt x="23085" y="4320"/>
                    </a:cubicBezTo>
                    <a:cubicBezTo>
                      <a:pt x="20589" y="1824"/>
                      <a:pt x="17202" y="421"/>
                      <a:pt x="13672" y="421"/>
                    </a:cubicBezTo>
                    <a:cubicBezTo>
                      <a:pt x="10142" y="421"/>
                      <a:pt x="6756" y="1824"/>
                      <a:pt x="4259" y="4320"/>
                    </a:cubicBezTo>
                    <a:cubicBezTo>
                      <a:pt x="1763" y="6816"/>
                      <a:pt x="361" y="10203"/>
                      <a:pt x="361" y="13733"/>
                    </a:cubicBezTo>
                    <a:cubicBezTo>
                      <a:pt x="361" y="17263"/>
                      <a:pt x="1763" y="20649"/>
                      <a:pt x="4259" y="23146"/>
                    </a:cubicBezTo>
                    <a:cubicBezTo>
                      <a:pt x="6756" y="25642"/>
                      <a:pt x="10142" y="27044"/>
                      <a:pt x="13672" y="270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75" name="任意多边形: 形状 68574">
                <a:extLst>
                  <a:ext uri="{FF2B5EF4-FFF2-40B4-BE49-F238E27FC236}">
                    <a16:creationId xmlns:a16="http://schemas.microsoft.com/office/drawing/2014/main" id="{18FE1F09-96EB-8215-EB07-CE29AE6BD9F4}"/>
                  </a:ext>
                </a:extLst>
              </p:cNvPr>
              <p:cNvSpPr/>
              <p:nvPr/>
            </p:nvSpPr>
            <p:spPr>
              <a:xfrm>
                <a:off x="8148262" y="2163943"/>
                <a:ext cx="26623" cy="26623"/>
              </a:xfrm>
              <a:custGeom>
                <a:avLst/>
                <a:gdLst>
                  <a:gd name="connsiteX0" fmla="*/ 13917 w 26623"/>
                  <a:gd name="connsiteY0" fmla="*/ 26806 h 26623"/>
                  <a:gd name="connsiteX1" fmla="*/ 23330 w 26623"/>
                  <a:gd name="connsiteY1" fmla="*/ 22907 h 26623"/>
                  <a:gd name="connsiteX2" fmla="*/ 27229 w 26623"/>
                  <a:gd name="connsiteY2" fmla="*/ 13494 h 26623"/>
                  <a:gd name="connsiteX3" fmla="*/ 23330 w 26623"/>
                  <a:gd name="connsiteY3" fmla="*/ 4082 h 26623"/>
                  <a:gd name="connsiteX4" fmla="*/ 13917 w 26623"/>
                  <a:gd name="connsiteY4" fmla="*/ 183 h 26623"/>
                  <a:gd name="connsiteX5" fmla="*/ 4504 w 26623"/>
                  <a:gd name="connsiteY5" fmla="*/ 4082 h 26623"/>
                  <a:gd name="connsiteX6" fmla="*/ 605 w 26623"/>
                  <a:gd name="connsiteY6" fmla="*/ 13494 h 26623"/>
                  <a:gd name="connsiteX7" fmla="*/ 4504 w 26623"/>
                  <a:gd name="connsiteY7" fmla="*/ 22907 h 26623"/>
                  <a:gd name="connsiteX8" fmla="*/ 13917 w 26623"/>
                  <a:gd name="connsiteY8" fmla="*/ 268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7" y="26806"/>
                    </a:moveTo>
                    <a:cubicBezTo>
                      <a:pt x="17447" y="26806"/>
                      <a:pt x="20834" y="25403"/>
                      <a:pt x="23330" y="22907"/>
                    </a:cubicBezTo>
                    <a:cubicBezTo>
                      <a:pt x="25826" y="20411"/>
                      <a:pt x="27229" y="17025"/>
                      <a:pt x="27229" y="13494"/>
                    </a:cubicBezTo>
                    <a:cubicBezTo>
                      <a:pt x="27229" y="9964"/>
                      <a:pt x="25826" y="6578"/>
                      <a:pt x="23330" y="4082"/>
                    </a:cubicBezTo>
                    <a:cubicBezTo>
                      <a:pt x="20834" y="1585"/>
                      <a:pt x="17447" y="183"/>
                      <a:pt x="13917" y="183"/>
                    </a:cubicBezTo>
                    <a:cubicBezTo>
                      <a:pt x="10387" y="183"/>
                      <a:pt x="7001" y="1585"/>
                      <a:pt x="4504" y="4082"/>
                    </a:cubicBezTo>
                    <a:cubicBezTo>
                      <a:pt x="2008" y="6578"/>
                      <a:pt x="605" y="9964"/>
                      <a:pt x="605" y="13494"/>
                    </a:cubicBezTo>
                    <a:cubicBezTo>
                      <a:pt x="605" y="17025"/>
                      <a:pt x="2008" y="20411"/>
                      <a:pt x="4504" y="22907"/>
                    </a:cubicBezTo>
                    <a:cubicBezTo>
                      <a:pt x="7001" y="25403"/>
                      <a:pt x="10387" y="26806"/>
                      <a:pt x="13917" y="268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76" name="任意多边形: 形状 68575">
                <a:extLst>
                  <a:ext uri="{FF2B5EF4-FFF2-40B4-BE49-F238E27FC236}">
                    <a16:creationId xmlns:a16="http://schemas.microsoft.com/office/drawing/2014/main" id="{E75C012C-0D13-6314-DF8C-4647E357EF24}"/>
                  </a:ext>
                </a:extLst>
              </p:cNvPr>
              <p:cNvSpPr/>
              <p:nvPr/>
            </p:nvSpPr>
            <p:spPr>
              <a:xfrm>
                <a:off x="7879631" y="3308292"/>
                <a:ext cx="26623" cy="26623"/>
              </a:xfrm>
              <a:custGeom>
                <a:avLst/>
                <a:gdLst>
                  <a:gd name="connsiteX0" fmla="*/ 13895 w 26623"/>
                  <a:gd name="connsiteY0" fmla="*/ 26902 h 26623"/>
                  <a:gd name="connsiteX1" fmla="*/ 23307 w 26623"/>
                  <a:gd name="connsiteY1" fmla="*/ 23003 h 26623"/>
                  <a:gd name="connsiteX2" fmla="*/ 27206 w 26623"/>
                  <a:gd name="connsiteY2" fmla="*/ 13591 h 26623"/>
                  <a:gd name="connsiteX3" fmla="*/ 23307 w 26623"/>
                  <a:gd name="connsiteY3" fmla="*/ 4178 h 26623"/>
                  <a:gd name="connsiteX4" fmla="*/ 13895 w 26623"/>
                  <a:gd name="connsiteY4" fmla="*/ 279 h 26623"/>
                  <a:gd name="connsiteX5" fmla="*/ 4482 w 26623"/>
                  <a:gd name="connsiteY5" fmla="*/ 4178 h 26623"/>
                  <a:gd name="connsiteX6" fmla="*/ 583 w 26623"/>
                  <a:gd name="connsiteY6" fmla="*/ 13591 h 26623"/>
                  <a:gd name="connsiteX7" fmla="*/ 4482 w 26623"/>
                  <a:gd name="connsiteY7" fmla="*/ 23003 h 26623"/>
                  <a:gd name="connsiteX8" fmla="*/ 13895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5" y="26902"/>
                    </a:moveTo>
                    <a:cubicBezTo>
                      <a:pt x="17425" y="26902"/>
                      <a:pt x="20811" y="25500"/>
                      <a:pt x="23307" y="23003"/>
                    </a:cubicBezTo>
                    <a:cubicBezTo>
                      <a:pt x="25804" y="20507"/>
                      <a:pt x="27206" y="17121"/>
                      <a:pt x="27206" y="13591"/>
                    </a:cubicBezTo>
                    <a:cubicBezTo>
                      <a:pt x="27206" y="10060"/>
                      <a:pt x="25804" y="6674"/>
                      <a:pt x="23307" y="4178"/>
                    </a:cubicBezTo>
                    <a:cubicBezTo>
                      <a:pt x="20811" y="1682"/>
                      <a:pt x="17425" y="279"/>
                      <a:pt x="13895" y="279"/>
                    </a:cubicBezTo>
                    <a:cubicBezTo>
                      <a:pt x="10364" y="279"/>
                      <a:pt x="6978" y="1682"/>
                      <a:pt x="4482" y="4178"/>
                    </a:cubicBezTo>
                    <a:cubicBezTo>
                      <a:pt x="1986" y="6674"/>
                      <a:pt x="583" y="10060"/>
                      <a:pt x="583" y="13591"/>
                    </a:cubicBezTo>
                    <a:cubicBezTo>
                      <a:pt x="583" y="17121"/>
                      <a:pt x="1986" y="20507"/>
                      <a:pt x="4482" y="23003"/>
                    </a:cubicBezTo>
                    <a:cubicBezTo>
                      <a:pt x="6978" y="25500"/>
                      <a:pt x="10364" y="26902"/>
                      <a:pt x="13895" y="2690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77" name="任意多边形: 形状 68576">
                <a:extLst>
                  <a:ext uri="{FF2B5EF4-FFF2-40B4-BE49-F238E27FC236}">
                    <a16:creationId xmlns:a16="http://schemas.microsoft.com/office/drawing/2014/main" id="{763470BC-B7A4-F2AF-B52C-EF6B2C653939}"/>
                  </a:ext>
                </a:extLst>
              </p:cNvPr>
              <p:cNvSpPr/>
              <p:nvPr/>
            </p:nvSpPr>
            <p:spPr>
              <a:xfrm>
                <a:off x="3340591" y="2894009"/>
                <a:ext cx="26623" cy="26623"/>
              </a:xfrm>
              <a:custGeom>
                <a:avLst/>
                <a:gdLst>
                  <a:gd name="connsiteX0" fmla="*/ 13513 w 26623"/>
                  <a:gd name="connsiteY0" fmla="*/ 26867 h 26623"/>
                  <a:gd name="connsiteX1" fmla="*/ 22926 w 26623"/>
                  <a:gd name="connsiteY1" fmla="*/ 22968 h 26623"/>
                  <a:gd name="connsiteX2" fmla="*/ 26825 w 26623"/>
                  <a:gd name="connsiteY2" fmla="*/ 13556 h 26623"/>
                  <a:gd name="connsiteX3" fmla="*/ 22926 w 26623"/>
                  <a:gd name="connsiteY3" fmla="*/ 4143 h 26623"/>
                  <a:gd name="connsiteX4" fmla="*/ 13513 w 26623"/>
                  <a:gd name="connsiteY4" fmla="*/ 244 h 26623"/>
                  <a:gd name="connsiteX5" fmla="*/ 4101 w 26623"/>
                  <a:gd name="connsiteY5" fmla="*/ 4143 h 26623"/>
                  <a:gd name="connsiteX6" fmla="*/ 202 w 26623"/>
                  <a:gd name="connsiteY6" fmla="*/ 13556 h 26623"/>
                  <a:gd name="connsiteX7" fmla="*/ 4101 w 26623"/>
                  <a:gd name="connsiteY7" fmla="*/ 22968 h 26623"/>
                  <a:gd name="connsiteX8" fmla="*/ 13513 w 26623"/>
                  <a:gd name="connsiteY8" fmla="*/ 268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3" y="26867"/>
                    </a:moveTo>
                    <a:cubicBezTo>
                      <a:pt x="17044" y="26867"/>
                      <a:pt x="20430" y="25465"/>
                      <a:pt x="22926" y="22968"/>
                    </a:cubicBezTo>
                    <a:cubicBezTo>
                      <a:pt x="25422" y="20472"/>
                      <a:pt x="26825" y="17086"/>
                      <a:pt x="26825" y="13556"/>
                    </a:cubicBezTo>
                    <a:cubicBezTo>
                      <a:pt x="26825" y="10026"/>
                      <a:pt x="25422" y="6639"/>
                      <a:pt x="22926" y="4143"/>
                    </a:cubicBezTo>
                    <a:cubicBezTo>
                      <a:pt x="20430" y="1647"/>
                      <a:pt x="17044" y="244"/>
                      <a:pt x="13513" y="244"/>
                    </a:cubicBezTo>
                    <a:cubicBezTo>
                      <a:pt x="9983" y="244"/>
                      <a:pt x="6597" y="1647"/>
                      <a:pt x="4101" y="4143"/>
                    </a:cubicBezTo>
                    <a:cubicBezTo>
                      <a:pt x="1604" y="6639"/>
                      <a:pt x="202" y="10026"/>
                      <a:pt x="202" y="13556"/>
                    </a:cubicBezTo>
                    <a:cubicBezTo>
                      <a:pt x="202" y="17086"/>
                      <a:pt x="1604" y="20472"/>
                      <a:pt x="4101" y="22968"/>
                    </a:cubicBezTo>
                    <a:cubicBezTo>
                      <a:pt x="6597" y="25465"/>
                      <a:pt x="9983" y="26867"/>
                      <a:pt x="13513" y="268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78" name="任意多边形: 形状 68577">
                <a:extLst>
                  <a:ext uri="{FF2B5EF4-FFF2-40B4-BE49-F238E27FC236}">
                    <a16:creationId xmlns:a16="http://schemas.microsoft.com/office/drawing/2014/main" id="{A6E74E75-A959-E536-BCD9-56CA484BE846}"/>
                  </a:ext>
                </a:extLst>
              </p:cNvPr>
              <p:cNvSpPr/>
              <p:nvPr/>
            </p:nvSpPr>
            <p:spPr>
              <a:xfrm>
                <a:off x="7952258" y="3168095"/>
                <a:ext cx="26623" cy="26623"/>
              </a:xfrm>
              <a:custGeom>
                <a:avLst/>
                <a:gdLst>
                  <a:gd name="connsiteX0" fmla="*/ 13901 w 26623"/>
                  <a:gd name="connsiteY0" fmla="*/ 26890 h 26623"/>
                  <a:gd name="connsiteX1" fmla="*/ 23313 w 26623"/>
                  <a:gd name="connsiteY1" fmla="*/ 22992 h 26623"/>
                  <a:gd name="connsiteX2" fmla="*/ 27212 w 26623"/>
                  <a:gd name="connsiteY2" fmla="*/ 13579 h 26623"/>
                  <a:gd name="connsiteX3" fmla="*/ 23313 w 26623"/>
                  <a:gd name="connsiteY3" fmla="*/ 4166 h 26623"/>
                  <a:gd name="connsiteX4" fmla="*/ 13901 w 26623"/>
                  <a:gd name="connsiteY4" fmla="*/ 267 h 26623"/>
                  <a:gd name="connsiteX5" fmla="*/ 4488 w 26623"/>
                  <a:gd name="connsiteY5" fmla="*/ 4166 h 26623"/>
                  <a:gd name="connsiteX6" fmla="*/ 589 w 26623"/>
                  <a:gd name="connsiteY6" fmla="*/ 13579 h 26623"/>
                  <a:gd name="connsiteX7" fmla="*/ 4488 w 26623"/>
                  <a:gd name="connsiteY7" fmla="*/ 22992 h 26623"/>
                  <a:gd name="connsiteX8" fmla="*/ 13901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1" y="26890"/>
                    </a:moveTo>
                    <a:cubicBezTo>
                      <a:pt x="17431" y="26890"/>
                      <a:pt x="20817" y="25488"/>
                      <a:pt x="23313" y="22992"/>
                    </a:cubicBezTo>
                    <a:cubicBezTo>
                      <a:pt x="25810" y="20495"/>
                      <a:pt x="27212" y="17109"/>
                      <a:pt x="27212" y="13579"/>
                    </a:cubicBezTo>
                    <a:cubicBezTo>
                      <a:pt x="27212" y="10049"/>
                      <a:pt x="25810" y="6662"/>
                      <a:pt x="23313" y="4166"/>
                    </a:cubicBezTo>
                    <a:cubicBezTo>
                      <a:pt x="20817" y="1670"/>
                      <a:pt x="17431" y="267"/>
                      <a:pt x="13901" y="267"/>
                    </a:cubicBezTo>
                    <a:cubicBezTo>
                      <a:pt x="10370" y="267"/>
                      <a:pt x="6984" y="1670"/>
                      <a:pt x="4488" y="4166"/>
                    </a:cubicBezTo>
                    <a:cubicBezTo>
                      <a:pt x="1992" y="6662"/>
                      <a:pt x="589" y="10049"/>
                      <a:pt x="589" y="13579"/>
                    </a:cubicBezTo>
                    <a:cubicBezTo>
                      <a:pt x="589" y="17109"/>
                      <a:pt x="1992" y="20495"/>
                      <a:pt x="4488" y="22992"/>
                    </a:cubicBezTo>
                    <a:cubicBezTo>
                      <a:pt x="6984" y="25488"/>
                      <a:pt x="10370" y="26890"/>
                      <a:pt x="13901" y="268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79" name="任意多边形: 形状 68578">
                <a:extLst>
                  <a:ext uri="{FF2B5EF4-FFF2-40B4-BE49-F238E27FC236}">
                    <a16:creationId xmlns:a16="http://schemas.microsoft.com/office/drawing/2014/main" id="{6619D6B2-BB20-74FB-A574-9E977A1F1147}"/>
                  </a:ext>
                </a:extLst>
              </p:cNvPr>
              <p:cNvSpPr/>
              <p:nvPr/>
            </p:nvSpPr>
            <p:spPr>
              <a:xfrm>
                <a:off x="5903449" y="5132709"/>
                <a:ext cx="26623" cy="26623"/>
              </a:xfrm>
              <a:custGeom>
                <a:avLst/>
                <a:gdLst>
                  <a:gd name="connsiteX0" fmla="*/ 13729 w 26623"/>
                  <a:gd name="connsiteY0" fmla="*/ 27055 h 26623"/>
                  <a:gd name="connsiteX1" fmla="*/ 23141 w 26623"/>
                  <a:gd name="connsiteY1" fmla="*/ 23157 h 26623"/>
                  <a:gd name="connsiteX2" fmla="*/ 27040 w 26623"/>
                  <a:gd name="connsiteY2" fmla="*/ 13744 h 26623"/>
                  <a:gd name="connsiteX3" fmla="*/ 23141 w 26623"/>
                  <a:gd name="connsiteY3" fmla="*/ 4331 h 26623"/>
                  <a:gd name="connsiteX4" fmla="*/ 13729 w 26623"/>
                  <a:gd name="connsiteY4" fmla="*/ 432 h 26623"/>
                  <a:gd name="connsiteX5" fmla="*/ 4316 w 26623"/>
                  <a:gd name="connsiteY5" fmla="*/ 4331 h 26623"/>
                  <a:gd name="connsiteX6" fmla="*/ 417 w 26623"/>
                  <a:gd name="connsiteY6" fmla="*/ 13744 h 26623"/>
                  <a:gd name="connsiteX7" fmla="*/ 4316 w 26623"/>
                  <a:gd name="connsiteY7" fmla="*/ 23157 h 26623"/>
                  <a:gd name="connsiteX8" fmla="*/ 13729 w 26623"/>
                  <a:gd name="connsiteY8" fmla="*/ 270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9" y="27055"/>
                    </a:moveTo>
                    <a:cubicBezTo>
                      <a:pt x="17259" y="27055"/>
                      <a:pt x="20645" y="25653"/>
                      <a:pt x="23141" y="23157"/>
                    </a:cubicBezTo>
                    <a:cubicBezTo>
                      <a:pt x="25638" y="20660"/>
                      <a:pt x="27040" y="17274"/>
                      <a:pt x="27040" y="13744"/>
                    </a:cubicBezTo>
                    <a:cubicBezTo>
                      <a:pt x="27040" y="10214"/>
                      <a:pt x="25638" y="6827"/>
                      <a:pt x="23141" y="4331"/>
                    </a:cubicBezTo>
                    <a:cubicBezTo>
                      <a:pt x="20645" y="1835"/>
                      <a:pt x="17259" y="432"/>
                      <a:pt x="13729" y="432"/>
                    </a:cubicBezTo>
                    <a:cubicBezTo>
                      <a:pt x="10198" y="432"/>
                      <a:pt x="6812" y="1835"/>
                      <a:pt x="4316" y="4331"/>
                    </a:cubicBezTo>
                    <a:cubicBezTo>
                      <a:pt x="1820" y="6827"/>
                      <a:pt x="417" y="10214"/>
                      <a:pt x="417" y="13744"/>
                    </a:cubicBezTo>
                    <a:cubicBezTo>
                      <a:pt x="417" y="17274"/>
                      <a:pt x="1820" y="20660"/>
                      <a:pt x="4316" y="23157"/>
                    </a:cubicBezTo>
                    <a:cubicBezTo>
                      <a:pt x="6812" y="25653"/>
                      <a:pt x="10198" y="27055"/>
                      <a:pt x="13729" y="2705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80" name="任意多边形: 形状 68579">
                <a:extLst>
                  <a:ext uri="{FF2B5EF4-FFF2-40B4-BE49-F238E27FC236}">
                    <a16:creationId xmlns:a16="http://schemas.microsoft.com/office/drawing/2014/main" id="{6C2C825B-9C3B-0D29-5295-21001241A469}"/>
                  </a:ext>
                </a:extLst>
              </p:cNvPr>
              <p:cNvSpPr/>
              <p:nvPr/>
            </p:nvSpPr>
            <p:spPr>
              <a:xfrm>
                <a:off x="7136669" y="2186663"/>
                <a:ext cx="26623" cy="26623"/>
              </a:xfrm>
              <a:custGeom>
                <a:avLst/>
                <a:gdLst>
                  <a:gd name="connsiteX0" fmla="*/ 13832 w 26623"/>
                  <a:gd name="connsiteY0" fmla="*/ 26808 h 26623"/>
                  <a:gd name="connsiteX1" fmla="*/ 23245 w 26623"/>
                  <a:gd name="connsiteY1" fmla="*/ 22909 h 26623"/>
                  <a:gd name="connsiteX2" fmla="*/ 27144 w 26623"/>
                  <a:gd name="connsiteY2" fmla="*/ 13496 h 26623"/>
                  <a:gd name="connsiteX3" fmla="*/ 23245 w 26623"/>
                  <a:gd name="connsiteY3" fmla="*/ 4084 h 26623"/>
                  <a:gd name="connsiteX4" fmla="*/ 13832 w 26623"/>
                  <a:gd name="connsiteY4" fmla="*/ 185 h 26623"/>
                  <a:gd name="connsiteX5" fmla="*/ 4419 w 26623"/>
                  <a:gd name="connsiteY5" fmla="*/ 4084 h 26623"/>
                  <a:gd name="connsiteX6" fmla="*/ 521 w 26623"/>
                  <a:gd name="connsiteY6" fmla="*/ 13496 h 26623"/>
                  <a:gd name="connsiteX7" fmla="*/ 4419 w 26623"/>
                  <a:gd name="connsiteY7" fmla="*/ 22909 h 26623"/>
                  <a:gd name="connsiteX8" fmla="*/ 13832 w 26623"/>
                  <a:gd name="connsiteY8" fmla="*/ 268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6808"/>
                    </a:moveTo>
                    <a:cubicBezTo>
                      <a:pt x="17362" y="26808"/>
                      <a:pt x="20749" y="25405"/>
                      <a:pt x="23245" y="22909"/>
                    </a:cubicBezTo>
                    <a:cubicBezTo>
                      <a:pt x="25741" y="20413"/>
                      <a:pt x="27144" y="17027"/>
                      <a:pt x="27144" y="13496"/>
                    </a:cubicBezTo>
                    <a:cubicBezTo>
                      <a:pt x="27144" y="9966"/>
                      <a:pt x="25741" y="6580"/>
                      <a:pt x="23245" y="4084"/>
                    </a:cubicBezTo>
                    <a:cubicBezTo>
                      <a:pt x="20749" y="1587"/>
                      <a:pt x="17362" y="185"/>
                      <a:pt x="13832" y="185"/>
                    </a:cubicBezTo>
                    <a:cubicBezTo>
                      <a:pt x="10302" y="185"/>
                      <a:pt x="6916" y="1587"/>
                      <a:pt x="4419" y="4084"/>
                    </a:cubicBezTo>
                    <a:cubicBezTo>
                      <a:pt x="1923" y="6580"/>
                      <a:pt x="521" y="9966"/>
                      <a:pt x="521" y="13496"/>
                    </a:cubicBezTo>
                    <a:cubicBezTo>
                      <a:pt x="521" y="17027"/>
                      <a:pt x="1923" y="20413"/>
                      <a:pt x="4419" y="22909"/>
                    </a:cubicBezTo>
                    <a:cubicBezTo>
                      <a:pt x="6916" y="25405"/>
                      <a:pt x="10302" y="26808"/>
                      <a:pt x="13832" y="268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81" name="任意多边形: 形状 68580">
                <a:extLst>
                  <a:ext uri="{FF2B5EF4-FFF2-40B4-BE49-F238E27FC236}">
                    <a16:creationId xmlns:a16="http://schemas.microsoft.com/office/drawing/2014/main" id="{10069E06-79A5-555A-AAF9-EFD5890A3072}"/>
                  </a:ext>
                </a:extLst>
              </p:cNvPr>
              <p:cNvSpPr/>
              <p:nvPr/>
            </p:nvSpPr>
            <p:spPr>
              <a:xfrm>
                <a:off x="6021757" y="2796538"/>
                <a:ext cx="26623" cy="26623"/>
              </a:xfrm>
              <a:custGeom>
                <a:avLst/>
                <a:gdLst>
                  <a:gd name="connsiteX0" fmla="*/ 13738 w 26623"/>
                  <a:gd name="connsiteY0" fmla="*/ 26859 h 26623"/>
                  <a:gd name="connsiteX1" fmla="*/ 23151 w 26623"/>
                  <a:gd name="connsiteY1" fmla="*/ 22960 h 26623"/>
                  <a:gd name="connsiteX2" fmla="*/ 27050 w 26623"/>
                  <a:gd name="connsiteY2" fmla="*/ 13548 h 26623"/>
                  <a:gd name="connsiteX3" fmla="*/ 23151 w 26623"/>
                  <a:gd name="connsiteY3" fmla="*/ 4135 h 26623"/>
                  <a:gd name="connsiteX4" fmla="*/ 13738 w 26623"/>
                  <a:gd name="connsiteY4" fmla="*/ 236 h 26623"/>
                  <a:gd name="connsiteX5" fmla="*/ 4326 w 26623"/>
                  <a:gd name="connsiteY5" fmla="*/ 4135 h 26623"/>
                  <a:gd name="connsiteX6" fmla="*/ 427 w 26623"/>
                  <a:gd name="connsiteY6" fmla="*/ 13548 h 26623"/>
                  <a:gd name="connsiteX7" fmla="*/ 4326 w 26623"/>
                  <a:gd name="connsiteY7" fmla="*/ 22960 h 26623"/>
                  <a:gd name="connsiteX8" fmla="*/ 13738 w 26623"/>
                  <a:gd name="connsiteY8" fmla="*/ 268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859"/>
                    </a:moveTo>
                    <a:cubicBezTo>
                      <a:pt x="17269" y="26859"/>
                      <a:pt x="20655" y="25457"/>
                      <a:pt x="23151" y="22960"/>
                    </a:cubicBezTo>
                    <a:cubicBezTo>
                      <a:pt x="25647" y="20464"/>
                      <a:pt x="27050" y="17078"/>
                      <a:pt x="27050" y="13548"/>
                    </a:cubicBezTo>
                    <a:cubicBezTo>
                      <a:pt x="27050" y="10017"/>
                      <a:pt x="25647" y="6631"/>
                      <a:pt x="23151" y="4135"/>
                    </a:cubicBezTo>
                    <a:cubicBezTo>
                      <a:pt x="20655" y="1639"/>
                      <a:pt x="17269" y="236"/>
                      <a:pt x="13738" y="236"/>
                    </a:cubicBezTo>
                    <a:cubicBezTo>
                      <a:pt x="10208" y="236"/>
                      <a:pt x="6822" y="1639"/>
                      <a:pt x="4326" y="4135"/>
                    </a:cubicBezTo>
                    <a:cubicBezTo>
                      <a:pt x="1829" y="6631"/>
                      <a:pt x="427" y="10017"/>
                      <a:pt x="427" y="13548"/>
                    </a:cubicBezTo>
                    <a:cubicBezTo>
                      <a:pt x="427" y="17078"/>
                      <a:pt x="1829" y="20464"/>
                      <a:pt x="4326" y="22960"/>
                    </a:cubicBezTo>
                    <a:cubicBezTo>
                      <a:pt x="6822" y="25457"/>
                      <a:pt x="10208" y="26859"/>
                      <a:pt x="13738" y="2685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82" name="任意多边形: 形状 68581">
                <a:extLst>
                  <a:ext uri="{FF2B5EF4-FFF2-40B4-BE49-F238E27FC236}">
                    <a16:creationId xmlns:a16="http://schemas.microsoft.com/office/drawing/2014/main" id="{C1E017E5-BCB2-3D61-9D24-74196EE713B5}"/>
                  </a:ext>
                </a:extLst>
              </p:cNvPr>
              <p:cNvSpPr/>
              <p:nvPr/>
            </p:nvSpPr>
            <p:spPr>
              <a:xfrm>
                <a:off x="5376696" y="4977700"/>
                <a:ext cx="26623" cy="26623"/>
              </a:xfrm>
              <a:custGeom>
                <a:avLst/>
                <a:gdLst>
                  <a:gd name="connsiteX0" fmla="*/ 13684 w 26623"/>
                  <a:gd name="connsiteY0" fmla="*/ 27042 h 26623"/>
                  <a:gd name="connsiteX1" fmla="*/ 23097 w 26623"/>
                  <a:gd name="connsiteY1" fmla="*/ 23143 h 26623"/>
                  <a:gd name="connsiteX2" fmla="*/ 26996 w 26623"/>
                  <a:gd name="connsiteY2" fmla="*/ 13731 h 26623"/>
                  <a:gd name="connsiteX3" fmla="*/ 23097 w 26623"/>
                  <a:gd name="connsiteY3" fmla="*/ 4318 h 26623"/>
                  <a:gd name="connsiteX4" fmla="*/ 13684 w 26623"/>
                  <a:gd name="connsiteY4" fmla="*/ 419 h 26623"/>
                  <a:gd name="connsiteX5" fmla="*/ 4272 w 26623"/>
                  <a:gd name="connsiteY5" fmla="*/ 4318 h 26623"/>
                  <a:gd name="connsiteX6" fmla="*/ 373 w 26623"/>
                  <a:gd name="connsiteY6" fmla="*/ 13731 h 26623"/>
                  <a:gd name="connsiteX7" fmla="*/ 4272 w 26623"/>
                  <a:gd name="connsiteY7" fmla="*/ 23143 h 26623"/>
                  <a:gd name="connsiteX8" fmla="*/ 13684 w 26623"/>
                  <a:gd name="connsiteY8" fmla="*/ 270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4" y="27042"/>
                    </a:moveTo>
                    <a:cubicBezTo>
                      <a:pt x="17215" y="27042"/>
                      <a:pt x="20601" y="25640"/>
                      <a:pt x="23097" y="23143"/>
                    </a:cubicBezTo>
                    <a:cubicBezTo>
                      <a:pt x="25593" y="20647"/>
                      <a:pt x="26996" y="17261"/>
                      <a:pt x="26996" y="13731"/>
                    </a:cubicBezTo>
                    <a:cubicBezTo>
                      <a:pt x="26996" y="10201"/>
                      <a:pt x="25593" y="6814"/>
                      <a:pt x="23097" y="4318"/>
                    </a:cubicBezTo>
                    <a:cubicBezTo>
                      <a:pt x="20601" y="1822"/>
                      <a:pt x="17215" y="419"/>
                      <a:pt x="13684" y="419"/>
                    </a:cubicBezTo>
                    <a:cubicBezTo>
                      <a:pt x="10154" y="419"/>
                      <a:pt x="6768" y="1822"/>
                      <a:pt x="4272" y="4318"/>
                    </a:cubicBezTo>
                    <a:cubicBezTo>
                      <a:pt x="1775" y="6814"/>
                      <a:pt x="373" y="10201"/>
                      <a:pt x="373" y="13731"/>
                    </a:cubicBezTo>
                    <a:cubicBezTo>
                      <a:pt x="373" y="17261"/>
                      <a:pt x="1775" y="20647"/>
                      <a:pt x="4272" y="23143"/>
                    </a:cubicBezTo>
                    <a:cubicBezTo>
                      <a:pt x="6768" y="25640"/>
                      <a:pt x="10154" y="27042"/>
                      <a:pt x="13684" y="270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83" name="任意多边形: 形状 68582">
                <a:extLst>
                  <a:ext uri="{FF2B5EF4-FFF2-40B4-BE49-F238E27FC236}">
                    <a16:creationId xmlns:a16="http://schemas.microsoft.com/office/drawing/2014/main" id="{1D9E6420-F671-314E-E166-4BE121299622}"/>
                  </a:ext>
                </a:extLst>
              </p:cNvPr>
              <p:cNvSpPr/>
              <p:nvPr/>
            </p:nvSpPr>
            <p:spPr>
              <a:xfrm>
                <a:off x="7958813" y="3153026"/>
                <a:ext cx="26623" cy="26623"/>
              </a:xfrm>
              <a:custGeom>
                <a:avLst/>
                <a:gdLst>
                  <a:gd name="connsiteX0" fmla="*/ 13901 w 26623"/>
                  <a:gd name="connsiteY0" fmla="*/ 26889 h 26623"/>
                  <a:gd name="connsiteX1" fmla="*/ 23314 w 26623"/>
                  <a:gd name="connsiteY1" fmla="*/ 22990 h 26623"/>
                  <a:gd name="connsiteX2" fmla="*/ 27213 w 26623"/>
                  <a:gd name="connsiteY2" fmla="*/ 13578 h 26623"/>
                  <a:gd name="connsiteX3" fmla="*/ 23314 w 26623"/>
                  <a:gd name="connsiteY3" fmla="*/ 4165 h 26623"/>
                  <a:gd name="connsiteX4" fmla="*/ 13901 w 26623"/>
                  <a:gd name="connsiteY4" fmla="*/ 266 h 26623"/>
                  <a:gd name="connsiteX5" fmla="*/ 4488 w 26623"/>
                  <a:gd name="connsiteY5" fmla="*/ 4165 h 26623"/>
                  <a:gd name="connsiteX6" fmla="*/ 590 w 26623"/>
                  <a:gd name="connsiteY6" fmla="*/ 13578 h 26623"/>
                  <a:gd name="connsiteX7" fmla="*/ 4488 w 26623"/>
                  <a:gd name="connsiteY7" fmla="*/ 22990 h 26623"/>
                  <a:gd name="connsiteX8" fmla="*/ 13901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1" y="26889"/>
                    </a:moveTo>
                    <a:cubicBezTo>
                      <a:pt x="17431" y="26889"/>
                      <a:pt x="20818" y="25487"/>
                      <a:pt x="23314" y="22990"/>
                    </a:cubicBezTo>
                    <a:cubicBezTo>
                      <a:pt x="25810" y="20494"/>
                      <a:pt x="27213" y="17108"/>
                      <a:pt x="27213" y="13578"/>
                    </a:cubicBezTo>
                    <a:cubicBezTo>
                      <a:pt x="27213" y="10047"/>
                      <a:pt x="25810" y="6661"/>
                      <a:pt x="23314" y="4165"/>
                    </a:cubicBezTo>
                    <a:cubicBezTo>
                      <a:pt x="20818" y="1669"/>
                      <a:pt x="17431" y="266"/>
                      <a:pt x="13901" y="266"/>
                    </a:cubicBezTo>
                    <a:cubicBezTo>
                      <a:pt x="10371" y="266"/>
                      <a:pt x="6985" y="1669"/>
                      <a:pt x="4488" y="4165"/>
                    </a:cubicBezTo>
                    <a:cubicBezTo>
                      <a:pt x="1992" y="6661"/>
                      <a:pt x="590" y="10047"/>
                      <a:pt x="590" y="13578"/>
                    </a:cubicBezTo>
                    <a:cubicBezTo>
                      <a:pt x="590" y="17108"/>
                      <a:pt x="1992" y="20494"/>
                      <a:pt x="4488" y="22990"/>
                    </a:cubicBezTo>
                    <a:cubicBezTo>
                      <a:pt x="6985" y="25487"/>
                      <a:pt x="10371" y="26889"/>
                      <a:pt x="13901" y="268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84" name="任意多边形: 形状 68583">
                <a:extLst>
                  <a:ext uri="{FF2B5EF4-FFF2-40B4-BE49-F238E27FC236}">
                    <a16:creationId xmlns:a16="http://schemas.microsoft.com/office/drawing/2014/main" id="{960EC2DB-EBA9-FE75-B46B-275FFFF05FB9}"/>
                  </a:ext>
                </a:extLst>
              </p:cNvPr>
              <p:cNvSpPr/>
              <p:nvPr/>
            </p:nvSpPr>
            <p:spPr>
              <a:xfrm>
                <a:off x="8111671" y="2191299"/>
                <a:ext cx="26623" cy="26623"/>
              </a:xfrm>
              <a:custGeom>
                <a:avLst/>
                <a:gdLst>
                  <a:gd name="connsiteX0" fmla="*/ 13914 w 26623"/>
                  <a:gd name="connsiteY0" fmla="*/ 26808 h 26623"/>
                  <a:gd name="connsiteX1" fmla="*/ 23327 w 26623"/>
                  <a:gd name="connsiteY1" fmla="*/ 22909 h 26623"/>
                  <a:gd name="connsiteX2" fmla="*/ 27226 w 26623"/>
                  <a:gd name="connsiteY2" fmla="*/ 13497 h 26623"/>
                  <a:gd name="connsiteX3" fmla="*/ 23327 w 26623"/>
                  <a:gd name="connsiteY3" fmla="*/ 4084 h 26623"/>
                  <a:gd name="connsiteX4" fmla="*/ 13914 w 26623"/>
                  <a:gd name="connsiteY4" fmla="*/ 185 h 26623"/>
                  <a:gd name="connsiteX5" fmla="*/ 4501 w 26623"/>
                  <a:gd name="connsiteY5" fmla="*/ 4084 h 26623"/>
                  <a:gd name="connsiteX6" fmla="*/ 602 w 26623"/>
                  <a:gd name="connsiteY6" fmla="*/ 13497 h 26623"/>
                  <a:gd name="connsiteX7" fmla="*/ 4501 w 26623"/>
                  <a:gd name="connsiteY7" fmla="*/ 22909 h 26623"/>
                  <a:gd name="connsiteX8" fmla="*/ 13914 w 26623"/>
                  <a:gd name="connsiteY8" fmla="*/ 268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4" y="26808"/>
                    </a:moveTo>
                    <a:cubicBezTo>
                      <a:pt x="17444" y="26808"/>
                      <a:pt x="20830" y="25406"/>
                      <a:pt x="23327" y="22909"/>
                    </a:cubicBezTo>
                    <a:cubicBezTo>
                      <a:pt x="25823" y="20413"/>
                      <a:pt x="27226" y="17027"/>
                      <a:pt x="27226" y="13497"/>
                    </a:cubicBezTo>
                    <a:cubicBezTo>
                      <a:pt x="27226" y="9966"/>
                      <a:pt x="25823" y="6580"/>
                      <a:pt x="23327" y="4084"/>
                    </a:cubicBezTo>
                    <a:cubicBezTo>
                      <a:pt x="20830" y="1588"/>
                      <a:pt x="17444" y="185"/>
                      <a:pt x="13914" y="185"/>
                    </a:cubicBezTo>
                    <a:cubicBezTo>
                      <a:pt x="10384" y="185"/>
                      <a:pt x="6998" y="1588"/>
                      <a:pt x="4501" y="4084"/>
                    </a:cubicBezTo>
                    <a:cubicBezTo>
                      <a:pt x="2005" y="6580"/>
                      <a:pt x="602" y="9966"/>
                      <a:pt x="602" y="13497"/>
                    </a:cubicBezTo>
                    <a:cubicBezTo>
                      <a:pt x="602" y="17027"/>
                      <a:pt x="2005" y="20413"/>
                      <a:pt x="4501" y="22909"/>
                    </a:cubicBezTo>
                    <a:cubicBezTo>
                      <a:pt x="6998" y="25406"/>
                      <a:pt x="10384" y="26808"/>
                      <a:pt x="13914" y="268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85" name="任意多边形: 形状 68584">
                <a:extLst>
                  <a:ext uri="{FF2B5EF4-FFF2-40B4-BE49-F238E27FC236}">
                    <a16:creationId xmlns:a16="http://schemas.microsoft.com/office/drawing/2014/main" id="{F11B1359-B5E3-0657-D2C1-854614D4BFB2}"/>
                  </a:ext>
                </a:extLst>
              </p:cNvPr>
              <p:cNvSpPr/>
              <p:nvPr/>
            </p:nvSpPr>
            <p:spPr>
              <a:xfrm>
                <a:off x="8589828" y="3651348"/>
                <a:ext cx="26623" cy="26623"/>
              </a:xfrm>
              <a:custGeom>
                <a:avLst/>
                <a:gdLst>
                  <a:gd name="connsiteX0" fmla="*/ 13954 w 26623"/>
                  <a:gd name="connsiteY0" fmla="*/ 26931 h 26623"/>
                  <a:gd name="connsiteX1" fmla="*/ 23367 w 26623"/>
                  <a:gd name="connsiteY1" fmla="*/ 23032 h 26623"/>
                  <a:gd name="connsiteX2" fmla="*/ 27266 w 26623"/>
                  <a:gd name="connsiteY2" fmla="*/ 13619 h 26623"/>
                  <a:gd name="connsiteX3" fmla="*/ 23367 w 26623"/>
                  <a:gd name="connsiteY3" fmla="*/ 4207 h 26623"/>
                  <a:gd name="connsiteX4" fmla="*/ 13954 w 26623"/>
                  <a:gd name="connsiteY4" fmla="*/ 308 h 26623"/>
                  <a:gd name="connsiteX5" fmla="*/ 4541 w 26623"/>
                  <a:gd name="connsiteY5" fmla="*/ 4207 h 26623"/>
                  <a:gd name="connsiteX6" fmla="*/ 643 w 26623"/>
                  <a:gd name="connsiteY6" fmla="*/ 13619 h 26623"/>
                  <a:gd name="connsiteX7" fmla="*/ 4541 w 26623"/>
                  <a:gd name="connsiteY7" fmla="*/ 23032 h 26623"/>
                  <a:gd name="connsiteX8" fmla="*/ 13954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4" y="26931"/>
                    </a:moveTo>
                    <a:cubicBezTo>
                      <a:pt x="17484" y="26931"/>
                      <a:pt x="20871" y="25528"/>
                      <a:pt x="23367" y="23032"/>
                    </a:cubicBezTo>
                    <a:cubicBezTo>
                      <a:pt x="25863" y="20536"/>
                      <a:pt x="27266" y="17150"/>
                      <a:pt x="27266" y="13619"/>
                    </a:cubicBezTo>
                    <a:cubicBezTo>
                      <a:pt x="27266" y="10089"/>
                      <a:pt x="25863" y="6703"/>
                      <a:pt x="23367" y="4207"/>
                    </a:cubicBezTo>
                    <a:cubicBezTo>
                      <a:pt x="20871" y="1710"/>
                      <a:pt x="17484" y="308"/>
                      <a:pt x="13954" y="308"/>
                    </a:cubicBezTo>
                    <a:cubicBezTo>
                      <a:pt x="10424" y="308"/>
                      <a:pt x="7038" y="1710"/>
                      <a:pt x="4541" y="4207"/>
                    </a:cubicBezTo>
                    <a:cubicBezTo>
                      <a:pt x="2045" y="6703"/>
                      <a:pt x="643" y="10089"/>
                      <a:pt x="643" y="13619"/>
                    </a:cubicBezTo>
                    <a:cubicBezTo>
                      <a:pt x="643" y="17150"/>
                      <a:pt x="2045" y="20536"/>
                      <a:pt x="4541" y="23032"/>
                    </a:cubicBezTo>
                    <a:cubicBezTo>
                      <a:pt x="7038" y="25528"/>
                      <a:pt x="10424" y="26931"/>
                      <a:pt x="13954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86" name="任意多边形: 形状 68585">
                <a:extLst>
                  <a:ext uri="{FF2B5EF4-FFF2-40B4-BE49-F238E27FC236}">
                    <a16:creationId xmlns:a16="http://schemas.microsoft.com/office/drawing/2014/main" id="{091311CA-DF71-C7F0-3BE7-6DD6F373BA65}"/>
                  </a:ext>
                </a:extLst>
              </p:cNvPr>
              <p:cNvSpPr/>
              <p:nvPr/>
            </p:nvSpPr>
            <p:spPr>
              <a:xfrm>
                <a:off x="6186285" y="3926508"/>
                <a:ext cx="26623" cy="26623"/>
              </a:xfrm>
              <a:custGeom>
                <a:avLst/>
                <a:gdLst>
                  <a:gd name="connsiteX0" fmla="*/ 13752 w 26623"/>
                  <a:gd name="connsiteY0" fmla="*/ 26954 h 26623"/>
                  <a:gd name="connsiteX1" fmla="*/ 23165 w 26623"/>
                  <a:gd name="connsiteY1" fmla="*/ 23055 h 26623"/>
                  <a:gd name="connsiteX2" fmla="*/ 27064 w 26623"/>
                  <a:gd name="connsiteY2" fmla="*/ 13642 h 26623"/>
                  <a:gd name="connsiteX3" fmla="*/ 23165 w 26623"/>
                  <a:gd name="connsiteY3" fmla="*/ 4230 h 26623"/>
                  <a:gd name="connsiteX4" fmla="*/ 13752 w 26623"/>
                  <a:gd name="connsiteY4" fmla="*/ 331 h 26623"/>
                  <a:gd name="connsiteX5" fmla="*/ 4340 w 26623"/>
                  <a:gd name="connsiteY5" fmla="*/ 4230 h 26623"/>
                  <a:gd name="connsiteX6" fmla="*/ 441 w 26623"/>
                  <a:gd name="connsiteY6" fmla="*/ 13642 h 26623"/>
                  <a:gd name="connsiteX7" fmla="*/ 4340 w 26623"/>
                  <a:gd name="connsiteY7" fmla="*/ 23055 h 26623"/>
                  <a:gd name="connsiteX8" fmla="*/ 13752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2" y="26954"/>
                    </a:moveTo>
                    <a:cubicBezTo>
                      <a:pt x="17283" y="26954"/>
                      <a:pt x="20669" y="25551"/>
                      <a:pt x="23165" y="23055"/>
                    </a:cubicBezTo>
                    <a:cubicBezTo>
                      <a:pt x="25661" y="20559"/>
                      <a:pt x="27064" y="17173"/>
                      <a:pt x="27064" y="13642"/>
                    </a:cubicBezTo>
                    <a:cubicBezTo>
                      <a:pt x="27064" y="10112"/>
                      <a:pt x="25661" y="6726"/>
                      <a:pt x="23165" y="4230"/>
                    </a:cubicBezTo>
                    <a:cubicBezTo>
                      <a:pt x="20669" y="1733"/>
                      <a:pt x="17283" y="331"/>
                      <a:pt x="13752" y="331"/>
                    </a:cubicBezTo>
                    <a:cubicBezTo>
                      <a:pt x="10222" y="331"/>
                      <a:pt x="6836" y="1733"/>
                      <a:pt x="4340" y="4230"/>
                    </a:cubicBezTo>
                    <a:cubicBezTo>
                      <a:pt x="1843" y="6726"/>
                      <a:pt x="441" y="10112"/>
                      <a:pt x="441" y="13642"/>
                    </a:cubicBezTo>
                    <a:cubicBezTo>
                      <a:pt x="441" y="17173"/>
                      <a:pt x="1843" y="20559"/>
                      <a:pt x="4340" y="23055"/>
                    </a:cubicBezTo>
                    <a:cubicBezTo>
                      <a:pt x="6836" y="25551"/>
                      <a:pt x="10222" y="26954"/>
                      <a:pt x="13752" y="2695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87" name="任意多边形: 形状 68586">
                <a:extLst>
                  <a:ext uri="{FF2B5EF4-FFF2-40B4-BE49-F238E27FC236}">
                    <a16:creationId xmlns:a16="http://schemas.microsoft.com/office/drawing/2014/main" id="{7860CB98-33CB-4120-094B-1E6933C5C4C1}"/>
                  </a:ext>
                </a:extLst>
              </p:cNvPr>
              <p:cNvSpPr/>
              <p:nvPr/>
            </p:nvSpPr>
            <p:spPr>
              <a:xfrm>
                <a:off x="5885856" y="5228603"/>
                <a:ext cx="26623" cy="26623"/>
              </a:xfrm>
              <a:custGeom>
                <a:avLst/>
                <a:gdLst>
                  <a:gd name="connsiteX0" fmla="*/ 13727 w 26623"/>
                  <a:gd name="connsiteY0" fmla="*/ 27063 h 26623"/>
                  <a:gd name="connsiteX1" fmla="*/ 23140 w 26623"/>
                  <a:gd name="connsiteY1" fmla="*/ 23165 h 26623"/>
                  <a:gd name="connsiteX2" fmla="*/ 27039 w 26623"/>
                  <a:gd name="connsiteY2" fmla="*/ 13752 h 26623"/>
                  <a:gd name="connsiteX3" fmla="*/ 23140 w 26623"/>
                  <a:gd name="connsiteY3" fmla="*/ 4339 h 26623"/>
                  <a:gd name="connsiteX4" fmla="*/ 13727 w 26623"/>
                  <a:gd name="connsiteY4" fmla="*/ 440 h 26623"/>
                  <a:gd name="connsiteX5" fmla="*/ 4314 w 26623"/>
                  <a:gd name="connsiteY5" fmla="*/ 4339 h 26623"/>
                  <a:gd name="connsiteX6" fmla="*/ 415 w 26623"/>
                  <a:gd name="connsiteY6" fmla="*/ 13752 h 26623"/>
                  <a:gd name="connsiteX7" fmla="*/ 4314 w 26623"/>
                  <a:gd name="connsiteY7" fmla="*/ 23165 h 26623"/>
                  <a:gd name="connsiteX8" fmla="*/ 13727 w 26623"/>
                  <a:gd name="connsiteY8" fmla="*/ 270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7063"/>
                    </a:moveTo>
                    <a:cubicBezTo>
                      <a:pt x="17257" y="27063"/>
                      <a:pt x="20643" y="25661"/>
                      <a:pt x="23140" y="23165"/>
                    </a:cubicBezTo>
                    <a:cubicBezTo>
                      <a:pt x="25636" y="20668"/>
                      <a:pt x="27039" y="17282"/>
                      <a:pt x="27039" y="13752"/>
                    </a:cubicBezTo>
                    <a:cubicBezTo>
                      <a:pt x="27039" y="10222"/>
                      <a:pt x="25636" y="6835"/>
                      <a:pt x="23140" y="4339"/>
                    </a:cubicBezTo>
                    <a:cubicBezTo>
                      <a:pt x="20643" y="1843"/>
                      <a:pt x="17257" y="440"/>
                      <a:pt x="13727" y="440"/>
                    </a:cubicBezTo>
                    <a:cubicBezTo>
                      <a:pt x="10197" y="440"/>
                      <a:pt x="6811" y="1843"/>
                      <a:pt x="4314" y="4339"/>
                    </a:cubicBezTo>
                    <a:cubicBezTo>
                      <a:pt x="1818" y="6835"/>
                      <a:pt x="415" y="10222"/>
                      <a:pt x="415" y="13752"/>
                    </a:cubicBezTo>
                    <a:cubicBezTo>
                      <a:pt x="415" y="17282"/>
                      <a:pt x="1818" y="20668"/>
                      <a:pt x="4314" y="23165"/>
                    </a:cubicBezTo>
                    <a:cubicBezTo>
                      <a:pt x="6811" y="25661"/>
                      <a:pt x="10197" y="27063"/>
                      <a:pt x="13727" y="270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88" name="任意多边形: 形状 68587">
                <a:extLst>
                  <a:ext uri="{FF2B5EF4-FFF2-40B4-BE49-F238E27FC236}">
                    <a16:creationId xmlns:a16="http://schemas.microsoft.com/office/drawing/2014/main" id="{BF42DE0B-F5EC-44BF-DD6F-019302232D04}"/>
                  </a:ext>
                </a:extLst>
              </p:cNvPr>
              <p:cNvSpPr/>
              <p:nvPr/>
            </p:nvSpPr>
            <p:spPr>
              <a:xfrm>
                <a:off x="5862231" y="5166544"/>
                <a:ext cx="26623" cy="26623"/>
              </a:xfrm>
              <a:custGeom>
                <a:avLst/>
                <a:gdLst>
                  <a:gd name="connsiteX0" fmla="*/ 13725 w 26623"/>
                  <a:gd name="connsiteY0" fmla="*/ 27058 h 26623"/>
                  <a:gd name="connsiteX1" fmla="*/ 23138 w 26623"/>
                  <a:gd name="connsiteY1" fmla="*/ 23159 h 26623"/>
                  <a:gd name="connsiteX2" fmla="*/ 27037 w 26623"/>
                  <a:gd name="connsiteY2" fmla="*/ 13747 h 26623"/>
                  <a:gd name="connsiteX3" fmla="*/ 23138 w 26623"/>
                  <a:gd name="connsiteY3" fmla="*/ 4334 h 26623"/>
                  <a:gd name="connsiteX4" fmla="*/ 13725 w 26623"/>
                  <a:gd name="connsiteY4" fmla="*/ 435 h 26623"/>
                  <a:gd name="connsiteX5" fmla="*/ 4312 w 26623"/>
                  <a:gd name="connsiteY5" fmla="*/ 4334 h 26623"/>
                  <a:gd name="connsiteX6" fmla="*/ 413 w 26623"/>
                  <a:gd name="connsiteY6" fmla="*/ 13747 h 26623"/>
                  <a:gd name="connsiteX7" fmla="*/ 4312 w 26623"/>
                  <a:gd name="connsiteY7" fmla="*/ 23159 h 26623"/>
                  <a:gd name="connsiteX8" fmla="*/ 13725 w 26623"/>
                  <a:gd name="connsiteY8" fmla="*/ 270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5" y="27058"/>
                    </a:moveTo>
                    <a:cubicBezTo>
                      <a:pt x="17255" y="27058"/>
                      <a:pt x="20642" y="25656"/>
                      <a:pt x="23138" y="23159"/>
                    </a:cubicBezTo>
                    <a:cubicBezTo>
                      <a:pt x="25634" y="20663"/>
                      <a:pt x="27037" y="17277"/>
                      <a:pt x="27037" y="13747"/>
                    </a:cubicBezTo>
                    <a:cubicBezTo>
                      <a:pt x="27037" y="10216"/>
                      <a:pt x="25634" y="6830"/>
                      <a:pt x="23138" y="4334"/>
                    </a:cubicBezTo>
                    <a:cubicBezTo>
                      <a:pt x="20642" y="1838"/>
                      <a:pt x="17255" y="435"/>
                      <a:pt x="13725" y="435"/>
                    </a:cubicBezTo>
                    <a:cubicBezTo>
                      <a:pt x="10195" y="435"/>
                      <a:pt x="6809" y="1838"/>
                      <a:pt x="4312" y="4334"/>
                    </a:cubicBezTo>
                    <a:cubicBezTo>
                      <a:pt x="1816" y="6830"/>
                      <a:pt x="413" y="10216"/>
                      <a:pt x="413" y="13747"/>
                    </a:cubicBezTo>
                    <a:cubicBezTo>
                      <a:pt x="413" y="17277"/>
                      <a:pt x="1816" y="20663"/>
                      <a:pt x="4312" y="23159"/>
                    </a:cubicBezTo>
                    <a:cubicBezTo>
                      <a:pt x="6809" y="25656"/>
                      <a:pt x="10195" y="27058"/>
                      <a:pt x="13725" y="270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89" name="任意多边形: 形状 68588">
                <a:extLst>
                  <a:ext uri="{FF2B5EF4-FFF2-40B4-BE49-F238E27FC236}">
                    <a16:creationId xmlns:a16="http://schemas.microsoft.com/office/drawing/2014/main" id="{FF9E7CC9-FB30-CC9F-4C18-DCEDCB65D705}"/>
                  </a:ext>
                </a:extLst>
              </p:cNvPr>
              <p:cNvSpPr/>
              <p:nvPr/>
            </p:nvSpPr>
            <p:spPr>
              <a:xfrm>
                <a:off x="5400359" y="5013370"/>
                <a:ext cx="26623" cy="26623"/>
              </a:xfrm>
              <a:custGeom>
                <a:avLst/>
                <a:gdLst>
                  <a:gd name="connsiteX0" fmla="*/ 13686 w 26623"/>
                  <a:gd name="connsiteY0" fmla="*/ 27045 h 26623"/>
                  <a:gd name="connsiteX1" fmla="*/ 23099 w 26623"/>
                  <a:gd name="connsiteY1" fmla="*/ 23146 h 26623"/>
                  <a:gd name="connsiteX2" fmla="*/ 26998 w 26623"/>
                  <a:gd name="connsiteY2" fmla="*/ 13734 h 26623"/>
                  <a:gd name="connsiteX3" fmla="*/ 23099 w 26623"/>
                  <a:gd name="connsiteY3" fmla="*/ 4321 h 26623"/>
                  <a:gd name="connsiteX4" fmla="*/ 13686 w 26623"/>
                  <a:gd name="connsiteY4" fmla="*/ 422 h 26623"/>
                  <a:gd name="connsiteX5" fmla="*/ 4274 w 26623"/>
                  <a:gd name="connsiteY5" fmla="*/ 4321 h 26623"/>
                  <a:gd name="connsiteX6" fmla="*/ 375 w 26623"/>
                  <a:gd name="connsiteY6" fmla="*/ 13734 h 26623"/>
                  <a:gd name="connsiteX7" fmla="*/ 4274 w 26623"/>
                  <a:gd name="connsiteY7" fmla="*/ 23146 h 26623"/>
                  <a:gd name="connsiteX8" fmla="*/ 13686 w 26623"/>
                  <a:gd name="connsiteY8" fmla="*/ 270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7045"/>
                    </a:moveTo>
                    <a:cubicBezTo>
                      <a:pt x="17217" y="27045"/>
                      <a:pt x="20603" y="25643"/>
                      <a:pt x="23099" y="23146"/>
                    </a:cubicBezTo>
                    <a:cubicBezTo>
                      <a:pt x="25595" y="20650"/>
                      <a:pt x="26998" y="17264"/>
                      <a:pt x="26998" y="13734"/>
                    </a:cubicBezTo>
                    <a:cubicBezTo>
                      <a:pt x="26998" y="10204"/>
                      <a:pt x="25595" y="6817"/>
                      <a:pt x="23099" y="4321"/>
                    </a:cubicBezTo>
                    <a:cubicBezTo>
                      <a:pt x="20603" y="1825"/>
                      <a:pt x="17217" y="422"/>
                      <a:pt x="13686" y="422"/>
                    </a:cubicBezTo>
                    <a:cubicBezTo>
                      <a:pt x="10156" y="422"/>
                      <a:pt x="6770" y="1825"/>
                      <a:pt x="4274" y="4321"/>
                    </a:cubicBezTo>
                    <a:cubicBezTo>
                      <a:pt x="1777" y="6817"/>
                      <a:pt x="375" y="10204"/>
                      <a:pt x="375" y="13734"/>
                    </a:cubicBezTo>
                    <a:cubicBezTo>
                      <a:pt x="375" y="17264"/>
                      <a:pt x="1777" y="20650"/>
                      <a:pt x="4274" y="23146"/>
                    </a:cubicBezTo>
                    <a:cubicBezTo>
                      <a:pt x="6770" y="25643"/>
                      <a:pt x="10156" y="27045"/>
                      <a:pt x="13686" y="270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90" name="任意多边形: 形状 68589">
                <a:extLst>
                  <a:ext uri="{FF2B5EF4-FFF2-40B4-BE49-F238E27FC236}">
                    <a16:creationId xmlns:a16="http://schemas.microsoft.com/office/drawing/2014/main" id="{A48B4930-21FD-18D0-C10B-9C381AA8DFE7}"/>
                  </a:ext>
                </a:extLst>
              </p:cNvPr>
              <p:cNvSpPr/>
              <p:nvPr/>
            </p:nvSpPr>
            <p:spPr>
              <a:xfrm>
                <a:off x="3748232" y="4203673"/>
                <a:ext cx="26623" cy="26623"/>
              </a:xfrm>
              <a:custGeom>
                <a:avLst/>
                <a:gdLst>
                  <a:gd name="connsiteX0" fmla="*/ 13548 w 26623"/>
                  <a:gd name="connsiteY0" fmla="*/ 26977 h 26623"/>
                  <a:gd name="connsiteX1" fmla="*/ 22960 w 26623"/>
                  <a:gd name="connsiteY1" fmla="*/ 23078 h 26623"/>
                  <a:gd name="connsiteX2" fmla="*/ 26859 w 26623"/>
                  <a:gd name="connsiteY2" fmla="*/ 13666 h 26623"/>
                  <a:gd name="connsiteX3" fmla="*/ 22960 w 26623"/>
                  <a:gd name="connsiteY3" fmla="*/ 4253 h 26623"/>
                  <a:gd name="connsiteX4" fmla="*/ 13548 w 26623"/>
                  <a:gd name="connsiteY4" fmla="*/ 354 h 26623"/>
                  <a:gd name="connsiteX5" fmla="*/ 4135 w 26623"/>
                  <a:gd name="connsiteY5" fmla="*/ 4253 h 26623"/>
                  <a:gd name="connsiteX6" fmla="*/ 236 w 26623"/>
                  <a:gd name="connsiteY6" fmla="*/ 13666 h 26623"/>
                  <a:gd name="connsiteX7" fmla="*/ 4135 w 26623"/>
                  <a:gd name="connsiteY7" fmla="*/ 23078 h 26623"/>
                  <a:gd name="connsiteX8" fmla="*/ 13548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8" y="26977"/>
                    </a:moveTo>
                    <a:cubicBezTo>
                      <a:pt x="17078" y="26977"/>
                      <a:pt x="20464" y="25575"/>
                      <a:pt x="22960" y="23078"/>
                    </a:cubicBezTo>
                    <a:cubicBezTo>
                      <a:pt x="25457" y="20582"/>
                      <a:pt x="26859" y="17196"/>
                      <a:pt x="26859" y="13666"/>
                    </a:cubicBezTo>
                    <a:cubicBezTo>
                      <a:pt x="26859" y="10136"/>
                      <a:pt x="25457" y="6749"/>
                      <a:pt x="22960" y="4253"/>
                    </a:cubicBezTo>
                    <a:cubicBezTo>
                      <a:pt x="20464" y="1757"/>
                      <a:pt x="17078" y="354"/>
                      <a:pt x="13548" y="354"/>
                    </a:cubicBezTo>
                    <a:cubicBezTo>
                      <a:pt x="10017" y="354"/>
                      <a:pt x="6631" y="1757"/>
                      <a:pt x="4135" y="4253"/>
                    </a:cubicBezTo>
                    <a:cubicBezTo>
                      <a:pt x="1639" y="6749"/>
                      <a:pt x="236" y="10136"/>
                      <a:pt x="236" y="13666"/>
                    </a:cubicBezTo>
                    <a:cubicBezTo>
                      <a:pt x="236" y="17196"/>
                      <a:pt x="1639" y="20582"/>
                      <a:pt x="4135" y="23078"/>
                    </a:cubicBezTo>
                    <a:cubicBezTo>
                      <a:pt x="6631" y="25575"/>
                      <a:pt x="10017" y="26977"/>
                      <a:pt x="13548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91" name="任意多边形: 形状 68590">
                <a:extLst>
                  <a:ext uri="{FF2B5EF4-FFF2-40B4-BE49-F238E27FC236}">
                    <a16:creationId xmlns:a16="http://schemas.microsoft.com/office/drawing/2014/main" id="{815031A8-AC9D-F482-BBCA-4A1CADC29AE4}"/>
                  </a:ext>
                </a:extLst>
              </p:cNvPr>
              <p:cNvSpPr/>
              <p:nvPr/>
            </p:nvSpPr>
            <p:spPr>
              <a:xfrm>
                <a:off x="8069065" y="2819083"/>
                <a:ext cx="26623" cy="26623"/>
              </a:xfrm>
              <a:custGeom>
                <a:avLst/>
                <a:gdLst>
                  <a:gd name="connsiteX0" fmla="*/ 13910 w 26623"/>
                  <a:gd name="connsiteY0" fmla="*/ 26861 h 26623"/>
                  <a:gd name="connsiteX1" fmla="*/ 23323 w 26623"/>
                  <a:gd name="connsiteY1" fmla="*/ 22962 h 26623"/>
                  <a:gd name="connsiteX2" fmla="*/ 27222 w 26623"/>
                  <a:gd name="connsiteY2" fmla="*/ 13549 h 26623"/>
                  <a:gd name="connsiteX3" fmla="*/ 23323 w 26623"/>
                  <a:gd name="connsiteY3" fmla="*/ 4137 h 26623"/>
                  <a:gd name="connsiteX4" fmla="*/ 13910 w 26623"/>
                  <a:gd name="connsiteY4" fmla="*/ 238 h 26623"/>
                  <a:gd name="connsiteX5" fmla="*/ 4498 w 26623"/>
                  <a:gd name="connsiteY5" fmla="*/ 4137 h 26623"/>
                  <a:gd name="connsiteX6" fmla="*/ 599 w 26623"/>
                  <a:gd name="connsiteY6" fmla="*/ 13549 h 26623"/>
                  <a:gd name="connsiteX7" fmla="*/ 4498 w 26623"/>
                  <a:gd name="connsiteY7" fmla="*/ 22962 h 26623"/>
                  <a:gd name="connsiteX8" fmla="*/ 13910 w 26623"/>
                  <a:gd name="connsiteY8" fmla="*/ 268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0" y="26861"/>
                    </a:moveTo>
                    <a:cubicBezTo>
                      <a:pt x="17441" y="26861"/>
                      <a:pt x="20827" y="25458"/>
                      <a:pt x="23323" y="22962"/>
                    </a:cubicBezTo>
                    <a:cubicBezTo>
                      <a:pt x="25819" y="20466"/>
                      <a:pt x="27222" y="17080"/>
                      <a:pt x="27222" y="13549"/>
                    </a:cubicBezTo>
                    <a:cubicBezTo>
                      <a:pt x="27222" y="10019"/>
                      <a:pt x="25819" y="6633"/>
                      <a:pt x="23323" y="4137"/>
                    </a:cubicBezTo>
                    <a:cubicBezTo>
                      <a:pt x="20827" y="1640"/>
                      <a:pt x="17441" y="238"/>
                      <a:pt x="13910" y="238"/>
                    </a:cubicBezTo>
                    <a:cubicBezTo>
                      <a:pt x="10380" y="238"/>
                      <a:pt x="6994" y="1640"/>
                      <a:pt x="4498" y="4137"/>
                    </a:cubicBezTo>
                    <a:cubicBezTo>
                      <a:pt x="2001" y="6633"/>
                      <a:pt x="599" y="10019"/>
                      <a:pt x="599" y="13549"/>
                    </a:cubicBezTo>
                    <a:cubicBezTo>
                      <a:pt x="599" y="17080"/>
                      <a:pt x="2001" y="20466"/>
                      <a:pt x="4498" y="22962"/>
                    </a:cubicBezTo>
                    <a:cubicBezTo>
                      <a:pt x="6994" y="25458"/>
                      <a:pt x="10380" y="26861"/>
                      <a:pt x="13910" y="268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92" name="任意多边形: 形状 68591">
                <a:extLst>
                  <a:ext uri="{FF2B5EF4-FFF2-40B4-BE49-F238E27FC236}">
                    <a16:creationId xmlns:a16="http://schemas.microsoft.com/office/drawing/2014/main" id="{01FEB4E7-2C38-30CD-44CE-B074364DE2A1}"/>
                  </a:ext>
                </a:extLst>
              </p:cNvPr>
              <p:cNvSpPr/>
              <p:nvPr/>
            </p:nvSpPr>
            <p:spPr>
              <a:xfrm>
                <a:off x="8428441" y="2935464"/>
                <a:ext cx="26623" cy="26623"/>
              </a:xfrm>
              <a:custGeom>
                <a:avLst/>
                <a:gdLst>
                  <a:gd name="connsiteX0" fmla="*/ 13941 w 26623"/>
                  <a:gd name="connsiteY0" fmla="*/ 26871 h 26623"/>
                  <a:gd name="connsiteX1" fmla="*/ 23353 w 26623"/>
                  <a:gd name="connsiteY1" fmla="*/ 22972 h 26623"/>
                  <a:gd name="connsiteX2" fmla="*/ 27252 w 26623"/>
                  <a:gd name="connsiteY2" fmla="*/ 13559 h 26623"/>
                  <a:gd name="connsiteX3" fmla="*/ 23353 w 26623"/>
                  <a:gd name="connsiteY3" fmla="*/ 4147 h 26623"/>
                  <a:gd name="connsiteX4" fmla="*/ 13941 w 26623"/>
                  <a:gd name="connsiteY4" fmla="*/ 248 h 26623"/>
                  <a:gd name="connsiteX5" fmla="*/ 4528 w 26623"/>
                  <a:gd name="connsiteY5" fmla="*/ 4147 h 26623"/>
                  <a:gd name="connsiteX6" fmla="*/ 629 w 26623"/>
                  <a:gd name="connsiteY6" fmla="*/ 13559 h 26623"/>
                  <a:gd name="connsiteX7" fmla="*/ 4528 w 26623"/>
                  <a:gd name="connsiteY7" fmla="*/ 22972 h 26623"/>
                  <a:gd name="connsiteX8" fmla="*/ 13941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1" y="26871"/>
                    </a:moveTo>
                    <a:cubicBezTo>
                      <a:pt x="17471" y="26871"/>
                      <a:pt x="20857" y="25468"/>
                      <a:pt x="23353" y="22972"/>
                    </a:cubicBezTo>
                    <a:cubicBezTo>
                      <a:pt x="25850" y="20476"/>
                      <a:pt x="27252" y="17090"/>
                      <a:pt x="27252" y="13559"/>
                    </a:cubicBezTo>
                    <a:cubicBezTo>
                      <a:pt x="27252" y="10029"/>
                      <a:pt x="25850" y="6643"/>
                      <a:pt x="23353" y="4147"/>
                    </a:cubicBezTo>
                    <a:cubicBezTo>
                      <a:pt x="20857" y="1650"/>
                      <a:pt x="17471" y="248"/>
                      <a:pt x="13941" y="248"/>
                    </a:cubicBezTo>
                    <a:cubicBezTo>
                      <a:pt x="10410" y="248"/>
                      <a:pt x="7024" y="1650"/>
                      <a:pt x="4528" y="4147"/>
                    </a:cubicBezTo>
                    <a:cubicBezTo>
                      <a:pt x="2032" y="6643"/>
                      <a:pt x="629" y="10029"/>
                      <a:pt x="629" y="13559"/>
                    </a:cubicBezTo>
                    <a:cubicBezTo>
                      <a:pt x="629" y="17090"/>
                      <a:pt x="2032" y="20476"/>
                      <a:pt x="4528" y="22972"/>
                    </a:cubicBezTo>
                    <a:cubicBezTo>
                      <a:pt x="7024" y="25468"/>
                      <a:pt x="10410" y="26871"/>
                      <a:pt x="13941" y="268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93" name="任意多边形: 形状 68592">
                <a:extLst>
                  <a:ext uri="{FF2B5EF4-FFF2-40B4-BE49-F238E27FC236}">
                    <a16:creationId xmlns:a16="http://schemas.microsoft.com/office/drawing/2014/main" id="{1AE03A39-C714-19D7-A97C-19BDAE17FF8B}"/>
                  </a:ext>
                </a:extLst>
              </p:cNvPr>
              <p:cNvSpPr/>
              <p:nvPr/>
            </p:nvSpPr>
            <p:spPr>
              <a:xfrm>
                <a:off x="3424316" y="3523817"/>
                <a:ext cx="26623" cy="26623"/>
              </a:xfrm>
              <a:custGeom>
                <a:avLst/>
                <a:gdLst>
                  <a:gd name="connsiteX0" fmla="*/ 13520 w 26623"/>
                  <a:gd name="connsiteY0" fmla="*/ 26920 h 26623"/>
                  <a:gd name="connsiteX1" fmla="*/ 22933 w 26623"/>
                  <a:gd name="connsiteY1" fmla="*/ 23021 h 26623"/>
                  <a:gd name="connsiteX2" fmla="*/ 26832 w 26623"/>
                  <a:gd name="connsiteY2" fmla="*/ 13609 h 26623"/>
                  <a:gd name="connsiteX3" fmla="*/ 22933 w 26623"/>
                  <a:gd name="connsiteY3" fmla="*/ 4196 h 26623"/>
                  <a:gd name="connsiteX4" fmla="*/ 13520 w 26623"/>
                  <a:gd name="connsiteY4" fmla="*/ 297 h 26623"/>
                  <a:gd name="connsiteX5" fmla="*/ 4108 w 26623"/>
                  <a:gd name="connsiteY5" fmla="*/ 4196 h 26623"/>
                  <a:gd name="connsiteX6" fmla="*/ 209 w 26623"/>
                  <a:gd name="connsiteY6" fmla="*/ 13609 h 26623"/>
                  <a:gd name="connsiteX7" fmla="*/ 4108 w 26623"/>
                  <a:gd name="connsiteY7" fmla="*/ 23021 h 26623"/>
                  <a:gd name="connsiteX8" fmla="*/ 13520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20" y="26920"/>
                    </a:moveTo>
                    <a:cubicBezTo>
                      <a:pt x="17051" y="26920"/>
                      <a:pt x="20437" y="25518"/>
                      <a:pt x="22933" y="23021"/>
                    </a:cubicBezTo>
                    <a:cubicBezTo>
                      <a:pt x="25429" y="20525"/>
                      <a:pt x="26832" y="17139"/>
                      <a:pt x="26832" y="13609"/>
                    </a:cubicBezTo>
                    <a:cubicBezTo>
                      <a:pt x="26832" y="10078"/>
                      <a:pt x="25429" y="6692"/>
                      <a:pt x="22933" y="4196"/>
                    </a:cubicBezTo>
                    <a:cubicBezTo>
                      <a:pt x="20437" y="1700"/>
                      <a:pt x="17051" y="297"/>
                      <a:pt x="13520" y="297"/>
                    </a:cubicBezTo>
                    <a:cubicBezTo>
                      <a:pt x="9990" y="297"/>
                      <a:pt x="6604" y="1700"/>
                      <a:pt x="4108" y="4196"/>
                    </a:cubicBezTo>
                    <a:cubicBezTo>
                      <a:pt x="1611" y="6692"/>
                      <a:pt x="209" y="10078"/>
                      <a:pt x="209" y="13609"/>
                    </a:cubicBezTo>
                    <a:cubicBezTo>
                      <a:pt x="209" y="17139"/>
                      <a:pt x="1611" y="20525"/>
                      <a:pt x="4108" y="23021"/>
                    </a:cubicBezTo>
                    <a:cubicBezTo>
                      <a:pt x="6604" y="25518"/>
                      <a:pt x="9990" y="26920"/>
                      <a:pt x="13520" y="269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94" name="任意多边形: 形状 68593">
                <a:extLst>
                  <a:ext uri="{FF2B5EF4-FFF2-40B4-BE49-F238E27FC236}">
                    <a16:creationId xmlns:a16="http://schemas.microsoft.com/office/drawing/2014/main" id="{038FECE1-A6BA-9598-4788-77DD9C8A033B}"/>
                  </a:ext>
                </a:extLst>
              </p:cNvPr>
              <p:cNvSpPr/>
              <p:nvPr/>
            </p:nvSpPr>
            <p:spPr>
              <a:xfrm>
                <a:off x="8941018" y="3604880"/>
                <a:ext cx="26623" cy="26623"/>
              </a:xfrm>
              <a:custGeom>
                <a:avLst/>
                <a:gdLst>
                  <a:gd name="connsiteX0" fmla="*/ 13984 w 26623"/>
                  <a:gd name="connsiteY0" fmla="*/ 26927 h 26623"/>
                  <a:gd name="connsiteX1" fmla="*/ 23396 w 26623"/>
                  <a:gd name="connsiteY1" fmla="*/ 23028 h 26623"/>
                  <a:gd name="connsiteX2" fmla="*/ 27295 w 26623"/>
                  <a:gd name="connsiteY2" fmla="*/ 13615 h 26623"/>
                  <a:gd name="connsiteX3" fmla="*/ 23396 w 26623"/>
                  <a:gd name="connsiteY3" fmla="*/ 4203 h 26623"/>
                  <a:gd name="connsiteX4" fmla="*/ 13984 w 26623"/>
                  <a:gd name="connsiteY4" fmla="*/ 304 h 26623"/>
                  <a:gd name="connsiteX5" fmla="*/ 4571 w 26623"/>
                  <a:gd name="connsiteY5" fmla="*/ 4203 h 26623"/>
                  <a:gd name="connsiteX6" fmla="*/ 672 w 26623"/>
                  <a:gd name="connsiteY6" fmla="*/ 13615 h 26623"/>
                  <a:gd name="connsiteX7" fmla="*/ 4571 w 26623"/>
                  <a:gd name="connsiteY7" fmla="*/ 23028 h 26623"/>
                  <a:gd name="connsiteX8" fmla="*/ 13984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84" y="26927"/>
                    </a:moveTo>
                    <a:cubicBezTo>
                      <a:pt x="17514" y="26927"/>
                      <a:pt x="20900" y="25524"/>
                      <a:pt x="23396" y="23028"/>
                    </a:cubicBezTo>
                    <a:cubicBezTo>
                      <a:pt x="25893" y="20532"/>
                      <a:pt x="27295" y="17146"/>
                      <a:pt x="27295" y="13615"/>
                    </a:cubicBezTo>
                    <a:cubicBezTo>
                      <a:pt x="27295" y="10085"/>
                      <a:pt x="25893" y="6699"/>
                      <a:pt x="23396" y="4203"/>
                    </a:cubicBezTo>
                    <a:cubicBezTo>
                      <a:pt x="20900" y="1706"/>
                      <a:pt x="17514" y="304"/>
                      <a:pt x="13984" y="304"/>
                    </a:cubicBezTo>
                    <a:cubicBezTo>
                      <a:pt x="10453" y="304"/>
                      <a:pt x="7067" y="1706"/>
                      <a:pt x="4571" y="4203"/>
                    </a:cubicBezTo>
                    <a:cubicBezTo>
                      <a:pt x="2075" y="6699"/>
                      <a:pt x="672" y="10085"/>
                      <a:pt x="672" y="13615"/>
                    </a:cubicBezTo>
                    <a:cubicBezTo>
                      <a:pt x="672" y="17146"/>
                      <a:pt x="2075" y="20532"/>
                      <a:pt x="4571" y="23028"/>
                    </a:cubicBezTo>
                    <a:cubicBezTo>
                      <a:pt x="7067" y="25524"/>
                      <a:pt x="10453" y="26927"/>
                      <a:pt x="13984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95" name="任意多边形: 形状 68594">
                <a:extLst>
                  <a:ext uri="{FF2B5EF4-FFF2-40B4-BE49-F238E27FC236}">
                    <a16:creationId xmlns:a16="http://schemas.microsoft.com/office/drawing/2014/main" id="{0AFED95F-0713-A3E9-3CCF-43DE515D2E56}"/>
                  </a:ext>
                </a:extLst>
              </p:cNvPr>
              <p:cNvSpPr/>
              <p:nvPr/>
            </p:nvSpPr>
            <p:spPr>
              <a:xfrm>
                <a:off x="5963543" y="5145532"/>
                <a:ext cx="26623" cy="26623"/>
              </a:xfrm>
              <a:custGeom>
                <a:avLst/>
                <a:gdLst>
                  <a:gd name="connsiteX0" fmla="*/ 13734 w 26623"/>
                  <a:gd name="connsiteY0" fmla="*/ 27056 h 26623"/>
                  <a:gd name="connsiteX1" fmla="*/ 23146 w 26623"/>
                  <a:gd name="connsiteY1" fmla="*/ 23158 h 26623"/>
                  <a:gd name="connsiteX2" fmla="*/ 27045 w 26623"/>
                  <a:gd name="connsiteY2" fmla="*/ 13745 h 26623"/>
                  <a:gd name="connsiteX3" fmla="*/ 23146 w 26623"/>
                  <a:gd name="connsiteY3" fmla="*/ 4332 h 26623"/>
                  <a:gd name="connsiteX4" fmla="*/ 13734 w 26623"/>
                  <a:gd name="connsiteY4" fmla="*/ 433 h 26623"/>
                  <a:gd name="connsiteX5" fmla="*/ 4321 w 26623"/>
                  <a:gd name="connsiteY5" fmla="*/ 4332 h 26623"/>
                  <a:gd name="connsiteX6" fmla="*/ 422 w 26623"/>
                  <a:gd name="connsiteY6" fmla="*/ 13745 h 26623"/>
                  <a:gd name="connsiteX7" fmla="*/ 4321 w 26623"/>
                  <a:gd name="connsiteY7" fmla="*/ 23158 h 26623"/>
                  <a:gd name="connsiteX8" fmla="*/ 13734 w 26623"/>
                  <a:gd name="connsiteY8" fmla="*/ 270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7056"/>
                    </a:moveTo>
                    <a:cubicBezTo>
                      <a:pt x="17264" y="27056"/>
                      <a:pt x="20650" y="25654"/>
                      <a:pt x="23146" y="23158"/>
                    </a:cubicBezTo>
                    <a:cubicBezTo>
                      <a:pt x="25643" y="20661"/>
                      <a:pt x="27045" y="17275"/>
                      <a:pt x="27045" y="13745"/>
                    </a:cubicBezTo>
                    <a:cubicBezTo>
                      <a:pt x="27045" y="10215"/>
                      <a:pt x="25643" y="6828"/>
                      <a:pt x="23146" y="4332"/>
                    </a:cubicBezTo>
                    <a:cubicBezTo>
                      <a:pt x="20650" y="1836"/>
                      <a:pt x="17264" y="433"/>
                      <a:pt x="13734" y="433"/>
                    </a:cubicBezTo>
                    <a:cubicBezTo>
                      <a:pt x="10203" y="433"/>
                      <a:pt x="6817" y="1836"/>
                      <a:pt x="4321" y="4332"/>
                    </a:cubicBezTo>
                    <a:cubicBezTo>
                      <a:pt x="1825" y="6828"/>
                      <a:pt x="422" y="10215"/>
                      <a:pt x="422" y="13745"/>
                    </a:cubicBezTo>
                    <a:cubicBezTo>
                      <a:pt x="422" y="17275"/>
                      <a:pt x="1825" y="20661"/>
                      <a:pt x="4321" y="23158"/>
                    </a:cubicBezTo>
                    <a:cubicBezTo>
                      <a:pt x="6817" y="25654"/>
                      <a:pt x="10203" y="27056"/>
                      <a:pt x="13734" y="270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96" name="任意多边形: 形状 68595">
                <a:extLst>
                  <a:ext uri="{FF2B5EF4-FFF2-40B4-BE49-F238E27FC236}">
                    <a16:creationId xmlns:a16="http://schemas.microsoft.com/office/drawing/2014/main" id="{9CE9B696-6596-4F65-13DB-80E754E644BA}"/>
                  </a:ext>
                </a:extLst>
              </p:cNvPr>
              <p:cNvSpPr/>
              <p:nvPr/>
            </p:nvSpPr>
            <p:spPr>
              <a:xfrm>
                <a:off x="6375543" y="3962227"/>
                <a:ext cx="26623" cy="26623"/>
              </a:xfrm>
              <a:custGeom>
                <a:avLst/>
                <a:gdLst>
                  <a:gd name="connsiteX0" fmla="*/ 13768 w 26623"/>
                  <a:gd name="connsiteY0" fmla="*/ 26957 h 26623"/>
                  <a:gd name="connsiteX1" fmla="*/ 23181 w 26623"/>
                  <a:gd name="connsiteY1" fmla="*/ 23058 h 26623"/>
                  <a:gd name="connsiteX2" fmla="*/ 27080 w 26623"/>
                  <a:gd name="connsiteY2" fmla="*/ 13645 h 26623"/>
                  <a:gd name="connsiteX3" fmla="*/ 23181 w 26623"/>
                  <a:gd name="connsiteY3" fmla="*/ 4233 h 26623"/>
                  <a:gd name="connsiteX4" fmla="*/ 13768 w 26623"/>
                  <a:gd name="connsiteY4" fmla="*/ 334 h 26623"/>
                  <a:gd name="connsiteX5" fmla="*/ 4355 w 26623"/>
                  <a:gd name="connsiteY5" fmla="*/ 4233 h 26623"/>
                  <a:gd name="connsiteX6" fmla="*/ 457 w 26623"/>
                  <a:gd name="connsiteY6" fmla="*/ 13645 h 26623"/>
                  <a:gd name="connsiteX7" fmla="*/ 4355 w 26623"/>
                  <a:gd name="connsiteY7" fmla="*/ 23058 h 26623"/>
                  <a:gd name="connsiteX8" fmla="*/ 13768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957"/>
                    </a:moveTo>
                    <a:cubicBezTo>
                      <a:pt x="17298" y="26957"/>
                      <a:pt x="20685" y="25554"/>
                      <a:pt x="23181" y="23058"/>
                    </a:cubicBezTo>
                    <a:cubicBezTo>
                      <a:pt x="25677" y="20562"/>
                      <a:pt x="27080" y="17176"/>
                      <a:pt x="27080" y="13645"/>
                    </a:cubicBezTo>
                    <a:cubicBezTo>
                      <a:pt x="27080" y="10115"/>
                      <a:pt x="25677" y="6729"/>
                      <a:pt x="23181" y="4233"/>
                    </a:cubicBezTo>
                    <a:cubicBezTo>
                      <a:pt x="20685" y="1736"/>
                      <a:pt x="17298" y="334"/>
                      <a:pt x="13768" y="334"/>
                    </a:cubicBezTo>
                    <a:cubicBezTo>
                      <a:pt x="10238" y="334"/>
                      <a:pt x="6852" y="1736"/>
                      <a:pt x="4355" y="4233"/>
                    </a:cubicBezTo>
                    <a:cubicBezTo>
                      <a:pt x="1859" y="6729"/>
                      <a:pt x="457" y="10115"/>
                      <a:pt x="457" y="13645"/>
                    </a:cubicBezTo>
                    <a:cubicBezTo>
                      <a:pt x="457" y="17176"/>
                      <a:pt x="1859" y="20562"/>
                      <a:pt x="4355" y="23058"/>
                    </a:cubicBezTo>
                    <a:cubicBezTo>
                      <a:pt x="6852" y="25554"/>
                      <a:pt x="10238" y="26957"/>
                      <a:pt x="13768" y="2695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97" name="任意多边形: 形状 68596">
                <a:extLst>
                  <a:ext uri="{FF2B5EF4-FFF2-40B4-BE49-F238E27FC236}">
                    <a16:creationId xmlns:a16="http://schemas.microsoft.com/office/drawing/2014/main" id="{F6F55AFE-101D-C10B-3DCD-A42A8682F1DB}"/>
                  </a:ext>
                </a:extLst>
              </p:cNvPr>
              <p:cNvSpPr/>
              <p:nvPr/>
            </p:nvSpPr>
            <p:spPr>
              <a:xfrm>
                <a:off x="3369424" y="2958666"/>
                <a:ext cx="26623" cy="26623"/>
              </a:xfrm>
              <a:custGeom>
                <a:avLst/>
                <a:gdLst>
                  <a:gd name="connsiteX0" fmla="*/ 13516 w 26623"/>
                  <a:gd name="connsiteY0" fmla="*/ 26873 h 26623"/>
                  <a:gd name="connsiteX1" fmla="*/ 22928 w 26623"/>
                  <a:gd name="connsiteY1" fmla="*/ 22974 h 26623"/>
                  <a:gd name="connsiteX2" fmla="*/ 26827 w 26623"/>
                  <a:gd name="connsiteY2" fmla="*/ 13561 h 26623"/>
                  <a:gd name="connsiteX3" fmla="*/ 22928 w 26623"/>
                  <a:gd name="connsiteY3" fmla="*/ 4148 h 26623"/>
                  <a:gd name="connsiteX4" fmla="*/ 13516 w 26623"/>
                  <a:gd name="connsiteY4" fmla="*/ 250 h 26623"/>
                  <a:gd name="connsiteX5" fmla="*/ 4103 w 26623"/>
                  <a:gd name="connsiteY5" fmla="*/ 4148 h 26623"/>
                  <a:gd name="connsiteX6" fmla="*/ 204 w 26623"/>
                  <a:gd name="connsiteY6" fmla="*/ 13561 h 26623"/>
                  <a:gd name="connsiteX7" fmla="*/ 4103 w 26623"/>
                  <a:gd name="connsiteY7" fmla="*/ 22974 h 26623"/>
                  <a:gd name="connsiteX8" fmla="*/ 13516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6" y="26873"/>
                    </a:moveTo>
                    <a:cubicBezTo>
                      <a:pt x="17046" y="26873"/>
                      <a:pt x="20432" y="25470"/>
                      <a:pt x="22928" y="22974"/>
                    </a:cubicBezTo>
                    <a:cubicBezTo>
                      <a:pt x="25425" y="20478"/>
                      <a:pt x="26827" y="17091"/>
                      <a:pt x="26827" y="13561"/>
                    </a:cubicBezTo>
                    <a:cubicBezTo>
                      <a:pt x="26827" y="10031"/>
                      <a:pt x="25425" y="6645"/>
                      <a:pt x="22928" y="4148"/>
                    </a:cubicBezTo>
                    <a:cubicBezTo>
                      <a:pt x="20432" y="1652"/>
                      <a:pt x="17046" y="250"/>
                      <a:pt x="13516" y="250"/>
                    </a:cubicBezTo>
                    <a:cubicBezTo>
                      <a:pt x="9985" y="250"/>
                      <a:pt x="6599" y="1652"/>
                      <a:pt x="4103" y="4148"/>
                    </a:cubicBezTo>
                    <a:cubicBezTo>
                      <a:pt x="1607" y="6645"/>
                      <a:pt x="204" y="10031"/>
                      <a:pt x="204" y="13561"/>
                    </a:cubicBezTo>
                    <a:cubicBezTo>
                      <a:pt x="204" y="17091"/>
                      <a:pt x="1607" y="20478"/>
                      <a:pt x="4103" y="22974"/>
                    </a:cubicBezTo>
                    <a:cubicBezTo>
                      <a:pt x="6599" y="25470"/>
                      <a:pt x="9985" y="26873"/>
                      <a:pt x="13516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98" name="任意多边形: 形状 68597">
                <a:extLst>
                  <a:ext uri="{FF2B5EF4-FFF2-40B4-BE49-F238E27FC236}">
                    <a16:creationId xmlns:a16="http://schemas.microsoft.com/office/drawing/2014/main" id="{2300EBDA-53B7-1745-7B41-1D86AF33D044}"/>
                  </a:ext>
                </a:extLst>
              </p:cNvPr>
              <p:cNvSpPr/>
              <p:nvPr/>
            </p:nvSpPr>
            <p:spPr>
              <a:xfrm>
                <a:off x="5323580" y="5009478"/>
                <a:ext cx="26623" cy="26623"/>
              </a:xfrm>
              <a:custGeom>
                <a:avLst/>
                <a:gdLst>
                  <a:gd name="connsiteX0" fmla="*/ 13680 w 26623"/>
                  <a:gd name="connsiteY0" fmla="*/ 27045 h 26623"/>
                  <a:gd name="connsiteX1" fmla="*/ 23093 w 26623"/>
                  <a:gd name="connsiteY1" fmla="*/ 23146 h 26623"/>
                  <a:gd name="connsiteX2" fmla="*/ 26991 w 26623"/>
                  <a:gd name="connsiteY2" fmla="*/ 13733 h 26623"/>
                  <a:gd name="connsiteX3" fmla="*/ 23093 w 26623"/>
                  <a:gd name="connsiteY3" fmla="*/ 4321 h 26623"/>
                  <a:gd name="connsiteX4" fmla="*/ 13680 w 26623"/>
                  <a:gd name="connsiteY4" fmla="*/ 422 h 26623"/>
                  <a:gd name="connsiteX5" fmla="*/ 4267 w 26623"/>
                  <a:gd name="connsiteY5" fmla="*/ 4321 h 26623"/>
                  <a:gd name="connsiteX6" fmla="*/ 368 w 26623"/>
                  <a:gd name="connsiteY6" fmla="*/ 13733 h 26623"/>
                  <a:gd name="connsiteX7" fmla="*/ 4267 w 26623"/>
                  <a:gd name="connsiteY7" fmla="*/ 23146 h 26623"/>
                  <a:gd name="connsiteX8" fmla="*/ 13680 w 26623"/>
                  <a:gd name="connsiteY8" fmla="*/ 270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0" y="27045"/>
                    </a:moveTo>
                    <a:cubicBezTo>
                      <a:pt x="17210" y="27045"/>
                      <a:pt x="20596" y="25642"/>
                      <a:pt x="23093" y="23146"/>
                    </a:cubicBezTo>
                    <a:cubicBezTo>
                      <a:pt x="25589" y="20650"/>
                      <a:pt x="26991" y="17264"/>
                      <a:pt x="26991" y="13733"/>
                    </a:cubicBezTo>
                    <a:cubicBezTo>
                      <a:pt x="26991" y="10203"/>
                      <a:pt x="25589" y="6817"/>
                      <a:pt x="23093" y="4321"/>
                    </a:cubicBezTo>
                    <a:cubicBezTo>
                      <a:pt x="20596" y="1824"/>
                      <a:pt x="17210" y="422"/>
                      <a:pt x="13680" y="422"/>
                    </a:cubicBezTo>
                    <a:cubicBezTo>
                      <a:pt x="10150" y="422"/>
                      <a:pt x="6763" y="1824"/>
                      <a:pt x="4267" y="4321"/>
                    </a:cubicBezTo>
                    <a:cubicBezTo>
                      <a:pt x="1771" y="6817"/>
                      <a:pt x="368" y="10203"/>
                      <a:pt x="368" y="13733"/>
                    </a:cubicBezTo>
                    <a:cubicBezTo>
                      <a:pt x="368" y="17264"/>
                      <a:pt x="1771" y="20650"/>
                      <a:pt x="4267" y="23146"/>
                    </a:cubicBezTo>
                    <a:cubicBezTo>
                      <a:pt x="6763" y="25642"/>
                      <a:pt x="10150" y="27045"/>
                      <a:pt x="13680" y="270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99" name="任意多边形: 形状 68598">
                <a:extLst>
                  <a:ext uri="{FF2B5EF4-FFF2-40B4-BE49-F238E27FC236}">
                    <a16:creationId xmlns:a16="http://schemas.microsoft.com/office/drawing/2014/main" id="{547960AA-5070-67BB-697A-77D7195D604E}"/>
                  </a:ext>
                </a:extLst>
              </p:cNvPr>
              <p:cNvSpPr/>
              <p:nvPr/>
            </p:nvSpPr>
            <p:spPr>
              <a:xfrm>
                <a:off x="2873798" y="2503082"/>
                <a:ext cx="26623" cy="26623"/>
              </a:xfrm>
              <a:custGeom>
                <a:avLst/>
                <a:gdLst>
                  <a:gd name="connsiteX0" fmla="*/ 13474 w 26623"/>
                  <a:gd name="connsiteY0" fmla="*/ 26835 h 26623"/>
                  <a:gd name="connsiteX1" fmla="*/ 22887 w 26623"/>
                  <a:gd name="connsiteY1" fmla="*/ 22936 h 26623"/>
                  <a:gd name="connsiteX2" fmla="*/ 26786 w 26623"/>
                  <a:gd name="connsiteY2" fmla="*/ 13523 h 26623"/>
                  <a:gd name="connsiteX3" fmla="*/ 22887 w 26623"/>
                  <a:gd name="connsiteY3" fmla="*/ 4110 h 26623"/>
                  <a:gd name="connsiteX4" fmla="*/ 13474 w 26623"/>
                  <a:gd name="connsiteY4" fmla="*/ 211 h 26623"/>
                  <a:gd name="connsiteX5" fmla="*/ 4061 w 26623"/>
                  <a:gd name="connsiteY5" fmla="*/ 4110 h 26623"/>
                  <a:gd name="connsiteX6" fmla="*/ 162 w 26623"/>
                  <a:gd name="connsiteY6" fmla="*/ 13523 h 26623"/>
                  <a:gd name="connsiteX7" fmla="*/ 4061 w 26623"/>
                  <a:gd name="connsiteY7" fmla="*/ 22936 h 26623"/>
                  <a:gd name="connsiteX8" fmla="*/ 13474 w 26623"/>
                  <a:gd name="connsiteY8" fmla="*/ 268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74" y="26835"/>
                    </a:moveTo>
                    <a:cubicBezTo>
                      <a:pt x="17004" y="26835"/>
                      <a:pt x="20391" y="25432"/>
                      <a:pt x="22887" y="22936"/>
                    </a:cubicBezTo>
                    <a:cubicBezTo>
                      <a:pt x="25383" y="20439"/>
                      <a:pt x="26786" y="17053"/>
                      <a:pt x="26786" y="13523"/>
                    </a:cubicBezTo>
                    <a:cubicBezTo>
                      <a:pt x="26786" y="9993"/>
                      <a:pt x="25383" y="6607"/>
                      <a:pt x="22887" y="4110"/>
                    </a:cubicBezTo>
                    <a:cubicBezTo>
                      <a:pt x="20391" y="1614"/>
                      <a:pt x="17004" y="211"/>
                      <a:pt x="13474" y="211"/>
                    </a:cubicBezTo>
                    <a:cubicBezTo>
                      <a:pt x="9944" y="211"/>
                      <a:pt x="6558" y="1614"/>
                      <a:pt x="4061" y="4110"/>
                    </a:cubicBezTo>
                    <a:cubicBezTo>
                      <a:pt x="1565" y="6607"/>
                      <a:pt x="162" y="9993"/>
                      <a:pt x="162" y="13523"/>
                    </a:cubicBezTo>
                    <a:cubicBezTo>
                      <a:pt x="162" y="17053"/>
                      <a:pt x="1565" y="20439"/>
                      <a:pt x="4061" y="22936"/>
                    </a:cubicBezTo>
                    <a:cubicBezTo>
                      <a:pt x="6558" y="25432"/>
                      <a:pt x="9944" y="26835"/>
                      <a:pt x="13474" y="268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00" name="任意多边形: 形状 68599">
                <a:extLst>
                  <a:ext uri="{FF2B5EF4-FFF2-40B4-BE49-F238E27FC236}">
                    <a16:creationId xmlns:a16="http://schemas.microsoft.com/office/drawing/2014/main" id="{981657D3-125A-AAE1-37FE-0F344A7E7D57}"/>
                  </a:ext>
                </a:extLst>
              </p:cNvPr>
              <p:cNvSpPr/>
              <p:nvPr/>
            </p:nvSpPr>
            <p:spPr>
              <a:xfrm>
                <a:off x="5964038" y="3120466"/>
                <a:ext cx="26623" cy="26623"/>
              </a:xfrm>
              <a:custGeom>
                <a:avLst/>
                <a:gdLst>
                  <a:gd name="connsiteX0" fmla="*/ 13734 w 26623"/>
                  <a:gd name="connsiteY0" fmla="*/ 26886 h 26623"/>
                  <a:gd name="connsiteX1" fmla="*/ 23146 w 26623"/>
                  <a:gd name="connsiteY1" fmla="*/ 22988 h 26623"/>
                  <a:gd name="connsiteX2" fmla="*/ 27045 w 26623"/>
                  <a:gd name="connsiteY2" fmla="*/ 13575 h 26623"/>
                  <a:gd name="connsiteX3" fmla="*/ 23146 w 26623"/>
                  <a:gd name="connsiteY3" fmla="*/ 4162 h 26623"/>
                  <a:gd name="connsiteX4" fmla="*/ 13734 w 26623"/>
                  <a:gd name="connsiteY4" fmla="*/ 263 h 26623"/>
                  <a:gd name="connsiteX5" fmla="*/ 4321 w 26623"/>
                  <a:gd name="connsiteY5" fmla="*/ 4162 h 26623"/>
                  <a:gd name="connsiteX6" fmla="*/ 422 w 26623"/>
                  <a:gd name="connsiteY6" fmla="*/ 13575 h 26623"/>
                  <a:gd name="connsiteX7" fmla="*/ 4321 w 26623"/>
                  <a:gd name="connsiteY7" fmla="*/ 22988 h 26623"/>
                  <a:gd name="connsiteX8" fmla="*/ 13734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886"/>
                    </a:moveTo>
                    <a:cubicBezTo>
                      <a:pt x="17264" y="26886"/>
                      <a:pt x="20650" y="25484"/>
                      <a:pt x="23146" y="22988"/>
                    </a:cubicBezTo>
                    <a:cubicBezTo>
                      <a:pt x="25643" y="20491"/>
                      <a:pt x="27045" y="17105"/>
                      <a:pt x="27045" y="13575"/>
                    </a:cubicBezTo>
                    <a:cubicBezTo>
                      <a:pt x="27045" y="10045"/>
                      <a:pt x="25643" y="6658"/>
                      <a:pt x="23146" y="4162"/>
                    </a:cubicBezTo>
                    <a:cubicBezTo>
                      <a:pt x="20650" y="1666"/>
                      <a:pt x="17264" y="263"/>
                      <a:pt x="13734" y="263"/>
                    </a:cubicBezTo>
                    <a:cubicBezTo>
                      <a:pt x="10203" y="263"/>
                      <a:pt x="6817" y="1666"/>
                      <a:pt x="4321" y="4162"/>
                    </a:cubicBezTo>
                    <a:cubicBezTo>
                      <a:pt x="1825" y="6658"/>
                      <a:pt x="422" y="10045"/>
                      <a:pt x="422" y="13575"/>
                    </a:cubicBezTo>
                    <a:cubicBezTo>
                      <a:pt x="422" y="17105"/>
                      <a:pt x="1825" y="20491"/>
                      <a:pt x="4321" y="22988"/>
                    </a:cubicBezTo>
                    <a:cubicBezTo>
                      <a:pt x="6817" y="25484"/>
                      <a:pt x="10203" y="26886"/>
                      <a:pt x="13734" y="268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01" name="任意多边形: 形状 68600">
                <a:extLst>
                  <a:ext uri="{FF2B5EF4-FFF2-40B4-BE49-F238E27FC236}">
                    <a16:creationId xmlns:a16="http://schemas.microsoft.com/office/drawing/2014/main" id="{34F4B1DC-B888-8F10-F368-17AF8D1FCEE1}"/>
                  </a:ext>
                </a:extLst>
              </p:cNvPr>
              <p:cNvSpPr/>
              <p:nvPr/>
            </p:nvSpPr>
            <p:spPr>
              <a:xfrm>
                <a:off x="3724308" y="4201185"/>
                <a:ext cx="26623" cy="26623"/>
              </a:xfrm>
              <a:custGeom>
                <a:avLst/>
                <a:gdLst>
                  <a:gd name="connsiteX0" fmla="*/ 13546 w 26623"/>
                  <a:gd name="connsiteY0" fmla="*/ 26977 h 26623"/>
                  <a:gd name="connsiteX1" fmla="*/ 22958 w 26623"/>
                  <a:gd name="connsiteY1" fmla="*/ 23078 h 26623"/>
                  <a:gd name="connsiteX2" fmla="*/ 26857 w 26623"/>
                  <a:gd name="connsiteY2" fmla="*/ 13666 h 26623"/>
                  <a:gd name="connsiteX3" fmla="*/ 22958 w 26623"/>
                  <a:gd name="connsiteY3" fmla="*/ 4253 h 26623"/>
                  <a:gd name="connsiteX4" fmla="*/ 13546 w 26623"/>
                  <a:gd name="connsiteY4" fmla="*/ 354 h 26623"/>
                  <a:gd name="connsiteX5" fmla="*/ 4133 w 26623"/>
                  <a:gd name="connsiteY5" fmla="*/ 4253 h 26623"/>
                  <a:gd name="connsiteX6" fmla="*/ 234 w 26623"/>
                  <a:gd name="connsiteY6" fmla="*/ 13666 h 26623"/>
                  <a:gd name="connsiteX7" fmla="*/ 4133 w 26623"/>
                  <a:gd name="connsiteY7" fmla="*/ 23078 h 26623"/>
                  <a:gd name="connsiteX8" fmla="*/ 13546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6" y="26977"/>
                    </a:moveTo>
                    <a:cubicBezTo>
                      <a:pt x="17076" y="26977"/>
                      <a:pt x="20462" y="25575"/>
                      <a:pt x="22958" y="23078"/>
                    </a:cubicBezTo>
                    <a:cubicBezTo>
                      <a:pt x="25455" y="20582"/>
                      <a:pt x="26857" y="17196"/>
                      <a:pt x="26857" y="13666"/>
                    </a:cubicBezTo>
                    <a:cubicBezTo>
                      <a:pt x="26857" y="10135"/>
                      <a:pt x="25455" y="6749"/>
                      <a:pt x="22958" y="4253"/>
                    </a:cubicBezTo>
                    <a:cubicBezTo>
                      <a:pt x="20462" y="1757"/>
                      <a:pt x="17076" y="354"/>
                      <a:pt x="13546" y="354"/>
                    </a:cubicBezTo>
                    <a:cubicBezTo>
                      <a:pt x="10015" y="354"/>
                      <a:pt x="6629" y="1757"/>
                      <a:pt x="4133" y="4253"/>
                    </a:cubicBezTo>
                    <a:cubicBezTo>
                      <a:pt x="1637" y="6749"/>
                      <a:pt x="234" y="10135"/>
                      <a:pt x="234" y="13666"/>
                    </a:cubicBezTo>
                    <a:cubicBezTo>
                      <a:pt x="234" y="17196"/>
                      <a:pt x="1637" y="20582"/>
                      <a:pt x="4133" y="23078"/>
                    </a:cubicBezTo>
                    <a:cubicBezTo>
                      <a:pt x="6629" y="25575"/>
                      <a:pt x="10015" y="26977"/>
                      <a:pt x="13546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02" name="任意多边形: 形状 68601">
                <a:extLst>
                  <a:ext uri="{FF2B5EF4-FFF2-40B4-BE49-F238E27FC236}">
                    <a16:creationId xmlns:a16="http://schemas.microsoft.com/office/drawing/2014/main" id="{CA48E9D3-3FCB-F701-6395-BA25566BCF4A}"/>
                  </a:ext>
                </a:extLst>
              </p:cNvPr>
              <p:cNvSpPr/>
              <p:nvPr/>
            </p:nvSpPr>
            <p:spPr>
              <a:xfrm>
                <a:off x="7785305" y="3591948"/>
                <a:ext cx="26623" cy="26623"/>
              </a:xfrm>
              <a:custGeom>
                <a:avLst/>
                <a:gdLst>
                  <a:gd name="connsiteX0" fmla="*/ 13887 w 26623"/>
                  <a:gd name="connsiteY0" fmla="*/ 26926 h 26623"/>
                  <a:gd name="connsiteX1" fmla="*/ 23299 w 26623"/>
                  <a:gd name="connsiteY1" fmla="*/ 23027 h 26623"/>
                  <a:gd name="connsiteX2" fmla="*/ 27198 w 26623"/>
                  <a:gd name="connsiteY2" fmla="*/ 13614 h 26623"/>
                  <a:gd name="connsiteX3" fmla="*/ 23299 w 26623"/>
                  <a:gd name="connsiteY3" fmla="*/ 4202 h 26623"/>
                  <a:gd name="connsiteX4" fmla="*/ 13887 w 26623"/>
                  <a:gd name="connsiteY4" fmla="*/ 303 h 26623"/>
                  <a:gd name="connsiteX5" fmla="*/ 4474 w 26623"/>
                  <a:gd name="connsiteY5" fmla="*/ 4202 h 26623"/>
                  <a:gd name="connsiteX6" fmla="*/ 575 w 26623"/>
                  <a:gd name="connsiteY6" fmla="*/ 13614 h 26623"/>
                  <a:gd name="connsiteX7" fmla="*/ 4474 w 26623"/>
                  <a:gd name="connsiteY7" fmla="*/ 23027 h 26623"/>
                  <a:gd name="connsiteX8" fmla="*/ 13887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7" y="26926"/>
                    </a:moveTo>
                    <a:cubicBezTo>
                      <a:pt x="17417" y="26926"/>
                      <a:pt x="20803" y="25523"/>
                      <a:pt x="23299" y="23027"/>
                    </a:cubicBezTo>
                    <a:cubicBezTo>
                      <a:pt x="25796" y="20531"/>
                      <a:pt x="27198" y="17145"/>
                      <a:pt x="27198" y="13614"/>
                    </a:cubicBezTo>
                    <a:cubicBezTo>
                      <a:pt x="27198" y="10084"/>
                      <a:pt x="25796" y="6698"/>
                      <a:pt x="23299" y="4202"/>
                    </a:cubicBezTo>
                    <a:cubicBezTo>
                      <a:pt x="20803" y="1705"/>
                      <a:pt x="17417" y="303"/>
                      <a:pt x="13887" y="303"/>
                    </a:cubicBezTo>
                    <a:cubicBezTo>
                      <a:pt x="10356" y="303"/>
                      <a:pt x="6970" y="1705"/>
                      <a:pt x="4474" y="4202"/>
                    </a:cubicBezTo>
                    <a:cubicBezTo>
                      <a:pt x="1978" y="6698"/>
                      <a:pt x="575" y="10084"/>
                      <a:pt x="575" y="13614"/>
                    </a:cubicBezTo>
                    <a:cubicBezTo>
                      <a:pt x="575" y="17145"/>
                      <a:pt x="1978" y="20531"/>
                      <a:pt x="4474" y="23027"/>
                    </a:cubicBezTo>
                    <a:cubicBezTo>
                      <a:pt x="6970" y="25523"/>
                      <a:pt x="10356" y="26926"/>
                      <a:pt x="13887" y="269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03" name="任意多边形: 形状 68602">
                <a:extLst>
                  <a:ext uri="{FF2B5EF4-FFF2-40B4-BE49-F238E27FC236}">
                    <a16:creationId xmlns:a16="http://schemas.microsoft.com/office/drawing/2014/main" id="{F8328BB0-74E8-6A2A-E5C9-A1FDD7388C86}"/>
                  </a:ext>
                </a:extLst>
              </p:cNvPr>
              <p:cNvSpPr/>
              <p:nvPr/>
            </p:nvSpPr>
            <p:spPr>
              <a:xfrm>
                <a:off x="8117272" y="2184354"/>
                <a:ext cx="26623" cy="26623"/>
              </a:xfrm>
              <a:custGeom>
                <a:avLst/>
                <a:gdLst>
                  <a:gd name="connsiteX0" fmla="*/ 13914 w 26623"/>
                  <a:gd name="connsiteY0" fmla="*/ 26808 h 26623"/>
                  <a:gd name="connsiteX1" fmla="*/ 23327 w 26623"/>
                  <a:gd name="connsiteY1" fmla="*/ 22909 h 26623"/>
                  <a:gd name="connsiteX2" fmla="*/ 27226 w 26623"/>
                  <a:gd name="connsiteY2" fmla="*/ 13496 h 26623"/>
                  <a:gd name="connsiteX3" fmla="*/ 23327 w 26623"/>
                  <a:gd name="connsiteY3" fmla="*/ 4083 h 26623"/>
                  <a:gd name="connsiteX4" fmla="*/ 13914 w 26623"/>
                  <a:gd name="connsiteY4" fmla="*/ 185 h 26623"/>
                  <a:gd name="connsiteX5" fmla="*/ 4502 w 26623"/>
                  <a:gd name="connsiteY5" fmla="*/ 4083 h 26623"/>
                  <a:gd name="connsiteX6" fmla="*/ 603 w 26623"/>
                  <a:gd name="connsiteY6" fmla="*/ 13496 h 26623"/>
                  <a:gd name="connsiteX7" fmla="*/ 4502 w 26623"/>
                  <a:gd name="connsiteY7" fmla="*/ 22909 h 26623"/>
                  <a:gd name="connsiteX8" fmla="*/ 13914 w 26623"/>
                  <a:gd name="connsiteY8" fmla="*/ 268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4" y="26808"/>
                    </a:moveTo>
                    <a:cubicBezTo>
                      <a:pt x="17445" y="26808"/>
                      <a:pt x="20831" y="25405"/>
                      <a:pt x="23327" y="22909"/>
                    </a:cubicBezTo>
                    <a:cubicBezTo>
                      <a:pt x="25823" y="20413"/>
                      <a:pt x="27226" y="17026"/>
                      <a:pt x="27226" y="13496"/>
                    </a:cubicBezTo>
                    <a:cubicBezTo>
                      <a:pt x="27226" y="9966"/>
                      <a:pt x="25823" y="6580"/>
                      <a:pt x="23327" y="4083"/>
                    </a:cubicBezTo>
                    <a:cubicBezTo>
                      <a:pt x="20831" y="1587"/>
                      <a:pt x="17445" y="185"/>
                      <a:pt x="13914" y="185"/>
                    </a:cubicBezTo>
                    <a:cubicBezTo>
                      <a:pt x="10384" y="185"/>
                      <a:pt x="6998" y="1587"/>
                      <a:pt x="4502" y="4083"/>
                    </a:cubicBezTo>
                    <a:cubicBezTo>
                      <a:pt x="2005" y="6580"/>
                      <a:pt x="603" y="9966"/>
                      <a:pt x="603" y="13496"/>
                    </a:cubicBezTo>
                    <a:cubicBezTo>
                      <a:pt x="603" y="17026"/>
                      <a:pt x="2005" y="20413"/>
                      <a:pt x="4502" y="22909"/>
                    </a:cubicBezTo>
                    <a:cubicBezTo>
                      <a:pt x="6998" y="25405"/>
                      <a:pt x="10384" y="26808"/>
                      <a:pt x="13914" y="268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04" name="任意多边形: 形状 68603">
                <a:extLst>
                  <a:ext uri="{FF2B5EF4-FFF2-40B4-BE49-F238E27FC236}">
                    <a16:creationId xmlns:a16="http://schemas.microsoft.com/office/drawing/2014/main" id="{42ABE4C2-3035-E430-791E-C2097D6B4F47}"/>
                  </a:ext>
                </a:extLst>
              </p:cNvPr>
              <p:cNvSpPr/>
              <p:nvPr/>
            </p:nvSpPr>
            <p:spPr>
              <a:xfrm>
                <a:off x="7640048" y="2508555"/>
                <a:ext cx="26623" cy="26623"/>
              </a:xfrm>
              <a:custGeom>
                <a:avLst/>
                <a:gdLst>
                  <a:gd name="connsiteX0" fmla="*/ 13874 w 26623"/>
                  <a:gd name="connsiteY0" fmla="*/ 26835 h 26623"/>
                  <a:gd name="connsiteX1" fmla="*/ 23287 w 26623"/>
                  <a:gd name="connsiteY1" fmla="*/ 22936 h 26623"/>
                  <a:gd name="connsiteX2" fmla="*/ 27186 w 26623"/>
                  <a:gd name="connsiteY2" fmla="*/ 13523 h 26623"/>
                  <a:gd name="connsiteX3" fmla="*/ 23287 w 26623"/>
                  <a:gd name="connsiteY3" fmla="*/ 4111 h 26623"/>
                  <a:gd name="connsiteX4" fmla="*/ 13874 w 26623"/>
                  <a:gd name="connsiteY4" fmla="*/ 212 h 26623"/>
                  <a:gd name="connsiteX5" fmla="*/ 4462 w 26623"/>
                  <a:gd name="connsiteY5" fmla="*/ 4111 h 26623"/>
                  <a:gd name="connsiteX6" fmla="*/ 563 w 26623"/>
                  <a:gd name="connsiteY6" fmla="*/ 13523 h 26623"/>
                  <a:gd name="connsiteX7" fmla="*/ 4462 w 26623"/>
                  <a:gd name="connsiteY7" fmla="*/ 22936 h 26623"/>
                  <a:gd name="connsiteX8" fmla="*/ 13874 w 26623"/>
                  <a:gd name="connsiteY8" fmla="*/ 268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4" y="26835"/>
                    </a:moveTo>
                    <a:cubicBezTo>
                      <a:pt x="17405" y="26835"/>
                      <a:pt x="20791" y="25432"/>
                      <a:pt x="23287" y="22936"/>
                    </a:cubicBezTo>
                    <a:cubicBezTo>
                      <a:pt x="25783" y="20440"/>
                      <a:pt x="27186" y="17054"/>
                      <a:pt x="27186" y="13523"/>
                    </a:cubicBezTo>
                    <a:cubicBezTo>
                      <a:pt x="27186" y="9993"/>
                      <a:pt x="25783" y="6607"/>
                      <a:pt x="23287" y="4111"/>
                    </a:cubicBezTo>
                    <a:cubicBezTo>
                      <a:pt x="20791" y="1614"/>
                      <a:pt x="17405" y="212"/>
                      <a:pt x="13874" y="212"/>
                    </a:cubicBezTo>
                    <a:cubicBezTo>
                      <a:pt x="10344" y="212"/>
                      <a:pt x="6958" y="1614"/>
                      <a:pt x="4462" y="4111"/>
                    </a:cubicBezTo>
                    <a:cubicBezTo>
                      <a:pt x="1965" y="6607"/>
                      <a:pt x="563" y="9993"/>
                      <a:pt x="563" y="13523"/>
                    </a:cubicBezTo>
                    <a:cubicBezTo>
                      <a:pt x="563" y="17054"/>
                      <a:pt x="1965" y="20440"/>
                      <a:pt x="4462" y="22936"/>
                    </a:cubicBezTo>
                    <a:cubicBezTo>
                      <a:pt x="6958" y="25432"/>
                      <a:pt x="10344" y="26835"/>
                      <a:pt x="13874" y="268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05" name="任意多边形: 形状 68604">
                <a:extLst>
                  <a:ext uri="{FF2B5EF4-FFF2-40B4-BE49-F238E27FC236}">
                    <a16:creationId xmlns:a16="http://schemas.microsoft.com/office/drawing/2014/main" id="{3FE35C54-78E2-B7DF-629C-27F34533CF7A}"/>
                  </a:ext>
                </a:extLst>
              </p:cNvPr>
              <p:cNvSpPr/>
              <p:nvPr/>
            </p:nvSpPr>
            <p:spPr>
              <a:xfrm>
                <a:off x="2678535" y="2431341"/>
                <a:ext cx="26623" cy="26623"/>
              </a:xfrm>
              <a:custGeom>
                <a:avLst/>
                <a:gdLst>
                  <a:gd name="connsiteX0" fmla="*/ 13458 w 26623"/>
                  <a:gd name="connsiteY0" fmla="*/ 26829 h 26623"/>
                  <a:gd name="connsiteX1" fmla="*/ 22870 w 26623"/>
                  <a:gd name="connsiteY1" fmla="*/ 22930 h 26623"/>
                  <a:gd name="connsiteX2" fmla="*/ 26769 w 26623"/>
                  <a:gd name="connsiteY2" fmla="*/ 13517 h 26623"/>
                  <a:gd name="connsiteX3" fmla="*/ 22870 w 26623"/>
                  <a:gd name="connsiteY3" fmla="*/ 4104 h 26623"/>
                  <a:gd name="connsiteX4" fmla="*/ 13458 w 26623"/>
                  <a:gd name="connsiteY4" fmla="*/ 205 h 26623"/>
                  <a:gd name="connsiteX5" fmla="*/ 4045 w 26623"/>
                  <a:gd name="connsiteY5" fmla="*/ 4104 h 26623"/>
                  <a:gd name="connsiteX6" fmla="*/ 146 w 26623"/>
                  <a:gd name="connsiteY6" fmla="*/ 13517 h 26623"/>
                  <a:gd name="connsiteX7" fmla="*/ 4045 w 26623"/>
                  <a:gd name="connsiteY7" fmla="*/ 22930 h 26623"/>
                  <a:gd name="connsiteX8" fmla="*/ 13458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8" y="26829"/>
                    </a:moveTo>
                    <a:cubicBezTo>
                      <a:pt x="16988" y="26829"/>
                      <a:pt x="20374" y="25426"/>
                      <a:pt x="22870" y="22930"/>
                    </a:cubicBezTo>
                    <a:cubicBezTo>
                      <a:pt x="25367" y="20433"/>
                      <a:pt x="26769" y="17047"/>
                      <a:pt x="26769" y="13517"/>
                    </a:cubicBezTo>
                    <a:cubicBezTo>
                      <a:pt x="26769" y="9987"/>
                      <a:pt x="25367" y="6600"/>
                      <a:pt x="22870" y="4104"/>
                    </a:cubicBezTo>
                    <a:cubicBezTo>
                      <a:pt x="20374" y="1608"/>
                      <a:pt x="16988" y="205"/>
                      <a:pt x="13458" y="205"/>
                    </a:cubicBezTo>
                    <a:cubicBezTo>
                      <a:pt x="9927" y="205"/>
                      <a:pt x="6541" y="1608"/>
                      <a:pt x="4045" y="4104"/>
                    </a:cubicBezTo>
                    <a:cubicBezTo>
                      <a:pt x="1549" y="6600"/>
                      <a:pt x="146" y="9987"/>
                      <a:pt x="146" y="13517"/>
                    </a:cubicBezTo>
                    <a:cubicBezTo>
                      <a:pt x="146" y="17047"/>
                      <a:pt x="1549" y="20433"/>
                      <a:pt x="4045" y="22930"/>
                    </a:cubicBezTo>
                    <a:cubicBezTo>
                      <a:pt x="6541" y="25426"/>
                      <a:pt x="9927" y="26829"/>
                      <a:pt x="13458" y="268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06" name="任意多边形: 形状 68605">
                <a:extLst>
                  <a:ext uri="{FF2B5EF4-FFF2-40B4-BE49-F238E27FC236}">
                    <a16:creationId xmlns:a16="http://schemas.microsoft.com/office/drawing/2014/main" id="{579976BA-F6E4-C871-85F5-460391B96DDD}"/>
                  </a:ext>
                </a:extLst>
              </p:cNvPr>
              <p:cNvSpPr/>
              <p:nvPr/>
            </p:nvSpPr>
            <p:spPr>
              <a:xfrm>
                <a:off x="8711764" y="3499526"/>
                <a:ext cx="26623" cy="26623"/>
              </a:xfrm>
              <a:custGeom>
                <a:avLst/>
                <a:gdLst>
                  <a:gd name="connsiteX0" fmla="*/ 13964 w 26623"/>
                  <a:gd name="connsiteY0" fmla="*/ 26918 h 26623"/>
                  <a:gd name="connsiteX1" fmla="*/ 23377 w 26623"/>
                  <a:gd name="connsiteY1" fmla="*/ 23019 h 26623"/>
                  <a:gd name="connsiteX2" fmla="*/ 27276 w 26623"/>
                  <a:gd name="connsiteY2" fmla="*/ 13607 h 26623"/>
                  <a:gd name="connsiteX3" fmla="*/ 23377 w 26623"/>
                  <a:gd name="connsiteY3" fmla="*/ 4194 h 26623"/>
                  <a:gd name="connsiteX4" fmla="*/ 13964 w 26623"/>
                  <a:gd name="connsiteY4" fmla="*/ 295 h 26623"/>
                  <a:gd name="connsiteX5" fmla="*/ 4552 w 26623"/>
                  <a:gd name="connsiteY5" fmla="*/ 4194 h 26623"/>
                  <a:gd name="connsiteX6" fmla="*/ 653 w 26623"/>
                  <a:gd name="connsiteY6" fmla="*/ 13607 h 26623"/>
                  <a:gd name="connsiteX7" fmla="*/ 4552 w 26623"/>
                  <a:gd name="connsiteY7" fmla="*/ 23019 h 26623"/>
                  <a:gd name="connsiteX8" fmla="*/ 13964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64" y="26918"/>
                    </a:moveTo>
                    <a:cubicBezTo>
                      <a:pt x="17495" y="26918"/>
                      <a:pt x="20881" y="25516"/>
                      <a:pt x="23377" y="23019"/>
                    </a:cubicBezTo>
                    <a:cubicBezTo>
                      <a:pt x="25873" y="20523"/>
                      <a:pt x="27276" y="17137"/>
                      <a:pt x="27276" y="13607"/>
                    </a:cubicBezTo>
                    <a:cubicBezTo>
                      <a:pt x="27276" y="10076"/>
                      <a:pt x="25873" y="6690"/>
                      <a:pt x="23377" y="4194"/>
                    </a:cubicBezTo>
                    <a:cubicBezTo>
                      <a:pt x="20881" y="1698"/>
                      <a:pt x="17495" y="295"/>
                      <a:pt x="13964" y="295"/>
                    </a:cubicBezTo>
                    <a:cubicBezTo>
                      <a:pt x="10434" y="295"/>
                      <a:pt x="7048" y="1698"/>
                      <a:pt x="4552" y="4194"/>
                    </a:cubicBezTo>
                    <a:cubicBezTo>
                      <a:pt x="2055" y="6690"/>
                      <a:pt x="653" y="10076"/>
                      <a:pt x="653" y="13607"/>
                    </a:cubicBezTo>
                    <a:cubicBezTo>
                      <a:pt x="653" y="17137"/>
                      <a:pt x="2055" y="20523"/>
                      <a:pt x="4552" y="23019"/>
                    </a:cubicBezTo>
                    <a:cubicBezTo>
                      <a:pt x="7048" y="25516"/>
                      <a:pt x="10434" y="26918"/>
                      <a:pt x="13964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07" name="任意多边形: 形状 68606">
                <a:extLst>
                  <a:ext uri="{FF2B5EF4-FFF2-40B4-BE49-F238E27FC236}">
                    <a16:creationId xmlns:a16="http://schemas.microsoft.com/office/drawing/2014/main" id="{05782F43-1CD2-0CA6-2944-1EFCFC93E60E}"/>
                  </a:ext>
                </a:extLst>
              </p:cNvPr>
              <p:cNvSpPr/>
              <p:nvPr/>
            </p:nvSpPr>
            <p:spPr>
              <a:xfrm>
                <a:off x="7138630" y="5333522"/>
                <a:ext cx="26623" cy="26623"/>
              </a:xfrm>
              <a:custGeom>
                <a:avLst/>
                <a:gdLst>
                  <a:gd name="connsiteX0" fmla="*/ 13832 w 26623"/>
                  <a:gd name="connsiteY0" fmla="*/ 27072 h 26623"/>
                  <a:gd name="connsiteX1" fmla="*/ 23245 w 26623"/>
                  <a:gd name="connsiteY1" fmla="*/ 23173 h 26623"/>
                  <a:gd name="connsiteX2" fmla="*/ 27144 w 26623"/>
                  <a:gd name="connsiteY2" fmla="*/ 13761 h 26623"/>
                  <a:gd name="connsiteX3" fmla="*/ 23245 w 26623"/>
                  <a:gd name="connsiteY3" fmla="*/ 4348 h 26623"/>
                  <a:gd name="connsiteX4" fmla="*/ 13832 w 26623"/>
                  <a:gd name="connsiteY4" fmla="*/ 449 h 26623"/>
                  <a:gd name="connsiteX5" fmla="*/ 4420 w 26623"/>
                  <a:gd name="connsiteY5" fmla="*/ 4348 h 26623"/>
                  <a:gd name="connsiteX6" fmla="*/ 521 w 26623"/>
                  <a:gd name="connsiteY6" fmla="*/ 13761 h 26623"/>
                  <a:gd name="connsiteX7" fmla="*/ 4420 w 26623"/>
                  <a:gd name="connsiteY7" fmla="*/ 23173 h 26623"/>
                  <a:gd name="connsiteX8" fmla="*/ 13832 w 26623"/>
                  <a:gd name="connsiteY8" fmla="*/ 270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7072"/>
                    </a:moveTo>
                    <a:cubicBezTo>
                      <a:pt x="17363" y="27072"/>
                      <a:pt x="20749" y="25670"/>
                      <a:pt x="23245" y="23173"/>
                    </a:cubicBezTo>
                    <a:cubicBezTo>
                      <a:pt x="25741" y="20677"/>
                      <a:pt x="27144" y="17291"/>
                      <a:pt x="27144" y="13761"/>
                    </a:cubicBezTo>
                    <a:cubicBezTo>
                      <a:pt x="27144" y="10230"/>
                      <a:pt x="25741" y="6844"/>
                      <a:pt x="23245" y="4348"/>
                    </a:cubicBezTo>
                    <a:cubicBezTo>
                      <a:pt x="20749" y="1852"/>
                      <a:pt x="17363" y="449"/>
                      <a:pt x="13832" y="449"/>
                    </a:cubicBezTo>
                    <a:cubicBezTo>
                      <a:pt x="10302" y="449"/>
                      <a:pt x="6916" y="1852"/>
                      <a:pt x="4420" y="4348"/>
                    </a:cubicBezTo>
                    <a:cubicBezTo>
                      <a:pt x="1923" y="6844"/>
                      <a:pt x="521" y="10230"/>
                      <a:pt x="521" y="13761"/>
                    </a:cubicBezTo>
                    <a:cubicBezTo>
                      <a:pt x="521" y="17291"/>
                      <a:pt x="1923" y="20677"/>
                      <a:pt x="4420" y="23173"/>
                    </a:cubicBezTo>
                    <a:cubicBezTo>
                      <a:pt x="6916" y="25670"/>
                      <a:pt x="10302" y="27072"/>
                      <a:pt x="13832" y="270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08" name="任意多边形: 形状 68607">
                <a:extLst>
                  <a:ext uri="{FF2B5EF4-FFF2-40B4-BE49-F238E27FC236}">
                    <a16:creationId xmlns:a16="http://schemas.microsoft.com/office/drawing/2014/main" id="{40ABED2A-9ABF-2DE1-087A-27D1921A1088}"/>
                  </a:ext>
                </a:extLst>
              </p:cNvPr>
              <p:cNvSpPr/>
              <p:nvPr/>
            </p:nvSpPr>
            <p:spPr>
              <a:xfrm>
                <a:off x="8535759" y="3396190"/>
                <a:ext cx="26623" cy="26623"/>
              </a:xfrm>
              <a:custGeom>
                <a:avLst/>
                <a:gdLst>
                  <a:gd name="connsiteX0" fmla="*/ 13950 w 26623"/>
                  <a:gd name="connsiteY0" fmla="*/ 26910 h 26623"/>
                  <a:gd name="connsiteX1" fmla="*/ 23362 w 26623"/>
                  <a:gd name="connsiteY1" fmla="*/ 23011 h 26623"/>
                  <a:gd name="connsiteX2" fmla="*/ 27261 w 26623"/>
                  <a:gd name="connsiteY2" fmla="*/ 13598 h 26623"/>
                  <a:gd name="connsiteX3" fmla="*/ 23362 w 26623"/>
                  <a:gd name="connsiteY3" fmla="*/ 4185 h 26623"/>
                  <a:gd name="connsiteX4" fmla="*/ 13950 w 26623"/>
                  <a:gd name="connsiteY4" fmla="*/ 286 h 26623"/>
                  <a:gd name="connsiteX5" fmla="*/ 4537 w 26623"/>
                  <a:gd name="connsiteY5" fmla="*/ 4185 h 26623"/>
                  <a:gd name="connsiteX6" fmla="*/ 638 w 26623"/>
                  <a:gd name="connsiteY6" fmla="*/ 13598 h 26623"/>
                  <a:gd name="connsiteX7" fmla="*/ 4537 w 26623"/>
                  <a:gd name="connsiteY7" fmla="*/ 23011 h 26623"/>
                  <a:gd name="connsiteX8" fmla="*/ 13950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0" y="26910"/>
                    </a:moveTo>
                    <a:cubicBezTo>
                      <a:pt x="17480" y="26910"/>
                      <a:pt x="20866" y="25507"/>
                      <a:pt x="23362" y="23011"/>
                    </a:cubicBezTo>
                    <a:cubicBezTo>
                      <a:pt x="25859" y="20514"/>
                      <a:pt x="27261" y="17128"/>
                      <a:pt x="27261" y="13598"/>
                    </a:cubicBezTo>
                    <a:cubicBezTo>
                      <a:pt x="27261" y="10068"/>
                      <a:pt x="25859" y="6682"/>
                      <a:pt x="23362" y="4185"/>
                    </a:cubicBezTo>
                    <a:cubicBezTo>
                      <a:pt x="20866" y="1689"/>
                      <a:pt x="17480" y="286"/>
                      <a:pt x="13950" y="286"/>
                    </a:cubicBezTo>
                    <a:cubicBezTo>
                      <a:pt x="10419" y="286"/>
                      <a:pt x="7033" y="1689"/>
                      <a:pt x="4537" y="4185"/>
                    </a:cubicBezTo>
                    <a:cubicBezTo>
                      <a:pt x="2041" y="6682"/>
                      <a:pt x="638" y="10068"/>
                      <a:pt x="638" y="13598"/>
                    </a:cubicBezTo>
                    <a:cubicBezTo>
                      <a:pt x="638" y="17128"/>
                      <a:pt x="2041" y="20514"/>
                      <a:pt x="4537" y="23011"/>
                    </a:cubicBezTo>
                    <a:cubicBezTo>
                      <a:pt x="7033" y="25507"/>
                      <a:pt x="10419" y="26910"/>
                      <a:pt x="13950" y="269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09" name="任意多边形: 形状 68608">
                <a:extLst>
                  <a:ext uri="{FF2B5EF4-FFF2-40B4-BE49-F238E27FC236}">
                    <a16:creationId xmlns:a16="http://schemas.microsoft.com/office/drawing/2014/main" id="{8AD87BC6-DE54-865A-CA9C-2FBA2DDE8F84}"/>
                  </a:ext>
                </a:extLst>
              </p:cNvPr>
              <p:cNvSpPr/>
              <p:nvPr/>
            </p:nvSpPr>
            <p:spPr>
              <a:xfrm>
                <a:off x="4114666" y="3711050"/>
                <a:ext cx="26623" cy="26623"/>
              </a:xfrm>
              <a:custGeom>
                <a:avLst/>
                <a:gdLst>
                  <a:gd name="connsiteX0" fmla="*/ 13578 w 26623"/>
                  <a:gd name="connsiteY0" fmla="*/ 26936 h 26623"/>
                  <a:gd name="connsiteX1" fmla="*/ 22991 w 26623"/>
                  <a:gd name="connsiteY1" fmla="*/ 23037 h 26623"/>
                  <a:gd name="connsiteX2" fmla="*/ 26890 w 26623"/>
                  <a:gd name="connsiteY2" fmla="*/ 13624 h 26623"/>
                  <a:gd name="connsiteX3" fmla="*/ 22991 w 26623"/>
                  <a:gd name="connsiteY3" fmla="*/ 4212 h 26623"/>
                  <a:gd name="connsiteX4" fmla="*/ 13578 w 26623"/>
                  <a:gd name="connsiteY4" fmla="*/ 313 h 26623"/>
                  <a:gd name="connsiteX5" fmla="*/ 4166 w 26623"/>
                  <a:gd name="connsiteY5" fmla="*/ 4212 h 26623"/>
                  <a:gd name="connsiteX6" fmla="*/ 267 w 26623"/>
                  <a:gd name="connsiteY6" fmla="*/ 13624 h 26623"/>
                  <a:gd name="connsiteX7" fmla="*/ 4166 w 26623"/>
                  <a:gd name="connsiteY7" fmla="*/ 23037 h 26623"/>
                  <a:gd name="connsiteX8" fmla="*/ 13578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8" y="26936"/>
                    </a:moveTo>
                    <a:cubicBezTo>
                      <a:pt x="17109" y="26936"/>
                      <a:pt x="20495" y="25533"/>
                      <a:pt x="22991" y="23037"/>
                    </a:cubicBezTo>
                    <a:cubicBezTo>
                      <a:pt x="25487" y="20541"/>
                      <a:pt x="26890" y="17155"/>
                      <a:pt x="26890" y="13624"/>
                    </a:cubicBezTo>
                    <a:cubicBezTo>
                      <a:pt x="26890" y="10094"/>
                      <a:pt x="25487" y="6708"/>
                      <a:pt x="22991" y="4212"/>
                    </a:cubicBezTo>
                    <a:cubicBezTo>
                      <a:pt x="20495" y="1715"/>
                      <a:pt x="17109" y="313"/>
                      <a:pt x="13578" y="313"/>
                    </a:cubicBezTo>
                    <a:cubicBezTo>
                      <a:pt x="10048" y="313"/>
                      <a:pt x="6662" y="1715"/>
                      <a:pt x="4166" y="4212"/>
                    </a:cubicBezTo>
                    <a:cubicBezTo>
                      <a:pt x="1669" y="6708"/>
                      <a:pt x="267" y="10094"/>
                      <a:pt x="267" y="13624"/>
                    </a:cubicBezTo>
                    <a:cubicBezTo>
                      <a:pt x="267" y="17155"/>
                      <a:pt x="1669" y="20541"/>
                      <a:pt x="4166" y="23037"/>
                    </a:cubicBezTo>
                    <a:cubicBezTo>
                      <a:pt x="6662" y="25533"/>
                      <a:pt x="10048" y="26936"/>
                      <a:pt x="13578" y="269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10" name="任意多边形: 形状 68609">
                <a:extLst>
                  <a:ext uri="{FF2B5EF4-FFF2-40B4-BE49-F238E27FC236}">
                    <a16:creationId xmlns:a16="http://schemas.microsoft.com/office/drawing/2014/main" id="{3C7697AE-A13C-08F7-A3D1-6476818F89AF}"/>
                  </a:ext>
                </a:extLst>
              </p:cNvPr>
              <p:cNvSpPr/>
              <p:nvPr/>
            </p:nvSpPr>
            <p:spPr>
              <a:xfrm>
                <a:off x="7190649" y="4944048"/>
                <a:ext cx="26623" cy="26623"/>
              </a:xfrm>
              <a:custGeom>
                <a:avLst/>
                <a:gdLst>
                  <a:gd name="connsiteX0" fmla="*/ 13837 w 26623"/>
                  <a:gd name="connsiteY0" fmla="*/ 27040 h 26623"/>
                  <a:gd name="connsiteX1" fmla="*/ 23249 w 26623"/>
                  <a:gd name="connsiteY1" fmla="*/ 23141 h 26623"/>
                  <a:gd name="connsiteX2" fmla="*/ 27148 w 26623"/>
                  <a:gd name="connsiteY2" fmla="*/ 13728 h 26623"/>
                  <a:gd name="connsiteX3" fmla="*/ 23249 w 26623"/>
                  <a:gd name="connsiteY3" fmla="*/ 4315 h 26623"/>
                  <a:gd name="connsiteX4" fmla="*/ 13837 w 26623"/>
                  <a:gd name="connsiteY4" fmla="*/ 416 h 26623"/>
                  <a:gd name="connsiteX5" fmla="*/ 4424 w 26623"/>
                  <a:gd name="connsiteY5" fmla="*/ 4315 h 26623"/>
                  <a:gd name="connsiteX6" fmla="*/ 525 w 26623"/>
                  <a:gd name="connsiteY6" fmla="*/ 13728 h 26623"/>
                  <a:gd name="connsiteX7" fmla="*/ 4424 w 26623"/>
                  <a:gd name="connsiteY7" fmla="*/ 23141 h 26623"/>
                  <a:gd name="connsiteX8" fmla="*/ 13837 w 26623"/>
                  <a:gd name="connsiteY8" fmla="*/ 270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7" y="27040"/>
                    </a:moveTo>
                    <a:cubicBezTo>
                      <a:pt x="17367" y="27040"/>
                      <a:pt x="20753" y="25637"/>
                      <a:pt x="23249" y="23141"/>
                    </a:cubicBezTo>
                    <a:cubicBezTo>
                      <a:pt x="25746" y="20644"/>
                      <a:pt x="27148" y="17258"/>
                      <a:pt x="27148" y="13728"/>
                    </a:cubicBezTo>
                    <a:cubicBezTo>
                      <a:pt x="27148" y="10198"/>
                      <a:pt x="25746" y="6812"/>
                      <a:pt x="23249" y="4315"/>
                    </a:cubicBezTo>
                    <a:cubicBezTo>
                      <a:pt x="20753" y="1819"/>
                      <a:pt x="17367" y="416"/>
                      <a:pt x="13837" y="416"/>
                    </a:cubicBezTo>
                    <a:cubicBezTo>
                      <a:pt x="10306" y="416"/>
                      <a:pt x="6920" y="1819"/>
                      <a:pt x="4424" y="4315"/>
                    </a:cubicBezTo>
                    <a:cubicBezTo>
                      <a:pt x="1928" y="6812"/>
                      <a:pt x="525" y="10198"/>
                      <a:pt x="525" y="13728"/>
                    </a:cubicBezTo>
                    <a:cubicBezTo>
                      <a:pt x="525" y="17258"/>
                      <a:pt x="1928" y="20644"/>
                      <a:pt x="4424" y="23141"/>
                    </a:cubicBezTo>
                    <a:cubicBezTo>
                      <a:pt x="6920" y="25637"/>
                      <a:pt x="10306" y="27040"/>
                      <a:pt x="13837" y="270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11" name="任意多边形: 形状 68610">
                <a:extLst>
                  <a:ext uri="{FF2B5EF4-FFF2-40B4-BE49-F238E27FC236}">
                    <a16:creationId xmlns:a16="http://schemas.microsoft.com/office/drawing/2014/main" id="{5F5C1C1C-E68D-2455-CBB2-A381CC2D872D}"/>
                  </a:ext>
                </a:extLst>
              </p:cNvPr>
              <p:cNvSpPr/>
              <p:nvPr/>
            </p:nvSpPr>
            <p:spPr>
              <a:xfrm>
                <a:off x="6471905" y="5400266"/>
                <a:ext cx="26623" cy="26623"/>
              </a:xfrm>
              <a:custGeom>
                <a:avLst/>
                <a:gdLst>
                  <a:gd name="connsiteX0" fmla="*/ 13776 w 26623"/>
                  <a:gd name="connsiteY0" fmla="*/ 27078 h 26623"/>
                  <a:gd name="connsiteX1" fmla="*/ 23189 w 26623"/>
                  <a:gd name="connsiteY1" fmla="*/ 23179 h 26623"/>
                  <a:gd name="connsiteX2" fmla="*/ 27088 w 26623"/>
                  <a:gd name="connsiteY2" fmla="*/ 13766 h 26623"/>
                  <a:gd name="connsiteX3" fmla="*/ 23189 w 26623"/>
                  <a:gd name="connsiteY3" fmla="*/ 4354 h 26623"/>
                  <a:gd name="connsiteX4" fmla="*/ 13776 w 26623"/>
                  <a:gd name="connsiteY4" fmla="*/ 455 h 26623"/>
                  <a:gd name="connsiteX5" fmla="*/ 4364 w 26623"/>
                  <a:gd name="connsiteY5" fmla="*/ 4354 h 26623"/>
                  <a:gd name="connsiteX6" fmla="*/ 465 w 26623"/>
                  <a:gd name="connsiteY6" fmla="*/ 13766 h 26623"/>
                  <a:gd name="connsiteX7" fmla="*/ 4364 w 26623"/>
                  <a:gd name="connsiteY7" fmla="*/ 23179 h 26623"/>
                  <a:gd name="connsiteX8" fmla="*/ 13776 w 26623"/>
                  <a:gd name="connsiteY8" fmla="*/ 270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7078"/>
                    </a:moveTo>
                    <a:cubicBezTo>
                      <a:pt x="17307" y="27078"/>
                      <a:pt x="20693" y="25675"/>
                      <a:pt x="23189" y="23179"/>
                    </a:cubicBezTo>
                    <a:cubicBezTo>
                      <a:pt x="25685" y="20683"/>
                      <a:pt x="27088" y="17297"/>
                      <a:pt x="27088" y="13766"/>
                    </a:cubicBezTo>
                    <a:cubicBezTo>
                      <a:pt x="27088" y="10236"/>
                      <a:pt x="25685" y="6850"/>
                      <a:pt x="23189" y="4354"/>
                    </a:cubicBezTo>
                    <a:cubicBezTo>
                      <a:pt x="20693" y="1857"/>
                      <a:pt x="17307" y="455"/>
                      <a:pt x="13776" y="455"/>
                    </a:cubicBezTo>
                    <a:cubicBezTo>
                      <a:pt x="10246" y="455"/>
                      <a:pt x="6860" y="1857"/>
                      <a:pt x="4364" y="4354"/>
                    </a:cubicBezTo>
                    <a:cubicBezTo>
                      <a:pt x="1867" y="6850"/>
                      <a:pt x="465" y="10236"/>
                      <a:pt x="465" y="13766"/>
                    </a:cubicBezTo>
                    <a:cubicBezTo>
                      <a:pt x="465" y="17297"/>
                      <a:pt x="1867" y="20683"/>
                      <a:pt x="4364" y="23179"/>
                    </a:cubicBezTo>
                    <a:cubicBezTo>
                      <a:pt x="6860" y="25675"/>
                      <a:pt x="10246" y="27078"/>
                      <a:pt x="13776" y="270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12" name="任意多边形: 形状 68611">
                <a:extLst>
                  <a:ext uri="{FF2B5EF4-FFF2-40B4-BE49-F238E27FC236}">
                    <a16:creationId xmlns:a16="http://schemas.microsoft.com/office/drawing/2014/main" id="{6F7050A2-483D-766E-FA64-8F7895A26514}"/>
                  </a:ext>
                </a:extLst>
              </p:cNvPr>
              <p:cNvSpPr/>
              <p:nvPr/>
            </p:nvSpPr>
            <p:spPr>
              <a:xfrm>
                <a:off x="8027847" y="3643113"/>
                <a:ext cx="26623" cy="26623"/>
              </a:xfrm>
              <a:custGeom>
                <a:avLst/>
                <a:gdLst>
                  <a:gd name="connsiteX0" fmla="*/ 13907 w 26623"/>
                  <a:gd name="connsiteY0" fmla="*/ 26930 h 26623"/>
                  <a:gd name="connsiteX1" fmla="*/ 23320 w 26623"/>
                  <a:gd name="connsiteY1" fmla="*/ 23031 h 26623"/>
                  <a:gd name="connsiteX2" fmla="*/ 27219 w 26623"/>
                  <a:gd name="connsiteY2" fmla="*/ 13619 h 26623"/>
                  <a:gd name="connsiteX3" fmla="*/ 23320 w 26623"/>
                  <a:gd name="connsiteY3" fmla="*/ 4206 h 26623"/>
                  <a:gd name="connsiteX4" fmla="*/ 13907 w 26623"/>
                  <a:gd name="connsiteY4" fmla="*/ 307 h 26623"/>
                  <a:gd name="connsiteX5" fmla="*/ 4494 w 26623"/>
                  <a:gd name="connsiteY5" fmla="*/ 4206 h 26623"/>
                  <a:gd name="connsiteX6" fmla="*/ 595 w 26623"/>
                  <a:gd name="connsiteY6" fmla="*/ 13619 h 26623"/>
                  <a:gd name="connsiteX7" fmla="*/ 4494 w 26623"/>
                  <a:gd name="connsiteY7" fmla="*/ 23031 h 26623"/>
                  <a:gd name="connsiteX8" fmla="*/ 13907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7" y="26930"/>
                    </a:moveTo>
                    <a:cubicBezTo>
                      <a:pt x="17437" y="26930"/>
                      <a:pt x="20823" y="25528"/>
                      <a:pt x="23320" y="23031"/>
                    </a:cubicBezTo>
                    <a:cubicBezTo>
                      <a:pt x="25816" y="20535"/>
                      <a:pt x="27219" y="17149"/>
                      <a:pt x="27219" y="13619"/>
                    </a:cubicBezTo>
                    <a:cubicBezTo>
                      <a:pt x="27219" y="10088"/>
                      <a:pt x="25816" y="6702"/>
                      <a:pt x="23320" y="4206"/>
                    </a:cubicBezTo>
                    <a:cubicBezTo>
                      <a:pt x="20823" y="1710"/>
                      <a:pt x="17437" y="307"/>
                      <a:pt x="13907" y="307"/>
                    </a:cubicBezTo>
                    <a:cubicBezTo>
                      <a:pt x="10377" y="307"/>
                      <a:pt x="6991" y="1710"/>
                      <a:pt x="4494" y="4206"/>
                    </a:cubicBezTo>
                    <a:cubicBezTo>
                      <a:pt x="1998" y="6702"/>
                      <a:pt x="595" y="10088"/>
                      <a:pt x="595" y="13619"/>
                    </a:cubicBezTo>
                    <a:cubicBezTo>
                      <a:pt x="595" y="17149"/>
                      <a:pt x="1998" y="20535"/>
                      <a:pt x="4494" y="23031"/>
                    </a:cubicBezTo>
                    <a:cubicBezTo>
                      <a:pt x="6991" y="25528"/>
                      <a:pt x="10377" y="26930"/>
                      <a:pt x="13907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13" name="任意多边形: 形状 68612">
                <a:extLst>
                  <a:ext uri="{FF2B5EF4-FFF2-40B4-BE49-F238E27FC236}">
                    <a16:creationId xmlns:a16="http://schemas.microsoft.com/office/drawing/2014/main" id="{FCB5A2C9-FAF4-F24B-D3B7-278833D0E8FE}"/>
                  </a:ext>
                </a:extLst>
              </p:cNvPr>
              <p:cNvSpPr/>
              <p:nvPr/>
            </p:nvSpPr>
            <p:spPr>
              <a:xfrm>
                <a:off x="7818249" y="3601249"/>
                <a:ext cx="26623" cy="26623"/>
              </a:xfrm>
              <a:custGeom>
                <a:avLst/>
                <a:gdLst>
                  <a:gd name="connsiteX0" fmla="*/ 13889 w 26623"/>
                  <a:gd name="connsiteY0" fmla="*/ 26927 h 26623"/>
                  <a:gd name="connsiteX1" fmla="*/ 23302 w 26623"/>
                  <a:gd name="connsiteY1" fmla="*/ 23028 h 26623"/>
                  <a:gd name="connsiteX2" fmla="*/ 27201 w 26623"/>
                  <a:gd name="connsiteY2" fmla="*/ 13615 h 26623"/>
                  <a:gd name="connsiteX3" fmla="*/ 23302 w 26623"/>
                  <a:gd name="connsiteY3" fmla="*/ 4202 h 26623"/>
                  <a:gd name="connsiteX4" fmla="*/ 13889 w 26623"/>
                  <a:gd name="connsiteY4" fmla="*/ 304 h 26623"/>
                  <a:gd name="connsiteX5" fmla="*/ 4477 w 26623"/>
                  <a:gd name="connsiteY5" fmla="*/ 4202 h 26623"/>
                  <a:gd name="connsiteX6" fmla="*/ 578 w 26623"/>
                  <a:gd name="connsiteY6" fmla="*/ 13615 h 26623"/>
                  <a:gd name="connsiteX7" fmla="*/ 4477 w 26623"/>
                  <a:gd name="connsiteY7" fmla="*/ 23028 h 26623"/>
                  <a:gd name="connsiteX8" fmla="*/ 13889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9" y="26927"/>
                    </a:moveTo>
                    <a:cubicBezTo>
                      <a:pt x="17420" y="26927"/>
                      <a:pt x="20806" y="25524"/>
                      <a:pt x="23302" y="23028"/>
                    </a:cubicBezTo>
                    <a:cubicBezTo>
                      <a:pt x="25798" y="20532"/>
                      <a:pt x="27201" y="17145"/>
                      <a:pt x="27201" y="13615"/>
                    </a:cubicBezTo>
                    <a:cubicBezTo>
                      <a:pt x="27201" y="10085"/>
                      <a:pt x="25798" y="6699"/>
                      <a:pt x="23302" y="4202"/>
                    </a:cubicBezTo>
                    <a:cubicBezTo>
                      <a:pt x="20806" y="1706"/>
                      <a:pt x="17420" y="304"/>
                      <a:pt x="13889" y="304"/>
                    </a:cubicBezTo>
                    <a:cubicBezTo>
                      <a:pt x="10359" y="304"/>
                      <a:pt x="6973" y="1706"/>
                      <a:pt x="4477" y="4202"/>
                    </a:cubicBezTo>
                    <a:cubicBezTo>
                      <a:pt x="1980" y="6699"/>
                      <a:pt x="578" y="10085"/>
                      <a:pt x="578" y="13615"/>
                    </a:cubicBezTo>
                    <a:cubicBezTo>
                      <a:pt x="578" y="17145"/>
                      <a:pt x="1980" y="20532"/>
                      <a:pt x="4477" y="23028"/>
                    </a:cubicBezTo>
                    <a:cubicBezTo>
                      <a:pt x="6973" y="25524"/>
                      <a:pt x="10359" y="26927"/>
                      <a:pt x="13889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14" name="任意多边形: 形状 68613">
                <a:extLst>
                  <a:ext uri="{FF2B5EF4-FFF2-40B4-BE49-F238E27FC236}">
                    <a16:creationId xmlns:a16="http://schemas.microsoft.com/office/drawing/2014/main" id="{A48CFDC9-2EE4-2EE2-8B96-EDF7BEB9AE69}"/>
                  </a:ext>
                </a:extLst>
              </p:cNvPr>
              <p:cNvSpPr/>
              <p:nvPr/>
            </p:nvSpPr>
            <p:spPr>
              <a:xfrm>
                <a:off x="5400912" y="4552840"/>
                <a:ext cx="26623" cy="26623"/>
              </a:xfrm>
              <a:custGeom>
                <a:avLst/>
                <a:gdLst>
                  <a:gd name="connsiteX0" fmla="*/ 13686 w 26623"/>
                  <a:gd name="connsiteY0" fmla="*/ 27007 h 26623"/>
                  <a:gd name="connsiteX1" fmla="*/ 23099 w 26623"/>
                  <a:gd name="connsiteY1" fmla="*/ 23108 h 26623"/>
                  <a:gd name="connsiteX2" fmla="*/ 26998 w 26623"/>
                  <a:gd name="connsiteY2" fmla="*/ 13695 h 26623"/>
                  <a:gd name="connsiteX3" fmla="*/ 23099 w 26623"/>
                  <a:gd name="connsiteY3" fmla="*/ 4282 h 26623"/>
                  <a:gd name="connsiteX4" fmla="*/ 13686 w 26623"/>
                  <a:gd name="connsiteY4" fmla="*/ 384 h 26623"/>
                  <a:gd name="connsiteX5" fmla="*/ 4274 w 26623"/>
                  <a:gd name="connsiteY5" fmla="*/ 4282 h 26623"/>
                  <a:gd name="connsiteX6" fmla="*/ 375 w 26623"/>
                  <a:gd name="connsiteY6" fmla="*/ 13695 h 26623"/>
                  <a:gd name="connsiteX7" fmla="*/ 4274 w 26623"/>
                  <a:gd name="connsiteY7" fmla="*/ 23108 h 26623"/>
                  <a:gd name="connsiteX8" fmla="*/ 13686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7007"/>
                    </a:moveTo>
                    <a:cubicBezTo>
                      <a:pt x="17217" y="27007"/>
                      <a:pt x="20603" y="25604"/>
                      <a:pt x="23099" y="23108"/>
                    </a:cubicBezTo>
                    <a:cubicBezTo>
                      <a:pt x="25595" y="20612"/>
                      <a:pt x="26998" y="17225"/>
                      <a:pt x="26998" y="13695"/>
                    </a:cubicBezTo>
                    <a:cubicBezTo>
                      <a:pt x="26998" y="10165"/>
                      <a:pt x="25595" y="6779"/>
                      <a:pt x="23099" y="4282"/>
                    </a:cubicBezTo>
                    <a:cubicBezTo>
                      <a:pt x="20603" y="1786"/>
                      <a:pt x="17217" y="384"/>
                      <a:pt x="13686" y="384"/>
                    </a:cubicBezTo>
                    <a:cubicBezTo>
                      <a:pt x="10156" y="384"/>
                      <a:pt x="6770" y="1786"/>
                      <a:pt x="4274" y="4282"/>
                    </a:cubicBezTo>
                    <a:cubicBezTo>
                      <a:pt x="1777" y="6779"/>
                      <a:pt x="375" y="10165"/>
                      <a:pt x="375" y="13695"/>
                    </a:cubicBezTo>
                    <a:cubicBezTo>
                      <a:pt x="375" y="17225"/>
                      <a:pt x="1777" y="20612"/>
                      <a:pt x="4274" y="23108"/>
                    </a:cubicBezTo>
                    <a:cubicBezTo>
                      <a:pt x="6770" y="25604"/>
                      <a:pt x="10156" y="27007"/>
                      <a:pt x="13686" y="270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15" name="任意多边形: 形状 68614">
                <a:extLst>
                  <a:ext uri="{FF2B5EF4-FFF2-40B4-BE49-F238E27FC236}">
                    <a16:creationId xmlns:a16="http://schemas.microsoft.com/office/drawing/2014/main" id="{A0DEE8AB-F3B6-D0F1-C8AA-1AEC4707C54C}"/>
                  </a:ext>
                </a:extLst>
              </p:cNvPr>
              <p:cNvSpPr/>
              <p:nvPr/>
            </p:nvSpPr>
            <p:spPr>
              <a:xfrm>
                <a:off x="6908632" y="1620564"/>
                <a:ext cx="26623" cy="26623"/>
              </a:xfrm>
              <a:custGeom>
                <a:avLst/>
                <a:gdLst>
                  <a:gd name="connsiteX0" fmla="*/ 13813 w 26623"/>
                  <a:gd name="connsiteY0" fmla="*/ 26760 h 26623"/>
                  <a:gd name="connsiteX1" fmla="*/ 23226 w 26623"/>
                  <a:gd name="connsiteY1" fmla="*/ 22862 h 26623"/>
                  <a:gd name="connsiteX2" fmla="*/ 27125 w 26623"/>
                  <a:gd name="connsiteY2" fmla="*/ 13449 h 26623"/>
                  <a:gd name="connsiteX3" fmla="*/ 23226 w 26623"/>
                  <a:gd name="connsiteY3" fmla="*/ 4036 h 26623"/>
                  <a:gd name="connsiteX4" fmla="*/ 13813 w 26623"/>
                  <a:gd name="connsiteY4" fmla="*/ 137 h 26623"/>
                  <a:gd name="connsiteX5" fmla="*/ 4400 w 26623"/>
                  <a:gd name="connsiteY5" fmla="*/ 4036 h 26623"/>
                  <a:gd name="connsiteX6" fmla="*/ 501 w 26623"/>
                  <a:gd name="connsiteY6" fmla="*/ 13449 h 26623"/>
                  <a:gd name="connsiteX7" fmla="*/ 4400 w 26623"/>
                  <a:gd name="connsiteY7" fmla="*/ 22862 h 26623"/>
                  <a:gd name="connsiteX8" fmla="*/ 13813 w 26623"/>
                  <a:gd name="connsiteY8" fmla="*/ 267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760"/>
                    </a:moveTo>
                    <a:cubicBezTo>
                      <a:pt x="17343" y="26760"/>
                      <a:pt x="20729" y="25358"/>
                      <a:pt x="23226" y="22862"/>
                    </a:cubicBezTo>
                    <a:cubicBezTo>
                      <a:pt x="25722" y="20365"/>
                      <a:pt x="27125" y="16979"/>
                      <a:pt x="27125" y="13449"/>
                    </a:cubicBezTo>
                    <a:cubicBezTo>
                      <a:pt x="27125" y="9919"/>
                      <a:pt x="25722" y="6532"/>
                      <a:pt x="23226" y="4036"/>
                    </a:cubicBezTo>
                    <a:cubicBezTo>
                      <a:pt x="20729" y="1540"/>
                      <a:pt x="17343" y="137"/>
                      <a:pt x="13813" y="137"/>
                    </a:cubicBezTo>
                    <a:cubicBezTo>
                      <a:pt x="10283" y="137"/>
                      <a:pt x="6897" y="1540"/>
                      <a:pt x="4400" y="4036"/>
                    </a:cubicBezTo>
                    <a:cubicBezTo>
                      <a:pt x="1904" y="6532"/>
                      <a:pt x="501" y="9919"/>
                      <a:pt x="501" y="13449"/>
                    </a:cubicBezTo>
                    <a:cubicBezTo>
                      <a:pt x="501" y="16979"/>
                      <a:pt x="1904" y="20365"/>
                      <a:pt x="4400" y="22862"/>
                    </a:cubicBezTo>
                    <a:cubicBezTo>
                      <a:pt x="6897" y="25358"/>
                      <a:pt x="10283" y="26760"/>
                      <a:pt x="13813" y="267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16" name="任意多边形: 形状 68615">
                <a:extLst>
                  <a:ext uri="{FF2B5EF4-FFF2-40B4-BE49-F238E27FC236}">
                    <a16:creationId xmlns:a16="http://schemas.microsoft.com/office/drawing/2014/main" id="{D1DB8880-955F-6512-9B27-85AD7A96B736}"/>
                  </a:ext>
                </a:extLst>
              </p:cNvPr>
              <p:cNvSpPr/>
              <p:nvPr/>
            </p:nvSpPr>
            <p:spPr>
              <a:xfrm>
                <a:off x="8002966" y="2813253"/>
                <a:ext cx="26623" cy="26623"/>
              </a:xfrm>
              <a:custGeom>
                <a:avLst/>
                <a:gdLst>
                  <a:gd name="connsiteX0" fmla="*/ 13905 w 26623"/>
                  <a:gd name="connsiteY0" fmla="*/ 26861 h 26623"/>
                  <a:gd name="connsiteX1" fmla="*/ 23318 w 26623"/>
                  <a:gd name="connsiteY1" fmla="*/ 22962 h 26623"/>
                  <a:gd name="connsiteX2" fmla="*/ 27216 w 26623"/>
                  <a:gd name="connsiteY2" fmla="*/ 13549 h 26623"/>
                  <a:gd name="connsiteX3" fmla="*/ 23318 w 26623"/>
                  <a:gd name="connsiteY3" fmla="*/ 4136 h 26623"/>
                  <a:gd name="connsiteX4" fmla="*/ 13905 w 26623"/>
                  <a:gd name="connsiteY4" fmla="*/ 237 h 26623"/>
                  <a:gd name="connsiteX5" fmla="*/ 4492 w 26623"/>
                  <a:gd name="connsiteY5" fmla="*/ 4136 h 26623"/>
                  <a:gd name="connsiteX6" fmla="*/ 593 w 26623"/>
                  <a:gd name="connsiteY6" fmla="*/ 13549 h 26623"/>
                  <a:gd name="connsiteX7" fmla="*/ 4492 w 26623"/>
                  <a:gd name="connsiteY7" fmla="*/ 22962 h 26623"/>
                  <a:gd name="connsiteX8" fmla="*/ 13905 w 26623"/>
                  <a:gd name="connsiteY8" fmla="*/ 268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5" y="26861"/>
                    </a:moveTo>
                    <a:cubicBezTo>
                      <a:pt x="17435" y="26861"/>
                      <a:pt x="20821" y="25458"/>
                      <a:pt x="23318" y="22962"/>
                    </a:cubicBezTo>
                    <a:cubicBezTo>
                      <a:pt x="25814" y="20465"/>
                      <a:pt x="27216" y="17079"/>
                      <a:pt x="27216" y="13549"/>
                    </a:cubicBezTo>
                    <a:cubicBezTo>
                      <a:pt x="27216" y="10019"/>
                      <a:pt x="25814" y="6633"/>
                      <a:pt x="23318" y="4136"/>
                    </a:cubicBezTo>
                    <a:cubicBezTo>
                      <a:pt x="20821" y="1640"/>
                      <a:pt x="17435" y="237"/>
                      <a:pt x="13905" y="237"/>
                    </a:cubicBezTo>
                    <a:cubicBezTo>
                      <a:pt x="10375" y="237"/>
                      <a:pt x="6988" y="1640"/>
                      <a:pt x="4492" y="4136"/>
                    </a:cubicBezTo>
                    <a:cubicBezTo>
                      <a:pt x="1996" y="6633"/>
                      <a:pt x="593" y="10019"/>
                      <a:pt x="593" y="13549"/>
                    </a:cubicBezTo>
                    <a:cubicBezTo>
                      <a:pt x="593" y="17079"/>
                      <a:pt x="1996" y="20465"/>
                      <a:pt x="4492" y="22962"/>
                    </a:cubicBezTo>
                    <a:cubicBezTo>
                      <a:pt x="6988" y="25458"/>
                      <a:pt x="10375" y="26861"/>
                      <a:pt x="13905" y="268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17" name="任意多边形: 形状 68616">
                <a:extLst>
                  <a:ext uri="{FF2B5EF4-FFF2-40B4-BE49-F238E27FC236}">
                    <a16:creationId xmlns:a16="http://schemas.microsoft.com/office/drawing/2014/main" id="{38C3974E-3F10-0F23-4AC0-5A2E2DCE7C3C}"/>
                  </a:ext>
                </a:extLst>
              </p:cNvPr>
              <p:cNvSpPr/>
              <p:nvPr/>
            </p:nvSpPr>
            <p:spPr>
              <a:xfrm>
                <a:off x="3525921" y="2808309"/>
                <a:ext cx="26623" cy="26623"/>
              </a:xfrm>
              <a:custGeom>
                <a:avLst/>
                <a:gdLst>
                  <a:gd name="connsiteX0" fmla="*/ 13529 w 26623"/>
                  <a:gd name="connsiteY0" fmla="*/ 26860 h 26623"/>
                  <a:gd name="connsiteX1" fmla="*/ 22942 w 26623"/>
                  <a:gd name="connsiteY1" fmla="*/ 22961 h 26623"/>
                  <a:gd name="connsiteX2" fmla="*/ 26840 w 26623"/>
                  <a:gd name="connsiteY2" fmla="*/ 13549 h 26623"/>
                  <a:gd name="connsiteX3" fmla="*/ 22942 w 26623"/>
                  <a:gd name="connsiteY3" fmla="*/ 4136 h 26623"/>
                  <a:gd name="connsiteX4" fmla="*/ 13529 w 26623"/>
                  <a:gd name="connsiteY4" fmla="*/ 237 h 26623"/>
                  <a:gd name="connsiteX5" fmla="*/ 4116 w 26623"/>
                  <a:gd name="connsiteY5" fmla="*/ 4136 h 26623"/>
                  <a:gd name="connsiteX6" fmla="*/ 217 w 26623"/>
                  <a:gd name="connsiteY6" fmla="*/ 13549 h 26623"/>
                  <a:gd name="connsiteX7" fmla="*/ 4116 w 26623"/>
                  <a:gd name="connsiteY7" fmla="*/ 22961 h 26623"/>
                  <a:gd name="connsiteX8" fmla="*/ 13529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29" y="26860"/>
                    </a:moveTo>
                    <a:cubicBezTo>
                      <a:pt x="17059" y="26860"/>
                      <a:pt x="20445" y="25458"/>
                      <a:pt x="22942" y="22961"/>
                    </a:cubicBezTo>
                    <a:cubicBezTo>
                      <a:pt x="25438" y="20465"/>
                      <a:pt x="26840" y="17079"/>
                      <a:pt x="26840" y="13549"/>
                    </a:cubicBezTo>
                    <a:cubicBezTo>
                      <a:pt x="26840" y="10018"/>
                      <a:pt x="25438" y="6632"/>
                      <a:pt x="22942" y="4136"/>
                    </a:cubicBezTo>
                    <a:cubicBezTo>
                      <a:pt x="20445" y="1640"/>
                      <a:pt x="17059" y="237"/>
                      <a:pt x="13529" y="237"/>
                    </a:cubicBezTo>
                    <a:cubicBezTo>
                      <a:pt x="9999" y="237"/>
                      <a:pt x="6612" y="1640"/>
                      <a:pt x="4116" y="4136"/>
                    </a:cubicBezTo>
                    <a:cubicBezTo>
                      <a:pt x="1620" y="6632"/>
                      <a:pt x="217" y="10018"/>
                      <a:pt x="217" y="13549"/>
                    </a:cubicBezTo>
                    <a:cubicBezTo>
                      <a:pt x="217" y="17079"/>
                      <a:pt x="1620" y="20465"/>
                      <a:pt x="4116" y="22961"/>
                    </a:cubicBezTo>
                    <a:cubicBezTo>
                      <a:pt x="6612" y="25458"/>
                      <a:pt x="9999" y="26860"/>
                      <a:pt x="13529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18" name="任意多边形: 形状 68617">
                <a:extLst>
                  <a:ext uri="{FF2B5EF4-FFF2-40B4-BE49-F238E27FC236}">
                    <a16:creationId xmlns:a16="http://schemas.microsoft.com/office/drawing/2014/main" id="{C2C2BAC3-BF42-7F4A-5BF1-B6AA36C16804}"/>
                  </a:ext>
                </a:extLst>
              </p:cNvPr>
              <p:cNvSpPr/>
              <p:nvPr/>
            </p:nvSpPr>
            <p:spPr>
              <a:xfrm>
                <a:off x="9301980" y="3635836"/>
                <a:ext cx="26623" cy="26623"/>
              </a:xfrm>
              <a:custGeom>
                <a:avLst/>
                <a:gdLst>
                  <a:gd name="connsiteX0" fmla="*/ 14014 w 26623"/>
                  <a:gd name="connsiteY0" fmla="*/ 26930 h 26623"/>
                  <a:gd name="connsiteX1" fmla="*/ 23427 w 26623"/>
                  <a:gd name="connsiteY1" fmla="*/ 23031 h 26623"/>
                  <a:gd name="connsiteX2" fmla="*/ 27326 w 26623"/>
                  <a:gd name="connsiteY2" fmla="*/ 13618 h 26623"/>
                  <a:gd name="connsiteX3" fmla="*/ 23427 w 26623"/>
                  <a:gd name="connsiteY3" fmla="*/ 4205 h 26623"/>
                  <a:gd name="connsiteX4" fmla="*/ 14014 w 26623"/>
                  <a:gd name="connsiteY4" fmla="*/ 306 h 26623"/>
                  <a:gd name="connsiteX5" fmla="*/ 4601 w 26623"/>
                  <a:gd name="connsiteY5" fmla="*/ 4205 h 26623"/>
                  <a:gd name="connsiteX6" fmla="*/ 702 w 26623"/>
                  <a:gd name="connsiteY6" fmla="*/ 13618 h 26623"/>
                  <a:gd name="connsiteX7" fmla="*/ 4601 w 26623"/>
                  <a:gd name="connsiteY7" fmla="*/ 23031 h 26623"/>
                  <a:gd name="connsiteX8" fmla="*/ 14014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4014" y="26930"/>
                    </a:moveTo>
                    <a:cubicBezTo>
                      <a:pt x="17544" y="26930"/>
                      <a:pt x="20930" y="25527"/>
                      <a:pt x="23427" y="23031"/>
                    </a:cubicBezTo>
                    <a:cubicBezTo>
                      <a:pt x="25923" y="20535"/>
                      <a:pt x="27326" y="17148"/>
                      <a:pt x="27326" y="13618"/>
                    </a:cubicBezTo>
                    <a:cubicBezTo>
                      <a:pt x="27326" y="10088"/>
                      <a:pt x="25923" y="6702"/>
                      <a:pt x="23427" y="4205"/>
                    </a:cubicBezTo>
                    <a:cubicBezTo>
                      <a:pt x="20930" y="1709"/>
                      <a:pt x="17544" y="306"/>
                      <a:pt x="14014" y="306"/>
                    </a:cubicBezTo>
                    <a:cubicBezTo>
                      <a:pt x="10484" y="306"/>
                      <a:pt x="7098" y="1709"/>
                      <a:pt x="4601" y="4205"/>
                    </a:cubicBezTo>
                    <a:cubicBezTo>
                      <a:pt x="2105" y="6702"/>
                      <a:pt x="702" y="10088"/>
                      <a:pt x="702" y="13618"/>
                    </a:cubicBezTo>
                    <a:cubicBezTo>
                      <a:pt x="702" y="17148"/>
                      <a:pt x="2105" y="20535"/>
                      <a:pt x="4601" y="23031"/>
                    </a:cubicBezTo>
                    <a:cubicBezTo>
                      <a:pt x="7098" y="25527"/>
                      <a:pt x="10484" y="26930"/>
                      <a:pt x="14014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19" name="任意多边形: 形状 68618">
                <a:extLst>
                  <a:ext uri="{FF2B5EF4-FFF2-40B4-BE49-F238E27FC236}">
                    <a16:creationId xmlns:a16="http://schemas.microsoft.com/office/drawing/2014/main" id="{11B06B88-A26C-0443-4BC7-51C09CA96889}"/>
                  </a:ext>
                </a:extLst>
              </p:cNvPr>
              <p:cNvSpPr/>
              <p:nvPr/>
            </p:nvSpPr>
            <p:spPr>
              <a:xfrm>
                <a:off x="3284626" y="2981084"/>
                <a:ext cx="26623" cy="26623"/>
              </a:xfrm>
              <a:custGeom>
                <a:avLst/>
                <a:gdLst>
                  <a:gd name="connsiteX0" fmla="*/ 13509 w 26623"/>
                  <a:gd name="connsiteY0" fmla="*/ 26875 h 26623"/>
                  <a:gd name="connsiteX1" fmla="*/ 22921 w 26623"/>
                  <a:gd name="connsiteY1" fmla="*/ 22976 h 26623"/>
                  <a:gd name="connsiteX2" fmla="*/ 26820 w 26623"/>
                  <a:gd name="connsiteY2" fmla="*/ 13563 h 26623"/>
                  <a:gd name="connsiteX3" fmla="*/ 22921 w 26623"/>
                  <a:gd name="connsiteY3" fmla="*/ 4150 h 26623"/>
                  <a:gd name="connsiteX4" fmla="*/ 13509 w 26623"/>
                  <a:gd name="connsiteY4" fmla="*/ 251 h 26623"/>
                  <a:gd name="connsiteX5" fmla="*/ 4096 w 26623"/>
                  <a:gd name="connsiteY5" fmla="*/ 4150 h 26623"/>
                  <a:gd name="connsiteX6" fmla="*/ 197 w 26623"/>
                  <a:gd name="connsiteY6" fmla="*/ 13563 h 26623"/>
                  <a:gd name="connsiteX7" fmla="*/ 4096 w 26623"/>
                  <a:gd name="connsiteY7" fmla="*/ 22976 h 26623"/>
                  <a:gd name="connsiteX8" fmla="*/ 13509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09" y="26875"/>
                    </a:moveTo>
                    <a:cubicBezTo>
                      <a:pt x="17039" y="26875"/>
                      <a:pt x="20425" y="25472"/>
                      <a:pt x="22921" y="22976"/>
                    </a:cubicBezTo>
                    <a:cubicBezTo>
                      <a:pt x="25418" y="20480"/>
                      <a:pt x="26820" y="17093"/>
                      <a:pt x="26820" y="13563"/>
                    </a:cubicBezTo>
                    <a:cubicBezTo>
                      <a:pt x="26820" y="10033"/>
                      <a:pt x="25418" y="6647"/>
                      <a:pt x="22921" y="4150"/>
                    </a:cubicBezTo>
                    <a:cubicBezTo>
                      <a:pt x="20425" y="1654"/>
                      <a:pt x="17039" y="251"/>
                      <a:pt x="13509" y="251"/>
                    </a:cubicBezTo>
                    <a:cubicBezTo>
                      <a:pt x="9978" y="251"/>
                      <a:pt x="6592" y="1654"/>
                      <a:pt x="4096" y="4150"/>
                    </a:cubicBezTo>
                    <a:cubicBezTo>
                      <a:pt x="1600" y="6647"/>
                      <a:pt x="197" y="10033"/>
                      <a:pt x="197" y="13563"/>
                    </a:cubicBezTo>
                    <a:cubicBezTo>
                      <a:pt x="197" y="17093"/>
                      <a:pt x="1600" y="20480"/>
                      <a:pt x="4096" y="22976"/>
                    </a:cubicBezTo>
                    <a:cubicBezTo>
                      <a:pt x="6592" y="25472"/>
                      <a:pt x="9978" y="26875"/>
                      <a:pt x="13509" y="268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20" name="任意多边形: 形状 68619">
                <a:extLst>
                  <a:ext uri="{FF2B5EF4-FFF2-40B4-BE49-F238E27FC236}">
                    <a16:creationId xmlns:a16="http://schemas.microsoft.com/office/drawing/2014/main" id="{8831305A-4F56-25E0-4C51-98E88356BD41}"/>
                  </a:ext>
                </a:extLst>
              </p:cNvPr>
              <p:cNvSpPr/>
              <p:nvPr/>
            </p:nvSpPr>
            <p:spPr>
              <a:xfrm>
                <a:off x="7632543" y="2546265"/>
                <a:ext cx="26623" cy="26623"/>
              </a:xfrm>
              <a:custGeom>
                <a:avLst/>
                <a:gdLst>
                  <a:gd name="connsiteX0" fmla="*/ 13874 w 26623"/>
                  <a:gd name="connsiteY0" fmla="*/ 26838 h 26623"/>
                  <a:gd name="connsiteX1" fmla="*/ 23286 w 26623"/>
                  <a:gd name="connsiteY1" fmla="*/ 22939 h 26623"/>
                  <a:gd name="connsiteX2" fmla="*/ 27185 w 26623"/>
                  <a:gd name="connsiteY2" fmla="*/ 13527 h 26623"/>
                  <a:gd name="connsiteX3" fmla="*/ 23286 w 26623"/>
                  <a:gd name="connsiteY3" fmla="*/ 4114 h 26623"/>
                  <a:gd name="connsiteX4" fmla="*/ 13874 w 26623"/>
                  <a:gd name="connsiteY4" fmla="*/ 215 h 26623"/>
                  <a:gd name="connsiteX5" fmla="*/ 4461 w 26623"/>
                  <a:gd name="connsiteY5" fmla="*/ 4114 h 26623"/>
                  <a:gd name="connsiteX6" fmla="*/ 562 w 26623"/>
                  <a:gd name="connsiteY6" fmla="*/ 13527 h 26623"/>
                  <a:gd name="connsiteX7" fmla="*/ 4461 w 26623"/>
                  <a:gd name="connsiteY7" fmla="*/ 22939 h 26623"/>
                  <a:gd name="connsiteX8" fmla="*/ 13874 w 26623"/>
                  <a:gd name="connsiteY8" fmla="*/ 268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4" y="26838"/>
                    </a:moveTo>
                    <a:cubicBezTo>
                      <a:pt x="17404" y="26838"/>
                      <a:pt x="20790" y="25436"/>
                      <a:pt x="23286" y="22939"/>
                    </a:cubicBezTo>
                    <a:cubicBezTo>
                      <a:pt x="25783" y="20443"/>
                      <a:pt x="27185" y="17057"/>
                      <a:pt x="27185" y="13527"/>
                    </a:cubicBezTo>
                    <a:cubicBezTo>
                      <a:pt x="27185" y="9996"/>
                      <a:pt x="25783" y="6610"/>
                      <a:pt x="23286" y="4114"/>
                    </a:cubicBezTo>
                    <a:cubicBezTo>
                      <a:pt x="20790" y="1618"/>
                      <a:pt x="17404" y="215"/>
                      <a:pt x="13874" y="215"/>
                    </a:cubicBezTo>
                    <a:cubicBezTo>
                      <a:pt x="10343" y="215"/>
                      <a:pt x="6957" y="1618"/>
                      <a:pt x="4461" y="4114"/>
                    </a:cubicBezTo>
                    <a:cubicBezTo>
                      <a:pt x="1965" y="6610"/>
                      <a:pt x="562" y="9996"/>
                      <a:pt x="562" y="13527"/>
                    </a:cubicBezTo>
                    <a:cubicBezTo>
                      <a:pt x="562" y="17057"/>
                      <a:pt x="1965" y="20443"/>
                      <a:pt x="4461" y="22939"/>
                    </a:cubicBezTo>
                    <a:cubicBezTo>
                      <a:pt x="6957" y="25436"/>
                      <a:pt x="10343" y="26838"/>
                      <a:pt x="13874" y="268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21" name="任意多边形: 形状 68620">
                <a:extLst>
                  <a:ext uri="{FF2B5EF4-FFF2-40B4-BE49-F238E27FC236}">
                    <a16:creationId xmlns:a16="http://schemas.microsoft.com/office/drawing/2014/main" id="{F293EE07-7174-D484-D8C5-C2B8F04EB505}"/>
                  </a:ext>
                </a:extLst>
              </p:cNvPr>
              <p:cNvSpPr/>
              <p:nvPr/>
            </p:nvSpPr>
            <p:spPr>
              <a:xfrm>
                <a:off x="6788588" y="1485606"/>
                <a:ext cx="26623" cy="26623"/>
              </a:xfrm>
              <a:custGeom>
                <a:avLst/>
                <a:gdLst>
                  <a:gd name="connsiteX0" fmla="*/ 13803 w 26623"/>
                  <a:gd name="connsiteY0" fmla="*/ 26749 h 26623"/>
                  <a:gd name="connsiteX1" fmla="*/ 23216 w 26623"/>
                  <a:gd name="connsiteY1" fmla="*/ 22850 h 26623"/>
                  <a:gd name="connsiteX2" fmla="*/ 27114 w 26623"/>
                  <a:gd name="connsiteY2" fmla="*/ 13437 h 26623"/>
                  <a:gd name="connsiteX3" fmla="*/ 23216 w 26623"/>
                  <a:gd name="connsiteY3" fmla="*/ 4025 h 26623"/>
                  <a:gd name="connsiteX4" fmla="*/ 13803 w 26623"/>
                  <a:gd name="connsiteY4" fmla="*/ 126 h 26623"/>
                  <a:gd name="connsiteX5" fmla="*/ 4390 w 26623"/>
                  <a:gd name="connsiteY5" fmla="*/ 4025 h 26623"/>
                  <a:gd name="connsiteX6" fmla="*/ 491 w 26623"/>
                  <a:gd name="connsiteY6" fmla="*/ 13437 h 26623"/>
                  <a:gd name="connsiteX7" fmla="*/ 4390 w 26623"/>
                  <a:gd name="connsiteY7" fmla="*/ 22850 h 26623"/>
                  <a:gd name="connsiteX8" fmla="*/ 13803 w 26623"/>
                  <a:gd name="connsiteY8" fmla="*/ 267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749"/>
                    </a:moveTo>
                    <a:cubicBezTo>
                      <a:pt x="17333" y="26749"/>
                      <a:pt x="20719" y="25346"/>
                      <a:pt x="23216" y="22850"/>
                    </a:cubicBezTo>
                    <a:cubicBezTo>
                      <a:pt x="25712" y="20354"/>
                      <a:pt x="27114" y="16968"/>
                      <a:pt x="27114" y="13437"/>
                    </a:cubicBezTo>
                    <a:cubicBezTo>
                      <a:pt x="27114" y="9907"/>
                      <a:pt x="25712" y="6521"/>
                      <a:pt x="23216" y="4025"/>
                    </a:cubicBezTo>
                    <a:cubicBezTo>
                      <a:pt x="20719" y="1528"/>
                      <a:pt x="17333" y="126"/>
                      <a:pt x="13803" y="126"/>
                    </a:cubicBezTo>
                    <a:cubicBezTo>
                      <a:pt x="10273" y="126"/>
                      <a:pt x="6886" y="1528"/>
                      <a:pt x="4390" y="4025"/>
                    </a:cubicBezTo>
                    <a:cubicBezTo>
                      <a:pt x="1894" y="6521"/>
                      <a:pt x="491" y="9907"/>
                      <a:pt x="491" y="13437"/>
                    </a:cubicBezTo>
                    <a:cubicBezTo>
                      <a:pt x="491" y="16968"/>
                      <a:pt x="1894" y="20354"/>
                      <a:pt x="4390" y="22850"/>
                    </a:cubicBezTo>
                    <a:cubicBezTo>
                      <a:pt x="6886" y="25346"/>
                      <a:pt x="10273" y="26749"/>
                      <a:pt x="13803" y="2674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22" name="任意多边形: 形状 68621">
                <a:extLst>
                  <a:ext uri="{FF2B5EF4-FFF2-40B4-BE49-F238E27FC236}">
                    <a16:creationId xmlns:a16="http://schemas.microsoft.com/office/drawing/2014/main" id="{1D83DA45-D201-4A85-53B7-3527730BA331}"/>
                  </a:ext>
                </a:extLst>
              </p:cNvPr>
              <p:cNvSpPr/>
              <p:nvPr/>
            </p:nvSpPr>
            <p:spPr>
              <a:xfrm>
                <a:off x="8537005" y="2970974"/>
                <a:ext cx="26623" cy="26623"/>
              </a:xfrm>
              <a:custGeom>
                <a:avLst/>
                <a:gdLst>
                  <a:gd name="connsiteX0" fmla="*/ 13950 w 26623"/>
                  <a:gd name="connsiteY0" fmla="*/ 26874 h 26623"/>
                  <a:gd name="connsiteX1" fmla="*/ 23362 w 26623"/>
                  <a:gd name="connsiteY1" fmla="*/ 22975 h 26623"/>
                  <a:gd name="connsiteX2" fmla="*/ 27261 w 26623"/>
                  <a:gd name="connsiteY2" fmla="*/ 13562 h 26623"/>
                  <a:gd name="connsiteX3" fmla="*/ 23362 w 26623"/>
                  <a:gd name="connsiteY3" fmla="*/ 4150 h 26623"/>
                  <a:gd name="connsiteX4" fmla="*/ 13950 w 26623"/>
                  <a:gd name="connsiteY4" fmla="*/ 251 h 26623"/>
                  <a:gd name="connsiteX5" fmla="*/ 4537 w 26623"/>
                  <a:gd name="connsiteY5" fmla="*/ 4150 h 26623"/>
                  <a:gd name="connsiteX6" fmla="*/ 638 w 26623"/>
                  <a:gd name="connsiteY6" fmla="*/ 13562 h 26623"/>
                  <a:gd name="connsiteX7" fmla="*/ 4537 w 26623"/>
                  <a:gd name="connsiteY7" fmla="*/ 22975 h 26623"/>
                  <a:gd name="connsiteX8" fmla="*/ 13950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0" y="26874"/>
                    </a:moveTo>
                    <a:cubicBezTo>
                      <a:pt x="17480" y="26874"/>
                      <a:pt x="20866" y="25471"/>
                      <a:pt x="23362" y="22975"/>
                    </a:cubicBezTo>
                    <a:cubicBezTo>
                      <a:pt x="25859" y="20479"/>
                      <a:pt x="27261" y="17093"/>
                      <a:pt x="27261" y="13562"/>
                    </a:cubicBezTo>
                    <a:cubicBezTo>
                      <a:pt x="27261" y="10032"/>
                      <a:pt x="25859" y="6646"/>
                      <a:pt x="23362" y="4150"/>
                    </a:cubicBezTo>
                    <a:cubicBezTo>
                      <a:pt x="20866" y="1653"/>
                      <a:pt x="17480" y="251"/>
                      <a:pt x="13950" y="251"/>
                    </a:cubicBezTo>
                    <a:cubicBezTo>
                      <a:pt x="10419" y="251"/>
                      <a:pt x="7033" y="1653"/>
                      <a:pt x="4537" y="4150"/>
                    </a:cubicBezTo>
                    <a:cubicBezTo>
                      <a:pt x="2041" y="6646"/>
                      <a:pt x="638" y="10032"/>
                      <a:pt x="638" y="13562"/>
                    </a:cubicBezTo>
                    <a:cubicBezTo>
                      <a:pt x="638" y="17093"/>
                      <a:pt x="2041" y="20479"/>
                      <a:pt x="4537" y="22975"/>
                    </a:cubicBezTo>
                    <a:cubicBezTo>
                      <a:pt x="7033" y="25471"/>
                      <a:pt x="10419" y="26874"/>
                      <a:pt x="13950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23" name="任意多边形: 形状 68622">
                <a:extLst>
                  <a:ext uri="{FF2B5EF4-FFF2-40B4-BE49-F238E27FC236}">
                    <a16:creationId xmlns:a16="http://schemas.microsoft.com/office/drawing/2014/main" id="{7D3C0E76-4214-EA35-F62B-507DD2093A5D}"/>
                  </a:ext>
                </a:extLst>
              </p:cNvPr>
              <p:cNvSpPr/>
              <p:nvPr/>
            </p:nvSpPr>
            <p:spPr>
              <a:xfrm>
                <a:off x="7564853" y="5231540"/>
                <a:ext cx="26623" cy="26623"/>
              </a:xfrm>
              <a:custGeom>
                <a:avLst/>
                <a:gdLst>
                  <a:gd name="connsiteX0" fmla="*/ 13868 w 26623"/>
                  <a:gd name="connsiteY0" fmla="*/ 27064 h 26623"/>
                  <a:gd name="connsiteX1" fmla="*/ 23281 w 26623"/>
                  <a:gd name="connsiteY1" fmla="*/ 23165 h 26623"/>
                  <a:gd name="connsiteX2" fmla="*/ 27180 w 26623"/>
                  <a:gd name="connsiteY2" fmla="*/ 13752 h 26623"/>
                  <a:gd name="connsiteX3" fmla="*/ 23281 w 26623"/>
                  <a:gd name="connsiteY3" fmla="*/ 4339 h 26623"/>
                  <a:gd name="connsiteX4" fmla="*/ 13868 w 26623"/>
                  <a:gd name="connsiteY4" fmla="*/ 441 h 26623"/>
                  <a:gd name="connsiteX5" fmla="*/ 4455 w 26623"/>
                  <a:gd name="connsiteY5" fmla="*/ 4339 h 26623"/>
                  <a:gd name="connsiteX6" fmla="*/ 556 w 26623"/>
                  <a:gd name="connsiteY6" fmla="*/ 13752 h 26623"/>
                  <a:gd name="connsiteX7" fmla="*/ 4455 w 26623"/>
                  <a:gd name="connsiteY7" fmla="*/ 23165 h 26623"/>
                  <a:gd name="connsiteX8" fmla="*/ 13868 w 26623"/>
                  <a:gd name="connsiteY8" fmla="*/ 270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8" y="27064"/>
                    </a:moveTo>
                    <a:cubicBezTo>
                      <a:pt x="17398" y="27064"/>
                      <a:pt x="20785" y="25661"/>
                      <a:pt x="23281" y="23165"/>
                    </a:cubicBezTo>
                    <a:cubicBezTo>
                      <a:pt x="25777" y="20669"/>
                      <a:pt x="27180" y="17282"/>
                      <a:pt x="27180" y="13752"/>
                    </a:cubicBezTo>
                    <a:cubicBezTo>
                      <a:pt x="27180" y="10222"/>
                      <a:pt x="25777" y="6836"/>
                      <a:pt x="23281" y="4339"/>
                    </a:cubicBezTo>
                    <a:cubicBezTo>
                      <a:pt x="20785" y="1843"/>
                      <a:pt x="17398" y="441"/>
                      <a:pt x="13868" y="441"/>
                    </a:cubicBezTo>
                    <a:cubicBezTo>
                      <a:pt x="10338" y="441"/>
                      <a:pt x="6952" y="1843"/>
                      <a:pt x="4455" y="4339"/>
                    </a:cubicBezTo>
                    <a:cubicBezTo>
                      <a:pt x="1959" y="6836"/>
                      <a:pt x="556" y="10222"/>
                      <a:pt x="556" y="13752"/>
                    </a:cubicBezTo>
                    <a:cubicBezTo>
                      <a:pt x="556" y="17282"/>
                      <a:pt x="1959" y="20669"/>
                      <a:pt x="4455" y="23165"/>
                    </a:cubicBezTo>
                    <a:cubicBezTo>
                      <a:pt x="6952" y="25661"/>
                      <a:pt x="10338" y="27064"/>
                      <a:pt x="13868" y="270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24" name="任意多边形: 形状 68623">
                <a:extLst>
                  <a:ext uri="{FF2B5EF4-FFF2-40B4-BE49-F238E27FC236}">
                    <a16:creationId xmlns:a16="http://schemas.microsoft.com/office/drawing/2014/main" id="{1FDF8F93-6967-EB04-7F22-700A1D7EFE95}"/>
                  </a:ext>
                </a:extLst>
              </p:cNvPr>
              <p:cNvSpPr/>
              <p:nvPr/>
            </p:nvSpPr>
            <p:spPr>
              <a:xfrm>
                <a:off x="7634871" y="2499065"/>
                <a:ext cx="26623" cy="26623"/>
              </a:xfrm>
              <a:custGeom>
                <a:avLst/>
                <a:gdLst>
                  <a:gd name="connsiteX0" fmla="*/ 13874 w 26623"/>
                  <a:gd name="connsiteY0" fmla="*/ 26834 h 26623"/>
                  <a:gd name="connsiteX1" fmla="*/ 23287 w 26623"/>
                  <a:gd name="connsiteY1" fmla="*/ 22935 h 26623"/>
                  <a:gd name="connsiteX2" fmla="*/ 27186 w 26623"/>
                  <a:gd name="connsiteY2" fmla="*/ 13523 h 26623"/>
                  <a:gd name="connsiteX3" fmla="*/ 23287 w 26623"/>
                  <a:gd name="connsiteY3" fmla="*/ 4110 h 26623"/>
                  <a:gd name="connsiteX4" fmla="*/ 13874 w 26623"/>
                  <a:gd name="connsiteY4" fmla="*/ 211 h 26623"/>
                  <a:gd name="connsiteX5" fmla="*/ 4461 w 26623"/>
                  <a:gd name="connsiteY5" fmla="*/ 4110 h 26623"/>
                  <a:gd name="connsiteX6" fmla="*/ 562 w 26623"/>
                  <a:gd name="connsiteY6" fmla="*/ 13523 h 26623"/>
                  <a:gd name="connsiteX7" fmla="*/ 4461 w 26623"/>
                  <a:gd name="connsiteY7" fmla="*/ 22935 h 26623"/>
                  <a:gd name="connsiteX8" fmla="*/ 13874 w 26623"/>
                  <a:gd name="connsiteY8" fmla="*/ 268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4" y="26834"/>
                    </a:moveTo>
                    <a:cubicBezTo>
                      <a:pt x="17404" y="26834"/>
                      <a:pt x="20790" y="25432"/>
                      <a:pt x="23287" y="22935"/>
                    </a:cubicBezTo>
                    <a:cubicBezTo>
                      <a:pt x="25783" y="20439"/>
                      <a:pt x="27186" y="17053"/>
                      <a:pt x="27186" y="13523"/>
                    </a:cubicBezTo>
                    <a:cubicBezTo>
                      <a:pt x="27186" y="9992"/>
                      <a:pt x="25783" y="6606"/>
                      <a:pt x="23287" y="4110"/>
                    </a:cubicBezTo>
                    <a:cubicBezTo>
                      <a:pt x="20790" y="1614"/>
                      <a:pt x="17404" y="211"/>
                      <a:pt x="13874" y="211"/>
                    </a:cubicBezTo>
                    <a:cubicBezTo>
                      <a:pt x="10344" y="211"/>
                      <a:pt x="6958" y="1614"/>
                      <a:pt x="4461" y="4110"/>
                    </a:cubicBezTo>
                    <a:cubicBezTo>
                      <a:pt x="1965" y="6606"/>
                      <a:pt x="562" y="9992"/>
                      <a:pt x="562" y="13523"/>
                    </a:cubicBezTo>
                    <a:cubicBezTo>
                      <a:pt x="562" y="17053"/>
                      <a:pt x="1965" y="20439"/>
                      <a:pt x="4461" y="22935"/>
                    </a:cubicBezTo>
                    <a:cubicBezTo>
                      <a:pt x="6958" y="25432"/>
                      <a:pt x="10344" y="26834"/>
                      <a:pt x="13874" y="268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25" name="任意多边形: 形状 68624">
                <a:extLst>
                  <a:ext uri="{FF2B5EF4-FFF2-40B4-BE49-F238E27FC236}">
                    <a16:creationId xmlns:a16="http://schemas.microsoft.com/office/drawing/2014/main" id="{07790B16-EF39-3CAB-F52A-116CB2047EBB}"/>
                  </a:ext>
                </a:extLst>
              </p:cNvPr>
              <p:cNvSpPr/>
              <p:nvPr/>
            </p:nvSpPr>
            <p:spPr>
              <a:xfrm>
                <a:off x="5733808" y="5218508"/>
                <a:ext cx="26623" cy="26623"/>
              </a:xfrm>
              <a:custGeom>
                <a:avLst/>
                <a:gdLst>
                  <a:gd name="connsiteX0" fmla="*/ 13714 w 26623"/>
                  <a:gd name="connsiteY0" fmla="*/ 27063 h 26623"/>
                  <a:gd name="connsiteX1" fmla="*/ 23127 w 26623"/>
                  <a:gd name="connsiteY1" fmla="*/ 23164 h 26623"/>
                  <a:gd name="connsiteX2" fmla="*/ 27026 w 26623"/>
                  <a:gd name="connsiteY2" fmla="*/ 13751 h 26623"/>
                  <a:gd name="connsiteX3" fmla="*/ 23127 w 26623"/>
                  <a:gd name="connsiteY3" fmla="*/ 4338 h 26623"/>
                  <a:gd name="connsiteX4" fmla="*/ 13714 w 26623"/>
                  <a:gd name="connsiteY4" fmla="*/ 439 h 26623"/>
                  <a:gd name="connsiteX5" fmla="*/ 4302 w 26623"/>
                  <a:gd name="connsiteY5" fmla="*/ 4338 h 26623"/>
                  <a:gd name="connsiteX6" fmla="*/ 403 w 26623"/>
                  <a:gd name="connsiteY6" fmla="*/ 13751 h 26623"/>
                  <a:gd name="connsiteX7" fmla="*/ 4302 w 26623"/>
                  <a:gd name="connsiteY7" fmla="*/ 23164 h 26623"/>
                  <a:gd name="connsiteX8" fmla="*/ 13714 w 26623"/>
                  <a:gd name="connsiteY8" fmla="*/ 270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4" y="27063"/>
                    </a:moveTo>
                    <a:cubicBezTo>
                      <a:pt x="17245" y="27063"/>
                      <a:pt x="20631" y="25660"/>
                      <a:pt x="23127" y="23164"/>
                    </a:cubicBezTo>
                    <a:cubicBezTo>
                      <a:pt x="25623" y="20667"/>
                      <a:pt x="27026" y="17281"/>
                      <a:pt x="27026" y="13751"/>
                    </a:cubicBezTo>
                    <a:cubicBezTo>
                      <a:pt x="27026" y="10221"/>
                      <a:pt x="25623" y="6835"/>
                      <a:pt x="23127" y="4338"/>
                    </a:cubicBezTo>
                    <a:cubicBezTo>
                      <a:pt x="20631" y="1842"/>
                      <a:pt x="17245" y="439"/>
                      <a:pt x="13714" y="439"/>
                    </a:cubicBezTo>
                    <a:cubicBezTo>
                      <a:pt x="10184" y="439"/>
                      <a:pt x="6798" y="1842"/>
                      <a:pt x="4302" y="4338"/>
                    </a:cubicBezTo>
                    <a:cubicBezTo>
                      <a:pt x="1805" y="6835"/>
                      <a:pt x="403" y="10221"/>
                      <a:pt x="403" y="13751"/>
                    </a:cubicBezTo>
                    <a:cubicBezTo>
                      <a:pt x="403" y="17281"/>
                      <a:pt x="1805" y="20667"/>
                      <a:pt x="4302" y="23164"/>
                    </a:cubicBezTo>
                    <a:cubicBezTo>
                      <a:pt x="6798" y="25660"/>
                      <a:pt x="10184" y="27063"/>
                      <a:pt x="13714" y="270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26" name="任意多边形: 形状 68625">
                <a:extLst>
                  <a:ext uri="{FF2B5EF4-FFF2-40B4-BE49-F238E27FC236}">
                    <a16:creationId xmlns:a16="http://schemas.microsoft.com/office/drawing/2014/main" id="{2639DD0E-73EA-7796-8BF0-4A333A1715BC}"/>
                  </a:ext>
                </a:extLst>
              </p:cNvPr>
              <p:cNvSpPr/>
              <p:nvPr/>
            </p:nvSpPr>
            <p:spPr>
              <a:xfrm>
                <a:off x="6326953" y="5037945"/>
                <a:ext cx="26623" cy="26623"/>
              </a:xfrm>
              <a:custGeom>
                <a:avLst/>
                <a:gdLst>
                  <a:gd name="connsiteX0" fmla="*/ 13764 w 26623"/>
                  <a:gd name="connsiteY0" fmla="*/ 27047 h 26623"/>
                  <a:gd name="connsiteX1" fmla="*/ 23177 w 26623"/>
                  <a:gd name="connsiteY1" fmla="*/ 23149 h 26623"/>
                  <a:gd name="connsiteX2" fmla="*/ 27076 w 26623"/>
                  <a:gd name="connsiteY2" fmla="*/ 13736 h 26623"/>
                  <a:gd name="connsiteX3" fmla="*/ 23177 w 26623"/>
                  <a:gd name="connsiteY3" fmla="*/ 4323 h 26623"/>
                  <a:gd name="connsiteX4" fmla="*/ 13764 w 26623"/>
                  <a:gd name="connsiteY4" fmla="*/ 424 h 26623"/>
                  <a:gd name="connsiteX5" fmla="*/ 4351 w 26623"/>
                  <a:gd name="connsiteY5" fmla="*/ 4323 h 26623"/>
                  <a:gd name="connsiteX6" fmla="*/ 453 w 26623"/>
                  <a:gd name="connsiteY6" fmla="*/ 13736 h 26623"/>
                  <a:gd name="connsiteX7" fmla="*/ 4351 w 26623"/>
                  <a:gd name="connsiteY7" fmla="*/ 23149 h 26623"/>
                  <a:gd name="connsiteX8" fmla="*/ 13764 w 26623"/>
                  <a:gd name="connsiteY8" fmla="*/ 270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7047"/>
                    </a:moveTo>
                    <a:cubicBezTo>
                      <a:pt x="17294" y="27047"/>
                      <a:pt x="20681" y="25645"/>
                      <a:pt x="23177" y="23149"/>
                    </a:cubicBezTo>
                    <a:cubicBezTo>
                      <a:pt x="25673" y="20652"/>
                      <a:pt x="27076" y="17266"/>
                      <a:pt x="27076" y="13736"/>
                    </a:cubicBezTo>
                    <a:cubicBezTo>
                      <a:pt x="27076" y="10206"/>
                      <a:pt x="25673" y="6819"/>
                      <a:pt x="23177" y="4323"/>
                    </a:cubicBezTo>
                    <a:cubicBezTo>
                      <a:pt x="20681" y="1827"/>
                      <a:pt x="17294" y="424"/>
                      <a:pt x="13764" y="424"/>
                    </a:cubicBezTo>
                    <a:cubicBezTo>
                      <a:pt x="10234" y="424"/>
                      <a:pt x="6848" y="1827"/>
                      <a:pt x="4351" y="4323"/>
                    </a:cubicBezTo>
                    <a:cubicBezTo>
                      <a:pt x="1855" y="6819"/>
                      <a:pt x="453" y="10206"/>
                      <a:pt x="453" y="13736"/>
                    </a:cubicBezTo>
                    <a:cubicBezTo>
                      <a:pt x="453" y="17266"/>
                      <a:pt x="1855" y="20652"/>
                      <a:pt x="4351" y="23149"/>
                    </a:cubicBezTo>
                    <a:cubicBezTo>
                      <a:pt x="6848" y="25645"/>
                      <a:pt x="10234" y="27047"/>
                      <a:pt x="13764" y="270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27" name="任意多边形: 形状 68626">
                <a:extLst>
                  <a:ext uri="{FF2B5EF4-FFF2-40B4-BE49-F238E27FC236}">
                    <a16:creationId xmlns:a16="http://schemas.microsoft.com/office/drawing/2014/main" id="{C54AFD3E-565B-CA97-45E3-55206F952606}"/>
                  </a:ext>
                </a:extLst>
              </p:cNvPr>
              <p:cNvSpPr/>
              <p:nvPr/>
            </p:nvSpPr>
            <p:spPr>
              <a:xfrm>
                <a:off x="8345608" y="5012916"/>
                <a:ext cx="26623" cy="26623"/>
              </a:xfrm>
              <a:custGeom>
                <a:avLst/>
                <a:gdLst>
                  <a:gd name="connsiteX0" fmla="*/ 13934 w 26623"/>
                  <a:gd name="connsiteY0" fmla="*/ 27045 h 26623"/>
                  <a:gd name="connsiteX1" fmla="*/ 23346 w 26623"/>
                  <a:gd name="connsiteY1" fmla="*/ 23146 h 26623"/>
                  <a:gd name="connsiteX2" fmla="*/ 27245 w 26623"/>
                  <a:gd name="connsiteY2" fmla="*/ 13734 h 26623"/>
                  <a:gd name="connsiteX3" fmla="*/ 23346 w 26623"/>
                  <a:gd name="connsiteY3" fmla="*/ 4321 h 26623"/>
                  <a:gd name="connsiteX4" fmla="*/ 13934 w 26623"/>
                  <a:gd name="connsiteY4" fmla="*/ 422 h 26623"/>
                  <a:gd name="connsiteX5" fmla="*/ 4521 w 26623"/>
                  <a:gd name="connsiteY5" fmla="*/ 4321 h 26623"/>
                  <a:gd name="connsiteX6" fmla="*/ 622 w 26623"/>
                  <a:gd name="connsiteY6" fmla="*/ 13734 h 26623"/>
                  <a:gd name="connsiteX7" fmla="*/ 4521 w 26623"/>
                  <a:gd name="connsiteY7" fmla="*/ 23146 h 26623"/>
                  <a:gd name="connsiteX8" fmla="*/ 13934 w 26623"/>
                  <a:gd name="connsiteY8" fmla="*/ 270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4" y="27045"/>
                    </a:moveTo>
                    <a:cubicBezTo>
                      <a:pt x="17464" y="27045"/>
                      <a:pt x="20850" y="25643"/>
                      <a:pt x="23346" y="23146"/>
                    </a:cubicBezTo>
                    <a:cubicBezTo>
                      <a:pt x="25843" y="20650"/>
                      <a:pt x="27245" y="17264"/>
                      <a:pt x="27245" y="13734"/>
                    </a:cubicBezTo>
                    <a:cubicBezTo>
                      <a:pt x="27245" y="10203"/>
                      <a:pt x="25843" y="6817"/>
                      <a:pt x="23346" y="4321"/>
                    </a:cubicBezTo>
                    <a:cubicBezTo>
                      <a:pt x="20850" y="1825"/>
                      <a:pt x="17464" y="422"/>
                      <a:pt x="13934" y="422"/>
                    </a:cubicBezTo>
                    <a:cubicBezTo>
                      <a:pt x="10403" y="422"/>
                      <a:pt x="7017" y="1825"/>
                      <a:pt x="4521" y="4321"/>
                    </a:cubicBezTo>
                    <a:cubicBezTo>
                      <a:pt x="2025" y="6817"/>
                      <a:pt x="622" y="10203"/>
                      <a:pt x="622" y="13734"/>
                    </a:cubicBezTo>
                    <a:cubicBezTo>
                      <a:pt x="622" y="17264"/>
                      <a:pt x="2025" y="20650"/>
                      <a:pt x="4521" y="23146"/>
                    </a:cubicBezTo>
                    <a:cubicBezTo>
                      <a:pt x="7017" y="25643"/>
                      <a:pt x="10403" y="27045"/>
                      <a:pt x="13934" y="270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28" name="任意多边形: 形状 68627">
                <a:extLst>
                  <a:ext uri="{FF2B5EF4-FFF2-40B4-BE49-F238E27FC236}">
                    <a16:creationId xmlns:a16="http://schemas.microsoft.com/office/drawing/2014/main" id="{96B97708-45CE-1249-3B53-471FA1445DFA}"/>
                  </a:ext>
                </a:extLst>
              </p:cNvPr>
              <p:cNvSpPr/>
              <p:nvPr/>
            </p:nvSpPr>
            <p:spPr>
              <a:xfrm>
                <a:off x="7590772" y="4930164"/>
                <a:ext cx="26623" cy="26623"/>
              </a:xfrm>
              <a:custGeom>
                <a:avLst/>
                <a:gdLst>
                  <a:gd name="connsiteX0" fmla="*/ 13870 w 26623"/>
                  <a:gd name="connsiteY0" fmla="*/ 27038 h 26623"/>
                  <a:gd name="connsiteX1" fmla="*/ 23283 w 26623"/>
                  <a:gd name="connsiteY1" fmla="*/ 23140 h 26623"/>
                  <a:gd name="connsiteX2" fmla="*/ 27182 w 26623"/>
                  <a:gd name="connsiteY2" fmla="*/ 13727 h 26623"/>
                  <a:gd name="connsiteX3" fmla="*/ 23283 w 26623"/>
                  <a:gd name="connsiteY3" fmla="*/ 4314 h 26623"/>
                  <a:gd name="connsiteX4" fmla="*/ 13870 w 26623"/>
                  <a:gd name="connsiteY4" fmla="*/ 415 h 26623"/>
                  <a:gd name="connsiteX5" fmla="*/ 4458 w 26623"/>
                  <a:gd name="connsiteY5" fmla="*/ 4314 h 26623"/>
                  <a:gd name="connsiteX6" fmla="*/ 559 w 26623"/>
                  <a:gd name="connsiteY6" fmla="*/ 13727 h 26623"/>
                  <a:gd name="connsiteX7" fmla="*/ 4458 w 26623"/>
                  <a:gd name="connsiteY7" fmla="*/ 23140 h 26623"/>
                  <a:gd name="connsiteX8" fmla="*/ 13870 w 26623"/>
                  <a:gd name="connsiteY8" fmla="*/ 270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0" y="27038"/>
                    </a:moveTo>
                    <a:cubicBezTo>
                      <a:pt x="17401" y="27038"/>
                      <a:pt x="20787" y="25636"/>
                      <a:pt x="23283" y="23140"/>
                    </a:cubicBezTo>
                    <a:cubicBezTo>
                      <a:pt x="25779" y="20643"/>
                      <a:pt x="27182" y="17257"/>
                      <a:pt x="27182" y="13727"/>
                    </a:cubicBezTo>
                    <a:cubicBezTo>
                      <a:pt x="27182" y="10197"/>
                      <a:pt x="25779" y="6810"/>
                      <a:pt x="23283" y="4314"/>
                    </a:cubicBezTo>
                    <a:cubicBezTo>
                      <a:pt x="20787" y="1818"/>
                      <a:pt x="17401" y="415"/>
                      <a:pt x="13870" y="415"/>
                    </a:cubicBezTo>
                    <a:cubicBezTo>
                      <a:pt x="10340" y="415"/>
                      <a:pt x="6954" y="1818"/>
                      <a:pt x="4458" y="4314"/>
                    </a:cubicBezTo>
                    <a:cubicBezTo>
                      <a:pt x="1961" y="6810"/>
                      <a:pt x="559" y="10197"/>
                      <a:pt x="559" y="13727"/>
                    </a:cubicBezTo>
                    <a:cubicBezTo>
                      <a:pt x="559" y="17257"/>
                      <a:pt x="1961" y="20643"/>
                      <a:pt x="4458" y="23140"/>
                    </a:cubicBezTo>
                    <a:cubicBezTo>
                      <a:pt x="6954" y="25636"/>
                      <a:pt x="10340" y="27038"/>
                      <a:pt x="13870" y="270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29" name="任意多边形: 形状 68628">
                <a:extLst>
                  <a:ext uri="{FF2B5EF4-FFF2-40B4-BE49-F238E27FC236}">
                    <a16:creationId xmlns:a16="http://schemas.microsoft.com/office/drawing/2014/main" id="{F2F7EAC4-25C2-2C42-C053-77120DD867C2}"/>
                  </a:ext>
                </a:extLst>
              </p:cNvPr>
              <p:cNvSpPr/>
              <p:nvPr/>
            </p:nvSpPr>
            <p:spPr>
              <a:xfrm>
                <a:off x="4180482" y="3669708"/>
                <a:ext cx="26623" cy="26623"/>
              </a:xfrm>
              <a:custGeom>
                <a:avLst/>
                <a:gdLst>
                  <a:gd name="connsiteX0" fmla="*/ 13584 w 26623"/>
                  <a:gd name="connsiteY0" fmla="*/ 26933 h 26623"/>
                  <a:gd name="connsiteX1" fmla="*/ 22997 w 26623"/>
                  <a:gd name="connsiteY1" fmla="*/ 23034 h 26623"/>
                  <a:gd name="connsiteX2" fmla="*/ 26895 w 26623"/>
                  <a:gd name="connsiteY2" fmla="*/ 13621 h 26623"/>
                  <a:gd name="connsiteX3" fmla="*/ 22997 w 26623"/>
                  <a:gd name="connsiteY3" fmla="*/ 4208 h 26623"/>
                  <a:gd name="connsiteX4" fmla="*/ 13584 w 26623"/>
                  <a:gd name="connsiteY4" fmla="*/ 309 h 26623"/>
                  <a:gd name="connsiteX5" fmla="*/ 4171 w 26623"/>
                  <a:gd name="connsiteY5" fmla="*/ 4208 h 26623"/>
                  <a:gd name="connsiteX6" fmla="*/ 272 w 26623"/>
                  <a:gd name="connsiteY6" fmla="*/ 13621 h 26623"/>
                  <a:gd name="connsiteX7" fmla="*/ 4171 w 26623"/>
                  <a:gd name="connsiteY7" fmla="*/ 23034 h 26623"/>
                  <a:gd name="connsiteX8" fmla="*/ 13584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933"/>
                    </a:moveTo>
                    <a:cubicBezTo>
                      <a:pt x="17114" y="26933"/>
                      <a:pt x="20500" y="25530"/>
                      <a:pt x="22997" y="23034"/>
                    </a:cubicBezTo>
                    <a:cubicBezTo>
                      <a:pt x="25493" y="20537"/>
                      <a:pt x="26895" y="17151"/>
                      <a:pt x="26895" y="13621"/>
                    </a:cubicBezTo>
                    <a:cubicBezTo>
                      <a:pt x="26895" y="10091"/>
                      <a:pt x="25493" y="6704"/>
                      <a:pt x="22997" y="4208"/>
                    </a:cubicBezTo>
                    <a:cubicBezTo>
                      <a:pt x="20500" y="1712"/>
                      <a:pt x="17114" y="309"/>
                      <a:pt x="13584" y="309"/>
                    </a:cubicBezTo>
                    <a:cubicBezTo>
                      <a:pt x="10054" y="309"/>
                      <a:pt x="6667" y="1712"/>
                      <a:pt x="4171" y="4208"/>
                    </a:cubicBezTo>
                    <a:cubicBezTo>
                      <a:pt x="1675" y="6704"/>
                      <a:pt x="272" y="10091"/>
                      <a:pt x="272" y="13621"/>
                    </a:cubicBezTo>
                    <a:cubicBezTo>
                      <a:pt x="272" y="17151"/>
                      <a:pt x="1675" y="20537"/>
                      <a:pt x="4171" y="23034"/>
                    </a:cubicBezTo>
                    <a:cubicBezTo>
                      <a:pt x="6667" y="25530"/>
                      <a:pt x="10054" y="26933"/>
                      <a:pt x="13584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30" name="任意多边形: 形状 68629">
                <a:extLst>
                  <a:ext uri="{FF2B5EF4-FFF2-40B4-BE49-F238E27FC236}">
                    <a16:creationId xmlns:a16="http://schemas.microsoft.com/office/drawing/2014/main" id="{369578E3-5B8C-BBD4-2886-7C9F79DCED11}"/>
                  </a:ext>
                </a:extLst>
              </p:cNvPr>
              <p:cNvSpPr/>
              <p:nvPr/>
            </p:nvSpPr>
            <p:spPr>
              <a:xfrm>
                <a:off x="6484419" y="5269331"/>
                <a:ext cx="26623" cy="26623"/>
              </a:xfrm>
              <a:custGeom>
                <a:avLst/>
                <a:gdLst>
                  <a:gd name="connsiteX0" fmla="*/ 13777 w 26623"/>
                  <a:gd name="connsiteY0" fmla="*/ 27067 h 26623"/>
                  <a:gd name="connsiteX1" fmla="*/ 23190 w 26623"/>
                  <a:gd name="connsiteY1" fmla="*/ 23168 h 26623"/>
                  <a:gd name="connsiteX2" fmla="*/ 27089 w 26623"/>
                  <a:gd name="connsiteY2" fmla="*/ 13755 h 26623"/>
                  <a:gd name="connsiteX3" fmla="*/ 23190 w 26623"/>
                  <a:gd name="connsiteY3" fmla="*/ 4343 h 26623"/>
                  <a:gd name="connsiteX4" fmla="*/ 13777 w 26623"/>
                  <a:gd name="connsiteY4" fmla="*/ 444 h 26623"/>
                  <a:gd name="connsiteX5" fmla="*/ 4365 w 26623"/>
                  <a:gd name="connsiteY5" fmla="*/ 4343 h 26623"/>
                  <a:gd name="connsiteX6" fmla="*/ 466 w 26623"/>
                  <a:gd name="connsiteY6" fmla="*/ 13755 h 26623"/>
                  <a:gd name="connsiteX7" fmla="*/ 4365 w 26623"/>
                  <a:gd name="connsiteY7" fmla="*/ 23168 h 26623"/>
                  <a:gd name="connsiteX8" fmla="*/ 13777 w 26623"/>
                  <a:gd name="connsiteY8" fmla="*/ 270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7067"/>
                    </a:moveTo>
                    <a:cubicBezTo>
                      <a:pt x="17308" y="27067"/>
                      <a:pt x="20694" y="25664"/>
                      <a:pt x="23190" y="23168"/>
                    </a:cubicBezTo>
                    <a:cubicBezTo>
                      <a:pt x="25686" y="20672"/>
                      <a:pt x="27089" y="17286"/>
                      <a:pt x="27089" y="13755"/>
                    </a:cubicBezTo>
                    <a:cubicBezTo>
                      <a:pt x="27089" y="10225"/>
                      <a:pt x="25686" y="6839"/>
                      <a:pt x="23190" y="4343"/>
                    </a:cubicBezTo>
                    <a:cubicBezTo>
                      <a:pt x="20694" y="1846"/>
                      <a:pt x="17308" y="444"/>
                      <a:pt x="13777" y="444"/>
                    </a:cubicBezTo>
                    <a:cubicBezTo>
                      <a:pt x="10247" y="444"/>
                      <a:pt x="6861" y="1846"/>
                      <a:pt x="4365" y="4343"/>
                    </a:cubicBezTo>
                    <a:cubicBezTo>
                      <a:pt x="1868" y="6839"/>
                      <a:pt x="466" y="10225"/>
                      <a:pt x="466" y="13755"/>
                    </a:cubicBezTo>
                    <a:cubicBezTo>
                      <a:pt x="466" y="17286"/>
                      <a:pt x="1868" y="20672"/>
                      <a:pt x="4365" y="23168"/>
                    </a:cubicBezTo>
                    <a:cubicBezTo>
                      <a:pt x="6861" y="25664"/>
                      <a:pt x="10247" y="27067"/>
                      <a:pt x="13777" y="270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31" name="任意多边形: 形状 68630">
                <a:extLst>
                  <a:ext uri="{FF2B5EF4-FFF2-40B4-BE49-F238E27FC236}">
                    <a16:creationId xmlns:a16="http://schemas.microsoft.com/office/drawing/2014/main" id="{1448CD29-7F50-8E5F-9ADA-867D098AE35E}"/>
                  </a:ext>
                </a:extLst>
              </p:cNvPr>
              <p:cNvSpPr/>
              <p:nvPr/>
            </p:nvSpPr>
            <p:spPr>
              <a:xfrm>
                <a:off x="2865272" y="2500166"/>
                <a:ext cx="26623" cy="26623"/>
              </a:xfrm>
              <a:custGeom>
                <a:avLst/>
                <a:gdLst>
                  <a:gd name="connsiteX0" fmla="*/ 13473 w 26623"/>
                  <a:gd name="connsiteY0" fmla="*/ 26834 h 26623"/>
                  <a:gd name="connsiteX1" fmla="*/ 22886 w 26623"/>
                  <a:gd name="connsiteY1" fmla="*/ 22935 h 26623"/>
                  <a:gd name="connsiteX2" fmla="*/ 26785 w 26623"/>
                  <a:gd name="connsiteY2" fmla="*/ 13523 h 26623"/>
                  <a:gd name="connsiteX3" fmla="*/ 22886 w 26623"/>
                  <a:gd name="connsiteY3" fmla="*/ 4110 h 26623"/>
                  <a:gd name="connsiteX4" fmla="*/ 13473 w 26623"/>
                  <a:gd name="connsiteY4" fmla="*/ 211 h 26623"/>
                  <a:gd name="connsiteX5" fmla="*/ 4061 w 26623"/>
                  <a:gd name="connsiteY5" fmla="*/ 4110 h 26623"/>
                  <a:gd name="connsiteX6" fmla="*/ 162 w 26623"/>
                  <a:gd name="connsiteY6" fmla="*/ 13523 h 26623"/>
                  <a:gd name="connsiteX7" fmla="*/ 4061 w 26623"/>
                  <a:gd name="connsiteY7" fmla="*/ 22935 h 26623"/>
                  <a:gd name="connsiteX8" fmla="*/ 13473 w 26623"/>
                  <a:gd name="connsiteY8" fmla="*/ 268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73" y="26834"/>
                    </a:moveTo>
                    <a:cubicBezTo>
                      <a:pt x="17004" y="26834"/>
                      <a:pt x="20390" y="25432"/>
                      <a:pt x="22886" y="22935"/>
                    </a:cubicBezTo>
                    <a:cubicBezTo>
                      <a:pt x="25382" y="20439"/>
                      <a:pt x="26785" y="17053"/>
                      <a:pt x="26785" y="13523"/>
                    </a:cubicBezTo>
                    <a:cubicBezTo>
                      <a:pt x="26785" y="9992"/>
                      <a:pt x="25382" y="6606"/>
                      <a:pt x="22886" y="4110"/>
                    </a:cubicBezTo>
                    <a:cubicBezTo>
                      <a:pt x="20390" y="1614"/>
                      <a:pt x="17004" y="211"/>
                      <a:pt x="13473" y="211"/>
                    </a:cubicBezTo>
                    <a:cubicBezTo>
                      <a:pt x="9943" y="211"/>
                      <a:pt x="6557" y="1614"/>
                      <a:pt x="4061" y="4110"/>
                    </a:cubicBezTo>
                    <a:cubicBezTo>
                      <a:pt x="1564" y="6606"/>
                      <a:pt x="162" y="9992"/>
                      <a:pt x="162" y="13523"/>
                    </a:cubicBezTo>
                    <a:cubicBezTo>
                      <a:pt x="162" y="17053"/>
                      <a:pt x="1564" y="20439"/>
                      <a:pt x="4061" y="22935"/>
                    </a:cubicBezTo>
                    <a:cubicBezTo>
                      <a:pt x="6557" y="25432"/>
                      <a:pt x="9943" y="26834"/>
                      <a:pt x="13473" y="268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32" name="任意多边形: 形状 68631">
                <a:extLst>
                  <a:ext uri="{FF2B5EF4-FFF2-40B4-BE49-F238E27FC236}">
                    <a16:creationId xmlns:a16="http://schemas.microsoft.com/office/drawing/2014/main" id="{A86FF6E0-D228-8708-E9AF-3963D7E477A3}"/>
                  </a:ext>
                </a:extLst>
              </p:cNvPr>
              <p:cNvSpPr/>
              <p:nvPr/>
            </p:nvSpPr>
            <p:spPr>
              <a:xfrm>
                <a:off x="8140022" y="2147541"/>
                <a:ext cx="26623" cy="26623"/>
              </a:xfrm>
              <a:custGeom>
                <a:avLst/>
                <a:gdLst>
                  <a:gd name="connsiteX0" fmla="*/ 13916 w 26623"/>
                  <a:gd name="connsiteY0" fmla="*/ 26805 h 26623"/>
                  <a:gd name="connsiteX1" fmla="*/ 23329 w 26623"/>
                  <a:gd name="connsiteY1" fmla="*/ 22906 h 26623"/>
                  <a:gd name="connsiteX2" fmla="*/ 27228 w 26623"/>
                  <a:gd name="connsiteY2" fmla="*/ 13493 h 26623"/>
                  <a:gd name="connsiteX3" fmla="*/ 23329 w 26623"/>
                  <a:gd name="connsiteY3" fmla="*/ 4080 h 26623"/>
                  <a:gd name="connsiteX4" fmla="*/ 13916 w 26623"/>
                  <a:gd name="connsiteY4" fmla="*/ 181 h 26623"/>
                  <a:gd name="connsiteX5" fmla="*/ 4504 w 26623"/>
                  <a:gd name="connsiteY5" fmla="*/ 4080 h 26623"/>
                  <a:gd name="connsiteX6" fmla="*/ 605 w 26623"/>
                  <a:gd name="connsiteY6" fmla="*/ 13493 h 26623"/>
                  <a:gd name="connsiteX7" fmla="*/ 4504 w 26623"/>
                  <a:gd name="connsiteY7" fmla="*/ 22906 h 26623"/>
                  <a:gd name="connsiteX8" fmla="*/ 13916 w 26623"/>
                  <a:gd name="connsiteY8" fmla="*/ 268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6" y="26805"/>
                    </a:moveTo>
                    <a:cubicBezTo>
                      <a:pt x="17447" y="26805"/>
                      <a:pt x="20833" y="25402"/>
                      <a:pt x="23329" y="22906"/>
                    </a:cubicBezTo>
                    <a:cubicBezTo>
                      <a:pt x="25825" y="20410"/>
                      <a:pt x="27228" y="17023"/>
                      <a:pt x="27228" y="13493"/>
                    </a:cubicBezTo>
                    <a:cubicBezTo>
                      <a:pt x="27228" y="9963"/>
                      <a:pt x="25825" y="6577"/>
                      <a:pt x="23329" y="4080"/>
                    </a:cubicBezTo>
                    <a:cubicBezTo>
                      <a:pt x="20833" y="1584"/>
                      <a:pt x="17447" y="181"/>
                      <a:pt x="13916" y="181"/>
                    </a:cubicBezTo>
                    <a:cubicBezTo>
                      <a:pt x="10386" y="181"/>
                      <a:pt x="7000" y="1584"/>
                      <a:pt x="4504" y="4080"/>
                    </a:cubicBezTo>
                    <a:cubicBezTo>
                      <a:pt x="2007" y="6577"/>
                      <a:pt x="605" y="9963"/>
                      <a:pt x="605" y="13493"/>
                    </a:cubicBezTo>
                    <a:cubicBezTo>
                      <a:pt x="605" y="17023"/>
                      <a:pt x="2007" y="20410"/>
                      <a:pt x="4504" y="22906"/>
                    </a:cubicBezTo>
                    <a:cubicBezTo>
                      <a:pt x="7000" y="25402"/>
                      <a:pt x="10386" y="26805"/>
                      <a:pt x="13916" y="268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33" name="任意多边形: 形状 68632">
                <a:extLst>
                  <a:ext uri="{FF2B5EF4-FFF2-40B4-BE49-F238E27FC236}">
                    <a16:creationId xmlns:a16="http://schemas.microsoft.com/office/drawing/2014/main" id="{00584E00-DE34-571C-E53D-C250B584ED09}"/>
                  </a:ext>
                </a:extLst>
              </p:cNvPr>
              <p:cNvSpPr/>
              <p:nvPr/>
            </p:nvSpPr>
            <p:spPr>
              <a:xfrm>
                <a:off x="3389296" y="3473937"/>
                <a:ext cx="26623" cy="26623"/>
              </a:xfrm>
              <a:custGeom>
                <a:avLst/>
                <a:gdLst>
                  <a:gd name="connsiteX0" fmla="*/ 13517 w 26623"/>
                  <a:gd name="connsiteY0" fmla="*/ 26916 h 26623"/>
                  <a:gd name="connsiteX1" fmla="*/ 22930 w 26623"/>
                  <a:gd name="connsiteY1" fmla="*/ 23017 h 26623"/>
                  <a:gd name="connsiteX2" fmla="*/ 26829 w 26623"/>
                  <a:gd name="connsiteY2" fmla="*/ 13604 h 26623"/>
                  <a:gd name="connsiteX3" fmla="*/ 22930 w 26623"/>
                  <a:gd name="connsiteY3" fmla="*/ 4192 h 26623"/>
                  <a:gd name="connsiteX4" fmla="*/ 13517 w 26623"/>
                  <a:gd name="connsiteY4" fmla="*/ 293 h 26623"/>
                  <a:gd name="connsiteX5" fmla="*/ 4105 w 26623"/>
                  <a:gd name="connsiteY5" fmla="*/ 4192 h 26623"/>
                  <a:gd name="connsiteX6" fmla="*/ 206 w 26623"/>
                  <a:gd name="connsiteY6" fmla="*/ 13604 h 26623"/>
                  <a:gd name="connsiteX7" fmla="*/ 4105 w 26623"/>
                  <a:gd name="connsiteY7" fmla="*/ 23017 h 26623"/>
                  <a:gd name="connsiteX8" fmla="*/ 13517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7" y="26916"/>
                    </a:moveTo>
                    <a:cubicBezTo>
                      <a:pt x="17048" y="26916"/>
                      <a:pt x="20434" y="25513"/>
                      <a:pt x="22930" y="23017"/>
                    </a:cubicBezTo>
                    <a:cubicBezTo>
                      <a:pt x="25426" y="20521"/>
                      <a:pt x="26829" y="17135"/>
                      <a:pt x="26829" y="13604"/>
                    </a:cubicBezTo>
                    <a:cubicBezTo>
                      <a:pt x="26829" y="10074"/>
                      <a:pt x="25426" y="6688"/>
                      <a:pt x="22930" y="4192"/>
                    </a:cubicBezTo>
                    <a:cubicBezTo>
                      <a:pt x="20434" y="1695"/>
                      <a:pt x="17048" y="293"/>
                      <a:pt x="13517" y="293"/>
                    </a:cubicBezTo>
                    <a:cubicBezTo>
                      <a:pt x="9987" y="293"/>
                      <a:pt x="6601" y="1695"/>
                      <a:pt x="4105" y="4192"/>
                    </a:cubicBezTo>
                    <a:cubicBezTo>
                      <a:pt x="1608" y="6688"/>
                      <a:pt x="206" y="10074"/>
                      <a:pt x="206" y="13604"/>
                    </a:cubicBezTo>
                    <a:cubicBezTo>
                      <a:pt x="206" y="17135"/>
                      <a:pt x="1608" y="20521"/>
                      <a:pt x="4105" y="23017"/>
                    </a:cubicBezTo>
                    <a:cubicBezTo>
                      <a:pt x="6601" y="25513"/>
                      <a:pt x="9987" y="26916"/>
                      <a:pt x="13517" y="2691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34" name="任意多边形: 形状 68633">
                <a:extLst>
                  <a:ext uri="{FF2B5EF4-FFF2-40B4-BE49-F238E27FC236}">
                    <a16:creationId xmlns:a16="http://schemas.microsoft.com/office/drawing/2014/main" id="{ECD23FD2-0C3B-D610-EEE0-3289BB89788C}"/>
                  </a:ext>
                </a:extLst>
              </p:cNvPr>
              <p:cNvSpPr/>
              <p:nvPr/>
            </p:nvSpPr>
            <p:spPr>
              <a:xfrm>
                <a:off x="7837014" y="3555402"/>
                <a:ext cx="26623" cy="26623"/>
              </a:xfrm>
              <a:custGeom>
                <a:avLst/>
                <a:gdLst>
                  <a:gd name="connsiteX0" fmla="*/ 13891 w 26623"/>
                  <a:gd name="connsiteY0" fmla="*/ 26923 h 26623"/>
                  <a:gd name="connsiteX1" fmla="*/ 23304 w 26623"/>
                  <a:gd name="connsiteY1" fmla="*/ 23024 h 26623"/>
                  <a:gd name="connsiteX2" fmla="*/ 27203 w 26623"/>
                  <a:gd name="connsiteY2" fmla="*/ 13611 h 26623"/>
                  <a:gd name="connsiteX3" fmla="*/ 23304 w 26623"/>
                  <a:gd name="connsiteY3" fmla="*/ 4199 h 26623"/>
                  <a:gd name="connsiteX4" fmla="*/ 13891 w 26623"/>
                  <a:gd name="connsiteY4" fmla="*/ 300 h 26623"/>
                  <a:gd name="connsiteX5" fmla="*/ 4478 w 26623"/>
                  <a:gd name="connsiteY5" fmla="*/ 4199 h 26623"/>
                  <a:gd name="connsiteX6" fmla="*/ 579 w 26623"/>
                  <a:gd name="connsiteY6" fmla="*/ 13611 h 26623"/>
                  <a:gd name="connsiteX7" fmla="*/ 4478 w 26623"/>
                  <a:gd name="connsiteY7" fmla="*/ 23024 h 26623"/>
                  <a:gd name="connsiteX8" fmla="*/ 13891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1" y="26923"/>
                    </a:moveTo>
                    <a:cubicBezTo>
                      <a:pt x="17421" y="26923"/>
                      <a:pt x="20807" y="25520"/>
                      <a:pt x="23304" y="23024"/>
                    </a:cubicBezTo>
                    <a:cubicBezTo>
                      <a:pt x="25800" y="20528"/>
                      <a:pt x="27203" y="17142"/>
                      <a:pt x="27203" y="13611"/>
                    </a:cubicBezTo>
                    <a:cubicBezTo>
                      <a:pt x="27203" y="10081"/>
                      <a:pt x="25800" y="6695"/>
                      <a:pt x="23304" y="4199"/>
                    </a:cubicBezTo>
                    <a:cubicBezTo>
                      <a:pt x="20807" y="1702"/>
                      <a:pt x="17421" y="300"/>
                      <a:pt x="13891" y="300"/>
                    </a:cubicBezTo>
                    <a:cubicBezTo>
                      <a:pt x="10361" y="300"/>
                      <a:pt x="6975" y="1702"/>
                      <a:pt x="4478" y="4199"/>
                    </a:cubicBezTo>
                    <a:cubicBezTo>
                      <a:pt x="1982" y="6695"/>
                      <a:pt x="579" y="10081"/>
                      <a:pt x="579" y="13611"/>
                    </a:cubicBezTo>
                    <a:cubicBezTo>
                      <a:pt x="579" y="17142"/>
                      <a:pt x="1982" y="20528"/>
                      <a:pt x="4478" y="23024"/>
                    </a:cubicBezTo>
                    <a:cubicBezTo>
                      <a:pt x="6975" y="25520"/>
                      <a:pt x="10361" y="26923"/>
                      <a:pt x="13891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35" name="任意多边形: 形状 68634">
                <a:extLst>
                  <a:ext uri="{FF2B5EF4-FFF2-40B4-BE49-F238E27FC236}">
                    <a16:creationId xmlns:a16="http://schemas.microsoft.com/office/drawing/2014/main" id="{02B578E7-024E-8BF7-47C3-6574F9A0E27B}"/>
                  </a:ext>
                </a:extLst>
              </p:cNvPr>
              <p:cNvSpPr/>
              <p:nvPr/>
            </p:nvSpPr>
            <p:spPr>
              <a:xfrm>
                <a:off x="3295986" y="2933848"/>
                <a:ext cx="26623" cy="26623"/>
              </a:xfrm>
              <a:custGeom>
                <a:avLst/>
                <a:gdLst>
                  <a:gd name="connsiteX0" fmla="*/ 13510 w 26623"/>
                  <a:gd name="connsiteY0" fmla="*/ 26871 h 26623"/>
                  <a:gd name="connsiteX1" fmla="*/ 22922 w 26623"/>
                  <a:gd name="connsiteY1" fmla="*/ 22972 h 26623"/>
                  <a:gd name="connsiteX2" fmla="*/ 26821 w 26623"/>
                  <a:gd name="connsiteY2" fmla="*/ 13559 h 26623"/>
                  <a:gd name="connsiteX3" fmla="*/ 22922 w 26623"/>
                  <a:gd name="connsiteY3" fmla="*/ 4146 h 26623"/>
                  <a:gd name="connsiteX4" fmla="*/ 13510 w 26623"/>
                  <a:gd name="connsiteY4" fmla="*/ 248 h 26623"/>
                  <a:gd name="connsiteX5" fmla="*/ 4097 w 26623"/>
                  <a:gd name="connsiteY5" fmla="*/ 4146 h 26623"/>
                  <a:gd name="connsiteX6" fmla="*/ 198 w 26623"/>
                  <a:gd name="connsiteY6" fmla="*/ 13559 h 26623"/>
                  <a:gd name="connsiteX7" fmla="*/ 4097 w 26623"/>
                  <a:gd name="connsiteY7" fmla="*/ 22972 h 26623"/>
                  <a:gd name="connsiteX8" fmla="*/ 13510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0" y="26871"/>
                    </a:moveTo>
                    <a:cubicBezTo>
                      <a:pt x="17040" y="26871"/>
                      <a:pt x="20426" y="25468"/>
                      <a:pt x="22922" y="22972"/>
                    </a:cubicBezTo>
                    <a:cubicBezTo>
                      <a:pt x="25419" y="20476"/>
                      <a:pt x="26821" y="17089"/>
                      <a:pt x="26821" y="13559"/>
                    </a:cubicBezTo>
                    <a:cubicBezTo>
                      <a:pt x="26821" y="10029"/>
                      <a:pt x="25419" y="6643"/>
                      <a:pt x="22922" y="4146"/>
                    </a:cubicBezTo>
                    <a:cubicBezTo>
                      <a:pt x="20426" y="1650"/>
                      <a:pt x="17040" y="248"/>
                      <a:pt x="13510" y="248"/>
                    </a:cubicBezTo>
                    <a:cubicBezTo>
                      <a:pt x="9979" y="248"/>
                      <a:pt x="6593" y="1650"/>
                      <a:pt x="4097" y="4146"/>
                    </a:cubicBezTo>
                    <a:cubicBezTo>
                      <a:pt x="1601" y="6643"/>
                      <a:pt x="198" y="10029"/>
                      <a:pt x="198" y="13559"/>
                    </a:cubicBezTo>
                    <a:cubicBezTo>
                      <a:pt x="198" y="17089"/>
                      <a:pt x="1601" y="20476"/>
                      <a:pt x="4097" y="22972"/>
                    </a:cubicBezTo>
                    <a:cubicBezTo>
                      <a:pt x="6593" y="25468"/>
                      <a:pt x="9979" y="26871"/>
                      <a:pt x="13510" y="268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36" name="任意多边形: 形状 68635">
                <a:extLst>
                  <a:ext uri="{FF2B5EF4-FFF2-40B4-BE49-F238E27FC236}">
                    <a16:creationId xmlns:a16="http://schemas.microsoft.com/office/drawing/2014/main" id="{752F755E-E150-B83A-39E1-4E53AEF61F13}"/>
                  </a:ext>
                </a:extLst>
              </p:cNvPr>
              <p:cNvSpPr/>
              <p:nvPr/>
            </p:nvSpPr>
            <p:spPr>
              <a:xfrm>
                <a:off x="8165053" y="2196913"/>
                <a:ext cx="26623" cy="26623"/>
              </a:xfrm>
              <a:custGeom>
                <a:avLst/>
                <a:gdLst>
                  <a:gd name="connsiteX0" fmla="*/ 13918 w 26623"/>
                  <a:gd name="connsiteY0" fmla="*/ 26809 h 26623"/>
                  <a:gd name="connsiteX1" fmla="*/ 23331 w 26623"/>
                  <a:gd name="connsiteY1" fmla="*/ 22910 h 26623"/>
                  <a:gd name="connsiteX2" fmla="*/ 27230 w 26623"/>
                  <a:gd name="connsiteY2" fmla="*/ 13497 h 26623"/>
                  <a:gd name="connsiteX3" fmla="*/ 23331 w 26623"/>
                  <a:gd name="connsiteY3" fmla="*/ 4085 h 26623"/>
                  <a:gd name="connsiteX4" fmla="*/ 13918 w 26623"/>
                  <a:gd name="connsiteY4" fmla="*/ 186 h 26623"/>
                  <a:gd name="connsiteX5" fmla="*/ 4506 w 26623"/>
                  <a:gd name="connsiteY5" fmla="*/ 4085 h 26623"/>
                  <a:gd name="connsiteX6" fmla="*/ 607 w 26623"/>
                  <a:gd name="connsiteY6" fmla="*/ 13497 h 26623"/>
                  <a:gd name="connsiteX7" fmla="*/ 4506 w 26623"/>
                  <a:gd name="connsiteY7" fmla="*/ 22910 h 26623"/>
                  <a:gd name="connsiteX8" fmla="*/ 13918 w 26623"/>
                  <a:gd name="connsiteY8" fmla="*/ 268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8" y="26809"/>
                    </a:moveTo>
                    <a:cubicBezTo>
                      <a:pt x="17449" y="26809"/>
                      <a:pt x="20835" y="25406"/>
                      <a:pt x="23331" y="22910"/>
                    </a:cubicBezTo>
                    <a:cubicBezTo>
                      <a:pt x="25827" y="20414"/>
                      <a:pt x="27230" y="17028"/>
                      <a:pt x="27230" y="13497"/>
                    </a:cubicBezTo>
                    <a:cubicBezTo>
                      <a:pt x="27230" y="9967"/>
                      <a:pt x="25827" y="6581"/>
                      <a:pt x="23331" y="4085"/>
                    </a:cubicBezTo>
                    <a:cubicBezTo>
                      <a:pt x="20835" y="1588"/>
                      <a:pt x="17449" y="186"/>
                      <a:pt x="13918" y="186"/>
                    </a:cubicBezTo>
                    <a:cubicBezTo>
                      <a:pt x="10388" y="186"/>
                      <a:pt x="7002" y="1588"/>
                      <a:pt x="4506" y="4085"/>
                    </a:cubicBezTo>
                    <a:cubicBezTo>
                      <a:pt x="2009" y="6581"/>
                      <a:pt x="607" y="9967"/>
                      <a:pt x="607" y="13497"/>
                    </a:cubicBezTo>
                    <a:cubicBezTo>
                      <a:pt x="607" y="17028"/>
                      <a:pt x="2009" y="20414"/>
                      <a:pt x="4506" y="22910"/>
                    </a:cubicBezTo>
                    <a:cubicBezTo>
                      <a:pt x="7002" y="25406"/>
                      <a:pt x="10388" y="26809"/>
                      <a:pt x="13918" y="268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37" name="任意多边形: 形状 68636">
                <a:extLst>
                  <a:ext uri="{FF2B5EF4-FFF2-40B4-BE49-F238E27FC236}">
                    <a16:creationId xmlns:a16="http://schemas.microsoft.com/office/drawing/2014/main" id="{F7844BE6-711B-EDFB-32AD-0005990E855A}"/>
                  </a:ext>
                </a:extLst>
              </p:cNvPr>
              <p:cNvSpPr/>
              <p:nvPr/>
            </p:nvSpPr>
            <p:spPr>
              <a:xfrm>
                <a:off x="4253619" y="3628630"/>
                <a:ext cx="26623" cy="26623"/>
              </a:xfrm>
              <a:custGeom>
                <a:avLst/>
                <a:gdLst>
                  <a:gd name="connsiteX0" fmla="*/ 13590 w 26623"/>
                  <a:gd name="connsiteY0" fmla="*/ 26929 h 26623"/>
                  <a:gd name="connsiteX1" fmla="*/ 23003 w 26623"/>
                  <a:gd name="connsiteY1" fmla="*/ 23030 h 26623"/>
                  <a:gd name="connsiteX2" fmla="*/ 26902 w 26623"/>
                  <a:gd name="connsiteY2" fmla="*/ 13617 h 26623"/>
                  <a:gd name="connsiteX3" fmla="*/ 23003 w 26623"/>
                  <a:gd name="connsiteY3" fmla="*/ 4205 h 26623"/>
                  <a:gd name="connsiteX4" fmla="*/ 13590 w 26623"/>
                  <a:gd name="connsiteY4" fmla="*/ 306 h 26623"/>
                  <a:gd name="connsiteX5" fmla="*/ 4177 w 26623"/>
                  <a:gd name="connsiteY5" fmla="*/ 4205 h 26623"/>
                  <a:gd name="connsiteX6" fmla="*/ 278 w 26623"/>
                  <a:gd name="connsiteY6" fmla="*/ 13617 h 26623"/>
                  <a:gd name="connsiteX7" fmla="*/ 4177 w 26623"/>
                  <a:gd name="connsiteY7" fmla="*/ 23030 h 26623"/>
                  <a:gd name="connsiteX8" fmla="*/ 13590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0" y="26929"/>
                    </a:moveTo>
                    <a:cubicBezTo>
                      <a:pt x="17120" y="26929"/>
                      <a:pt x="20506" y="25526"/>
                      <a:pt x="23003" y="23030"/>
                    </a:cubicBezTo>
                    <a:cubicBezTo>
                      <a:pt x="25499" y="20534"/>
                      <a:pt x="26902" y="17148"/>
                      <a:pt x="26902" y="13617"/>
                    </a:cubicBezTo>
                    <a:cubicBezTo>
                      <a:pt x="26902" y="10087"/>
                      <a:pt x="25499" y="6701"/>
                      <a:pt x="23003" y="4205"/>
                    </a:cubicBezTo>
                    <a:cubicBezTo>
                      <a:pt x="20506" y="1708"/>
                      <a:pt x="17120" y="306"/>
                      <a:pt x="13590" y="306"/>
                    </a:cubicBezTo>
                    <a:cubicBezTo>
                      <a:pt x="10060" y="306"/>
                      <a:pt x="6674" y="1708"/>
                      <a:pt x="4177" y="4205"/>
                    </a:cubicBezTo>
                    <a:cubicBezTo>
                      <a:pt x="1681" y="6701"/>
                      <a:pt x="278" y="10087"/>
                      <a:pt x="278" y="13617"/>
                    </a:cubicBezTo>
                    <a:cubicBezTo>
                      <a:pt x="278" y="17148"/>
                      <a:pt x="1681" y="20534"/>
                      <a:pt x="4177" y="23030"/>
                    </a:cubicBezTo>
                    <a:cubicBezTo>
                      <a:pt x="6674" y="25526"/>
                      <a:pt x="10060" y="26929"/>
                      <a:pt x="13590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38" name="任意多边形: 形状 68637">
                <a:extLst>
                  <a:ext uri="{FF2B5EF4-FFF2-40B4-BE49-F238E27FC236}">
                    <a16:creationId xmlns:a16="http://schemas.microsoft.com/office/drawing/2014/main" id="{07A4827C-5D52-1BE1-C31A-0A4CAD5B63C9}"/>
                  </a:ext>
                </a:extLst>
              </p:cNvPr>
              <p:cNvSpPr/>
              <p:nvPr/>
            </p:nvSpPr>
            <p:spPr>
              <a:xfrm>
                <a:off x="6718262" y="1454353"/>
                <a:ext cx="26623" cy="26623"/>
              </a:xfrm>
              <a:custGeom>
                <a:avLst/>
                <a:gdLst>
                  <a:gd name="connsiteX0" fmla="*/ 13797 w 26623"/>
                  <a:gd name="connsiteY0" fmla="*/ 26746 h 26623"/>
                  <a:gd name="connsiteX1" fmla="*/ 23210 w 26623"/>
                  <a:gd name="connsiteY1" fmla="*/ 22848 h 26623"/>
                  <a:gd name="connsiteX2" fmla="*/ 27109 w 26623"/>
                  <a:gd name="connsiteY2" fmla="*/ 13435 h 26623"/>
                  <a:gd name="connsiteX3" fmla="*/ 23210 w 26623"/>
                  <a:gd name="connsiteY3" fmla="*/ 4022 h 26623"/>
                  <a:gd name="connsiteX4" fmla="*/ 13797 w 26623"/>
                  <a:gd name="connsiteY4" fmla="*/ 123 h 26623"/>
                  <a:gd name="connsiteX5" fmla="*/ 4384 w 26623"/>
                  <a:gd name="connsiteY5" fmla="*/ 4022 h 26623"/>
                  <a:gd name="connsiteX6" fmla="*/ 485 w 26623"/>
                  <a:gd name="connsiteY6" fmla="*/ 13435 h 26623"/>
                  <a:gd name="connsiteX7" fmla="*/ 4384 w 26623"/>
                  <a:gd name="connsiteY7" fmla="*/ 22848 h 26623"/>
                  <a:gd name="connsiteX8" fmla="*/ 13797 w 26623"/>
                  <a:gd name="connsiteY8" fmla="*/ 267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7" y="26746"/>
                    </a:moveTo>
                    <a:cubicBezTo>
                      <a:pt x="17327" y="26746"/>
                      <a:pt x="20713" y="25344"/>
                      <a:pt x="23210" y="22848"/>
                    </a:cubicBezTo>
                    <a:cubicBezTo>
                      <a:pt x="25706" y="20351"/>
                      <a:pt x="27109" y="16965"/>
                      <a:pt x="27109" y="13435"/>
                    </a:cubicBezTo>
                    <a:cubicBezTo>
                      <a:pt x="27109" y="9905"/>
                      <a:pt x="25706" y="6518"/>
                      <a:pt x="23210" y="4022"/>
                    </a:cubicBezTo>
                    <a:cubicBezTo>
                      <a:pt x="20713" y="1526"/>
                      <a:pt x="17327" y="123"/>
                      <a:pt x="13797" y="123"/>
                    </a:cubicBezTo>
                    <a:cubicBezTo>
                      <a:pt x="10267" y="123"/>
                      <a:pt x="6881" y="1526"/>
                      <a:pt x="4384" y="4022"/>
                    </a:cubicBezTo>
                    <a:cubicBezTo>
                      <a:pt x="1888" y="6518"/>
                      <a:pt x="485" y="9905"/>
                      <a:pt x="485" y="13435"/>
                    </a:cubicBezTo>
                    <a:cubicBezTo>
                      <a:pt x="485" y="16965"/>
                      <a:pt x="1888" y="20351"/>
                      <a:pt x="4384" y="22848"/>
                    </a:cubicBezTo>
                    <a:cubicBezTo>
                      <a:pt x="6881" y="25344"/>
                      <a:pt x="10267" y="26746"/>
                      <a:pt x="13797" y="267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39" name="任意多边形: 形状 68638">
                <a:extLst>
                  <a:ext uri="{FF2B5EF4-FFF2-40B4-BE49-F238E27FC236}">
                    <a16:creationId xmlns:a16="http://schemas.microsoft.com/office/drawing/2014/main" id="{AFD4D370-93B3-C8E7-84D9-71C3E1B626CB}"/>
                  </a:ext>
                </a:extLst>
              </p:cNvPr>
              <p:cNvSpPr/>
              <p:nvPr/>
            </p:nvSpPr>
            <p:spPr>
              <a:xfrm>
                <a:off x="6976068" y="4734056"/>
                <a:ext cx="26623" cy="26623"/>
              </a:xfrm>
              <a:custGeom>
                <a:avLst/>
                <a:gdLst>
                  <a:gd name="connsiteX0" fmla="*/ 13819 w 26623"/>
                  <a:gd name="connsiteY0" fmla="*/ 27022 h 26623"/>
                  <a:gd name="connsiteX1" fmla="*/ 23231 w 26623"/>
                  <a:gd name="connsiteY1" fmla="*/ 23123 h 26623"/>
                  <a:gd name="connsiteX2" fmla="*/ 27130 w 26623"/>
                  <a:gd name="connsiteY2" fmla="*/ 13710 h 26623"/>
                  <a:gd name="connsiteX3" fmla="*/ 23231 w 26623"/>
                  <a:gd name="connsiteY3" fmla="*/ 4298 h 26623"/>
                  <a:gd name="connsiteX4" fmla="*/ 13819 w 26623"/>
                  <a:gd name="connsiteY4" fmla="*/ 399 h 26623"/>
                  <a:gd name="connsiteX5" fmla="*/ 4406 w 26623"/>
                  <a:gd name="connsiteY5" fmla="*/ 4298 h 26623"/>
                  <a:gd name="connsiteX6" fmla="*/ 507 w 26623"/>
                  <a:gd name="connsiteY6" fmla="*/ 13710 h 26623"/>
                  <a:gd name="connsiteX7" fmla="*/ 4406 w 26623"/>
                  <a:gd name="connsiteY7" fmla="*/ 23123 h 26623"/>
                  <a:gd name="connsiteX8" fmla="*/ 13819 w 26623"/>
                  <a:gd name="connsiteY8" fmla="*/ 270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9" y="27022"/>
                    </a:moveTo>
                    <a:cubicBezTo>
                      <a:pt x="17349" y="27022"/>
                      <a:pt x="20735" y="25619"/>
                      <a:pt x="23231" y="23123"/>
                    </a:cubicBezTo>
                    <a:cubicBezTo>
                      <a:pt x="25728" y="20627"/>
                      <a:pt x="27130" y="17241"/>
                      <a:pt x="27130" y="13710"/>
                    </a:cubicBezTo>
                    <a:cubicBezTo>
                      <a:pt x="27130" y="10180"/>
                      <a:pt x="25728" y="6794"/>
                      <a:pt x="23231" y="4298"/>
                    </a:cubicBezTo>
                    <a:cubicBezTo>
                      <a:pt x="20735" y="1801"/>
                      <a:pt x="17349" y="399"/>
                      <a:pt x="13819" y="399"/>
                    </a:cubicBezTo>
                    <a:cubicBezTo>
                      <a:pt x="10288" y="399"/>
                      <a:pt x="6902" y="1801"/>
                      <a:pt x="4406" y="4298"/>
                    </a:cubicBezTo>
                    <a:cubicBezTo>
                      <a:pt x="1910" y="6794"/>
                      <a:pt x="507" y="10180"/>
                      <a:pt x="507" y="13710"/>
                    </a:cubicBezTo>
                    <a:cubicBezTo>
                      <a:pt x="507" y="17241"/>
                      <a:pt x="1910" y="20627"/>
                      <a:pt x="4406" y="23123"/>
                    </a:cubicBezTo>
                    <a:cubicBezTo>
                      <a:pt x="6902" y="25619"/>
                      <a:pt x="10288" y="27022"/>
                      <a:pt x="13819" y="270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40" name="任意多边形: 形状 68639">
                <a:extLst>
                  <a:ext uri="{FF2B5EF4-FFF2-40B4-BE49-F238E27FC236}">
                    <a16:creationId xmlns:a16="http://schemas.microsoft.com/office/drawing/2014/main" id="{7E681FD3-3244-F2C8-7FDB-6AD8D146D531}"/>
                  </a:ext>
                </a:extLst>
              </p:cNvPr>
              <p:cNvSpPr/>
              <p:nvPr/>
            </p:nvSpPr>
            <p:spPr>
              <a:xfrm>
                <a:off x="6336825" y="5047434"/>
                <a:ext cx="26623" cy="26623"/>
              </a:xfrm>
              <a:custGeom>
                <a:avLst/>
                <a:gdLst>
                  <a:gd name="connsiteX0" fmla="*/ 13765 w 26623"/>
                  <a:gd name="connsiteY0" fmla="*/ 27048 h 26623"/>
                  <a:gd name="connsiteX1" fmla="*/ 23178 w 26623"/>
                  <a:gd name="connsiteY1" fmla="*/ 23149 h 26623"/>
                  <a:gd name="connsiteX2" fmla="*/ 27077 w 26623"/>
                  <a:gd name="connsiteY2" fmla="*/ 13737 h 26623"/>
                  <a:gd name="connsiteX3" fmla="*/ 23178 w 26623"/>
                  <a:gd name="connsiteY3" fmla="*/ 4324 h 26623"/>
                  <a:gd name="connsiteX4" fmla="*/ 13765 w 26623"/>
                  <a:gd name="connsiteY4" fmla="*/ 425 h 26623"/>
                  <a:gd name="connsiteX5" fmla="*/ 4352 w 26623"/>
                  <a:gd name="connsiteY5" fmla="*/ 4324 h 26623"/>
                  <a:gd name="connsiteX6" fmla="*/ 453 w 26623"/>
                  <a:gd name="connsiteY6" fmla="*/ 13737 h 26623"/>
                  <a:gd name="connsiteX7" fmla="*/ 4352 w 26623"/>
                  <a:gd name="connsiteY7" fmla="*/ 23149 h 26623"/>
                  <a:gd name="connsiteX8" fmla="*/ 13765 w 26623"/>
                  <a:gd name="connsiteY8" fmla="*/ 270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5" y="27048"/>
                    </a:moveTo>
                    <a:cubicBezTo>
                      <a:pt x="17295" y="27048"/>
                      <a:pt x="20681" y="25646"/>
                      <a:pt x="23178" y="23149"/>
                    </a:cubicBezTo>
                    <a:cubicBezTo>
                      <a:pt x="25674" y="20653"/>
                      <a:pt x="27077" y="17267"/>
                      <a:pt x="27077" y="13737"/>
                    </a:cubicBezTo>
                    <a:cubicBezTo>
                      <a:pt x="27077" y="10206"/>
                      <a:pt x="25674" y="6820"/>
                      <a:pt x="23178" y="4324"/>
                    </a:cubicBezTo>
                    <a:cubicBezTo>
                      <a:pt x="20681" y="1828"/>
                      <a:pt x="17295" y="425"/>
                      <a:pt x="13765" y="425"/>
                    </a:cubicBezTo>
                    <a:cubicBezTo>
                      <a:pt x="10235" y="425"/>
                      <a:pt x="6849" y="1828"/>
                      <a:pt x="4352" y="4324"/>
                    </a:cubicBezTo>
                    <a:cubicBezTo>
                      <a:pt x="1856" y="6820"/>
                      <a:pt x="453" y="10206"/>
                      <a:pt x="453" y="13737"/>
                    </a:cubicBezTo>
                    <a:cubicBezTo>
                      <a:pt x="453" y="17267"/>
                      <a:pt x="1856" y="20653"/>
                      <a:pt x="4352" y="23149"/>
                    </a:cubicBezTo>
                    <a:cubicBezTo>
                      <a:pt x="6849" y="25646"/>
                      <a:pt x="10235" y="27048"/>
                      <a:pt x="13765" y="270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41" name="任意多边形: 形状 68640">
                <a:extLst>
                  <a:ext uri="{FF2B5EF4-FFF2-40B4-BE49-F238E27FC236}">
                    <a16:creationId xmlns:a16="http://schemas.microsoft.com/office/drawing/2014/main" id="{8969E87A-7732-3CBD-75EE-1D22B4107B4C}"/>
                  </a:ext>
                </a:extLst>
              </p:cNvPr>
              <p:cNvSpPr/>
              <p:nvPr/>
            </p:nvSpPr>
            <p:spPr>
              <a:xfrm>
                <a:off x="6865374" y="5070316"/>
                <a:ext cx="26623" cy="26623"/>
              </a:xfrm>
              <a:custGeom>
                <a:avLst/>
                <a:gdLst>
                  <a:gd name="connsiteX0" fmla="*/ 13809 w 26623"/>
                  <a:gd name="connsiteY0" fmla="*/ 27050 h 26623"/>
                  <a:gd name="connsiteX1" fmla="*/ 23222 w 26623"/>
                  <a:gd name="connsiteY1" fmla="*/ 23151 h 26623"/>
                  <a:gd name="connsiteX2" fmla="*/ 27121 w 26623"/>
                  <a:gd name="connsiteY2" fmla="*/ 13739 h 26623"/>
                  <a:gd name="connsiteX3" fmla="*/ 23222 w 26623"/>
                  <a:gd name="connsiteY3" fmla="*/ 4326 h 26623"/>
                  <a:gd name="connsiteX4" fmla="*/ 13809 w 26623"/>
                  <a:gd name="connsiteY4" fmla="*/ 427 h 26623"/>
                  <a:gd name="connsiteX5" fmla="*/ 4397 w 26623"/>
                  <a:gd name="connsiteY5" fmla="*/ 4326 h 26623"/>
                  <a:gd name="connsiteX6" fmla="*/ 498 w 26623"/>
                  <a:gd name="connsiteY6" fmla="*/ 13739 h 26623"/>
                  <a:gd name="connsiteX7" fmla="*/ 4397 w 26623"/>
                  <a:gd name="connsiteY7" fmla="*/ 23151 h 26623"/>
                  <a:gd name="connsiteX8" fmla="*/ 13809 w 26623"/>
                  <a:gd name="connsiteY8" fmla="*/ 270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7050"/>
                    </a:moveTo>
                    <a:cubicBezTo>
                      <a:pt x="17340" y="27050"/>
                      <a:pt x="20726" y="25648"/>
                      <a:pt x="23222" y="23151"/>
                    </a:cubicBezTo>
                    <a:cubicBezTo>
                      <a:pt x="25718" y="20655"/>
                      <a:pt x="27121" y="17269"/>
                      <a:pt x="27121" y="13739"/>
                    </a:cubicBezTo>
                    <a:cubicBezTo>
                      <a:pt x="27121" y="10208"/>
                      <a:pt x="25718" y="6822"/>
                      <a:pt x="23222" y="4326"/>
                    </a:cubicBezTo>
                    <a:cubicBezTo>
                      <a:pt x="20726" y="1830"/>
                      <a:pt x="17340" y="427"/>
                      <a:pt x="13809" y="427"/>
                    </a:cubicBezTo>
                    <a:cubicBezTo>
                      <a:pt x="10279" y="427"/>
                      <a:pt x="6893" y="1830"/>
                      <a:pt x="4397" y="4326"/>
                    </a:cubicBezTo>
                    <a:cubicBezTo>
                      <a:pt x="1900" y="6822"/>
                      <a:pt x="498" y="10208"/>
                      <a:pt x="498" y="13739"/>
                    </a:cubicBezTo>
                    <a:cubicBezTo>
                      <a:pt x="498" y="17269"/>
                      <a:pt x="1900" y="20655"/>
                      <a:pt x="4397" y="23151"/>
                    </a:cubicBezTo>
                    <a:cubicBezTo>
                      <a:pt x="6893" y="25648"/>
                      <a:pt x="10279" y="27050"/>
                      <a:pt x="13809" y="270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42" name="任意多边形: 形状 68641">
                <a:extLst>
                  <a:ext uri="{FF2B5EF4-FFF2-40B4-BE49-F238E27FC236}">
                    <a16:creationId xmlns:a16="http://schemas.microsoft.com/office/drawing/2014/main" id="{5D365795-46A3-1405-913E-CD8A1CF83E44}"/>
                  </a:ext>
                </a:extLst>
              </p:cNvPr>
              <p:cNvSpPr/>
              <p:nvPr/>
            </p:nvSpPr>
            <p:spPr>
              <a:xfrm>
                <a:off x="4930401" y="4039331"/>
                <a:ext cx="26623" cy="26623"/>
              </a:xfrm>
              <a:custGeom>
                <a:avLst/>
                <a:gdLst>
                  <a:gd name="connsiteX0" fmla="*/ 13647 w 26623"/>
                  <a:gd name="connsiteY0" fmla="*/ 26964 h 26623"/>
                  <a:gd name="connsiteX1" fmla="*/ 23060 w 26623"/>
                  <a:gd name="connsiteY1" fmla="*/ 23065 h 26623"/>
                  <a:gd name="connsiteX2" fmla="*/ 26958 w 26623"/>
                  <a:gd name="connsiteY2" fmla="*/ 13652 h 26623"/>
                  <a:gd name="connsiteX3" fmla="*/ 23060 w 26623"/>
                  <a:gd name="connsiteY3" fmla="*/ 4239 h 26623"/>
                  <a:gd name="connsiteX4" fmla="*/ 13647 w 26623"/>
                  <a:gd name="connsiteY4" fmla="*/ 340 h 26623"/>
                  <a:gd name="connsiteX5" fmla="*/ 4234 w 26623"/>
                  <a:gd name="connsiteY5" fmla="*/ 4239 h 26623"/>
                  <a:gd name="connsiteX6" fmla="*/ 335 w 26623"/>
                  <a:gd name="connsiteY6" fmla="*/ 13652 h 26623"/>
                  <a:gd name="connsiteX7" fmla="*/ 4234 w 26623"/>
                  <a:gd name="connsiteY7" fmla="*/ 23065 h 26623"/>
                  <a:gd name="connsiteX8" fmla="*/ 13647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7" y="26964"/>
                    </a:moveTo>
                    <a:cubicBezTo>
                      <a:pt x="17177" y="26964"/>
                      <a:pt x="20563" y="25561"/>
                      <a:pt x="23060" y="23065"/>
                    </a:cubicBezTo>
                    <a:cubicBezTo>
                      <a:pt x="25556" y="20568"/>
                      <a:pt x="26958" y="17182"/>
                      <a:pt x="26958" y="13652"/>
                    </a:cubicBezTo>
                    <a:cubicBezTo>
                      <a:pt x="26958" y="10122"/>
                      <a:pt x="25556" y="6736"/>
                      <a:pt x="23060" y="4239"/>
                    </a:cubicBezTo>
                    <a:cubicBezTo>
                      <a:pt x="20563" y="1743"/>
                      <a:pt x="17177" y="340"/>
                      <a:pt x="13647" y="340"/>
                    </a:cubicBezTo>
                    <a:cubicBezTo>
                      <a:pt x="10117" y="340"/>
                      <a:pt x="6730" y="1743"/>
                      <a:pt x="4234" y="4239"/>
                    </a:cubicBezTo>
                    <a:cubicBezTo>
                      <a:pt x="1738" y="6736"/>
                      <a:pt x="335" y="10122"/>
                      <a:pt x="335" y="13652"/>
                    </a:cubicBezTo>
                    <a:cubicBezTo>
                      <a:pt x="335" y="17182"/>
                      <a:pt x="1738" y="20568"/>
                      <a:pt x="4234" y="23065"/>
                    </a:cubicBezTo>
                    <a:cubicBezTo>
                      <a:pt x="6730" y="25561"/>
                      <a:pt x="10117" y="26964"/>
                      <a:pt x="13647" y="269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43" name="任意多边形: 形状 68642">
                <a:extLst>
                  <a:ext uri="{FF2B5EF4-FFF2-40B4-BE49-F238E27FC236}">
                    <a16:creationId xmlns:a16="http://schemas.microsoft.com/office/drawing/2014/main" id="{7B3356E0-773B-BA57-012D-22CB367302D4}"/>
                  </a:ext>
                </a:extLst>
              </p:cNvPr>
              <p:cNvSpPr/>
              <p:nvPr/>
            </p:nvSpPr>
            <p:spPr>
              <a:xfrm>
                <a:off x="8510859" y="3371934"/>
                <a:ext cx="26623" cy="26623"/>
              </a:xfrm>
              <a:custGeom>
                <a:avLst/>
                <a:gdLst>
                  <a:gd name="connsiteX0" fmla="*/ 13948 w 26623"/>
                  <a:gd name="connsiteY0" fmla="*/ 26908 h 26623"/>
                  <a:gd name="connsiteX1" fmla="*/ 23360 w 26623"/>
                  <a:gd name="connsiteY1" fmla="*/ 23009 h 26623"/>
                  <a:gd name="connsiteX2" fmla="*/ 27259 w 26623"/>
                  <a:gd name="connsiteY2" fmla="*/ 13596 h 26623"/>
                  <a:gd name="connsiteX3" fmla="*/ 23360 w 26623"/>
                  <a:gd name="connsiteY3" fmla="*/ 4183 h 26623"/>
                  <a:gd name="connsiteX4" fmla="*/ 13948 w 26623"/>
                  <a:gd name="connsiteY4" fmla="*/ 284 h 26623"/>
                  <a:gd name="connsiteX5" fmla="*/ 4535 w 26623"/>
                  <a:gd name="connsiteY5" fmla="*/ 4183 h 26623"/>
                  <a:gd name="connsiteX6" fmla="*/ 636 w 26623"/>
                  <a:gd name="connsiteY6" fmla="*/ 13596 h 26623"/>
                  <a:gd name="connsiteX7" fmla="*/ 4535 w 26623"/>
                  <a:gd name="connsiteY7" fmla="*/ 23009 h 26623"/>
                  <a:gd name="connsiteX8" fmla="*/ 13948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8" y="26908"/>
                    </a:moveTo>
                    <a:cubicBezTo>
                      <a:pt x="17478" y="26908"/>
                      <a:pt x="20864" y="25505"/>
                      <a:pt x="23360" y="23009"/>
                    </a:cubicBezTo>
                    <a:cubicBezTo>
                      <a:pt x="25857" y="20512"/>
                      <a:pt x="27259" y="17126"/>
                      <a:pt x="27259" y="13596"/>
                    </a:cubicBezTo>
                    <a:cubicBezTo>
                      <a:pt x="27259" y="10066"/>
                      <a:pt x="25857" y="6679"/>
                      <a:pt x="23360" y="4183"/>
                    </a:cubicBezTo>
                    <a:cubicBezTo>
                      <a:pt x="20864" y="1687"/>
                      <a:pt x="17478" y="284"/>
                      <a:pt x="13948" y="284"/>
                    </a:cubicBezTo>
                    <a:cubicBezTo>
                      <a:pt x="10417" y="284"/>
                      <a:pt x="7031" y="1687"/>
                      <a:pt x="4535" y="4183"/>
                    </a:cubicBezTo>
                    <a:cubicBezTo>
                      <a:pt x="2039" y="6679"/>
                      <a:pt x="636" y="10066"/>
                      <a:pt x="636" y="13596"/>
                    </a:cubicBezTo>
                    <a:cubicBezTo>
                      <a:pt x="636" y="17126"/>
                      <a:pt x="2039" y="20512"/>
                      <a:pt x="4535" y="23009"/>
                    </a:cubicBezTo>
                    <a:cubicBezTo>
                      <a:pt x="7031" y="25505"/>
                      <a:pt x="10417" y="26908"/>
                      <a:pt x="13948" y="269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44" name="任意多边形: 形状 68643">
                <a:extLst>
                  <a:ext uri="{FF2B5EF4-FFF2-40B4-BE49-F238E27FC236}">
                    <a16:creationId xmlns:a16="http://schemas.microsoft.com/office/drawing/2014/main" id="{0ADDDDF3-55F6-C857-341E-9D4171806403}"/>
                  </a:ext>
                </a:extLst>
              </p:cNvPr>
              <p:cNvSpPr/>
              <p:nvPr/>
            </p:nvSpPr>
            <p:spPr>
              <a:xfrm>
                <a:off x="7823310" y="3580961"/>
                <a:ext cx="26623" cy="26623"/>
              </a:xfrm>
              <a:custGeom>
                <a:avLst/>
                <a:gdLst>
                  <a:gd name="connsiteX0" fmla="*/ 13890 w 26623"/>
                  <a:gd name="connsiteY0" fmla="*/ 26925 h 26623"/>
                  <a:gd name="connsiteX1" fmla="*/ 23302 w 26623"/>
                  <a:gd name="connsiteY1" fmla="*/ 23026 h 26623"/>
                  <a:gd name="connsiteX2" fmla="*/ 27201 w 26623"/>
                  <a:gd name="connsiteY2" fmla="*/ 13613 h 26623"/>
                  <a:gd name="connsiteX3" fmla="*/ 23302 w 26623"/>
                  <a:gd name="connsiteY3" fmla="*/ 4201 h 26623"/>
                  <a:gd name="connsiteX4" fmla="*/ 13890 w 26623"/>
                  <a:gd name="connsiteY4" fmla="*/ 302 h 26623"/>
                  <a:gd name="connsiteX5" fmla="*/ 4477 w 26623"/>
                  <a:gd name="connsiteY5" fmla="*/ 4201 h 26623"/>
                  <a:gd name="connsiteX6" fmla="*/ 578 w 26623"/>
                  <a:gd name="connsiteY6" fmla="*/ 13613 h 26623"/>
                  <a:gd name="connsiteX7" fmla="*/ 4477 w 26623"/>
                  <a:gd name="connsiteY7" fmla="*/ 23026 h 26623"/>
                  <a:gd name="connsiteX8" fmla="*/ 13890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0" y="26925"/>
                    </a:moveTo>
                    <a:cubicBezTo>
                      <a:pt x="17420" y="26925"/>
                      <a:pt x="20806" y="25522"/>
                      <a:pt x="23302" y="23026"/>
                    </a:cubicBezTo>
                    <a:cubicBezTo>
                      <a:pt x="25799" y="20530"/>
                      <a:pt x="27201" y="17144"/>
                      <a:pt x="27201" y="13613"/>
                    </a:cubicBezTo>
                    <a:cubicBezTo>
                      <a:pt x="27201" y="10083"/>
                      <a:pt x="25799" y="6697"/>
                      <a:pt x="23302" y="4201"/>
                    </a:cubicBezTo>
                    <a:cubicBezTo>
                      <a:pt x="20806" y="1704"/>
                      <a:pt x="17420" y="302"/>
                      <a:pt x="13890" y="302"/>
                    </a:cubicBezTo>
                    <a:cubicBezTo>
                      <a:pt x="10360" y="302"/>
                      <a:pt x="6973" y="1704"/>
                      <a:pt x="4477" y="4201"/>
                    </a:cubicBezTo>
                    <a:cubicBezTo>
                      <a:pt x="1981" y="6697"/>
                      <a:pt x="578" y="10083"/>
                      <a:pt x="578" y="13613"/>
                    </a:cubicBezTo>
                    <a:cubicBezTo>
                      <a:pt x="578" y="17144"/>
                      <a:pt x="1981" y="20530"/>
                      <a:pt x="4477" y="23026"/>
                    </a:cubicBezTo>
                    <a:cubicBezTo>
                      <a:pt x="6973" y="25522"/>
                      <a:pt x="10360" y="26925"/>
                      <a:pt x="13890" y="269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45" name="任意多边形: 形状 68644">
                <a:extLst>
                  <a:ext uri="{FF2B5EF4-FFF2-40B4-BE49-F238E27FC236}">
                    <a16:creationId xmlns:a16="http://schemas.microsoft.com/office/drawing/2014/main" id="{9EF9225C-40D0-7157-D9B3-56B291386DD1}"/>
                  </a:ext>
                </a:extLst>
              </p:cNvPr>
              <p:cNvSpPr/>
              <p:nvPr/>
            </p:nvSpPr>
            <p:spPr>
              <a:xfrm>
                <a:off x="8111909" y="3022986"/>
                <a:ext cx="26623" cy="26623"/>
              </a:xfrm>
              <a:custGeom>
                <a:avLst/>
                <a:gdLst>
                  <a:gd name="connsiteX0" fmla="*/ 13914 w 26623"/>
                  <a:gd name="connsiteY0" fmla="*/ 26878 h 26623"/>
                  <a:gd name="connsiteX1" fmla="*/ 23327 w 26623"/>
                  <a:gd name="connsiteY1" fmla="*/ 22979 h 26623"/>
                  <a:gd name="connsiteX2" fmla="*/ 27226 w 26623"/>
                  <a:gd name="connsiteY2" fmla="*/ 13567 h 26623"/>
                  <a:gd name="connsiteX3" fmla="*/ 23327 w 26623"/>
                  <a:gd name="connsiteY3" fmla="*/ 4154 h 26623"/>
                  <a:gd name="connsiteX4" fmla="*/ 13914 w 26623"/>
                  <a:gd name="connsiteY4" fmla="*/ 255 h 26623"/>
                  <a:gd name="connsiteX5" fmla="*/ 4501 w 26623"/>
                  <a:gd name="connsiteY5" fmla="*/ 4154 h 26623"/>
                  <a:gd name="connsiteX6" fmla="*/ 602 w 26623"/>
                  <a:gd name="connsiteY6" fmla="*/ 13567 h 26623"/>
                  <a:gd name="connsiteX7" fmla="*/ 4501 w 26623"/>
                  <a:gd name="connsiteY7" fmla="*/ 22979 h 26623"/>
                  <a:gd name="connsiteX8" fmla="*/ 13914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4" y="26878"/>
                    </a:moveTo>
                    <a:cubicBezTo>
                      <a:pt x="17444" y="26878"/>
                      <a:pt x="20830" y="25476"/>
                      <a:pt x="23327" y="22979"/>
                    </a:cubicBezTo>
                    <a:cubicBezTo>
                      <a:pt x="25823" y="20483"/>
                      <a:pt x="27226" y="17097"/>
                      <a:pt x="27226" y="13567"/>
                    </a:cubicBezTo>
                    <a:cubicBezTo>
                      <a:pt x="27226" y="10036"/>
                      <a:pt x="25823" y="6650"/>
                      <a:pt x="23327" y="4154"/>
                    </a:cubicBezTo>
                    <a:cubicBezTo>
                      <a:pt x="20830" y="1658"/>
                      <a:pt x="17444" y="255"/>
                      <a:pt x="13914" y="255"/>
                    </a:cubicBezTo>
                    <a:cubicBezTo>
                      <a:pt x="10384" y="255"/>
                      <a:pt x="6998" y="1658"/>
                      <a:pt x="4501" y="4154"/>
                    </a:cubicBezTo>
                    <a:cubicBezTo>
                      <a:pt x="2005" y="6650"/>
                      <a:pt x="602" y="10036"/>
                      <a:pt x="602" y="13567"/>
                    </a:cubicBezTo>
                    <a:cubicBezTo>
                      <a:pt x="602" y="17097"/>
                      <a:pt x="2005" y="20483"/>
                      <a:pt x="4501" y="22979"/>
                    </a:cubicBezTo>
                    <a:cubicBezTo>
                      <a:pt x="6998" y="25476"/>
                      <a:pt x="10384" y="26878"/>
                      <a:pt x="13914" y="268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46" name="任意多边形: 形状 68645">
                <a:extLst>
                  <a:ext uri="{FF2B5EF4-FFF2-40B4-BE49-F238E27FC236}">
                    <a16:creationId xmlns:a16="http://schemas.microsoft.com/office/drawing/2014/main" id="{468397A9-088A-F6F4-4BED-4F2A6599C110}"/>
                  </a:ext>
                </a:extLst>
              </p:cNvPr>
              <p:cNvSpPr/>
              <p:nvPr/>
            </p:nvSpPr>
            <p:spPr>
              <a:xfrm>
                <a:off x="3221402" y="2942051"/>
                <a:ext cx="26623" cy="26623"/>
              </a:xfrm>
              <a:custGeom>
                <a:avLst/>
                <a:gdLst>
                  <a:gd name="connsiteX0" fmla="*/ 13503 w 26623"/>
                  <a:gd name="connsiteY0" fmla="*/ 26871 h 26623"/>
                  <a:gd name="connsiteX1" fmla="*/ 22916 w 26623"/>
                  <a:gd name="connsiteY1" fmla="*/ 22973 h 26623"/>
                  <a:gd name="connsiteX2" fmla="*/ 26815 w 26623"/>
                  <a:gd name="connsiteY2" fmla="*/ 13560 h 26623"/>
                  <a:gd name="connsiteX3" fmla="*/ 22916 w 26623"/>
                  <a:gd name="connsiteY3" fmla="*/ 4147 h 26623"/>
                  <a:gd name="connsiteX4" fmla="*/ 13503 w 26623"/>
                  <a:gd name="connsiteY4" fmla="*/ 248 h 26623"/>
                  <a:gd name="connsiteX5" fmla="*/ 4091 w 26623"/>
                  <a:gd name="connsiteY5" fmla="*/ 4147 h 26623"/>
                  <a:gd name="connsiteX6" fmla="*/ 192 w 26623"/>
                  <a:gd name="connsiteY6" fmla="*/ 13560 h 26623"/>
                  <a:gd name="connsiteX7" fmla="*/ 4091 w 26623"/>
                  <a:gd name="connsiteY7" fmla="*/ 22973 h 26623"/>
                  <a:gd name="connsiteX8" fmla="*/ 13503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03" y="26871"/>
                    </a:moveTo>
                    <a:cubicBezTo>
                      <a:pt x="17034" y="26871"/>
                      <a:pt x="20420" y="25469"/>
                      <a:pt x="22916" y="22973"/>
                    </a:cubicBezTo>
                    <a:cubicBezTo>
                      <a:pt x="25412" y="20476"/>
                      <a:pt x="26815" y="17090"/>
                      <a:pt x="26815" y="13560"/>
                    </a:cubicBezTo>
                    <a:cubicBezTo>
                      <a:pt x="26815" y="10030"/>
                      <a:pt x="25412" y="6643"/>
                      <a:pt x="22916" y="4147"/>
                    </a:cubicBezTo>
                    <a:cubicBezTo>
                      <a:pt x="20420" y="1651"/>
                      <a:pt x="17034" y="248"/>
                      <a:pt x="13503" y="248"/>
                    </a:cubicBezTo>
                    <a:cubicBezTo>
                      <a:pt x="9973" y="248"/>
                      <a:pt x="6587" y="1651"/>
                      <a:pt x="4091" y="4147"/>
                    </a:cubicBezTo>
                    <a:cubicBezTo>
                      <a:pt x="1594" y="6643"/>
                      <a:pt x="192" y="10030"/>
                      <a:pt x="192" y="13560"/>
                    </a:cubicBezTo>
                    <a:cubicBezTo>
                      <a:pt x="192" y="17090"/>
                      <a:pt x="1594" y="20476"/>
                      <a:pt x="4091" y="22973"/>
                    </a:cubicBezTo>
                    <a:cubicBezTo>
                      <a:pt x="6587" y="25469"/>
                      <a:pt x="9973" y="26871"/>
                      <a:pt x="13503" y="268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47" name="任意多边形: 形状 68646">
                <a:extLst>
                  <a:ext uri="{FF2B5EF4-FFF2-40B4-BE49-F238E27FC236}">
                    <a16:creationId xmlns:a16="http://schemas.microsoft.com/office/drawing/2014/main" id="{12E609E8-8DFE-59E2-C17B-C52FE39C474E}"/>
                  </a:ext>
                </a:extLst>
              </p:cNvPr>
              <p:cNvSpPr/>
              <p:nvPr/>
            </p:nvSpPr>
            <p:spPr>
              <a:xfrm>
                <a:off x="6477296" y="5285942"/>
                <a:ext cx="26623" cy="26623"/>
              </a:xfrm>
              <a:custGeom>
                <a:avLst/>
                <a:gdLst>
                  <a:gd name="connsiteX0" fmla="*/ 13777 w 26623"/>
                  <a:gd name="connsiteY0" fmla="*/ 27068 h 26623"/>
                  <a:gd name="connsiteX1" fmla="*/ 23189 w 26623"/>
                  <a:gd name="connsiteY1" fmla="*/ 23169 h 26623"/>
                  <a:gd name="connsiteX2" fmla="*/ 27088 w 26623"/>
                  <a:gd name="connsiteY2" fmla="*/ 13757 h 26623"/>
                  <a:gd name="connsiteX3" fmla="*/ 23189 w 26623"/>
                  <a:gd name="connsiteY3" fmla="*/ 4344 h 26623"/>
                  <a:gd name="connsiteX4" fmla="*/ 13777 w 26623"/>
                  <a:gd name="connsiteY4" fmla="*/ 445 h 26623"/>
                  <a:gd name="connsiteX5" fmla="*/ 4364 w 26623"/>
                  <a:gd name="connsiteY5" fmla="*/ 4344 h 26623"/>
                  <a:gd name="connsiteX6" fmla="*/ 465 w 26623"/>
                  <a:gd name="connsiteY6" fmla="*/ 13757 h 26623"/>
                  <a:gd name="connsiteX7" fmla="*/ 4364 w 26623"/>
                  <a:gd name="connsiteY7" fmla="*/ 23169 h 26623"/>
                  <a:gd name="connsiteX8" fmla="*/ 13777 w 26623"/>
                  <a:gd name="connsiteY8" fmla="*/ 270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7068"/>
                    </a:moveTo>
                    <a:cubicBezTo>
                      <a:pt x="17307" y="27068"/>
                      <a:pt x="20693" y="25666"/>
                      <a:pt x="23189" y="23169"/>
                    </a:cubicBezTo>
                    <a:cubicBezTo>
                      <a:pt x="25686" y="20673"/>
                      <a:pt x="27088" y="17287"/>
                      <a:pt x="27088" y="13757"/>
                    </a:cubicBezTo>
                    <a:cubicBezTo>
                      <a:pt x="27088" y="10226"/>
                      <a:pt x="25686" y="6840"/>
                      <a:pt x="23189" y="4344"/>
                    </a:cubicBezTo>
                    <a:cubicBezTo>
                      <a:pt x="20693" y="1848"/>
                      <a:pt x="17307" y="445"/>
                      <a:pt x="13777" y="445"/>
                    </a:cubicBezTo>
                    <a:cubicBezTo>
                      <a:pt x="10246" y="445"/>
                      <a:pt x="6860" y="1848"/>
                      <a:pt x="4364" y="4344"/>
                    </a:cubicBezTo>
                    <a:cubicBezTo>
                      <a:pt x="1868" y="6840"/>
                      <a:pt x="465" y="10226"/>
                      <a:pt x="465" y="13757"/>
                    </a:cubicBezTo>
                    <a:cubicBezTo>
                      <a:pt x="465" y="17287"/>
                      <a:pt x="1868" y="20673"/>
                      <a:pt x="4364" y="23169"/>
                    </a:cubicBezTo>
                    <a:cubicBezTo>
                      <a:pt x="6860" y="25666"/>
                      <a:pt x="10246" y="27068"/>
                      <a:pt x="13777" y="270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48" name="任意多边形: 形状 68647">
                <a:extLst>
                  <a:ext uri="{FF2B5EF4-FFF2-40B4-BE49-F238E27FC236}">
                    <a16:creationId xmlns:a16="http://schemas.microsoft.com/office/drawing/2014/main" id="{004F7290-5693-F73C-736A-2A37DF70E8A7}"/>
                  </a:ext>
                </a:extLst>
              </p:cNvPr>
              <p:cNvSpPr/>
              <p:nvPr/>
            </p:nvSpPr>
            <p:spPr>
              <a:xfrm>
                <a:off x="3292547" y="2968407"/>
                <a:ext cx="26623" cy="26623"/>
              </a:xfrm>
              <a:custGeom>
                <a:avLst/>
                <a:gdLst>
                  <a:gd name="connsiteX0" fmla="*/ 13509 w 26623"/>
                  <a:gd name="connsiteY0" fmla="*/ 26874 h 26623"/>
                  <a:gd name="connsiteX1" fmla="*/ 22922 w 26623"/>
                  <a:gd name="connsiteY1" fmla="*/ 22975 h 26623"/>
                  <a:gd name="connsiteX2" fmla="*/ 26821 w 26623"/>
                  <a:gd name="connsiteY2" fmla="*/ 13562 h 26623"/>
                  <a:gd name="connsiteX3" fmla="*/ 22922 w 26623"/>
                  <a:gd name="connsiteY3" fmla="*/ 4149 h 26623"/>
                  <a:gd name="connsiteX4" fmla="*/ 13509 w 26623"/>
                  <a:gd name="connsiteY4" fmla="*/ 250 h 26623"/>
                  <a:gd name="connsiteX5" fmla="*/ 4097 w 26623"/>
                  <a:gd name="connsiteY5" fmla="*/ 4149 h 26623"/>
                  <a:gd name="connsiteX6" fmla="*/ 198 w 26623"/>
                  <a:gd name="connsiteY6" fmla="*/ 13562 h 26623"/>
                  <a:gd name="connsiteX7" fmla="*/ 4097 w 26623"/>
                  <a:gd name="connsiteY7" fmla="*/ 22975 h 26623"/>
                  <a:gd name="connsiteX8" fmla="*/ 13509 w 26623"/>
                  <a:gd name="connsiteY8" fmla="*/ 268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09" y="26874"/>
                    </a:moveTo>
                    <a:cubicBezTo>
                      <a:pt x="17040" y="26874"/>
                      <a:pt x="20426" y="25471"/>
                      <a:pt x="22922" y="22975"/>
                    </a:cubicBezTo>
                    <a:cubicBezTo>
                      <a:pt x="25418" y="20478"/>
                      <a:pt x="26821" y="17092"/>
                      <a:pt x="26821" y="13562"/>
                    </a:cubicBezTo>
                    <a:cubicBezTo>
                      <a:pt x="26821" y="10032"/>
                      <a:pt x="25418" y="6646"/>
                      <a:pt x="22922" y="4149"/>
                    </a:cubicBezTo>
                    <a:cubicBezTo>
                      <a:pt x="20426" y="1653"/>
                      <a:pt x="17040" y="250"/>
                      <a:pt x="13509" y="250"/>
                    </a:cubicBezTo>
                    <a:cubicBezTo>
                      <a:pt x="9979" y="250"/>
                      <a:pt x="6593" y="1653"/>
                      <a:pt x="4097" y="4149"/>
                    </a:cubicBezTo>
                    <a:cubicBezTo>
                      <a:pt x="1600" y="6646"/>
                      <a:pt x="198" y="10032"/>
                      <a:pt x="198" y="13562"/>
                    </a:cubicBezTo>
                    <a:cubicBezTo>
                      <a:pt x="198" y="17092"/>
                      <a:pt x="1600" y="20478"/>
                      <a:pt x="4097" y="22975"/>
                    </a:cubicBezTo>
                    <a:cubicBezTo>
                      <a:pt x="6593" y="25471"/>
                      <a:pt x="9979" y="26874"/>
                      <a:pt x="13509" y="268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49" name="任意多边形: 形状 68648">
                <a:extLst>
                  <a:ext uri="{FF2B5EF4-FFF2-40B4-BE49-F238E27FC236}">
                    <a16:creationId xmlns:a16="http://schemas.microsoft.com/office/drawing/2014/main" id="{11B2C565-AB6E-6977-E7FA-A3E63CEB3E14}"/>
                  </a:ext>
                </a:extLst>
              </p:cNvPr>
              <p:cNvSpPr/>
              <p:nvPr/>
            </p:nvSpPr>
            <p:spPr>
              <a:xfrm>
                <a:off x="4233485" y="3773296"/>
                <a:ext cx="26623" cy="26623"/>
              </a:xfrm>
              <a:custGeom>
                <a:avLst/>
                <a:gdLst>
                  <a:gd name="connsiteX0" fmla="*/ 13588 w 26623"/>
                  <a:gd name="connsiteY0" fmla="*/ 26941 h 26623"/>
                  <a:gd name="connsiteX1" fmla="*/ 23001 w 26623"/>
                  <a:gd name="connsiteY1" fmla="*/ 23042 h 26623"/>
                  <a:gd name="connsiteX2" fmla="*/ 26900 w 26623"/>
                  <a:gd name="connsiteY2" fmla="*/ 13630 h 26623"/>
                  <a:gd name="connsiteX3" fmla="*/ 23001 w 26623"/>
                  <a:gd name="connsiteY3" fmla="*/ 4217 h 26623"/>
                  <a:gd name="connsiteX4" fmla="*/ 13588 w 26623"/>
                  <a:gd name="connsiteY4" fmla="*/ 318 h 26623"/>
                  <a:gd name="connsiteX5" fmla="*/ 4176 w 26623"/>
                  <a:gd name="connsiteY5" fmla="*/ 4217 h 26623"/>
                  <a:gd name="connsiteX6" fmla="*/ 277 w 26623"/>
                  <a:gd name="connsiteY6" fmla="*/ 13630 h 26623"/>
                  <a:gd name="connsiteX7" fmla="*/ 4176 w 26623"/>
                  <a:gd name="connsiteY7" fmla="*/ 23042 h 26623"/>
                  <a:gd name="connsiteX8" fmla="*/ 13588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8" y="26941"/>
                    </a:moveTo>
                    <a:cubicBezTo>
                      <a:pt x="17119" y="26941"/>
                      <a:pt x="20505" y="25539"/>
                      <a:pt x="23001" y="23042"/>
                    </a:cubicBezTo>
                    <a:cubicBezTo>
                      <a:pt x="25497" y="20546"/>
                      <a:pt x="26900" y="17160"/>
                      <a:pt x="26900" y="13630"/>
                    </a:cubicBezTo>
                    <a:cubicBezTo>
                      <a:pt x="26900" y="10099"/>
                      <a:pt x="25497" y="6713"/>
                      <a:pt x="23001" y="4217"/>
                    </a:cubicBezTo>
                    <a:cubicBezTo>
                      <a:pt x="20505" y="1721"/>
                      <a:pt x="17119" y="318"/>
                      <a:pt x="13588" y="318"/>
                    </a:cubicBezTo>
                    <a:cubicBezTo>
                      <a:pt x="10058" y="318"/>
                      <a:pt x="6672" y="1721"/>
                      <a:pt x="4176" y="4217"/>
                    </a:cubicBezTo>
                    <a:cubicBezTo>
                      <a:pt x="1679" y="6713"/>
                      <a:pt x="277" y="10099"/>
                      <a:pt x="277" y="13630"/>
                    </a:cubicBezTo>
                    <a:cubicBezTo>
                      <a:pt x="277" y="17160"/>
                      <a:pt x="1679" y="20546"/>
                      <a:pt x="4176" y="23042"/>
                    </a:cubicBezTo>
                    <a:cubicBezTo>
                      <a:pt x="6672" y="25539"/>
                      <a:pt x="10058" y="26941"/>
                      <a:pt x="13588" y="269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50" name="任意多边形: 形状 68649">
                <a:extLst>
                  <a:ext uri="{FF2B5EF4-FFF2-40B4-BE49-F238E27FC236}">
                    <a16:creationId xmlns:a16="http://schemas.microsoft.com/office/drawing/2014/main" id="{5A88CA91-A0C0-C70D-E1CD-8046B6C52E92}"/>
                  </a:ext>
                </a:extLst>
              </p:cNvPr>
              <p:cNvSpPr/>
              <p:nvPr/>
            </p:nvSpPr>
            <p:spPr>
              <a:xfrm>
                <a:off x="4556923" y="4263233"/>
                <a:ext cx="26623" cy="26623"/>
              </a:xfrm>
              <a:custGeom>
                <a:avLst/>
                <a:gdLst>
                  <a:gd name="connsiteX0" fmla="*/ 13615 w 26623"/>
                  <a:gd name="connsiteY0" fmla="*/ 26982 h 26623"/>
                  <a:gd name="connsiteX1" fmla="*/ 23028 w 26623"/>
                  <a:gd name="connsiteY1" fmla="*/ 23083 h 26623"/>
                  <a:gd name="connsiteX2" fmla="*/ 26927 w 26623"/>
                  <a:gd name="connsiteY2" fmla="*/ 13671 h 26623"/>
                  <a:gd name="connsiteX3" fmla="*/ 23028 w 26623"/>
                  <a:gd name="connsiteY3" fmla="*/ 4258 h 26623"/>
                  <a:gd name="connsiteX4" fmla="*/ 13615 w 26623"/>
                  <a:gd name="connsiteY4" fmla="*/ 359 h 26623"/>
                  <a:gd name="connsiteX5" fmla="*/ 4203 w 26623"/>
                  <a:gd name="connsiteY5" fmla="*/ 4258 h 26623"/>
                  <a:gd name="connsiteX6" fmla="*/ 304 w 26623"/>
                  <a:gd name="connsiteY6" fmla="*/ 13671 h 26623"/>
                  <a:gd name="connsiteX7" fmla="*/ 4203 w 26623"/>
                  <a:gd name="connsiteY7" fmla="*/ 23083 h 26623"/>
                  <a:gd name="connsiteX8" fmla="*/ 13615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5" y="26982"/>
                    </a:moveTo>
                    <a:cubicBezTo>
                      <a:pt x="17146" y="26982"/>
                      <a:pt x="20532" y="25580"/>
                      <a:pt x="23028" y="23083"/>
                    </a:cubicBezTo>
                    <a:cubicBezTo>
                      <a:pt x="25524" y="20587"/>
                      <a:pt x="26927" y="17201"/>
                      <a:pt x="26927" y="13671"/>
                    </a:cubicBezTo>
                    <a:cubicBezTo>
                      <a:pt x="26927" y="10141"/>
                      <a:pt x="25524" y="6754"/>
                      <a:pt x="23028" y="4258"/>
                    </a:cubicBezTo>
                    <a:cubicBezTo>
                      <a:pt x="20532" y="1762"/>
                      <a:pt x="17146" y="359"/>
                      <a:pt x="13615" y="359"/>
                    </a:cubicBezTo>
                    <a:cubicBezTo>
                      <a:pt x="10085" y="359"/>
                      <a:pt x="6699" y="1762"/>
                      <a:pt x="4203" y="4258"/>
                    </a:cubicBezTo>
                    <a:cubicBezTo>
                      <a:pt x="1706" y="6754"/>
                      <a:pt x="304" y="10141"/>
                      <a:pt x="304" y="13671"/>
                    </a:cubicBezTo>
                    <a:cubicBezTo>
                      <a:pt x="304" y="17201"/>
                      <a:pt x="1706" y="20587"/>
                      <a:pt x="4203" y="23083"/>
                    </a:cubicBezTo>
                    <a:cubicBezTo>
                      <a:pt x="6699" y="25580"/>
                      <a:pt x="10085" y="26982"/>
                      <a:pt x="13615" y="269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51" name="任意多边形: 形状 68650">
                <a:extLst>
                  <a:ext uri="{FF2B5EF4-FFF2-40B4-BE49-F238E27FC236}">
                    <a16:creationId xmlns:a16="http://schemas.microsoft.com/office/drawing/2014/main" id="{2B3E9136-BEFE-9B90-074F-B396D38A099D}"/>
                  </a:ext>
                </a:extLst>
              </p:cNvPr>
              <p:cNvSpPr/>
              <p:nvPr/>
            </p:nvSpPr>
            <p:spPr>
              <a:xfrm>
                <a:off x="4151684" y="3719129"/>
                <a:ext cx="26623" cy="26623"/>
              </a:xfrm>
              <a:custGeom>
                <a:avLst/>
                <a:gdLst>
                  <a:gd name="connsiteX0" fmla="*/ 13581 w 26623"/>
                  <a:gd name="connsiteY0" fmla="*/ 26937 h 26623"/>
                  <a:gd name="connsiteX1" fmla="*/ 22994 w 26623"/>
                  <a:gd name="connsiteY1" fmla="*/ 23038 h 26623"/>
                  <a:gd name="connsiteX2" fmla="*/ 26893 w 26623"/>
                  <a:gd name="connsiteY2" fmla="*/ 13625 h 26623"/>
                  <a:gd name="connsiteX3" fmla="*/ 22994 w 26623"/>
                  <a:gd name="connsiteY3" fmla="*/ 4212 h 26623"/>
                  <a:gd name="connsiteX4" fmla="*/ 13581 w 26623"/>
                  <a:gd name="connsiteY4" fmla="*/ 313 h 26623"/>
                  <a:gd name="connsiteX5" fmla="*/ 4169 w 26623"/>
                  <a:gd name="connsiteY5" fmla="*/ 4212 h 26623"/>
                  <a:gd name="connsiteX6" fmla="*/ 270 w 26623"/>
                  <a:gd name="connsiteY6" fmla="*/ 13625 h 26623"/>
                  <a:gd name="connsiteX7" fmla="*/ 4169 w 26623"/>
                  <a:gd name="connsiteY7" fmla="*/ 23038 h 26623"/>
                  <a:gd name="connsiteX8" fmla="*/ 13581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1" y="26937"/>
                    </a:moveTo>
                    <a:cubicBezTo>
                      <a:pt x="17112" y="26937"/>
                      <a:pt x="20498" y="25534"/>
                      <a:pt x="22994" y="23038"/>
                    </a:cubicBezTo>
                    <a:cubicBezTo>
                      <a:pt x="25490" y="20542"/>
                      <a:pt x="26893" y="17155"/>
                      <a:pt x="26893" y="13625"/>
                    </a:cubicBezTo>
                    <a:cubicBezTo>
                      <a:pt x="26893" y="10095"/>
                      <a:pt x="25490" y="6709"/>
                      <a:pt x="22994" y="4212"/>
                    </a:cubicBezTo>
                    <a:cubicBezTo>
                      <a:pt x="20498" y="1716"/>
                      <a:pt x="17112" y="313"/>
                      <a:pt x="13581" y="313"/>
                    </a:cubicBezTo>
                    <a:cubicBezTo>
                      <a:pt x="10051" y="313"/>
                      <a:pt x="6665" y="1716"/>
                      <a:pt x="4169" y="4212"/>
                    </a:cubicBezTo>
                    <a:cubicBezTo>
                      <a:pt x="1672" y="6709"/>
                      <a:pt x="270" y="10095"/>
                      <a:pt x="270" y="13625"/>
                    </a:cubicBezTo>
                    <a:cubicBezTo>
                      <a:pt x="270" y="17155"/>
                      <a:pt x="1672" y="20542"/>
                      <a:pt x="4169" y="23038"/>
                    </a:cubicBezTo>
                    <a:cubicBezTo>
                      <a:pt x="6665" y="25534"/>
                      <a:pt x="10051" y="26937"/>
                      <a:pt x="13581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52" name="任意多边形: 形状 68651">
                <a:extLst>
                  <a:ext uri="{FF2B5EF4-FFF2-40B4-BE49-F238E27FC236}">
                    <a16:creationId xmlns:a16="http://schemas.microsoft.com/office/drawing/2014/main" id="{07DDCCE2-1A9D-7D8C-4212-B2D14DC532BE}"/>
                  </a:ext>
                </a:extLst>
              </p:cNvPr>
              <p:cNvSpPr/>
              <p:nvPr/>
            </p:nvSpPr>
            <p:spPr>
              <a:xfrm>
                <a:off x="5826476" y="4964239"/>
                <a:ext cx="26623" cy="26623"/>
              </a:xfrm>
              <a:custGeom>
                <a:avLst/>
                <a:gdLst>
                  <a:gd name="connsiteX0" fmla="*/ 13722 w 26623"/>
                  <a:gd name="connsiteY0" fmla="*/ 27041 h 26623"/>
                  <a:gd name="connsiteX1" fmla="*/ 23135 w 26623"/>
                  <a:gd name="connsiteY1" fmla="*/ 23142 h 26623"/>
                  <a:gd name="connsiteX2" fmla="*/ 27034 w 26623"/>
                  <a:gd name="connsiteY2" fmla="*/ 13730 h 26623"/>
                  <a:gd name="connsiteX3" fmla="*/ 23135 w 26623"/>
                  <a:gd name="connsiteY3" fmla="*/ 4317 h 26623"/>
                  <a:gd name="connsiteX4" fmla="*/ 13722 w 26623"/>
                  <a:gd name="connsiteY4" fmla="*/ 418 h 26623"/>
                  <a:gd name="connsiteX5" fmla="*/ 4309 w 26623"/>
                  <a:gd name="connsiteY5" fmla="*/ 4317 h 26623"/>
                  <a:gd name="connsiteX6" fmla="*/ 410 w 26623"/>
                  <a:gd name="connsiteY6" fmla="*/ 13730 h 26623"/>
                  <a:gd name="connsiteX7" fmla="*/ 4309 w 26623"/>
                  <a:gd name="connsiteY7" fmla="*/ 23142 h 26623"/>
                  <a:gd name="connsiteX8" fmla="*/ 13722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7041"/>
                    </a:moveTo>
                    <a:cubicBezTo>
                      <a:pt x="17252" y="27041"/>
                      <a:pt x="20639" y="25639"/>
                      <a:pt x="23135" y="23142"/>
                    </a:cubicBezTo>
                    <a:cubicBezTo>
                      <a:pt x="25631" y="20646"/>
                      <a:pt x="27034" y="17260"/>
                      <a:pt x="27034" y="13730"/>
                    </a:cubicBezTo>
                    <a:cubicBezTo>
                      <a:pt x="27034" y="10199"/>
                      <a:pt x="25631" y="6813"/>
                      <a:pt x="23135" y="4317"/>
                    </a:cubicBezTo>
                    <a:cubicBezTo>
                      <a:pt x="20639" y="1821"/>
                      <a:pt x="17252" y="418"/>
                      <a:pt x="13722" y="418"/>
                    </a:cubicBezTo>
                    <a:cubicBezTo>
                      <a:pt x="10192" y="418"/>
                      <a:pt x="6806" y="1821"/>
                      <a:pt x="4309" y="4317"/>
                    </a:cubicBezTo>
                    <a:cubicBezTo>
                      <a:pt x="1813" y="6813"/>
                      <a:pt x="410" y="10199"/>
                      <a:pt x="410" y="13730"/>
                    </a:cubicBezTo>
                    <a:cubicBezTo>
                      <a:pt x="410" y="17260"/>
                      <a:pt x="1813" y="20646"/>
                      <a:pt x="4309" y="23142"/>
                    </a:cubicBezTo>
                    <a:cubicBezTo>
                      <a:pt x="6806" y="25639"/>
                      <a:pt x="10192" y="27041"/>
                      <a:pt x="13722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53" name="任意多边形: 形状 68652">
                <a:extLst>
                  <a:ext uri="{FF2B5EF4-FFF2-40B4-BE49-F238E27FC236}">
                    <a16:creationId xmlns:a16="http://schemas.microsoft.com/office/drawing/2014/main" id="{63A2654F-38E5-20CD-4BCD-E774B9F47B3D}"/>
                  </a:ext>
                </a:extLst>
              </p:cNvPr>
              <p:cNvSpPr/>
              <p:nvPr/>
            </p:nvSpPr>
            <p:spPr>
              <a:xfrm>
                <a:off x="5244954" y="5027960"/>
                <a:ext cx="26623" cy="26623"/>
              </a:xfrm>
              <a:custGeom>
                <a:avLst/>
                <a:gdLst>
                  <a:gd name="connsiteX0" fmla="*/ 13673 w 26623"/>
                  <a:gd name="connsiteY0" fmla="*/ 27047 h 26623"/>
                  <a:gd name="connsiteX1" fmla="*/ 23086 w 26623"/>
                  <a:gd name="connsiteY1" fmla="*/ 23148 h 26623"/>
                  <a:gd name="connsiteX2" fmla="*/ 26985 w 26623"/>
                  <a:gd name="connsiteY2" fmla="*/ 13735 h 26623"/>
                  <a:gd name="connsiteX3" fmla="*/ 23086 w 26623"/>
                  <a:gd name="connsiteY3" fmla="*/ 4322 h 26623"/>
                  <a:gd name="connsiteX4" fmla="*/ 13673 w 26623"/>
                  <a:gd name="connsiteY4" fmla="*/ 423 h 26623"/>
                  <a:gd name="connsiteX5" fmla="*/ 4261 w 26623"/>
                  <a:gd name="connsiteY5" fmla="*/ 4322 h 26623"/>
                  <a:gd name="connsiteX6" fmla="*/ 362 w 26623"/>
                  <a:gd name="connsiteY6" fmla="*/ 13735 h 26623"/>
                  <a:gd name="connsiteX7" fmla="*/ 4261 w 26623"/>
                  <a:gd name="connsiteY7" fmla="*/ 23148 h 26623"/>
                  <a:gd name="connsiteX8" fmla="*/ 13673 w 26623"/>
                  <a:gd name="connsiteY8" fmla="*/ 270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3" y="27047"/>
                    </a:moveTo>
                    <a:cubicBezTo>
                      <a:pt x="17204" y="27047"/>
                      <a:pt x="20590" y="25644"/>
                      <a:pt x="23086" y="23148"/>
                    </a:cubicBezTo>
                    <a:cubicBezTo>
                      <a:pt x="25582" y="20651"/>
                      <a:pt x="26985" y="17265"/>
                      <a:pt x="26985" y="13735"/>
                    </a:cubicBezTo>
                    <a:cubicBezTo>
                      <a:pt x="26985" y="10205"/>
                      <a:pt x="25582" y="6819"/>
                      <a:pt x="23086" y="4322"/>
                    </a:cubicBezTo>
                    <a:cubicBezTo>
                      <a:pt x="20590" y="1826"/>
                      <a:pt x="17204" y="423"/>
                      <a:pt x="13673" y="423"/>
                    </a:cubicBezTo>
                    <a:cubicBezTo>
                      <a:pt x="10143" y="423"/>
                      <a:pt x="6757" y="1826"/>
                      <a:pt x="4261" y="4322"/>
                    </a:cubicBezTo>
                    <a:cubicBezTo>
                      <a:pt x="1764" y="6819"/>
                      <a:pt x="362" y="10205"/>
                      <a:pt x="362" y="13735"/>
                    </a:cubicBezTo>
                    <a:cubicBezTo>
                      <a:pt x="362" y="17265"/>
                      <a:pt x="1764" y="20651"/>
                      <a:pt x="4261" y="23148"/>
                    </a:cubicBezTo>
                    <a:cubicBezTo>
                      <a:pt x="6757" y="25644"/>
                      <a:pt x="10143" y="27047"/>
                      <a:pt x="13673" y="270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54" name="任意多边形: 形状 68653">
                <a:extLst>
                  <a:ext uri="{FF2B5EF4-FFF2-40B4-BE49-F238E27FC236}">
                    <a16:creationId xmlns:a16="http://schemas.microsoft.com/office/drawing/2014/main" id="{B81C90F2-7F49-3634-EB5F-862E3BE4B6CD}"/>
                  </a:ext>
                </a:extLst>
              </p:cNvPr>
              <p:cNvSpPr/>
              <p:nvPr/>
            </p:nvSpPr>
            <p:spPr>
              <a:xfrm>
                <a:off x="8528370" y="3422235"/>
                <a:ext cx="26623" cy="26623"/>
              </a:xfrm>
              <a:custGeom>
                <a:avLst/>
                <a:gdLst>
                  <a:gd name="connsiteX0" fmla="*/ 13949 w 26623"/>
                  <a:gd name="connsiteY0" fmla="*/ 26912 h 26623"/>
                  <a:gd name="connsiteX1" fmla="*/ 23362 w 26623"/>
                  <a:gd name="connsiteY1" fmla="*/ 23013 h 26623"/>
                  <a:gd name="connsiteX2" fmla="*/ 27261 w 26623"/>
                  <a:gd name="connsiteY2" fmla="*/ 13600 h 26623"/>
                  <a:gd name="connsiteX3" fmla="*/ 23362 w 26623"/>
                  <a:gd name="connsiteY3" fmla="*/ 4187 h 26623"/>
                  <a:gd name="connsiteX4" fmla="*/ 13949 w 26623"/>
                  <a:gd name="connsiteY4" fmla="*/ 289 h 26623"/>
                  <a:gd name="connsiteX5" fmla="*/ 4536 w 26623"/>
                  <a:gd name="connsiteY5" fmla="*/ 4187 h 26623"/>
                  <a:gd name="connsiteX6" fmla="*/ 637 w 26623"/>
                  <a:gd name="connsiteY6" fmla="*/ 13600 h 26623"/>
                  <a:gd name="connsiteX7" fmla="*/ 4536 w 26623"/>
                  <a:gd name="connsiteY7" fmla="*/ 23013 h 26623"/>
                  <a:gd name="connsiteX8" fmla="*/ 13949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9" y="26912"/>
                    </a:moveTo>
                    <a:cubicBezTo>
                      <a:pt x="17479" y="26912"/>
                      <a:pt x="20865" y="25509"/>
                      <a:pt x="23362" y="23013"/>
                    </a:cubicBezTo>
                    <a:cubicBezTo>
                      <a:pt x="25858" y="20517"/>
                      <a:pt x="27261" y="17130"/>
                      <a:pt x="27261" y="13600"/>
                    </a:cubicBezTo>
                    <a:cubicBezTo>
                      <a:pt x="27261" y="10070"/>
                      <a:pt x="25858" y="6684"/>
                      <a:pt x="23362" y="4187"/>
                    </a:cubicBezTo>
                    <a:cubicBezTo>
                      <a:pt x="20865" y="1691"/>
                      <a:pt x="17479" y="289"/>
                      <a:pt x="13949" y="289"/>
                    </a:cubicBezTo>
                    <a:cubicBezTo>
                      <a:pt x="10419" y="289"/>
                      <a:pt x="7033" y="1691"/>
                      <a:pt x="4536" y="4187"/>
                    </a:cubicBezTo>
                    <a:cubicBezTo>
                      <a:pt x="2040" y="6684"/>
                      <a:pt x="637" y="10070"/>
                      <a:pt x="637" y="13600"/>
                    </a:cubicBezTo>
                    <a:cubicBezTo>
                      <a:pt x="637" y="17130"/>
                      <a:pt x="2040" y="20517"/>
                      <a:pt x="4536" y="23013"/>
                    </a:cubicBezTo>
                    <a:cubicBezTo>
                      <a:pt x="7033" y="25509"/>
                      <a:pt x="10419" y="26912"/>
                      <a:pt x="13949" y="269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55" name="任意多边形: 形状 68654">
                <a:extLst>
                  <a:ext uri="{FF2B5EF4-FFF2-40B4-BE49-F238E27FC236}">
                    <a16:creationId xmlns:a16="http://schemas.microsoft.com/office/drawing/2014/main" id="{A7A076E2-0724-CA55-F213-C676C53F2790}"/>
                  </a:ext>
                </a:extLst>
              </p:cNvPr>
              <p:cNvSpPr/>
              <p:nvPr/>
            </p:nvSpPr>
            <p:spPr>
              <a:xfrm>
                <a:off x="5348115" y="4999583"/>
                <a:ext cx="26623" cy="26623"/>
              </a:xfrm>
              <a:custGeom>
                <a:avLst/>
                <a:gdLst>
                  <a:gd name="connsiteX0" fmla="*/ 13682 w 26623"/>
                  <a:gd name="connsiteY0" fmla="*/ 27044 h 26623"/>
                  <a:gd name="connsiteX1" fmla="*/ 23095 w 26623"/>
                  <a:gd name="connsiteY1" fmla="*/ 23145 h 26623"/>
                  <a:gd name="connsiteX2" fmla="*/ 26993 w 26623"/>
                  <a:gd name="connsiteY2" fmla="*/ 13733 h 26623"/>
                  <a:gd name="connsiteX3" fmla="*/ 23095 w 26623"/>
                  <a:gd name="connsiteY3" fmla="*/ 4320 h 26623"/>
                  <a:gd name="connsiteX4" fmla="*/ 13682 w 26623"/>
                  <a:gd name="connsiteY4" fmla="*/ 421 h 26623"/>
                  <a:gd name="connsiteX5" fmla="*/ 4269 w 26623"/>
                  <a:gd name="connsiteY5" fmla="*/ 4320 h 26623"/>
                  <a:gd name="connsiteX6" fmla="*/ 370 w 26623"/>
                  <a:gd name="connsiteY6" fmla="*/ 13733 h 26623"/>
                  <a:gd name="connsiteX7" fmla="*/ 4269 w 26623"/>
                  <a:gd name="connsiteY7" fmla="*/ 23145 h 26623"/>
                  <a:gd name="connsiteX8" fmla="*/ 13682 w 26623"/>
                  <a:gd name="connsiteY8" fmla="*/ 270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7044"/>
                    </a:moveTo>
                    <a:cubicBezTo>
                      <a:pt x="17212" y="27044"/>
                      <a:pt x="20598" y="25642"/>
                      <a:pt x="23095" y="23145"/>
                    </a:cubicBezTo>
                    <a:cubicBezTo>
                      <a:pt x="25591" y="20649"/>
                      <a:pt x="26993" y="17263"/>
                      <a:pt x="26993" y="13733"/>
                    </a:cubicBezTo>
                    <a:cubicBezTo>
                      <a:pt x="26993" y="10202"/>
                      <a:pt x="25591" y="6816"/>
                      <a:pt x="23095" y="4320"/>
                    </a:cubicBezTo>
                    <a:cubicBezTo>
                      <a:pt x="20598" y="1824"/>
                      <a:pt x="17212" y="421"/>
                      <a:pt x="13682" y="421"/>
                    </a:cubicBezTo>
                    <a:cubicBezTo>
                      <a:pt x="10152" y="421"/>
                      <a:pt x="6765" y="1824"/>
                      <a:pt x="4269" y="4320"/>
                    </a:cubicBezTo>
                    <a:cubicBezTo>
                      <a:pt x="1773" y="6816"/>
                      <a:pt x="370" y="10202"/>
                      <a:pt x="370" y="13733"/>
                    </a:cubicBezTo>
                    <a:cubicBezTo>
                      <a:pt x="370" y="17263"/>
                      <a:pt x="1773" y="20649"/>
                      <a:pt x="4269" y="23145"/>
                    </a:cubicBezTo>
                    <a:cubicBezTo>
                      <a:pt x="6765" y="25642"/>
                      <a:pt x="10152" y="27044"/>
                      <a:pt x="13682" y="270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56" name="任意多边形: 形状 68655">
                <a:extLst>
                  <a:ext uri="{FF2B5EF4-FFF2-40B4-BE49-F238E27FC236}">
                    <a16:creationId xmlns:a16="http://schemas.microsoft.com/office/drawing/2014/main" id="{8F6EABA5-0E3A-319B-2FC5-064A1680D44B}"/>
                  </a:ext>
                </a:extLst>
              </p:cNvPr>
              <p:cNvSpPr/>
              <p:nvPr/>
            </p:nvSpPr>
            <p:spPr>
              <a:xfrm>
                <a:off x="5339929" y="4977845"/>
                <a:ext cx="26623" cy="26623"/>
              </a:xfrm>
              <a:custGeom>
                <a:avLst/>
                <a:gdLst>
                  <a:gd name="connsiteX0" fmla="*/ 13681 w 26623"/>
                  <a:gd name="connsiteY0" fmla="*/ 27042 h 26623"/>
                  <a:gd name="connsiteX1" fmla="*/ 23094 w 26623"/>
                  <a:gd name="connsiteY1" fmla="*/ 23144 h 26623"/>
                  <a:gd name="connsiteX2" fmla="*/ 26993 w 26623"/>
                  <a:gd name="connsiteY2" fmla="*/ 13731 h 26623"/>
                  <a:gd name="connsiteX3" fmla="*/ 23094 w 26623"/>
                  <a:gd name="connsiteY3" fmla="*/ 4318 h 26623"/>
                  <a:gd name="connsiteX4" fmla="*/ 13681 w 26623"/>
                  <a:gd name="connsiteY4" fmla="*/ 419 h 26623"/>
                  <a:gd name="connsiteX5" fmla="*/ 4268 w 26623"/>
                  <a:gd name="connsiteY5" fmla="*/ 4318 h 26623"/>
                  <a:gd name="connsiteX6" fmla="*/ 370 w 26623"/>
                  <a:gd name="connsiteY6" fmla="*/ 13731 h 26623"/>
                  <a:gd name="connsiteX7" fmla="*/ 4268 w 26623"/>
                  <a:gd name="connsiteY7" fmla="*/ 23144 h 26623"/>
                  <a:gd name="connsiteX8" fmla="*/ 13681 w 26623"/>
                  <a:gd name="connsiteY8" fmla="*/ 270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7042"/>
                    </a:moveTo>
                    <a:cubicBezTo>
                      <a:pt x="17211" y="27042"/>
                      <a:pt x="20598" y="25640"/>
                      <a:pt x="23094" y="23144"/>
                    </a:cubicBezTo>
                    <a:cubicBezTo>
                      <a:pt x="25590" y="20647"/>
                      <a:pt x="26993" y="17261"/>
                      <a:pt x="26993" y="13731"/>
                    </a:cubicBezTo>
                    <a:cubicBezTo>
                      <a:pt x="26993" y="10201"/>
                      <a:pt x="25590" y="6814"/>
                      <a:pt x="23094" y="4318"/>
                    </a:cubicBezTo>
                    <a:cubicBezTo>
                      <a:pt x="20598" y="1822"/>
                      <a:pt x="17211" y="419"/>
                      <a:pt x="13681" y="419"/>
                    </a:cubicBezTo>
                    <a:cubicBezTo>
                      <a:pt x="10151" y="419"/>
                      <a:pt x="6765" y="1822"/>
                      <a:pt x="4268" y="4318"/>
                    </a:cubicBezTo>
                    <a:cubicBezTo>
                      <a:pt x="1772" y="6814"/>
                      <a:pt x="370" y="10201"/>
                      <a:pt x="370" y="13731"/>
                    </a:cubicBezTo>
                    <a:cubicBezTo>
                      <a:pt x="370" y="17261"/>
                      <a:pt x="1772" y="20647"/>
                      <a:pt x="4268" y="23144"/>
                    </a:cubicBezTo>
                    <a:cubicBezTo>
                      <a:pt x="6765" y="25640"/>
                      <a:pt x="10151" y="27042"/>
                      <a:pt x="13681" y="270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57" name="任意多边形: 形状 68656">
                <a:extLst>
                  <a:ext uri="{FF2B5EF4-FFF2-40B4-BE49-F238E27FC236}">
                    <a16:creationId xmlns:a16="http://schemas.microsoft.com/office/drawing/2014/main" id="{EE9FF645-14C9-13BC-AE2B-488ACA33ED9D}"/>
                  </a:ext>
                </a:extLst>
              </p:cNvPr>
              <p:cNvSpPr/>
              <p:nvPr/>
            </p:nvSpPr>
            <p:spPr>
              <a:xfrm>
                <a:off x="6785547" y="1493416"/>
                <a:ext cx="26623" cy="26623"/>
              </a:xfrm>
              <a:custGeom>
                <a:avLst/>
                <a:gdLst>
                  <a:gd name="connsiteX0" fmla="*/ 13803 w 26623"/>
                  <a:gd name="connsiteY0" fmla="*/ 26750 h 26623"/>
                  <a:gd name="connsiteX1" fmla="*/ 23215 w 26623"/>
                  <a:gd name="connsiteY1" fmla="*/ 22851 h 26623"/>
                  <a:gd name="connsiteX2" fmla="*/ 27114 w 26623"/>
                  <a:gd name="connsiteY2" fmla="*/ 13438 h 26623"/>
                  <a:gd name="connsiteX3" fmla="*/ 23215 w 26623"/>
                  <a:gd name="connsiteY3" fmla="*/ 4025 h 26623"/>
                  <a:gd name="connsiteX4" fmla="*/ 13803 w 26623"/>
                  <a:gd name="connsiteY4" fmla="*/ 127 h 26623"/>
                  <a:gd name="connsiteX5" fmla="*/ 4390 w 26623"/>
                  <a:gd name="connsiteY5" fmla="*/ 4025 h 26623"/>
                  <a:gd name="connsiteX6" fmla="*/ 491 w 26623"/>
                  <a:gd name="connsiteY6" fmla="*/ 13438 h 26623"/>
                  <a:gd name="connsiteX7" fmla="*/ 4390 w 26623"/>
                  <a:gd name="connsiteY7" fmla="*/ 22851 h 26623"/>
                  <a:gd name="connsiteX8" fmla="*/ 13803 w 26623"/>
                  <a:gd name="connsiteY8" fmla="*/ 267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750"/>
                    </a:moveTo>
                    <a:cubicBezTo>
                      <a:pt x="17333" y="26750"/>
                      <a:pt x="20719" y="25347"/>
                      <a:pt x="23215" y="22851"/>
                    </a:cubicBezTo>
                    <a:cubicBezTo>
                      <a:pt x="25712" y="20355"/>
                      <a:pt x="27114" y="16968"/>
                      <a:pt x="27114" y="13438"/>
                    </a:cubicBezTo>
                    <a:cubicBezTo>
                      <a:pt x="27114" y="9908"/>
                      <a:pt x="25712" y="6522"/>
                      <a:pt x="23215" y="4025"/>
                    </a:cubicBezTo>
                    <a:cubicBezTo>
                      <a:pt x="20719" y="1529"/>
                      <a:pt x="17333" y="127"/>
                      <a:pt x="13803" y="127"/>
                    </a:cubicBezTo>
                    <a:cubicBezTo>
                      <a:pt x="10272" y="127"/>
                      <a:pt x="6886" y="1529"/>
                      <a:pt x="4390" y="4025"/>
                    </a:cubicBezTo>
                    <a:cubicBezTo>
                      <a:pt x="1894" y="6522"/>
                      <a:pt x="491" y="9908"/>
                      <a:pt x="491" y="13438"/>
                    </a:cubicBezTo>
                    <a:cubicBezTo>
                      <a:pt x="491" y="16968"/>
                      <a:pt x="1894" y="20355"/>
                      <a:pt x="4390" y="22851"/>
                    </a:cubicBezTo>
                    <a:cubicBezTo>
                      <a:pt x="6886" y="25347"/>
                      <a:pt x="10272" y="26750"/>
                      <a:pt x="13803" y="267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58" name="任意多边形: 形状 68657">
                <a:extLst>
                  <a:ext uri="{FF2B5EF4-FFF2-40B4-BE49-F238E27FC236}">
                    <a16:creationId xmlns:a16="http://schemas.microsoft.com/office/drawing/2014/main" id="{B9C39917-C834-9C14-8849-1F27160582BB}"/>
                  </a:ext>
                </a:extLst>
              </p:cNvPr>
              <p:cNvSpPr/>
              <p:nvPr/>
            </p:nvSpPr>
            <p:spPr>
              <a:xfrm>
                <a:off x="8606985" y="3022253"/>
                <a:ext cx="26623" cy="26623"/>
              </a:xfrm>
              <a:custGeom>
                <a:avLst/>
                <a:gdLst>
                  <a:gd name="connsiteX0" fmla="*/ 13956 w 26623"/>
                  <a:gd name="connsiteY0" fmla="*/ 26878 h 26623"/>
                  <a:gd name="connsiteX1" fmla="*/ 23368 w 26623"/>
                  <a:gd name="connsiteY1" fmla="*/ 22979 h 26623"/>
                  <a:gd name="connsiteX2" fmla="*/ 27267 w 26623"/>
                  <a:gd name="connsiteY2" fmla="*/ 13567 h 26623"/>
                  <a:gd name="connsiteX3" fmla="*/ 23368 w 26623"/>
                  <a:gd name="connsiteY3" fmla="*/ 4154 h 26623"/>
                  <a:gd name="connsiteX4" fmla="*/ 13956 w 26623"/>
                  <a:gd name="connsiteY4" fmla="*/ 255 h 26623"/>
                  <a:gd name="connsiteX5" fmla="*/ 4543 w 26623"/>
                  <a:gd name="connsiteY5" fmla="*/ 4154 h 26623"/>
                  <a:gd name="connsiteX6" fmla="*/ 644 w 26623"/>
                  <a:gd name="connsiteY6" fmla="*/ 13567 h 26623"/>
                  <a:gd name="connsiteX7" fmla="*/ 4543 w 26623"/>
                  <a:gd name="connsiteY7" fmla="*/ 22979 h 26623"/>
                  <a:gd name="connsiteX8" fmla="*/ 13956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6" y="26878"/>
                    </a:moveTo>
                    <a:cubicBezTo>
                      <a:pt x="17486" y="26878"/>
                      <a:pt x="20872" y="25476"/>
                      <a:pt x="23368" y="22979"/>
                    </a:cubicBezTo>
                    <a:cubicBezTo>
                      <a:pt x="25865" y="20483"/>
                      <a:pt x="27267" y="17097"/>
                      <a:pt x="27267" y="13567"/>
                    </a:cubicBezTo>
                    <a:cubicBezTo>
                      <a:pt x="27267" y="10036"/>
                      <a:pt x="25865" y="6650"/>
                      <a:pt x="23368" y="4154"/>
                    </a:cubicBezTo>
                    <a:cubicBezTo>
                      <a:pt x="20872" y="1658"/>
                      <a:pt x="17486" y="255"/>
                      <a:pt x="13956" y="255"/>
                    </a:cubicBezTo>
                    <a:cubicBezTo>
                      <a:pt x="10425" y="255"/>
                      <a:pt x="7039" y="1658"/>
                      <a:pt x="4543" y="4154"/>
                    </a:cubicBezTo>
                    <a:cubicBezTo>
                      <a:pt x="2047" y="6650"/>
                      <a:pt x="644" y="10036"/>
                      <a:pt x="644" y="13567"/>
                    </a:cubicBezTo>
                    <a:cubicBezTo>
                      <a:pt x="644" y="17097"/>
                      <a:pt x="2047" y="20483"/>
                      <a:pt x="4543" y="22979"/>
                    </a:cubicBezTo>
                    <a:cubicBezTo>
                      <a:pt x="7039" y="25476"/>
                      <a:pt x="10425" y="26878"/>
                      <a:pt x="13956" y="268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59" name="任意多边形: 形状 68658">
                <a:extLst>
                  <a:ext uri="{FF2B5EF4-FFF2-40B4-BE49-F238E27FC236}">
                    <a16:creationId xmlns:a16="http://schemas.microsoft.com/office/drawing/2014/main" id="{17625550-BF9D-C4DF-0551-8C7F9D24CDBF}"/>
                  </a:ext>
                </a:extLst>
              </p:cNvPr>
              <p:cNvSpPr/>
              <p:nvPr/>
            </p:nvSpPr>
            <p:spPr>
              <a:xfrm>
                <a:off x="6854089" y="1630236"/>
                <a:ext cx="26623" cy="26623"/>
              </a:xfrm>
              <a:custGeom>
                <a:avLst/>
                <a:gdLst>
                  <a:gd name="connsiteX0" fmla="*/ 13808 w 26623"/>
                  <a:gd name="connsiteY0" fmla="*/ 26761 h 26623"/>
                  <a:gd name="connsiteX1" fmla="*/ 23221 w 26623"/>
                  <a:gd name="connsiteY1" fmla="*/ 22862 h 26623"/>
                  <a:gd name="connsiteX2" fmla="*/ 27120 w 26623"/>
                  <a:gd name="connsiteY2" fmla="*/ 13450 h 26623"/>
                  <a:gd name="connsiteX3" fmla="*/ 23221 w 26623"/>
                  <a:gd name="connsiteY3" fmla="*/ 4037 h 26623"/>
                  <a:gd name="connsiteX4" fmla="*/ 13808 w 26623"/>
                  <a:gd name="connsiteY4" fmla="*/ 138 h 26623"/>
                  <a:gd name="connsiteX5" fmla="*/ 4396 w 26623"/>
                  <a:gd name="connsiteY5" fmla="*/ 4037 h 26623"/>
                  <a:gd name="connsiteX6" fmla="*/ 497 w 26623"/>
                  <a:gd name="connsiteY6" fmla="*/ 13450 h 26623"/>
                  <a:gd name="connsiteX7" fmla="*/ 4396 w 26623"/>
                  <a:gd name="connsiteY7" fmla="*/ 22862 h 26623"/>
                  <a:gd name="connsiteX8" fmla="*/ 13808 w 26623"/>
                  <a:gd name="connsiteY8" fmla="*/ 267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761"/>
                    </a:moveTo>
                    <a:cubicBezTo>
                      <a:pt x="17339" y="26761"/>
                      <a:pt x="20725" y="25359"/>
                      <a:pt x="23221" y="22862"/>
                    </a:cubicBezTo>
                    <a:cubicBezTo>
                      <a:pt x="25717" y="20366"/>
                      <a:pt x="27120" y="16980"/>
                      <a:pt x="27120" y="13450"/>
                    </a:cubicBezTo>
                    <a:cubicBezTo>
                      <a:pt x="27120" y="9919"/>
                      <a:pt x="25717" y="6533"/>
                      <a:pt x="23221" y="4037"/>
                    </a:cubicBezTo>
                    <a:cubicBezTo>
                      <a:pt x="20725" y="1541"/>
                      <a:pt x="17339" y="138"/>
                      <a:pt x="13808" y="138"/>
                    </a:cubicBezTo>
                    <a:cubicBezTo>
                      <a:pt x="10278" y="138"/>
                      <a:pt x="6892" y="1541"/>
                      <a:pt x="4396" y="4037"/>
                    </a:cubicBezTo>
                    <a:cubicBezTo>
                      <a:pt x="1899" y="6533"/>
                      <a:pt x="497" y="9919"/>
                      <a:pt x="497" y="13450"/>
                    </a:cubicBezTo>
                    <a:cubicBezTo>
                      <a:pt x="497" y="16980"/>
                      <a:pt x="1899" y="20366"/>
                      <a:pt x="4396" y="22862"/>
                    </a:cubicBezTo>
                    <a:cubicBezTo>
                      <a:pt x="6892" y="25359"/>
                      <a:pt x="10278" y="26761"/>
                      <a:pt x="13808" y="267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60" name="任意多边形: 形状 68659">
                <a:extLst>
                  <a:ext uri="{FF2B5EF4-FFF2-40B4-BE49-F238E27FC236}">
                    <a16:creationId xmlns:a16="http://schemas.microsoft.com/office/drawing/2014/main" id="{A9CB77E8-CD0F-7636-DE93-4170E4E68865}"/>
                  </a:ext>
                </a:extLst>
              </p:cNvPr>
              <p:cNvSpPr/>
              <p:nvPr/>
            </p:nvSpPr>
            <p:spPr>
              <a:xfrm>
                <a:off x="7597772" y="4282410"/>
                <a:ext cx="26623" cy="26623"/>
              </a:xfrm>
              <a:custGeom>
                <a:avLst/>
                <a:gdLst>
                  <a:gd name="connsiteX0" fmla="*/ 13871 w 26623"/>
                  <a:gd name="connsiteY0" fmla="*/ 26984 h 26623"/>
                  <a:gd name="connsiteX1" fmla="*/ 23284 w 26623"/>
                  <a:gd name="connsiteY1" fmla="*/ 23085 h 26623"/>
                  <a:gd name="connsiteX2" fmla="*/ 27182 w 26623"/>
                  <a:gd name="connsiteY2" fmla="*/ 13672 h 26623"/>
                  <a:gd name="connsiteX3" fmla="*/ 23284 w 26623"/>
                  <a:gd name="connsiteY3" fmla="*/ 4260 h 26623"/>
                  <a:gd name="connsiteX4" fmla="*/ 13871 w 26623"/>
                  <a:gd name="connsiteY4" fmla="*/ 361 h 26623"/>
                  <a:gd name="connsiteX5" fmla="*/ 4458 w 26623"/>
                  <a:gd name="connsiteY5" fmla="*/ 4260 h 26623"/>
                  <a:gd name="connsiteX6" fmla="*/ 559 w 26623"/>
                  <a:gd name="connsiteY6" fmla="*/ 13672 h 26623"/>
                  <a:gd name="connsiteX7" fmla="*/ 4458 w 26623"/>
                  <a:gd name="connsiteY7" fmla="*/ 23085 h 26623"/>
                  <a:gd name="connsiteX8" fmla="*/ 13871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1" y="26984"/>
                    </a:moveTo>
                    <a:cubicBezTo>
                      <a:pt x="17401" y="26984"/>
                      <a:pt x="20787" y="25581"/>
                      <a:pt x="23284" y="23085"/>
                    </a:cubicBezTo>
                    <a:cubicBezTo>
                      <a:pt x="25780" y="20589"/>
                      <a:pt x="27182" y="17203"/>
                      <a:pt x="27182" y="13672"/>
                    </a:cubicBezTo>
                    <a:cubicBezTo>
                      <a:pt x="27182" y="10142"/>
                      <a:pt x="25780" y="6756"/>
                      <a:pt x="23284" y="4260"/>
                    </a:cubicBezTo>
                    <a:cubicBezTo>
                      <a:pt x="20787" y="1763"/>
                      <a:pt x="17401" y="361"/>
                      <a:pt x="13871" y="361"/>
                    </a:cubicBezTo>
                    <a:cubicBezTo>
                      <a:pt x="10341" y="361"/>
                      <a:pt x="6954" y="1763"/>
                      <a:pt x="4458" y="4260"/>
                    </a:cubicBezTo>
                    <a:cubicBezTo>
                      <a:pt x="1962" y="6756"/>
                      <a:pt x="559" y="10142"/>
                      <a:pt x="559" y="13672"/>
                    </a:cubicBezTo>
                    <a:cubicBezTo>
                      <a:pt x="559" y="17203"/>
                      <a:pt x="1962" y="20589"/>
                      <a:pt x="4458" y="23085"/>
                    </a:cubicBezTo>
                    <a:cubicBezTo>
                      <a:pt x="6954" y="25581"/>
                      <a:pt x="10341" y="26984"/>
                      <a:pt x="13871" y="2698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61" name="任意多边形: 形状 68660">
                <a:extLst>
                  <a:ext uri="{FF2B5EF4-FFF2-40B4-BE49-F238E27FC236}">
                    <a16:creationId xmlns:a16="http://schemas.microsoft.com/office/drawing/2014/main" id="{89BFD2A5-25E2-437D-C0F6-BD3ED439D7E3}"/>
                  </a:ext>
                </a:extLst>
              </p:cNvPr>
              <p:cNvSpPr/>
              <p:nvPr/>
            </p:nvSpPr>
            <p:spPr>
              <a:xfrm>
                <a:off x="6775566" y="1471436"/>
                <a:ext cx="26623" cy="26623"/>
              </a:xfrm>
              <a:custGeom>
                <a:avLst/>
                <a:gdLst>
                  <a:gd name="connsiteX0" fmla="*/ 13802 w 26623"/>
                  <a:gd name="connsiteY0" fmla="*/ 26748 h 26623"/>
                  <a:gd name="connsiteX1" fmla="*/ 23215 w 26623"/>
                  <a:gd name="connsiteY1" fmla="*/ 22849 h 26623"/>
                  <a:gd name="connsiteX2" fmla="*/ 27113 w 26623"/>
                  <a:gd name="connsiteY2" fmla="*/ 13436 h 26623"/>
                  <a:gd name="connsiteX3" fmla="*/ 23215 w 26623"/>
                  <a:gd name="connsiteY3" fmla="*/ 4024 h 26623"/>
                  <a:gd name="connsiteX4" fmla="*/ 13802 w 26623"/>
                  <a:gd name="connsiteY4" fmla="*/ 125 h 26623"/>
                  <a:gd name="connsiteX5" fmla="*/ 4389 w 26623"/>
                  <a:gd name="connsiteY5" fmla="*/ 4024 h 26623"/>
                  <a:gd name="connsiteX6" fmla="*/ 490 w 26623"/>
                  <a:gd name="connsiteY6" fmla="*/ 13436 h 26623"/>
                  <a:gd name="connsiteX7" fmla="*/ 4389 w 26623"/>
                  <a:gd name="connsiteY7" fmla="*/ 22849 h 26623"/>
                  <a:gd name="connsiteX8" fmla="*/ 13802 w 26623"/>
                  <a:gd name="connsiteY8" fmla="*/ 267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748"/>
                    </a:moveTo>
                    <a:cubicBezTo>
                      <a:pt x="17332" y="26748"/>
                      <a:pt x="20718" y="25345"/>
                      <a:pt x="23215" y="22849"/>
                    </a:cubicBezTo>
                    <a:cubicBezTo>
                      <a:pt x="25711" y="20353"/>
                      <a:pt x="27113" y="16967"/>
                      <a:pt x="27113" y="13436"/>
                    </a:cubicBezTo>
                    <a:cubicBezTo>
                      <a:pt x="27113" y="9906"/>
                      <a:pt x="25711" y="6520"/>
                      <a:pt x="23215" y="4024"/>
                    </a:cubicBezTo>
                    <a:cubicBezTo>
                      <a:pt x="20718" y="1527"/>
                      <a:pt x="17332" y="125"/>
                      <a:pt x="13802" y="125"/>
                    </a:cubicBezTo>
                    <a:cubicBezTo>
                      <a:pt x="10272" y="125"/>
                      <a:pt x="6885" y="1527"/>
                      <a:pt x="4389" y="4024"/>
                    </a:cubicBezTo>
                    <a:cubicBezTo>
                      <a:pt x="1893" y="6520"/>
                      <a:pt x="490" y="9906"/>
                      <a:pt x="490" y="13436"/>
                    </a:cubicBezTo>
                    <a:cubicBezTo>
                      <a:pt x="490" y="16967"/>
                      <a:pt x="1893" y="20353"/>
                      <a:pt x="4389" y="22849"/>
                    </a:cubicBezTo>
                    <a:cubicBezTo>
                      <a:pt x="6885" y="25345"/>
                      <a:pt x="10272" y="26748"/>
                      <a:pt x="13802" y="267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62" name="任意多边形: 形状 68661">
                <a:extLst>
                  <a:ext uri="{FF2B5EF4-FFF2-40B4-BE49-F238E27FC236}">
                    <a16:creationId xmlns:a16="http://schemas.microsoft.com/office/drawing/2014/main" id="{2789CB07-CCD4-08DE-3F1D-3A54E5D8A46E}"/>
                  </a:ext>
                </a:extLst>
              </p:cNvPr>
              <p:cNvSpPr/>
              <p:nvPr/>
            </p:nvSpPr>
            <p:spPr>
              <a:xfrm>
                <a:off x="4526605" y="4260637"/>
                <a:ext cx="26623" cy="26623"/>
              </a:xfrm>
              <a:custGeom>
                <a:avLst/>
                <a:gdLst>
                  <a:gd name="connsiteX0" fmla="*/ 13613 w 26623"/>
                  <a:gd name="connsiteY0" fmla="*/ 26982 h 26623"/>
                  <a:gd name="connsiteX1" fmla="*/ 23026 w 26623"/>
                  <a:gd name="connsiteY1" fmla="*/ 23083 h 26623"/>
                  <a:gd name="connsiteX2" fmla="*/ 26924 w 26623"/>
                  <a:gd name="connsiteY2" fmla="*/ 13671 h 26623"/>
                  <a:gd name="connsiteX3" fmla="*/ 23026 w 26623"/>
                  <a:gd name="connsiteY3" fmla="*/ 4258 h 26623"/>
                  <a:gd name="connsiteX4" fmla="*/ 13613 w 26623"/>
                  <a:gd name="connsiteY4" fmla="*/ 359 h 26623"/>
                  <a:gd name="connsiteX5" fmla="*/ 4200 w 26623"/>
                  <a:gd name="connsiteY5" fmla="*/ 4258 h 26623"/>
                  <a:gd name="connsiteX6" fmla="*/ 301 w 26623"/>
                  <a:gd name="connsiteY6" fmla="*/ 13671 h 26623"/>
                  <a:gd name="connsiteX7" fmla="*/ 4200 w 26623"/>
                  <a:gd name="connsiteY7" fmla="*/ 23083 h 26623"/>
                  <a:gd name="connsiteX8" fmla="*/ 13613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3" y="26982"/>
                    </a:moveTo>
                    <a:cubicBezTo>
                      <a:pt x="17143" y="26982"/>
                      <a:pt x="20529" y="25580"/>
                      <a:pt x="23026" y="23083"/>
                    </a:cubicBezTo>
                    <a:cubicBezTo>
                      <a:pt x="25522" y="20587"/>
                      <a:pt x="26924" y="17201"/>
                      <a:pt x="26924" y="13671"/>
                    </a:cubicBezTo>
                    <a:cubicBezTo>
                      <a:pt x="26924" y="10140"/>
                      <a:pt x="25522" y="6754"/>
                      <a:pt x="23026" y="4258"/>
                    </a:cubicBezTo>
                    <a:cubicBezTo>
                      <a:pt x="20529" y="1762"/>
                      <a:pt x="17143" y="359"/>
                      <a:pt x="13613" y="359"/>
                    </a:cubicBezTo>
                    <a:cubicBezTo>
                      <a:pt x="10083" y="359"/>
                      <a:pt x="6696" y="1762"/>
                      <a:pt x="4200" y="4258"/>
                    </a:cubicBezTo>
                    <a:cubicBezTo>
                      <a:pt x="1704" y="6754"/>
                      <a:pt x="301" y="10140"/>
                      <a:pt x="301" y="13671"/>
                    </a:cubicBezTo>
                    <a:cubicBezTo>
                      <a:pt x="301" y="17201"/>
                      <a:pt x="1704" y="20587"/>
                      <a:pt x="4200" y="23083"/>
                    </a:cubicBezTo>
                    <a:cubicBezTo>
                      <a:pt x="6696" y="25580"/>
                      <a:pt x="10083" y="26982"/>
                      <a:pt x="13613" y="269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63" name="任意多边形: 形状 68662">
                <a:extLst>
                  <a:ext uri="{FF2B5EF4-FFF2-40B4-BE49-F238E27FC236}">
                    <a16:creationId xmlns:a16="http://schemas.microsoft.com/office/drawing/2014/main" id="{2BF800E5-40DC-27DC-B059-493E0AEB48DA}"/>
                  </a:ext>
                </a:extLst>
              </p:cNvPr>
              <p:cNvSpPr/>
              <p:nvPr/>
            </p:nvSpPr>
            <p:spPr>
              <a:xfrm>
                <a:off x="4135661" y="3693515"/>
                <a:ext cx="26623" cy="26623"/>
              </a:xfrm>
              <a:custGeom>
                <a:avLst/>
                <a:gdLst>
                  <a:gd name="connsiteX0" fmla="*/ 13580 w 26623"/>
                  <a:gd name="connsiteY0" fmla="*/ 26935 h 26623"/>
                  <a:gd name="connsiteX1" fmla="*/ 22993 w 26623"/>
                  <a:gd name="connsiteY1" fmla="*/ 23036 h 26623"/>
                  <a:gd name="connsiteX2" fmla="*/ 26892 w 26623"/>
                  <a:gd name="connsiteY2" fmla="*/ 13623 h 26623"/>
                  <a:gd name="connsiteX3" fmla="*/ 22993 w 26623"/>
                  <a:gd name="connsiteY3" fmla="*/ 4210 h 26623"/>
                  <a:gd name="connsiteX4" fmla="*/ 13580 w 26623"/>
                  <a:gd name="connsiteY4" fmla="*/ 311 h 26623"/>
                  <a:gd name="connsiteX5" fmla="*/ 4167 w 26623"/>
                  <a:gd name="connsiteY5" fmla="*/ 4210 h 26623"/>
                  <a:gd name="connsiteX6" fmla="*/ 268 w 26623"/>
                  <a:gd name="connsiteY6" fmla="*/ 13623 h 26623"/>
                  <a:gd name="connsiteX7" fmla="*/ 4167 w 26623"/>
                  <a:gd name="connsiteY7" fmla="*/ 23036 h 26623"/>
                  <a:gd name="connsiteX8" fmla="*/ 13580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0" y="26935"/>
                    </a:moveTo>
                    <a:cubicBezTo>
                      <a:pt x="17110" y="26935"/>
                      <a:pt x="20496" y="25532"/>
                      <a:pt x="22993" y="23036"/>
                    </a:cubicBezTo>
                    <a:cubicBezTo>
                      <a:pt x="25489" y="20539"/>
                      <a:pt x="26892" y="17153"/>
                      <a:pt x="26892" y="13623"/>
                    </a:cubicBezTo>
                    <a:cubicBezTo>
                      <a:pt x="26892" y="10093"/>
                      <a:pt x="25489" y="6706"/>
                      <a:pt x="22993" y="4210"/>
                    </a:cubicBezTo>
                    <a:cubicBezTo>
                      <a:pt x="20496" y="1714"/>
                      <a:pt x="17110" y="311"/>
                      <a:pt x="13580" y="311"/>
                    </a:cubicBezTo>
                    <a:cubicBezTo>
                      <a:pt x="10050" y="311"/>
                      <a:pt x="6664" y="1714"/>
                      <a:pt x="4167" y="4210"/>
                    </a:cubicBezTo>
                    <a:cubicBezTo>
                      <a:pt x="1671" y="6706"/>
                      <a:pt x="268" y="10093"/>
                      <a:pt x="268" y="13623"/>
                    </a:cubicBezTo>
                    <a:cubicBezTo>
                      <a:pt x="268" y="17153"/>
                      <a:pt x="1671" y="20539"/>
                      <a:pt x="4167" y="23036"/>
                    </a:cubicBezTo>
                    <a:cubicBezTo>
                      <a:pt x="6664" y="25532"/>
                      <a:pt x="10050" y="26935"/>
                      <a:pt x="13580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64" name="任意多边形: 形状 68663">
                <a:extLst>
                  <a:ext uri="{FF2B5EF4-FFF2-40B4-BE49-F238E27FC236}">
                    <a16:creationId xmlns:a16="http://schemas.microsoft.com/office/drawing/2014/main" id="{9FC35FC9-C1A4-3EAF-8699-8F22ADC9A9F3}"/>
                  </a:ext>
                </a:extLst>
              </p:cNvPr>
              <p:cNvSpPr/>
              <p:nvPr/>
            </p:nvSpPr>
            <p:spPr>
              <a:xfrm>
                <a:off x="5885941" y="5135223"/>
                <a:ext cx="26623" cy="26623"/>
              </a:xfrm>
              <a:custGeom>
                <a:avLst/>
                <a:gdLst>
                  <a:gd name="connsiteX0" fmla="*/ 13727 w 26623"/>
                  <a:gd name="connsiteY0" fmla="*/ 27056 h 26623"/>
                  <a:gd name="connsiteX1" fmla="*/ 23140 w 26623"/>
                  <a:gd name="connsiteY1" fmla="*/ 23157 h 26623"/>
                  <a:gd name="connsiteX2" fmla="*/ 27039 w 26623"/>
                  <a:gd name="connsiteY2" fmla="*/ 13744 h 26623"/>
                  <a:gd name="connsiteX3" fmla="*/ 23140 w 26623"/>
                  <a:gd name="connsiteY3" fmla="*/ 4331 h 26623"/>
                  <a:gd name="connsiteX4" fmla="*/ 13727 w 26623"/>
                  <a:gd name="connsiteY4" fmla="*/ 432 h 26623"/>
                  <a:gd name="connsiteX5" fmla="*/ 4314 w 26623"/>
                  <a:gd name="connsiteY5" fmla="*/ 4331 h 26623"/>
                  <a:gd name="connsiteX6" fmla="*/ 415 w 26623"/>
                  <a:gd name="connsiteY6" fmla="*/ 13744 h 26623"/>
                  <a:gd name="connsiteX7" fmla="*/ 4314 w 26623"/>
                  <a:gd name="connsiteY7" fmla="*/ 23157 h 26623"/>
                  <a:gd name="connsiteX8" fmla="*/ 13727 w 26623"/>
                  <a:gd name="connsiteY8" fmla="*/ 270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7056"/>
                    </a:moveTo>
                    <a:cubicBezTo>
                      <a:pt x="17257" y="27056"/>
                      <a:pt x="20644" y="25653"/>
                      <a:pt x="23140" y="23157"/>
                    </a:cubicBezTo>
                    <a:cubicBezTo>
                      <a:pt x="25636" y="20660"/>
                      <a:pt x="27039" y="17274"/>
                      <a:pt x="27039" y="13744"/>
                    </a:cubicBezTo>
                    <a:cubicBezTo>
                      <a:pt x="27039" y="10214"/>
                      <a:pt x="25636" y="6828"/>
                      <a:pt x="23140" y="4331"/>
                    </a:cubicBezTo>
                    <a:cubicBezTo>
                      <a:pt x="20644" y="1835"/>
                      <a:pt x="17257" y="432"/>
                      <a:pt x="13727" y="432"/>
                    </a:cubicBezTo>
                    <a:cubicBezTo>
                      <a:pt x="10197" y="432"/>
                      <a:pt x="6811" y="1835"/>
                      <a:pt x="4314" y="4331"/>
                    </a:cubicBezTo>
                    <a:cubicBezTo>
                      <a:pt x="1818" y="6828"/>
                      <a:pt x="415" y="10214"/>
                      <a:pt x="415" y="13744"/>
                    </a:cubicBezTo>
                    <a:cubicBezTo>
                      <a:pt x="415" y="17274"/>
                      <a:pt x="1818" y="20660"/>
                      <a:pt x="4314" y="23157"/>
                    </a:cubicBezTo>
                    <a:cubicBezTo>
                      <a:pt x="6811" y="25653"/>
                      <a:pt x="10197" y="27056"/>
                      <a:pt x="13727" y="270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65" name="任意多边形: 形状 68664">
                <a:extLst>
                  <a:ext uri="{FF2B5EF4-FFF2-40B4-BE49-F238E27FC236}">
                    <a16:creationId xmlns:a16="http://schemas.microsoft.com/office/drawing/2014/main" id="{E0A612A4-43B2-D81E-10AC-101A0A74689A}"/>
                  </a:ext>
                </a:extLst>
              </p:cNvPr>
              <p:cNvSpPr/>
              <p:nvPr/>
            </p:nvSpPr>
            <p:spPr>
              <a:xfrm>
                <a:off x="8299137" y="2811377"/>
                <a:ext cx="26623" cy="26623"/>
              </a:xfrm>
              <a:custGeom>
                <a:avLst/>
                <a:gdLst>
                  <a:gd name="connsiteX0" fmla="*/ 13930 w 26623"/>
                  <a:gd name="connsiteY0" fmla="*/ 26860 h 26623"/>
                  <a:gd name="connsiteX1" fmla="*/ 23342 w 26623"/>
                  <a:gd name="connsiteY1" fmla="*/ 22962 h 26623"/>
                  <a:gd name="connsiteX2" fmla="*/ 27241 w 26623"/>
                  <a:gd name="connsiteY2" fmla="*/ 13549 h 26623"/>
                  <a:gd name="connsiteX3" fmla="*/ 23342 w 26623"/>
                  <a:gd name="connsiteY3" fmla="*/ 4136 h 26623"/>
                  <a:gd name="connsiteX4" fmla="*/ 13930 w 26623"/>
                  <a:gd name="connsiteY4" fmla="*/ 237 h 26623"/>
                  <a:gd name="connsiteX5" fmla="*/ 4517 w 26623"/>
                  <a:gd name="connsiteY5" fmla="*/ 4136 h 26623"/>
                  <a:gd name="connsiteX6" fmla="*/ 618 w 26623"/>
                  <a:gd name="connsiteY6" fmla="*/ 13549 h 26623"/>
                  <a:gd name="connsiteX7" fmla="*/ 4517 w 26623"/>
                  <a:gd name="connsiteY7" fmla="*/ 22962 h 26623"/>
                  <a:gd name="connsiteX8" fmla="*/ 13930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0" y="26860"/>
                    </a:moveTo>
                    <a:cubicBezTo>
                      <a:pt x="17460" y="26860"/>
                      <a:pt x="20846" y="25458"/>
                      <a:pt x="23342" y="22962"/>
                    </a:cubicBezTo>
                    <a:cubicBezTo>
                      <a:pt x="25839" y="20465"/>
                      <a:pt x="27241" y="17079"/>
                      <a:pt x="27241" y="13549"/>
                    </a:cubicBezTo>
                    <a:cubicBezTo>
                      <a:pt x="27241" y="10019"/>
                      <a:pt x="25839" y="6632"/>
                      <a:pt x="23342" y="4136"/>
                    </a:cubicBezTo>
                    <a:cubicBezTo>
                      <a:pt x="20846" y="1640"/>
                      <a:pt x="17460" y="237"/>
                      <a:pt x="13930" y="237"/>
                    </a:cubicBezTo>
                    <a:cubicBezTo>
                      <a:pt x="10399" y="237"/>
                      <a:pt x="7013" y="1640"/>
                      <a:pt x="4517" y="4136"/>
                    </a:cubicBezTo>
                    <a:cubicBezTo>
                      <a:pt x="2021" y="6632"/>
                      <a:pt x="618" y="10019"/>
                      <a:pt x="618" y="13549"/>
                    </a:cubicBezTo>
                    <a:cubicBezTo>
                      <a:pt x="618" y="17079"/>
                      <a:pt x="2021" y="20465"/>
                      <a:pt x="4517" y="22962"/>
                    </a:cubicBezTo>
                    <a:cubicBezTo>
                      <a:pt x="7013" y="25458"/>
                      <a:pt x="10399" y="26860"/>
                      <a:pt x="13930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66" name="任意多边形: 形状 68665">
                <a:extLst>
                  <a:ext uri="{FF2B5EF4-FFF2-40B4-BE49-F238E27FC236}">
                    <a16:creationId xmlns:a16="http://schemas.microsoft.com/office/drawing/2014/main" id="{E7247042-2871-CAF9-1B4F-554A7235CF2C}"/>
                  </a:ext>
                </a:extLst>
              </p:cNvPr>
              <p:cNvSpPr/>
              <p:nvPr/>
            </p:nvSpPr>
            <p:spPr>
              <a:xfrm>
                <a:off x="7657771" y="2522171"/>
                <a:ext cx="26623" cy="26623"/>
              </a:xfrm>
              <a:custGeom>
                <a:avLst/>
                <a:gdLst>
                  <a:gd name="connsiteX0" fmla="*/ 13876 w 26623"/>
                  <a:gd name="connsiteY0" fmla="*/ 26836 h 26623"/>
                  <a:gd name="connsiteX1" fmla="*/ 23289 w 26623"/>
                  <a:gd name="connsiteY1" fmla="*/ 22937 h 26623"/>
                  <a:gd name="connsiteX2" fmla="*/ 27187 w 26623"/>
                  <a:gd name="connsiteY2" fmla="*/ 13525 h 26623"/>
                  <a:gd name="connsiteX3" fmla="*/ 23289 w 26623"/>
                  <a:gd name="connsiteY3" fmla="*/ 4112 h 26623"/>
                  <a:gd name="connsiteX4" fmla="*/ 13876 w 26623"/>
                  <a:gd name="connsiteY4" fmla="*/ 213 h 26623"/>
                  <a:gd name="connsiteX5" fmla="*/ 4463 w 26623"/>
                  <a:gd name="connsiteY5" fmla="*/ 4112 h 26623"/>
                  <a:gd name="connsiteX6" fmla="*/ 564 w 26623"/>
                  <a:gd name="connsiteY6" fmla="*/ 13525 h 26623"/>
                  <a:gd name="connsiteX7" fmla="*/ 4463 w 26623"/>
                  <a:gd name="connsiteY7" fmla="*/ 22937 h 26623"/>
                  <a:gd name="connsiteX8" fmla="*/ 13876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6" y="26836"/>
                    </a:moveTo>
                    <a:cubicBezTo>
                      <a:pt x="17406" y="26836"/>
                      <a:pt x="20792" y="25434"/>
                      <a:pt x="23289" y="22937"/>
                    </a:cubicBezTo>
                    <a:cubicBezTo>
                      <a:pt x="25785" y="20441"/>
                      <a:pt x="27187" y="17055"/>
                      <a:pt x="27187" y="13525"/>
                    </a:cubicBezTo>
                    <a:cubicBezTo>
                      <a:pt x="27187" y="9994"/>
                      <a:pt x="25785" y="6608"/>
                      <a:pt x="23289" y="4112"/>
                    </a:cubicBezTo>
                    <a:cubicBezTo>
                      <a:pt x="20792" y="1616"/>
                      <a:pt x="17406" y="213"/>
                      <a:pt x="13876" y="213"/>
                    </a:cubicBezTo>
                    <a:cubicBezTo>
                      <a:pt x="10346" y="213"/>
                      <a:pt x="6959" y="1616"/>
                      <a:pt x="4463" y="4112"/>
                    </a:cubicBezTo>
                    <a:cubicBezTo>
                      <a:pt x="1967" y="6608"/>
                      <a:pt x="564" y="9994"/>
                      <a:pt x="564" y="13525"/>
                    </a:cubicBezTo>
                    <a:cubicBezTo>
                      <a:pt x="564" y="17055"/>
                      <a:pt x="1967" y="20441"/>
                      <a:pt x="4463" y="22937"/>
                    </a:cubicBezTo>
                    <a:cubicBezTo>
                      <a:pt x="6959" y="25434"/>
                      <a:pt x="10346" y="26836"/>
                      <a:pt x="13876" y="268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67" name="任意多边形: 形状 68666">
                <a:extLst>
                  <a:ext uri="{FF2B5EF4-FFF2-40B4-BE49-F238E27FC236}">
                    <a16:creationId xmlns:a16="http://schemas.microsoft.com/office/drawing/2014/main" id="{C07D499E-BE79-86F9-3643-391ADA6D45F3}"/>
                  </a:ext>
                </a:extLst>
              </p:cNvPr>
              <p:cNvSpPr/>
              <p:nvPr/>
            </p:nvSpPr>
            <p:spPr>
              <a:xfrm>
                <a:off x="7970035" y="2828518"/>
                <a:ext cx="26623" cy="26623"/>
              </a:xfrm>
              <a:custGeom>
                <a:avLst/>
                <a:gdLst>
                  <a:gd name="connsiteX0" fmla="*/ 13902 w 26623"/>
                  <a:gd name="connsiteY0" fmla="*/ 26862 h 26623"/>
                  <a:gd name="connsiteX1" fmla="*/ 23315 w 26623"/>
                  <a:gd name="connsiteY1" fmla="*/ 22963 h 26623"/>
                  <a:gd name="connsiteX2" fmla="*/ 27214 w 26623"/>
                  <a:gd name="connsiteY2" fmla="*/ 13550 h 26623"/>
                  <a:gd name="connsiteX3" fmla="*/ 23315 w 26623"/>
                  <a:gd name="connsiteY3" fmla="*/ 4138 h 26623"/>
                  <a:gd name="connsiteX4" fmla="*/ 13902 w 26623"/>
                  <a:gd name="connsiteY4" fmla="*/ 239 h 26623"/>
                  <a:gd name="connsiteX5" fmla="*/ 4489 w 26623"/>
                  <a:gd name="connsiteY5" fmla="*/ 4138 h 26623"/>
                  <a:gd name="connsiteX6" fmla="*/ 591 w 26623"/>
                  <a:gd name="connsiteY6" fmla="*/ 13550 h 26623"/>
                  <a:gd name="connsiteX7" fmla="*/ 4489 w 26623"/>
                  <a:gd name="connsiteY7" fmla="*/ 22963 h 26623"/>
                  <a:gd name="connsiteX8" fmla="*/ 13902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2" y="26862"/>
                    </a:moveTo>
                    <a:cubicBezTo>
                      <a:pt x="17432" y="26862"/>
                      <a:pt x="20819" y="25459"/>
                      <a:pt x="23315" y="22963"/>
                    </a:cubicBezTo>
                    <a:cubicBezTo>
                      <a:pt x="25811" y="20467"/>
                      <a:pt x="27214" y="17081"/>
                      <a:pt x="27214" y="13550"/>
                    </a:cubicBezTo>
                    <a:cubicBezTo>
                      <a:pt x="27214" y="10020"/>
                      <a:pt x="25811" y="6634"/>
                      <a:pt x="23315" y="4138"/>
                    </a:cubicBezTo>
                    <a:cubicBezTo>
                      <a:pt x="20819" y="1641"/>
                      <a:pt x="17432" y="239"/>
                      <a:pt x="13902" y="239"/>
                    </a:cubicBezTo>
                    <a:cubicBezTo>
                      <a:pt x="10372" y="239"/>
                      <a:pt x="6986" y="1641"/>
                      <a:pt x="4489" y="4138"/>
                    </a:cubicBezTo>
                    <a:cubicBezTo>
                      <a:pt x="1993" y="6634"/>
                      <a:pt x="591" y="10020"/>
                      <a:pt x="591" y="13550"/>
                    </a:cubicBezTo>
                    <a:cubicBezTo>
                      <a:pt x="591" y="17081"/>
                      <a:pt x="1993" y="20467"/>
                      <a:pt x="4489" y="22963"/>
                    </a:cubicBezTo>
                    <a:cubicBezTo>
                      <a:pt x="6986" y="25459"/>
                      <a:pt x="10372" y="26862"/>
                      <a:pt x="13902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68" name="任意多边形: 形状 68667">
                <a:extLst>
                  <a:ext uri="{FF2B5EF4-FFF2-40B4-BE49-F238E27FC236}">
                    <a16:creationId xmlns:a16="http://schemas.microsoft.com/office/drawing/2014/main" id="{A9E284A0-85E0-70BC-93E7-E392B24293E0}"/>
                  </a:ext>
                </a:extLst>
              </p:cNvPr>
              <p:cNvSpPr/>
              <p:nvPr/>
            </p:nvSpPr>
            <p:spPr>
              <a:xfrm>
                <a:off x="4763570" y="4764322"/>
                <a:ext cx="26623" cy="26623"/>
              </a:xfrm>
              <a:custGeom>
                <a:avLst/>
                <a:gdLst>
                  <a:gd name="connsiteX0" fmla="*/ 13633 w 26623"/>
                  <a:gd name="connsiteY0" fmla="*/ 27024 h 26623"/>
                  <a:gd name="connsiteX1" fmla="*/ 23046 w 26623"/>
                  <a:gd name="connsiteY1" fmla="*/ 23126 h 26623"/>
                  <a:gd name="connsiteX2" fmla="*/ 26944 w 26623"/>
                  <a:gd name="connsiteY2" fmla="*/ 13713 h 26623"/>
                  <a:gd name="connsiteX3" fmla="*/ 23046 w 26623"/>
                  <a:gd name="connsiteY3" fmla="*/ 4300 h 26623"/>
                  <a:gd name="connsiteX4" fmla="*/ 13633 w 26623"/>
                  <a:gd name="connsiteY4" fmla="*/ 401 h 26623"/>
                  <a:gd name="connsiteX5" fmla="*/ 4220 w 26623"/>
                  <a:gd name="connsiteY5" fmla="*/ 4300 h 26623"/>
                  <a:gd name="connsiteX6" fmla="*/ 321 w 26623"/>
                  <a:gd name="connsiteY6" fmla="*/ 13713 h 26623"/>
                  <a:gd name="connsiteX7" fmla="*/ 4220 w 26623"/>
                  <a:gd name="connsiteY7" fmla="*/ 23126 h 26623"/>
                  <a:gd name="connsiteX8" fmla="*/ 13633 w 26623"/>
                  <a:gd name="connsiteY8" fmla="*/ 270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3" y="27024"/>
                    </a:moveTo>
                    <a:cubicBezTo>
                      <a:pt x="17163" y="27024"/>
                      <a:pt x="20549" y="25622"/>
                      <a:pt x="23046" y="23126"/>
                    </a:cubicBezTo>
                    <a:cubicBezTo>
                      <a:pt x="25542" y="20629"/>
                      <a:pt x="26944" y="17243"/>
                      <a:pt x="26944" y="13713"/>
                    </a:cubicBezTo>
                    <a:cubicBezTo>
                      <a:pt x="26944" y="10183"/>
                      <a:pt x="25542" y="6796"/>
                      <a:pt x="23046" y="4300"/>
                    </a:cubicBezTo>
                    <a:cubicBezTo>
                      <a:pt x="20549" y="1804"/>
                      <a:pt x="17163" y="401"/>
                      <a:pt x="13633" y="401"/>
                    </a:cubicBezTo>
                    <a:cubicBezTo>
                      <a:pt x="10103" y="401"/>
                      <a:pt x="6716" y="1804"/>
                      <a:pt x="4220" y="4300"/>
                    </a:cubicBezTo>
                    <a:cubicBezTo>
                      <a:pt x="1724" y="6796"/>
                      <a:pt x="321" y="10183"/>
                      <a:pt x="321" y="13713"/>
                    </a:cubicBezTo>
                    <a:cubicBezTo>
                      <a:pt x="321" y="17243"/>
                      <a:pt x="1724" y="20629"/>
                      <a:pt x="4220" y="23126"/>
                    </a:cubicBezTo>
                    <a:cubicBezTo>
                      <a:pt x="6716" y="25622"/>
                      <a:pt x="10103" y="27024"/>
                      <a:pt x="13633" y="270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69" name="任意多边形: 形状 68668">
                <a:extLst>
                  <a:ext uri="{FF2B5EF4-FFF2-40B4-BE49-F238E27FC236}">
                    <a16:creationId xmlns:a16="http://schemas.microsoft.com/office/drawing/2014/main" id="{C7893A11-4382-81BE-C2CB-5AD00C11FED5}"/>
                  </a:ext>
                </a:extLst>
              </p:cNvPr>
              <p:cNvSpPr/>
              <p:nvPr/>
            </p:nvSpPr>
            <p:spPr>
              <a:xfrm>
                <a:off x="7008826" y="5369410"/>
                <a:ext cx="26623" cy="26623"/>
              </a:xfrm>
              <a:custGeom>
                <a:avLst/>
                <a:gdLst>
                  <a:gd name="connsiteX0" fmla="*/ 13821 w 26623"/>
                  <a:gd name="connsiteY0" fmla="*/ 27075 h 26623"/>
                  <a:gd name="connsiteX1" fmla="*/ 23234 w 26623"/>
                  <a:gd name="connsiteY1" fmla="*/ 23176 h 26623"/>
                  <a:gd name="connsiteX2" fmla="*/ 27133 w 26623"/>
                  <a:gd name="connsiteY2" fmla="*/ 13764 h 26623"/>
                  <a:gd name="connsiteX3" fmla="*/ 23234 w 26623"/>
                  <a:gd name="connsiteY3" fmla="*/ 4351 h 26623"/>
                  <a:gd name="connsiteX4" fmla="*/ 13821 w 26623"/>
                  <a:gd name="connsiteY4" fmla="*/ 452 h 26623"/>
                  <a:gd name="connsiteX5" fmla="*/ 4409 w 26623"/>
                  <a:gd name="connsiteY5" fmla="*/ 4351 h 26623"/>
                  <a:gd name="connsiteX6" fmla="*/ 510 w 26623"/>
                  <a:gd name="connsiteY6" fmla="*/ 13764 h 26623"/>
                  <a:gd name="connsiteX7" fmla="*/ 4409 w 26623"/>
                  <a:gd name="connsiteY7" fmla="*/ 23176 h 26623"/>
                  <a:gd name="connsiteX8" fmla="*/ 13821 w 26623"/>
                  <a:gd name="connsiteY8" fmla="*/ 270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1" y="27075"/>
                    </a:moveTo>
                    <a:cubicBezTo>
                      <a:pt x="17352" y="27075"/>
                      <a:pt x="20738" y="25673"/>
                      <a:pt x="23234" y="23176"/>
                    </a:cubicBezTo>
                    <a:cubicBezTo>
                      <a:pt x="25730" y="20680"/>
                      <a:pt x="27133" y="17294"/>
                      <a:pt x="27133" y="13764"/>
                    </a:cubicBezTo>
                    <a:cubicBezTo>
                      <a:pt x="27133" y="10233"/>
                      <a:pt x="25730" y="6847"/>
                      <a:pt x="23234" y="4351"/>
                    </a:cubicBezTo>
                    <a:cubicBezTo>
                      <a:pt x="20738" y="1855"/>
                      <a:pt x="17352" y="452"/>
                      <a:pt x="13821" y="452"/>
                    </a:cubicBezTo>
                    <a:cubicBezTo>
                      <a:pt x="10291" y="452"/>
                      <a:pt x="6905" y="1855"/>
                      <a:pt x="4409" y="4351"/>
                    </a:cubicBezTo>
                    <a:cubicBezTo>
                      <a:pt x="1912" y="6847"/>
                      <a:pt x="510" y="10233"/>
                      <a:pt x="510" y="13764"/>
                    </a:cubicBezTo>
                    <a:cubicBezTo>
                      <a:pt x="510" y="17294"/>
                      <a:pt x="1912" y="20680"/>
                      <a:pt x="4409" y="23176"/>
                    </a:cubicBezTo>
                    <a:cubicBezTo>
                      <a:pt x="6905" y="25673"/>
                      <a:pt x="10291" y="27075"/>
                      <a:pt x="13821" y="270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70" name="任意多边形: 形状 68669">
                <a:extLst>
                  <a:ext uri="{FF2B5EF4-FFF2-40B4-BE49-F238E27FC236}">
                    <a16:creationId xmlns:a16="http://schemas.microsoft.com/office/drawing/2014/main" id="{9C135191-BAAC-5581-3EED-239C9B6C9657}"/>
                  </a:ext>
                </a:extLst>
              </p:cNvPr>
              <p:cNvSpPr/>
              <p:nvPr/>
            </p:nvSpPr>
            <p:spPr>
              <a:xfrm>
                <a:off x="3748986" y="4160387"/>
                <a:ext cx="26623" cy="26623"/>
              </a:xfrm>
              <a:custGeom>
                <a:avLst/>
                <a:gdLst>
                  <a:gd name="connsiteX0" fmla="*/ 13548 w 26623"/>
                  <a:gd name="connsiteY0" fmla="*/ 26974 h 26623"/>
                  <a:gd name="connsiteX1" fmla="*/ 22960 w 26623"/>
                  <a:gd name="connsiteY1" fmla="*/ 23075 h 26623"/>
                  <a:gd name="connsiteX2" fmla="*/ 26859 w 26623"/>
                  <a:gd name="connsiteY2" fmla="*/ 13662 h 26623"/>
                  <a:gd name="connsiteX3" fmla="*/ 22960 w 26623"/>
                  <a:gd name="connsiteY3" fmla="*/ 4249 h 26623"/>
                  <a:gd name="connsiteX4" fmla="*/ 13548 w 26623"/>
                  <a:gd name="connsiteY4" fmla="*/ 351 h 26623"/>
                  <a:gd name="connsiteX5" fmla="*/ 4135 w 26623"/>
                  <a:gd name="connsiteY5" fmla="*/ 4249 h 26623"/>
                  <a:gd name="connsiteX6" fmla="*/ 236 w 26623"/>
                  <a:gd name="connsiteY6" fmla="*/ 13662 h 26623"/>
                  <a:gd name="connsiteX7" fmla="*/ 4135 w 26623"/>
                  <a:gd name="connsiteY7" fmla="*/ 23075 h 26623"/>
                  <a:gd name="connsiteX8" fmla="*/ 13548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8" y="26974"/>
                    </a:moveTo>
                    <a:cubicBezTo>
                      <a:pt x="17078" y="26974"/>
                      <a:pt x="20464" y="25571"/>
                      <a:pt x="22960" y="23075"/>
                    </a:cubicBezTo>
                    <a:cubicBezTo>
                      <a:pt x="25457" y="20579"/>
                      <a:pt x="26859" y="17192"/>
                      <a:pt x="26859" y="13662"/>
                    </a:cubicBezTo>
                    <a:cubicBezTo>
                      <a:pt x="26859" y="10132"/>
                      <a:pt x="25457" y="6746"/>
                      <a:pt x="22960" y="4249"/>
                    </a:cubicBezTo>
                    <a:cubicBezTo>
                      <a:pt x="20464" y="1753"/>
                      <a:pt x="17078" y="351"/>
                      <a:pt x="13548" y="351"/>
                    </a:cubicBezTo>
                    <a:cubicBezTo>
                      <a:pt x="10017" y="351"/>
                      <a:pt x="6631" y="1753"/>
                      <a:pt x="4135" y="4249"/>
                    </a:cubicBezTo>
                    <a:cubicBezTo>
                      <a:pt x="1639" y="6746"/>
                      <a:pt x="236" y="10132"/>
                      <a:pt x="236" y="13662"/>
                    </a:cubicBezTo>
                    <a:cubicBezTo>
                      <a:pt x="236" y="17192"/>
                      <a:pt x="1639" y="20579"/>
                      <a:pt x="4135" y="23075"/>
                    </a:cubicBezTo>
                    <a:cubicBezTo>
                      <a:pt x="6631" y="25571"/>
                      <a:pt x="10017" y="26974"/>
                      <a:pt x="13548" y="269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71" name="任意多边形: 形状 68670">
                <a:extLst>
                  <a:ext uri="{FF2B5EF4-FFF2-40B4-BE49-F238E27FC236}">
                    <a16:creationId xmlns:a16="http://schemas.microsoft.com/office/drawing/2014/main" id="{35F1B3C3-D1BE-5981-CE76-6F60697A6C60}"/>
                  </a:ext>
                </a:extLst>
              </p:cNvPr>
              <p:cNvSpPr/>
              <p:nvPr/>
            </p:nvSpPr>
            <p:spPr>
              <a:xfrm>
                <a:off x="6450556" y="5359565"/>
                <a:ext cx="26623" cy="26623"/>
              </a:xfrm>
              <a:custGeom>
                <a:avLst/>
                <a:gdLst>
                  <a:gd name="connsiteX0" fmla="*/ 13774 w 26623"/>
                  <a:gd name="connsiteY0" fmla="*/ 27074 h 26623"/>
                  <a:gd name="connsiteX1" fmla="*/ 23187 w 26623"/>
                  <a:gd name="connsiteY1" fmla="*/ 23176 h 26623"/>
                  <a:gd name="connsiteX2" fmla="*/ 27086 w 26623"/>
                  <a:gd name="connsiteY2" fmla="*/ 13763 h 26623"/>
                  <a:gd name="connsiteX3" fmla="*/ 23187 w 26623"/>
                  <a:gd name="connsiteY3" fmla="*/ 4350 h 26623"/>
                  <a:gd name="connsiteX4" fmla="*/ 13774 w 26623"/>
                  <a:gd name="connsiteY4" fmla="*/ 451 h 26623"/>
                  <a:gd name="connsiteX5" fmla="*/ 4362 w 26623"/>
                  <a:gd name="connsiteY5" fmla="*/ 4350 h 26623"/>
                  <a:gd name="connsiteX6" fmla="*/ 463 w 26623"/>
                  <a:gd name="connsiteY6" fmla="*/ 13763 h 26623"/>
                  <a:gd name="connsiteX7" fmla="*/ 4362 w 26623"/>
                  <a:gd name="connsiteY7" fmla="*/ 23176 h 26623"/>
                  <a:gd name="connsiteX8" fmla="*/ 13774 w 26623"/>
                  <a:gd name="connsiteY8" fmla="*/ 270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7074"/>
                    </a:moveTo>
                    <a:cubicBezTo>
                      <a:pt x="17305" y="27074"/>
                      <a:pt x="20691" y="25672"/>
                      <a:pt x="23187" y="23176"/>
                    </a:cubicBezTo>
                    <a:cubicBezTo>
                      <a:pt x="25683" y="20679"/>
                      <a:pt x="27086" y="17293"/>
                      <a:pt x="27086" y="13763"/>
                    </a:cubicBezTo>
                    <a:cubicBezTo>
                      <a:pt x="27086" y="10233"/>
                      <a:pt x="25683" y="6846"/>
                      <a:pt x="23187" y="4350"/>
                    </a:cubicBezTo>
                    <a:cubicBezTo>
                      <a:pt x="20691" y="1854"/>
                      <a:pt x="17305" y="451"/>
                      <a:pt x="13774" y="451"/>
                    </a:cubicBezTo>
                    <a:cubicBezTo>
                      <a:pt x="10244" y="451"/>
                      <a:pt x="6858" y="1854"/>
                      <a:pt x="4362" y="4350"/>
                    </a:cubicBezTo>
                    <a:cubicBezTo>
                      <a:pt x="1865" y="6846"/>
                      <a:pt x="463" y="10233"/>
                      <a:pt x="463" y="13763"/>
                    </a:cubicBezTo>
                    <a:cubicBezTo>
                      <a:pt x="463" y="17293"/>
                      <a:pt x="1865" y="20679"/>
                      <a:pt x="4362" y="23176"/>
                    </a:cubicBezTo>
                    <a:cubicBezTo>
                      <a:pt x="6858" y="25672"/>
                      <a:pt x="10244" y="27074"/>
                      <a:pt x="13774" y="270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72" name="任意多边形: 形状 68671">
                <a:extLst>
                  <a:ext uri="{FF2B5EF4-FFF2-40B4-BE49-F238E27FC236}">
                    <a16:creationId xmlns:a16="http://schemas.microsoft.com/office/drawing/2014/main" id="{82577909-E6BF-AE0E-3C9A-25F9F2B3AFF4}"/>
                  </a:ext>
                </a:extLst>
              </p:cNvPr>
              <p:cNvSpPr/>
              <p:nvPr/>
            </p:nvSpPr>
            <p:spPr>
              <a:xfrm>
                <a:off x="7267191" y="2110426"/>
                <a:ext cx="26623" cy="26623"/>
              </a:xfrm>
              <a:custGeom>
                <a:avLst/>
                <a:gdLst>
                  <a:gd name="connsiteX0" fmla="*/ 13843 w 26623"/>
                  <a:gd name="connsiteY0" fmla="*/ 26802 h 26623"/>
                  <a:gd name="connsiteX1" fmla="*/ 23256 w 26623"/>
                  <a:gd name="connsiteY1" fmla="*/ 22903 h 26623"/>
                  <a:gd name="connsiteX2" fmla="*/ 27155 w 26623"/>
                  <a:gd name="connsiteY2" fmla="*/ 13490 h 26623"/>
                  <a:gd name="connsiteX3" fmla="*/ 23256 w 26623"/>
                  <a:gd name="connsiteY3" fmla="*/ 4077 h 26623"/>
                  <a:gd name="connsiteX4" fmla="*/ 13843 w 26623"/>
                  <a:gd name="connsiteY4" fmla="*/ 178 h 26623"/>
                  <a:gd name="connsiteX5" fmla="*/ 4430 w 26623"/>
                  <a:gd name="connsiteY5" fmla="*/ 4077 h 26623"/>
                  <a:gd name="connsiteX6" fmla="*/ 531 w 26623"/>
                  <a:gd name="connsiteY6" fmla="*/ 13490 h 26623"/>
                  <a:gd name="connsiteX7" fmla="*/ 4430 w 26623"/>
                  <a:gd name="connsiteY7" fmla="*/ 22903 h 26623"/>
                  <a:gd name="connsiteX8" fmla="*/ 13843 w 26623"/>
                  <a:gd name="connsiteY8" fmla="*/ 268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3" y="26802"/>
                    </a:moveTo>
                    <a:cubicBezTo>
                      <a:pt x="17373" y="26802"/>
                      <a:pt x="20760" y="25399"/>
                      <a:pt x="23256" y="22903"/>
                    </a:cubicBezTo>
                    <a:cubicBezTo>
                      <a:pt x="25752" y="20406"/>
                      <a:pt x="27155" y="17020"/>
                      <a:pt x="27155" y="13490"/>
                    </a:cubicBezTo>
                    <a:cubicBezTo>
                      <a:pt x="27155" y="9960"/>
                      <a:pt x="25752" y="6574"/>
                      <a:pt x="23256" y="4077"/>
                    </a:cubicBezTo>
                    <a:cubicBezTo>
                      <a:pt x="20760" y="1581"/>
                      <a:pt x="17373" y="178"/>
                      <a:pt x="13843" y="178"/>
                    </a:cubicBezTo>
                    <a:cubicBezTo>
                      <a:pt x="10313" y="178"/>
                      <a:pt x="6927" y="1581"/>
                      <a:pt x="4430" y="4077"/>
                    </a:cubicBezTo>
                    <a:cubicBezTo>
                      <a:pt x="1934" y="6574"/>
                      <a:pt x="531" y="9960"/>
                      <a:pt x="531" y="13490"/>
                    </a:cubicBezTo>
                    <a:cubicBezTo>
                      <a:pt x="531" y="17020"/>
                      <a:pt x="1934" y="20406"/>
                      <a:pt x="4430" y="22903"/>
                    </a:cubicBezTo>
                    <a:cubicBezTo>
                      <a:pt x="6927" y="25399"/>
                      <a:pt x="10313" y="26802"/>
                      <a:pt x="13843" y="2680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73" name="任意多边形: 形状 68672">
                <a:extLst>
                  <a:ext uri="{FF2B5EF4-FFF2-40B4-BE49-F238E27FC236}">
                    <a16:creationId xmlns:a16="http://schemas.microsoft.com/office/drawing/2014/main" id="{DB5B3FA4-34CD-3438-618A-66E4D4554D35}"/>
                  </a:ext>
                </a:extLst>
              </p:cNvPr>
              <p:cNvSpPr/>
              <p:nvPr/>
            </p:nvSpPr>
            <p:spPr>
              <a:xfrm>
                <a:off x="3298890" y="2900485"/>
                <a:ext cx="26623" cy="26623"/>
              </a:xfrm>
              <a:custGeom>
                <a:avLst/>
                <a:gdLst>
                  <a:gd name="connsiteX0" fmla="*/ 13510 w 26623"/>
                  <a:gd name="connsiteY0" fmla="*/ 26868 h 26623"/>
                  <a:gd name="connsiteX1" fmla="*/ 22922 w 26623"/>
                  <a:gd name="connsiteY1" fmla="*/ 22969 h 26623"/>
                  <a:gd name="connsiteX2" fmla="*/ 26821 w 26623"/>
                  <a:gd name="connsiteY2" fmla="*/ 13556 h 26623"/>
                  <a:gd name="connsiteX3" fmla="*/ 22922 w 26623"/>
                  <a:gd name="connsiteY3" fmla="*/ 4144 h 26623"/>
                  <a:gd name="connsiteX4" fmla="*/ 13510 w 26623"/>
                  <a:gd name="connsiteY4" fmla="*/ 245 h 26623"/>
                  <a:gd name="connsiteX5" fmla="*/ 4097 w 26623"/>
                  <a:gd name="connsiteY5" fmla="*/ 4144 h 26623"/>
                  <a:gd name="connsiteX6" fmla="*/ 198 w 26623"/>
                  <a:gd name="connsiteY6" fmla="*/ 13556 h 26623"/>
                  <a:gd name="connsiteX7" fmla="*/ 4097 w 26623"/>
                  <a:gd name="connsiteY7" fmla="*/ 22969 h 26623"/>
                  <a:gd name="connsiteX8" fmla="*/ 13510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0" y="26868"/>
                    </a:moveTo>
                    <a:cubicBezTo>
                      <a:pt x="17040" y="26868"/>
                      <a:pt x="20426" y="25465"/>
                      <a:pt x="22922" y="22969"/>
                    </a:cubicBezTo>
                    <a:cubicBezTo>
                      <a:pt x="25419" y="20473"/>
                      <a:pt x="26821" y="17087"/>
                      <a:pt x="26821" y="13556"/>
                    </a:cubicBezTo>
                    <a:cubicBezTo>
                      <a:pt x="26821" y="10026"/>
                      <a:pt x="25419" y="6640"/>
                      <a:pt x="22922" y="4144"/>
                    </a:cubicBezTo>
                    <a:cubicBezTo>
                      <a:pt x="20426" y="1647"/>
                      <a:pt x="17040" y="245"/>
                      <a:pt x="13510" y="245"/>
                    </a:cubicBezTo>
                    <a:cubicBezTo>
                      <a:pt x="9980" y="245"/>
                      <a:pt x="6593" y="1647"/>
                      <a:pt x="4097" y="4144"/>
                    </a:cubicBezTo>
                    <a:cubicBezTo>
                      <a:pt x="1601" y="6640"/>
                      <a:pt x="198" y="10026"/>
                      <a:pt x="198" y="13556"/>
                    </a:cubicBezTo>
                    <a:cubicBezTo>
                      <a:pt x="198" y="17087"/>
                      <a:pt x="1601" y="20473"/>
                      <a:pt x="4097" y="22969"/>
                    </a:cubicBezTo>
                    <a:cubicBezTo>
                      <a:pt x="6593" y="25465"/>
                      <a:pt x="9980" y="26868"/>
                      <a:pt x="13510" y="268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74" name="任意多边形: 形状 68673">
                <a:extLst>
                  <a:ext uri="{FF2B5EF4-FFF2-40B4-BE49-F238E27FC236}">
                    <a16:creationId xmlns:a16="http://schemas.microsoft.com/office/drawing/2014/main" id="{A5CD7D98-F5F5-6F34-6AB6-B88475DBB7FA}"/>
                  </a:ext>
                </a:extLst>
              </p:cNvPr>
              <p:cNvSpPr/>
              <p:nvPr/>
            </p:nvSpPr>
            <p:spPr>
              <a:xfrm>
                <a:off x="7888129" y="3294218"/>
                <a:ext cx="26623" cy="26623"/>
              </a:xfrm>
              <a:custGeom>
                <a:avLst/>
                <a:gdLst>
                  <a:gd name="connsiteX0" fmla="*/ 13895 w 26623"/>
                  <a:gd name="connsiteY0" fmla="*/ 26901 h 26623"/>
                  <a:gd name="connsiteX1" fmla="*/ 23308 w 26623"/>
                  <a:gd name="connsiteY1" fmla="*/ 23002 h 26623"/>
                  <a:gd name="connsiteX2" fmla="*/ 27207 w 26623"/>
                  <a:gd name="connsiteY2" fmla="*/ 13589 h 26623"/>
                  <a:gd name="connsiteX3" fmla="*/ 23308 w 26623"/>
                  <a:gd name="connsiteY3" fmla="*/ 4177 h 26623"/>
                  <a:gd name="connsiteX4" fmla="*/ 13895 w 26623"/>
                  <a:gd name="connsiteY4" fmla="*/ 278 h 26623"/>
                  <a:gd name="connsiteX5" fmla="*/ 4483 w 26623"/>
                  <a:gd name="connsiteY5" fmla="*/ 4177 h 26623"/>
                  <a:gd name="connsiteX6" fmla="*/ 584 w 26623"/>
                  <a:gd name="connsiteY6" fmla="*/ 13589 h 26623"/>
                  <a:gd name="connsiteX7" fmla="*/ 4483 w 26623"/>
                  <a:gd name="connsiteY7" fmla="*/ 23002 h 26623"/>
                  <a:gd name="connsiteX8" fmla="*/ 13895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5" y="26901"/>
                    </a:moveTo>
                    <a:cubicBezTo>
                      <a:pt x="17426" y="26901"/>
                      <a:pt x="20812" y="25498"/>
                      <a:pt x="23308" y="23002"/>
                    </a:cubicBezTo>
                    <a:cubicBezTo>
                      <a:pt x="25804" y="20506"/>
                      <a:pt x="27207" y="17120"/>
                      <a:pt x="27207" y="13589"/>
                    </a:cubicBezTo>
                    <a:cubicBezTo>
                      <a:pt x="27207" y="10059"/>
                      <a:pt x="25804" y="6673"/>
                      <a:pt x="23308" y="4177"/>
                    </a:cubicBezTo>
                    <a:cubicBezTo>
                      <a:pt x="20812" y="1680"/>
                      <a:pt x="17426" y="278"/>
                      <a:pt x="13895" y="278"/>
                    </a:cubicBezTo>
                    <a:cubicBezTo>
                      <a:pt x="10365" y="278"/>
                      <a:pt x="6979" y="1680"/>
                      <a:pt x="4483" y="4177"/>
                    </a:cubicBezTo>
                    <a:cubicBezTo>
                      <a:pt x="1986" y="6673"/>
                      <a:pt x="584" y="10059"/>
                      <a:pt x="584" y="13589"/>
                    </a:cubicBezTo>
                    <a:cubicBezTo>
                      <a:pt x="584" y="17120"/>
                      <a:pt x="1986" y="20506"/>
                      <a:pt x="4483" y="23002"/>
                    </a:cubicBezTo>
                    <a:cubicBezTo>
                      <a:pt x="6979" y="25498"/>
                      <a:pt x="10365" y="26901"/>
                      <a:pt x="13895" y="269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75" name="任意多边形: 形状 68674">
                <a:extLst>
                  <a:ext uri="{FF2B5EF4-FFF2-40B4-BE49-F238E27FC236}">
                    <a16:creationId xmlns:a16="http://schemas.microsoft.com/office/drawing/2014/main" id="{2EED6626-28DB-429F-C0C5-5B7A96CDA4DB}"/>
                  </a:ext>
                </a:extLst>
              </p:cNvPr>
              <p:cNvSpPr/>
              <p:nvPr/>
            </p:nvSpPr>
            <p:spPr>
              <a:xfrm>
                <a:off x="7281353" y="2144874"/>
                <a:ext cx="26623" cy="26623"/>
              </a:xfrm>
              <a:custGeom>
                <a:avLst/>
                <a:gdLst>
                  <a:gd name="connsiteX0" fmla="*/ 13844 w 26623"/>
                  <a:gd name="connsiteY0" fmla="*/ 26804 h 26623"/>
                  <a:gd name="connsiteX1" fmla="*/ 23257 w 26623"/>
                  <a:gd name="connsiteY1" fmla="*/ 22906 h 26623"/>
                  <a:gd name="connsiteX2" fmla="*/ 27156 w 26623"/>
                  <a:gd name="connsiteY2" fmla="*/ 13493 h 26623"/>
                  <a:gd name="connsiteX3" fmla="*/ 23257 w 26623"/>
                  <a:gd name="connsiteY3" fmla="*/ 4080 h 26623"/>
                  <a:gd name="connsiteX4" fmla="*/ 13844 w 26623"/>
                  <a:gd name="connsiteY4" fmla="*/ 181 h 26623"/>
                  <a:gd name="connsiteX5" fmla="*/ 4432 w 26623"/>
                  <a:gd name="connsiteY5" fmla="*/ 4080 h 26623"/>
                  <a:gd name="connsiteX6" fmla="*/ 533 w 26623"/>
                  <a:gd name="connsiteY6" fmla="*/ 13493 h 26623"/>
                  <a:gd name="connsiteX7" fmla="*/ 4432 w 26623"/>
                  <a:gd name="connsiteY7" fmla="*/ 22906 h 26623"/>
                  <a:gd name="connsiteX8" fmla="*/ 13844 w 26623"/>
                  <a:gd name="connsiteY8" fmla="*/ 268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4" y="26804"/>
                    </a:moveTo>
                    <a:cubicBezTo>
                      <a:pt x="17375" y="26804"/>
                      <a:pt x="20761" y="25402"/>
                      <a:pt x="23257" y="22906"/>
                    </a:cubicBezTo>
                    <a:cubicBezTo>
                      <a:pt x="25753" y="20409"/>
                      <a:pt x="27156" y="17023"/>
                      <a:pt x="27156" y="13493"/>
                    </a:cubicBezTo>
                    <a:cubicBezTo>
                      <a:pt x="27156" y="9963"/>
                      <a:pt x="25753" y="6576"/>
                      <a:pt x="23257" y="4080"/>
                    </a:cubicBezTo>
                    <a:cubicBezTo>
                      <a:pt x="20761" y="1584"/>
                      <a:pt x="17375" y="181"/>
                      <a:pt x="13844" y="181"/>
                    </a:cubicBezTo>
                    <a:cubicBezTo>
                      <a:pt x="10314" y="181"/>
                      <a:pt x="6928" y="1584"/>
                      <a:pt x="4432" y="4080"/>
                    </a:cubicBezTo>
                    <a:cubicBezTo>
                      <a:pt x="1935" y="6576"/>
                      <a:pt x="533" y="9963"/>
                      <a:pt x="533" y="13493"/>
                    </a:cubicBezTo>
                    <a:cubicBezTo>
                      <a:pt x="533" y="17023"/>
                      <a:pt x="1935" y="20409"/>
                      <a:pt x="4432" y="22906"/>
                    </a:cubicBezTo>
                    <a:cubicBezTo>
                      <a:pt x="6928" y="25402"/>
                      <a:pt x="10314" y="26804"/>
                      <a:pt x="13844" y="268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76" name="任意多边形: 形状 68675">
                <a:extLst>
                  <a:ext uri="{FF2B5EF4-FFF2-40B4-BE49-F238E27FC236}">
                    <a16:creationId xmlns:a16="http://schemas.microsoft.com/office/drawing/2014/main" id="{215956F9-04F3-CDD7-3F49-8620B57F63C4}"/>
                  </a:ext>
                </a:extLst>
              </p:cNvPr>
              <p:cNvSpPr/>
              <p:nvPr/>
            </p:nvSpPr>
            <p:spPr>
              <a:xfrm>
                <a:off x="7104837" y="2129605"/>
                <a:ext cx="26623" cy="26623"/>
              </a:xfrm>
              <a:custGeom>
                <a:avLst/>
                <a:gdLst>
                  <a:gd name="connsiteX0" fmla="*/ 13829 w 26623"/>
                  <a:gd name="connsiteY0" fmla="*/ 26803 h 26623"/>
                  <a:gd name="connsiteX1" fmla="*/ 23242 w 26623"/>
                  <a:gd name="connsiteY1" fmla="*/ 22904 h 26623"/>
                  <a:gd name="connsiteX2" fmla="*/ 27141 w 26623"/>
                  <a:gd name="connsiteY2" fmla="*/ 13492 h 26623"/>
                  <a:gd name="connsiteX3" fmla="*/ 23242 w 26623"/>
                  <a:gd name="connsiteY3" fmla="*/ 4079 h 26623"/>
                  <a:gd name="connsiteX4" fmla="*/ 13829 w 26623"/>
                  <a:gd name="connsiteY4" fmla="*/ 180 h 26623"/>
                  <a:gd name="connsiteX5" fmla="*/ 4417 w 26623"/>
                  <a:gd name="connsiteY5" fmla="*/ 4079 h 26623"/>
                  <a:gd name="connsiteX6" fmla="*/ 518 w 26623"/>
                  <a:gd name="connsiteY6" fmla="*/ 13492 h 26623"/>
                  <a:gd name="connsiteX7" fmla="*/ 4417 w 26623"/>
                  <a:gd name="connsiteY7" fmla="*/ 22904 h 26623"/>
                  <a:gd name="connsiteX8" fmla="*/ 13829 w 26623"/>
                  <a:gd name="connsiteY8" fmla="*/ 268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803"/>
                    </a:moveTo>
                    <a:cubicBezTo>
                      <a:pt x="17360" y="26803"/>
                      <a:pt x="20746" y="25401"/>
                      <a:pt x="23242" y="22904"/>
                    </a:cubicBezTo>
                    <a:cubicBezTo>
                      <a:pt x="25738" y="20408"/>
                      <a:pt x="27141" y="17022"/>
                      <a:pt x="27141" y="13492"/>
                    </a:cubicBezTo>
                    <a:cubicBezTo>
                      <a:pt x="27141" y="9961"/>
                      <a:pt x="25738" y="6575"/>
                      <a:pt x="23242" y="4079"/>
                    </a:cubicBezTo>
                    <a:cubicBezTo>
                      <a:pt x="20746" y="1583"/>
                      <a:pt x="17360" y="180"/>
                      <a:pt x="13829" y="180"/>
                    </a:cubicBezTo>
                    <a:cubicBezTo>
                      <a:pt x="10299" y="180"/>
                      <a:pt x="6913" y="1583"/>
                      <a:pt x="4417" y="4079"/>
                    </a:cubicBezTo>
                    <a:cubicBezTo>
                      <a:pt x="1920" y="6575"/>
                      <a:pt x="518" y="9961"/>
                      <a:pt x="518" y="13492"/>
                    </a:cubicBezTo>
                    <a:cubicBezTo>
                      <a:pt x="518" y="17022"/>
                      <a:pt x="1920" y="20408"/>
                      <a:pt x="4417" y="22904"/>
                    </a:cubicBezTo>
                    <a:cubicBezTo>
                      <a:pt x="6913" y="25401"/>
                      <a:pt x="10299" y="26803"/>
                      <a:pt x="13829" y="268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77" name="任意多边形: 形状 68676">
                <a:extLst>
                  <a:ext uri="{FF2B5EF4-FFF2-40B4-BE49-F238E27FC236}">
                    <a16:creationId xmlns:a16="http://schemas.microsoft.com/office/drawing/2014/main" id="{ACAF10F3-36CF-857D-8F21-EEB49B88D91D}"/>
                  </a:ext>
                </a:extLst>
              </p:cNvPr>
              <p:cNvSpPr/>
              <p:nvPr/>
            </p:nvSpPr>
            <p:spPr>
              <a:xfrm>
                <a:off x="4867755" y="4447217"/>
                <a:ext cx="26623" cy="26623"/>
              </a:xfrm>
              <a:custGeom>
                <a:avLst/>
                <a:gdLst>
                  <a:gd name="connsiteX0" fmla="*/ 13642 w 26623"/>
                  <a:gd name="connsiteY0" fmla="*/ 26998 h 26623"/>
                  <a:gd name="connsiteX1" fmla="*/ 23054 w 26623"/>
                  <a:gd name="connsiteY1" fmla="*/ 23099 h 26623"/>
                  <a:gd name="connsiteX2" fmla="*/ 26953 w 26623"/>
                  <a:gd name="connsiteY2" fmla="*/ 13686 h 26623"/>
                  <a:gd name="connsiteX3" fmla="*/ 23054 w 26623"/>
                  <a:gd name="connsiteY3" fmla="*/ 4274 h 26623"/>
                  <a:gd name="connsiteX4" fmla="*/ 13642 w 26623"/>
                  <a:gd name="connsiteY4" fmla="*/ 375 h 26623"/>
                  <a:gd name="connsiteX5" fmla="*/ 4229 w 26623"/>
                  <a:gd name="connsiteY5" fmla="*/ 4274 h 26623"/>
                  <a:gd name="connsiteX6" fmla="*/ 330 w 26623"/>
                  <a:gd name="connsiteY6" fmla="*/ 13686 h 26623"/>
                  <a:gd name="connsiteX7" fmla="*/ 4229 w 26623"/>
                  <a:gd name="connsiteY7" fmla="*/ 23099 h 26623"/>
                  <a:gd name="connsiteX8" fmla="*/ 13642 w 26623"/>
                  <a:gd name="connsiteY8" fmla="*/ 269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2" y="26998"/>
                    </a:moveTo>
                    <a:cubicBezTo>
                      <a:pt x="17172" y="26998"/>
                      <a:pt x="20558" y="25595"/>
                      <a:pt x="23054" y="23099"/>
                    </a:cubicBezTo>
                    <a:cubicBezTo>
                      <a:pt x="25551" y="20603"/>
                      <a:pt x="26953" y="17217"/>
                      <a:pt x="26953" y="13686"/>
                    </a:cubicBezTo>
                    <a:cubicBezTo>
                      <a:pt x="26953" y="10156"/>
                      <a:pt x="25551" y="6770"/>
                      <a:pt x="23054" y="4274"/>
                    </a:cubicBezTo>
                    <a:cubicBezTo>
                      <a:pt x="20558" y="1777"/>
                      <a:pt x="17172" y="375"/>
                      <a:pt x="13642" y="375"/>
                    </a:cubicBezTo>
                    <a:cubicBezTo>
                      <a:pt x="10111" y="375"/>
                      <a:pt x="6725" y="1777"/>
                      <a:pt x="4229" y="4274"/>
                    </a:cubicBezTo>
                    <a:cubicBezTo>
                      <a:pt x="1733" y="6770"/>
                      <a:pt x="330" y="10156"/>
                      <a:pt x="330" y="13686"/>
                    </a:cubicBezTo>
                    <a:cubicBezTo>
                      <a:pt x="330" y="17217"/>
                      <a:pt x="1733" y="20603"/>
                      <a:pt x="4229" y="23099"/>
                    </a:cubicBezTo>
                    <a:cubicBezTo>
                      <a:pt x="6725" y="25595"/>
                      <a:pt x="10111" y="26998"/>
                      <a:pt x="13642" y="269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78" name="任意多边形: 形状 68677">
                <a:extLst>
                  <a:ext uri="{FF2B5EF4-FFF2-40B4-BE49-F238E27FC236}">
                    <a16:creationId xmlns:a16="http://schemas.microsoft.com/office/drawing/2014/main" id="{C51120A8-FD25-E714-6A64-D1F101AD70C7}"/>
                  </a:ext>
                </a:extLst>
              </p:cNvPr>
              <p:cNvSpPr/>
              <p:nvPr/>
            </p:nvSpPr>
            <p:spPr>
              <a:xfrm>
                <a:off x="6682996" y="1518771"/>
                <a:ext cx="26623" cy="26623"/>
              </a:xfrm>
              <a:custGeom>
                <a:avLst/>
                <a:gdLst>
                  <a:gd name="connsiteX0" fmla="*/ 13794 w 26623"/>
                  <a:gd name="connsiteY0" fmla="*/ 26752 h 26623"/>
                  <a:gd name="connsiteX1" fmla="*/ 23207 w 26623"/>
                  <a:gd name="connsiteY1" fmla="*/ 22853 h 26623"/>
                  <a:gd name="connsiteX2" fmla="*/ 27106 w 26623"/>
                  <a:gd name="connsiteY2" fmla="*/ 13440 h 26623"/>
                  <a:gd name="connsiteX3" fmla="*/ 23207 w 26623"/>
                  <a:gd name="connsiteY3" fmla="*/ 4028 h 26623"/>
                  <a:gd name="connsiteX4" fmla="*/ 13794 w 26623"/>
                  <a:gd name="connsiteY4" fmla="*/ 129 h 26623"/>
                  <a:gd name="connsiteX5" fmla="*/ 4381 w 26623"/>
                  <a:gd name="connsiteY5" fmla="*/ 4028 h 26623"/>
                  <a:gd name="connsiteX6" fmla="*/ 482 w 26623"/>
                  <a:gd name="connsiteY6" fmla="*/ 13440 h 26623"/>
                  <a:gd name="connsiteX7" fmla="*/ 4381 w 26623"/>
                  <a:gd name="connsiteY7" fmla="*/ 22853 h 26623"/>
                  <a:gd name="connsiteX8" fmla="*/ 13794 w 26623"/>
                  <a:gd name="connsiteY8" fmla="*/ 267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752"/>
                    </a:moveTo>
                    <a:cubicBezTo>
                      <a:pt x="17324" y="26752"/>
                      <a:pt x="20710" y="25349"/>
                      <a:pt x="23207" y="22853"/>
                    </a:cubicBezTo>
                    <a:cubicBezTo>
                      <a:pt x="25703" y="20357"/>
                      <a:pt x="27106" y="16971"/>
                      <a:pt x="27106" y="13440"/>
                    </a:cubicBezTo>
                    <a:cubicBezTo>
                      <a:pt x="27106" y="9910"/>
                      <a:pt x="25703" y="6524"/>
                      <a:pt x="23207" y="4028"/>
                    </a:cubicBezTo>
                    <a:cubicBezTo>
                      <a:pt x="20710" y="1531"/>
                      <a:pt x="17324" y="129"/>
                      <a:pt x="13794" y="129"/>
                    </a:cubicBezTo>
                    <a:cubicBezTo>
                      <a:pt x="10264" y="129"/>
                      <a:pt x="6878" y="1531"/>
                      <a:pt x="4381" y="4028"/>
                    </a:cubicBezTo>
                    <a:cubicBezTo>
                      <a:pt x="1885" y="6524"/>
                      <a:pt x="482" y="9910"/>
                      <a:pt x="482" y="13440"/>
                    </a:cubicBezTo>
                    <a:cubicBezTo>
                      <a:pt x="482" y="16971"/>
                      <a:pt x="1885" y="20357"/>
                      <a:pt x="4381" y="22853"/>
                    </a:cubicBezTo>
                    <a:cubicBezTo>
                      <a:pt x="6878" y="25349"/>
                      <a:pt x="10264" y="26752"/>
                      <a:pt x="13794" y="267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79" name="任意多边形: 形状 68678">
                <a:extLst>
                  <a:ext uri="{FF2B5EF4-FFF2-40B4-BE49-F238E27FC236}">
                    <a16:creationId xmlns:a16="http://schemas.microsoft.com/office/drawing/2014/main" id="{9FEE27B4-078E-BAF5-4346-223BE7E21524}"/>
                  </a:ext>
                </a:extLst>
              </p:cNvPr>
              <p:cNvSpPr/>
              <p:nvPr/>
            </p:nvSpPr>
            <p:spPr>
              <a:xfrm>
                <a:off x="2867006" y="2500817"/>
                <a:ext cx="26623" cy="26623"/>
              </a:xfrm>
              <a:custGeom>
                <a:avLst/>
                <a:gdLst>
                  <a:gd name="connsiteX0" fmla="*/ 13474 w 26623"/>
                  <a:gd name="connsiteY0" fmla="*/ 26834 h 26623"/>
                  <a:gd name="connsiteX1" fmla="*/ 22886 w 26623"/>
                  <a:gd name="connsiteY1" fmla="*/ 22935 h 26623"/>
                  <a:gd name="connsiteX2" fmla="*/ 26785 w 26623"/>
                  <a:gd name="connsiteY2" fmla="*/ 13523 h 26623"/>
                  <a:gd name="connsiteX3" fmla="*/ 22886 w 26623"/>
                  <a:gd name="connsiteY3" fmla="*/ 4110 h 26623"/>
                  <a:gd name="connsiteX4" fmla="*/ 13474 w 26623"/>
                  <a:gd name="connsiteY4" fmla="*/ 211 h 26623"/>
                  <a:gd name="connsiteX5" fmla="*/ 4061 w 26623"/>
                  <a:gd name="connsiteY5" fmla="*/ 4110 h 26623"/>
                  <a:gd name="connsiteX6" fmla="*/ 162 w 26623"/>
                  <a:gd name="connsiteY6" fmla="*/ 13523 h 26623"/>
                  <a:gd name="connsiteX7" fmla="*/ 4061 w 26623"/>
                  <a:gd name="connsiteY7" fmla="*/ 22935 h 26623"/>
                  <a:gd name="connsiteX8" fmla="*/ 13474 w 26623"/>
                  <a:gd name="connsiteY8" fmla="*/ 268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74" y="26834"/>
                    </a:moveTo>
                    <a:cubicBezTo>
                      <a:pt x="17004" y="26834"/>
                      <a:pt x="20390" y="25432"/>
                      <a:pt x="22886" y="22935"/>
                    </a:cubicBezTo>
                    <a:cubicBezTo>
                      <a:pt x="25383" y="20439"/>
                      <a:pt x="26785" y="17053"/>
                      <a:pt x="26785" y="13523"/>
                    </a:cubicBezTo>
                    <a:cubicBezTo>
                      <a:pt x="26785" y="9992"/>
                      <a:pt x="25383" y="6606"/>
                      <a:pt x="22886" y="4110"/>
                    </a:cubicBezTo>
                    <a:cubicBezTo>
                      <a:pt x="20390" y="1614"/>
                      <a:pt x="17004" y="211"/>
                      <a:pt x="13474" y="211"/>
                    </a:cubicBezTo>
                    <a:cubicBezTo>
                      <a:pt x="9943" y="211"/>
                      <a:pt x="6557" y="1614"/>
                      <a:pt x="4061" y="4110"/>
                    </a:cubicBezTo>
                    <a:cubicBezTo>
                      <a:pt x="1565" y="6606"/>
                      <a:pt x="162" y="9992"/>
                      <a:pt x="162" y="13523"/>
                    </a:cubicBezTo>
                    <a:cubicBezTo>
                      <a:pt x="162" y="17053"/>
                      <a:pt x="1565" y="20439"/>
                      <a:pt x="4061" y="22935"/>
                    </a:cubicBezTo>
                    <a:cubicBezTo>
                      <a:pt x="6557" y="25432"/>
                      <a:pt x="9943" y="26834"/>
                      <a:pt x="13474" y="268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80" name="任意多边形: 形状 68679">
                <a:extLst>
                  <a:ext uri="{FF2B5EF4-FFF2-40B4-BE49-F238E27FC236}">
                    <a16:creationId xmlns:a16="http://schemas.microsoft.com/office/drawing/2014/main" id="{78E7D783-CBC6-03CE-AA1A-6532E82EFD55}"/>
                  </a:ext>
                </a:extLst>
              </p:cNvPr>
              <p:cNvSpPr/>
              <p:nvPr/>
            </p:nvSpPr>
            <p:spPr>
              <a:xfrm>
                <a:off x="7637803" y="4920058"/>
                <a:ext cx="26623" cy="26623"/>
              </a:xfrm>
              <a:custGeom>
                <a:avLst/>
                <a:gdLst>
                  <a:gd name="connsiteX0" fmla="*/ 13874 w 26623"/>
                  <a:gd name="connsiteY0" fmla="*/ 27038 h 26623"/>
                  <a:gd name="connsiteX1" fmla="*/ 23287 w 26623"/>
                  <a:gd name="connsiteY1" fmla="*/ 23139 h 26623"/>
                  <a:gd name="connsiteX2" fmla="*/ 27186 w 26623"/>
                  <a:gd name="connsiteY2" fmla="*/ 13726 h 26623"/>
                  <a:gd name="connsiteX3" fmla="*/ 23287 w 26623"/>
                  <a:gd name="connsiteY3" fmla="*/ 4313 h 26623"/>
                  <a:gd name="connsiteX4" fmla="*/ 13874 w 26623"/>
                  <a:gd name="connsiteY4" fmla="*/ 414 h 26623"/>
                  <a:gd name="connsiteX5" fmla="*/ 4461 w 26623"/>
                  <a:gd name="connsiteY5" fmla="*/ 4313 h 26623"/>
                  <a:gd name="connsiteX6" fmla="*/ 563 w 26623"/>
                  <a:gd name="connsiteY6" fmla="*/ 13726 h 26623"/>
                  <a:gd name="connsiteX7" fmla="*/ 4461 w 26623"/>
                  <a:gd name="connsiteY7" fmla="*/ 23139 h 26623"/>
                  <a:gd name="connsiteX8" fmla="*/ 13874 w 26623"/>
                  <a:gd name="connsiteY8" fmla="*/ 270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4" y="27038"/>
                    </a:moveTo>
                    <a:cubicBezTo>
                      <a:pt x="17404" y="27038"/>
                      <a:pt x="20791" y="25635"/>
                      <a:pt x="23287" y="23139"/>
                    </a:cubicBezTo>
                    <a:cubicBezTo>
                      <a:pt x="25783" y="20642"/>
                      <a:pt x="27186" y="17256"/>
                      <a:pt x="27186" y="13726"/>
                    </a:cubicBezTo>
                    <a:cubicBezTo>
                      <a:pt x="27186" y="10196"/>
                      <a:pt x="25783" y="6810"/>
                      <a:pt x="23287" y="4313"/>
                    </a:cubicBezTo>
                    <a:cubicBezTo>
                      <a:pt x="20791" y="1817"/>
                      <a:pt x="17404" y="414"/>
                      <a:pt x="13874" y="414"/>
                    </a:cubicBezTo>
                    <a:cubicBezTo>
                      <a:pt x="10344" y="414"/>
                      <a:pt x="6958" y="1817"/>
                      <a:pt x="4461" y="4313"/>
                    </a:cubicBezTo>
                    <a:cubicBezTo>
                      <a:pt x="1965" y="6810"/>
                      <a:pt x="563" y="10196"/>
                      <a:pt x="563" y="13726"/>
                    </a:cubicBezTo>
                    <a:cubicBezTo>
                      <a:pt x="563" y="17256"/>
                      <a:pt x="1965" y="20642"/>
                      <a:pt x="4461" y="23139"/>
                    </a:cubicBezTo>
                    <a:cubicBezTo>
                      <a:pt x="6958" y="25635"/>
                      <a:pt x="10344" y="27038"/>
                      <a:pt x="13874" y="270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81" name="任意多边形: 形状 68680">
                <a:extLst>
                  <a:ext uri="{FF2B5EF4-FFF2-40B4-BE49-F238E27FC236}">
                    <a16:creationId xmlns:a16="http://schemas.microsoft.com/office/drawing/2014/main" id="{2FCF383A-376D-DE12-DC2E-2452C549C45E}"/>
                  </a:ext>
                </a:extLst>
              </p:cNvPr>
              <p:cNvSpPr/>
              <p:nvPr/>
            </p:nvSpPr>
            <p:spPr>
              <a:xfrm>
                <a:off x="6981988" y="4743351"/>
                <a:ext cx="26623" cy="26623"/>
              </a:xfrm>
              <a:custGeom>
                <a:avLst/>
                <a:gdLst>
                  <a:gd name="connsiteX0" fmla="*/ 13819 w 26623"/>
                  <a:gd name="connsiteY0" fmla="*/ 27023 h 26623"/>
                  <a:gd name="connsiteX1" fmla="*/ 23232 w 26623"/>
                  <a:gd name="connsiteY1" fmla="*/ 23124 h 26623"/>
                  <a:gd name="connsiteX2" fmla="*/ 27131 w 26623"/>
                  <a:gd name="connsiteY2" fmla="*/ 13711 h 26623"/>
                  <a:gd name="connsiteX3" fmla="*/ 23232 w 26623"/>
                  <a:gd name="connsiteY3" fmla="*/ 4298 h 26623"/>
                  <a:gd name="connsiteX4" fmla="*/ 13819 w 26623"/>
                  <a:gd name="connsiteY4" fmla="*/ 400 h 26623"/>
                  <a:gd name="connsiteX5" fmla="*/ 4406 w 26623"/>
                  <a:gd name="connsiteY5" fmla="*/ 4298 h 26623"/>
                  <a:gd name="connsiteX6" fmla="*/ 508 w 26623"/>
                  <a:gd name="connsiteY6" fmla="*/ 13711 h 26623"/>
                  <a:gd name="connsiteX7" fmla="*/ 4406 w 26623"/>
                  <a:gd name="connsiteY7" fmla="*/ 23124 h 26623"/>
                  <a:gd name="connsiteX8" fmla="*/ 13819 w 26623"/>
                  <a:gd name="connsiteY8" fmla="*/ 270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9" y="27023"/>
                    </a:moveTo>
                    <a:cubicBezTo>
                      <a:pt x="17349" y="27023"/>
                      <a:pt x="20736" y="25620"/>
                      <a:pt x="23232" y="23124"/>
                    </a:cubicBezTo>
                    <a:cubicBezTo>
                      <a:pt x="25728" y="20628"/>
                      <a:pt x="27131" y="17241"/>
                      <a:pt x="27131" y="13711"/>
                    </a:cubicBezTo>
                    <a:cubicBezTo>
                      <a:pt x="27131" y="10181"/>
                      <a:pt x="25728" y="6795"/>
                      <a:pt x="23232" y="4298"/>
                    </a:cubicBezTo>
                    <a:cubicBezTo>
                      <a:pt x="20736" y="1802"/>
                      <a:pt x="17349" y="400"/>
                      <a:pt x="13819" y="400"/>
                    </a:cubicBezTo>
                    <a:cubicBezTo>
                      <a:pt x="10289" y="400"/>
                      <a:pt x="6903" y="1802"/>
                      <a:pt x="4406" y="4298"/>
                    </a:cubicBezTo>
                    <a:cubicBezTo>
                      <a:pt x="1910" y="6795"/>
                      <a:pt x="508" y="10181"/>
                      <a:pt x="508" y="13711"/>
                    </a:cubicBezTo>
                    <a:cubicBezTo>
                      <a:pt x="508" y="17241"/>
                      <a:pt x="1910" y="20628"/>
                      <a:pt x="4406" y="23124"/>
                    </a:cubicBezTo>
                    <a:cubicBezTo>
                      <a:pt x="6903" y="25620"/>
                      <a:pt x="10289" y="27023"/>
                      <a:pt x="13819" y="270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82" name="任意多边形: 形状 68681">
                <a:extLst>
                  <a:ext uri="{FF2B5EF4-FFF2-40B4-BE49-F238E27FC236}">
                    <a16:creationId xmlns:a16="http://schemas.microsoft.com/office/drawing/2014/main" id="{AFAAF83C-1C85-718B-956B-F76487A506D9}"/>
                  </a:ext>
                </a:extLst>
              </p:cNvPr>
              <p:cNvSpPr/>
              <p:nvPr/>
            </p:nvSpPr>
            <p:spPr>
              <a:xfrm>
                <a:off x="7144835" y="2184156"/>
                <a:ext cx="26623" cy="26623"/>
              </a:xfrm>
              <a:custGeom>
                <a:avLst/>
                <a:gdLst>
                  <a:gd name="connsiteX0" fmla="*/ 13833 w 26623"/>
                  <a:gd name="connsiteY0" fmla="*/ 26808 h 26623"/>
                  <a:gd name="connsiteX1" fmla="*/ 23246 w 26623"/>
                  <a:gd name="connsiteY1" fmla="*/ 22909 h 26623"/>
                  <a:gd name="connsiteX2" fmla="*/ 27144 w 26623"/>
                  <a:gd name="connsiteY2" fmla="*/ 13496 h 26623"/>
                  <a:gd name="connsiteX3" fmla="*/ 23246 w 26623"/>
                  <a:gd name="connsiteY3" fmla="*/ 4083 h 26623"/>
                  <a:gd name="connsiteX4" fmla="*/ 13833 w 26623"/>
                  <a:gd name="connsiteY4" fmla="*/ 185 h 26623"/>
                  <a:gd name="connsiteX5" fmla="*/ 4420 w 26623"/>
                  <a:gd name="connsiteY5" fmla="*/ 4083 h 26623"/>
                  <a:gd name="connsiteX6" fmla="*/ 521 w 26623"/>
                  <a:gd name="connsiteY6" fmla="*/ 13496 h 26623"/>
                  <a:gd name="connsiteX7" fmla="*/ 4420 w 26623"/>
                  <a:gd name="connsiteY7" fmla="*/ 22909 h 26623"/>
                  <a:gd name="connsiteX8" fmla="*/ 13833 w 26623"/>
                  <a:gd name="connsiteY8" fmla="*/ 268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3" y="26808"/>
                    </a:moveTo>
                    <a:cubicBezTo>
                      <a:pt x="17363" y="26808"/>
                      <a:pt x="20749" y="25405"/>
                      <a:pt x="23246" y="22909"/>
                    </a:cubicBezTo>
                    <a:cubicBezTo>
                      <a:pt x="25742" y="20413"/>
                      <a:pt x="27144" y="17026"/>
                      <a:pt x="27144" y="13496"/>
                    </a:cubicBezTo>
                    <a:cubicBezTo>
                      <a:pt x="27144" y="9966"/>
                      <a:pt x="25742" y="6580"/>
                      <a:pt x="23246" y="4083"/>
                    </a:cubicBezTo>
                    <a:cubicBezTo>
                      <a:pt x="20749" y="1587"/>
                      <a:pt x="17363" y="185"/>
                      <a:pt x="13833" y="185"/>
                    </a:cubicBezTo>
                    <a:cubicBezTo>
                      <a:pt x="10303" y="185"/>
                      <a:pt x="6916" y="1587"/>
                      <a:pt x="4420" y="4083"/>
                    </a:cubicBezTo>
                    <a:cubicBezTo>
                      <a:pt x="1924" y="6580"/>
                      <a:pt x="521" y="9966"/>
                      <a:pt x="521" y="13496"/>
                    </a:cubicBezTo>
                    <a:cubicBezTo>
                      <a:pt x="521" y="17026"/>
                      <a:pt x="1924" y="20413"/>
                      <a:pt x="4420" y="22909"/>
                    </a:cubicBezTo>
                    <a:cubicBezTo>
                      <a:pt x="6916" y="25405"/>
                      <a:pt x="10303" y="26808"/>
                      <a:pt x="13833" y="268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83" name="任意多边形: 形状 68682">
                <a:extLst>
                  <a:ext uri="{FF2B5EF4-FFF2-40B4-BE49-F238E27FC236}">
                    <a16:creationId xmlns:a16="http://schemas.microsoft.com/office/drawing/2014/main" id="{1CBFEAA7-0769-2001-673E-5154550E7C26}"/>
                  </a:ext>
                </a:extLst>
              </p:cNvPr>
              <p:cNvSpPr/>
              <p:nvPr/>
            </p:nvSpPr>
            <p:spPr>
              <a:xfrm>
                <a:off x="4494517" y="3282177"/>
                <a:ext cx="26623" cy="26623"/>
              </a:xfrm>
              <a:custGeom>
                <a:avLst/>
                <a:gdLst>
                  <a:gd name="connsiteX0" fmla="*/ 13610 w 26623"/>
                  <a:gd name="connsiteY0" fmla="*/ 26900 h 26623"/>
                  <a:gd name="connsiteX1" fmla="*/ 23023 w 26623"/>
                  <a:gd name="connsiteY1" fmla="*/ 23001 h 26623"/>
                  <a:gd name="connsiteX2" fmla="*/ 26922 w 26623"/>
                  <a:gd name="connsiteY2" fmla="*/ 13588 h 26623"/>
                  <a:gd name="connsiteX3" fmla="*/ 23023 w 26623"/>
                  <a:gd name="connsiteY3" fmla="*/ 4176 h 26623"/>
                  <a:gd name="connsiteX4" fmla="*/ 13610 w 26623"/>
                  <a:gd name="connsiteY4" fmla="*/ 277 h 26623"/>
                  <a:gd name="connsiteX5" fmla="*/ 4197 w 26623"/>
                  <a:gd name="connsiteY5" fmla="*/ 4176 h 26623"/>
                  <a:gd name="connsiteX6" fmla="*/ 299 w 26623"/>
                  <a:gd name="connsiteY6" fmla="*/ 13588 h 26623"/>
                  <a:gd name="connsiteX7" fmla="*/ 4197 w 26623"/>
                  <a:gd name="connsiteY7" fmla="*/ 23001 h 26623"/>
                  <a:gd name="connsiteX8" fmla="*/ 13610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0" y="26900"/>
                    </a:moveTo>
                    <a:cubicBezTo>
                      <a:pt x="17140" y="26900"/>
                      <a:pt x="20527" y="25497"/>
                      <a:pt x="23023" y="23001"/>
                    </a:cubicBezTo>
                    <a:cubicBezTo>
                      <a:pt x="25519" y="20505"/>
                      <a:pt x="26922" y="17119"/>
                      <a:pt x="26922" y="13588"/>
                    </a:cubicBezTo>
                    <a:cubicBezTo>
                      <a:pt x="26922" y="10058"/>
                      <a:pt x="25519" y="6672"/>
                      <a:pt x="23023" y="4176"/>
                    </a:cubicBezTo>
                    <a:cubicBezTo>
                      <a:pt x="20527" y="1679"/>
                      <a:pt x="17140" y="277"/>
                      <a:pt x="13610" y="277"/>
                    </a:cubicBezTo>
                    <a:cubicBezTo>
                      <a:pt x="10080" y="277"/>
                      <a:pt x="6694" y="1679"/>
                      <a:pt x="4197" y="4176"/>
                    </a:cubicBezTo>
                    <a:cubicBezTo>
                      <a:pt x="1701" y="6672"/>
                      <a:pt x="299" y="10058"/>
                      <a:pt x="299" y="13588"/>
                    </a:cubicBezTo>
                    <a:cubicBezTo>
                      <a:pt x="299" y="17119"/>
                      <a:pt x="1701" y="20505"/>
                      <a:pt x="4197" y="23001"/>
                    </a:cubicBezTo>
                    <a:cubicBezTo>
                      <a:pt x="6694" y="25497"/>
                      <a:pt x="10080" y="26900"/>
                      <a:pt x="13610" y="269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84" name="任意多边形: 形状 68683">
                <a:extLst>
                  <a:ext uri="{FF2B5EF4-FFF2-40B4-BE49-F238E27FC236}">
                    <a16:creationId xmlns:a16="http://schemas.microsoft.com/office/drawing/2014/main" id="{82C702DF-8251-8423-17F6-3448E2558B75}"/>
                  </a:ext>
                </a:extLst>
              </p:cNvPr>
              <p:cNvSpPr/>
              <p:nvPr/>
            </p:nvSpPr>
            <p:spPr>
              <a:xfrm>
                <a:off x="8711144" y="3488836"/>
                <a:ext cx="26623" cy="26623"/>
              </a:xfrm>
              <a:custGeom>
                <a:avLst/>
                <a:gdLst>
                  <a:gd name="connsiteX0" fmla="*/ 13964 w 26623"/>
                  <a:gd name="connsiteY0" fmla="*/ 26917 h 26623"/>
                  <a:gd name="connsiteX1" fmla="*/ 23377 w 26623"/>
                  <a:gd name="connsiteY1" fmla="*/ 23018 h 26623"/>
                  <a:gd name="connsiteX2" fmla="*/ 27276 w 26623"/>
                  <a:gd name="connsiteY2" fmla="*/ 13606 h 26623"/>
                  <a:gd name="connsiteX3" fmla="*/ 23377 w 26623"/>
                  <a:gd name="connsiteY3" fmla="*/ 4193 h 26623"/>
                  <a:gd name="connsiteX4" fmla="*/ 13964 w 26623"/>
                  <a:gd name="connsiteY4" fmla="*/ 294 h 26623"/>
                  <a:gd name="connsiteX5" fmla="*/ 4552 w 26623"/>
                  <a:gd name="connsiteY5" fmla="*/ 4193 h 26623"/>
                  <a:gd name="connsiteX6" fmla="*/ 653 w 26623"/>
                  <a:gd name="connsiteY6" fmla="*/ 13606 h 26623"/>
                  <a:gd name="connsiteX7" fmla="*/ 4552 w 26623"/>
                  <a:gd name="connsiteY7" fmla="*/ 23018 h 26623"/>
                  <a:gd name="connsiteX8" fmla="*/ 13964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64" y="26917"/>
                    </a:moveTo>
                    <a:cubicBezTo>
                      <a:pt x="17495" y="26917"/>
                      <a:pt x="20881" y="25515"/>
                      <a:pt x="23377" y="23018"/>
                    </a:cubicBezTo>
                    <a:cubicBezTo>
                      <a:pt x="25873" y="20522"/>
                      <a:pt x="27276" y="17136"/>
                      <a:pt x="27276" y="13606"/>
                    </a:cubicBezTo>
                    <a:cubicBezTo>
                      <a:pt x="27276" y="10075"/>
                      <a:pt x="25873" y="6689"/>
                      <a:pt x="23377" y="4193"/>
                    </a:cubicBezTo>
                    <a:cubicBezTo>
                      <a:pt x="20881" y="1697"/>
                      <a:pt x="17495" y="294"/>
                      <a:pt x="13964" y="294"/>
                    </a:cubicBezTo>
                    <a:cubicBezTo>
                      <a:pt x="10434" y="294"/>
                      <a:pt x="7048" y="1697"/>
                      <a:pt x="4552" y="4193"/>
                    </a:cubicBezTo>
                    <a:cubicBezTo>
                      <a:pt x="2055" y="6689"/>
                      <a:pt x="653" y="10075"/>
                      <a:pt x="653" y="13606"/>
                    </a:cubicBezTo>
                    <a:cubicBezTo>
                      <a:pt x="653" y="17136"/>
                      <a:pt x="2055" y="20522"/>
                      <a:pt x="4552" y="23018"/>
                    </a:cubicBezTo>
                    <a:cubicBezTo>
                      <a:pt x="7048" y="25515"/>
                      <a:pt x="10434" y="26917"/>
                      <a:pt x="13964" y="2691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85" name="任意多边形: 形状 68684">
                <a:extLst>
                  <a:ext uri="{FF2B5EF4-FFF2-40B4-BE49-F238E27FC236}">
                    <a16:creationId xmlns:a16="http://schemas.microsoft.com/office/drawing/2014/main" id="{8B822FF9-D944-0050-836F-2A3412B97B17}"/>
                  </a:ext>
                </a:extLst>
              </p:cNvPr>
              <p:cNvSpPr/>
              <p:nvPr/>
            </p:nvSpPr>
            <p:spPr>
              <a:xfrm>
                <a:off x="6888204" y="1629056"/>
                <a:ext cx="26623" cy="26623"/>
              </a:xfrm>
              <a:custGeom>
                <a:avLst/>
                <a:gdLst>
                  <a:gd name="connsiteX0" fmla="*/ 13811 w 26623"/>
                  <a:gd name="connsiteY0" fmla="*/ 26761 h 26623"/>
                  <a:gd name="connsiteX1" fmla="*/ 23224 w 26623"/>
                  <a:gd name="connsiteY1" fmla="*/ 22862 h 26623"/>
                  <a:gd name="connsiteX2" fmla="*/ 27123 w 26623"/>
                  <a:gd name="connsiteY2" fmla="*/ 13450 h 26623"/>
                  <a:gd name="connsiteX3" fmla="*/ 23224 w 26623"/>
                  <a:gd name="connsiteY3" fmla="*/ 4037 h 26623"/>
                  <a:gd name="connsiteX4" fmla="*/ 13811 w 26623"/>
                  <a:gd name="connsiteY4" fmla="*/ 138 h 26623"/>
                  <a:gd name="connsiteX5" fmla="*/ 4399 w 26623"/>
                  <a:gd name="connsiteY5" fmla="*/ 4037 h 26623"/>
                  <a:gd name="connsiteX6" fmla="*/ 500 w 26623"/>
                  <a:gd name="connsiteY6" fmla="*/ 13450 h 26623"/>
                  <a:gd name="connsiteX7" fmla="*/ 4399 w 26623"/>
                  <a:gd name="connsiteY7" fmla="*/ 22862 h 26623"/>
                  <a:gd name="connsiteX8" fmla="*/ 13811 w 26623"/>
                  <a:gd name="connsiteY8" fmla="*/ 267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761"/>
                    </a:moveTo>
                    <a:cubicBezTo>
                      <a:pt x="17342" y="26761"/>
                      <a:pt x="20728" y="25359"/>
                      <a:pt x="23224" y="22862"/>
                    </a:cubicBezTo>
                    <a:cubicBezTo>
                      <a:pt x="25720" y="20366"/>
                      <a:pt x="27123" y="16980"/>
                      <a:pt x="27123" y="13450"/>
                    </a:cubicBezTo>
                    <a:cubicBezTo>
                      <a:pt x="27123" y="9919"/>
                      <a:pt x="25720" y="6533"/>
                      <a:pt x="23224" y="4037"/>
                    </a:cubicBezTo>
                    <a:cubicBezTo>
                      <a:pt x="20728" y="1541"/>
                      <a:pt x="17342" y="138"/>
                      <a:pt x="13811" y="138"/>
                    </a:cubicBezTo>
                    <a:cubicBezTo>
                      <a:pt x="10281" y="138"/>
                      <a:pt x="6895" y="1541"/>
                      <a:pt x="4399" y="4037"/>
                    </a:cubicBezTo>
                    <a:cubicBezTo>
                      <a:pt x="1902" y="6533"/>
                      <a:pt x="500" y="9919"/>
                      <a:pt x="500" y="13450"/>
                    </a:cubicBezTo>
                    <a:cubicBezTo>
                      <a:pt x="500" y="16980"/>
                      <a:pt x="1902" y="20366"/>
                      <a:pt x="4399" y="22862"/>
                    </a:cubicBezTo>
                    <a:cubicBezTo>
                      <a:pt x="6895" y="25359"/>
                      <a:pt x="10281" y="26761"/>
                      <a:pt x="13811" y="267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86" name="任意多边形: 形状 68685">
                <a:extLst>
                  <a:ext uri="{FF2B5EF4-FFF2-40B4-BE49-F238E27FC236}">
                    <a16:creationId xmlns:a16="http://schemas.microsoft.com/office/drawing/2014/main" id="{92C32C16-F9A4-9998-DD5C-05DC817168BF}"/>
                  </a:ext>
                </a:extLst>
              </p:cNvPr>
              <p:cNvSpPr/>
              <p:nvPr/>
            </p:nvSpPr>
            <p:spPr>
              <a:xfrm>
                <a:off x="7603966" y="4920529"/>
                <a:ext cx="26623" cy="26623"/>
              </a:xfrm>
              <a:custGeom>
                <a:avLst/>
                <a:gdLst>
                  <a:gd name="connsiteX0" fmla="*/ 13871 w 26623"/>
                  <a:gd name="connsiteY0" fmla="*/ 27038 h 26623"/>
                  <a:gd name="connsiteX1" fmla="*/ 23284 w 26623"/>
                  <a:gd name="connsiteY1" fmla="*/ 23139 h 26623"/>
                  <a:gd name="connsiteX2" fmla="*/ 27183 w 26623"/>
                  <a:gd name="connsiteY2" fmla="*/ 13726 h 26623"/>
                  <a:gd name="connsiteX3" fmla="*/ 23284 w 26623"/>
                  <a:gd name="connsiteY3" fmla="*/ 4313 h 26623"/>
                  <a:gd name="connsiteX4" fmla="*/ 13871 w 26623"/>
                  <a:gd name="connsiteY4" fmla="*/ 414 h 26623"/>
                  <a:gd name="connsiteX5" fmla="*/ 4459 w 26623"/>
                  <a:gd name="connsiteY5" fmla="*/ 4313 h 26623"/>
                  <a:gd name="connsiteX6" fmla="*/ 560 w 26623"/>
                  <a:gd name="connsiteY6" fmla="*/ 13726 h 26623"/>
                  <a:gd name="connsiteX7" fmla="*/ 4459 w 26623"/>
                  <a:gd name="connsiteY7" fmla="*/ 23139 h 26623"/>
                  <a:gd name="connsiteX8" fmla="*/ 13871 w 26623"/>
                  <a:gd name="connsiteY8" fmla="*/ 270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1" y="27038"/>
                    </a:moveTo>
                    <a:cubicBezTo>
                      <a:pt x="17402" y="27038"/>
                      <a:pt x="20788" y="25635"/>
                      <a:pt x="23284" y="23139"/>
                    </a:cubicBezTo>
                    <a:cubicBezTo>
                      <a:pt x="25780" y="20642"/>
                      <a:pt x="27183" y="17256"/>
                      <a:pt x="27183" y="13726"/>
                    </a:cubicBezTo>
                    <a:cubicBezTo>
                      <a:pt x="27183" y="10196"/>
                      <a:pt x="25780" y="6810"/>
                      <a:pt x="23284" y="4313"/>
                    </a:cubicBezTo>
                    <a:cubicBezTo>
                      <a:pt x="20788" y="1817"/>
                      <a:pt x="17402" y="414"/>
                      <a:pt x="13871" y="414"/>
                    </a:cubicBezTo>
                    <a:cubicBezTo>
                      <a:pt x="10341" y="414"/>
                      <a:pt x="6955" y="1817"/>
                      <a:pt x="4459" y="4313"/>
                    </a:cubicBezTo>
                    <a:cubicBezTo>
                      <a:pt x="1962" y="6810"/>
                      <a:pt x="560" y="10196"/>
                      <a:pt x="560" y="13726"/>
                    </a:cubicBezTo>
                    <a:cubicBezTo>
                      <a:pt x="560" y="17256"/>
                      <a:pt x="1962" y="20642"/>
                      <a:pt x="4459" y="23139"/>
                    </a:cubicBezTo>
                    <a:cubicBezTo>
                      <a:pt x="6955" y="25635"/>
                      <a:pt x="10341" y="27038"/>
                      <a:pt x="13871" y="270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87" name="任意多边形: 形状 68686">
                <a:extLst>
                  <a:ext uri="{FF2B5EF4-FFF2-40B4-BE49-F238E27FC236}">
                    <a16:creationId xmlns:a16="http://schemas.microsoft.com/office/drawing/2014/main" id="{DA71FC8A-467D-828C-4919-1CF32331DC5B}"/>
                  </a:ext>
                </a:extLst>
              </p:cNvPr>
              <p:cNvSpPr/>
              <p:nvPr/>
            </p:nvSpPr>
            <p:spPr>
              <a:xfrm>
                <a:off x="3265645" y="2966636"/>
                <a:ext cx="26623" cy="26623"/>
              </a:xfrm>
              <a:custGeom>
                <a:avLst/>
                <a:gdLst>
                  <a:gd name="connsiteX0" fmla="*/ 13507 w 26623"/>
                  <a:gd name="connsiteY0" fmla="*/ 26873 h 26623"/>
                  <a:gd name="connsiteX1" fmla="*/ 22920 w 26623"/>
                  <a:gd name="connsiteY1" fmla="*/ 22975 h 26623"/>
                  <a:gd name="connsiteX2" fmla="*/ 26819 w 26623"/>
                  <a:gd name="connsiteY2" fmla="*/ 13562 h 26623"/>
                  <a:gd name="connsiteX3" fmla="*/ 22920 w 26623"/>
                  <a:gd name="connsiteY3" fmla="*/ 4149 h 26623"/>
                  <a:gd name="connsiteX4" fmla="*/ 13507 w 26623"/>
                  <a:gd name="connsiteY4" fmla="*/ 250 h 26623"/>
                  <a:gd name="connsiteX5" fmla="*/ 4094 w 26623"/>
                  <a:gd name="connsiteY5" fmla="*/ 4149 h 26623"/>
                  <a:gd name="connsiteX6" fmla="*/ 195 w 26623"/>
                  <a:gd name="connsiteY6" fmla="*/ 13562 h 26623"/>
                  <a:gd name="connsiteX7" fmla="*/ 4094 w 26623"/>
                  <a:gd name="connsiteY7" fmla="*/ 22975 h 26623"/>
                  <a:gd name="connsiteX8" fmla="*/ 13507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07" y="26873"/>
                    </a:moveTo>
                    <a:cubicBezTo>
                      <a:pt x="17037" y="26873"/>
                      <a:pt x="20423" y="25471"/>
                      <a:pt x="22920" y="22975"/>
                    </a:cubicBezTo>
                    <a:cubicBezTo>
                      <a:pt x="25416" y="20478"/>
                      <a:pt x="26819" y="17092"/>
                      <a:pt x="26819" y="13562"/>
                    </a:cubicBezTo>
                    <a:cubicBezTo>
                      <a:pt x="26819" y="10032"/>
                      <a:pt x="25416" y="6645"/>
                      <a:pt x="22920" y="4149"/>
                    </a:cubicBezTo>
                    <a:cubicBezTo>
                      <a:pt x="20423" y="1653"/>
                      <a:pt x="17037" y="250"/>
                      <a:pt x="13507" y="250"/>
                    </a:cubicBezTo>
                    <a:cubicBezTo>
                      <a:pt x="9977" y="250"/>
                      <a:pt x="6591" y="1653"/>
                      <a:pt x="4094" y="4149"/>
                    </a:cubicBezTo>
                    <a:cubicBezTo>
                      <a:pt x="1598" y="6645"/>
                      <a:pt x="195" y="10032"/>
                      <a:pt x="195" y="13562"/>
                    </a:cubicBezTo>
                    <a:cubicBezTo>
                      <a:pt x="195" y="17092"/>
                      <a:pt x="1598" y="20478"/>
                      <a:pt x="4094" y="22975"/>
                    </a:cubicBezTo>
                    <a:cubicBezTo>
                      <a:pt x="6591" y="25471"/>
                      <a:pt x="9977" y="26873"/>
                      <a:pt x="13507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88" name="任意多边形: 形状 68687">
                <a:extLst>
                  <a:ext uri="{FF2B5EF4-FFF2-40B4-BE49-F238E27FC236}">
                    <a16:creationId xmlns:a16="http://schemas.microsoft.com/office/drawing/2014/main" id="{68DC73D0-36A3-9A2B-0102-7D0E402409A2}"/>
                  </a:ext>
                </a:extLst>
              </p:cNvPr>
              <p:cNvSpPr/>
              <p:nvPr/>
            </p:nvSpPr>
            <p:spPr>
              <a:xfrm>
                <a:off x="7051342" y="5342457"/>
                <a:ext cx="26623" cy="26623"/>
              </a:xfrm>
              <a:custGeom>
                <a:avLst/>
                <a:gdLst>
                  <a:gd name="connsiteX0" fmla="*/ 13825 w 26623"/>
                  <a:gd name="connsiteY0" fmla="*/ 27073 h 26623"/>
                  <a:gd name="connsiteX1" fmla="*/ 23238 w 26623"/>
                  <a:gd name="connsiteY1" fmla="*/ 23174 h 26623"/>
                  <a:gd name="connsiteX2" fmla="*/ 27137 w 26623"/>
                  <a:gd name="connsiteY2" fmla="*/ 13761 h 26623"/>
                  <a:gd name="connsiteX3" fmla="*/ 23238 w 26623"/>
                  <a:gd name="connsiteY3" fmla="*/ 4349 h 26623"/>
                  <a:gd name="connsiteX4" fmla="*/ 13825 w 26623"/>
                  <a:gd name="connsiteY4" fmla="*/ 450 h 26623"/>
                  <a:gd name="connsiteX5" fmla="*/ 4412 w 26623"/>
                  <a:gd name="connsiteY5" fmla="*/ 4349 h 26623"/>
                  <a:gd name="connsiteX6" fmla="*/ 513 w 26623"/>
                  <a:gd name="connsiteY6" fmla="*/ 13761 h 26623"/>
                  <a:gd name="connsiteX7" fmla="*/ 4412 w 26623"/>
                  <a:gd name="connsiteY7" fmla="*/ 23174 h 26623"/>
                  <a:gd name="connsiteX8" fmla="*/ 13825 w 26623"/>
                  <a:gd name="connsiteY8" fmla="*/ 270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7073"/>
                    </a:moveTo>
                    <a:cubicBezTo>
                      <a:pt x="17355" y="27073"/>
                      <a:pt x="20741" y="25670"/>
                      <a:pt x="23238" y="23174"/>
                    </a:cubicBezTo>
                    <a:cubicBezTo>
                      <a:pt x="25734" y="20678"/>
                      <a:pt x="27137" y="17292"/>
                      <a:pt x="27137" y="13761"/>
                    </a:cubicBezTo>
                    <a:cubicBezTo>
                      <a:pt x="27137" y="10231"/>
                      <a:pt x="25734" y="6845"/>
                      <a:pt x="23238" y="4349"/>
                    </a:cubicBezTo>
                    <a:cubicBezTo>
                      <a:pt x="20741" y="1852"/>
                      <a:pt x="17355" y="450"/>
                      <a:pt x="13825" y="450"/>
                    </a:cubicBezTo>
                    <a:cubicBezTo>
                      <a:pt x="10295" y="450"/>
                      <a:pt x="6909" y="1852"/>
                      <a:pt x="4412" y="4349"/>
                    </a:cubicBezTo>
                    <a:cubicBezTo>
                      <a:pt x="1916" y="6845"/>
                      <a:pt x="513" y="10231"/>
                      <a:pt x="513" y="13761"/>
                    </a:cubicBezTo>
                    <a:cubicBezTo>
                      <a:pt x="513" y="17292"/>
                      <a:pt x="1916" y="20678"/>
                      <a:pt x="4412" y="23174"/>
                    </a:cubicBezTo>
                    <a:cubicBezTo>
                      <a:pt x="6909" y="25670"/>
                      <a:pt x="10295" y="27073"/>
                      <a:pt x="13825" y="270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89" name="任意多边形: 形状 68688">
                <a:extLst>
                  <a:ext uri="{FF2B5EF4-FFF2-40B4-BE49-F238E27FC236}">
                    <a16:creationId xmlns:a16="http://schemas.microsoft.com/office/drawing/2014/main" id="{3772673A-E791-4241-F2B5-46046314C59A}"/>
                  </a:ext>
                </a:extLst>
              </p:cNvPr>
              <p:cNvSpPr/>
              <p:nvPr/>
            </p:nvSpPr>
            <p:spPr>
              <a:xfrm>
                <a:off x="3199366" y="2938278"/>
                <a:ext cx="26623" cy="26623"/>
              </a:xfrm>
              <a:custGeom>
                <a:avLst/>
                <a:gdLst>
                  <a:gd name="connsiteX0" fmla="*/ 13501 w 26623"/>
                  <a:gd name="connsiteY0" fmla="*/ 26871 h 26623"/>
                  <a:gd name="connsiteX1" fmla="*/ 22914 w 26623"/>
                  <a:gd name="connsiteY1" fmla="*/ 22972 h 26623"/>
                  <a:gd name="connsiteX2" fmla="*/ 26813 w 26623"/>
                  <a:gd name="connsiteY2" fmla="*/ 13559 h 26623"/>
                  <a:gd name="connsiteX3" fmla="*/ 22914 w 26623"/>
                  <a:gd name="connsiteY3" fmla="*/ 4147 h 26623"/>
                  <a:gd name="connsiteX4" fmla="*/ 13501 w 26623"/>
                  <a:gd name="connsiteY4" fmla="*/ 248 h 26623"/>
                  <a:gd name="connsiteX5" fmla="*/ 4089 w 26623"/>
                  <a:gd name="connsiteY5" fmla="*/ 4147 h 26623"/>
                  <a:gd name="connsiteX6" fmla="*/ 190 w 26623"/>
                  <a:gd name="connsiteY6" fmla="*/ 13559 h 26623"/>
                  <a:gd name="connsiteX7" fmla="*/ 4089 w 26623"/>
                  <a:gd name="connsiteY7" fmla="*/ 22972 h 26623"/>
                  <a:gd name="connsiteX8" fmla="*/ 13501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01" y="26871"/>
                    </a:moveTo>
                    <a:cubicBezTo>
                      <a:pt x="17032" y="26871"/>
                      <a:pt x="20418" y="25468"/>
                      <a:pt x="22914" y="22972"/>
                    </a:cubicBezTo>
                    <a:cubicBezTo>
                      <a:pt x="25410" y="20476"/>
                      <a:pt x="26813" y="17090"/>
                      <a:pt x="26813" y="13559"/>
                    </a:cubicBezTo>
                    <a:cubicBezTo>
                      <a:pt x="26813" y="10029"/>
                      <a:pt x="25410" y="6643"/>
                      <a:pt x="22914" y="4147"/>
                    </a:cubicBezTo>
                    <a:cubicBezTo>
                      <a:pt x="20418" y="1650"/>
                      <a:pt x="17032" y="248"/>
                      <a:pt x="13501" y="248"/>
                    </a:cubicBezTo>
                    <a:cubicBezTo>
                      <a:pt x="9971" y="248"/>
                      <a:pt x="6585" y="1650"/>
                      <a:pt x="4089" y="4147"/>
                    </a:cubicBezTo>
                    <a:cubicBezTo>
                      <a:pt x="1592" y="6643"/>
                      <a:pt x="190" y="10029"/>
                      <a:pt x="190" y="13559"/>
                    </a:cubicBezTo>
                    <a:cubicBezTo>
                      <a:pt x="190" y="17090"/>
                      <a:pt x="1592" y="20476"/>
                      <a:pt x="4089" y="22972"/>
                    </a:cubicBezTo>
                    <a:cubicBezTo>
                      <a:pt x="6585" y="25468"/>
                      <a:pt x="9971" y="26871"/>
                      <a:pt x="13501" y="268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90" name="任意多边形: 形状 68689">
                <a:extLst>
                  <a:ext uri="{FF2B5EF4-FFF2-40B4-BE49-F238E27FC236}">
                    <a16:creationId xmlns:a16="http://schemas.microsoft.com/office/drawing/2014/main" id="{B2768134-5D67-3485-7D10-4DC3B5E7CBEB}"/>
                  </a:ext>
                </a:extLst>
              </p:cNvPr>
              <p:cNvSpPr/>
              <p:nvPr/>
            </p:nvSpPr>
            <p:spPr>
              <a:xfrm>
                <a:off x="6682241" y="1510010"/>
                <a:ext cx="26623" cy="26623"/>
              </a:xfrm>
              <a:custGeom>
                <a:avLst/>
                <a:gdLst>
                  <a:gd name="connsiteX0" fmla="*/ 13794 w 26623"/>
                  <a:gd name="connsiteY0" fmla="*/ 26751 h 26623"/>
                  <a:gd name="connsiteX1" fmla="*/ 23207 w 26623"/>
                  <a:gd name="connsiteY1" fmla="*/ 22852 h 26623"/>
                  <a:gd name="connsiteX2" fmla="*/ 27106 w 26623"/>
                  <a:gd name="connsiteY2" fmla="*/ 13440 h 26623"/>
                  <a:gd name="connsiteX3" fmla="*/ 23207 w 26623"/>
                  <a:gd name="connsiteY3" fmla="*/ 4027 h 26623"/>
                  <a:gd name="connsiteX4" fmla="*/ 13794 w 26623"/>
                  <a:gd name="connsiteY4" fmla="*/ 128 h 26623"/>
                  <a:gd name="connsiteX5" fmla="*/ 4381 w 26623"/>
                  <a:gd name="connsiteY5" fmla="*/ 4027 h 26623"/>
                  <a:gd name="connsiteX6" fmla="*/ 482 w 26623"/>
                  <a:gd name="connsiteY6" fmla="*/ 13440 h 26623"/>
                  <a:gd name="connsiteX7" fmla="*/ 4381 w 26623"/>
                  <a:gd name="connsiteY7" fmla="*/ 22852 h 26623"/>
                  <a:gd name="connsiteX8" fmla="*/ 13794 w 26623"/>
                  <a:gd name="connsiteY8" fmla="*/ 267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751"/>
                    </a:moveTo>
                    <a:cubicBezTo>
                      <a:pt x="17324" y="26751"/>
                      <a:pt x="20710" y="25349"/>
                      <a:pt x="23207" y="22852"/>
                    </a:cubicBezTo>
                    <a:cubicBezTo>
                      <a:pt x="25703" y="20356"/>
                      <a:pt x="27106" y="16970"/>
                      <a:pt x="27106" y="13440"/>
                    </a:cubicBezTo>
                    <a:cubicBezTo>
                      <a:pt x="27106" y="9909"/>
                      <a:pt x="25703" y="6523"/>
                      <a:pt x="23207" y="4027"/>
                    </a:cubicBezTo>
                    <a:cubicBezTo>
                      <a:pt x="20710" y="1531"/>
                      <a:pt x="17324" y="128"/>
                      <a:pt x="13794" y="128"/>
                    </a:cubicBezTo>
                    <a:cubicBezTo>
                      <a:pt x="10264" y="128"/>
                      <a:pt x="6878" y="1531"/>
                      <a:pt x="4381" y="4027"/>
                    </a:cubicBezTo>
                    <a:cubicBezTo>
                      <a:pt x="1885" y="6523"/>
                      <a:pt x="482" y="9909"/>
                      <a:pt x="482" y="13440"/>
                    </a:cubicBezTo>
                    <a:cubicBezTo>
                      <a:pt x="482" y="16970"/>
                      <a:pt x="1885" y="20356"/>
                      <a:pt x="4381" y="22852"/>
                    </a:cubicBezTo>
                    <a:cubicBezTo>
                      <a:pt x="6878" y="25349"/>
                      <a:pt x="10264" y="26751"/>
                      <a:pt x="13794" y="267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91" name="任意多边形: 形状 68690">
                <a:extLst>
                  <a:ext uri="{FF2B5EF4-FFF2-40B4-BE49-F238E27FC236}">
                    <a16:creationId xmlns:a16="http://schemas.microsoft.com/office/drawing/2014/main" id="{CF04FB88-D407-89D5-6E75-ECE510B286F7}"/>
                  </a:ext>
                </a:extLst>
              </p:cNvPr>
              <p:cNvSpPr/>
              <p:nvPr/>
            </p:nvSpPr>
            <p:spPr>
              <a:xfrm>
                <a:off x="7727934" y="2988353"/>
                <a:ext cx="26623" cy="26623"/>
              </a:xfrm>
              <a:custGeom>
                <a:avLst/>
                <a:gdLst>
                  <a:gd name="connsiteX0" fmla="*/ 13882 w 26623"/>
                  <a:gd name="connsiteY0" fmla="*/ 26875 h 26623"/>
                  <a:gd name="connsiteX1" fmla="*/ 23294 w 26623"/>
                  <a:gd name="connsiteY1" fmla="*/ 22976 h 26623"/>
                  <a:gd name="connsiteX2" fmla="*/ 27193 w 26623"/>
                  <a:gd name="connsiteY2" fmla="*/ 13564 h 26623"/>
                  <a:gd name="connsiteX3" fmla="*/ 23294 w 26623"/>
                  <a:gd name="connsiteY3" fmla="*/ 4151 h 26623"/>
                  <a:gd name="connsiteX4" fmla="*/ 13882 w 26623"/>
                  <a:gd name="connsiteY4" fmla="*/ 252 h 26623"/>
                  <a:gd name="connsiteX5" fmla="*/ 4469 w 26623"/>
                  <a:gd name="connsiteY5" fmla="*/ 4151 h 26623"/>
                  <a:gd name="connsiteX6" fmla="*/ 570 w 26623"/>
                  <a:gd name="connsiteY6" fmla="*/ 13564 h 26623"/>
                  <a:gd name="connsiteX7" fmla="*/ 4469 w 26623"/>
                  <a:gd name="connsiteY7" fmla="*/ 22976 h 26623"/>
                  <a:gd name="connsiteX8" fmla="*/ 13882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2" y="26875"/>
                    </a:moveTo>
                    <a:cubicBezTo>
                      <a:pt x="17412" y="26875"/>
                      <a:pt x="20798" y="25473"/>
                      <a:pt x="23294" y="22976"/>
                    </a:cubicBezTo>
                    <a:cubicBezTo>
                      <a:pt x="25791" y="20480"/>
                      <a:pt x="27193" y="17094"/>
                      <a:pt x="27193" y="13564"/>
                    </a:cubicBezTo>
                    <a:cubicBezTo>
                      <a:pt x="27193" y="10033"/>
                      <a:pt x="25791" y="6647"/>
                      <a:pt x="23294" y="4151"/>
                    </a:cubicBezTo>
                    <a:cubicBezTo>
                      <a:pt x="20798" y="1655"/>
                      <a:pt x="17412" y="252"/>
                      <a:pt x="13882" y="252"/>
                    </a:cubicBezTo>
                    <a:cubicBezTo>
                      <a:pt x="10352" y="252"/>
                      <a:pt x="6965" y="1655"/>
                      <a:pt x="4469" y="4151"/>
                    </a:cubicBezTo>
                    <a:cubicBezTo>
                      <a:pt x="1973" y="6647"/>
                      <a:pt x="570" y="10033"/>
                      <a:pt x="570" y="13564"/>
                    </a:cubicBezTo>
                    <a:cubicBezTo>
                      <a:pt x="570" y="17094"/>
                      <a:pt x="1973" y="20480"/>
                      <a:pt x="4469" y="22976"/>
                    </a:cubicBezTo>
                    <a:cubicBezTo>
                      <a:pt x="6965" y="25473"/>
                      <a:pt x="10352" y="26875"/>
                      <a:pt x="13882" y="268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92" name="任意多边形: 形状 68691">
                <a:extLst>
                  <a:ext uri="{FF2B5EF4-FFF2-40B4-BE49-F238E27FC236}">
                    <a16:creationId xmlns:a16="http://schemas.microsoft.com/office/drawing/2014/main" id="{E66B9633-8242-17D0-4B4F-5BA845AFE5D9}"/>
                  </a:ext>
                </a:extLst>
              </p:cNvPr>
              <p:cNvSpPr/>
              <p:nvPr/>
            </p:nvSpPr>
            <p:spPr>
              <a:xfrm>
                <a:off x="9301738" y="3615050"/>
                <a:ext cx="26623" cy="26623"/>
              </a:xfrm>
              <a:custGeom>
                <a:avLst/>
                <a:gdLst>
                  <a:gd name="connsiteX0" fmla="*/ 14014 w 26623"/>
                  <a:gd name="connsiteY0" fmla="*/ 26928 h 26623"/>
                  <a:gd name="connsiteX1" fmla="*/ 23427 w 26623"/>
                  <a:gd name="connsiteY1" fmla="*/ 23029 h 26623"/>
                  <a:gd name="connsiteX2" fmla="*/ 27326 w 26623"/>
                  <a:gd name="connsiteY2" fmla="*/ 13616 h 26623"/>
                  <a:gd name="connsiteX3" fmla="*/ 23427 w 26623"/>
                  <a:gd name="connsiteY3" fmla="*/ 4204 h 26623"/>
                  <a:gd name="connsiteX4" fmla="*/ 14014 w 26623"/>
                  <a:gd name="connsiteY4" fmla="*/ 305 h 26623"/>
                  <a:gd name="connsiteX5" fmla="*/ 4601 w 26623"/>
                  <a:gd name="connsiteY5" fmla="*/ 4204 h 26623"/>
                  <a:gd name="connsiteX6" fmla="*/ 702 w 26623"/>
                  <a:gd name="connsiteY6" fmla="*/ 13616 h 26623"/>
                  <a:gd name="connsiteX7" fmla="*/ 4601 w 26623"/>
                  <a:gd name="connsiteY7" fmla="*/ 23029 h 26623"/>
                  <a:gd name="connsiteX8" fmla="*/ 14014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4014" y="26928"/>
                    </a:moveTo>
                    <a:cubicBezTo>
                      <a:pt x="17544" y="26928"/>
                      <a:pt x="20930" y="25525"/>
                      <a:pt x="23427" y="23029"/>
                    </a:cubicBezTo>
                    <a:cubicBezTo>
                      <a:pt x="25923" y="20533"/>
                      <a:pt x="27326" y="17147"/>
                      <a:pt x="27326" y="13616"/>
                    </a:cubicBezTo>
                    <a:cubicBezTo>
                      <a:pt x="27326" y="10086"/>
                      <a:pt x="25923" y="6700"/>
                      <a:pt x="23427" y="4204"/>
                    </a:cubicBezTo>
                    <a:cubicBezTo>
                      <a:pt x="20930" y="1707"/>
                      <a:pt x="17544" y="305"/>
                      <a:pt x="14014" y="305"/>
                    </a:cubicBezTo>
                    <a:cubicBezTo>
                      <a:pt x="10484" y="305"/>
                      <a:pt x="7098" y="1707"/>
                      <a:pt x="4601" y="4204"/>
                    </a:cubicBezTo>
                    <a:cubicBezTo>
                      <a:pt x="2105" y="6700"/>
                      <a:pt x="702" y="10086"/>
                      <a:pt x="702" y="13616"/>
                    </a:cubicBezTo>
                    <a:cubicBezTo>
                      <a:pt x="702" y="17147"/>
                      <a:pt x="2105" y="20533"/>
                      <a:pt x="4601" y="23029"/>
                    </a:cubicBezTo>
                    <a:cubicBezTo>
                      <a:pt x="7098" y="25525"/>
                      <a:pt x="10484" y="26928"/>
                      <a:pt x="14014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93" name="任意多边形: 形状 68692">
                <a:extLst>
                  <a:ext uri="{FF2B5EF4-FFF2-40B4-BE49-F238E27FC236}">
                    <a16:creationId xmlns:a16="http://schemas.microsoft.com/office/drawing/2014/main" id="{613AEFED-A986-E52D-15A7-CFE109819377}"/>
                  </a:ext>
                </a:extLst>
              </p:cNvPr>
              <p:cNvSpPr/>
              <p:nvPr/>
            </p:nvSpPr>
            <p:spPr>
              <a:xfrm>
                <a:off x="7209573" y="4961254"/>
                <a:ext cx="26623" cy="26623"/>
              </a:xfrm>
              <a:custGeom>
                <a:avLst/>
                <a:gdLst>
                  <a:gd name="connsiteX0" fmla="*/ 13838 w 26623"/>
                  <a:gd name="connsiteY0" fmla="*/ 27041 h 26623"/>
                  <a:gd name="connsiteX1" fmla="*/ 23251 w 26623"/>
                  <a:gd name="connsiteY1" fmla="*/ 23142 h 26623"/>
                  <a:gd name="connsiteX2" fmla="*/ 27150 w 26623"/>
                  <a:gd name="connsiteY2" fmla="*/ 13729 h 26623"/>
                  <a:gd name="connsiteX3" fmla="*/ 23251 w 26623"/>
                  <a:gd name="connsiteY3" fmla="*/ 4317 h 26623"/>
                  <a:gd name="connsiteX4" fmla="*/ 13838 w 26623"/>
                  <a:gd name="connsiteY4" fmla="*/ 418 h 26623"/>
                  <a:gd name="connsiteX5" fmla="*/ 4426 w 26623"/>
                  <a:gd name="connsiteY5" fmla="*/ 4317 h 26623"/>
                  <a:gd name="connsiteX6" fmla="*/ 527 w 26623"/>
                  <a:gd name="connsiteY6" fmla="*/ 13729 h 26623"/>
                  <a:gd name="connsiteX7" fmla="*/ 4426 w 26623"/>
                  <a:gd name="connsiteY7" fmla="*/ 23142 h 26623"/>
                  <a:gd name="connsiteX8" fmla="*/ 13838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7041"/>
                    </a:moveTo>
                    <a:cubicBezTo>
                      <a:pt x="17369" y="27041"/>
                      <a:pt x="20755" y="25638"/>
                      <a:pt x="23251" y="23142"/>
                    </a:cubicBezTo>
                    <a:cubicBezTo>
                      <a:pt x="25747" y="20646"/>
                      <a:pt x="27150" y="17260"/>
                      <a:pt x="27150" y="13729"/>
                    </a:cubicBezTo>
                    <a:cubicBezTo>
                      <a:pt x="27150" y="10199"/>
                      <a:pt x="25747" y="6813"/>
                      <a:pt x="23251" y="4317"/>
                    </a:cubicBezTo>
                    <a:cubicBezTo>
                      <a:pt x="20755" y="1820"/>
                      <a:pt x="17369" y="418"/>
                      <a:pt x="13838" y="418"/>
                    </a:cubicBezTo>
                    <a:cubicBezTo>
                      <a:pt x="10308" y="418"/>
                      <a:pt x="6922" y="1820"/>
                      <a:pt x="4426" y="4317"/>
                    </a:cubicBezTo>
                    <a:cubicBezTo>
                      <a:pt x="1929" y="6813"/>
                      <a:pt x="527" y="10199"/>
                      <a:pt x="527" y="13729"/>
                    </a:cubicBezTo>
                    <a:cubicBezTo>
                      <a:pt x="527" y="17260"/>
                      <a:pt x="1929" y="20646"/>
                      <a:pt x="4426" y="23142"/>
                    </a:cubicBezTo>
                    <a:cubicBezTo>
                      <a:pt x="6922" y="25638"/>
                      <a:pt x="10308" y="27041"/>
                      <a:pt x="13838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94" name="任意多边形: 形状 68693">
                <a:extLst>
                  <a:ext uri="{FF2B5EF4-FFF2-40B4-BE49-F238E27FC236}">
                    <a16:creationId xmlns:a16="http://schemas.microsoft.com/office/drawing/2014/main" id="{A79F7352-6AA3-0C53-D568-E0807A6F1FCB}"/>
                  </a:ext>
                </a:extLst>
              </p:cNvPr>
              <p:cNvSpPr/>
              <p:nvPr/>
            </p:nvSpPr>
            <p:spPr>
              <a:xfrm>
                <a:off x="5347614" y="4579505"/>
                <a:ext cx="26623" cy="26623"/>
              </a:xfrm>
              <a:custGeom>
                <a:avLst/>
                <a:gdLst>
                  <a:gd name="connsiteX0" fmla="*/ 13682 w 26623"/>
                  <a:gd name="connsiteY0" fmla="*/ 27009 h 26623"/>
                  <a:gd name="connsiteX1" fmla="*/ 23095 w 26623"/>
                  <a:gd name="connsiteY1" fmla="*/ 23110 h 26623"/>
                  <a:gd name="connsiteX2" fmla="*/ 26993 w 26623"/>
                  <a:gd name="connsiteY2" fmla="*/ 13697 h 26623"/>
                  <a:gd name="connsiteX3" fmla="*/ 23095 w 26623"/>
                  <a:gd name="connsiteY3" fmla="*/ 4285 h 26623"/>
                  <a:gd name="connsiteX4" fmla="*/ 13682 w 26623"/>
                  <a:gd name="connsiteY4" fmla="*/ 386 h 26623"/>
                  <a:gd name="connsiteX5" fmla="*/ 4269 w 26623"/>
                  <a:gd name="connsiteY5" fmla="*/ 4285 h 26623"/>
                  <a:gd name="connsiteX6" fmla="*/ 370 w 26623"/>
                  <a:gd name="connsiteY6" fmla="*/ 13697 h 26623"/>
                  <a:gd name="connsiteX7" fmla="*/ 4269 w 26623"/>
                  <a:gd name="connsiteY7" fmla="*/ 23110 h 26623"/>
                  <a:gd name="connsiteX8" fmla="*/ 13682 w 26623"/>
                  <a:gd name="connsiteY8" fmla="*/ 270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7009"/>
                    </a:moveTo>
                    <a:cubicBezTo>
                      <a:pt x="17212" y="27009"/>
                      <a:pt x="20598" y="25606"/>
                      <a:pt x="23095" y="23110"/>
                    </a:cubicBezTo>
                    <a:cubicBezTo>
                      <a:pt x="25591" y="20614"/>
                      <a:pt x="26993" y="17228"/>
                      <a:pt x="26993" y="13697"/>
                    </a:cubicBezTo>
                    <a:cubicBezTo>
                      <a:pt x="26993" y="10167"/>
                      <a:pt x="25591" y="6781"/>
                      <a:pt x="23095" y="4285"/>
                    </a:cubicBezTo>
                    <a:cubicBezTo>
                      <a:pt x="20598" y="1788"/>
                      <a:pt x="17212" y="386"/>
                      <a:pt x="13682" y="386"/>
                    </a:cubicBezTo>
                    <a:cubicBezTo>
                      <a:pt x="10152" y="386"/>
                      <a:pt x="6765" y="1788"/>
                      <a:pt x="4269" y="4285"/>
                    </a:cubicBezTo>
                    <a:cubicBezTo>
                      <a:pt x="1773" y="6781"/>
                      <a:pt x="370" y="10167"/>
                      <a:pt x="370" y="13697"/>
                    </a:cubicBezTo>
                    <a:cubicBezTo>
                      <a:pt x="370" y="17228"/>
                      <a:pt x="1773" y="20614"/>
                      <a:pt x="4269" y="23110"/>
                    </a:cubicBezTo>
                    <a:cubicBezTo>
                      <a:pt x="6765" y="25606"/>
                      <a:pt x="10152" y="27009"/>
                      <a:pt x="13682" y="270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95" name="任意多边形: 形状 68694">
                <a:extLst>
                  <a:ext uri="{FF2B5EF4-FFF2-40B4-BE49-F238E27FC236}">
                    <a16:creationId xmlns:a16="http://schemas.microsoft.com/office/drawing/2014/main" id="{F76ECB52-7CAB-4E88-C38E-B530F6339547}"/>
                  </a:ext>
                </a:extLst>
              </p:cNvPr>
              <p:cNvSpPr/>
              <p:nvPr/>
            </p:nvSpPr>
            <p:spPr>
              <a:xfrm>
                <a:off x="2718814" y="2432535"/>
                <a:ext cx="26623" cy="26623"/>
              </a:xfrm>
              <a:custGeom>
                <a:avLst/>
                <a:gdLst>
                  <a:gd name="connsiteX0" fmla="*/ 13461 w 26623"/>
                  <a:gd name="connsiteY0" fmla="*/ 26829 h 26623"/>
                  <a:gd name="connsiteX1" fmla="*/ 22874 w 26623"/>
                  <a:gd name="connsiteY1" fmla="*/ 22930 h 26623"/>
                  <a:gd name="connsiteX2" fmla="*/ 26773 w 26623"/>
                  <a:gd name="connsiteY2" fmla="*/ 13517 h 26623"/>
                  <a:gd name="connsiteX3" fmla="*/ 22874 w 26623"/>
                  <a:gd name="connsiteY3" fmla="*/ 4104 h 26623"/>
                  <a:gd name="connsiteX4" fmla="*/ 13461 w 26623"/>
                  <a:gd name="connsiteY4" fmla="*/ 205 h 26623"/>
                  <a:gd name="connsiteX5" fmla="*/ 4048 w 26623"/>
                  <a:gd name="connsiteY5" fmla="*/ 4104 h 26623"/>
                  <a:gd name="connsiteX6" fmla="*/ 149 w 26623"/>
                  <a:gd name="connsiteY6" fmla="*/ 13517 h 26623"/>
                  <a:gd name="connsiteX7" fmla="*/ 4048 w 26623"/>
                  <a:gd name="connsiteY7" fmla="*/ 22930 h 26623"/>
                  <a:gd name="connsiteX8" fmla="*/ 13461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61" y="26829"/>
                    </a:moveTo>
                    <a:cubicBezTo>
                      <a:pt x="16991" y="26829"/>
                      <a:pt x="20377" y="25426"/>
                      <a:pt x="22874" y="22930"/>
                    </a:cubicBezTo>
                    <a:cubicBezTo>
                      <a:pt x="25370" y="20433"/>
                      <a:pt x="26773" y="17047"/>
                      <a:pt x="26773" y="13517"/>
                    </a:cubicBezTo>
                    <a:cubicBezTo>
                      <a:pt x="26773" y="9987"/>
                      <a:pt x="25370" y="6601"/>
                      <a:pt x="22874" y="4104"/>
                    </a:cubicBezTo>
                    <a:cubicBezTo>
                      <a:pt x="20377" y="1608"/>
                      <a:pt x="16991" y="205"/>
                      <a:pt x="13461" y="205"/>
                    </a:cubicBezTo>
                    <a:cubicBezTo>
                      <a:pt x="9931" y="205"/>
                      <a:pt x="6545" y="1608"/>
                      <a:pt x="4048" y="4104"/>
                    </a:cubicBezTo>
                    <a:cubicBezTo>
                      <a:pt x="1552" y="6601"/>
                      <a:pt x="149" y="9987"/>
                      <a:pt x="149" y="13517"/>
                    </a:cubicBezTo>
                    <a:cubicBezTo>
                      <a:pt x="149" y="17047"/>
                      <a:pt x="1552" y="20433"/>
                      <a:pt x="4048" y="22930"/>
                    </a:cubicBezTo>
                    <a:cubicBezTo>
                      <a:pt x="6545" y="25426"/>
                      <a:pt x="9931" y="26829"/>
                      <a:pt x="13461" y="268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96" name="任意多边形: 形状 68695">
                <a:extLst>
                  <a:ext uri="{FF2B5EF4-FFF2-40B4-BE49-F238E27FC236}">
                    <a16:creationId xmlns:a16="http://schemas.microsoft.com/office/drawing/2014/main" id="{4212A30D-2C04-E8D4-6BDE-3C8DF03A9924}"/>
                  </a:ext>
                </a:extLst>
              </p:cNvPr>
              <p:cNvSpPr/>
              <p:nvPr/>
            </p:nvSpPr>
            <p:spPr>
              <a:xfrm>
                <a:off x="3443955" y="3551993"/>
                <a:ext cx="26623" cy="26623"/>
              </a:xfrm>
              <a:custGeom>
                <a:avLst/>
                <a:gdLst>
                  <a:gd name="connsiteX0" fmla="*/ 13522 w 26623"/>
                  <a:gd name="connsiteY0" fmla="*/ 26923 h 26623"/>
                  <a:gd name="connsiteX1" fmla="*/ 22935 w 26623"/>
                  <a:gd name="connsiteY1" fmla="*/ 23024 h 26623"/>
                  <a:gd name="connsiteX2" fmla="*/ 26834 w 26623"/>
                  <a:gd name="connsiteY2" fmla="*/ 13611 h 26623"/>
                  <a:gd name="connsiteX3" fmla="*/ 22935 w 26623"/>
                  <a:gd name="connsiteY3" fmla="*/ 4198 h 26623"/>
                  <a:gd name="connsiteX4" fmla="*/ 13522 w 26623"/>
                  <a:gd name="connsiteY4" fmla="*/ 299 h 26623"/>
                  <a:gd name="connsiteX5" fmla="*/ 4109 w 26623"/>
                  <a:gd name="connsiteY5" fmla="*/ 4198 h 26623"/>
                  <a:gd name="connsiteX6" fmla="*/ 210 w 26623"/>
                  <a:gd name="connsiteY6" fmla="*/ 13611 h 26623"/>
                  <a:gd name="connsiteX7" fmla="*/ 4109 w 26623"/>
                  <a:gd name="connsiteY7" fmla="*/ 23024 h 26623"/>
                  <a:gd name="connsiteX8" fmla="*/ 13522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22" y="26923"/>
                    </a:moveTo>
                    <a:cubicBezTo>
                      <a:pt x="17052" y="26923"/>
                      <a:pt x="20438" y="25520"/>
                      <a:pt x="22935" y="23024"/>
                    </a:cubicBezTo>
                    <a:cubicBezTo>
                      <a:pt x="25431" y="20527"/>
                      <a:pt x="26834" y="17141"/>
                      <a:pt x="26834" y="13611"/>
                    </a:cubicBezTo>
                    <a:cubicBezTo>
                      <a:pt x="26834" y="10081"/>
                      <a:pt x="25431" y="6695"/>
                      <a:pt x="22935" y="4198"/>
                    </a:cubicBezTo>
                    <a:cubicBezTo>
                      <a:pt x="20438" y="1702"/>
                      <a:pt x="17052" y="299"/>
                      <a:pt x="13522" y="299"/>
                    </a:cubicBezTo>
                    <a:cubicBezTo>
                      <a:pt x="9992" y="299"/>
                      <a:pt x="6606" y="1702"/>
                      <a:pt x="4109" y="4198"/>
                    </a:cubicBezTo>
                    <a:cubicBezTo>
                      <a:pt x="1613" y="6695"/>
                      <a:pt x="210" y="10081"/>
                      <a:pt x="210" y="13611"/>
                    </a:cubicBezTo>
                    <a:cubicBezTo>
                      <a:pt x="210" y="17141"/>
                      <a:pt x="1613" y="20527"/>
                      <a:pt x="4109" y="23024"/>
                    </a:cubicBezTo>
                    <a:cubicBezTo>
                      <a:pt x="6606" y="25520"/>
                      <a:pt x="9992" y="26923"/>
                      <a:pt x="13522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97" name="任意多边形: 形状 68696">
                <a:extLst>
                  <a:ext uri="{FF2B5EF4-FFF2-40B4-BE49-F238E27FC236}">
                    <a16:creationId xmlns:a16="http://schemas.microsoft.com/office/drawing/2014/main" id="{5DA298C2-F54B-376D-596F-FFEAC81498D8}"/>
                  </a:ext>
                </a:extLst>
              </p:cNvPr>
              <p:cNvSpPr/>
              <p:nvPr/>
            </p:nvSpPr>
            <p:spPr>
              <a:xfrm>
                <a:off x="5549459" y="4075197"/>
                <a:ext cx="26623" cy="26623"/>
              </a:xfrm>
              <a:custGeom>
                <a:avLst/>
                <a:gdLst>
                  <a:gd name="connsiteX0" fmla="*/ 13699 w 26623"/>
                  <a:gd name="connsiteY0" fmla="*/ 26967 h 26623"/>
                  <a:gd name="connsiteX1" fmla="*/ 23112 w 26623"/>
                  <a:gd name="connsiteY1" fmla="*/ 23068 h 26623"/>
                  <a:gd name="connsiteX2" fmla="*/ 27010 w 26623"/>
                  <a:gd name="connsiteY2" fmla="*/ 13655 h 26623"/>
                  <a:gd name="connsiteX3" fmla="*/ 23112 w 26623"/>
                  <a:gd name="connsiteY3" fmla="*/ 4242 h 26623"/>
                  <a:gd name="connsiteX4" fmla="*/ 13699 w 26623"/>
                  <a:gd name="connsiteY4" fmla="*/ 343 h 26623"/>
                  <a:gd name="connsiteX5" fmla="*/ 4286 w 26623"/>
                  <a:gd name="connsiteY5" fmla="*/ 4242 h 26623"/>
                  <a:gd name="connsiteX6" fmla="*/ 387 w 26623"/>
                  <a:gd name="connsiteY6" fmla="*/ 13655 h 26623"/>
                  <a:gd name="connsiteX7" fmla="*/ 4286 w 26623"/>
                  <a:gd name="connsiteY7" fmla="*/ 23068 h 26623"/>
                  <a:gd name="connsiteX8" fmla="*/ 13699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6967"/>
                    </a:moveTo>
                    <a:cubicBezTo>
                      <a:pt x="17229" y="26967"/>
                      <a:pt x="20615" y="25564"/>
                      <a:pt x="23112" y="23068"/>
                    </a:cubicBezTo>
                    <a:cubicBezTo>
                      <a:pt x="25608" y="20571"/>
                      <a:pt x="27010" y="17185"/>
                      <a:pt x="27010" y="13655"/>
                    </a:cubicBezTo>
                    <a:cubicBezTo>
                      <a:pt x="27010" y="10125"/>
                      <a:pt x="25608" y="6739"/>
                      <a:pt x="23112" y="4242"/>
                    </a:cubicBezTo>
                    <a:cubicBezTo>
                      <a:pt x="20615" y="1746"/>
                      <a:pt x="17229" y="343"/>
                      <a:pt x="13699" y="343"/>
                    </a:cubicBezTo>
                    <a:cubicBezTo>
                      <a:pt x="10169" y="343"/>
                      <a:pt x="6782" y="1746"/>
                      <a:pt x="4286" y="4242"/>
                    </a:cubicBezTo>
                    <a:cubicBezTo>
                      <a:pt x="1790" y="6739"/>
                      <a:pt x="387" y="10125"/>
                      <a:pt x="387" y="13655"/>
                    </a:cubicBezTo>
                    <a:cubicBezTo>
                      <a:pt x="387" y="17185"/>
                      <a:pt x="1790" y="20571"/>
                      <a:pt x="4286" y="23068"/>
                    </a:cubicBezTo>
                    <a:cubicBezTo>
                      <a:pt x="6782" y="25564"/>
                      <a:pt x="10169" y="26967"/>
                      <a:pt x="13699" y="269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98" name="任意多边形: 形状 68697">
                <a:extLst>
                  <a:ext uri="{FF2B5EF4-FFF2-40B4-BE49-F238E27FC236}">
                    <a16:creationId xmlns:a16="http://schemas.microsoft.com/office/drawing/2014/main" id="{AEBF4BC0-C9A9-F7E9-7D6C-721B60F83585}"/>
                  </a:ext>
                </a:extLst>
              </p:cNvPr>
              <p:cNvSpPr/>
              <p:nvPr/>
            </p:nvSpPr>
            <p:spPr>
              <a:xfrm>
                <a:off x="7905166" y="2835037"/>
                <a:ext cx="26623" cy="26623"/>
              </a:xfrm>
              <a:custGeom>
                <a:avLst/>
                <a:gdLst>
                  <a:gd name="connsiteX0" fmla="*/ 13897 w 26623"/>
                  <a:gd name="connsiteY0" fmla="*/ 26862 h 26623"/>
                  <a:gd name="connsiteX1" fmla="*/ 23309 w 26623"/>
                  <a:gd name="connsiteY1" fmla="*/ 22964 h 26623"/>
                  <a:gd name="connsiteX2" fmla="*/ 27208 w 26623"/>
                  <a:gd name="connsiteY2" fmla="*/ 13551 h 26623"/>
                  <a:gd name="connsiteX3" fmla="*/ 23309 w 26623"/>
                  <a:gd name="connsiteY3" fmla="*/ 4138 h 26623"/>
                  <a:gd name="connsiteX4" fmla="*/ 13897 w 26623"/>
                  <a:gd name="connsiteY4" fmla="*/ 239 h 26623"/>
                  <a:gd name="connsiteX5" fmla="*/ 4484 w 26623"/>
                  <a:gd name="connsiteY5" fmla="*/ 4138 h 26623"/>
                  <a:gd name="connsiteX6" fmla="*/ 585 w 26623"/>
                  <a:gd name="connsiteY6" fmla="*/ 13551 h 26623"/>
                  <a:gd name="connsiteX7" fmla="*/ 4484 w 26623"/>
                  <a:gd name="connsiteY7" fmla="*/ 22964 h 26623"/>
                  <a:gd name="connsiteX8" fmla="*/ 13897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7" y="26862"/>
                    </a:moveTo>
                    <a:cubicBezTo>
                      <a:pt x="17427" y="26862"/>
                      <a:pt x="20813" y="25460"/>
                      <a:pt x="23309" y="22964"/>
                    </a:cubicBezTo>
                    <a:cubicBezTo>
                      <a:pt x="25806" y="20467"/>
                      <a:pt x="27208" y="17081"/>
                      <a:pt x="27208" y="13551"/>
                    </a:cubicBezTo>
                    <a:cubicBezTo>
                      <a:pt x="27208" y="10021"/>
                      <a:pt x="25806" y="6634"/>
                      <a:pt x="23309" y="4138"/>
                    </a:cubicBezTo>
                    <a:cubicBezTo>
                      <a:pt x="20813" y="1642"/>
                      <a:pt x="17427" y="239"/>
                      <a:pt x="13897" y="239"/>
                    </a:cubicBezTo>
                    <a:cubicBezTo>
                      <a:pt x="10366" y="239"/>
                      <a:pt x="6980" y="1642"/>
                      <a:pt x="4484" y="4138"/>
                    </a:cubicBezTo>
                    <a:cubicBezTo>
                      <a:pt x="1988" y="6634"/>
                      <a:pt x="585" y="10021"/>
                      <a:pt x="585" y="13551"/>
                    </a:cubicBezTo>
                    <a:cubicBezTo>
                      <a:pt x="585" y="17081"/>
                      <a:pt x="1988" y="20467"/>
                      <a:pt x="4484" y="22964"/>
                    </a:cubicBezTo>
                    <a:cubicBezTo>
                      <a:pt x="6980" y="25460"/>
                      <a:pt x="10366" y="26862"/>
                      <a:pt x="13897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99" name="任意多边形: 形状 68698">
                <a:extLst>
                  <a:ext uri="{FF2B5EF4-FFF2-40B4-BE49-F238E27FC236}">
                    <a16:creationId xmlns:a16="http://schemas.microsoft.com/office/drawing/2014/main" id="{462E7C8F-8EFD-0DED-4D8E-FEC2418BDD34}"/>
                  </a:ext>
                </a:extLst>
              </p:cNvPr>
              <p:cNvSpPr/>
              <p:nvPr/>
            </p:nvSpPr>
            <p:spPr>
              <a:xfrm>
                <a:off x="4289992" y="3850476"/>
                <a:ext cx="26623" cy="26623"/>
              </a:xfrm>
              <a:custGeom>
                <a:avLst/>
                <a:gdLst>
                  <a:gd name="connsiteX0" fmla="*/ 13593 w 26623"/>
                  <a:gd name="connsiteY0" fmla="*/ 26948 h 26623"/>
                  <a:gd name="connsiteX1" fmla="*/ 23006 w 26623"/>
                  <a:gd name="connsiteY1" fmla="*/ 23049 h 26623"/>
                  <a:gd name="connsiteX2" fmla="*/ 26905 w 26623"/>
                  <a:gd name="connsiteY2" fmla="*/ 13636 h 26623"/>
                  <a:gd name="connsiteX3" fmla="*/ 23006 w 26623"/>
                  <a:gd name="connsiteY3" fmla="*/ 4223 h 26623"/>
                  <a:gd name="connsiteX4" fmla="*/ 13593 w 26623"/>
                  <a:gd name="connsiteY4" fmla="*/ 325 h 26623"/>
                  <a:gd name="connsiteX5" fmla="*/ 4180 w 26623"/>
                  <a:gd name="connsiteY5" fmla="*/ 4223 h 26623"/>
                  <a:gd name="connsiteX6" fmla="*/ 281 w 26623"/>
                  <a:gd name="connsiteY6" fmla="*/ 13636 h 26623"/>
                  <a:gd name="connsiteX7" fmla="*/ 4180 w 26623"/>
                  <a:gd name="connsiteY7" fmla="*/ 23049 h 26623"/>
                  <a:gd name="connsiteX8" fmla="*/ 13593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3" y="26948"/>
                    </a:moveTo>
                    <a:cubicBezTo>
                      <a:pt x="17123" y="26948"/>
                      <a:pt x="20509" y="25545"/>
                      <a:pt x="23006" y="23049"/>
                    </a:cubicBezTo>
                    <a:cubicBezTo>
                      <a:pt x="25502" y="20553"/>
                      <a:pt x="26905" y="17166"/>
                      <a:pt x="26905" y="13636"/>
                    </a:cubicBezTo>
                    <a:cubicBezTo>
                      <a:pt x="26905" y="10106"/>
                      <a:pt x="25502" y="6720"/>
                      <a:pt x="23006" y="4223"/>
                    </a:cubicBezTo>
                    <a:cubicBezTo>
                      <a:pt x="20509" y="1727"/>
                      <a:pt x="17123" y="325"/>
                      <a:pt x="13593" y="325"/>
                    </a:cubicBezTo>
                    <a:cubicBezTo>
                      <a:pt x="10063" y="325"/>
                      <a:pt x="6677" y="1727"/>
                      <a:pt x="4180" y="4223"/>
                    </a:cubicBezTo>
                    <a:cubicBezTo>
                      <a:pt x="1684" y="6720"/>
                      <a:pt x="281" y="10106"/>
                      <a:pt x="281" y="13636"/>
                    </a:cubicBezTo>
                    <a:cubicBezTo>
                      <a:pt x="281" y="17166"/>
                      <a:pt x="1684" y="20553"/>
                      <a:pt x="4180" y="23049"/>
                    </a:cubicBezTo>
                    <a:cubicBezTo>
                      <a:pt x="6677" y="25545"/>
                      <a:pt x="10063" y="26948"/>
                      <a:pt x="13593" y="269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00" name="任意多边形: 形状 68699">
                <a:extLst>
                  <a:ext uri="{FF2B5EF4-FFF2-40B4-BE49-F238E27FC236}">
                    <a16:creationId xmlns:a16="http://schemas.microsoft.com/office/drawing/2014/main" id="{594E47C2-1525-A445-5028-4C328C69D216}"/>
                  </a:ext>
                </a:extLst>
              </p:cNvPr>
              <p:cNvSpPr/>
              <p:nvPr/>
            </p:nvSpPr>
            <p:spPr>
              <a:xfrm>
                <a:off x="7191869" y="2103979"/>
                <a:ext cx="26623" cy="26623"/>
              </a:xfrm>
              <a:custGeom>
                <a:avLst/>
                <a:gdLst>
                  <a:gd name="connsiteX0" fmla="*/ 13837 w 26623"/>
                  <a:gd name="connsiteY0" fmla="*/ 26801 h 26623"/>
                  <a:gd name="connsiteX1" fmla="*/ 23249 w 26623"/>
                  <a:gd name="connsiteY1" fmla="*/ 22902 h 26623"/>
                  <a:gd name="connsiteX2" fmla="*/ 27148 w 26623"/>
                  <a:gd name="connsiteY2" fmla="*/ 13489 h 26623"/>
                  <a:gd name="connsiteX3" fmla="*/ 23249 w 26623"/>
                  <a:gd name="connsiteY3" fmla="*/ 4077 h 26623"/>
                  <a:gd name="connsiteX4" fmla="*/ 13837 w 26623"/>
                  <a:gd name="connsiteY4" fmla="*/ 178 h 26623"/>
                  <a:gd name="connsiteX5" fmla="*/ 4424 w 26623"/>
                  <a:gd name="connsiteY5" fmla="*/ 4077 h 26623"/>
                  <a:gd name="connsiteX6" fmla="*/ 525 w 26623"/>
                  <a:gd name="connsiteY6" fmla="*/ 13489 h 26623"/>
                  <a:gd name="connsiteX7" fmla="*/ 4424 w 26623"/>
                  <a:gd name="connsiteY7" fmla="*/ 22902 h 26623"/>
                  <a:gd name="connsiteX8" fmla="*/ 13837 w 26623"/>
                  <a:gd name="connsiteY8" fmla="*/ 268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7" y="26801"/>
                    </a:moveTo>
                    <a:cubicBezTo>
                      <a:pt x="17367" y="26801"/>
                      <a:pt x="20753" y="25398"/>
                      <a:pt x="23249" y="22902"/>
                    </a:cubicBezTo>
                    <a:cubicBezTo>
                      <a:pt x="25746" y="20406"/>
                      <a:pt x="27148" y="17020"/>
                      <a:pt x="27148" y="13489"/>
                    </a:cubicBezTo>
                    <a:cubicBezTo>
                      <a:pt x="27148" y="9959"/>
                      <a:pt x="25746" y="6573"/>
                      <a:pt x="23249" y="4077"/>
                    </a:cubicBezTo>
                    <a:cubicBezTo>
                      <a:pt x="20753" y="1580"/>
                      <a:pt x="17367" y="178"/>
                      <a:pt x="13837" y="178"/>
                    </a:cubicBezTo>
                    <a:cubicBezTo>
                      <a:pt x="10306" y="178"/>
                      <a:pt x="6920" y="1580"/>
                      <a:pt x="4424" y="4077"/>
                    </a:cubicBezTo>
                    <a:cubicBezTo>
                      <a:pt x="1928" y="6573"/>
                      <a:pt x="525" y="9959"/>
                      <a:pt x="525" y="13489"/>
                    </a:cubicBezTo>
                    <a:cubicBezTo>
                      <a:pt x="525" y="17020"/>
                      <a:pt x="1928" y="20406"/>
                      <a:pt x="4424" y="22902"/>
                    </a:cubicBezTo>
                    <a:cubicBezTo>
                      <a:pt x="6920" y="25398"/>
                      <a:pt x="10306" y="26801"/>
                      <a:pt x="13837" y="268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01" name="任意多边形: 形状 68700">
                <a:extLst>
                  <a:ext uri="{FF2B5EF4-FFF2-40B4-BE49-F238E27FC236}">
                    <a16:creationId xmlns:a16="http://schemas.microsoft.com/office/drawing/2014/main" id="{96C888EA-5CC1-50AD-5B20-93F278CDE803}"/>
                  </a:ext>
                </a:extLst>
              </p:cNvPr>
              <p:cNvSpPr/>
              <p:nvPr/>
            </p:nvSpPr>
            <p:spPr>
              <a:xfrm>
                <a:off x="7832271" y="3620804"/>
                <a:ext cx="26623" cy="26623"/>
              </a:xfrm>
              <a:custGeom>
                <a:avLst/>
                <a:gdLst>
                  <a:gd name="connsiteX0" fmla="*/ 13891 w 26623"/>
                  <a:gd name="connsiteY0" fmla="*/ 26928 h 26623"/>
                  <a:gd name="connsiteX1" fmla="*/ 23303 w 26623"/>
                  <a:gd name="connsiteY1" fmla="*/ 23030 h 26623"/>
                  <a:gd name="connsiteX2" fmla="*/ 27202 w 26623"/>
                  <a:gd name="connsiteY2" fmla="*/ 13617 h 26623"/>
                  <a:gd name="connsiteX3" fmla="*/ 23303 w 26623"/>
                  <a:gd name="connsiteY3" fmla="*/ 4204 h 26623"/>
                  <a:gd name="connsiteX4" fmla="*/ 13891 w 26623"/>
                  <a:gd name="connsiteY4" fmla="*/ 305 h 26623"/>
                  <a:gd name="connsiteX5" fmla="*/ 4478 w 26623"/>
                  <a:gd name="connsiteY5" fmla="*/ 4204 h 26623"/>
                  <a:gd name="connsiteX6" fmla="*/ 579 w 26623"/>
                  <a:gd name="connsiteY6" fmla="*/ 13617 h 26623"/>
                  <a:gd name="connsiteX7" fmla="*/ 4478 w 26623"/>
                  <a:gd name="connsiteY7" fmla="*/ 23030 h 26623"/>
                  <a:gd name="connsiteX8" fmla="*/ 13891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1" y="26928"/>
                    </a:moveTo>
                    <a:cubicBezTo>
                      <a:pt x="17421" y="26928"/>
                      <a:pt x="20807" y="25526"/>
                      <a:pt x="23303" y="23030"/>
                    </a:cubicBezTo>
                    <a:cubicBezTo>
                      <a:pt x="25800" y="20533"/>
                      <a:pt x="27202" y="17147"/>
                      <a:pt x="27202" y="13617"/>
                    </a:cubicBezTo>
                    <a:cubicBezTo>
                      <a:pt x="27202" y="10087"/>
                      <a:pt x="25800" y="6700"/>
                      <a:pt x="23303" y="4204"/>
                    </a:cubicBezTo>
                    <a:cubicBezTo>
                      <a:pt x="20807" y="1708"/>
                      <a:pt x="17421" y="305"/>
                      <a:pt x="13891" y="305"/>
                    </a:cubicBezTo>
                    <a:cubicBezTo>
                      <a:pt x="10360" y="305"/>
                      <a:pt x="6974" y="1708"/>
                      <a:pt x="4478" y="4204"/>
                    </a:cubicBezTo>
                    <a:cubicBezTo>
                      <a:pt x="1982" y="6700"/>
                      <a:pt x="579" y="10087"/>
                      <a:pt x="579" y="13617"/>
                    </a:cubicBezTo>
                    <a:cubicBezTo>
                      <a:pt x="579" y="17147"/>
                      <a:pt x="1982" y="20533"/>
                      <a:pt x="4478" y="23030"/>
                    </a:cubicBezTo>
                    <a:cubicBezTo>
                      <a:pt x="6974" y="25526"/>
                      <a:pt x="10360" y="26928"/>
                      <a:pt x="13891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02" name="任意多边形: 形状 68701">
                <a:extLst>
                  <a:ext uri="{FF2B5EF4-FFF2-40B4-BE49-F238E27FC236}">
                    <a16:creationId xmlns:a16="http://schemas.microsoft.com/office/drawing/2014/main" id="{88368179-065B-4688-4EE4-8FE0DEFE00CF}"/>
                  </a:ext>
                </a:extLst>
              </p:cNvPr>
              <p:cNvSpPr/>
              <p:nvPr/>
            </p:nvSpPr>
            <p:spPr>
              <a:xfrm>
                <a:off x="7023343" y="5341046"/>
                <a:ext cx="26623" cy="26623"/>
              </a:xfrm>
              <a:custGeom>
                <a:avLst/>
                <a:gdLst>
                  <a:gd name="connsiteX0" fmla="*/ 13823 w 26623"/>
                  <a:gd name="connsiteY0" fmla="*/ 27073 h 26623"/>
                  <a:gd name="connsiteX1" fmla="*/ 23235 w 26623"/>
                  <a:gd name="connsiteY1" fmla="*/ 23174 h 26623"/>
                  <a:gd name="connsiteX2" fmla="*/ 27134 w 26623"/>
                  <a:gd name="connsiteY2" fmla="*/ 13761 h 26623"/>
                  <a:gd name="connsiteX3" fmla="*/ 23235 w 26623"/>
                  <a:gd name="connsiteY3" fmla="*/ 4349 h 26623"/>
                  <a:gd name="connsiteX4" fmla="*/ 13823 w 26623"/>
                  <a:gd name="connsiteY4" fmla="*/ 450 h 26623"/>
                  <a:gd name="connsiteX5" fmla="*/ 4410 w 26623"/>
                  <a:gd name="connsiteY5" fmla="*/ 4349 h 26623"/>
                  <a:gd name="connsiteX6" fmla="*/ 511 w 26623"/>
                  <a:gd name="connsiteY6" fmla="*/ 13761 h 26623"/>
                  <a:gd name="connsiteX7" fmla="*/ 4410 w 26623"/>
                  <a:gd name="connsiteY7" fmla="*/ 23174 h 26623"/>
                  <a:gd name="connsiteX8" fmla="*/ 13823 w 26623"/>
                  <a:gd name="connsiteY8" fmla="*/ 270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3" y="27073"/>
                    </a:moveTo>
                    <a:cubicBezTo>
                      <a:pt x="17353" y="27073"/>
                      <a:pt x="20739" y="25670"/>
                      <a:pt x="23235" y="23174"/>
                    </a:cubicBezTo>
                    <a:cubicBezTo>
                      <a:pt x="25732" y="20678"/>
                      <a:pt x="27134" y="17292"/>
                      <a:pt x="27134" y="13761"/>
                    </a:cubicBezTo>
                    <a:cubicBezTo>
                      <a:pt x="27134" y="10231"/>
                      <a:pt x="25732" y="6845"/>
                      <a:pt x="23235" y="4349"/>
                    </a:cubicBezTo>
                    <a:cubicBezTo>
                      <a:pt x="20739" y="1852"/>
                      <a:pt x="17353" y="450"/>
                      <a:pt x="13823" y="450"/>
                    </a:cubicBezTo>
                    <a:cubicBezTo>
                      <a:pt x="10292" y="450"/>
                      <a:pt x="6906" y="1852"/>
                      <a:pt x="4410" y="4349"/>
                    </a:cubicBezTo>
                    <a:cubicBezTo>
                      <a:pt x="1914" y="6845"/>
                      <a:pt x="511" y="10231"/>
                      <a:pt x="511" y="13761"/>
                    </a:cubicBezTo>
                    <a:cubicBezTo>
                      <a:pt x="511" y="17292"/>
                      <a:pt x="1914" y="20678"/>
                      <a:pt x="4410" y="23174"/>
                    </a:cubicBezTo>
                    <a:cubicBezTo>
                      <a:pt x="6906" y="25670"/>
                      <a:pt x="10292" y="27073"/>
                      <a:pt x="13823" y="270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03" name="任意多边形: 形状 68702">
                <a:extLst>
                  <a:ext uri="{FF2B5EF4-FFF2-40B4-BE49-F238E27FC236}">
                    <a16:creationId xmlns:a16="http://schemas.microsoft.com/office/drawing/2014/main" id="{8B30AC3A-B68A-D6E6-C1AD-04152C3B5720}"/>
                  </a:ext>
                </a:extLst>
              </p:cNvPr>
              <p:cNvSpPr/>
              <p:nvPr/>
            </p:nvSpPr>
            <p:spPr>
              <a:xfrm>
                <a:off x="8047930" y="2915332"/>
                <a:ext cx="26623" cy="26623"/>
              </a:xfrm>
              <a:custGeom>
                <a:avLst/>
                <a:gdLst>
                  <a:gd name="connsiteX0" fmla="*/ 13909 w 26623"/>
                  <a:gd name="connsiteY0" fmla="*/ 26869 h 26623"/>
                  <a:gd name="connsiteX1" fmla="*/ 23321 w 26623"/>
                  <a:gd name="connsiteY1" fmla="*/ 22970 h 26623"/>
                  <a:gd name="connsiteX2" fmla="*/ 27220 w 26623"/>
                  <a:gd name="connsiteY2" fmla="*/ 13558 h 26623"/>
                  <a:gd name="connsiteX3" fmla="*/ 23321 w 26623"/>
                  <a:gd name="connsiteY3" fmla="*/ 4145 h 26623"/>
                  <a:gd name="connsiteX4" fmla="*/ 13909 w 26623"/>
                  <a:gd name="connsiteY4" fmla="*/ 246 h 26623"/>
                  <a:gd name="connsiteX5" fmla="*/ 4496 w 26623"/>
                  <a:gd name="connsiteY5" fmla="*/ 4145 h 26623"/>
                  <a:gd name="connsiteX6" fmla="*/ 597 w 26623"/>
                  <a:gd name="connsiteY6" fmla="*/ 13558 h 26623"/>
                  <a:gd name="connsiteX7" fmla="*/ 4496 w 26623"/>
                  <a:gd name="connsiteY7" fmla="*/ 22970 h 26623"/>
                  <a:gd name="connsiteX8" fmla="*/ 13909 w 26623"/>
                  <a:gd name="connsiteY8" fmla="*/ 268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9" y="26869"/>
                    </a:moveTo>
                    <a:cubicBezTo>
                      <a:pt x="17439" y="26869"/>
                      <a:pt x="20825" y="25467"/>
                      <a:pt x="23321" y="22970"/>
                    </a:cubicBezTo>
                    <a:cubicBezTo>
                      <a:pt x="25818" y="20474"/>
                      <a:pt x="27220" y="17088"/>
                      <a:pt x="27220" y="13558"/>
                    </a:cubicBezTo>
                    <a:cubicBezTo>
                      <a:pt x="27220" y="10027"/>
                      <a:pt x="25818" y="6641"/>
                      <a:pt x="23321" y="4145"/>
                    </a:cubicBezTo>
                    <a:cubicBezTo>
                      <a:pt x="20825" y="1649"/>
                      <a:pt x="17439" y="246"/>
                      <a:pt x="13909" y="246"/>
                    </a:cubicBezTo>
                    <a:cubicBezTo>
                      <a:pt x="10378" y="246"/>
                      <a:pt x="6992" y="1649"/>
                      <a:pt x="4496" y="4145"/>
                    </a:cubicBezTo>
                    <a:cubicBezTo>
                      <a:pt x="2000" y="6641"/>
                      <a:pt x="597" y="10027"/>
                      <a:pt x="597" y="13558"/>
                    </a:cubicBezTo>
                    <a:cubicBezTo>
                      <a:pt x="597" y="17088"/>
                      <a:pt x="2000" y="20474"/>
                      <a:pt x="4496" y="22970"/>
                    </a:cubicBezTo>
                    <a:cubicBezTo>
                      <a:pt x="6992" y="25467"/>
                      <a:pt x="10378" y="26869"/>
                      <a:pt x="13909" y="2686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04" name="任意多边形: 形状 68703">
                <a:extLst>
                  <a:ext uri="{FF2B5EF4-FFF2-40B4-BE49-F238E27FC236}">
                    <a16:creationId xmlns:a16="http://schemas.microsoft.com/office/drawing/2014/main" id="{955D42C5-E1BE-0420-5106-B5929B7B9D56}"/>
                  </a:ext>
                </a:extLst>
              </p:cNvPr>
              <p:cNvSpPr/>
              <p:nvPr/>
            </p:nvSpPr>
            <p:spPr>
              <a:xfrm>
                <a:off x="7585512" y="4929934"/>
                <a:ext cx="26623" cy="26623"/>
              </a:xfrm>
              <a:custGeom>
                <a:avLst/>
                <a:gdLst>
                  <a:gd name="connsiteX0" fmla="*/ 13870 w 26623"/>
                  <a:gd name="connsiteY0" fmla="*/ 27038 h 26623"/>
                  <a:gd name="connsiteX1" fmla="*/ 23283 w 26623"/>
                  <a:gd name="connsiteY1" fmla="*/ 23139 h 26623"/>
                  <a:gd name="connsiteX2" fmla="*/ 27181 w 26623"/>
                  <a:gd name="connsiteY2" fmla="*/ 13727 h 26623"/>
                  <a:gd name="connsiteX3" fmla="*/ 23283 w 26623"/>
                  <a:gd name="connsiteY3" fmla="*/ 4314 h 26623"/>
                  <a:gd name="connsiteX4" fmla="*/ 13870 w 26623"/>
                  <a:gd name="connsiteY4" fmla="*/ 415 h 26623"/>
                  <a:gd name="connsiteX5" fmla="*/ 4457 w 26623"/>
                  <a:gd name="connsiteY5" fmla="*/ 4314 h 26623"/>
                  <a:gd name="connsiteX6" fmla="*/ 558 w 26623"/>
                  <a:gd name="connsiteY6" fmla="*/ 13727 h 26623"/>
                  <a:gd name="connsiteX7" fmla="*/ 4457 w 26623"/>
                  <a:gd name="connsiteY7" fmla="*/ 23139 h 26623"/>
                  <a:gd name="connsiteX8" fmla="*/ 13870 w 26623"/>
                  <a:gd name="connsiteY8" fmla="*/ 270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0" y="27038"/>
                    </a:moveTo>
                    <a:cubicBezTo>
                      <a:pt x="17400" y="27038"/>
                      <a:pt x="20786" y="25636"/>
                      <a:pt x="23283" y="23139"/>
                    </a:cubicBezTo>
                    <a:cubicBezTo>
                      <a:pt x="25779" y="20643"/>
                      <a:pt x="27181" y="17257"/>
                      <a:pt x="27181" y="13727"/>
                    </a:cubicBezTo>
                    <a:cubicBezTo>
                      <a:pt x="27181" y="10196"/>
                      <a:pt x="25779" y="6810"/>
                      <a:pt x="23283" y="4314"/>
                    </a:cubicBezTo>
                    <a:cubicBezTo>
                      <a:pt x="20786" y="1818"/>
                      <a:pt x="17400" y="415"/>
                      <a:pt x="13870" y="415"/>
                    </a:cubicBezTo>
                    <a:cubicBezTo>
                      <a:pt x="10340" y="415"/>
                      <a:pt x="6953" y="1818"/>
                      <a:pt x="4457" y="4314"/>
                    </a:cubicBezTo>
                    <a:cubicBezTo>
                      <a:pt x="1961" y="6810"/>
                      <a:pt x="558" y="10196"/>
                      <a:pt x="558" y="13727"/>
                    </a:cubicBezTo>
                    <a:cubicBezTo>
                      <a:pt x="558" y="17257"/>
                      <a:pt x="1961" y="20643"/>
                      <a:pt x="4457" y="23139"/>
                    </a:cubicBezTo>
                    <a:cubicBezTo>
                      <a:pt x="6953" y="25636"/>
                      <a:pt x="10340" y="27038"/>
                      <a:pt x="13870" y="270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05" name="任意多边形: 形状 68704">
                <a:extLst>
                  <a:ext uri="{FF2B5EF4-FFF2-40B4-BE49-F238E27FC236}">
                    <a16:creationId xmlns:a16="http://schemas.microsoft.com/office/drawing/2014/main" id="{12616CD9-7CF3-30E1-869D-D650B39EF156}"/>
                  </a:ext>
                </a:extLst>
              </p:cNvPr>
              <p:cNvSpPr/>
              <p:nvPr/>
            </p:nvSpPr>
            <p:spPr>
              <a:xfrm>
                <a:off x="4264902" y="3808203"/>
                <a:ext cx="26623" cy="26623"/>
              </a:xfrm>
              <a:custGeom>
                <a:avLst/>
                <a:gdLst>
                  <a:gd name="connsiteX0" fmla="*/ 13591 w 26623"/>
                  <a:gd name="connsiteY0" fmla="*/ 26944 h 26623"/>
                  <a:gd name="connsiteX1" fmla="*/ 23004 w 26623"/>
                  <a:gd name="connsiteY1" fmla="*/ 23045 h 26623"/>
                  <a:gd name="connsiteX2" fmla="*/ 26903 w 26623"/>
                  <a:gd name="connsiteY2" fmla="*/ 13633 h 26623"/>
                  <a:gd name="connsiteX3" fmla="*/ 23004 w 26623"/>
                  <a:gd name="connsiteY3" fmla="*/ 4220 h 26623"/>
                  <a:gd name="connsiteX4" fmla="*/ 13591 w 26623"/>
                  <a:gd name="connsiteY4" fmla="*/ 321 h 26623"/>
                  <a:gd name="connsiteX5" fmla="*/ 4178 w 26623"/>
                  <a:gd name="connsiteY5" fmla="*/ 4220 h 26623"/>
                  <a:gd name="connsiteX6" fmla="*/ 279 w 26623"/>
                  <a:gd name="connsiteY6" fmla="*/ 13633 h 26623"/>
                  <a:gd name="connsiteX7" fmla="*/ 4178 w 26623"/>
                  <a:gd name="connsiteY7" fmla="*/ 23045 h 26623"/>
                  <a:gd name="connsiteX8" fmla="*/ 13591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1" y="26944"/>
                    </a:moveTo>
                    <a:cubicBezTo>
                      <a:pt x="17121" y="26944"/>
                      <a:pt x="20507" y="25542"/>
                      <a:pt x="23004" y="23045"/>
                    </a:cubicBezTo>
                    <a:cubicBezTo>
                      <a:pt x="25500" y="20549"/>
                      <a:pt x="26903" y="17163"/>
                      <a:pt x="26903" y="13633"/>
                    </a:cubicBezTo>
                    <a:cubicBezTo>
                      <a:pt x="26903" y="10102"/>
                      <a:pt x="25500" y="6716"/>
                      <a:pt x="23004" y="4220"/>
                    </a:cubicBezTo>
                    <a:cubicBezTo>
                      <a:pt x="20507" y="1724"/>
                      <a:pt x="17121" y="321"/>
                      <a:pt x="13591" y="321"/>
                    </a:cubicBezTo>
                    <a:cubicBezTo>
                      <a:pt x="10061" y="321"/>
                      <a:pt x="6674" y="1724"/>
                      <a:pt x="4178" y="4220"/>
                    </a:cubicBezTo>
                    <a:cubicBezTo>
                      <a:pt x="1682" y="6716"/>
                      <a:pt x="279" y="10102"/>
                      <a:pt x="279" y="13633"/>
                    </a:cubicBezTo>
                    <a:cubicBezTo>
                      <a:pt x="279" y="17163"/>
                      <a:pt x="1682" y="20549"/>
                      <a:pt x="4178" y="23045"/>
                    </a:cubicBezTo>
                    <a:cubicBezTo>
                      <a:pt x="6674" y="25542"/>
                      <a:pt x="10061" y="26944"/>
                      <a:pt x="13591" y="269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06" name="任意多边形: 形状 68705">
                <a:extLst>
                  <a:ext uri="{FF2B5EF4-FFF2-40B4-BE49-F238E27FC236}">
                    <a16:creationId xmlns:a16="http://schemas.microsoft.com/office/drawing/2014/main" id="{6F89BE3B-12A4-0EE8-43B2-E949458599AB}"/>
                  </a:ext>
                </a:extLst>
              </p:cNvPr>
              <p:cNvSpPr/>
              <p:nvPr/>
            </p:nvSpPr>
            <p:spPr>
              <a:xfrm>
                <a:off x="4545907" y="4270569"/>
                <a:ext cx="26623" cy="26623"/>
              </a:xfrm>
              <a:custGeom>
                <a:avLst/>
                <a:gdLst>
                  <a:gd name="connsiteX0" fmla="*/ 13615 w 26623"/>
                  <a:gd name="connsiteY0" fmla="*/ 26983 h 26623"/>
                  <a:gd name="connsiteX1" fmla="*/ 23027 w 26623"/>
                  <a:gd name="connsiteY1" fmla="*/ 23084 h 26623"/>
                  <a:gd name="connsiteX2" fmla="*/ 26926 w 26623"/>
                  <a:gd name="connsiteY2" fmla="*/ 13671 h 26623"/>
                  <a:gd name="connsiteX3" fmla="*/ 23027 w 26623"/>
                  <a:gd name="connsiteY3" fmla="*/ 4259 h 26623"/>
                  <a:gd name="connsiteX4" fmla="*/ 13615 w 26623"/>
                  <a:gd name="connsiteY4" fmla="*/ 360 h 26623"/>
                  <a:gd name="connsiteX5" fmla="*/ 4202 w 26623"/>
                  <a:gd name="connsiteY5" fmla="*/ 4259 h 26623"/>
                  <a:gd name="connsiteX6" fmla="*/ 303 w 26623"/>
                  <a:gd name="connsiteY6" fmla="*/ 13671 h 26623"/>
                  <a:gd name="connsiteX7" fmla="*/ 4202 w 26623"/>
                  <a:gd name="connsiteY7" fmla="*/ 23084 h 26623"/>
                  <a:gd name="connsiteX8" fmla="*/ 13615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5" y="26983"/>
                    </a:moveTo>
                    <a:cubicBezTo>
                      <a:pt x="17145" y="26983"/>
                      <a:pt x="20531" y="25580"/>
                      <a:pt x="23027" y="23084"/>
                    </a:cubicBezTo>
                    <a:cubicBezTo>
                      <a:pt x="25524" y="20588"/>
                      <a:pt x="26926" y="17202"/>
                      <a:pt x="26926" y="13671"/>
                    </a:cubicBezTo>
                    <a:cubicBezTo>
                      <a:pt x="26926" y="10141"/>
                      <a:pt x="25524" y="6755"/>
                      <a:pt x="23027" y="4259"/>
                    </a:cubicBezTo>
                    <a:cubicBezTo>
                      <a:pt x="20531" y="1762"/>
                      <a:pt x="17145" y="360"/>
                      <a:pt x="13615" y="360"/>
                    </a:cubicBezTo>
                    <a:cubicBezTo>
                      <a:pt x="10084" y="360"/>
                      <a:pt x="6698" y="1762"/>
                      <a:pt x="4202" y="4259"/>
                    </a:cubicBezTo>
                    <a:cubicBezTo>
                      <a:pt x="1706" y="6755"/>
                      <a:pt x="303" y="10141"/>
                      <a:pt x="303" y="13671"/>
                    </a:cubicBezTo>
                    <a:cubicBezTo>
                      <a:pt x="303" y="17202"/>
                      <a:pt x="1706" y="20588"/>
                      <a:pt x="4202" y="23084"/>
                    </a:cubicBezTo>
                    <a:cubicBezTo>
                      <a:pt x="6698" y="25580"/>
                      <a:pt x="10084" y="26983"/>
                      <a:pt x="13615" y="2698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07" name="任意多边形: 形状 68706">
                <a:extLst>
                  <a:ext uri="{FF2B5EF4-FFF2-40B4-BE49-F238E27FC236}">
                    <a16:creationId xmlns:a16="http://schemas.microsoft.com/office/drawing/2014/main" id="{65C5428E-BDEB-D36B-3939-88EEA903AEC6}"/>
                  </a:ext>
                </a:extLst>
              </p:cNvPr>
              <p:cNvSpPr/>
              <p:nvPr/>
            </p:nvSpPr>
            <p:spPr>
              <a:xfrm>
                <a:off x="8147960" y="2221622"/>
                <a:ext cx="26623" cy="26623"/>
              </a:xfrm>
              <a:custGeom>
                <a:avLst/>
                <a:gdLst>
                  <a:gd name="connsiteX0" fmla="*/ 13917 w 26623"/>
                  <a:gd name="connsiteY0" fmla="*/ 26811 h 26623"/>
                  <a:gd name="connsiteX1" fmla="*/ 23330 w 26623"/>
                  <a:gd name="connsiteY1" fmla="*/ 22912 h 26623"/>
                  <a:gd name="connsiteX2" fmla="*/ 27229 w 26623"/>
                  <a:gd name="connsiteY2" fmla="*/ 13499 h 26623"/>
                  <a:gd name="connsiteX3" fmla="*/ 23330 w 26623"/>
                  <a:gd name="connsiteY3" fmla="*/ 4087 h 26623"/>
                  <a:gd name="connsiteX4" fmla="*/ 13917 w 26623"/>
                  <a:gd name="connsiteY4" fmla="*/ 188 h 26623"/>
                  <a:gd name="connsiteX5" fmla="*/ 4504 w 26623"/>
                  <a:gd name="connsiteY5" fmla="*/ 4087 h 26623"/>
                  <a:gd name="connsiteX6" fmla="*/ 605 w 26623"/>
                  <a:gd name="connsiteY6" fmla="*/ 13499 h 26623"/>
                  <a:gd name="connsiteX7" fmla="*/ 4504 w 26623"/>
                  <a:gd name="connsiteY7" fmla="*/ 22912 h 26623"/>
                  <a:gd name="connsiteX8" fmla="*/ 13917 w 26623"/>
                  <a:gd name="connsiteY8" fmla="*/ 268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7" y="26811"/>
                    </a:moveTo>
                    <a:cubicBezTo>
                      <a:pt x="17447" y="26811"/>
                      <a:pt x="20833" y="25408"/>
                      <a:pt x="23330" y="22912"/>
                    </a:cubicBezTo>
                    <a:cubicBezTo>
                      <a:pt x="25826" y="20416"/>
                      <a:pt x="27229" y="17030"/>
                      <a:pt x="27229" y="13499"/>
                    </a:cubicBezTo>
                    <a:cubicBezTo>
                      <a:pt x="27229" y="9969"/>
                      <a:pt x="25826" y="6583"/>
                      <a:pt x="23330" y="4087"/>
                    </a:cubicBezTo>
                    <a:cubicBezTo>
                      <a:pt x="20833" y="1590"/>
                      <a:pt x="17447" y="188"/>
                      <a:pt x="13917" y="188"/>
                    </a:cubicBezTo>
                    <a:cubicBezTo>
                      <a:pt x="10387" y="188"/>
                      <a:pt x="7001" y="1590"/>
                      <a:pt x="4504" y="4087"/>
                    </a:cubicBezTo>
                    <a:cubicBezTo>
                      <a:pt x="2008" y="6583"/>
                      <a:pt x="605" y="9969"/>
                      <a:pt x="605" y="13499"/>
                    </a:cubicBezTo>
                    <a:cubicBezTo>
                      <a:pt x="605" y="17030"/>
                      <a:pt x="2008" y="20416"/>
                      <a:pt x="4504" y="22912"/>
                    </a:cubicBezTo>
                    <a:cubicBezTo>
                      <a:pt x="7001" y="25408"/>
                      <a:pt x="10387" y="26811"/>
                      <a:pt x="13917" y="268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08" name="任意多边形: 形状 68707">
                <a:extLst>
                  <a:ext uri="{FF2B5EF4-FFF2-40B4-BE49-F238E27FC236}">
                    <a16:creationId xmlns:a16="http://schemas.microsoft.com/office/drawing/2014/main" id="{6DFA3073-5AAE-E8DC-4851-111D33D58A1A}"/>
                  </a:ext>
                </a:extLst>
              </p:cNvPr>
              <p:cNvSpPr/>
              <p:nvPr/>
            </p:nvSpPr>
            <p:spPr>
              <a:xfrm>
                <a:off x="8601904" y="3004735"/>
                <a:ext cx="26623" cy="26623"/>
              </a:xfrm>
              <a:custGeom>
                <a:avLst/>
                <a:gdLst>
                  <a:gd name="connsiteX0" fmla="*/ 13955 w 26623"/>
                  <a:gd name="connsiteY0" fmla="*/ 26877 h 26623"/>
                  <a:gd name="connsiteX1" fmla="*/ 23368 w 26623"/>
                  <a:gd name="connsiteY1" fmla="*/ 22978 h 26623"/>
                  <a:gd name="connsiteX2" fmla="*/ 27267 w 26623"/>
                  <a:gd name="connsiteY2" fmla="*/ 13565 h 26623"/>
                  <a:gd name="connsiteX3" fmla="*/ 23368 w 26623"/>
                  <a:gd name="connsiteY3" fmla="*/ 4152 h 26623"/>
                  <a:gd name="connsiteX4" fmla="*/ 13955 w 26623"/>
                  <a:gd name="connsiteY4" fmla="*/ 253 h 26623"/>
                  <a:gd name="connsiteX5" fmla="*/ 4542 w 26623"/>
                  <a:gd name="connsiteY5" fmla="*/ 4152 h 26623"/>
                  <a:gd name="connsiteX6" fmla="*/ 644 w 26623"/>
                  <a:gd name="connsiteY6" fmla="*/ 13565 h 26623"/>
                  <a:gd name="connsiteX7" fmla="*/ 4542 w 26623"/>
                  <a:gd name="connsiteY7" fmla="*/ 22978 h 26623"/>
                  <a:gd name="connsiteX8" fmla="*/ 13955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5" y="26877"/>
                    </a:moveTo>
                    <a:cubicBezTo>
                      <a:pt x="17485" y="26877"/>
                      <a:pt x="20872" y="25474"/>
                      <a:pt x="23368" y="22978"/>
                    </a:cubicBezTo>
                    <a:cubicBezTo>
                      <a:pt x="25864" y="20482"/>
                      <a:pt x="27267" y="17095"/>
                      <a:pt x="27267" y="13565"/>
                    </a:cubicBezTo>
                    <a:cubicBezTo>
                      <a:pt x="27267" y="10035"/>
                      <a:pt x="25864" y="6649"/>
                      <a:pt x="23368" y="4152"/>
                    </a:cubicBezTo>
                    <a:cubicBezTo>
                      <a:pt x="20872" y="1656"/>
                      <a:pt x="17485" y="253"/>
                      <a:pt x="13955" y="253"/>
                    </a:cubicBezTo>
                    <a:cubicBezTo>
                      <a:pt x="10425" y="253"/>
                      <a:pt x="7039" y="1656"/>
                      <a:pt x="4542" y="4152"/>
                    </a:cubicBezTo>
                    <a:cubicBezTo>
                      <a:pt x="2046" y="6649"/>
                      <a:pt x="644" y="10035"/>
                      <a:pt x="644" y="13565"/>
                    </a:cubicBezTo>
                    <a:cubicBezTo>
                      <a:pt x="644" y="17095"/>
                      <a:pt x="2046" y="20482"/>
                      <a:pt x="4542" y="22978"/>
                    </a:cubicBezTo>
                    <a:cubicBezTo>
                      <a:pt x="7039" y="25474"/>
                      <a:pt x="10425" y="26877"/>
                      <a:pt x="13955" y="268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09" name="任意多边形: 形状 68708">
                <a:extLst>
                  <a:ext uri="{FF2B5EF4-FFF2-40B4-BE49-F238E27FC236}">
                    <a16:creationId xmlns:a16="http://schemas.microsoft.com/office/drawing/2014/main" id="{BA741AD3-D07E-B4D1-7E19-C6088847E416}"/>
                  </a:ext>
                </a:extLst>
              </p:cNvPr>
              <p:cNvSpPr/>
              <p:nvPr/>
            </p:nvSpPr>
            <p:spPr>
              <a:xfrm>
                <a:off x="8129649" y="2200016"/>
                <a:ext cx="26623" cy="26623"/>
              </a:xfrm>
              <a:custGeom>
                <a:avLst/>
                <a:gdLst>
                  <a:gd name="connsiteX0" fmla="*/ 13916 w 26623"/>
                  <a:gd name="connsiteY0" fmla="*/ 26809 h 26623"/>
                  <a:gd name="connsiteX1" fmla="*/ 23328 w 26623"/>
                  <a:gd name="connsiteY1" fmla="*/ 22910 h 26623"/>
                  <a:gd name="connsiteX2" fmla="*/ 27227 w 26623"/>
                  <a:gd name="connsiteY2" fmla="*/ 13497 h 26623"/>
                  <a:gd name="connsiteX3" fmla="*/ 23328 w 26623"/>
                  <a:gd name="connsiteY3" fmla="*/ 4085 h 26623"/>
                  <a:gd name="connsiteX4" fmla="*/ 13916 w 26623"/>
                  <a:gd name="connsiteY4" fmla="*/ 186 h 26623"/>
                  <a:gd name="connsiteX5" fmla="*/ 4503 w 26623"/>
                  <a:gd name="connsiteY5" fmla="*/ 4085 h 26623"/>
                  <a:gd name="connsiteX6" fmla="*/ 604 w 26623"/>
                  <a:gd name="connsiteY6" fmla="*/ 13497 h 26623"/>
                  <a:gd name="connsiteX7" fmla="*/ 4503 w 26623"/>
                  <a:gd name="connsiteY7" fmla="*/ 22910 h 26623"/>
                  <a:gd name="connsiteX8" fmla="*/ 13916 w 26623"/>
                  <a:gd name="connsiteY8" fmla="*/ 268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6" y="26809"/>
                    </a:moveTo>
                    <a:cubicBezTo>
                      <a:pt x="17446" y="26809"/>
                      <a:pt x="20832" y="25406"/>
                      <a:pt x="23328" y="22910"/>
                    </a:cubicBezTo>
                    <a:cubicBezTo>
                      <a:pt x="25825" y="20414"/>
                      <a:pt x="27227" y="17028"/>
                      <a:pt x="27227" y="13497"/>
                    </a:cubicBezTo>
                    <a:cubicBezTo>
                      <a:pt x="27227" y="9967"/>
                      <a:pt x="25825" y="6581"/>
                      <a:pt x="23328" y="4085"/>
                    </a:cubicBezTo>
                    <a:cubicBezTo>
                      <a:pt x="20832" y="1588"/>
                      <a:pt x="17446" y="186"/>
                      <a:pt x="13916" y="186"/>
                    </a:cubicBezTo>
                    <a:cubicBezTo>
                      <a:pt x="10385" y="186"/>
                      <a:pt x="6999" y="1588"/>
                      <a:pt x="4503" y="4085"/>
                    </a:cubicBezTo>
                    <a:cubicBezTo>
                      <a:pt x="2007" y="6581"/>
                      <a:pt x="604" y="9967"/>
                      <a:pt x="604" y="13497"/>
                    </a:cubicBezTo>
                    <a:cubicBezTo>
                      <a:pt x="604" y="17028"/>
                      <a:pt x="2007" y="20414"/>
                      <a:pt x="4503" y="22910"/>
                    </a:cubicBezTo>
                    <a:cubicBezTo>
                      <a:pt x="6999" y="25406"/>
                      <a:pt x="10385" y="26809"/>
                      <a:pt x="13916" y="268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10" name="任意多边形: 形状 68709">
                <a:extLst>
                  <a:ext uri="{FF2B5EF4-FFF2-40B4-BE49-F238E27FC236}">
                    <a16:creationId xmlns:a16="http://schemas.microsoft.com/office/drawing/2014/main" id="{43534573-3E55-1B8F-BB86-467A49EDA90F}"/>
                  </a:ext>
                </a:extLst>
              </p:cNvPr>
              <p:cNvSpPr/>
              <p:nvPr/>
            </p:nvSpPr>
            <p:spPr>
              <a:xfrm>
                <a:off x="3264917" y="2954223"/>
                <a:ext cx="26623" cy="26623"/>
              </a:xfrm>
              <a:custGeom>
                <a:avLst/>
                <a:gdLst>
                  <a:gd name="connsiteX0" fmla="*/ 13507 w 26623"/>
                  <a:gd name="connsiteY0" fmla="*/ 26872 h 26623"/>
                  <a:gd name="connsiteX1" fmla="*/ 22920 w 26623"/>
                  <a:gd name="connsiteY1" fmla="*/ 22974 h 26623"/>
                  <a:gd name="connsiteX2" fmla="*/ 26819 w 26623"/>
                  <a:gd name="connsiteY2" fmla="*/ 13561 h 26623"/>
                  <a:gd name="connsiteX3" fmla="*/ 22920 w 26623"/>
                  <a:gd name="connsiteY3" fmla="*/ 4148 h 26623"/>
                  <a:gd name="connsiteX4" fmla="*/ 13507 w 26623"/>
                  <a:gd name="connsiteY4" fmla="*/ 249 h 26623"/>
                  <a:gd name="connsiteX5" fmla="*/ 4094 w 26623"/>
                  <a:gd name="connsiteY5" fmla="*/ 4148 h 26623"/>
                  <a:gd name="connsiteX6" fmla="*/ 195 w 26623"/>
                  <a:gd name="connsiteY6" fmla="*/ 13561 h 26623"/>
                  <a:gd name="connsiteX7" fmla="*/ 4094 w 26623"/>
                  <a:gd name="connsiteY7" fmla="*/ 22974 h 26623"/>
                  <a:gd name="connsiteX8" fmla="*/ 13507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07" y="26872"/>
                    </a:moveTo>
                    <a:cubicBezTo>
                      <a:pt x="17037" y="26872"/>
                      <a:pt x="20423" y="25470"/>
                      <a:pt x="22920" y="22974"/>
                    </a:cubicBezTo>
                    <a:cubicBezTo>
                      <a:pt x="25416" y="20477"/>
                      <a:pt x="26819" y="17091"/>
                      <a:pt x="26819" y="13561"/>
                    </a:cubicBezTo>
                    <a:cubicBezTo>
                      <a:pt x="26819" y="10031"/>
                      <a:pt x="25416" y="6644"/>
                      <a:pt x="22920" y="4148"/>
                    </a:cubicBezTo>
                    <a:cubicBezTo>
                      <a:pt x="20423" y="1652"/>
                      <a:pt x="17037" y="249"/>
                      <a:pt x="13507" y="249"/>
                    </a:cubicBezTo>
                    <a:cubicBezTo>
                      <a:pt x="9977" y="249"/>
                      <a:pt x="6590" y="1652"/>
                      <a:pt x="4094" y="4148"/>
                    </a:cubicBezTo>
                    <a:cubicBezTo>
                      <a:pt x="1598" y="6644"/>
                      <a:pt x="195" y="10031"/>
                      <a:pt x="195" y="13561"/>
                    </a:cubicBezTo>
                    <a:cubicBezTo>
                      <a:pt x="195" y="17091"/>
                      <a:pt x="1598" y="20477"/>
                      <a:pt x="4094" y="22974"/>
                    </a:cubicBezTo>
                    <a:cubicBezTo>
                      <a:pt x="6590" y="25470"/>
                      <a:pt x="9977" y="26872"/>
                      <a:pt x="13507" y="268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11" name="任意多边形: 形状 68710">
                <a:extLst>
                  <a:ext uri="{FF2B5EF4-FFF2-40B4-BE49-F238E27FC236}">
                    <a16:creationId xmlns:a16="http://schemas.microsoft.com/office/drawing/2014/main" id="{15E32990-6FCC-BDB3-A582-D882C407FF85}"/>
                  </a:ext>
                </a:extLst>
              </p:cNvPr>
              <p:cNvSpPr/>
              <p:nvPr/>
            </p:nvSpPr>
            <p:spPr>
              <a:xfrm>
                <a:off x="8532946" y="3398531"/>
                <a:ext cx="26623" cy="26623"/>
              </a:xfrm>
              <a:custGeom>
                <a:avLst/>
                <a:gdLst>
                  <a:gd name="connsiteX0" fmla="*/ 13949 w 26623"/>
                  <a:gd name="connsiteY0" fmla="*/ 26910 h 26623"/>
                  <a:gd name="connsiteX1" fmla="*/ 23362 w 26623"/>
                  <a:gd name="connsiteY1" fmla="*/ 23011 h 26623"/>
                  <a:gd name="connsiteX2" fmla="*/ 27261 w 26623"/>
                  <a:gd name="connsiteY2" fmla="*/ 13598 h 26623"/>
                  <a:gd name="connsiteX3" fmla="*/ 23362 w 26623"/>
                  <a:gd name="connsiteY3" fmla="*/ 4185 h 26623"/>
                  <a:gd name="connsiteX4" fmla="*/ 13949 w 26623"/>
                  <a:gd name="connsiteY4" fmla="*/ 287 h 26623"/>
                  <a:gd name="connsiteX5" fmla="*/ 4537 w 26623"/>
                  <a:gd name="connsiteY5" fmla="*/ 4185 h 26623"/>
                  <a:gd name="connsiteX6" fmla="*/ 638 w 26623"/>
                  <a:gd name="connsiteY6" fmla="*/ 13598 h 26623"/>
                  <a:gd name="connsiteX7" fmla="*/ 4537 w 26623"/>
                  <a:gd name="connsiteY7" fmla="*/ 23011 h 26623"/>
                  <a:gd name="connsiteX8" fmla="*/ 13949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9" y="26910"/>
                    </a:moveTo>
                    <a:cubicBezTo>
                      <a:pt x="17480" y="26910"/>
                      <a:pt x="20866" y="25507"/>
                      <a:pt x="23362" y="23011"/>
                    </a:cubicBezTo>
                    <a:cubicBezTo>
                      <a:pt x="25858" y="20515"/>
                      <a:pt x="27261" y="17128"/>
                      <a:pt x="27261" y="13598"/>
                    </a:cubicBezTo>
                    <a:cubicBezTo>
                      <a:pt x="27261" y="10068"/>
                      <a:pt x="25858" y="6682"/>
                      <a:pt x="23362" y="4185"/>
                    </a:cubicBezTo>
                    <a:cubicBezTo>
                      <a:pt x="20866" y="1689"/>
                      <a:pt x="17480" y="287"/>
                      <a:pt x="13949" y="287"/>
                    </a:cubicBezTo>
                    <a:cubicBezTo>
                      <a:pt x="10419" y="287"/>
                      <a:pt x="7033" y="1689"/>
                      <a:pt x="4537" y="4185"/>
                    </a:cubicBezTo>
                    <a:cubicBezTo>
                      <a:pt x="2040" y="6682"/>
                      <a:pt x="638" y="10068"/>
                      <a:pt x="638" y="13598"/>
                    </a:cubicBezTo>
                    <a:cubicBezTo>
                      <a:pt x="638" y="17128"/>
                      <a:pt x="2040" y="20515"/>
                      <a:pt x="4537" y="23011"/>
                    </a:cubicBezTo>
                    <a:cubicBezTo>
                      <a:pt x="7033" y="25507"/>
                      <a:pt x="10419" y="26910"/>
                      <a:pt x="13949" y="269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12" name="任意多边形: 形状 68711">
                <a:extLst>
                  <a:ext uri="{FF2B5EF4-FFF2-40B4-BE49-F238E27FC236}">
                    <a16:creationId xmlns:a16="http://schemas.microsoft.com/office/drawing/2014/main" id="{943C40D3-3627-06D3-6770-F7F26478776B}"/>
                  </a:ext>
                </a:extLst>
              </p:cNvPr>
              <p:cNvSpPr/>
              <p:nvPr/>
            </p:nvSpPr>
            <p:spPr>
              <a:xfrm>
                <a:off x="7007875" y="5370505"/>
                <a:ext cx="26623" cy="26623"/>
              </a:xfrm>
              <a:custGeom>
                <a:avLst/>
                <a:gdLst>
                  <a:gd name="connsiteX0" fmla="*/ 13821 w 26623"/>
                  <a:gd name="connsiteY0" fmla="*/ 27075 h 26623"/>
                  <a:gd name="connsiteX1" fmla="*/ 23234 w 26623"/>
                  <a:gd name="connsiteY1" fmla="*/ 23176 h 26623"/>
                  <a:gd name="connsiteX2" fmla="*/ 27133 w 26623"/>
                  <a:gd name="connsiteY2" fmla="*/ 13764 h 26623"/>
                  <a:gd name="connsiteX3" fmla="*/ 23234 w 26623"/>
                  <a:gd name="connsiteY3" fmla="*/ 4351 h 26623"/>
                  <a:gd name="connsiteX4" fmla="*/ 13821 w 26623"/>
                  <a:gd name="connsiteY4" fmla="*/ 452 h 26623"/>
                  <a:gd name="connsiteX5" fmla="*/ 4409 w 26623"/>
                  <a:gd name="connsiteY5" fmla="*/ 4351 h 26623"/>
                  <a:gd name="connsiteX6" fmla="*/ 510 w 26623"/>
                  <a:gd name="connsiteY6" fmla="*/ 13764 h 26623"/>
                  <a:gd name="connsiteX7" fmla="*/ 4409 w 26623"/>
                  <a:gd name="connsiteY7" fmla="*/ 23176 h 26623"/>
                  <a:gd name="connsiteX8" fmla="*/ 13821 w 26623"/>
                  <a:gd name="connsiteY8" fmla="*/ 270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1" y="27075"/>
                    </a:moveTo>
                    <a:cubicBezTo>
                      <a:pt x="17352" y="27075"/>
                      <a:pt x="20738" y="25673"/>
                      <a:pt x="23234" y="23176"/>
                    </a:cubicBezTo>
                    <a:cubicBezTo>
                      <a:pt x="25730" y="20680"/>
                      <a:pt x="27133" y="17294"/>
                      <a:pt x="27133" y="13764"/>
                    </a:cubicBezTo>
                    <a:cubicBezTo>
                      <a:pt x="27133" y="10234"/>
                      <a:pt x="25730" y="6847"/>
                      <a:pt x="23234" y="4351"/>
                    </a:cubicBezTo>
                    <a:cubicBezTo>
                      <a:pt x="20738" y="1855"/>
                      <a:pt x="17352" y="452"/>
                      <a:pt x="13821" y="452"/>
                    </a:cubicBezTo>
                    <a:cubicBezTo>
                      <a:pt x="10291" y="452"/>
                      <a:pt x="6905" y="1855"/>
                      <a:pt x="4409" y="4351"/>
                    </a:cubicBezTo>
                    <a:cubicBezTo>
                      <a:pt x="1912" y="6847"/>
                      <a:pt x="510" y="10234"/>
                      <a:pt x="510" y="13764"/>
                    </a:cubicBezTo>
                    <a:cubicBezTo>
                      <a:pt x="510" y="17294"/>
                      <a:pt x="1912" y="20680"/>
                      <a:pt x="4409" y="23176"/>
                    </a:cubicBezTo>
                    <a:cubicBezTo>
                      <a:pt x="6905" y="25673"/>
                      <a:pt x="10291" y="27075"/>
                      <a:pt x="13821" y="270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13" name="任意多边形: 形状 68712">
                <a:extLst>
                  <a:ext uri="{FF2B5EF4-FFF2-40B4-BE49-F238E27FC236}">
                    <a16:creationId xmlns:a16="http://schemas.microsoft.com/office/drawing/2014/main" id="{53B6DC32-E96E-C742-7820-FF041CC0DE5E}"/>
                  </a:ext>
                </a:extLst>
              </p:cNvPr>
              <p:cNvSpPr/>
              <p:nvPr/>
            </p:nvSpPr>
            <p:spPr>
              <a:xfrm>
                <a:off x="8135889" y="2184088"/>
                <a:ext cx="26623" cy="26623"/>
              </a:xfrm>
              <a:custGeom>
                <a:avLst/>
                <a:gdLst>
                  <a:gd name="connsiteX0" fmla="*/ 13916 w 26623"/>
                  <a:gd name="connsiteY0" fmla="*/ 26808 h 26623"/>
                  <a:gd name="connsiteX1" fmla="*/ 23329 w 26623"/>
                  <a:gd name="connsiteY1" fmla="*/ 22909 h 26623"/>
                  <a:gd name="connsiteX2" fmla="*/ 27228 w 26623"/>
                  <a:gd name="connsiteY2" fmla="*/ 13496 h 26623"/>
                  <a:gd name="connsiteX3" fmla="*/ 23329 w 26623"/>
                  <a:gd name="connsiteY3" fmla="*/ 4083 h 26623"/>
                  <a:gd name="connsiteX4" fmla="*/ 13916 w 26623"/>
                  <a:gd name="connsiteY4" fmla="*/ 185 h 26623"/>
                  <a:gd name="connsiteX5" fmla="*/ 4503 w 26623"/>
                  <a:gd name="connsiteY5" fmla="*/ 4083 h 26623"/>
                  <a:gd name="connsiteX6" fmla="*/ 604 w 26623"/>
                  <a:gd name="connsiteY6" fmla="*/ 13496 h 26623"/>
                  <a:gd name="connsiteX7" fmla="*/ 4503 w 26623"/>
                  <a:gd name="connsiteY7" fmla="*/ 22909 h 26623"/>
                  <a:gd name="connsiteX8" fmla="*/ 13916 w 26623"/>
                  <a:gd name="connsiteY8" fmla="*/ 268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6" y="26808"/>
                    </a:moveTo>
                    <a:cubicBezTo>
                      <a:pt x="17446" y="26808"/>
                      <a:pt x="20832" y="25405"/>
                      <a:pt x="23329" y="22909"/>
                    </a:cubicBezTo>
                    <a:cubicBezTo>
                      <a:pt x="25825" y="20413"/>
                      <a:pt x="27228" y="17026"/>
                      <a:pt x="27228" y="13496"/>
                    </a:cubicBezTo>
                    <a:cubicBezTo>
                      <a:pt x="27228" y="9966"/>
                      <a:pt x="25825" y="6580"/>
                      <a:pt x="23329" y="4083"/>
                    </a:cubicBezTo>
                    <a:cubicBezTo>
                      <a:pt x="20832" y="1587"/>
                      <a:pt x="17446" y="185"/>
                      <a:pt x="13916" y="185"/>
                    </a:cubicBezTo>
                    <a:cubicBezTo>
                      <a:pt x="10386" y="185"/>
                      <a:pt x="7000" y="1587"/>
                      <a:pt x="4503" y="4083"/>
                    </a:cubicBezTo>
                    <a:cubicBezTo>
                      <a:pt x="2007" y="6580"/>
                      <a:pt x="604" y="9966"/>
                      <a:pt x="604" y="13496"/>
                    </a:cubicBezTo>
                    <a:cubicBezTo>
                      <a:pt x="604" y="17026"/>
                      <a:pt x="2007" y="20413"/>
                      <a:pt x="4503" y="22909"/>
                    </a:cubicBezTo>
                    <a:cubicBezTo>
                      <a:pt x="7000" y="25405"/>
                      <a:pt x="10386" y="26808"/>
                      <a:pt x="13916" y="268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14" name="任意多边形: 形状 68713">
                <a:extLst>
                  <a:ext uri="{FF2B5EF4-FFF2-40B4-BE49-F238E27FC236}">
                    <a16:creationId xmlns:a16="http://schemas.microsoft.com/office/drawing/2014/main" id="{50F69796-040C-0DAA-684D-55034496476D}"/>
                  </a:ext>
                </a:extLst>
              </p:cNvPr>
              <p:cNvSpPr/>
              <p:nvPr/>
            </p:nvSpPr>
            <p:spPr>
              <a:xfrm>
                <a:off x="3301601" y="2905102"/>
                <a:ext cx="26623" cy="26623"/>
              </a:xfrm>
              <a:custGeom>
                <a:avLst/>
                <a:gdLst>
                  <a:gd name="connsiteX0" fmla="*/ 13510 w 26623"/>
                  <a:gd name="connsiteY0" fmla="*/ 26868 h 26623"/>
                  <a:gd name="connsiteX1" fmla="*/ 22923 w 26623"/>
                  <a:gd name="connsiteY1" fmla="*/ 22969 h 26623"/>
                  <a:gd name="connsiteX2" fmla="*/ 26822 w 26623"/>
                  <a:gd name="connsiteY2" fmla="*/ 13557 h 26623"/>
                  <a:gd name="connsiteX3" fmla="*/ 22923 w 26623"/>
                  <a:gd name="connsiteY3" fmla="*/ 4144 h 26623"/>
                  <a:gd name="connsiteX4" fmla="*/ 13510 w 26623"/>
                  <a:gd name="connsiteY4" fmla="*/ 245 h 26623"/>
                  <a:gd name="connsiteX5" fmla="*/ 4097 w 26623"/>
                  <a:gd name="connsiteY5" fmla="*/ 4144 h 26623"/>
                  <a:gd name="connsiteX6" fmla="*/ 198 w 26623"/>
                  <a:gd name="connsiteY6" fmla="*/ 13557 h 26623"/>
                  <a:gd name="connsiteX7" fmla="*/ 4097 w 26623"/>
                  <a:gd name="connsiteY7" fmla="*/ 22969 h 26623"/>
                  <a:gd name="connsiteX8" fmla="*/ 13510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0" y="26868"/>
                    </a:moveTo>
                    <a:cubicBezTo>
                      <a:pt x="17040" y="26868"/>
                      <a:pt x="20426" y="25466"/>
                      <a:pt x="22923" y="22969"/>
                    </a:cubicBezTo>
                    <a:cubicBezTo>
                      <a:pt x="25419" y="20473"/>
                      <a:pt x="26822" y="17087"/>
                      <a:pt x="26822" y="13557"/>
                    </a:cubicBezTo>
                    <a:cubicBezTo>
                      <a:pt x="26822" y="10026"/>
                      <a:pt x="25419" y="6640"/>
                      <a:pt x="22923" y="4144"/>
                    </a:cubicBezTo>
                    <a:cubicBezTo>
                      <a:pt x="20426" y="1648"/>
                      <a:pt x="17040" y="245"/>
                      <a:pt x="13510" y="245"/>
                    </a:cubicBezTo>
                    <a:cubicBezTo>
                      <a:pt x="9980" y="245"/>
                      <a:pt x="6594" y="1648"/>
                      <a:pt x="4097" y="4144"/>
                    </a:cubicBezTo>
                    <a:cubicBezTo>
                      <a:pt x="1601" y="6640"/>
                      <a:pt x="198" y="10026"/>
                      <a:pt x="198" y="13557"/>
                    </a:cubicBezTo>
                    <a:cubicBezTo>
                      <a:pt x="198" y="17087"/>
                      <a:pt x="1601" y="20473"/>
                      <a:pt x="4097" y="22969"/>
                    </a:cubicBezTo>
                    <a:cubicBezTo>
                      <a:pt x="6594" y="25466"/>
                      <a:pt x="9980" y="26868"/>
                      <a:pt x="13510" y="268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15" name="任意多边形: 形状 68714">
                <a:extLst>
                  <a:ext uri="{FF2B5EF4-FFF2-40B4-BE49-F238E27FC236}">
                    <a16:creationId xmlns:a16="http://schemas.microsoft.com/office/drawing/2014/main" id="{E15712DB-395F-66A5-9793-5989DB59334F}"/>
                  </a:ext>
                </a:extLst>
              </p:cNvPr>
              <p:cNvSpPr/>
              <p:nvPr/>
            </p:nvSpPr>
            <p:spPr>
              <a:xfrm>
                <a:off x="2673375" y="2377853"/>
                <a:ext cx="26623" cy="26623"/>
              </a:xfrm>
              <a:custGeom>
                <a:avLst/>
                <a:gdLst>
                  <a:gd name="connsiteX0" fmla="*/ 13457 w 26623"/>
                  <a:gd name="connsiteY0" fmla="*/ 26824 h 26623"/>
                  <a:gd name="connsiteX1" fmla="*/ 22870 w 26623"/>
                  <a:gd name="connsiteY1" fmla="*/ 22925 h 26623"/>
                  <a:gd name="connsiteX2" fmla="*/ 26769 w 26623"/>
                  <a:gd name="connsiteY2" fmla="*/ 13512 h 26623"/>
                  <a:gd name="connsiteX3" fmla="*/ 22870 w 26623"/>
                  <a:gd name="connsiteY3" fmla="*/ 4100 h 26623"/>
                  <a:gd name="connsiteX4" fmla="*/ 13457 w 26623"/>
                  <a:gd name="connsiteY4" fmla="*/ 201 h 26623"/>
                  <a:gd name="connsiteX5" fmla="*/ 4045 w 26623"/>
                  <a:gd name="connsiteY5" fmla="*/ 4100 h 26623"/>
                  <a:gd name="connsiteX6" fmla="*/ 146 w 26623"/>
                  <a:gd name="connsiteY6" fmla="*/ 13512 h 26623"/>
                  <a:gd name="connsiteX7" fmla="*/ 4045 w 26623"/>
                  <a:gd name="connsiteY7" fmla="*/ 22925 h 26623"/>
                  <a:gd name="connsiteX8" fmla="*/ 13457 w 26623"/>
                  <a:gd name="connsiteY8" fmla="*/ 268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7" y="26824"/>
                    </a:moveTo>
                    <a:cubicBezTo>
                      <a:pt x="16988" y="26824"/>
                      <a:pt x="20374" y="25421"/>
                      <a:pt x="22870" y="22925"/>
                    </a:cubicBezTo>
                    <a:cubicBezTo>
                      <a:pt x="25366" y="20429"/>
                      <a:pt x="26769" y="17043"/>
                      <a:pt x="26769" y="13512"/>
                    </a:cubicBezTo>
                    <a:cubicBezTo>
                      <a:pt x="26769" y="9982"/>
                      <a:pt x="25366" y="6596"/>
                      <a:pt x="22870" y="4100"/>
                    </a:cubicBezTo>
                    <a:cubicBezTo>
                      <a:pt x="20374" y="1603"/>
                      <a:pt x="16988" y="201"/>
                      <a:pt x="13457" y="201"/>
                    </a:cubicBezTo>
                    <a:cubicBezTo>
                      <a:pt x="9927" y="201"/>
                      <a:pt x="6541" y="1603"/>
                      <a:pt x="4045" y="4100"/>
                    </a:cubicBezTo>
                    <a:cubicBezTo>
                      <a:pt x="1548" y="6596"/>
                      <a:pt x="146" y="9982"/>
                      <a:pt x="146" y="13512"/>
                    </a:cubicBezTo>
                    <a:cubicBezTo>
                      <a:pt x="146" y="17043"/>
                      <a:pt x="1548" y="20429"/>
                      <a:pt x="4045" y="22925"/>
                    </a:cubicBezTo>
                    <a:cubicBezTo>
                      <a:pt x="6541" y="25421"/>
                      <a:pt x="9927" y="26824"/>
                      <a:pt x="13457" y="268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16" name="任意多边形: 形状 68715">
                <a:extLst>
                  <a:ext uri="{FF2B5EF4-FFF2-40B4-BE49-F238E27FC236}">
                    <a16:creationId xmlns:a16="http://schemas.microsoft.com/office/drawing/2014/main" id="{AFDC832A-D2F3-E39F-028A-0946C38B5A74}"/>
                  </a:ext>
                </a:extLst>
              </p:cNvPr>
              <p:cNvSpPr/>
              <p:nvPr/>
            </p:nvSpPr>
            <p:spPr>
              <a:xfrm>
                <a:off x="4056285" y="3291055"/>
                <a:ext cx="26623" cy="26623"/>
              </a:xfrm>
              <a:custGeom>
                <a:avLst/>
                <a:gdLst>
                  <a:gd name="connsiteX0" fmla="*/ 13573 w 26623"/>
                  <a:gd name="connsiteY0" fmla="*/ 26901 h 26623"/>
                  <a:gd name="connsiteX1" fmla="*/ 22986 w 26623"/>
                  <a:gd name="connsiteY1" fmla="*/ 23002 h 26623"/>
                  <a:gd name="connsiteX2" fmla="*/ 26885 w 26623"/>
                  <a:gd name="connsiteY2" fmla="*/ 13589 h 26623"/>
                  <a:gd name="connsiteX3" fmla="*/ 22986 w 26623"/>
                  <a:gd name="connsiteY3" fmla="*/ 4176 h 26623"/>
                  <a:gd name="connsiteX4" fmla="*/ 13573 w 26623"/>
                  <a:gd name="connsiteY4" fmla="*/ 278 h 26623"/>
                  <a:gd name="connsiteX5" fmla="*/ 4161 w 26623"/>
                  <a:gd name="connsiteY5" fmla="*/ 4176 h 26623"/>
                  <a:gd name="connsiteX6" fmla="*/ 262 w 26623"/>
                  <a:gd name="connsiteY6" fmla="*/ 13589 h 26623"/>
                  <a:gd name="connsiteX7" fmla="*/ 4161 w 26623"/>
                  <a:gd name="connsiteY7" fmla="*/ 23002 h 26623"/>
                  <a:gd name="connsiteX8" fmla="*/ 13573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3" y="26901"/>
                    </a:moveTo>
                    <a:cubicBezTo>
                      <a:pt x="17104" y="26901"/>
                      <a:pt x="20490" y="25498"/>
                      <a:pt x="22986" y="23002"/>
                    </a:cubicBezTo>
                    <a:cubicBezTo>
                      <a:pt x="25482" y="20506"/>
                      <a:pt x="26885" y="17119"/>
                      <a:pt x="26885" y="13589"/>
                    </a:cubicBezTo>
                    <a:cubicBezTo>
                      <a:pt x="26885" y="10059"/>
                      <a:pt x="25482" y="6673"/>
                      <a:pt x="22986" y="4176"/>
                    </a:cubicBezTo>
                    <a:cubicBezTo>
                      <a:pt x="20490" y="1680"/>
                      <a:pt x="17104" y="278"/>
                      <a:pt x="13573" y="278"/>
                    </a:cubicBezTo>
                    <a:cubicBezTo>
                      <a:pt x="10043" y="278"/>
                      <a:pt x="6657" y="1680"/>
                      <a:pt x="4161" y="4176"/>
                    </a:cubicBezTo>
                    <a:cubicBezTo>
                      <a:pt x="1664" y="6673"/>
                      <a:pt x="262" y="10059"/>
                      <a:pt x="262" y="13589"/>
                    </a:cubicBezTo>
                    <a:cubicBezTo>
                      <a:pt x="262" y="17119"/>
                      <a:pt x="1664" y="20506"/>
                      <a:pt x="4161" y="23002"/>
                    </a:cubicBezTo>
                    <a:cubicBezTo>
                      <a:pt x="6657" y="25498"/>
                      <a:pt x="10043" y="26901"/>
                      <a:pt x="13573" y="269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17" name="任意多边形: 形状 68716">
                <a:extLst>
                  <a:ext uri="{FF2B5EF4-FFF2-40B4-BE49-F238E27FC236}">
                    <a16:creationId xmlns:a16="http://schemas.microsoft.com/office/drawing/2014/main" id="{824DF90B-C57F-9A9B-DD07-C9D50D5CA9EF}"/>
                  </a:ext>
                </a:extLst>
              </p:cNvPr>
              <p:cNvSpPr/>
              <p:nvPr/>
            </p:nvSpPr>
            <p:spPr>
              <a:xfrm>
                <a:off x="7210492" y="2052956"/>
                <a:ext cx="26623" cy="26623"/>
              </a:xfrm>
              <a:custGeom>
                <a:avLst/>
                <a:gdLst>
                  <a:gd name="connsiteX0" fmla="*/ 13838 w 26623"/>
                  <a:gd name="connsiteY0" fmla="*/ 26797 h 26623"/>
                  <a:gd name="connsiteX1" fmla="*/ 23251 w 26623"/>
                  <a:gd name="connsiteY1" fmla="*/ 22898 h 26623"/>
                  <a:gd name="connsiteX2" fmla="*/ 27150 w 26623"/>
                  <a:gd name="connsiteY2" fmla="*/ 13485 h 26623"/>
                  <a:gd name="connsiteX3" fmla="*/ 23251 w 26623"/>
                  <a:gd name="connsiteY3" fmla="*/ 4072 h 26623"/>
                  <a:gd name="connsiteX4" fmla="*/ 13838 w 26623"/>
                  <a:gd name="connsiteY4" fmla="*/ 174 h 26623"/>
                  <a:gd name="connsiteX5" fmla="*/ 4426 w 26623"/>
                  <a:gd name="connsiteY5" fmla="*/ 4072 h 26623"/>
                  <a:gd name="connsiteX6" fmla="*/ 527 w 26623"/>
                  <a:gd name="connsiteY6" fmla="*/ 13485 h 26623"/>
                  <a:gd name="connsiteX7" fmla="*/ 4426 w 26623"/>
                  <a:gd name="connsiteY7" fmla="*/ 22898 h 26623"/>
                  <a:gd name="connsiteX8" fmla="*/ 13838 w 26623"/>
                  <a:gd name="connsiteY8" fmla="*/ 267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6797"/>
                    </a:moveTo>
                    <a:cubicBezTo>
                      <a:pt x="17369" y="26797"/>
                      <a:pt x="20755" y="25394"/>
                      <a:pt x="23251" y="22898"/>
                    </a:cubicBezTo>
                    <a:cubicBezTo>
                      <a:pt x="25747" y="20402"/>
                      <a:pt x="27150" y="17015"/>
                      <a:pt x="27150" y="13485"/>
                    </a:cubicBezTo>
                    <a:cubicBezTo>
                      <a:pt x="27150" y="9955"/>
                      <a:pt x="25747" y="6569"/>
                      <a:pt x="23251" y="4072"/>
                    </a:cubicBezTo>
                    <a:cubicBezTo>
                      <a:pt x="20755" y="1576"/>
                      <a:pt x="17369" y="174"/>
                      <a:pt x="13838" y="174"/>
                    </a:cubicBezTo>
                    <a:cubicBezTo>
                      <a:pt x="10308" y="174"/>
                      <a:pt x="6922" y="1576"/>
                      <a:pt x="4426" y="4072"/>
                    </a:cubicBezTo>
                    <a:cubicBezTo>
                      <a:pt x="1929" y="6569"/>
                      <a:pt x="527" y="9955"/>
                      <a:pt x="527" y="13485"/>
                    </a:cubicBezTo>
                    <a:cubicBezTo>
                      <a:pt x="527" y="17015"/>
                      <a:pt x="1929" y="20402"/>
                      <a:pt x="4426" y="22898"/>
                    </a:cubicBezTo>
                    <a:cubicBezTo>
                      <a:pt x="6922" y="25394"/>
                      <a:pt x="10308" y="26797"/>
                      <a:pt x="13838" y="267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18" name="任意多边形: 形状 68717">
                <a:extLst>
                  <a:ext uri="{FF2B5EF4-FFF2-40B4-BE49-F238E27FC236}">
                    <a16:creationId xmlns:a16="http://schemas.microsoft.com/office/drawing/2014/main" id="{CA9C8168-AD43-BAA6-601C-B456C5B39E4A}"/>
                  </a:ext>
                </a:extLst>
              </p:cNvPr>
              <p:cNvSpPr/>
              <p:nvPr/>
            </p:nvSpPr>
            <p:spPr>
              <a:xfrm>
                <a:off x="4725530" y="4766822"/>
                <a:ext cx="26623" cy="26623"/>
              </a:xfrm>
              <a:custGeom>
                <a:avLst/>
                <a:gdLst>
                  <a:gd name="connsiteX0" fmla="*/ 13630 w 26623"/>
                  <a:gd name="connsiteY0" fmla="*/ 27025 h 26623"/>
                  <a:gd name="connsiteX1" fmla="*/ 23042 w 26623"/>
                  <a:gd name="connsiteY1" fmla="*/ 23126 h 26623"/>
                  <a:gd name="connsiteX2" fmla="*/ 26941 w 26623"/>
                  <a:gd name="connsiteY2" fmla="*/ 13713 h 26623"/>
                  <a:gd name="connsiteX3" fmla="*/ 23042 w 26623"/>
                  <a:gd name="connsiteY3" fmla="*/ 4300 h 26623"/>
                  <a:gd name="connsiteX4" fmla="*/ 13630 w 26623"/>
                  <a:gd name="connsiteY4" fmla="*/ 401 h 26623"/>
                  <a:gd name="connsiteX5" fmla="*/ 4217 w 26623"/>
                  <a:gd name="connsiteY5" fmla="*/ 4300 h 26623"/>
                  <a:gd name="connsiteX6" fmla="*/ 318 w 26623"/>
                  <a:gd name="connsiteY6" fmla="*/ 13713 h 26623"/>
                  <a:gd name="connsiteX7" fmla="*/ 4217 w 26623"/>
                  <a:gd name="connsiteY7" fmla="*/ 23126 h 26623"/>
                  <a:gd name="connsiteX8" fmla="*/ 13630 w 26623"/>
                  <a:gd name="connsiteY8" fmla="*/ 270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0" y="27025"/>
                    </a:moveTo>
                    <a:cubicBezTo>
                      <a:pt x="17160" y="27025"/>
                      <a:pt x="20546" y="25622"/>
                      <a:pt x="23042" y="23126"/>
                    </a:cubicBezTo>
                    <a:cubicBezTo>
                      <a:pt x="25539" y="20630"/>
                      <a:pt x="26941" y="17243"/>
                      <a:pt x="26941" y="13713"/>
                    </a:cubicBezTo>
                    <a:cubicBezTo>
                      <a:pt x="26941" y="10183"/>
                      <a:pt x="25539" y="6797"/>
                      <a:pt x="23042" y="4300"/>
                    </a:cubicBezTo>
                    <a:cubicBezTo>
                      <a:pt x="20546" y="1804"/>
                      <a:pt x="17160" y="401"/>
                      <a:pt x="13630" y="401"/>
                    </a:cubicBezTo>
                    <a:cubicBezTo>
                      <a:pt x="10099" y="401"/>
                      <a:pt x="6713" y="1804"/>
                      <a:pt x="4217" y="4300"/>
                    </a:cubicBezTo>
                    <a:cubicBezTo>
                      <a:pt x="1721" y="6797"/>
                      <a:pt x="318" y="10183"/>
                      <a:pt x="318" y="13713"/>
                    </a:cubicBezTo>
                    <a:cubicBezTo>
                      <a:pt x="318" y="17243"/>
                      <a:pt x="1721" y="20630"/>
                      <a:pt x="4217" y="23126"/>
                    </a:cubicBezTo>
                    <a:cubicBezTo>
                      <a:pt x="6713" y="25622"/>
                      <a:pt x="10099" y="27025"/>
                      <a:pt x="13630" y="270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19" name="任意多边形: 形状 68718">
                <a:extLst>
                  <a:ext uri="{FF2B5EF4-FFF2-40B4-BE49-F238E27FC236}">
                    <a16:creationId xmlns:a16="http://schemas.microsoft.com/office/drawing/2014/main" id="{65545A9A-90DC-54DF-67BF-532C7C6A19D1}"/>
                  </a:ext>
                </a:extLst>
              </p:cNvPr>
              <p:cNvSpPr/>
              <p:nvPr/>
            </p:nvSpPr>
            <p:spPr>
              <a:xfrm>
                <a:off x="9301967" y="3632256"/>
                <a:ext cx="26623" cy="26623"/>
              </a:xfrm>
              <a:custGeom>
                <a:avLst/>
                <a:gdLst>
                  <a:gd name="connsiteX0" fmla="*/ 14014 w 26623"/>
                  <a:gd name="connsiteY0" fmla="*/ 26929 h 26623"/>
                  <a:gd name="connsiteX1" fmla="*/ 23427 w 26623"/>
                  <a:gd name="connsiteY1" fmla="*/ 23030 h 26623"/>
                  <a:gd name="connsiteX2" fmla="*/ 27326 w 26623"/>
                  <a:gd name="connsiteY2" fmla="*/ 13618 h 26623"/>
                  <a:gd name="connsiteX3" fmla="*/ 23427 w 26623"/>
                  <a:gd name="connsiteY3" fmla="*/ 4205 h 26623"/>
                  <a:gd name="connsiteX4" fmla="*/ 14014 w 26623"/>
                  <a:gd name="connsiteY4" fmla="*/ 306 h 26623"/>
                  <a:gd name="connsiteX5" fmla="*/ 4601 w 26623"/>
                  <a:gd name="connsiteY5" fmla="*/ 4205 h 26623"/>
                  <a:gd name="connsiteX6" fmla="*/ 702 w 26623"/>
                  <a:gd name="connsiteY6" fmla="*/ 13618 h 26623"/>
                  <a:gd name="connsiteX7" fmla="*/ 4601 w 26623"/>
                  <a:gd name="connsiteY7" fmla="*/ 23030 h 26623"/>
                  <a:gd name="connsiteX8" fmla="*/ 14014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4014" y="26929"/>
                    </a:moveTo>
                    <a:cubicBezTo>
                      <a:pt x="17544" y="26929"/>
                      <a:pt x="20930" y="25527"/>
                      <a:pt x="23427" y="23030"/>
                    </a:cubicBezTo>
                    <a:cubicBezTo>
                      <a:pt x="25923" y="20534"/>
                      <a:pt x="27326" y="17148"/>
                      <a:pt x="27326" y="13618"/>
                    </a:cubicBezTo>
                    <a:cubicBezTo>
                      <a:pt x="27326" y="10088"/>
                      <a:pt x="25923" y="6701"/>
                      <a:pt x="23427" y="4205"/>
                    </a:cubicBezTo>
                    <a:cubicBezTo>
                      <a:pt x="20930" y="1709"/>
                      <a:pt x="17544" y="306"/>
                      <a:pt x="14014" y="306"/>
                    </a:cubicBezTo>
                    <a:cubicBezTo>
                      <a:pt x="10484" y="306"/>
                      <a:pt x="7098" y="1709"/>
                      <a:pt x="4601" y="4205"/>
                    </a:cubicBezTo>
                    <a:cubicBezTo>
                      <a:pt x="2105" y="6701"/>
                      <a:pt x="702" y="10088"/>
                      <a:pt x="702" y="13618"/>
                    </a:cubicBezTo>
                    <a:cubicBezTo>
                      <a:pt x="702" y="17148"/>
                      <a:pt x="2105" y="20534"/>
                      <a:pt x="4601" y="23030"/>
                    </a:cubicBezTo>
                    <a:cubicBezTo>
                      <a:pt x="7098" y="25527"/>
                      <a:pt x="10484" y="26929"/>
                      <a:pt x="14014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20" name="任意多边形: 形状 68719">
                <a:extLst>
                  <a:ext uri="{FF2B5EF4-FFF2-40B4-BE49-F238E27FC236}">
                    <a16:creationId xmlns:a16="http://schemas.microsoft.com/office/drawing/2014/main" id="{B776C57C-8C7E-EDC2-765B-A47013C28E64}"/>
                  </a:ext>
                </a:extLst>
              </p:cNvPr>
              <p:cNvSpPr/>
              <p:nvPr/>
            </p:nvSpPr>
            <p:spPr>
              <a:xfrm>
                <a:off x="5322349" y="5024390"/>
                <a:ext cx="26623" cy="26623"/>
              </a:xfrm>
              <a:custGeom>
                <a:avLst/>
                <a:gdLst>
                  <a:gd name="connsiteX0" fmla="*/ 13680 w 26623"/>
                  <a:gd name="connsiteY0" fmla="*/ 27046 h 26623"/>
                  <a:gd name="connsiteX1" fmla="*/ 23092 w 26623"/>
                  <a:gd name="connsiteY1" fmla="*/ 23147 h 26623"/>
                  <a:gd name="connsiteX2" fmla="*/ 26991 w 26623"/>
                  <a:gd name="connsiteY2" fmla="*/ 13735 h 26623"/>
                  <a:gd name="connsiteX3" fmla="*/ 23092 w 26623"/>
                  <a:gd name="connsiteY3" fmla="*/ 4322 h 26623"/>
                  <a:gd name="connsiteX4" fmla="*/ 13680 w 26623"/>
                  <a:gd name="connsiteY4" fmla="*/ 423 h 26623"/>
                  <a:gd name="connsiteX5" fmla="*/ 4267 w 26623"/>
                  <a:gd name="connsiteY5" fmla="*/ 4322 h 26623"/>
                  <a:gd name="connsiteX6" fmla="*/ 368 w 26623"/>
                  <a:gd name="connsiteY6" fmla="*/ 13735 h 26623"/>
                  <a:gd name="connsiteX7" fmla="*/ 4267 w 26623"/>
                  <a:gd name="connsiteY7" fmla="*/ 23147 h 26623"/>
                  <a:gd name="connsiteX8" fmla="*/ 13680 w 26623"/>
                  <a:gd name="connsiteY8" fmla="*/ 270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0" y="27046"/>
                    </a:moveTo>
                    <a:cubicBezTo>
                      <a:pt x="17210" y="27046"/>
                      <a:pt x="20596" y="25644"/>
                      <a:pt x="23092" y="23147"/>
                    </a:cubicBezTo>
                    <a:cubicBezTo>
                      <a:pt x="25589" y="20651"/>
                      <a:pt x="26991" y="17265"/>
                      <a:pt x="26991" y="13735"/>
                    </a:cubicBezTo>
                    <a:cubicBezTo>
                      <a:pt x="26991" y="10204"/>
                      <a:pt x="25589" y="6818"/>
                      <a:pt x="23092" y="4322"/>
                    </a:cubicBezTo>
                    <a:cubicBezTo>
                      <a:pt x="20596" y="1826"/>
                      <a:pt x="17210" y="423"/>
                      <a:pt x="13680" y="423"/>
                    </a:cubicBezTo>
                    <a:cubicBezTo>
                      <a:pt x="10149" y="423"/>
                      <a:pt x="6763" y="1826"/>
                      <a:pt x="4267" y="4322"/>
                    </a:cubicBezTo>
                    <a:cubicBezTo>
                      <a:pt x="1771" y="6818"/>
                      <a:pt x="368" y="10204"/>
                      <a:pt x="368" y="13735"/>
                    </a:cubicBezTo>
                    <a:cubicBezTo>
                      <a:pt x="368" y="17265"/>
                      <a:pt x="1771" y="20651"/>
                      <a:pt x="4267" y="23147"/>
                    </a:cubicBezTo>
                    <a:cubicBezTo>
                      <a:pt x="6763" y="25644"/>
                      <a:pt x="10149" y="27046"/>
                      <a:pt x="13680" y="270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21" name="任意多边形: 形状 68720">
                <a:extLst>
                  <a:ext uri="{FF2B5EF4-FFF2-40B4-BE49-F238E27FC236}">
                    <a16:creationId xmlns:a16="http://schemas.microsoft.com/office/drawing/2014/main" id="{E214D4A4-8E1D-92F0-511F-4CAF7F66CDBC}"/>
                  </a:ext>
                </a:extLst>
              </p:cNvPr>
              <p:cNvSpPr/>
              <p:nvPr/>
            </p:nvSpPr>
            <p:spPr>
              <a:xfrm>
                <a:off x="5260620" y="5133031"/>
                <a:ext cx="26623" cy="26623"/>
              </a:xfrm>
              <a:custGeom>
                <a:avLst/>
                <a:gdLst>
                  <a:gd name="connsiteX0" fmla="*/ 13675 w 26623"/>
                  <a:gd name="connsiteY0" fmla="*/ 27055 h 26623"/>
                  <a:gd name="connsiteX1" fmla="*/ 23087 w 26623"/>
                  <a:gd name="connsiteY1" fmla="*/ 23157 h 26623"/>
                  <a:gd name="connsiteX2" fmla="*/ 26986 w 26623"/>
                  <a:gd name="connsiteY2" fmla="*/ 13744 h 26623"/>
                  <a:gd name="connsiteX3" fmla="*/ 23087 w 26623"/>
                  <a:gd name="connsiteY3" fmla="*/ 4331 h 26623"/>
                  <a:gd name="connsiteX4" fmla="*/ 13675 w 26623"/>
                  <a:gd name="connsiteY4" fmla="*/ 432 h 26623"/>
                  <a:gd name="connsiteX5" fmla="*/ 4262 w 26623"/>
                  <a:gd name="connsiteY5" fmla="*/ 4331 h 26623"/>
                  <a:gd name="connsiteX6" fmla="*/ 363 w 26623"/>
                  <a:gd name="connsiteY6" fmla="*/ 13744 h 26623"/>
                  <a:gd name="connsiteX7" fmla="*/ 4262 w 26623"/>
                  <a:gd name="connsiteY7" fmla="*/ 23157 h 26623"/>
                  <a:gd name="connsiteX8" fmla="*/ 13675 w 26623"/>
                  <a:gd name="connsiteY8" fmla="*/ 270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5" y="27055"/>
                    </a:moveTo>
                    <a:cubicBezTo>
                      <a:pt x="17205" y="27055"/>
                      <a:pt x="20591" y="25653"/>
                      <a:pt x="23087" y="23157"/>
                    </a:cubicBezTo>
                    <a:cubicBezTo>
                      <a:pt x="25584" y="20660"/>
                      <a:pt x="26986" y="17274"/>
                      <a:pt x="26986" y="13744"/>
                    </a:cubicBezTo>
                    <a:cubicBezTo>
                      <a:pt x="26986" y="10214"/>
                      <a:pt x="25584" y="6827"/>
                      <a:pt x="23087" y="4331"/>
                    </a:cubicBezTo>
                    <a:cubicBezTo>
                      <a:pt x="20591" y="1835"/>
                      <a:pt x="17205" y="432"/>
                      <a:pt x="13675" y="432"/>
                    </a:cubicBezTo>
                    <a:cubicBezTo>
                      <a:pt x="10144" y="432"/>
                      <a:pt x="6758" y="1835"/>
                      <a:pt x="4262" y="4331"/>
                    </a:cubicBezTo>
                    <a:cubicBezTo>
                      <a:pt x="1766" y="6827"/>
                      <a:pt x="363" y="10214"/>
                      <a:pt x="363" y="13744"/>
                    </a:cubicBezTo>
                    <a:cubicBezTo>
                      <a:pt x="363" y="17274"/>
                      <a:pt x="1766" y="20660"/>
                      <a:pt x="4262" y="23157"/>
                    </a:cubicBezTo>
                    <a:cubicBezTo>
                      <a:pt x="6758" y="25653"/>
                      <a:pt x="10144" y="27055"/>
                      <a:pt x="13675" y="2705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22" name="任意多边形: 形状 68721">
                <a:extLst>
                  <a:ext uri="{FF2B5EF4-FFF2-40B4-BE49-F238E27FC236}">
                    <a16:creationId xmlns:a16="http://schemas.microsoft.com/office/drawing/2014/main" id="{74DD2B5B-F793-045F-2BEC-885286E1655F}"/>
                  </a:ext>
                </a:extLst>
              </p:cNvPr>
              <p:cNvSpPr/>
              <p:nvPr/>
            </p:nvSpPr>
            <p:spPr>
              <a:xfrm>
                <a:off x="5360350" y="4963572"/>
                <a:ext cx="26623" cy="26623"/>
              </a:xfrm>
              <a:custGeom>
                <a:avLst/>
                <a:gdLst>
                  <a:gd name="connsiteX0" fmla="*/ 13683 w 26623"/>
                  <a:gd name="connsiteY0" fmla="*/ 27041 h 26623"/>
                  <a:gd name="connsiteX1" fmla="*/ 23096 w 26623"/>
                  <a:gd name="connsiteY1" fmla="*/ 23142 h 26623"/>
                  <a:gd name="connsiteX2" fmla="*/ 26995 w 26623"/>
                  <a:gd name="connsiteY2" fmla="*/ 13730 h 26623"/>
                  <a:gd name="connsiteX3" fmla="*/ 23096 w 26623"/>
                  <a:gd name="connsiteY3" fmla="*/ 4317 h 26623"/>
                  <a:gd name="connsiteX4" fmla="*/ 13683 w 26623"/>
                  <a:gd name="connsiteY4" fmla="*/ 418 h 26623"/>
                  <a:gd name="connsiteX5" fmla="*/ 4270 w 26623"/>
                  <a:gd name="connsiteY5" fmla="*/ 4317 h 26623"/>
                  <a:gd name="connsiteX6" fmla="*/ 371 w 26623"/>
                  <a:gd name="connsiteY6" fmla="*/ 13730 h 26623"/>
                  <a:gd name="connsiteX7" fmla="*/ 4270 w 26623"/>
                  <a:gd name="connsiteY7" fmla="*/ 23142 h 26623"/>
                  <a:gd name="connsiteX8" fmla="*/ 13683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3" y="27041"/>
                    </a:moveTo>
                    <a:cubicBezTo>
                      <a:pt x="17213" y="27041"/>
                      <a:pt x="20599" y="25639"/>
                      <a:pt x="23096" y="23142"/>
                    </a:cubicBezTo>
                    <a:cubicBezTo>
                      <a:pt x="25592" y="20646"/>
                      <a:pt x="26995" y="17260"/>
                      <a:pt x="26995" y="13730"/>
                    </a:cubicBezTo>
                    <a:cubicBezTo>
                      <a:pt x="26995" y="10199"/>
                      <a:pt x="25592" y="6813"/>
                      <a:pt x="23096" y="4317"/>
                    </a:cubicBezTo>
                    <a:cubicBezTo>
                      <a:pt x="20599" y="1821"/>
                      <a:pt x="17213" y="418"/>
                      <a:pt x="13683" y="418"/>
                    </a:cubicBezTo>
                    <a:cubicBezTo>
                      <a:pt x="10153" y="418"/>
                      <a:pt x="6766" y="1821"/>
                      <a:pt x="4270" y="4317"/>
                    </a:cubicBezTo>
                    <a:cubicBezTo>
                      <a:pt x="1774" y="6813"/>
                      <a:pt x="371" y="10199"/>
                      <a:pt x="371" y="13730"/>
                    </a:cubicBezTo>
                    <a:cubicBezTo>
                      <a:pt x="371" y="17260"/>
                      <a:pt x="1774" y="20646"/>
                      <a:pt x="4270" y="23142"/>
                    </a:cubicBezTo>
                    <a:cubicBezTo>
                      <a:pt x="6766" y="25639"/>
                      <a:pt x="10153" y="27041"/>
                      <a:pt x="13683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23" name="任意多边形: 形状 68722">
                <a:extLst>
                  <a:ext uri="{FF2B5EF4-FFF2-40B4-BE49-F238E27FC236}">
                    <a16:creationId xmlns:a16="http://schemas.microsoft.com/office/drawing/2014/main" id="{769848EC-0256-A509-9995-F6F8426D07F4}"/>
                  </a:ext>
                </a:extLst>
              </p:cNvPr>
              <p:cNvSpPr/>
              <p:nvPr/>
            </p:nvSpPr>
            <p:spPr>
              <a:xfrm>
                <a:off x="7163045" y="2730129"/>
                <a:ext cx="26623" cy="26623"/>
              </a:xfrm>
              <a:custGeom>
                <a:avLst/>
                <a:gdLst>
                  <a:gd name="connsiteX0" fmla="*/ 13834 w 26623"/>
                  <a:gd name="connsiteY0" fmla="*/ 26854 h 26623"/>
                  <a:gd name="connsiteX1" fmla="*/ 23247 w 26623"/>
                  <a:gd name="connsiteY1" fmla="*/ 22955 h 26623"/>
                  <a:gd name="connsiteX2" fmla="*/ 27146 w 26623"/>
                  <a:gd name="connsiteY2" fmla="*/ 13542 h 26623"/>
                  <a:gd name="connsiteX3" fmla="*/ 23247 w 26623"/>
                  <a:gd name="connsiteY3" fmla="*/ 4129 h 26623"/>
                  <a:gd name="connsiteX4" fmla="*/ 13834 w 26623"/>
                  <a:gd name="connsiteY4" fmla="*/ 230 h 26623"/>
                  <a:gd name="connsiteX5" fmla="*/ 4422 w 26623"/>
                  <a:gd name="connsiteY5" fmla="*/ 4129 h 26623"/>
                  <a:gd name="connsiteX6" fmla="*/ 523 w 26623"/>
                  <a:gd name="connsiteY6" fmla="*/ 13542 h 26623"/>
                  <a:gd name="connsiteX7" fmla="*/ 4422 w 26623"/>
                  <a:gd name="connsiteY7" fmla="*/ 22955 h 26623"/>
                  <a:gd name="connsiteX8" fmla="*/ 13834 w 26623"/>
                  <a:gd name="connsiteY8" fmla="*/ 268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4" y="26854"/>
                    </a:moveTo>
                    <a:cubicBezTo>
                      <a:pt x="17365" y="26854"/>
                      <a:pt x="20751" y="25451"/>
                      <a:pt x="23247" y="22955"/>
                    </a:cubicBezTo>
                    <a:cubicBezTo>
                      <a:pt x="25743" y="20458"/>
                      <a:pt x="27146" y="17072"/>
                      <a:pt x="27146" y="13542"/>
                    </a:cubicBezTo>
                    <a:cubicBezTo>
                      <a:pt x="27146" y="10012"/>
                      <a:pt x="25743" y="6626"/>
                      <a:pt x="23247" y="4129"/>
                    </a:cubicBezTo>
                    <a:cubicBezTo>
                      <a:pt x="20751" y="1633"/>
                      <a:pt x="17365" y="230"/>
                      <a:pt x="13834" y="230"/>
                    </a:cubicBezTo>
                    <a:cubicBezTo>
                      <a:pt x="10304" y="230"/>
                      <a:pt x="6918" y="1633"/>
                      <a:pt x="4422" y="4129"/>
                    </a:cubicBezTo>
                    <a:cubicBezTo>
                      <a:pt x="1925" y="6626"/>
                      <a:pt x="523" y="10012"/>
                      <a:pt x="523" y="13542"/>
                    </a:cubicBezTo>
                    <a:cubicBezTo>
                      <a:pt x="523" y="17072"/>
                      <a:pt x="1925" y="20458"/>
                      <a:pt x="4422" y="22955"/>
                    </a:cubicBezTo>
                    <a:cubicBezTo>
                      <a:pt x="6918" y="25451"/>
                      <a:pt x="10304" y="26854"/>
                      <a:pt x="13834" y="2685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24" name="任意多边形: 形状 68723">
                <a:extLst>
                  <a:ext uri="{FF2B5EF4-FFF2-40B4-BE49-F238E27FC236}">
                    <a16:creationId xmlns:a16="http://schemas.microsoft.com/office/drawing/2014/main" id="{63A36C56-A1B6-7880-66EB-C56417CA84A3}"/>
                  </a:ext>
                </a:extLst>
              </p:cNvPr>
              <p:cNvSpPr/>
              <p:nvPr/>
            </p:nvSpPr>
            <p:spPr>
              <a:xfrm>
                <a:off x="7697378" y="2511687"/>
                <a:ext cx="26623" cy="26623"/>
              </a:xfrm>
              <a:custGeom>
                <a:avLst/>
                <a:gdLst>
                  <a:gd name="connsiteX0" fmla="*/ 13879 w 26623"/>
                  <a:gd name="connsiteY0" fmla="*/ 26835 h 26623"/>
                  <a:gd name="connsiteX1" fmla="*/ 23292 w 26623"/>
                  <a:gd name="connsiteY1" fmla="*/ 22936 h 26623"/>
                  <a:gd name="connsiteX2" fmla="*/ 27191 w 26623"/>
                  <a:gd name="connsiteY2" fmla="*/ 13524 h 26623"/>
                  <a:gd name="connsiteX3" fmla="*/ 23292 w 26623"/>
                  <a:gd name="connsiteY3" fmla="*/ 4111 h 26623"/>
                  <a:gd name="connsiteX4" fmla="*/ 13879 w 26623"/>
                  <a:gd name="connsiteY4" fmla="*/ 212 h 26623"/>
                  <a:gd name="connsiteX5" fmla="*/ 4466 w 26623"/>
                  <a:gd name="connsiteY5" fmla="*/ 4111 h 26623"/>
                  <a:gd name="connsiteX6" fmla="*/ 568 w 26623"/>
                  <a:gd name="connsiteY6" fmla="*/ 13524 h 26623"/>
                  <a:gd name="connsiteX7" fmla="*/ 4466 w 26623"/>
                  <a:gd name="connsiteY7" fmla="*/ 22936 h 26623"/>
                  <a:gd name="connsiteX8" fmla="*/ 13879 w 26623"/>
                  <a:gd name="connsiteY8" fmla="*/ 268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9" y="26835"/>
                    </a:moveTo>
                    <a:cubicBezTo>
                      <a:pt x="17409" y="26835"/>
                      <a:pt x="20796" y="25433"/>
                      <a:pt x="23292" y="22936"/>
                    </a:cubicBezTo>
                    <a:cubicBezTo>
                      <a:pt x="25788" y="20440"/>
                      <a:pt x="27191" y="17054"/>
                      <a:pt x="27191" y="13524"/>
                    </a:cubicBezTo>
                    <a:cubicBezTo>
                      <a:pt x="27191" y="9993"/>
                      <a:pt x="25788" y="6607"/>
                      <a:pt x="23292" y="4111"/>
                    </a:cubicBezTo>
                    <a:cubicBezTo>
                      <a:pt x="20796" y="1615"/>
                      <a:pt x="17409" y="212"/>
                      <a:pt x="13879" y="212"/>
                    </a:cubicBezTo>
                    <a:cubicBezTo>
                      <a:pt x="10349" y="212"/>
                      <a:pt x="6963" y="1615"/>
                      <a:pt x="4466" y="4111"/>
                    </a:cubicBezTo>
                    <a:cubicBezTo>
                      <a:pt x="1970" y="6607"/>
                      <a:pt x="568" y="9993"/>
                      <a:pt x="568" y="13524"/>
                    </a:cubicBezTo>
                    <a:cubicBezTo>
                      <a:pt x="568" y="17054"/>
                      <a:pt x="1970" y="20440"/>
                      <a:pt x="4466" y="22936"/>
                    </a:cubicBezTo>
                    <a:cubicBezTo>
                      <a:pt x="6963" y="25433"/>
                      <a:pt x="10349" y="26835"/>
                      <a:pt x="13879" y="268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25" name="任意多边形: 形状 68724">
                <a:extLst>
                  <a:ext uri="{FF2B5EF4-FFF2-40B4-BE49-F238E27FC236}">
                    <a16:creationId xmlns:a16="http://schemas.microsoft.com/office/drawing/2014/main" id="{5C8A8B85-1028-D745-B47A-6DC87DCD23F9}"/>
                  </a:ext>
                </a:extLst>
              </p:cNvPr>
              <p:cNvSpPr/>
              <p:nvPr/>
            </p:nvSpPr>
            <p:spPr>
              <a:xfrm>
                <a:off x="3339796" y="2895555"/>
                <a:ext cx="26623" cy="26623"/>
              </a:xfrm>
              <a:custGeom>
                <a:avLst/>
                <a:gdLst>
                  <a:gd name="connsiteX0" fmla="*/ 13513 w 26623"/>
                  <a:gd name="connsiteY0" fmla="*/ 26868 h 26623"/>
                  <a:gd name="connsiteX1" fmla="*/ 22926 w 26623"/>
                  <a:gd name="connsiteY1" fmla="*/ 22969 h 26623"/>
                  <a:gd name="connsiteX2" fmla="*/ 26825 w 26623"/>
                  <a:gd name="connsiteY2" fmla="*/ 13556 h 26623"/>
                  <a:gd name="connsiteX3" fmla="*/ 22926 w 26623"/>
                  <a:gd name="connsiteY3" fmla="*/ 4143 h 26623"/>
                  <a:gd name="connsiteX4" fmla="*/ 13513 w 26623"/>
                  <a:gd name="connsiteY4" fmla="*/ 244 h 26623"/>
                  <a:gd name="connsiteX5" fmla="*/ 4101 w 26623"/>
                  <a:gd name="connsiteY5" fmla="*/ 4143 h 26623"/>
                  <a:gd name="connsiteX6" fmla="*/ 202 w 26623"/>
                  <a:gd name="connsiteY6" fmla="*/ 13556 h 26623"/>
                  <a:gd name="connsiteX7" fmla="*/ 4101 w 26623"/>
                  <a:gd name="connsiteY7" fmla="*/ 22969 h 26623"/>
                  <a:gd name="connsiteX8" fmla="*/ 13513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3" y="26868"/>
                    </a:moveTo>
                    <a:cubicBezTo>
                      <a:pt x="17043" y="26868"/>
                      <a:pt x="20430" y="25465"/>
                      <a:pt x="22926" y="22969"/>
                    </a:cubicBezTo>
                    <a:cubicBezTo>
                      <a:pt x="25422" y="20472"/>
                      <a:pt x="26825" y="17086"/>
                      <a:pt x="26825" y="13556"/>
                    </a:cubicBezTo>
                    <a:cubicBezTo>
                      <a:pt x="26825" y="10026"/>
                      <a:pt x="25422" y="6639"/>
                      <a:pt x="22926" y="4143"/>
                    </a:cubicBezTo>
                    <a:cubicBezTo>
                      <a:pt x="20430" y="1647"/>
                      <a:pt x="17043" y="244"/>
                      <a:pt x="13513" y="244"/>
                    </a:cubicBezTo>
                    <a:cubicBezTo>
                      <a:pt x="9983" y="244"/>
                      <a:pt x="6597" y="1647"/>
                      <a:pt x="4101" y="4143"/>
                    </a:cubicBezTo>
                    <a:cubicBezTo>
                      <a:pt x="1604" y="6639"/>
                      <a:pt x="202" y="10026"/>
                      <a:pt x="202" y="13556"/>
                    </a:cubicBezTo>
                    <a:cubicBezTo>
                      <a:pt x="202" y="17086"/>
                      <a:pt x="1604" y="20472"/>
                      <a:pt x="4101" y="22969"/>
                    </a:cubicBezTo>
                    <a:cubicBezTo>
                      <a:pt x="6597" y="25465"/>
                      <a:pt x="9983" y="26868"/>
                      <a:pt x="13513" y="268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26" name="任意多边形: 形状 68725">
                <a:extLst>
                  <a:ext uri="{FF2B5EF4-FFF2-40B4-BE49-F238E27FC236}">
                    <a16:creationId xmlns:a16="http://schemas.microsoft.com/office/drawing/2014/main" id="{1C22523B-C6D2-FA43-A247-EB4CF031A2DA}"/>
                  </a:ext>
                </a:extLst>
              </p:cNvPr>
              <p:cNvSpPr/>
              <p:nvPr/>
            </p:nvSpPr>
            <p:spPr>
              <a:xfrm>
                <a:off x="6338602" y="5048847"/>
                <a:ext cx="26623" cy="26623"/>
              </a:xfrm>
              <a:custGeom>
                <a:avLst/>
                <a:gdLst>
                  <a:gd name="connsiteX0" fmla="*/ 13765 w 26623"/>
                  <a:gd name="connsiteY0" fmla="*/ 27048 h 26623"/>
                  <a:gd name="connsiteX1" fmla="*/ 23178 w 26623"/>
                  <a:gd name="connsiteY1" fmla="*/ 23149 h 26623"/>
                  <a:gd name="connsiteX2" fmla="*/ 27077 w 26623"/>
                  <a:gd name="connsiteY2" fmla="*/ 13737 h 26623"/>
                  <a:gd name="connsiteX3" fmla="*/ 23178 w 26623"/>
                  <a:gd name="connsiteY3" fmla="*/ 4324 h 26623"/>
                  <a:gd name="connsiteX4" fmla="*/ 13765 w 26623"/>
                  <a:gd name="connsiteY4" fmla="*/ 425 h 26623"/>
                  <a:gd name="connsiteX5" fmla="*/ 4352 w 26623"/>
                  <a:gd name="connsiteY5" fmla="*/ 4324 h 26623"/>
                  <a:gd name="connsiteX6" fmla="*/ 453 w 26623"/>
                  <a:gd name="connsiteY6" fmla="*/ 13737 h 26623"/>
                  <a:gd name="connsiteX7" fmla="*/ 4352 w 26623"/>
                  <a:gd name="connsiteY7" fmla="*/ 23149 h 26623"/>
                  <a:gd name="connsiteX8" fmla="*/ 13765 w 26623"/>
                  <a:gd name="connsiteY8" fmla="*/ 270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5" y="27048"/>
                    </a:moveTo>
                    <a:cubicBezTo>
                      <a:pt x="17295" y="27048"/>
                      <a:pt x="20682" y="25646"/>
                      <a:pt x="23178" y="23149"/>
                    </a:cubicBezTo>
                    <a:cubicBezTo>
                      <a:pt x="25674" y="20653"/>
                      <a:pt x="27077" y="17267"/>
                      <a:pt x="27077" y="13737"/>
                    </a:cubicBezTo>
                    <a:cubicBezTo>
                      <a:pt x="27077" y="10206"/>
                      <a:pt x="25674" y="6820"/>
                      <a:pt x="23178" y="4324"/>
                    </a:cubicBezTo>
                    <a:cubicBezTo>
                      <a:pt x="20682" y="1828"/>
                      <a:pt x="17295" y="425"/>
                      <a:pt x="13765" y="425"/>
                    </a:cubicBezTo>
                    <a:cubicBezTo>
                      <a:pt x="10235" y="425"/>
                      <a:pt x="6849" y="1828"/>
                      <a:pt x="4352" y="4324"/>
                    </a:cubicBezTo>
                    <a:cubicBezTo>
                      <a:pt x="1856" y="6820"/>
                      <a:pt x="453" y="10206"/>
                      <a:pt x="453" y="13737"/>
                    </a:cubicBezTo>
                    <a:cubicBezTo>
                      <a:pt x="453" y="17267"/>
                      <a:pt x="1856" y="20653"/>
                      <a:pt x="4352" y="23149"/>
                    </a:cubicBezTo>
                    <a:cubicBezTo>
                      <a:pt x="6849" y="25646"/>
                      <a:pt x="10235" y="27048"/>
                      <a:pt x="13765" y="270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27" name="任意多边形: 形状 68726">
                <a:extLst>
                  <a:ext uri="{FF2B5EF4-FFF2-40B4-BE49-F238E27FC236}">
                    <a16:creationId xmlns:a16="http://schemas.microsoft.com/office/drawing/2014/main" id="{7DFB3F1A-0F30-35E8-135B-CC5D761F3C60}"/>
                  </a:ext>
                </a:extLst>
              </p:cNvPr>
              <p:cNvSpPr/>
              <p:nvPr/>
            </p:nvSpPr>
            <p:spPr>
              <a:xfrm>
                <a:off x="2700825" y="2411931"/>
                <a:ext cx="26623" cy="26623"/>
              </a:xfrm>
              <a:custGeom>
                <a:avLst/>
                <a:gdLst>
                  <a:gd name="connsiteX0" fmla="*/ 13460 w 26623"/>
                  <a:gd name="connsiteY0" fmla="*/ 26827 h 26623"/>
                  <a:gd name="connsiteX1" fmla="*/ 22872 w 26623"/>
                  <a:gd name="connsiteY1" fmla="*/ 22928 h 26623"/>
                  <a:gd name="connsiteX2" fmla="*/ 26771 w 26623"/>
                  <a:gd name="connsiteY2" fmla="*/ 13515 h 26623"/>
                  <a:gd name="connsiteX3" fmla="*/ 22872 w 26623"/>
                  <a:gd name="connsiteY3" fmla="*/ 4103 h 26623"/>
                  <a:gd name="connsiteX4" fmla="*/ 13460 w 26623"/>
                  <a:gd name="connsiteY4" fmla="*/ 204 h 26623"/>
                  <a:gd name="connsiteX5" fmla="*/ 4047 w 26623"/>
                  <a:gd name="connsiteY5" fmla="*/ 4103 h 26623"/>
                  <a:gd name="connsiteX6" fmla="*/ 148 w 26623"/>
                  <a:gd name="connsiteY6" fmla="*/ 13515 h 26623"/>
                  <a:gd name="connsiteX7" fmla="*/ 4047 w 26623"/>
                  <a:gd name="connsiteY7" fmla="*/ 22928 h 26623"/>
                  <a:gd name="connsiteX8" fmla="*/ 13460 w 26623"/>
                  <a:gd name="connsiteY8" fmla="*/ 268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60" y="26827"/>
                    </a:moveTo>
                    <a:cubicBezTo>
                      <a:pt x="16990" y="26827"/>
                      <a:pt x="20376" y="25424"/>
                      <a:pt x="22872" y="22928"/>
                    </a:cubicBezTo>
                    <a:cubicBezTo>
                      <a:pt x="25369" y="20432"/>
                      <a:pt x="26771" y="17046"/>
                      <a:pt x="26771" y="13515"/>
                    </a:cubicBezTo>
                    <a:cubicBezTo>
                      <a:pt x="26771" y="9985"/>
                      <a:pt x="25369" y="6599"/>
                      <a:pt x="22872" y="4103"/>
                    </a:cubicBezTo>
                    <a:cubicBezTo>
                      <a:pt x="20376" y="1606"/>
                      <a:pt x="16990" y="204"/>
                      <a:pt x="13460" y="204"/>
                    </a:cubicBezTo>
                    <a:cubicBezTo>
                      <a:pt x="9929" y="204"/>
                      <a:pt x="6543" y="1606"/>
                      <a:pt x="4047" y="4103"/>
                    </a:cubicBezTo>
                    <a:cubicBezTo>
                      <a:pt x="1551" y="6599"/>
                      <a:pt x="148" y="9985"/>
                      <a:pt x="148" y="13515"/>
                    </a:cubicBezTo>
                    <a:cubicBezTo>
                      <a:pt x="148" y="17046"/>
                      <a:pt x="1551" y="20432"/>
                      <a:pt x="4047" y="22928"/>
                    </a:cubicBezTo>
                    <a:cubicBezTo>
                      <a:pt x="6543" y="25424"/>
                      <a:pt x="9929" y="26827"/>
                      <a:pt x="13460" y="268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28" name="任意多边形: 形状 68727">
                <a:extLst>
                  <a:ext uri="{FF2B5EF4-FFF2-40B4-BE49-F238E27FC236}">
                    <a16:creationId xmlns:a16="http://schemas.microsoft.com/office/drawing/2014/main" id="{0E7D1567-DA53-BA3B-BDF4-9063976E0F73}"/>
                  </a:ext>
                </a:extLst>
              </p:cNvPr>
              <p:cNvSpPr/>
              <p:nvPr/>
            </p:nvSpPr>
            <p:spPr>
              <a:xfrm>
                <a:off x="8558386" y="2955845"/>
                <a:ext cx="26623" cy="26623"/>
              </a:xfrm>
              <a:custGeom>
                <a:avLst/>
                <a:gdLst>
                  <a:gd name="connsiteX0" fmla="*/ 13952 w 26623"/>
                  <a:gd name="connsiteY0" fmla="*/ 26873 h 26623"/>
                  <a:gd name="connsiteX1" fmla="*/ 23364 w 26623"/>
                  <a:gd name="connsiteY1" fmla="*/ 22974 h 26623"/>
                  <a:gd name="connsiteX2" fmla="*/ 27263 w 26623"/>
                  <a:gd name="connsiteY2" fmla="*/ 13561 h 26623"/>
                  <a:gd name="connsiteX3" fmla="*/ 23364 w 26623"/>
                  <a:gd name="connsiteY3" fmla="*/ 4148 h 26623"/>
                  <a:gd name="connsiteX4" fmla="*/ 13952 w 26623"/>
                  <a:gd name="connsiteY4" fmla="*/ 249 h 26623"/>
                  <a:gd name="connsiteX5" fmla="*/ 4539 w 26623"/>
                  <a:gd name="connsiteY5" fmla="*/ 4148 h 26623"/>
                  <a:gd name="connsiteX6" fmla="*/ 640 w 26623"/>
                  <a:gd name="connsiteY6" fmla="*/ 13561 h 26623"/>
                  <a:gd name="connsiteX7" fmla="*/ 4539 w 26623"/>
                  <a:gd name="connsiteY7" fmla="*/ 22974 h 26623"/>
                  <a:gd name="connsiteX8" fmla="*/ 13952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2" y="26873"/>
                    </a:moveTo>
                    <a:cubicBezTo>
                      <a:pt x="17482" y="26873"/>
                      <a:pt x="20868" y="25470"/>
                      <a:pt x="23364" y="22974"/>
                    </a:cubicBezTo>
                    <a:cubicBezTo>
                      <a:pt x="25861" y="20477"/>
                      <a:pt x="27263" y="17091"/>
                      <a:pt x="27263" y="13561"/>
                    </a:cubicBezTo>
                    <a:cubicBezTo>
                      <a:pt x="27263" y="10031"/>
                      <a:pt x="25861" y="6645"/>
                      <a:pt x="23364" y="4148"/>
                    </a:cubicBezTo>
                    <a:cubicBezTo>
                      <a:pt x="20868" y="1652"/>
                      <a:pt x="17482" y="249"/>
                      <a:pt x="13952" y="249"/>
                    </a:cubicBezTo>
                    <a:cubicBezTo>
                      <a:pt x="10421" y="249"/>
                      <a:pt x="7035" y="1652"/>
                      <a:pt x="4539" y="4148"/>
                    </a:cubicBezTo>
                    <a:cubicBezTo>
                      <a:pt x="2043" y="6645"/>
                      <a:pt x="640" y="10031"/>
                      <a:pt x="640" y="13561"/>
                    </a:cubicBezTo>
                    <a:cubicBezTo>
                      <a:pt x="640" y="17091"/>
                      <a:pt x="2043" y="20477"/>
                      <a:pt x="4539" y="22974"/>
                    </a:cubicBezTo>
                    <a:cubicBezTo>
                      <a:pt x="7035" y="25470"/>
                      <a:pt x="10421" y="26873"/>
                      <a:pt x="13952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29" name="任意多边形: 形状 68728">
                <a:extLst>
                  <a:ext uri="{FF2B5EF4-FFF2-40B4-BE49-F238E27FC236}">
                    <a16:creationId xmlns:a16="http://schemas.microsoft.com/office/drawing/2014/main" id="{04E55E27-8B26-A5BE-EAF6-18F5E6D3293F}"/>
                  </a:ext>
                </a:extLst>
              </p:cNvPr>
              <p:cNvSpPr/>
              <p:nvPr/>
            </p:nvSpPr>
            <p:spPr>
              <a:xfrm>
                <a:off x="7958261" y="3152201"/>
                <a:ext cx="26623" cy="26623"/>
              </a:xfrm>
              <a:custGeom>
                <a:avLst/>
                <a:gdLst>
                  <a:gd name="connsiteX0" fmla="*/ 13901 w 26623"/>
                  <a:gd name="connsiteY0" fmla="*/ 26889 h 26623"/>
                  <a:gd name="connsiteX1" fmla="*/ 23314 w 26623"/>
                  <a:gd name="connsiteY1" fmla="*/ 22990 h 26623"/>
                  <a:gd name="connsiteX2" fmla="*/ 27213 w 26623"/>
                  <a:gd name="connsiteY2" fmla="*/ 13577 h 26623"/>
                  <a:gd name="connsiteX3" fmla="*/ 23314 w 26623"/>
                  <a:gd name="connsiteY3" fmla="*/ 4165 h 26623"/>
                  <a:gd name="connsiteX4" fmla="*/ 13901 w 26623"/>
                  <a:gd name="connsiteY4" fmla="*/ 266 h 26623"/>
                  <a:gd name="connsiteX5" fmla="*/ 4488 w 26623"/>
                  <a:gd name="connsiteY5" fmla="*/ 4165 h 26623"/>
                  <a:gd name="connsiteX6" fmla="*/ 590 w 26623"/>
                  <a:gd name="connsiteY6" fmla="*/ 13577 h 26623"/>
                  <a:gd name="connsiteX7" fmla="*/ 4488 w 26623"/>
                  <a:gd name="connsiteY7" fmla="*/ 22990 h 26623"/>
                  <a:gd name="connsiteX8" fmla="*/ 13901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1" y="26889"/>
                    </a:moveTo>
                    <a:cubicBezTo>
                      <a:pt x="17431" y="26889"/>
                      <a:pt x="20818" y="25486"/>
                      <a:pt x="23314" y="22990"/>
                    </a:cubicBezTo>
                    <a:cubicBezTo>
                      <a:pt x="25810" y="20494"/>
                      <a:pt x="27213" y="17108"/>
                      <a:pt x="27213" y="13577"/>
                    </a:cubicBezTo>
                    <a:cubicBezTo>
                      <a:pt x="27213" y="10047"/>
                      <a:pt x="25810" y="6661"/>
                      <a:pt x="23314" y="4165"/>
                    </a:cubicBezTo>
                    <a:cubicBezTo>
                      <a:pt x="20818" y="1668"/>
                      <a:pt x="17431" y="266"/>
                      <a:pt x="13901" y="266"/>
                    </a:cubicBezTo>
                    <a:cubicBezTo>
                      <a:pt x="10371" y="266"/>
                      <a:pt x="6985" y="1668"/>
                      <a:pt x="4488" y="4165"/>
                    </a:cubicBezTo>
                    <a:cubicBezTo>
                      <a:pt x="1992" y="6661"/>
                      <a:pt x="590" y="10047"/>
                      <a:pt x="590" y="13577"/>
                    </a:cubicBezTo>
                    <a:cubicBezTo>
                      <a:pt x="590" y="17108"/>
                      <a:pt x="1992" y="20494"/>
                      <a:pt x="4488" y="22990"/>
                    </a:cubicBezTo>
                    <a:cubicBezTo>
                      <a:pt x="6985" y="25486"/>
                      <a:pt x="10371" y="26889"/>
                      <a:pt x="13901" y="268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30" name="任意多边形: 形状 68729">
                <a:extLst>
                  <a:ext uri="{FF2B5EF4-FFF2-40B4-BE49-F238E27FC236}">
                    <a16:creationId xmlns:a16="http://schemas.microsoft.com/office/drawing/2014/main" id="{D5C4E982-5882-FE97-0818-14E9CBCD5B28}"/>
                  </a:ext>
                </a:extLst>
              </p:cNvPr>
              <p:cNvSpPr/>
              <p:nvPr/>
            </p:nvSpPr>
            <p:spPr>
              <a:xfrm>
                <a:off x="8910640" y="3614822"/>
                <a:ext cx="26623" cy="26623"/>
              </a:xfrm>
              <a:custGeom>
                <a:avLst/>
                <a:gdLst>
                  <a:gd name="connsiteX0" fmla="*/ 13981 w 26623"/>
                  <a:gd name="connsiteY0" fmla="*/ 26928 h 26623"/>
                  <a:gd name="connsiteX1" fmla="*/ 23394 w 26623"/>
                  <a:gd name="connsiteY1" fmla="*/ 23029 h 26623"/>
                  <a:gd name="connsiteX2" fmla="*/ 27293 w 26623"/>
                  <a:gd name="connsiteY2" fmla="*/ 13616 h 26623"/>
                  <a:gd name="connsiteX3" fmla="*/ 23394 w 26623"/>
                  <a:gd name="connsiteY3" fmla="*/ 4204 h 26623"/>
                  <a:gd name="connsiteX4" fmla="*/ 13981 w 26623"/>
                  <a:gd name="connsiteY4" fmla="*/ 305 h 26623"/>
                  <a:gd name="connsiteX5" fmla="*/ 4568 w 26623"/>
                  <a:gd name="connsiteY5" fmla="*/ 4204 h 26623"/>
                  <a:gd name="connsiteX6" fmla="*/ 670 w 26623"/>
                  <a:gd name="connsiteY6" fmla="*/ 13616 h 26623"/>
                  <a:gd name="connsiteX7" fmla="*/ 4568 w 26623"/>
                  <a:gd name="connsiteY7" fmla="*/ 23029 h 26623"/>
                  <a:gd name="connsiteX8" fmla="*/ 13981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81" y="26928"/>
                    </a:moveTo>
                    <a:cubicBezTo>
                      <a:pt x="17511" y="26928"/>
                      <a:pt x="20898" y="25525"/>
                      <a:pt x="23394" y="23029"/>
                    </a:cubicBezTo>
                    <a:cubicBezTo>
                      <a:pt x="25890" y="20533"/>
                      <a:pt x="27293" y="17147"/>
                      <a:pt x="27293" y="13616"/>
                    </a:cubicBezTo>
                    <a:cubicBezTo>
                      <a:pt x="27293" y="10086"/>
                      <a:pt x="25890" y="6700"/>
                      <a:pt x="23394" y="4204"/>
                    </a:cubicBezTo>
                    <a:cubicBezTo>
                      <a:pt x="20898" y="1707"/>
                      <a:pt x="17511" y="305"/>
                      <a:pt x="13981" y="305"/>
                    </a:cubicBezTo>
                    <a:cubicBezTo>
                      <a:pt x="10451" y="305"/>
                      <a:pt x="7065" y="1707"/>
                      <a:pt x="4568" y="4204"/>
                    </a:cubicBezTo>
                    <a:cubicBezTo>
                      <a:pt x="2072" y="6700"/>
                      <a:pt x="670" y="10086"/>
                      <a:pt x="670" y="13616"/>
                    </a:cubicBezTo>
                    <a:cubicBezTo>
                      <a:pt x="670" y="17147"/>
                      <a:pt x="2072" y="20533"/>
                      <a:pt x="4568" y="23029"/>
                    </a:cubicBezTo>
                    <a:cubicBezTo>
                      <a:pt x="7065" y="25525"/>
                      <a:pt x="10451" y="26928"/>
                      <a:pt x="13981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31" name="任意多边形: 形状 68730">
                <a:extLst>
                  <a:ext uri="{FF2B5EF4-FFF2-40B4-BE49-F238E27FC236}">
                    <a16:creationId xmlns:a16="http://schemas.microsoft.com/office/drawing/2014/main" id="{E8E9D866-A180-AB8B-86FC-83DA3AEBF06A}"/>
                  </a:ext>
                </a:extLst>
              </p:cNvPr>
              <p:cNvSpPr/>
              <p:nvPr/>
            </p:nvSpPr>
            <p:spPr>
              <a:xfrm>
                <a:off x="6004306" y="2797384"/>
                <a:ext cx="26623" cy="26623"/>
              </a:xfrm>
              <a:custGeom>
                <a:avLst/>
                <a:gdLst>
                  <a:gd name="connsiteX0" fmla="*/ 13737 w 26623"/>
                  <a:gd name="connsiteY0" fmla="*/ 26859 h 26623"/>
                  <a:gd name="connsiteX1" fmla="*/ 23150 w 26623"/>
                  <a:gd name="connsiteY1" fmla="*/ 22960 h 26623"/>
                  <a:gd name="connsiteX2" fmla="*/ 27049 w 26623"/>
                  <a:gd name="connsiteY2" fmla="*/ 13548 h 26623"/>
                  <a:gd name="connsiteX3" fmla="*/ 23150 w 26623"/>
                  <a:gd name="connsiteY3" fmla="*/ 4135 h 26623"/>
                  <a:gd name="connsiteX4" fmla="*/ 13737 w 26623"/>
                  <a:gd name="connsiteY4" fmla="*/ 236 h 26623"/>
                  <a:gd name="connsiteX5" fmla="*/ 4324 w 26623"/>
                  <a:gd name="connsiteY5" fmla="*/ 4135 h 26623"/>
                  <a:gd name="connsiteX6" fmla="*/ 425 w 26623"/>
                  <a:gd name="connsiteY6" fmla="*/ 13548 h 26623"/>
                  <a:gd name="connsiteX7" fmla="*/ 4324 w 26623"/>
                  <a:gd name="connsiteY7" fmla="*/ 22960 h 26623"/>
                  <a:gd name="connsiteX8" fmla="*/ 13737 w 26623"/>
                  <a:gd name="connsiteY8" fmla="*/ 268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7" y="26859"/>
                    </a:moveTo>
                    <a:cubicBezTo>
                      <a:pt x="17267" y="26859"/>
                      <a:pt x="20653" y="25457"/>
                      <a:pt x="23150" y="22960"/>
                    </a:cubicBezTo>
                    <a:cubicBezTo>
                      <a:pt x="25646" y="20464"/>
                      <a:pt x="27049" y="17078"/>
                      <a:pt x="27049" y="13548"/>
                    </a:cubicBezTo>
                    <a:cubicBezTo>
                      <a:pt x="27049" y="10017"/>
                      <a:pt x="25646" y="6631"/>
                      <a:pt x="23150" y="4135"/>
                    </a:cubicBezTo>
                    <a:cubicBezTo>
                      <a:pt x="20653" y="1639"/>
                      <a:pt x="17267" y="236"/>
                      <a:pt x="13737" y="236"/>
                    </a:cubicBezTo>
                    <a:cubicBezTo>
                      <a:pt x="10207" y="236"/>
                      <a:pt x="6821" y="1639"/>
                      <a:pt x="4324" y="4135"/>
                    </a:cubicBezTo>
                    <a:cubicBezTo>
                      <a:pt x="1828" y="6631"/>
                      <a:pt x="425" y="10017"/>
                      <a:pt x="425" y="13548"/>
                    </a:cubicBezTo>
                    <a:cubicBezTo>
                      <a:pt x="425" y="17078"/>
                      <a:pt x="1828" y="20464"/>
                      <a:pt x="4324" y="22960"/>
                    </a:cubicBezTo>
                    <a:cubicBezTo>
                      <a:pt x="6821" y="25457"/>
                      <a:pt x="10207" y="26859"/>
                      <a:pt x="13737" y="2685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32" name="任意多边形: 形状 68731">
                <a:extLst>
                  <a:ext uri="{FF2B5EF4-FFF2-40B4-BE49-F238E27FC236}">
                    <a16:creationId xmlns:a16="http://schemas.microsoft.com/office/drawing/2014/main" id="{734DD4B4-C2E4-B75C-9A87-DB9692A19C55}"/>
                  </a:ext>
                </a:extLst>
              </p:cNvPr>
              <p:cNvSpPr/>
              <p:nvPr/>
            </p:nvSpPr>
            <p:spPr>
              <a:xfrm>
                <a:off x="8427002" y="3634259"/>
                <a:ext cx="26623" cy="26623"/>
              </a:xfrm>
              <a:custGeom>
                <a:avLst/>
                <a:gdLst>
                  <a:gd name="connsiteX0" fmla="*/ 13940 w 26623"/>
                  <a:gd name="connsiteY0" fmla="*/ 26930 h 26623"/>
                  <a:gd name="connsiteX1" fmla="*/ 23353 w 26623"/>
                  <a:gd name="connsiteY1" fmla="*/ 23031 h 26623"/>
                  <a:gd name="connsiteX2" fmla="*/ 27252 w 26623"/>
                  <a:gd name="connsiteY2" fmla="*/ 13618 h 26623"/>
                  <a:gd name="connsiteX3" fmla="*/ 23353 w 26623"/>
                  <a:gd name="connsiteY3" fmla="*/ 4205 h 26623"/>
                  <a:gd name="connsiteX4" fmla="*/ 13940 w 26623"/>
                  <a:gd name="connsiteY4" fmla="*/ 306 h 26623"/>
                  <a:gd name="connsiteX5" fmla="*/ 4528 w 26623"/>
                  <a:gd name="connsiteY5" fmla="*/ 4205 h 26623"/>
                  <a:gd name="connsiteX6" fmla="*/ 629 w 26623"/>
                  <a:gd name="connsiteY6" fmla="*/ 13618 h 26623"/>
                  <a:gd name="connsiteX7" fmla="*/ 4528 w 26623"/>
                  <a:gd name="connsiteY7" fmla="*/ 23031 h 26623"/>
                  <a:gd name="connsiteX8" fmla="*/ 13940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0" y="26930"/>
                    </a:moveTo>
                    <a:cubicBezTo>
                      <a:pt x="17471" y="26930"/>
                      <a:pt x="20857" y="25527"/>
                      <a:pt x="23353" y="23031"/>
                    </a:cubicBezTo>
                    <a:cubicBezTo>
                      <a:pt x="25849" y="20534"/>
                      <a:pt x="27252" y="17148"/>
                      <a:pt x="27252" y="13618"/>
                    </a:cubicBezTo>
                    <a:cubicBezTo>
                      <a:pt x="27252" y="10088"/>
                      <a:pt x="25849" y="6702"/>
                      <a:pt x="23353" y="4205"/>
                    </a:cubicBezTo>
                    <a:cubicBezTo>
                      <a:pt x="20857" y="1709"/>
                      <a:pt x="17471" y="306"/>
                      <a:pt x="13940" y="306"/>
                    </a:cubicBezTo>
                    <a:cubicBezTo>
                      <a:pt x="10410" y="306"/>
                      <a:pt x="7024" y="1709"/>
                      <a:pt x="4528" y="4205"/>
                    </a:cubicBezTo>
                    <a:cubicBezTo>
                      <a:pt x="2031" y="6702"/>
                      <a:pt x="629" y="10088"/>
                      <a:pt x="629" y="13618"/>
                    </a:cubicBezTo>
                    <a:cubicBezTo>
                      <a:pt x="629" y="17148"/>
                      <a:pt x="2031" y="20534"/>
                      <a:pt x="4528" y="23031"/>
                    </a:cubicBezTo>
                    <a:cubicBezTo>
                      <a:pt x="7024" y="25527"/>
                      <a:pt x="10410" y="26930"/>
                      <a:pt x="13940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33" name="任意多边形: 形状 68732">
                <a:extLst>
                  <a:ext uri="{FF2B5EF4-FFF2-40B4-BE49-F238E27FC236}">
                    <a16:creationId xmlns:a16="http://schemas.microsoft.com/office/drawing/2014/main" id="{86E1C88C-E516-B22A-5E14-CCAAE355B0AD}"/>
                  </a:ext>
                </a:extLst>
              </p:cNvPr>
              <p:cNvSpPr/>
              <p:nvPr/>
            </p:nvSpPr>
            <p:spPr>
              <a:xfrm>
                <a:off x="7207500" y="4956940"/>
                <a:ext cx="26623" cy="26623"/>
              </a:xfrm>
              <a:custGeom>
                <a:avLst/>
                <a:gdLst>
                  <a:gd name="connsiteX0" fmla="*/ 13838 w 26623"/>
                  <a:gd name="connsiteY0" fmla="*/ 27041 h 26623"/>
                  <a:gd name="connsiteX1" fmla="*/ 23251 w 26623"/>
                  <a:gd name="connsiteY1" fmla="*/ 23142 h 26623"/>
                  <a:gd name="connsiteX2" fmla="*/ 27150 w 26623"/>
                  <a:gd name="connsiteY2" fmla="*/ 13729 h 26623"/>
                  <a:gd name="connsiteX3" fmla="*/ 23251 w 26623"/>
                  <a:gd name="connsiteY3" fmla="*/ 4316 h 26623"/>
                  <a:gd name="connsiteX4" fmla="*/ 13838 w 26623"/>
                  <a:gd name="connsiteY4" fmla="*/ 417 h 26623"/>
                  <a:gd name="connsiteX5" fmla="*/ 4425 w 26623"/>
                  <a:gd name="connsiteY5" fmla="*/ 4316 h 26623"/>
                  <a:gd name="connsiteX6" fmla="*/ 526 w 26623"/>
                  <a:gd name="connsiteY6" fmla="*/ 13729 h 26623"/>
                  <a:gd name="connsiteX7" fmla="*/ 4425 w 26623"/>
                  <a:gd name="connsiteY7" fmla="*/ 23142 h 26623"/>
                  <a:gd name="connsiteX8" fmla="*/ 13838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7041"/>
                    </a:moveTo>
                    <a:cubicBezTo>
                      <a:pt x="17368" y="27041"/>
                      <a:pt x="20755" y="25638"/>
                      <a:pt x="23251" y="23142"/>
                    </a:cubicBezTo>
                    <a:cubicBezTo>
                      <a:pt x="25747" y="20645"/>
                      <a:pt x="27150" y="17259"/>
                      <a:pt x="27150" y="13729"/>
                    </a:cubicBezTo>
                    <a:cubicBezTo>
                      <a:pt x="27150" y="10199"/>
                      <a:pt x="25747" y="6813"/>
                      <a:pt x="23251" y="4316"/>
                    </a:cubicBezTo>
                    <a:cubicBezTo>
                      <a:pt x="20755" y="1820"/>
                      <a:pt x="17368" y="417"/>
                      <a:pt x="13838" y="417"/>
                    </a:cubicBezTo>
                    <a:cubicBezTo>
                      <a:pt x="10308" y="417"/>
                      <a:pt x="6922" y="1820"/>
                      <a:pt x="4425" y="4316"/>
                    </a:cubicBezTo>
                    <a:cubicBezTo>
                      <a:pt x="1929" y="6813"/>
                      <a:pt x="526" y="10199"/>
                      <a:pt x="526" y="13729"/>
                    </a:cubicBezTo>
                    <a:cubicBezTo>
                      <a:pt x="526" y="17259"/>
                      <a:pt x="1929" y="20645"/>
                      <a:pt x="4425" y="23142"/>
                    </a:cubicBezTo>
                    <a:cubicBezTo>
                      <a:pt x="6922" y="25638"/>
                      <a:pt x="10308" y="27041"/>
                      <a:pt x="13838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34" name="任意多边形: 形状 68733">
                <a:extLst>
                  <a:ext uri="{FF2B5EF4-FFF2-40B4-BE49-F238E27FC236}">
                    <a16:creationId xmlns:a16="http://schemas.microsoft.com/office/drawing/2014/main" id="{95A57A6B-D2FC-F687-4C8F-A1C9DE4C2212}"/>
                  </a:ext>
                </a:extLst>
              </p:cNvPr>
              <p:cNvSpPr/>
              <p:nvPr/>
            </p:nvSpPr>
            <p:spPr>
              <a:xfrm>
                <a:off x="4226886" y="3680790"/>
                <a:ext cx="26623" cy="26623"/>
              </a:xfrm>
              <a:custGeom>
                <a:avLst/>
                <a:gdLst>
                  <a:gd name="connsiteX0" fmla="*/ 13588 w 26623"/>
                  <a:gd name="connsiteY0" fmla="*/ 26933 h 26623"/>
                  <a:gd name="connsiteX1" fmla="*/ 23000 w 26623"/>
                  <a:gd name="connsiteY1" fmla="*/ 23035 h 26623"/>
                  <a:gd name="connsiteX2" fmla="*/ 26899 w 26623"/>
                  <a:gd name="connsiteY2" fmla="*/ 13622 h 26623"/>
                  <a:gd name="connsiteX3" fmla="*/ 23000 w 26623"/>
                  <a:gd name="connsiteY3" fmla="*/ 4209 h 26623"/>
                  <a:gd name="connsiteX4" fmla="*/ 13588 w 26623"/>
                  <a:gd name="connsiteY4" fmla="*/ 310 h 26623"/>
                  <a:gd name="connsiteX5" fmla="*/ 4175 w 26623"/>
                  <a:gd name="connsiteY5" fmla="*/ 4209 h 26623"/>
                  <a:gd name="connsiteX6" fmla="*/ 276 w 26623"/>
                  <a:gd name="connsiteY6" fmla="*/ 13622 h 26623"/>
                  <a:gd name="connsiteX7" fmla="*/ 4175 w 26623"/>
                  <a:gd name="connsiteY7" fmla="*/ 23035 h 26623"/>
                  <a:gd name="connsiteX8" fmla="*/ 13588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8" y="26933"/>
                    </a:moveTo>
                    <a:cubicBezTo>
                      <a:pt x="17118" y="26933"/>
                      <a:pt x="20504" y="25531"/>
                      <a:pt x="23000" y="23035"/>
                    </a:cubicBezTo>
                    <a:cubicBezTo>
                      <a:pt x="25497" y="20538"/>
                      <a:pt x="26899" y="17152"/>
                      <a:pt x="26899" y="13622"/>
                    </a:cubicBezTo>
                    <a:cubicBezTo>
                      <a:pt x="26899" y="10092"/>
                      <a:pt x="25497" y="6705"/>
                      <a:pt x="23000" y="4209"/>
                    </a:cubicBezTo>
                    <a:cubicBezTo>
                      <a:pt x="20504" y="1713"/>
                      <a:pt x="17118" y="310"/>
                      <a:pt x="13588" y="310"/>
                    </a:cubicBezTo>
                    <a:cubicBezTo>
                      <a:pt x="10057" y="310"/>
                      <a:pt x="6671" y="1713"/>
                      <a:pt x="4175" y="4209"/>
                    </a:cubicBezTo>
                    <a:cubicBezTo>
                      <a:pt x="1679" y="6705"/>
                      <a:pt x="276" y="10092"/>
                      <a:pt x="276" y="13622"/>
                    </a:cubicBezTo>
                    <a:cubicBezTo>
                      <a:pt x="276" y="17152"/>
                      <a:pt x="1679" y="20538"/>
                      <a:pt x="4175" y="23035"/>
                    </a:cubicBezTo>
                    <a:cubicBezTo>
                      <a:pt x="6671" y="25531"/>
                      <a:pt x="10057" y="26933"/>
                      <a:pt x="13588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35" name="任意多边形: 形状 68734">
                <a:extLst>
                  <a:ext uri="{FF2B5EF4-FFF2-40B4-BE49-F238E27FC236}">
                    <a16:creationId xmlns:a16="http://schemas.microsoft.com/office/drawing/2014/main" id="{A558DE8F-D3A1-2459-7419-4ACDB881DE7D}"/>
                  </a:ext>
                </a:extLst>
              </p:cNvPr>
              <p:cNvSpPr/>
              <p:nvPr/>
            </p:nvSpPr>
            <p:spPr>
              <a:xfrm>
                <a:off x="3350675" y="2947246"/>
                <a:ext cx="26623" cy="26623"/>
              </a:xfrm>
              <a:custGeom>
                <a:avLst/>
                <a:gdLst>
                  <a:gd name="connsiteX0" fmla="*/ 13514 w 26623"/>
                  <a:gd name="connsiteY0" fmla="*/ 26872 h 26623"/>
                  <a:gd name="connsiteX1" fmla="*/ 22927 w 26623"/>
                  <a:gd name="connsiteY1" fmla="*/ 22973 h 26623"/>
                  <a:gd name="connsiteX2" fmla="*/ 26826 w 26623"/>
                  <a:gd name="connsiteY2" fmla="*/ 13560 h 26623"/>
                  <a:gd name="connsiteX3" fmla="*/ 22927 w 26623"/>
                  <a:gd name="connsiteY3" fmla="*/ 4148 h 26623"/>
                  <a:gd name="connsiteX4" fmla="*/ 13514 w 26623"/>
                  <a:gd name="connsiteY4" fmla="*/ 249 h 26623"/>
                  <a:gd name="connsiteX5" fmla="*/ 4101 w 26623"/>
                  <a:gd name="connsiteY5" fmla="*/ 4148 h 26623"/>
                  <a:gd name="connsiteX6" fmla="*/ 203 w 26623"/>
                  <a:gd name="connsiteY6" fmla="*/ 13560 h 26623"/>
                  <a:gd name="connsiteX7" fmla="*/ 4101 w 26623"/>
                  <a:gd name="connsiteY7" fmla="*/ 22973 h 26623"/>
                  <a:gd name="connsiteX8" fmla="*/ 13514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4" y="26872"/>
                    </a:moveTo>
                    <a:cubicBezTo>
                      <a:pt x="17044" y="26872"/>
                      <a:pt x="20431" y="25469"/>
                      <a:pt x="22927" y="22973"/>
                    </a:cubicBezTo>
                    <a:cubicBezTo>
                      <a:pt x="25423" y="20477"/>
                      <a:pt x="26826" y="17091"/>
                      <a:pt x="26826" y="13560"/>
                    </a:cubicBezTo>
                    <a:cubicBezTo>
                      <a:pt x="26826" y="10030"/>
                      <a:pt x="25423" y="6644"/>
                      <a:pt x="22927" y="4148"/>
                    </a:cubicBezTo>
                    <a:cubicBezTo>
                      <a:pt x="20431" y="1651"/>
                      <a:pt x="17044" y="249"/>
                      <a:pt x="13514" y="249"/>
                    </a:cubicBezTo>
                    <a:cubicBezTo>
                      <a:pt x="9984" y="249"/>
                      <a:pt x="6598" y="1651"/>
                      <a:pt x="4101" y="4148"/>
                    </a:cubicBezTo>
                    <a:cubicBezTo>
                      <a:pt x="1605" y="6644"/>
                      <a:pt x="203" y="10030"/>
                      <a:pt x="203" y="13560"/>
                    </a:cubicBezTo>
                    <a:cubicBezTo>
                      <a:pt x="203" y="17091"/>
                      <a:pt x="1605" y="20477"/>
                      <a:pt x="4101" y="22973"/>
                    </a:cubicBezTo>
                    <a:cubicBezTo>
                      <a:pt x="6598" y="25469"/>
                      <a:pt x="9984" y="26872"/>
                      <a:pt x="13514" y="268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36" name="任意多边形: 形状 68735">
                <a:extLst>
                  <a:ext uri="{FF2B5EF4-FFF2-40B4-BE49-F238E27FC236}">
                    <a16:creationId xmlns:a16="http://schemas.microsoft.com/office/drawing/2014/main" id="{30811557-CF8A-B111-02E5-5D9B0399E019}"/>
                  </a:ext>
                </a:extLst>
              </p:cNvPr>
              <p:cNvSpPr/>
              <p:nvPr/>
            </p:nvSpPr>
            <p:spPr>
              <a:xfrm>
                <a:off x="7086732" y="2129125"/>
                <a:ext cx="26623" cy="26623"/>
              </a:xfrm>
              <a:custGeom>
                <a:avLst/>
                <a:gdLst>
                  <a:gd name="connsiteX0" fmla="*/ 13828 w 26623"/>
                  <a:gd name="connsiteY0" fmla="*/ 26803 h 26623"/>
                  <a:gd name="connsiteX1" fmla="*/ 23241 w 26623"/>
                  <a:gd name="connsiteY1" fmla="*/ 22904 h 26623"/>
                  <a:gd name="connsiteX2" fmla="*/ 27140 w 26623"/>
                  <a:gd name="connsiteY2" fmla="*/ 13492 h 26623"/>
                  <a:gd name="connsiteX3" fmla="*/ 23241 w 26623"/>
                  <a:gd name="connsiteY3" fmla="*/ 4079 h 26623"/>
                  <a:gd name="connsiteX4" fmla="*/ 13828 w 26623"/>
                  <a:gd name="connsiteY4" fmla="*/ 180 h 26623"/>
                  <a:gd name="connsiteX5" fmla="*/ 4415 w 26623"/>
                  <a:gd name="connsiteY5" fmla="*/ 4079 h 26623"/>
                  <a:gd name="connsiteX6" fmla="*/ 516 w 26623"/>
                  <a:gd name="connsiteY6" fmla="*/ 13492 h 26623"/>
                  <a:gd name="connsiteX7" fmla="*/ 4415 w 26623"/>
                  <a:gd name="connsiteY7" fmla="*/ 22904 h 26623"/>
                  <a:gd name="connsiteX8" fmla="*/ 13828 w 26623"/>
                  <a:gd name="connsiteY8" fmla="*/ 268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6803"/>
                    </a:moveTo>
                    <a:cubicBezTo>
                      <a:pt x="17358" y="26803"/>
                      <a:pt x="20744" y="25401"/>
                      <a:pt x="23241" y="22904"/>
                    </a:cubicBezTo>
                    <a:cubicBezTo>
                      <a:pt x="25737" y="20408"/>
                      <a:pt x="27140" y="17022"/>
                      <a:pt x="27140" y="13492"/>
                    </a:cubicBezTo>
                    <a:cubicBezTo>
                      <a:pt x="27140" y="9961"/>
                      <a:pt x="25737" y="6575"/>
                      <a:pt x="23241" y="4079"/>
                    </a:cubicBezTo>
                    <a:cubicBezTo>
                      <a:pt x="20744" y="1583"/>
                      <a:pt x="17358" y="180"/>
                      <a:pt x="13828" y="180"/>
                    </a:cubicBezTo>
                    <a:cubicBezTo>
                      <a:pt x="10298" y="180"/>
                      <a:pt x="6911" y="1583"/>
                      <a:pt x="4415" y="4079"/>
                    </a:cubicBezTo>
                    <a:cubicBezTo>
                      <a:pt x="1919" y="6575"/>
                      <a:pt x="516" y="9961"/>
                      <a:pt x="516" y="13492"/>
                    </a:cubicBezTo>
                    <a:cubicBezTo>
                      <a:pt x="516" y="17022"/>
                      <a:pt x="1919" y="20408"/>
                      <a:pt x="4415" y="22904"/>
                    </a:cubicBezTo>
                    <a:cubicBezTo>
                      <a:pt x="6911" y="25401"/>
                      <a:pt x="10298" y="26803"/>
                      <a:pt x="13828" y="268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37" name="任意多边形: 形状 68736">
                <a:extLst>
                  <a:ext uri="{FF2B5EF4-FFF2-40B4-BE49-F238E27FC236}">
                    <a16:creationId xmlns:a16="http://schemas.microsoft.com/office/drawing/2014/main" id="{9F2FA6A1-A528-BB27-A47F-34B00A226237}"/>
                  </a:ext>
                </a:extLst>
              </p:cNvPr>
              <p:cNvSpPr/>
              <p:nvPr/>
            </p:nvSpPr>
            <p:spPr>
              <a:xfrm>
                <a:off x="3732747" y="4220131"/>
                <a:ext cx="26623" cy="26623"/>
              </a:xfrm>
              <a:custGeom>
                <a:avLst/>
                <a:gdLst>
                  <a:gd name="connsiteX0" fmla="*/ 13546 w 26623"/>
                  <a:gd name="connsiteY0" fmla="*/ 26979 h 26623"/>
                  <a:gd name="connsiteX1" fmla="*/ 22959 w 26623"/>
                  <a:gd name="connsiteY1" fmla="*/ 23080 h 26623"/>
                  <a:gd name="connsiteX2" fmla="*/ 26858 w 26623"/>
                  <a:gd name="connsiteY2" fmla="*/ 13667 h 26623"/>
                  <a:gd name="connsiteX3" fmla="*/ 22959 w 26623"/>
                  <a:gd name="connsiteY3" fmla="*/ 4254 h 26623"/>
                  <a:gd name="connsiteX4" fmla="*/ 13546 w 26623"/>
                  <a:gd name="connsiteY4" fmla="*/ 356 h 26623"/>
                  <a:gd name="connsiteX5" fmla="*/ 4134 w 26623"/>
                  <a:gd name="connsiteY5" fmla="*/ 4254 h 26623"/>
                  <a:gd name="connsiteX6" fmla="*/ 235 w 26623"/>
                  <a:gd name="connsiteY6" fmla="*/ 13667 h 26623"/>
                  <a:gd name="connsiteX7" fmla="*/ 4134 w 26623"/>
                  <a:gd name="connsiteY7" fmla="*/ 23080 h 26623"/>
                  <a:gd name="connsiteX8" fmla="*/ 13546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6" y="26979"/>
                    </a:moveTo>
                    <a:cubicBezTo>
                      <a:pt x="17076" y="26979"/>
                      <a:pt x="20463" y="25576"/>
                      <a:pt x="22959" y="23080"/>
                    </a:cubicBezTo>
                    <a:cubicBezTo>
                      <a:pt x="25455" y="20584"/>
                      <a:pt x="26858" y="17197"/>
                      <a:pt x="26858" y="13667"/>
                    </a:cubicBezTo>
                    <a:cubicBezTo>
                      <a:pt x="26858" y="10137"/>
                      <a:pt x="25455" y="6751"/>
                      <a:pt x="22959" y="4254"/>
                    </a:cubicBezTo>
                    <a:cubicBezTo>
                      <a:pt x="20463" y="1758"/>
                      <a:pt x="17076" y="356"/>
                      <a:pt x="13546" y="356"/>
                    </a:cubicBezTo>
                    <a:cubicBezTo>
                      <a:pt x="10016" y="356"/>
                      <a:pt x="6630" y="1758"/>
                      <a:pt x="4134" y="4254"/>
                    </a:cubicBezTo>
                    <a:cubicBezTo>
                      <a:pt x="1637" y="6751"/>
                      <a:pt x="235" y="10137"/>
                      <a:pt x="235" y="13667"/>
                    </a:cubicBezTo>
                    <a:cubicBezTo>
                      <a:pt x="235" y="17197"/>
                      <a:pt x="1637" y="20584"/>
                      <a:pt x="4134" y="23080"/>
                    </a:cubicBezTo>
                    <a:cubicBezTo>
                      <a:pt x="6630" y="25576"/>
                      <a:pt x="10016" y="26979"/>
                      <a:pt x="13546" y="269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38" name="任意多边形: 形状 68737">
                <a:extLst>
                  <a:ext uri="{FF2B5EF4-FFF2-40B4-BE49-F238E27FC236}">
                    <a16:creationId xmlns:a16="http://schemas.microsoft.com/office/drawing/2014/main" id="{79097EBE-F9B9-77B3-6C90-D89DDA718472}"/>
                  </a:ext>
                </a:extLst>
              </p:cNvPr>
              <p:cNvSpPr/>
              <p:nvPr/>
            </p:nvSpPr>
            <p:spPr>
              <a:xfrm>
                <a:off x="8021366" y="2213801"/>
                <a:ext cx="26623" cy="26623"/>
              </a:xfrm>
              <a:custGeom>
                <a:avLst/>
                <a:gdLst>
                  <a:gd name="connsiteX0" fmla="*/ 13906 w 26623"/>
                  <a:gd name="connsiteY0" fmla="*/ 26810 h 26623"/>
                  <a:gd name="connsiteX1" fmla="*/ 23319 w 26623"/>
                  <a:gd name="connsiteY1" fmla="*/ 22911 h 26623"/>
                  <a:gd name="connsiteX2" fmla="*/ 27218 w 26623"/>
                  <a:gd name="connsiteY2" fmla="*/ 13499 h 26623"/>
                  <a:gd name="connsiteX3" fmla="*/ 23319 w 26623"/>
                  <a:gd name="connsiteY3" fmla="*/ 4086 h 26623"/>
                  <a:gd name="connsiteX4" fmla="*/ 13906 w 26623"/>
                  <a:gd name="connsiteY4" fmla="*/ 187 h 26623"/>
                  <a:gd name="connsiteX5" fmla="*/ 4494 w 26623"/>
                  <a:gd name="connsiteY5" fmla="*/ 4086 h 26623"/>
                  <a:gd name="connsiteX6" fmla="*/ 595 w 26623"/>
                  <a:gd name="connsiteY6" fmla="*/ 13499 h 26623"/>
                  <a:gd name="connsiteX7" fmla="*/ 4494 w 26623"/>
                  <a:gd name="connsiteY7" fmla="*/ 22911 h 26623"/>
                  <a:gd name="connsiteX8" fmla="*/ 13906 w 26623"/>
                  <a:gd name="connsiteY8" fmla="*/ 268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6" y="26810"/>
                    </a:moveTo>
                    <a:cubicBezTo>
                      <a:pt x="17437" y="26810"/>
                      <a:pt x="20823" y="25408"/>
                      <a:pt x="23319" y="22911"/>
                    </a:cubicBezTo>
                    <a:cubicBezTo>
                      <a:pt x="25815" y="20415"/>
                      <a:pt x="27218" y="17029"/>
                      <a:pt x="27218" y="13499"/>
                    </a:cubicBezTo>
                    <a:cubicBezTo>
                      <a:pt x="27218" y="9968"/>
                      <a:pt x="25815" y="6582"/>
                      <a:pt x="23319" y="4086"/>
                    </a:cubicBezTo>
                    <a:cubicBezTo>
                      <a:pt x="20823" y="1590"/>
                      <a:pt x="17437" y="187"/>
                      <a:pt x="13906" y="187"/>
                    </a:cubicBezTo>
                    <a:cubicBezTo>
                      <a:pt x="10376" y="187"/>
                      <a:pt x="6990" y="1590"/>
                      <a:pt x="4494" y="4086"/>
                    </a:cubicBezTo>
                    <a:cubicBezTo>
                      <a:pt x="1997" y="6582"/>
                      <a:pt x="595" y="9968"/>
                      <a:pt x="595" y="13499"/>
                    </a:cubicBezTo>
                    <a:cubicBezTo>
                      <a:pt x="595" y="17029"/>
                      <a:pt x="1997" y="20415"/>
                      <a:pt x="4494" y="22911"/>
                    </a:cubicBezTo>
                    <a:cubicBezTo>
                      <a:pt x="6990" y="25408"/>
                      <a:pt x="10376" y="26810"/>
                      <a:pt x="13906" y="268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39" name="任意多边形: 形状 68738">
                <a:extLst>
                  <a:ext uri="{FF2B5EF4-FFF2-40B4-BE49-F238E27FC236}">
                    <a16:creationId xmlns:a16="http://schemas.microsoft.com/office/drawing/2014/main" id="{4016B2DA-581E-AD1D-7C11-D62B3D4BC8E9}"/>
                  </a:ext>
                </a:extLst>
              </p:cNvPr>
              <p:cNvSpPr/>
              <p:nvPr/>
            </p:nvSpPr>
            <p:spPr>
              <a:xfrm>
                <a:off x="4286030" y="3833580"/>
                <a:ext cx="26623" cy="26623"/>
              </a:xfrm>
              <a:custGeom>
                <a:avLst/>
                <a:gdLst>
                  <a:gd name="connsiteX0" fmla="*/ 13593 w 26623"/>
                  <a:gd name="connsiteY0" fmla="*/ 26946 h 26623"/>
                  <a:gd name="connsiteX1" fmla="*/ 23005 w 26623"/>
                  <a:gd name="connsiteY1" fmla="*/ 23047 h 26623"/>
                  <a:gd name="connsiteX2" fmla="*/ 26904 w 26623"/>
                  <a:gd name="connsiteY2" fmla="*/ 13635 h 26623"/>
                  <a:gd name="connsiteX3" fmla="*/ 23005 w 26623"/>
                  <a:gd name="connsiteY3" fmla="*/ 4222 h 26623"/>
                  <a:gd name="connsiteX4" fmla="*/ 13593 w 26623"/>
                  <a:gd name="connsiteY4" fmla="*/ 323 h 26623"/>
                  <a:gd name="connsiteX5" fmla="*/ 4180 w 26623"/>
                  <a:gd name="connsiteY5" fmla="*/ 4222 h 26623"/>
                  <a:gd name="connsiteX6" fmla="*/ 281 w 26623"/>
                  <a:gd name="connsiteY6" fmla="*/ 13635 h 26623"/>
                  <a:gd name="connsiteX7" fmla="*/ 4180 w 26623"/>
                  <a:gd name="connsiteY7" fmla="*/ 23047 h 26623"/>
                  <a:gd name="connsiteX8" fmla="*/ 13593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3" y="26946"/>
                    </a:moveTo>
                    <a:cubicBezTo>
                      <a:pt x="17123" y="26946"/>
                      <a:pt x="20509" y="25544"/>
                      <a:pt x="23005" y="23047"/>
                    </a:cubicBezTo>
                    <a:cubicBezTo>
                      <a:pt x="25502" y="20551"/>
                      <a:pt x="26904" y="17165"/>
                      <a:pt x="26904" y="13635"/>
                    </a:cubicBezTo>
                    <a:cubicBezTo>
                      <a:pt x="26904" y="10104"/>
                      <a:pt x="25502" y="6718"/>
                      <a:pt x="23005" y="4222"/>
                    </a:cubicBezTo>
                    <a:cubicBezTo>
                      <a:pt x="20509" y="1726"/>
                      <a:pt x="17123" y="323"/>
                      <a:pt x="13593" y="323"/>
                    </a:cubicBezTo>
                    <a:cubicBezTo>
                      <a:pt x="10062" y="323"/>
                      <a:pt x="6676" y="1726"/>
                      <a:pt x="4180" y="4222"/>
                    </a:cubicBezTo>
                    <a:cubicBezTo>
                      <a:pt x="1684" y="6718"/>
                      <a:pt x="281" y="10104"/>
                      <a:pt x="281" y="13635"/>
                    </a:cubicBezTo>
                    <a:cubicBezTo>
                      <a:pt x="281" y="17165"/>
                      <a:pt x="1684" y="20551"/>
                      <a:pt x="4180" y="23047"/>
                    </a:cubicBezTo>
                    <a:cubicBezTo>
                      <a:pt x="6676" y="25544"/>
                      <a:pt x="10062" y="26946"/>
                      <a:pt x="13593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40" name="任意多边形: 形状 68739">
                <a:extLst>
                  <a:ext uri="{FF2B5EF4-FFF2-40B4-BE49-F238E27FC236}">
                    <a16:creationId xmlns:a16="http://schemas.microsoft.com/office/drawing/2014/main" id="{F6497791-4EC8-4309-A26D-524BA63F617B}"/>
                  </a:ext>
                </a:extLst>
              </p:cNvPr>
              <p:cNvSpPr/>
              <p:nvPr/>
            </p:nvSpPr>
            <p:spPr>
              <a:xfrm>
                <a:off x="4562551" y="4262696"/>
                <a:ext cx="26623" cy="26623"/>
              </a:xfrm>
              <a:custGeom>
                <a:avLst/>
                <a:gdLst>
                  <a:gd name="connsiteX0" fmla="*/ 13616 w 26623"/>
                  <a:gd name="connsiteY0" fmla="*/ 26982 h 26623"/>
                  <a:gd name="connsiteX1" fmla="*/ 23029 w 26623"/>
                  <a:gd name="connsiteY1" fmla="*/ 23083 h 26623"/>
                  <a:gd name="connsiteX2" fmla="*/ 26928 w 26623"/>
                  <a:gd name="connsiteY2" fmla="*/ 13671 h 26623"/>
                  <a:gd name="connsiteX3" fmla="*/ 23029 w 26623"/>
                  <a:gd name="connsiteY3" fmla="*/ 4258 h 26623"/>
                  <a:gd name="connsiteX4" fmla="*/ 13616 w 26623"/>
                  <a:gd name="connsiteY4" fmla="*/ 359 h 26623"/>
                  <a:gd name="connsiteX5" fmla="*/ 4203 w 26623"/>
                  <a:gd name="connsiteY5" fmla="*/ 4258 h 26623"/>
                  <a:gd name="connsiteX6" fmla="*/ 304 w 26623"/>
                  <a:gd name="connsiteY6" fmla="*/ 13671 h 26623"/>
                  <a:gd name="connsiteX7" fmla="*/ 4203 w 26623"/>
                  <a:gd name="connsiteY7" fmla="*/ 23083 h 26623"/>
                  <a:gd name="connsiteX8" fmla="*/ 13616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6" y="26982"/>
                    </a:moveTo>
                    <a:cubicBezTo>
                      <a:pt x="17146" y="26982"/>
                      <a:pt x="20532" y="25580"/>
                      <a:pt x="23029" y="23083"/>
                    </a:cubicBezTo>
                    <a:cubicBezTo>
                      <a:pt x="25525" y="20587"/>
                      <a:pt x="26928" y="17201"/>
                      <a:pt x="26928" y="13671"/>
                    </a:cubicBezTo>
                    <a:cubicBezTo>
                      <a:pt x="26928" y="10140"/>
                      <a:pt x="25525" y="6754"/>
                      <a:pt x="23029" y="4258"/>
                    </a:cubicBezTo>
                    <a:cubicBezTo>
                      <a:pt x="20532" y="1762"/>
                      <a:pt x="17146" y="359"/>
                      <a:pt x="13616" y="359"/>
                    </a:cubicBezTo>
                    <a:cubicBezTo>
                      <a:pt x="10086" y="359"/>
                      <a:pt x="6699" y="1762"/>
                      <a:pt x="4203" y="4258"/>
                    </a:cubicBezTo>
                    <a:cubicBezTo>
                      <a:pt x="1707" y="6754"/>
                      <a:pt x="304" y="10140"/>
                      <a:pt x="304" y="13671"/>
                    </a:cubicBezTo>
                    <a:cubicBezTo>
                      <a:pt x="304" y="17201"/>
                      <a:pt x="1707" y="20587"/>
                      <a:pt x="4203" y="23083"/>
                    </a:cubicBezTo>
                    <a:cubicBezTo>
                      <a:pt x="6699" y="25580"/>
                      <a:pt x="10086" y="26982"/>
                      <a:pt x="13616" y="269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41" name="任意多边形: 形状 68740">
                <a:extLst>
                  <a:ext uri="{FF2B5EF4-FFF2-40B4-BE49-F238E27FC236}">
                    <a16:creationId xmlns:a16="http://schemas.microsoft.com/office/drawing/2014/main" id="{506721C8-D986-52F8-70DD-D7B372844DFE}"/>
                  </a:ext>
                </a:extLst>
              </p:cNvPr>
              <p:cNvSpPr/>
              <p:nvPr/>
            </p:nvSpPr>
            <p:spPr>
              <a:xfrm>
                <a:off x="7628838" y="2519039"/>
                <a:ext cx="26623" cy="26623"/>
              </a:xfrm>
              <a:custGeom>
                <a:avLst/>
                <a:gdLst>
                  <a:gd name="connsiteX0" fmla="*/ 13873 w 26623"/>
                  <a:gd name="connsiteY0" fmla="*/ 26836 h 26623"/>
                  <a:gd name="connsiteX1" fmla="*/ 23286 w 26623"/>
                  <a:gd name="connsiteY1" fmla="*/ 22937 h 26623"/>
                  <a:gd name="connsiteX2" fmla="*/ 27185 w 26623"/>
                  <a:gd name="connsiteY2" fmla="*/ 13524 h 26623"/>
                  <a:gd name="connsiteX3" fmla="*/ 23286 w 26623"/>
                  <a:gd name="connsiteY3" fmla="*/ 4112 h 26623"/>
                  <a:gd name="connsiteX4" fmla="*/ 13873 w 26623"/>
                  <a:gd name="connsiteY4" fmla="*/ 213 h 26623"/>
                  <a:gd name="connsiteX5" fmla="*/ 4461 w 26623"/>
                  <a:gd name="connsiteY5" fmla="*/ 4112 h 26623"/>
                  <a:gd name="connsiteX6" fmla="*/ 562 w 26623"/>
                  <a:gd name="connsiteY6" fmla="*/ 13524 h 26623"/>
                  <a:gd name="connsiteX7" fmla="*/ 4461 w 26623"/>
                  <a:gd name="connsiteY7" fmla="*/ 22937 h 26623"/>
                  <a:gd name="connsiteX8" fmla="*/ 13873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3" y="26836"/>
                    </a:moveTo>
                    <a:cubicBezTo>
                      <a:pt x="17404" y="26836"/>
                      <a:pt x="20790" y="25433"/>
                      <a:pt x="23286" y="22937"/>
                    </a:cubicBezTo>
                    <a:cubicBezTo>
                      <a:pt x="25782" y="20441"/>
                      <a:pt x="27185" y="17055"/>
                      <a:pt x="27185" y="13524"/>
                    </a:cubicBezTo>
                    <a:cubicBezTo>
                      <a:pt x="27185" y="9994"/>
                      <a:pt x="25782" y="6608"/>
                      <a:pt x="23286" y="4112"/>
                    </a:cubicBezTo>
                    <a:cubicBezTo>
                      <a:pt x="20790" y="1615"/>
                      <a:pt x="17404" y="213"/>
                      <a:pt x="13873" y="213"/>
                    </a:cubicBezTo>
                    <a:cubicBezTo>
                      <a:pt x="10343" y="213"/>
                      <a:pt x="6957" y="1615"/>
                      <a:pt x="4461" y="4112"/>
                    </a:cubicBezTo>
                    <a:cubicBezTo>
                      <a:pt x="1964" y="6608"/>
                      <a:pt x="562" y="9994"/>
                      <a:pt x="562" y="13524"/>
                    </a:cubicBezTo>
                    <a:cubicBezTo>
                      <a:pt x="562" y="17055"/>
                      <a:pt x="1964" y="20441"/>
                      <a:pt x="4461" y="22937"/>
                    </a:cubicBezTo>
                    <a:cubicBezTo>
                      <a:pt x="6957" y="25433"/>
                      <a:pt x="10343" y="26836"/>
                      <a:pt x="13873" y="268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42" name="任意多边形: 形状 68741">
                <a:extLst>
                  <a:ext uri="{FF2B5EF4-FFF2-40B4-BE49-F238E27FC236}">
                    <a16:creationId xmlns:a16="http://schemas.microsoft.com/office/drawing/2014/main" id="{E6C9B334-84F6-F44E-7736-443445DB7E6A}"/>
                  </a:ext>
                </a:extLst>
              </p:cNvPr>
              <p:cNvSpPr/>
              <p:nvPr/>
            </p:nvSpPr>
            <p:spPr>
              <a:xfrm>
                <a:off x="6706968" y="2217186"/>
                <a:ext cx="26623" cy="26623"/>
              </a:xfrm>
              <a:custGeom>
                <a:avLst/>
                <a:gdLst>
                  <a:gd name="connsiteX0" fmla="*/ 13796 w 26623"/>
                  <a:gd name="connsiteY0" fmla="*/ 26811 h 26623"/>
                  <a:gd name="connsiteX1" fmla="*/ 23209 w 26623"/>
                  <a:gd name="connsiteY1" fmla="*/ 22912 h 26623"/>
                  <a:gd name="connsiteX2" fmla="*/ 27108 w 26623"/>
                  <a:gd name="connsiteY2" fmla="*/ 13499 h 26623"/>
                  <a:gd name="connsiteX3" fmla="*/ 23209 w 26623"/>
                  <a:gd name="connsiteY3" fmla="*/ 4086 h 26623"/>
                  <a:gd name="connsiteX4" fmla="*/ 13796 w 26623"/>
                  <a:gd name="connsiteY4" fmla="*/ 187 h 26623"/>
                  <a:gd name="connsiteX5" fmla="*/ 4383 w 26623"/>
                  <a:gd name="connsiteY5" fmla="*/ 4086 h 26623"/>
                  <a:gd name="connsiteX6" fmla="*/ 484 w 26623"/>
                  <a:gd name="connsiteY6" fmla="*/ 13499 h 26623"/>
                  <a:gd name="connsiteX7" fmla="*/ 4383 w 26623"/>
                  <a:gd name="connsiteY7" fmla="*/ 22912 h 26623"/>
                  <a:gd name="connsiteX8" fmla="*/ 13796 w 26623"/>
                  <a:gd name="connsiteY8" fmla="*/ 268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811"/>
                    </a:moveTo>
                    <a:cubicBezTo>
                      <a:pt x="17326" y="26811"/>
                      <a:pt x="20712" y="25408"/>
                      <a:pt x="23209" y="22912"/>
                    </a:cubicBezTo>
                    <a:cubicBezTo>
                      <a:pt x="25705" y="20415"/>
                      <a:pt x="27108" y="17029"/>
                      <a:pt x="27108" y="13499"/>
                    </a:cubicBezTo>
                    <a:cubicBezTo>
                      <a:pt x="27108" y="9969"/>
                      <a:pt x="25705" y="6582"/>
                      <a:pt x="23209" y="4086"/>
                    </a:cubicBezTo>
                    <a:cubicBezTo>
                      <a:pt x="20712" y="1590"/>
                      <a:pt x="17326" y="187"/>
                      <a:pt x="13796" y="187"/>
                    </a:cubicBezTo>
                    <a:cubicBezTo>
                      <a:pt x="10266" y="187"/>
                      <a:pt x="6880" y="1590"/>
                      <a:pt x="4383" y="4086"/>
                    </a:cubicBezTo>
                    <a:cubicBezTo>
                      <a:pt x="1887" y="6582"/>
                      <a:pt x="484" y="9969"/>
                      <a:pt x="484" y="13499"/>
                    </a:cubicBezTo>
                    <a:cubicBezTo>
                      <a:pt x="484" y="17029"/>
                      <a:pt x="1887" y="20415"/>
                      <a:pt x="4383" y="22912"/>
                    </a:cubicBezTo>
                    <a:cubicBezTo>
                      <a:pt x="6880" y="25408"/>
                      <a:pt x="10266" y="26811"/>
                      <a:pt x="13796" y="268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43" name="任意多边形: 形状 68742">
                <a:extLst>
                  <a:ext uri="{FF2B5EF4-FFF2-40B4-BE49-F238E27FC236}">
                    <a16:creationId xmlns:a16="http://schemas.microsoft.com/office/drawing/2014/main" id="{59FC6060-1461-4C55-8DFD-B2C766276615}"/>
                  </a:ext>
                </a:extLst>
              </p:cNvPr>
              <p:cNvSpPr/>
              <p:nvPr/>
            </p:nvSpPr>
            <p:spPr>
              <a:xfrm>
                <a:off x="8712265" y="3502805"/>
                <a:ext cx="26623" cy="26623"/>
              </a:xfrm>
              <a:custGeom>
                <a:avLst/>
                <a:gdLst>
                  <a:gd name="connsiteX0" fmla="*/ 13964 w 26623"/>
                  <a:gd name="connsiteY0" fmla="*/ 26919 h 26623"/>
                  <a:gd name="connsiteX1" fmla="*/ 23377 w 26623"/>
                  <a:gd name="connsiteY1" fmla="*/ 23020 h 26623"/>
                  <a:gd name="connsiteX2" fmla="*/ 27276 w 26623"/>
                  <a:gd name="connsiteY2" fmla="*/ 13607 h 26623"/>
                  <a:gd name="connsiteX3" fmla="*/ 23377 w 26623"/>
                  <a:gd name="connsiteY3" fmla="*/ 4194 h 26623"/>
                  <a:gd name="connsiteX4" fmla="*/ 13964 w 26623"/>
                  <a:gd name="connsiteY4" fmla="*/ 295 h 26623"/>
                  <a:gd name="connsiteX5" fmla="*/ 4552 w 26623"/>
                  <a:gd name="connsiteY5" fmla="*/ 4194 h 26623"/>
                  <a:gd name="connsiteX6" fmla="*/ 653 w 26623"/>
                  <a:gd name="connsiteY6" fmla="*/ 13607 h 26623"/>
                  <a:gd name="connsiteX7" fmla="*/ 4552 w 26623"/>
                  <a:gd name="connsiteY7" fmla="*/ 23020 h 26623"/>
                  <a:gd name="connsiteX8" fmla="*/ 13964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64" y="26919"/>
                    </a:moveTo>
                    <a:cubicBezTo>
                      <a:pt x="17495" y="26919"/>
                      <a:pt x="20881" y="25516"/>
                      <a:pt x="23377" y="23020"/>
                    </a:cubicBezTo>
                    <a:cubicBezTo>
                      <a:pt x="25873" y="20523"/>
                      <a:pt x="27276" y="17137"/>
                      <a:pt x="27276" y="13607"/>
                    </a:cubicBezTo>
                    <a:cubicBezTo>
                      <a:pt x="27276" y="10077"/>
                      <a:pt x="25873" y="6690"/>
                      <a:pt x="23377" y="4194"/>
                    </a:cubicBezTo>
                    <a:cubicBezTo>
                      <a:pt x="20881" y="1698"/>
                      <a:pt x="17495" y="295"/>
                      <a:pt x="13964" y="295"/>
                    </a:cubicBezTo>
                    <a:cubicBezTo>
                      <a:pt x="10434" y="295"/>
                      <a:pt x="7048" y="1698"/>
                      <a:pt x="4552" y="4194"/>
                    </a:cubicBezTo>
                    <a:cubicBezTo>
                      <a:pt x="2055" y="6690"/>
                      <a:pt x="653" y="10077"/>
                      <a:pt x="653" y="13607"/>
                    </a:cubicBezTo>
                    <a:cubicBezTo>
                      <a:pt x="653" y="17137"/>
                      <a:pt x="2055" y="20523"/>
                      <a:pt x="4552" y="23020"/>
                    </a:cubicBezTo>
                    <a:cubicBezTo>
                      <a:pt x="7048" y="25516"/>
                      <a:pt x="10434" y="26919"/>
                      <a:pt x="13964" y="269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44" name="任意多边形: 形状 68743">
                <a:extLst>
                  <a:ext uri="{FF2B5EF4-FFF2-40B4-BE49-F238E27FC236}">
                    <a16:creationId xmlns:a16="http://schemas.microsoft.com/office/drawing/2014/main" id="{9CB195DB-D2BB-9573-07D3-589AA9FDB2B0}"/>
                  </a:ext>
                </a:extLst>
              </p:cNvPr>
              <p:cNvSpPr/>
              <p:nvPr/>
            </p:nvSpPr>
            <p:spPr>
              <a:xfrm>
                <a:off x="8884817" y="3280287"/>
                <a:ext cx="26623" cy="26623"/>
              </a:xfrm>
              <a:custGeom>
                <a:avLst/>
                <a:gdLst>
                  <a:gd name="connsiteX0" fmla="*/ 13979 w 26623"/>
                  <a:gd name="connsiteY0" fmla="*/ 26900 h 26623"/>
                  <a:gd name="connsiteX1" fmla="*/ 23392 w 26623"/>
                  <a:gd name="connsiteY1" fmla="*/ 23001 h 26623"/>
                  <a:gd name="connsiteX2" fmla="*/ 27291 w 26623"/>
                  <a:gd name="connsiteY2" fmla="*/ 13588 h 26623"/>
                  <a:gd name="connsiteX3" fmla="*/ 23392 w 26623"/>
                  <a:gd name="connsiteY3" fmla="*/ 4176 h 26623"/>
                  <a:gd name="connsiteX4" fmla="*/ 13979 w 26623"/>
                  <a:gd name="connsiteY4" fmla="*/ 277 h 26623"/>
                  <a:gd name="connsiteX5" fmla="*/ 4566 w 26623"/>
                  <a:gd name="connsiteY5" fmla="*/ 4176 h 26623"/>
                  <a:gd name="connsiteX6" fmla="*/ 667 w 26623"/>
                  <a:gd name="connsiteY6" fmla="*/ 13588 h 26623"/>
                  <a:gd name="connsiteX7" fmla="*/ 4566 w 26623"/>
                  <a:gd name="connsiteY7" fmla="*/ 23001 h 26623"/>
                  <a:gd name="connsiteX8" fmla="*/ 13979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79" y="26900"/>
                    </a:moveTo>
                    <a:cubicBezTo>
                      <a:pt x="17509" y="26900"/>
                      <a:pt x="20895" y="25497"/>
                      <a:pt x="23392" y="23001"/>
                    </a:cubicBezTo>
                    <a:cubicBezTo>
                      <a:pt x="25888" y="20505"/>
                      <a:pt x="27291" y="17118"/>
                      <a:pt x="27291" y="13588"/>
                    </a:cubicBezTo>
                    <a:cubicBezTo>
                      <a:pt x="27291" y="10058"/>
                      <a:pt x="25888" y="6672"/>
                      <a:pt x="23392" y="4176"/>
                    </a:cubicBezTo>
                    <a:cubicBezTo>
                      <a:pt x="20895" y="1679"/>
                      <a:pt x="17509" y="277"/>
                      <a:pt x="13979" y="277"/>
                    </a:cubicBezTo>
                    <a:cubicBezTo>
                      <a:pt x="10449" y="277"/>
                      <a:pt x="7063" y="1679"/>
                      <a:pt x="4566" y="4176"/>
                    </a:cubicBezTo>
                    <a:cubicBezTo>
                      <a:pt x="2070" y="6672"/>
                      <a:pt x="667" y="10058"/>
                      <a:pt x="667" y="13588"/>
                    </a:cubicBezTo>
                    <a:cubicBezTo>
                      <a:pt x="667" y="17118"/>
                      <a:pt x="2070" y="20505"/>
                      <a:pt x="4566" y="23001"/>
                    </a:cubicBezTo>
                    <a:cubicBezTo>
                      <a:pt x="7063" y="25497"/>
                      <a:pt x="10449" y="26900"/>
                      <a:pt x="13979" y="269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45" name="任意多边形: 形状 68744">
                <a:extLst>
                  <a:ext uri="{FF2B5EF4-FFF2-40B4-BE49-F238E27FC236}">
                    <a16:creationId xmlns:a16="http://schemas.microsoft.com/office/drawing/2014/main" id="{B6D39432-9416-9371-47BB-D7ACE3A63DE7}"/>
                  </a:ext>
                </a:extLst>
              </p:cNvPr>
              <p:cNvSpPr/>
              <p:nvPr/>
            </p:nvSpPr>
            <p:spPr>
              <a:xfrm>
                <a:off x="5278704" y="5097377"/>
                <a:ext cx="26623" cy="26623"/>
              </a:xfrm>
              <a:custGeom>
                <a:avLst/>
                <a:gdLst>
                  <a:gd name="connsiteX0" fmla="*/ 13676 w 26623"/>
                  <a:gd name="connsiteY0" fmla="*/ 27052 h 26623"/>
                  <a:gd name="connsiteX1" fmla="*/ 23089 w 26623"/>
                  <a:gd name="connsiteY1" fmla="*/ 23154 h 26623"/>
                  <a:gd name="connsiteX2" fmla="*/ 26988 w 26623"/>
                  <a:gd name="connsiteY2" fmla="*/ 13741 h 26623"/>
                  <a:gd name="connsiteX3" fmla="*/ 23089 w 26623"/>
                  <a:gd name="connsiteY3" fmla="*/ 4328 h 26623"/>
                  <a:gd name="connsiteX4" fmla="*/ 13676 w 26623"/>
                  <a:gd name="connsiteY4" fmla="*/ 429 h 26623"/>
                  <a:gd name="connsiteX5" fmla="*/ 4263 w 26623"/>
                  <a:gd name="connsiteY5" fmla="*/ 4328 h 26623"/>
                  <a:gd name="connsiteX6" fmla="*/ 364 w 26623"/>
                  <a:gd name="connsiteY6" fmla="*/ 13741 h 26623"/>
                  <a:gd name="connsiteX7" fmla="*/ 4263 w 26623"/>
                  <a:gd name="connsiteY7" fmla="*/ 23154 h 26623"/>
                  <a:gd name="connsiteX8" fmla="*/ 13676 w 26623"/>
                  <a:gd name="connsiteY8" fmla="*/ 270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6" y="27052"/>
                    </a:moveTo>
                    <a:cubicBezTo>
                      <a:pt x="17206" y="27052"/>
                      <a:pt x="20593" y="25650"/>
                      <a:pt x="23089" y="23154"/>
                    </a:cubicBezTo>
                    <a:cubicBezTo>
                      <a:pt x="25585" y="20657"/>
                      <a:pt x="26988" y="17271"/>
                      <a:pt x="26988" y="13741"/>
                    </a:cubicBezTo>
                    <a:cubicBezTo>
                      <a:pt x="26988" y="10211"/>
                      <a:pt x="25585" y="6824"/>
                      <a:pt x="23089" y="4328"/>
                    </a:cubicBezTo>
                    <a:cubicBezTo>
                      <a:pt x="20593" y="1832"/>
                      <a:pt x="17206" y="429"/>
                      <a:pt x="13676" y="429"/>
                    </a:cubicBezTo>
                    <a:cubicBezTo>
                      <a:pt x="10146" y="429"/>
                      <a:pt x="6760" y="1832"/>
                      <a:pt x="4263" y="4328"/>
                    </a:cubicBezTo>
                    <a:cubicBezTo>
                      <a:pt x="1767" y="6824"/>
                      <a:pt x="364" y="10211"/>
                      <a:pt x="364" y="13741"/>
                    </a:cubicBezTo>
                    <a:cubicBezTo>
                      <a:pt x="364" y="17271"/>
                      <a:pt x="1767" y="20657"/>
                      <a:pt x="4263" y="23154"/>
                    </a:cubicBezTo>
                    <a:cubicBezTo>
                      <a:pt x="6760" y="25650"/>
                      <a:pt x="10146" y="27052"/>
                      <a:pt x="13676" y="270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46" name="任意多边形: 形状 68745">
                <a:extLst>
                  <a:ext uri="{FF2B5EF4-FFF2-40B4-BE49-F238E27FC236}">
                    <a16:creationId xmlns:a16="http://schemas.microsoft.com/office/drawing/2014/main" id="{3E36DEBA-4AED-28E7-B2C6-7F9D7B831F7E}"/>
                  </a:ext>
                </a:extLst>
              </p:cNvPr>
              <p:cNvSpPr/>
              <p:nvPr/>
            </p:nvSpPr>
            <p:spPr>
              <a:xfrm>
                <a:off x="8463268" y="3629565"/>
                <a:ext cx="26623" cy="26623"/>
              </a:xfrm>
              <a:custGeom>
                <a:avLst/>
                <a:gdLst>
                  <a:gd name="connsiteX0" fmla="*/ 13944 w 26623"/>
                  <a:gd name="connsiteY0" fmla="*/ 26929 h 26623"/>
                  <a:gd name="connsiteX1" fmla="*/ 23356 w 26623"/>
                  <a:gd name="connsiteY1" fmla="*/ 23030 h 26623"/>
                  <a:gd name="connsiteX2" fmla="*/ 27255 w 26623"/>
                  <a:gd name="connsiteY2" fmla="*/ 13618 h 26623"/>
                  <a:gd name="connsiteX3" fmla="*/ 23356 w 26623"/>
                  <a:gd name="connsiteY3" fmla="*/ 4205 h 26623"/>
                  <a:gd name="connsiteX4" fmla="*/ 13944 w 26623"/>
                  <a:gd name="connsiteY4" fmla="*/ 306 h 26623"/>
                  <a:gd name="connsiteX5" fmla="*/ 4531 w 26623"/>
                  <a:gd name="connsiteY5" fmla="*/ 4205 h 26623"/>
                  <a:gd name="connsiteX6" fmla="*/ 632 w 26623"/>
                  <a:gd name="connsiteY6" fmla="*/ 13618 h 26623"/>
                  <a:gd name="connsiteX7" fmla="*/ 4531 w 26623"/>
                  <a:gd name="connsiteY7" fmla="*/ 23030 h 26623"/>
                  <a:gd name="connsiteX8" fmla="*/ 13944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4" y="26929"/>
                    </a:moveTo>
                    <a:cubicBezTo>
                      <a:pt x="17474" y="26929"/>
                      <a:pt x="20860" y="25527"/>
                      <a:pt x="23356" y="23030"/>
                    </a:cubicBezTo>
                    <a:cubicBezTo>
                      <a:pt x="25853" y="20534"/>
                      <a:pt x="27255" y="17148"/>
                      <a:pt x="27255" y="13618"/>
                    </a:cubicBezTo>
                    <a:cubicBezTo>
                      <a:pt x="27255" y="10087"/>
                      <a:pt x="25853" y="6701"/>
                      <a:pt x="23356" y="4205"/>
                    </a:cubicBezTo>
                    <a:cubicBezTo>
                      <a:pt x="20860" y="1709"/>
                      <a:pt x="17474" y="306"/>
                      <a:pt x="13944" y="306"/>
                    </a:cubicBezTo>
                    <a:cubicBezTo>
                      <a:pt x="10413" y="306"/>
                      <a:pt x="7027" y="1709"/>
                      <a:pt x="4531" y="4205"/>
                    </a:cubicBezTo>
                    <a:cubicBezTo>
                      <a:pt x="2035" y="6701"/>
                      <a:pt x="632" y="10087"/>
                      <a:pt x="632" y="13618"/>
                    </a:cubicBezTo>
                    <a:cubicBezTo>
                      <a:pt x="632" y="17148"/>
                      <a:pt x="2035" y="20534"/>
                      <a:pt x="4531" y="23030"/>
                    </a:cubicBezTo>
                    <a:cubicBezTo>
                      <a:pt x="7027" y="25527"/>
                      <a:pt x="10413" y="26929"/>
                      <a:pt x="13944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47" name="任意多边形: 形状 68746">
                <a:extLst>
                  <a:ext uri="{FF2B5EF4-FFF2-40B4-BE49-F238E27FC236}">
                    <a16:creationId xmlns:a16="http://schemas.microsoft.com/office/drawing/2014/main" id="{7E6243E1-BD8F-D55F-2BCB-2889F831829F}"/>
                  </a:ext>
                </a:extLst>
              </p:cNvPr>
              <p:cNvSpPr/>
              <p:nvPr/>
            </p:nvSpPr>
            <p:spPr>
              <a:xfrm>
                <a:off x="3790600" y="4201778"/>
                <a:ext cx="26623" cy="26623"/>
              </a:xfrm>
              <a:custGeom>
                <a:avLst/>
                <a:gdLst>
                  <a:gd name="connsiteX0" fmla="*/ 13551 w 26623"/>
                  <a:gd name="connsiteY0" fmla="*/ 26977 h 26623"/>
                  <a:gd name="connsiteX1" fmla="*/ 22964 w 26623"/>
                  <a:gd name="connsiteY1" fmla="*/ 23078 h 26623"/>
                  <a:gd name="connsiteX2" fmla="*/ 26863 w 26623"/>
                  <a:gd name="connsiteY2" fmla="*/ 13666 h 26623"/>
                  <a:gd name="connsiteX3" fmla="*/ 22964 w 26623"/>
                  <a:gd name="connsiteY3" fmla="*/ 4253 h 26623"/>
                  <a:gd name="connsiteX4" fmla="*/ 13551 w 26623"/>
                  <a:gd name="connsiteY4" fmla="*/ 354 h 26623"/>
                  <a:gd name="connsiteX5" fmla="*/ 4138 w 26623"/>
                  <a:gd name="connsiteY5" fmla="*/ 4253 h 26623"/>
                  <a:gd name="connsiteX6" fmla="*/ 239 w 26623"/>
                  <a:gd name="connsiteY6" fmla="*/ 13666 h 26623"/>
                  <a:gd name="connsiteX7" fmla="*/ 4138 w 26623"/>
                  <a:gd name="connsiteY7" fmla="*/ 23078 h 26623"/>
                  <a:gd name="connsiteX8" fmla="*/ 13551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51" y="26977"/>
                    </a:moveTo>
                    <a:cubicBezTo>
                      <a:pt x="17081" y="26977"/>
                      <a:pt x="20468" y="25575"/>
                      <a:pt x="22964" y="23078"/>
                    </a:cubicBezTo>
                    <a:cubicBezTo>
                      <a:pt x="25460" y="20582"/>
                      <a:pt x="26863" y="17196"/>
                      <a:pt x="26863" y="13666"/>
                    </a:cubicBezTo>
                    <a:cubicBezTo>
                      <a:pt x="26863" y="10135"/>
                      <a:pt x="25460" y="6749"/>
                      <a:pt x="22964" y="4253"/>
                    </a:cubicBezTo>
                    <a:cubicBezTo>
                      <a:pt x="20468" y="1757"/>
                      <a:pt x="17081" y="354"/>
                      <a:pt x="13551" y="354"/>
                    </a:cubicBezTo>
                    <a:cubicBezTo>
                      <a:pt x="10021" y="354"/>
                      <a:pt x="6635" y="1757"/>
                      <a:pt x="4138" y="4253"/>
                    </a:cubicBezTo>
                    <a:cubicBezTo>
                      <a:pt x="1642" y="6749"/>
                      <a:pt x="239" y="10135"/>
                      <a:pt x="239" y="13666"/>
                    </a:cubicBezTo>
                    <a:cubicBezTo>
                      <a:pt x="239" y="17196"/>
                      <a:pt x="1642" y="20582"/>
                      <a:pt x="4138" y="23078"/>
                    </a:cubicBezTo>
                    <a:cubicBezTo>
                      <a:pt x="6635" y="25575"/>
                      <a:pt x="10021" y="26977"/>
                      <a:pt x="13551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48" name="任意多边形: 形状 68747">
                <a:extLst>
                  <a:ext uri="{FF2B5EF4-FFF2-40B4-BE49-F238E27FC236}">
                    <a16:creationId xmlns:a16="http://schemas.microsoft.com/office/drawing/2014/main" id="{BBBE08A7-EBA3-A583-4D54-38B0DA4B526D}"/>
                  </a:ext>
                </a:extLst>
              </p:cNvPr>
              <p:cNvSpPr/>
              <p:nvPr/>
            </p:nvSpPr>
            <p:spPr>
              <a:xfrm>
                <a:off x="2591233" y="2419165"/>
                <a:ext cx="26623" cy="26623"/>
              </a:xfrm>
              <a:custGeom>
                <a:avLst/>
                <a:gdLst>
                  <a:gd name="connsiteX0" fmla="*/ 13450 w 26623"/>
                  <a:gd name="connsiteY0" fmla="*/ 26827 h 26623"/>
                  <a:gd name="connsiteX1" fmla="*/ 22863 w 26623"/>
                  <a:gd name="connsiteY1" fmla="*/ 22929 h 26623"/>
                  <a:gd name="connsiteX2" fmla="*/ 26762 w 26623"/>
                  <a:gd name="connsiteY2" fmla="*/ 13516 h 26623"/>
                  <a:gd name="connsiteX3" fmla="*/ 22863 w 26623"/>
                  <a:gd name="connsiteY3" fmla="*/ 4103 h 26623"/>
                  <a:gd name="connsiteX4" fmla="*/ 13450 w 26623"/>
                  <a:gd name="connsiteY4" fmla="*/ 204 h 26623"/>
                  <a:gd name="connsiteX5" fmla="*/ 4038 w 26623"/>
                  <a:gd name="connsiteY5" fmla="*/ 4103 h 26623"/>
                  <a:gd name="connsiteX6" fmla="*/ 139 w 26623"/>
                  <a:gd name="connsiteY6" fmla="*/ 13516 h 26623"/>
                  <a:gd name="connsiteX7" fmla="*/ 4038 w 26623"/>
                  <a:gd name="connsiteY7" fmla="*/ 22929 h 26623"/>
                  <a:gd name="connsiteX8" fmla="*/ 13450 w 26623"/>
                  <a:gd name="connsiteY8" fmla="*/ 268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0" y="26827"/>
                    </a:moveTo>
                    <a:cubicBezTo>
                      <a:pt x="16981" y="26827"/>
                      <a:pt x="20367" y="25425"/>
                      <a:pt x="22863" y="22929"/>
                    </a:cubicBezTo>
                    <a:cubicBezTo>
                      <a:pt x="25359" y="20432"/>
                      <a:pt x="26762" y="17046"/>
                      <a:pt x="26762" y="13516"/>
                    </a:cubicBezTo>
                    <a:cubicBezTo>
                      <a:pt x="26762" y="9986"/>
                      <a:pt x="25359" y="6599"/>
                      <a:pt x="22863" y="4103"/>
                    </a:cubicBezTo>
                    <a:cubicBezTo>
                      <a:pt x="20367" y="1607"/>
                      <a:pt x="16981" y="204"/>
                      <a:pt x="13450" y="204"/>
                    </a:cubicBezTo>
                    <a:cubicBezTo>
                      <a:pt x="9920" y="204"/>
                      <a:pt x="6534" y="1607"/>
                      <a:pt x="4038" y="4103"/>
                    </a:cubicBezTo>
                    <a:cubicBezTo>
                      <a:pt x="1541" y="6599"/>
                      <a:pt x="139" y="9986"/>
                      <a:pt x="139" y="13516"/>
                    </a:cubicBezTo>
                    <a:cubicBezTo>
                      <a:pt x="139" y="17046"/>
                      <a:pt x="1541" y="20432"/>
                      <a:pt x="4038" y="22929"/>
                    </a:cubicBezTo>
                    <a:cubicBezTo>
                      <a:pt x="6534" y="25425"/>
                      <a:pt x="9920" y="26827"/>
                      <a:pt x="13450" y="268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49" name="任意多边形: 形状 68748">
                <a:extLst>
                  <a:ext uri="{FF2B5EF4-FFF2-40B4-BE49-F238E27FC236}">
                    <a16:creationId xmlns:a16="http://schemas.microsoft.com/office/drawing/2014/main" id="{1ABD090F-5556-F36A-53E6-E440D705E86D}"/>
                  </a:ext>
                </a:extLst>
              </p:cNvPr>
              <p:cNvSpPr/>
              <p:nvPr/>
            </p:nvSpPr>
            <p:spPr>
              <a:xfrm>
                <a:off x="4537553" y="4262736"/>
                <a:ext cx="26623" cy="26623"/>
              </a:xfrm>
              <a:custGeom>
                <a:avLst/>
                <a:gdLst>
                  <a:gd name="connsiteX0" fmla="*/ 13614 w 26623"/>
                  <a:gd name="connsiteY0" fmla="*/ 26982 h 26623"/>
                  <a:gd name="connsiteX1" fmla="*/ 23027 w 26623"/>
                  <a:gd name="connsiteY1" fmla="*/ 23083 h 26623"/>
                  <a:gd name="connsiteX2" fmla="*/ 26925 w 26623"/>
                  <a:gd name="connsiteY2" fmla="*/ 13671 h 26623"/>
                  <a:gd name="connsiteX3" fmla="*/ 23027 w 26623"/>
                  <a:gd name="connsiteY3" fmla="*/ 4258 h 26623"/>
                  <a:gd name="connsiteX4" fmla="*/ 13614 w 26623"/>
                  <a:gd name="connsiteY4" fmla="*/ 359 h 26623"/>
                  <a:gd name="connsiteX5" fmla="*/ 4201 w 26623"/>
                  <a:gd name="connsiteY5" fmla="*/ 4258 h 26623"/>
                  <a:gd name="connsiteX6" fmla="*/ 302 w 26623"/>
                  <a:gd name="connsiteY6" fmla="*/ 13671 h 26623"/>
                  <a:gd name="connsiteX7" fmla="*/ 4201 w 26623"/>
                  <a:gd name="connsiteY7" fmla="*/ 23083 h 26623"/>
                  <a:gd name="connsiteX8" fmla="*/ 13614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4" y="26982"/>
                    </a:moveTo>
                    <a:cubicBezTo>
                      <a:pt x="17144" y="26982"/>
                      <a:pt x="20530" y="25580"/>
                      <a:pt x="23027" y="23083"/>
                    </a:cubicBezTo>
                    <a:cubicBezTo>
                      <a:pt x="25523" y="20587"/>
                      <a:pt x="26925" y="17201"/>
                      <a:pt x="26925" y="13671"/>
                    </a:cubicBezTo>
                    <a:cubicBezTo>
                      <a:pt x="26925" y="10140"/>
                      <a:pt x="25523" y="6754"/>
                      <a:pt x="23027" y="4258"/>
                    </a:cubicBezTo>
                    <a:cubicBezTo>
                      <a:pt x="20530" y="1762"/>
                      <a:pt x="17144" y="359"/>
                      <a:pt x="13614" y="359"/>
                    </a:cubicBezTo>
                    <a:cubicBezTo>
                      <a:pt x="10084" y="359"/>
                      <a:pt x="6697" y="1762"/>
                      <a:pt x="4201" y="4258"/>
                    </a:cubicBezTo>
                    <a:cubicBezTo>
                      <a:pt x="1705" y="6754"/>
                      <a:pt x="302" y="10140"/>
                      <a:pt x="302" y="13671"/>
                    </a:cubicBezTo>
                    <a:cubicBezTo>
                      <a:pt x="302" y="17201"/>
                      <a:pt x="1705" y="20587"/>
                      <a:pt x="4201" y="23083"/>
                    </a:cubicBezTo>
                    <a:cubicBezTo>
                      <a:pt x="6697" y="25580"/>
                      <a:pt x="10084" y="26982"/>
                      <a:pt x="13614" y="269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50" name="任意多边形: 形状 68749">
                <a:extLst>
                  <a:ext uri="{FF2B5EF4-FFF2-40B4-BE49-F238E27FC236}">
                    <a16:creationId xmlns:a16="http://schemas.microsoft.com/office/drawing/2014/main" id="{940E46A9-E30B-EC2D-2D3B-BA08C93BCF41}"/>
                  </a:ext>
                </a:extLst>
              </p:cNvPr>
              <p:cNvSpPr/>
              <p:nvPr/>
            </p:nvSpPr>
            <p:spPr>
              <a:xfrm>
                <a:off x="8094613" y="2187344"/>
                <a:ext cx="26623" cy="26623"/>
              </a:xfrm>
              <a:custGeom>
                <a:avLst/>
                <a:gdLst>
                  <a:gd name="connsiteX0" fmla="*/ 13913 w 26623"/>
                  <a:gd name="connsiteY0" fmla="*/ 26808 h 26623"/>
                  <a:gd name="connsiteX1" fmla="*/ 23325 w 26623"/>
                  <a:gd name="connsiteY1" fmla="*/ 22909 h 26623"/>
                  <a:gd name="connsiteX2" fmla="*/ 27224 w 26623"/>
                  <a:gd name="connsiteY2" fmla="*/ 13496 h 26623"/>
                  <a:gd name="connsiteX3" fmla="*/ 23325 w 26623"/>
                  <a:gd name="connsiteY3" fmla="*/ 4084 h 26623"/>
                  <a:gd name="connsiteX4" fmla="*/ 13913 w 26623"/>
                  <a:gd name="connsiteY4" fmla="*/ 185 h 26623"/>
                  <a:gd name="connsiteX5" fmla="*/ 4500 w 26623"/>
                  <a:gd name="connsiteY5" fmla="*/ 4084 h 26623"/>
                  <a:gd name="connsiteX6" fmla="*/ 601 w 26623"/>
                  <a:gd name="connsiteY6" fmla="*/ 13496 h 26623"/>
                  <a:gd name="connsiteX7" fmla="*/ 4500 w 26623"/>
                  <a:gd name="connsiteY7" fmla="*/ 22909 h 26623"/>
                  <a:gd name="connsiteX8" fmla="*/ 13913 w 26623"/>
                  <a:gd name="connsiteY8" fmla="*/ 268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3" y="26808"/>
                    </a:moveTo>
                    <a:cubicBezTo>
                      <a:pt x="17443" y="26808"/>
                      <a:pt x="20829" y="25405"/>
                      <a:pt x="23325" y="22909"/>
                    </a:cubicBezTo>
                    <a:cubicBezTo>
                      <a:pt x="25822" y="20413"/>
                      <a:pt x="27224" y="17027"/>
                      <a:pt x="27224" y="13496"/>
                    </a:cubicBezTo>
                    <a:cubicBezTo>
                      <a:pt x="27224" y="9966"/>
                      <a:pt x="25822" y="6580"/>
                      <a:pt x="23325" y="4084"/>
                    </a:cubicBezTo>
                    <a:cubicBezTo>
                      <a:pt x="20829" y="1587"/>
                      <a:pt x="17443" y="185"/>
                      <a:pt x="13913" y="185"/>
                    </a:cubicBezTo>
                    <a:cubicBezTo>
                      <a:pt x="10382" y="185"/>
                      <a:pt x="6996" y="1587"/>
                      <a:pt x="4500" y="4084"/>
                    </a:cubicBezTo>
                    <a:cubicBezTo>
                      <a:pt x="2004" y="6580"/>
                      <a:pt x="601" y="9966"/>
                      <a:pt x="601" y="13496"/>
                    </a:cubicBezTo>
                    <a:cubicBezTo>
                      <a:pt x="601" y="17027"/>
                      <a:pt x="2004" y="20413"/>
                      <a:pt x="4500" y="22909"/>
                    </a:cubicBezTo>
                    <a:cubicBezTo>
                      <a:pt x="6996" y="25405"/>
                      <a:pt x="10382" y="26808"/>
                      <a:pt x="13913" y="268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51" name="任意多边形: 形状 68750">
                <a:extLst>
                  <a:ext uri="{FF2B5EF4-FFF2-40B4-BE49-F238E27FC236}">
                    <a16:creationId xmlns:a16="http://schemas.microsoft.com/office/drawing/2014/main" id="{47AEC5BF-B65D-F4B4-ADB3-42E0EADCA725}"/>
                  </a:ext>
                </a:extLst>
              </p:cNvPr>
              <p:cNvSpPr/>
              <p:nvPr/>
            </p:nvSpPr>
            <p:spPr>
              <a:xfrm>
                <a:off x="7985090" y="2801339"/>
                <a:ext cx="26623" cy="26623"/>
              </a:xfrm>
              <a:custGeom>
                <a:avLst/>
                <a:gdLst>
                  <a:gd name="connsiteX0" fmla="*/ 13903 w 26623"/>
                  <a:gd name="connsiteY0" fmla="*/ 26860 h 26623"/>
                  <a:gd name="connsiteX1" fmla="*/ 23316 w 26623"/>
                  <a:gd name="connsiteY1" fmla="*/ 22961 h 26623"/>
                  <a:gd name="connsiteX2" fmla="*/ 27215 w 26623"/>
                  <a:gd name="connsiteY2" fmla="*/ 13548 h 26623"/>
                  <a:gd name="connsiteX3" fmla="*/ 23316 w 26623"/>
                  <a:gd name="connsiteY3" fmla="*/ 4135 h 26623"/>
                  <a:gd name="connsiteX4" fmla="*/ 13903 w 26623"/>
                  <a:gd name="connsiteY4" fmla="*/ 236 h 26623"/>
                  <a:gd name="connsiteX5" fmla="*/ 4491 w 26623"/>
                  <a:gd name="connsiteY5" fmla="*/ 4135 h 26623"/>
                  <a:gd name="connsiteX6" fmla="*/ 592 w 26623"/>
                  <a:gd name="connsiteY6" fmla="*/ 13548 h 26623"/>
                  <a:gd name="connsiteX7" fmla="*/ 4491 w 26623"/>
                  <a:gd name="connsiteY7" fmla="*/ 22961 h 26623"/>
                  <a:gd name="connsiteX8" fmla="*/ 13903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3" y="26860"/>
                    </a:moveTo>
                    <a:cubicBezTo>
                      <a:pt x="17434" y="26860"/>
                      <a:pt x="20820" y="25457"/>
                      <a:pt x="23316" y="22961"/>
                    </a:cubicBezTo>
                    <a:cubicBezTo>
                      <a:pt x="25812" y="20464"/>
                      <a:pt x="27215" y="17078"/>
                      <a:pt x="27215" y="13548"/>
                    </a:cubicBezTo>
                    <a:cubicBezTo>
                      <a:pt x="27215" y="10018"/>
                      <a:pt x="25812" y="6632"/>
                      <a:pt x="23316" y="4135"/>
                    </a:cubicBezTo>
                    <a:cubicBezTo>
                      <a:pt x="20820" y="1639"/>
                      <a:pt x="17434" y="236"/>
                      <a:pt x="13903" y="236"/>
                    </a:cubicBezTo>
                    <a:cubicBezTo>
                      <a:pt x="10373" y="236"/>
                      <a:pt x="6987" y="1639"/>
                      <a:pt x="4491" y="4135"/>
                    </a:cubicBezTo>
                    <a:cubicBezTo>
                      <a:pt x="1994" y="6632"/>
                      <a:pt x="592" y="10018"/>
                      <a:pt x="592" y="13548"/>
                    </a:cubicBezTo>
                    <a:cubicBezTo>
                      <a:pt x="592" y="17078"/>
                      <a:pt x="1994" y="20464"/>
                      <a:pt x="4491" y="22961"/>
                    </a:cubicBezTo>
                    <a:cubicBezTo>
                      <a:pt x="6987" y="25457"/>
                      <a:pt x="10373" y="26860"/>
                      <a:pt x="13903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52" name="任意多边形: 形状 68751">
                <a:extLst>
                  <a:ext uri="{FF2B5EF4-FFF2-40B4-BE49-F238E27FC236}">
                    <a16:creationId xmlns:a16="http://schemas.microsoft.com/office/drawing/2014/main" id="{B021D2FA-CEEC-C76F-10F2-AAED535D0CD7}"/>
                  </a:ext>
                </a:extLst>
              </p:cNvPr>
              <p:cNvSpPr/>
              <p:nvPr/>
            </p:nvSpPr>
            <p:spPr>
              <a:xfrm>
                <a:off x="7907368" y="3219207"/>
                <a:ext cx="26623" cy="26623"/>
              </a:xfrm>
              <a:custGeom>
                <a:avLst/>
                <a:gdLst>
                  <a:gd name="connsiteX0" fmla="*/ 13897 w 26623"/>
                  <a:gd name="connsiteY0" fmla="*/ 26895 h 26623"/>
                  <a:gd name="connsiteX1" fmla="*/ 23310 w 26623"/>
                  <a:gd name="connsiteY1" fmla="*/ 22996 h 26623"/>
                  <a:gd name="connsiteX2" fmla="*/ 27208 w 26623"/>
                  <a:gd name="connsiteY2" fmla="*/ 13583 h 26623"/>
                  <a:gd name="connsiteX3" fmla="*/ 23310 w 26623"/>
                  <a:gd name="connsiteY3" fmla="*/ 4170 h 26623"/>
                  <a:gd name="connsiteX4" fmla="*/ 13897 w 26623"/>
                  <a:gd name="connsiteY4" fmla="*/ 271 h 26623"/>
                  <a:gd name="connsiteX5" fmla="*/ 4484 w 26623"/>
                  <a:gd name="connsiteY5" fmla="*/ 4170 h 26623"/>
                  <a:gd name="connsiteX6" fmla="*/ 585 w 26623"/>
                  <a:gd name="connsiteY6" fmla="*/ 13583 h 26623"/>
                  <a:gd name="connsiteX7" fmla="*/ 4484 w 26623"/>
                  <a:gd name="connsiteY7" fmla="*/ 22996 h 26623"/>
                  <a:gd name="connsiteX8" fmla="*/ 13897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7" y="26895"/>
                    </a:moveTo>
                    <a:cubicBezTo>
                      <a:pt x="17427" y="26895"/>
                      <a:pt x="20813" y="25492"/>
                      <a:pt x="23310" y="22996"/>
                    </a:cubicBezTo>
                    <a:cubicBezTo>
                      <a:pt x="25806" y="20500"/>
                      <a:pt x="27208" y="17113"/>
                      <a:pt x="27208" y="13583"/>
                    </a:cubicBezTo>
                    <a:cubicBezTo>
                      <a:pt x="27208" y="10053"/>
                      <a:pt x="25806" y="6667"/>
                      <a:pt x="23310" y="4170"/>
                    </a:cubicBezTo>
                    <a:cubicBezTo>
                      <a:pt x="20813" y="1674"/>
                      <a:pt x="17427" y="271"/>
                      <a:pt x="13897" y="271"/>
                    </a:cubicBezTo>
                    <a:cubicBezTo>
                      <a:pt x="10367" y="271"/>
                      <a:pt x="6980" y="1674"/>
                      <a:pt x="4484" y="4170"/>
                    </a:cubicBezTo>
                    <a:cubicBezTo>
                      <a:pt x="1988" y="6667"/>
                      <a:pt x="585" y="10053"/>
                      <a:pt x="585" y="13583"/>
                    </a:cubicBezTo>
                    <a:cubicBezTo>
                      <a:pt x="585" y="17113"/>
                      <a:pt x="1988" y="20500"/>
                      <a:pt x="4484" y="22996"/>
                    </a:cubicBezTo>
                    <a:cubicBezTo>
                      <a:pt x="6980" y="25492"/>
                      <a:pt x="10367" y="26895"/>
                      <a:pt x="13897" y="268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53" name="任意多边形: 形状 68752">
                <a:extLst>
                  <a:ext uri="{FF2B5EF4-FFF2-40B4-BE49-F238E27FC236}">
                    <a16:creationId xmlns:a16="http://schemas.microsoft.com/office/drawing/2014/main" id="{8507F634-9B52-2202-803B-B09ECBEEEA32}"/>
                  </a:ext>
                </a:extLst>
              </p:cNvPr>
              <p:cNvSpPr/>
              <p:nvPr/>
            </p:nvSpPr>
            <p:spPr>
              <a:xfrm>
                <a:off x="5355263" y="4981180"/>
                <a:ext cx="26623" cy="26623"/>
              </a:xfrm>
              <a:custGeom>
                <a:avLst/>
                <a:gdLst>
                  <a:gd name="connsiteX0" fmla="*/ 13682 w 26623"/>
                  <a:gd name="connsiteY0" fmla="*/ 27043 h 26623"/>
                  <a:gd name="connsiteX1" fmla="*/ 23095 w 26623"/>
                  <a:gd name="connsiteY1" fmla="*/ 23144 h 26623"/>
                  <a:gd name="connsiteX2" fmla="*/ 26994 w 26623"/>
                  <a:gd name="connsiteY2" fmla="*/ 13731 h 26623"/>
                  <a:gd name="connsiteX3" fmla="*/ 23095 w 26623"/>
                  <a:gd name="connsiteY3" fmla="*/ 4318 h 26623"/>
                  <a:gd name="connsiteX4" fmla="*/ 13682 w 26623"/>
                  <a:gd name="connsiteY4" fmla="*/ 419 h 26623"/>
                  <a:gd name="connsiteX5" fmla="*/ 4270 w 26623"/>
                  <a:gd name="connsiteY5" fmla="*/ 4318 h 26623"/>
                  <a:gd name="connsiteX6" fmla="*/ 371 w 26623"/>
                  <a:gd name="connsiteY6" fmla="*/ 13731 h 26623"/>
                  <a:gd name="connsiteX7" fmla="*/ 4270 w 26623"/>
                  <a:gd name="connsiteY7" fmla="*/ 23144 h 26623"/>
                  <a:gd name="connsiteX8" fmla="*/ 13682 w 26623"/>
                  <a:gd name="connsiteY8" fmla="*/ 270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7043"/>
                    </a:moveTo>
                    <a:cubicBezTo>
                      <a:pt x="17213" y="27043"/>
                      <a:pt x="20599" y="25640"/>
                      <a:pt x="23095" y="23144"/>
                    </a:cubicBezTo>
                    <a:cubicBezTo>
                      <a:pt x="25591" y="20648"/>
                      <a:pt x="26994" y="17261"/>
                      <a:pt x="26994" y="13731"/>
                    </a:cubicBezTo>
                    <a:cubicBezTo>
                      <a:pt x="26994" y="10201"/>
                      <a:pt x="25591" y="6815"/>
                      <a:pt x="23095" y="4318"/>
                    </a:cubicBezTo>
                    <a:cubicBezTo>
                      <a:pt x="20599" y="1822"/>
                      <a:pt x="17213" y="419"/>
                      <a:pt x="13682" y="419"/>
                    </a:cubicBezTo>
                    <a:cubicBezTo>
                      <a:pt x="10152" y="419"/>
                      <a:pt x="6766" y="1822"/>
                      <a:pt x="4270" y="4318"/>
                    </a:cubicBezTo>
                    <a:cubicBezTo>
                      <a:pt x="1773" y="6815"/>
                      <a:pt x="371" y="10201"/>
                      <a:pt x="371" y="13731"/>
                    </a:cubicBezTo>
                    <a:cubicBezTo>
                      <a:pt x="371" y="17261"/>
                      <a:pt x="1773" y="20648"/>
                      <a:pt x="4270" y="23144"/>
                    </a:cubicBezTo>
                    <a:cubicBezTo>
                      <a:pt x="6766" y="25640"/>
                      <a:pt x="10152" y="27043"/>
                      <a:pt x="13682" y="270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54" name="任意多边形: 形状 68753">
                <a:extLst>
                  <a:ext uri="{FF2B5EF4-FFF2-40B4-BE49-F238E27FC236}">
                    <a16:creationId xmlns:a16="http://schemas.microsoft.com/office/drawing/2014/main" id="{950A8A0E-B285-32D2-D5D9-5CE9C7D75465}"/>
                  </a:ext>
                </a:extLst>
              </p:cNvPr>
              <p:cNvSpPr/>
              <p:nvPr/>
            </p:nvSpPr>
            <p:spPr>
              <a:xfrm>
                <a:off x="7272366" y="2161693"/>
                <a:ext cx="26623" cy="26623"/>
              </a:xfrm>
              <a:custGeom>
                <a:avLst/>
                <a:gdLst>
                  <a:gd name="connsiteX0" fmla="*/ 13844 w 26623"/>
                  <a:gd name="connsiteY0" fmla="*/ 26806 h 26623"/>
                  <a:gd name="connsiteX1" fmla="*/ 23256 w 26623"/>
                  <a:gd name="connsiteY1" fmla="*/ 22907 h 26623"/>
                  <a:gd name="connsiteX2" fmla="*/ 27155 w 26623"/>
                  <a:gd name="connsiteY2" fmla="*/ 13494 h 26623"/>
                  <a:gd name="connsiteX3" fmla="*/ 23256 w 26623"/>
                  <a:gd name="connsiteY3" fmla="*/ 4082 h 26623"/>
                  <a:gd name="connsiteX4" fmla="*/ 13844 w 26623"/>
                  <a:gd name="connsiteY4" fmla="*/ 183 h 26623"/>
                  <a:gd name="connsiteX5" fmla="*/ 4431 w 26623"/>
                  <a:gd name="connsiteY5" fmla="*/ 4082 h 26623"/>
                  <a:gd name="connsiteX6" fmla="*/ 532 w 26623"/>
                  <a:gd name="connsiteY6" fmla="*/ 13494 h 26623"/>
                  <a:gd name="connsiteX7" fmla="*/ 4431 w 26623"/>
                  <a:gd name="connsiteY7" fmla="*/ 22907 h 26623"/>
                  <a:gd name="connsiteX8" fmla="*/ 13844 w 26623"/>
                  <a:gd name="connsiteY8" fmla="*/ 268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4" y="26806"/>
                    </a:moveTo>
                    <a:cubicBezTo>
                      <a:pt x="17374" y="26806"/>
                      <a:pt x="20760" y="25403"/>
                      <a:pt x="23256" y="22907"/>
                    </a:cubicBezTo>
                    <a:cubicBezTo>
                      <a:pt x="25753" y="20411"/>
                      <a:pt x="27155" y="17025"/>
                      <a:pt x="27155" y="13494"/>
                    </a:cubicBezTo>
                    <a:cubicBezTo>
                      <a:pt x="27155" y="9964"/>
                      <a:pt x="25753" y="6578"/>
                      <a:pt x="23256" y="4082"/>
                    </a:cubicBezTo>
                    <a:cubicBezTo>
                      <a:pt x="20760" y="1585"/>
                      <a:pt x="17374" y="183"/>
                      <a:pt x="13844" y="183"/>
                    </a:cubicBezTo>
                    <a:cubicBezTo>
                      <a:pt x="10313" y="183"/>
                      <a:pt x="6927" y="1585"/>
                      <a:pt x="4431" y="4082"/>
                    </a:cubicBezTo>
                    <a:cubicBezTo>
                      <a:pt x="1935" y="6578"/>
                      <a:pt x="532" y="9964"/>
                      <a:pt x="532" y="13494"/>
                    </a:cubicBezTo>
                    <a:cubicBezTo>
                      <a:pt x="532" y="17025"/>
                      <a:pt x="1935" y="20411"/>
                      <a:pt x="4431" y="22907"/>
                    </a:cubicBezTo>
                    <a:cubicBezTo>
                      <a:pt x="6927" y="25403"/>
                      <a:pt x="10313" y="26806"/>
                      <a:pt x="13844" y="268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55" name="任意多边形: 形状 68754">
                <a:extLst>
                  <a:ext uri="{FF2B5EF4-FFF2-40B4-BE49-F238E27FC236}">
                    <a16:creationId xmlns:a16="http://schemas.microsoft.com/office/drawing/2014/main" id="{DAF9D47C-DECC-FA46-11D5-2DB7B3EE42DE}"/>
                  </a:ext>
                </a:extLst>
              </p:cNvPr>
              <p:cNvSpPr/>
              <p:nvPr/>
            </p:nvSpPr>
            <p:spPr>
              <a:xfrm>
                <a:off x="2693530" y="2417719"/>
                <a:ext cx="26623" cy="26623"/>
              </a:xfrm>
              <a:custGeom>
                <a:avLst/>
                <a:gdLst>
                  <a:gd name="connsiteX0" fmla="*/ 13459 w 26623"/>
                  <a:gd name="connsiteY0" fmla="*/ 26827 h 26623"/>
                  <a:gd name="connsiteX1" fmla="*/ 22872 w 26623"/>
                  <a:gd name="connsiteY1" fmla="*/ 22928 h 26623"/>
                  <a:gd name="connsiteX2" fmla="*/ 26771 w 26623"/>
                  <a:gd name="connsiteY2" fmla="*/ 13516 h 26623"/>
                  <a:gd name="connsiteX3" fmla="*/ 22872 w 26623"/>
                  <a:gd name="connsiteY3" fmla="*/ 4103 h 26623"/>
                  <a:gd name="connsiteX4" fmla="*/ 13459 w 26623"/>
                  <a:gd name="connsiteY4" fmla="*/ 204 h 26623"/>
                  <a:gd name="connsiteX5" fmla="*/ 4046 w 26623"/>
                  <a:gd name="connsiteY5" fmla="*/ 4103 h 26623"/>
                  <a:gd name="connsiteX6" fmla="*/ 147 w 26623"/>
                  <a:gd name="connsiteY6" fmla="*/ 13516 h 26623"/>
                  <a:gd name="connsiteX7" fmla="*/ 4046 w 26623"/>
                  <a:gd name="connsiteY7" fmla="*/ 22928 h 26623"/>
                  <a:gd name="connsiteX8" fmla="*/ 13459 w 26623"/>
                  <a:gd name="connsiteY8" fmla="*/ 268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9" y="26827"/>
                    </a:moveTo>
                    <a:cubicBezTo>
                      <a:pt x="16989" y="26827"/>
                      <a:pt x="20375" y="25425"/>
                      <a:pt x="22872" y="22928"/>
                    </a:cubicBezTo>
                    <a:cubicBezTo>
                      <a:pt x="25368" y="20432"/>
                      <a:pt x="26771" y="17046"/>
                      <a:pt x="26771" y="13516"/>
                    </a:cubicBezTo>
                    <a:cubicBezTo>
                      <a:pt x="26771" y="9985"/>
                      <a:pt x="25368" y="6599"/>
                      <a:pt x="22872" y="4103"/>
                    </a:cubicBezTo>
                    <a:cubicBezTo>
                      <a:pt x="20375" y="1607"/>
                      <a:pt x="16989" y="204"/>
                      <a:pt x="13459" y="204"/>
                    </a:cubicBezTo>
                    <a:cubicBezTo>
                      <a:pt x="9929" y="204"/>
                      <a:pt x="6543" y="1607"/>
                      <a:pt x="4046" y="4103"/>
                    </a:cubicBezTo>
                    <a:cubicBezTo>
                      <a:pt x="1550" y="6599"/>
                      <a:pt x="147" y="9985"/>
                      <a:pt x="147" y="13516"/>
                    </a:cubicBezTo>
                    <a:cubicBezTo>
                      <a:pt x="147" y="17046"/>
                      <a:pt x="1550" y="20432"/>
                      <a:pt x="4046" y="22928"/>
                    </a:cubicBezTo>
                    <a:cubicBezTo>
                      <a:pt x="6543" y="25425"/>
                      <a:pt x="9929" y="26827"/>
                      <a:pt x="13459" y="268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56" name="任意多边形: 形状 68755">
                <a:extLst>
                  <a:ext uri="{FF2B5EF4-FFF2-40B4-BE49-F238E27FC236}">
                    <a16:creationId xmlns:a16="http://schemas.microsoft.com/office/drawing/2014/main" id="{DC467F8B-122A-8FC1-B2BB-314BE1037850}"/>
                  </a:ext>
                </a:extLst>
              </p:cNvPr>
              <p:cNvSpPr/>
              <p:nvPr/>
            </p:nvSpPr>
            <p:spPr>
              <a:xfrm>
                <a:off x="7617970" y="2495187"/>
                <a:ext cx="26623" cy="26623"/>
              </a:xfrm>
              <a:custGeom>
                <a:avLst/>
                <a:gdLst>
                  <a:gd name="connsiteX0" fmla="*/ 13873 w 26623"/>
                  <a:gd name="connsiteY0" fmla="*/ 26834 h 26623"/>
                  <a:gd name="connsiteX1" fmla="*/ 23285 w 26623"/>
                  <a:gd name="connsiteY1" fmla="*/ 22935 h 26623"/>
                  <a:gd name="connsiteX2" fmla="*/ 27184 w 26623"/>
                  <a:gd name="connsiteY2" fmla="*/ 13522 h 26623"/>
                  <a:gd name="connsiteX3" fmla="*/ 23285 w 26623"/>
                  <a:gd name="connsiteY3" fmla="*/ 4110 h 26623"/>
                  <a:gd name="connsiteX4" fmla="*/ 13873 w 26623"/>
                  <a:gd name="connsiteY4" fmla="*/ 211 h 26623"/>
                  <a:gd name="connsiteX5" fmla="*/ 4460 w 26623"/>
                  <a:gd name="connsiteY5" fmla="*/ 4110 h 26623"/>
                  <a:gd name="connsiteX6" fmla="*/ 561 w 26623"/>
                  <a:gd name="connsiteY6" fmla="*/ 13522 h 26623"/>
                  <a:gd name="connsiteX7" fmla="*/ 4460 w 26623"/>
                  <a:gd name="connsiteY7" fmla="*/ 22935 h 26623"/>
                  <a:gd name="connsiteX8" fmla="*/ 13873 w 26623"/>
                  <a:gd name="connsiteY8" fmla="*/ 268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3" y="26834"/>
                    </a:moveTo>
                    <a:cubicBezTo>
                      <a:pt x="17403" y="26834"/>
                      <a:pt x="20789" y="25431"/>
                      <a:pt x="23285" y="22935"/>
                    </a:cubicBezTo>
                    <a:cubicBezTo>
                      <a:pt x="25782" y="20439"/>
                      <a:pt x="27184" y="17053"/>
                      <a:pt x="27184" y="13522"/>
                    </a:cubicBezTo>
                    <a:cubicBezTo>
                      <a:pt x="27184" y="9992"/>
                      <a:pt x="25782" y="6606"/>
                      <a:pt x="23285" y="4110"/>
                    </a:cubicBezTo>
                    <a:cubicBezTo>
                      <a:pt x="20789" y="1613"/>
                      <a:pt x="17403" y="211"/>
                      <a:pt x="13873" y="211"/>
                    </a:cubicBezTo>
                    <a:cubicBezTo>
                      <a:pt x="10342" y="211"/>
                      <a:pt x="6956" y="1613"/>
                      <a:pt x="4460" y="4110"/>
                    </a:cubicBezTo>
                    <a:cubicBezTo>
                      <a:pt x="1964" y="6606"/>
                      <a:pt x="561" y="9992"/>
                      <a:pt x="561" y="13522"/>
                    </a:cubicBezTo>
                    <a:cubicBezTo>
                      <a:pt x="561" y="17053"/>
                      <a:pt x="1964" y="20439"/>
                      <a:pt x="4460" y="22935"/>
                    </a:cubicBezTo>
                    <a:cubicBezTo>
                      <a:pt x="6956" y="25431"/>
                      <a:pt x="10342" y="26834"/>
                      <a:pt x="13873" y="268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57" name="任意多边形: 形状 68756">
                <a:extLst>
                  <a:ext uri="{FF2B5EF4-FFF2-40B4-BE49-F238E27FC236}">
                    <a16:creationId xmlns:a16="http://schemas.microsoft.com/office/drawing/2014/main" id="{2A836169-9A40-9A82-FE1E-7EEE84882D18}"/>
                  </a:ext>
                </a:extLst>
              </p:cNvPr>
              <p:cNvSpPr/>
              <p:nvPr/>
            </p:nvSpPr>
            <p:spPr>
              <a:xfrm>
                <a:off x="3690186" y="4204671"/>
                <a:ext cx="26623" cy="26623"/>
              </a:xfrm>
              <a:custGeom>
                <a:avLst/>
                <a:gdLst>
                  <a:gd name="connsiteX0" fmla="*/ 13543 w 26623"/>
                  <a:gd name="connsiteY0" fmla="*/ 26977 h 26623"/>
                  <a:gd name="connsiteX1" fmla="*/ 22955 w 26623"/>
                  <a:gd name="connsiteY1" fmla="*/ 23079 h 26623"/>
                  <a:gd name="connsiteX2" fmla="*/ 26854 w 26623"/>
                  <a:gd name="connsiteY2" fmla="*/ 13666 h 26623"/>
                  <a:gd name="connsiteX3" fmla="*/ 22955 w 26623"/>
                  <a:gd name="connsiteY3" fmla="*/ 4253 h 26623"/>
                  <a:gd name="connsiteX4" fmla="*/ 13543 w 26623"/>
                  <a:gd name="connsiteY4" fmla="*/ 354 h 26623"/>
                  <a:gd name="connsiteX5" fmla="*/ 4130 w 26623"/>
                  <a:gd name="connsiteY5" fmla="*/ 4253 h 26623"/>
                  <a:gd name="connsiteX6" fmla="*/ 231 w 26623"/>
                  <a:gd name="connsiteY6" fmla="*/ 13666 h 26623"/>
                  <a:gd name="connsiteX7" fmla="*/ 4130 w 26623"/>
                  <a:gd name="connsiteY7" fmla="*/ 23079 h 26623"/>
                  <a:gd name="connsiteX8" fmla="*/ 13543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3" y="26977"/>
                    </a:moveTo>
                    <a:cubicBezTo>
                      <a:pt x="17073" y="26977"/>
                      <a:pt x="20459" y="25575"/>
                      <a:pt x="22955" y="23079"/>
                    </a:cubicBezTo>
                    <a:cubicBezTo>
                      <a:pt x="25452" y="20582"/>
                      <a:pt x="26854" y="17196"/>
                      <a:pt x="26854" y="13666"/>
                    </a:cubicBezTo>
                    <a:cubicBezTo>
                      <a:pt x="26854" y="10136"/>
                      <a:pt x="25452" y="6749"/>
                      <a:pt x="22955" y="4253"/>
                    </a:cubicBezTo>
                    <a:cubicBezTo>
                      <a:pt x="20459" y="1757"/>
                      <a:pt x="17073" y="354"/>
                      <a:pt x="13543" y="354"/>
                    </a:cubicBezTo>
                    <a:cubicBezTo>
                      <a:pt x="10012" y="354"/>
                      <a:pt x="6626" y="1757"/>
                      <a:pt x="4130" y="4253"/>
                    </a:cubicBezTo>
                    <a:cubicBezTo>
                      <a:pt x="1634" y="6749"/>
                      <a:pt x="231" y="10136"/>
                      <a:pt x="231" y="13666"/>
                    </a:cubicBezTo>
                    <a:cubicBezTo>
                      <a:pt x="231" y="17196"/>
                      <a:pt x="1634" y="20582"/>
                      <a:pt x="4130" y="23079"/>
                    </a:cubicBezTo>
                    <a:cubicBezTo>
                      <a:pt x="6626" y="25575"/>
                      <a:pt x="10012" y="26977"/>
                      <a:pt x="13543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58" name="任意多边形: 形状 68757">
                <a:extLst>
                  <a:ext uri="{FF2B5EF4-FFF2-40B4-BE49-F238E27FC236}">
                    <a16:creationId xmlns:a16="http://schemas.microsoft.com/office/drawing/2014/main" id="{A591E82F-B4EF-9AB5-214D-692C3D9FC1D4}"/>
                  </a:ext>
                </a:extLst>
              </p:cNvPr>
              <p:cNvSpPr/>
              <p:nvPr/>
            </p:nvSpPr>
            <p:spPr>
              <a:xfrm>
                <a:off x="7594927" y="2526662"/>
                <a:ext cx="26623" cy="26623"/>
              </a:xfrm>
              <a:custGeom>
                <a:avLst/>
                <a:gdLst>
                  <a:gd name="connsiteX0" fmla="*/ 13871 w 26623"/>
                  <a:gd name="connsiteY0" fmla="*/ 26837 h 26623"/>
                  <a:gd name="connsiteX1" fmla="*/ 23283 w 26623"/>
                  <a:gd name="connsiteY1" fmla="*/ 22938 h 26623"/>
                  <a:gd name="connsiteX2" fmla="*/ 27182 w 26623"/>
                  <a:gd name="connsiteY2" fmla="*/ 13525 h 26623"/>
                  <a:gd name="connsiteX3" fmla="*/ 23283 w 26623"/>
                  <a:gd name="connsiteY3" fmla="*/ 4112 h 26623"/>
                  <a:gd name="connsiteX4" fmla="*/ 13871 w 26623"/>
                  <a:gd name="connsiteY4" fmla="*/ 213 h 26623"/>
                  <a:gd name="connsiteX5" fmla="*/ 4458 w 26623"/>
                  <a:gd name="connsiteY5" fmla="*/ 4112 h 26623"/>
                  <a:gd name="connsiteX6" fmla="*/ 559 w 26623"/>
                  <a:gd name="connsiteY6" fmla="*/ 13525 h 26623"/>
                  <a:gd name="connsiteX7" fmla="*/ 4458 w 26623"/>
                  <a:gd name="connsiteY7" fmla="*/ 22938 h 26623"/>
                  <a:gd name="connsiteX8" fmla="*/ 13871 w 26623"/>
                  <a:gd name="connsiteY8" fmla="*/ 268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1" y="26837"/>
                    </a:moveTo>
                    <a:cubicBezTo>
                      <a:pt x="17401" y="26837"/>
                      <a:pt x="20787" y="25434"/>
                      <a:pt x="23283" y="22938"/>
                    </a:cubicBezTo>
                    <a:cubicBezTo>
                      <a:pt x="25780" y="20441"/>
                      <a:pt x="27182" y="17055"/>
                      <a:pt x="27182" y="13525"/>
                    </a:cubicBezTo>
                    <a:cubicBezTo>
                      <a:pt x="27182" y="9995"/>
                      <a:pt x="25780" y="6608"/>
                      <a:pt x="23283" y="4112"/>
                    </a:cubicBezTo>
                    <a:cubicBezTo>
                      <a:pt x="20787" y="1616"/>
                      <a:pt x="17401" y="213"/>
                      <a:pt x="13871" y="213"/>
                    </a:cubicBezTo>
                    <a:cubicBezTo>
                      <a:pt x="10340" y="213"/>
                      <a:pt x="6954" y="1616"/>
                      <a:pt x="4458" y="4112"/>
                    </a:cubicBezTo>
                    <a:cubicBezTo>
                      <a:pt x="1962" y="6608"/>
                      <a:pt x="559" y="9995"/>
                      <a:pt x="559" y="13525"/>
                    </a:cubicBezTo>
                    <a:cubicBezTo>
                      <a:pt x="559" y="17055"/>
                      <a:pt x="1962" y="20441"/>
                      <a:pt x="4458" y="22938"/>
                    </a:cubicBezTo>
                    <a:cubicBezTo>
                      <a:pt x="6954" y="25434"/>
                      <a:pt x="10340" y="26837"/>
                      <a:pt x="13871" y="268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59" name="任意多边形: 形状 68758">
                <a:extLst>
                  <a:ext uri="{FF2B5EF4-FFF2-40B4-BE49-F238E27FC236}">
                    <a16:creationId xmlns:a16="http://schemas.microsoft.com/office/drawing/2014/main" id="{B887A59D-7F70-80E5-F8DD-3217FEC3635C}"/>
                  </a:ext>
                </a:extLst>
              </p:cNvPr>
              <p:cNvSpPr/>
              <p:nvPr/>
            </p:nvSpPr>
            <p:spPr>
              <a:xfrm>
                <a:off x="5792650" y="5264893"/>
                <a:ext cx="26623" cy="26623"/>
              </a:xfrm>
              <a:custGeom>
                <a:avLst/>
                <a:gdLst>
                  <a:gd name="connsiteX0" fmla="*/ 13719 w 26623"/>
                  <a:gd name="connsiteY0" fmla="*/ 27066 h 26623"/>
                  <a:gd name="connsiteX1" fmla="*/ 23132 w 26623"/>
                  <a:gd name="connsiteY1" fmla="*/ 23168 h 26623"/>
                  <a:gd name="connsiteX2" fmla="*/ 27031 w 26623"/>
                  <a:gd name="connsiteY2" fmla="*/ 13755 h 26623"/>
                  <a:gd name="connsiteX3" fmla="*/ 23132 w 26623"/>
                  <a:gd name="connsiteY3" fmla="*/ 4342 h 26623"/>
                  <a:gd name="connsiteX4" fmla="*/ 13719 w 26623"/>
                  <a:gd name="connsiteY4" fmla="*/ 443 h 26623"/>
                  <a:gd name="connsiteX5" fmla="*/ 4307 w 26623"/>
                  <a:gd name="connsiteY5" fmla="*/ 4342 h 26623"/>
                  <a:gd name="connsiteX6" fmla="*/ 408 w 26623"/>
                  <a:gd name="connsiteY6" fmla="*/ 13755 h 26623"/>
                  <a:gd name="connsiteX7" fmla="*/ 4307 w 26623"/>
                  <a:gd name="connsiteY7" fmla="*/ 23168 h 26623"/>
                  <a:gd name="connsiteX8" fmla="*/ 13719 w 26623"/>
                  <a:gd name="connsiteY8" fmla="*/ 270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9" y="27066"/>
                    </a:moveTo>
                    <a:cubicBezTo>
                      <a:pt x="17250" y="27066"/>
                      <a:pt x="20636" y="25664"/>
                      <a:pt x="23132" y="23168"/>
                    </a:cubicBezTo>
                    <a:cubicBezTo>
                      <a:pt x="25628" y="20671"/>
                      <a:pt x="27031" y="17285"/>
                      <a:pt x="27031" y="13755"/>
                    </a:cubicBezTo>
                    <a:cubicBezTo>
                      <a:pt x="27031" y="10225"/>
                      <a:pt x="25628" y="6838"/>
                      <a:pt x="23132" y="4342"/>
                    </a:cubicBezTo>
                    <a:cubicBezTo>
                      <a:pt x="20636" y="1846"/>
                      <a:pt x="17250" y="443"/>
                      <a:pt x="13719" y="443"/>
                    </a:cubicBezTo>
                    <a:cubicBezTo>
                      <a:pt x="10189" y="443"/>
                      <a:pt x="6803" y="1846"/>
                      <a:pt x="4307" y="4342"/>
                    </a:cubicBezTo>
                    <a:cubicBezTo>
                      <a:pt x="1810" y="6838"/>
                      <a:pt x="408" y="10225"/>
                      <a:pt x="408" y="13755"/>
                    </a:cubicBezTo>
                    <a:cubicBezTo>
                      <a:pt x="408" y="17285"/>
                      <a:pt x="1810" y="20671"/>
                      <a:pt x="4307" y="23168"/>
                    </a:cubicBezTo>
                    <a:cubicBezTo>
                      <a:pt x="6803" y="25664"/>
                      <a:pt x="10189" y="27066"/>
                      <a:pt x="13719" y="270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60" name="任意多边形: 形状 68759">
                <a:extLst>
                  <a:ext uri="{FF2B5EF4-FFF2-40B4-BE49-F238E27FC236}">
                    <a16:creationId xmlns:a16="http://schemas.microsoft.com/office/drawing/2014/main" id="{FD3E0D9F-1D5F-C000-24D5-C7E5894405D6}"/>
                  </a:ext>
                </a:extLst>
              </p:cNvPr>
              <p:cNvSpPr/>
              <p:nvPr/>
            </p:nvSpPr>
            <p:spPr>
              <a:xfrm>
                <a:off x="3423770" y="3561318"/>
                <a:ext cx="26623" cy="26623"/>
              </a:xfrm>
              <a:custGeom>
                <a:avLst/>
                <a:gdLst>
                  <a:gd name="connsiteX0" fmla="*/ 13520 w 26623"/>
                  <a:gd name="connsiteY0" fmla="*/ 26923 h 26623"/>
                  <a:gd name="connsiteX1" fmla="*/ 22933 w 26623"/>
                  <a:gd name="connsiteY1" fmla="*/ 23025 h 26623"/>
                  <a:gd name="connsiteX2" fmla="*/ 26832 w 26623"/>
                  <a:gd name="connsiteY2" fmla="*/ 13612 h 26623"/>
                  <a:gd name="connsiteX3" fmla="*/ 22933 w 26623"/>
                  <a:gd name="connsiteY3" fmla="*/ 4199 h 26623"/>
                  <a:gd name="connsiteX4" fmla="*/ 13520 w 26623"/>
                  <a:gd name="connsiteY4" fmla="*/ 300 h 26623"/>
                  <a:gd name="connsiteX5" fmla="*/ 4108 w 26623"/>
                  <a:gd name="connsiteY5" fmla="*/ 4199 h 26623"/>
                  <a:gd name="connsiteX6" fmla="*/ 209 w 26623"/>
                  <a:gd name="connsiteY6" fmla="*/ 13612 h 26623"/>
                  <a:gd name="connsiteX7" fmla="*/ 4108 w 26623"/>
                  <a:gd name="connsiteY7" fmla="*/ 23025 h 26623"/>
                  <a:gd name="connsiteX8" fmla="*/ 13520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20" y="26923"/>
                    </a:moveTo>
                    <a:cubicBezTo>
                      <a:pt x="17051" y="26923"/>
                      <a:pt x="20437" y="25521"/>
                      <a:pt x="22933" y="23025"/>
                    </a:cubicBezTo>
                    <a:cubicBezTo>
                      <a:pt x="25429" y="20528"/>
                      <a:pt x="26832" y="17142"/>
                      <a:pt x="26832" y="13612"/>
                    </a:cubicBezTo>
                    <a:cubicBezTo>
                      <a:pt x="26832" y="10082"/>
                      <a:pt x="25429" y="6695"/>
                      <a:pt x="22933" y="4199"/>
                    </a:cubicBezTo>
                    <a:cubicBezTo>
                      <a:pt x="20437" y="1703"/>
                      <a:pt x="17051" y="300"/>
                      <a:pt x="13520" y="300"/>
                    </a:cubicBezTo>
                    <a:cubicBezTo>
                      <a:pt x="9990" y="300"/>
                      <a:pt x="6604" y="1703"/>
                      <a:pt x="4108" y="4199"/>
                    </a:cubicBezTo>
                    <a:cubicBezTo>
                      <a:pt x="1611" y="6695"/>
                      <a:pt x="209" y="10082"/>
                      <a:pt x="209" y="13612"/>
                    </a:cubicBezTo>
                    <a:cubicBezTo>
                      <a:pt x="209" y="17142"/>
                      <a:pt x="1611" y="20528"/>
                      <a:pt x="4108" y="23025"/>
                    </a:cubicBezTo>
                    <a:cubicBezTo>
                      <a:pt x="6604" y="25521"/>
                      <a:pt x="9990" y="26923"/>
                      <a:pt x="13520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61" name="任意多边形: 形状 68760">
                <a:extLst>
                  <a:ext uri="{FF2B5EF4-FFF2-40B4-BE49-F238E27FC236}">
                    <a16:creationId xmlns:a16="http://schemas.microsoft.com/office/drawing/2014/main" id="{07EDDC56-8447-344A-EA97-26342570BB1F}"/>
                  </a:ext>
                </a:extLst>
              </p:cNvPr>
              <p:cNvSpPr/>
              <p:nvPr/>
            </p:nvSpPr>
            <p:spPr>
              <a:xfrm>
                <a:off x="7607372" y="5189154"/>
                <a:ext cx="26623" cy="26623"/>
              </a:xfrm>
              <a:custGeom>
                <a:avLst/>
                <a:gdLst>
                  <a:gd name="connsiteX0" fmla="*/ 13872 w 26623"/>
                  <a:gd name="connsiteY0" fmla="*/ 27060 h 26623"/>
                  <a:gd name="connsiteX1" fmla="*/ 23284 w 26623"/>
                  <a:gd name="connsiteY1" fmla="*/ 23161 h 26623"/>
                  <a:gd name="connsiteX2" fmla="*/ 27183 w 26623"/>
                  <a:gd name="connsiteY2" fmla="*/ 13749 h 26623"/>
                  <a:gd name="connsiteX3" fmla="*/ 23284 w 26623"/>
                  <a:gd name="connsiteY3" fmla="*/ 4336 h 26623"/>
                  <a:gd name="connsiteX4" fmla="*/ 13872 w 26623"/>
                  <a:gd name="connsiteY4" fmla="*/ 437 h 26623"/>
                  <a:gd name="connsiteX5" fmla="*/ 4459 w 26623"/>
                  <a:gd name="connsiteY5" fmla="*/ 4336 h 26623"/>
                  <a:gd name="connsiteX6" fmla="*/ 560 w 26623"/>
                  <a:gd name="connsiteY6" fmla="*/ 13749 h 26623"/>
                  <a:gd name="connsiteX7" fmla="*/ 4459 w 26623"/>
                  <a:gd name="connsiteY7" fmla="*/ 23161 h 26623"/>
                  <a:gd name="connsiteX8" fmla="*/ 13872 w 26623"/>
                  <a:gd name="connsiteY8" fmla="*/ 270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2" y="27060"/>
                    </a:moveTo>
                    <a:cubicBezTo>
                      <a:pt x="17402" y="27060"/>
                      <a:pt x="20788" y="25658"/>
                      <a:pt x="23284" y="23161"/>
                    </a:cubicBezTo>
                    <a:cubicBezTo>
                      <a:pt x="25781" y="20665"/>
                      <a:pt x="27183" y="17279"/>
                      <a:pt x="27183" y="13749"/>
                    </a:cubicBezTo>
                    <a:cubicBezTo>
                      <a:pt x="27183" y="10218"/>
                      <a:pt x="25781" y="6832"/>
                      <a:pt x="23284" y="4336"/>
                    </a:cubicBezTo>
                    <a:cubicBezTo>
                      <a:pt x="20788" y="1840"/>
                      <a:pt x="17402" y="437"/>
                      <a:pt x="13872" y="437"/>
                    </a:cubicBezTo>
                    <a:cubicBezTo>
                      <a:pt x="10341" y="437"/>
                      <a:pt x="6955" y="1840"/>
                      <a:pt x="4459" y="4336"/>
                    </a:cubicBezTo>
                    <a:cubicBezTo>
                      <a:pt x="1963" y="6832"/>
                      <a:pt x="560" y="10218"/>
                      <a:pt x="560" y="13749"/>
                    </a:cubicBezTo>
                    <a:cubicBezTo>
                      <a:pt x="560" y="17279"/>
                      <a:pt x="1963" y="20665"/>
                      <a:pt x="4459" y="23161"/>
                    </a:cubicBezTo>
                    <a:cubicBezTo>
                      <a:pt x="6955" y="25658"/>
                      <a:pt x="10341" y="27060"/>
                      <a:pt x="13872" y="270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62" name="任意多边形: 形状 68761">
                <a:extLst>
                  <a:ext uri="{FF2B5EF4-FFF2-40B4-BE49-F238E27FC236}">
                    <a16:creationId xmlns:a16="http://schemas.microsoft.com/office/drawing/2014/main" id="{F0595763-05CF-23E3-4679-45873BF88AED}"/>
                  </a:ext>
                </a:extLst>
              </p:cNvPr>
              <p:cNvSpPr/>
              <p:nvPr/>
            </p:nvSpPr>
            <p:spPr>
              <a:xfrm>
                <a:off x="3467731" y="3501445"/>
                <a:ext cx="26623" cy="26623"/>
              </a:xfrm>
              <a:custGeom>
                <a:avLst/>
                <a:gdLst>
                  <a:gd name="connsiteX0" fmla="*/ 13524 w 26623"/>
                  <a:gd name="connsiteY0" fmla="*/ 26918 h 26623"/>
                  <a:gd name="connsiteX1" fmla="*/ 22937 w 26623"/>
                  <a:gd name="connsiteY1" fmla="*/ 23020 h 26623"/>
                  <a:gd name="connsiteX2" fmla="*/ 26836 w 26623"/>
                  <a:gd name="connsiteY2" fmla="*/ 13607 h 26623"/>
                  <a:gd name="connsiteX3" fmla="*/ 22937 w 26623"/>
                  <a:gd name="connsiteY3" fmla="*/ 4194 h 26623"/>
                  <a:gd name="connsiteX4" fmla="*/ 13524 w 26623"/>
                  <a:gd name="connsiteY4" fmla="*/ 295 h 26623"/>
                  <a:gd name="connsiteX5" fmla="*/ 4111 w 26623"/>
                  <a:gd name="connsiteY5" fmla="*/ 4194 h 26623"/>
                  <a:gd name="connsiteX6" fmla="*/ 212 w 26623"/>
                  <a:gd name="connsiteY6" fmla="*/ 13607 h 26623"/>
                  <a:gd name="connsiteX7" fmla="*/ 4111 w 26623"/>
                  <a:gd name="connsiteY7" fmla="*/ 23020 h 26623"/>
                  <a:gd name="connsiteX8" fmla="*/ 13524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24" y="26918"/>
                    </a:moveTo>
                    <a:cubicBezTo>
                      <a:pt x="17054" y="26918"/>
                      <a:pt x="20440" y="25516"/>
                      <a:pt x="22937" y="23020"/>
                    </a:cubicBezTo>
                    <a:cubicBezTo>
                      <a:pt x="25433" y="20523"/>
                      <a:pt x="26836" y="17137"/>
                      <a:pt x="26836" y="13607"/>
                    </a:cubicBezTo>
                    <a:cubicBezTo>
                      <a:pt x="26836" y="10077"/>
                      <a:pt x="25433" y="6690"/>
                      <a:pt x="22937" y="4194"/>
                    </a:cubicBezTo>
                    <a:cubicBezTo>
                      <a:pt x="20440" y="1698"/>
                      <a:pt x="17054" y="295"/>
                      <a:pt x="13524" y="295"/>
                    </a:cubicBezTo>
                    <a:cubicBezTo>
                      <a:pt x="9994" y="295"/>
                      <a:pt x="6608" y="1698"/>
                      <a:pt x="4111" y="4194"/>
                    </a:cubicBezTo>
                    <a:cubicBezTo>
                      <a:pt x="1615" y="6690"/>
                      <a:pt x="212" y="10077"/>
                      <a:pt x="212" y="13607"/>
                    </a:cubicBezTo>
                    <a:cubicBezTo>
                      <a:pt x="212" y="17137"/>
                      <a:pt x="1615" y="20523"/>
                      <a:pt x="4111" y="23020"/>
                    </a:cubicBezTo>
                    <a:cubicBezTo>
                      <a:pt x="6608" y="25516"/>
                      <a:pt x="9994" y="26918"/>
                      <a:pt x="13524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63" name="任意多边形: 形状 68762">
                <a:extLst>
                  <a:ext uri="{FF2B5EF4-FFF2-40B4-BE49-F238E27FC236}">
                    <a16:creationId xmlns:a16="http://schemas.microsoft.com/office/drawing/2014/main" id="{13C38B1D-04B9-27DA-FBE8-687975E0AEA3}"/>
                  </a:ext>
                </a:extLst>
              </p:cNvPr>
              <p:cNvSpPr/>
              <p:nvPr/>
            </p:nvSpPr>
            <p:spPr>
              <a:xfrm>
                <a:off x="7234306" y="4962869"/>
                <a:ext cx="26623" cy="26623"/>
              </a:xfrm>
              <a:custGeom>
                <a:avLst/>
                <a:gdLst>
                  <a:gd name="connsiteX0" fmla="*/ 13840 w 26623"/>
                  <a:gd name="connsiteY0" fmla="*/ 27041 h 26623"/>
                  <a:gd name="connsiteX1" fmla="*/ 23253 w 26623"/>
                  <a:gd name="connsiteY1" fmla="*/ 23142 h 26623"/>
                  <a:gd name="connsiteX2" fmla="*/ 27152 w 26623"/>
                  <a:gd name="connsiteY2" fmla="*/ 13730 h 26623"/>
                  <a:gd name="connsiteX3" fmla="*/ 23253 w 26623"/>
                  <a:gd name="connsiteY3" fmla="*/ 4317 h 26623"/>
                  <a:gd name="connsiteX4" fmla="*/ 13840 w 26623"/>
                  <a:gd name="connsiteY4" fmla="*/ 418 h 26623"/>
                  <a:gd name="connsiteX5" fmla="*/ 4428 w 26623"/>
                  <a:gd name="connsiteY5" fmla="*/ 4317 h 26623"/>
                  <a:gd name="connsiteX6" fmla="*/ 529 w 26623"/>
                  <a:gd name="connsiteY6" fmla="*/ 13730 h 26623"/>
                  <a:gd name="connsiteX7" fmla="*/ 4428 w 26623"/>
                  <a:gd name="connsiteY7" fmla="*/ 23142 h 26623"/>
                  <a:gd name="connsiteX8" fmla="*/ 13840 w 26623"/>
                  <a:gd name="connsiteY8" fmla="*/ 270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7041"/>
                    </a:moveTo>
                    <a:cubicBezTo>
                      <a:pt x="17371" y="27041"/>
                      <a:pt x="20757" y="25639"/>
                      <a:pt x="23253" y="23142"/>
                    </a:cubicBezTo>
                    <a:cubicBezTo>
                      <a:pt x="25749" y="20646"/>
                      <a:pt x="27152" y="17260"/>
                      <a:pt x="27152" y="13730"/>
                    </a:cubicBezTo>
                    <a:cubicBezTo>
                      <a:pt x="27152" y="10199"/>
                      <a:pt x="25749" y="6813"/>
                      <a:pt x="23253" y="4317"/>
                    </a:cubicBezTo>
                    <a:cubicBezTo>
                      <a:pt x="20757" y="1821"/>
                      <a:pt x="17371" y="418"/>
                      <a:pt x="13840" y="418"/>
                    </a:cubicBezTo>
                    <a:cubicBezTo>
                      <a:pt x="10310" y="418"/>
                      <a:pt x="6924" y="1821"/>
                      <a:pt x="4428" y="4317"/>
                    </a:cubicBezTo>
                    <a:cubicBezTo>
                      <a:pt x="1931" y="6813"/>
                      <a:pt x="529" y="10199"/>
                      <a:pt x="529" y="13730"/>
                    </a:cubicBezTo>
                    <a:cubicBezTo>
                      <a:pt x="529" y="17260"/>
                      <a:pt x="1931" y="20646"/>
                      <a:pt x="4428" y="23142"/>
                    </a:cubicBezTo>
                    <a:cubicBezTo>
                      <a:pt x="6924" y="25639"/>
                      <a:pt x="10310" y="27041"/>
                      <a:pt x="13840" y="270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64" name="任意多边形: 形状 68763">
                <a:extLst>
                  <a:ext uri="{FF2B5EF4-FFF2-40B4-BE49-F238E27FC236}">
                    <a16:creationId xmlns:a16="http://schemas.microsoft.com/office/drawing/2014/main" id="{6E1C8C63-69FE-6843-D86B-774D54E7052C}"/>
                  </a:ext>
                </a:extLst>
              </p:cNvPr>
              <p:cNvSpPr/>
              <p:nvPr/>
            </p:nvSpPr>
            <p:spPr>
              <a:xfrm>
                <a:off x="3577790" y="2774746"/>
                <a:ext cx="26623" cy="26623"/>
              </a:xfrm>
              <a:custGeom>
                <a:avLst/>
                <a:gdLst>
                  <a:gd name="connsiteX0" fmla="*/ 13533 w 26623"/>
                  <a:gd name="connsiteY0" fmla="*/ 26857 h 26623"/>
                  <a:gd name="connsiteX1" fmla="*/ 22946 w 26623"/>
                  <a:gd name="connsiteY1" fmla="*/ 22958 h 26623"/>
                  <a:gd name="connsiteX2" fmla="*/ 26845 w 26623"/>
                  <a:gd name="connsiteY2" fmla="*/ 13546 h 26623"/>
                  <a:gd name="connsiteX3" fmla="*/ 22946 w 26623"/>
                  <a:gd name="connsiteY3" fmla="*/ 4133 h 26623"/>
                  <a:gd name="connsiteX4" fmla="*/ 13533 w 26623"/>
                  <a:gd name="connsiteY4" fmla="*/ 234 h 26623"/>
                  <a:gd name="connsiteX5" fmla="*/ 4120 w 26623"/>
                  <a:gd name="connsiteY5" fmla="*/ 4133 h 26623"/>
                  <a:gd name="connsiteX6" fmla="*/ 222 w 26623"/>
                  <a:gd name="connsiteY6" fmla="*/ 13546 h 26623"/>
                  <a:gd name="connsiteX7" fmla="*/ 4120 w 26623"/>
                  <a:gd name="connsiteY7" fmla="*/ 22958 h 26623"/>
                  <a:gd name="connsiteX8" fmla="*/ 13533 w 26623"/>
                  <a:gd name="connsiteY8" fmla="*/ 268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33" y="26857"/>
                    </a:moveTo>
                    <a:cubicBezTo>
                      <a:pt x="17063" y="26857"/>
                      <a:pt x="20450" y="25455"/>
                      <a:pt x="22946" y="22958"/>
                    </a:cubicBezTo>
                    <a:cubicBezTo>
                      <a:pt x="25442" y="20462"/>
                      <a:pt x="26845" y="17076"/>
                      <a:pt x="26845" y="13546"/>
                    </a:cubicBezTo>
                    <a:cubicBezTo>
                      <a:pt x="26845" y="10015"/>
                      <a:pt x="25442" y="6629"/>
                      <a:pt x="22946" y="4133"/>
                    </a:cubicBezTo>
                    <a:cubicBezTo>
                      <a:pt x="20450" y="1637"/>
                      <a:pt x="17063" y="234"/>
                      <a:pt x="13533" y="234"/>
                    </a:cubicBezTo>
                    <a:cubicBezTo>
                      <a:pt x="10003" y="234"/>
                      <a:pt x="6617" y="1637"/>
                      <a:pt x="4120" y="4133"/>
                    </a:cubicBezTo>
                    <a:cubicBezTo>
                      <a:pt x="1624" y="6629"/>
                      <a:pt x="222" y="10015"/>
                      <a:pt x="222" y="13546"/>
                    </a:cubicBezTo>
                    <a:cubicBezTo>
                      <a:pt x="222" y="17076"/>
                      <a:pt x="1624" y="20462"/>
                      <a:pt x="4120" y="22958"/>
                    </a:cubicBezTo>
                    <a:cubicBezTo>
                      <a:pt x="6617" y="25455"/>
                      <a:pt x="10003" y="26857"/>
                      <a:pt x="13533" y="2685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65" name="任意多边形: 形状 68764">
                <a:extLst>
                  <a:ext uri="{FF2B5EF4-FFF2-40B4-BE49-F238E27FC236}">
                    <a16:creationId xmlns:a16="http://schemas.microsoft.com/office/drawing/2014/main" id="{4124E26A-B448-B255-CC9D-712CE399B8EC}"/>
                  </a:ext>
                </a:extLst>
              </p:cNvPr>
              <p:cNvSpPr/>
              <p:nvPr/>
            </p:nvSpPr>
            <p:spPr>
              <a:xfrm>
                <a:off x="7789663" y="3554639"/>
                <a:ext cx="26623" cy="26623"/>
              </a:xfrm>
              <a:custGeom>
                <a:avLst/>
                <a:gdLst>
                  <a:gd name="connsiteX0" fmla="*/ 13887 w 26623"/>
                  <a:gd name="connsiteY0" fmla="*/ 26923 h 26623"/>
                  <a:gd name="connsiteX1" fmla="*/ 23300 w 26623"/>
                  <a:gd name="connsiteY1" fmla="*/ 23024 h 26623"/>
                  <a:gd name="connsiteX2" fmla="*/ 27199 w 26623"/>
                  <a:gd name="connsiteY2" fmla="*/ 13611 h 26623"/>
                  <a:gd name="connsiteX3" fmla="*/ 23300 w 26623"/>
                  <a:gd name="connsiteY3" fmla="*/ 4199 h 26623"/>
                  <a:gd name="connsiteX4" fmla="*/ 13887 w 26623"/>
                  <a:gd name="connsiteY4" fmla="*/ 300 h 26623"/>
                  <a:gd name="connsiteX5" fmla="*/ 4474 w 26623"/>
                  <a:gd name="connsiteY5" fmla="*/ 4199 h 26623"/>
                  <a:gd name="connsiteX6" fmla="*/ 575 w 26623"/>
                  <a:gd name="connsiteY6" fmla="*/ 13611 h 26623"/>
                  <a:gd name="connsiteX7" fmla="*/ 4474 w 26623"/>
                  <a:gd name="connsiteY7" fmla="*/ 23024 h 26623"/>
                  <a:gd name="connsiteX8" fmla="*/ 13887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7" y="26923"/>
                    </a:moveTo>
                    <a:cubicBezTo>
                      <a:pt x="17417" y="26923"/>
                      <a:pt x="20803" y="25520"/>
                      <a:pt x="23300" y="23024"/>
                    </a:cubicBezTo>
                    <a:cubicBezTo>
                      <a:pt x="25796" y="20528"/>
                      <a:pt x="27199" y="17142"/>
                      <a:pt x="27199" y="13611"/>
                    </a:cubicBezTo>
                    <a:cubicBezTo>
                      <a:pt x="27199" y="10081"/>
                      <a:pt x="25796" y="6695"/>
                      <a:pt x="23300" y="4199"/>
                    </a:cubicBezTo>
                    <a:cubicBezTo>
                      <a:pt x="20803" y="1702"/>
                      <a:pt x="17417" y="300"/>
                      <a:pt x="13887" y="300"/>
                    </a:cubicBezTo>
                    <a:cubicBezTo>
                      <a:pt x="10357" y="300"/>
                      <a:pt x="6971" y="1702"/>
                      <a:pt x="4474" y="4199"/>
                    </a:cubicBezTo>
                    <a:cubicBezTo>
                      <a:pt x="1978" y="6695"/>
                      <a:pt x="575" y="10081"/>
                      <a:pt x="575" y="13611"/>
                    </a:cubicBezTo>
                    <a:cubicBezTo>
                      <a:pt x="575" y="17142"/>
                      <a:pt x="1978" y="20528"/>
                      <a:pt x="4474" y="23024"/>
                    </a:cubicBezTo>
                    <a:cubicBezTo>
                      <a:pt x="6971" y="25520"/>
                      <a:pt x="10357" y="26923"/>
                      <a:pt x="13887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66" name="任意多边形: 形状 68765">
                <a:extLst>
                  <a:ext uri="{FF2B5EF4-FFF2-40B4-BE49-F238E27FC236}">
                    <a16:creationId xmlns:a16="http://schemas.microsoft.com/office/drawing/2014/main" id="{FA647ABF-DF44-4DBB-7F79-4BA26F9EA767}"/>
                  </a:ext>
                </a:extLst>
              </p:cNvPr>
              <p:cNvSpPr/>
              <p:nvPr/>
            </p:nvSpPr>
            <p:spPr>
              <a:xfrm>
                <a:off x="7835446" y="2994739"/>
                <a:ext cx="26623" cy="26623"/>
              </a:xfrm>
              <a:custGeom>
                <a:avLst/>
                <a:gdLst>
                  <a:gd name="connsiteX0" fmla="*/ 13891 w 26623"/>
                  <a:gd name="connsiteY0" fmla="*/ 26876 h 26623"/>
                  <a:gd name="connsiteX1" fmla="*/ 23304 w 26623"/>
                  <a:gd name="connsiteY1" fmla="*/ 22977 h 26623"/>
                  <a:gd name="connsiteX2" fmla="*/ 27202 w 26623"/>
                  <a:gd name="connsiteY2" fmla="*/ 13564 h 26623"/>
                  <a:gd name="connsiteX3" fmla="*/ 23304 w 26623"/>
                  <a:gd name="connsiteY3" fmla="*/ 4152 h 26623"/>
                  <a:gd name="connsiteX4" fmla="*/ 13891 w 26623"/>
                  <a:gd name="connsiteY4" fmla="*/ 253 h 26623"/>
                  <a:gd name="connsiteX5" fmla="*/ 4478 w 26623"/>
                  <a:gd name="connsiteY5" fmla="*/ 4152 h 26623"/>
                  <a:gd name="connsiteX6" fmla="*/ 579 w 26623"/>
                  <a:gd name="connsiteY6" fmla="*/ 13564 h 26623"/>
                  <a:gd name="connsiteX7" fmla="*/ 4478 w 26623"/>
                  <a:gd name="connsiteY7" fmla="*/ 22977 h 26623"/>
                  <a:gd name="connsiteX8" fmla="*/ 13891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1" y="26876"/>
                    </a:moveTo>
                    <a:cubicBezTo>
                      <a:pt x="17421" y="26876"/>
                      <a:pt x="20807" y="25473"/>
                      <a:pt x="23304" y="22977"/>
                    </a:cubicBezTo>
                    <a:cubicBezTo>
                      <a:pt x="25800" y="20481"/>
                      <a:pt x="27202" y="17095"/>
                      <a:pt x="27202" y="13564"/>
                    </a:cubicBezTo>
                    <a:cubicBezTo>
                      <a:pt x="27202" y="10034"/>
                      <a:pt x="25800" y="6648"/>
                      <a:pt x="23304" y="4152"/>
                    </a:cubicBezTo>
                    <a:cubicBezTo>
                      <a:pt x="20807" y="1655"/>
                      <a:pt x="17421" y="253"/>
                      <a:pt x="13891" y="253"/>
                    </a:cubicBezTo>
                    <a:cubicBezTo>
                      <a:pt x="10361" y="253"/>
                      <a:pt x="6974" y="1655"/>
                      <a:pt x="4478" y="4152"/>
                    </a:cubicBezTo>
                    <a:cubicBezTo>
                      <a:pt x="1982" y="6648"/>
                      <a:pt x="579" y="10034"/>
                      <a:pt x="579" y="13564"/>
                    </a:cubicBezTo>
                    <a:cubicBezTo>
                      <a:pt x="579" y="17095"/>
                      <a:pt x="1982" y="20481"/>
                      <a:pt x="4478" y="22977"/>
                    </a:cubicBezTo>
                    <a:cubicBezTo>
                      <a:pt x="6974" y="25473"/>
                      <a:pt x="10361" y="26876"/>
                      <a:pt x="13891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67" name="任意多边形: 形状 68766">
                <a:extLst>
                  <a:ext uri="{FF2B5EF4-FFF2-40B4-BE49-F238E27FC236}">
                    <a16:creationId xmlns:a16="http://schemas.microsoft.com/office/drawing/2014/main" id="{DECF3217-EFCE-FEE6-CE32-D38564254037}"/>
                  </a:ext>
                </a:extLst>
              </p:cNvPr>
              <p:cNvSpPr/>
              <p:nvPr/>
            </p:nvSpPr>
            <p:spPr>
              <a:xfrm>
                <a:off x="8042141" y="3377471"/>
                <a:ext cx="26623" cy="26623"/>
              </a:xfrm>
              <a:custGeom>
                <a:avLst/>
                <a:gdLst>
                  <a:gd name="connsiteX0" fmla="*/ 13908 w 26623"/>
                  <a:gd name="connsiteY0" fmla="*/ 26908 h 26623"/>
                  <a:gd name="connsiteX1" fmla="*/ 23321 w 26623"/>
                  <a:gd name="connsiteY1" fmla="*/ 23009 h 26623"/>
                  <a:gd name="connsiteX2" fmla="*/ 27220 w 26623"/>
                  <a:gd name="connsiteY2" fmla="*/ 13596 h 26623"/>
                  <a:gd name="connsiteX3" fmla="*/ 23321 w 26623"/>
                  <a:gd name="connsiteY3" fmla="*/ 4184 h 26623"/>
                  <a:gd name="connsiteX4" fmla="*/ 13908 w 26623"/>
                  <a:gd name="connsiteY4" fmla="*/ 285 h 26623"/>
                  <a:gd name="connsiteX5" fmla="*/ 4495 w 26623"/>
                  <a:gd name="connsiteY5" fmla="*/ 4184 h 26623"/>
                  <a:gd name="connsiteX6" fmla="*/ 597 w 26623"/>
                  <a:gd name="connsiteY6" fmla="*/ 13596 h 26623"/>
                  <a:gd name="connsiteX7" fmla="*/ 4495 w 26623"/>
                  <a:gd name="connsiteY7" fmla="*/ 23009 h 26623"/>
                  <a:gd name="connsiteX8" fmla="*/ 13908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8" y="26908"/>
                    </a:moveTo>
                    <a:cubicBezTo>
                      <a:pt x="17438" y="26908"/>
                      <a:pt x="20825" y="25505"/>
                      <a:pt x="23321" y="23009"/>
                    </a:cubicBezTo>
                    <a:cubicBezTo>
                      <a:pt x="25817" y="20513"/>
                      <a:pt x="27220" y="17127"/>
                      <a:pt x="27220" y="13596"/>
                    </a:cubicBezTo>
                    <a:cubicBezTo>
                      <a:pt x="27220" y="10066"/>
                      <a:pt x="25817" y="6680"/>
                      <a:pt x="23321" y="4184"/>
                    </a:cubicBezTo>
                    <a:cubicBezTo>
                      <a:pt x="20825" y="1687"/>
                      <a:pt x="17438" y="285"/>
                      <a:pt x="13908" y="285"/>
                    </a:cubicBezTo>
                    <a:cubicBezTo>
                      <a:pt x="10378" y="285"/>
                      <a:pt x="6992" y="1687"/>
                      <a:pt x="4495" y="4184"/>
                    </a:cubicBezTo>
                    <a:cubicBezTo>
                      <a:pt x="1999" y="6680"/>
                      <a:pt x="597" y="10066"/>
                      <a:pt x="597" y="13596"/>
                    </a:cubicBezTo>
                    <a:cubicBezTo>
                      <a:pt x="597" y="17127"/>
                      <a:pt x="1999" y="20513"/>
                      <a:pt x="4495" y="23009"/>
                    </a:cubicBezTo>
                    <a:cubicBezTo>
                      <a:pt x="6992" y="25505"/>
                      <a:pt x="10378" y="26908"/>
                      <a:pt x="13908" y="269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68" name="任意多边形: 形状 68767">
                <a:extLst>
                  <a:ext uri="{FF2B5EF4-FFF2-40B4-BE49-F238E27FC236}">
                    <a16:creationId xmlns:a16="http://schemas.microsoft.com/office/drawing/2014/main" id="{32DA1C60-C796-619D-4C73-BAA66B856A52}"/>
                  </a:ext>
                </a:extLst>
              </p:cNvPr>
              <p:cNvSpPr/>
              <p:nvPr/>
            </p:nvSpPr>
            <p:spPr>
              <a:xfrm>
                <a:off x="5636174" y="4285686"/>
                <a:ext cx="26623" cy="26623"/>
              </a:xfrm>
              <a:custGeom>
                <a:avLst/>
                <a:gdLst>
                  <a:gd name="connsiteX0" fmla="*/ 13706 w 26623"/>
                  <a:gd name="connsiteY0" fmla="*/ 26984 h 26623"/>
                  <a:gd name="connsiteX1" fmla="*/ 23119 w 26623"/>
                  <a:gd name="connsiteY1" fmla="*/ 23085 h 26623"/>
                  <a:gd name="connsiteX2" fmla="*/ 27018 w 26623"/>
                  <a:gd name="connsiteY2" fmla="*/ 13673 h 26623"/>
                  <a:gd name="connsiteX3" fmla="*/ 23119 w 26623"/>
                  <a:gd name="connsiteY3" fmla="*/ 4260 h 26623"/>
                  <a:gd name="connsiteX4" fmla="*/ 13706 w 26623"/>
                  <a:gd name="connsiteY4" fmla="*/ 361 h 26623"/>
                  <a:gd name="connsiteX5" fmla="*/ 4293 w 26623"/>
                  <a:gd name="connsiteY5" fmla="*/ 4260 h 26623"/>
                  <a:gd name="connsiteX6" fmla="*/ 394 w 26623"/>
                  <a:gd name="connsiteY6" fmla="*/ 13673 h 26623"/>
                  <a:gd name="connsiteX7" fmla="*/ 4293 w 26623"/>
                  <a:gd name="connsiteY7" fmla="*/ 23085 h 26623"/>
                  <a:gd name="connsiteX8" fmla="*/ 13706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984"/>
                    </a:moveTo>
                    <a:cubicBezTo>
                      <a:pt x="17236" y="26984"/>
                      <a:pt x="20623" y="25582"/>
                      <a:pt x="23119" y="23085"/>
                    </a:cubicBezTo>
                    <a:cubicBezTo>
                      <a:pt x="25615" y="20589"/>
                      <a:pt x="27018" y="17203"/>
                      <a:pt x="27018" y="13673"/>
                    </a:cubicBezTo>
                    <a:cubicBezTo>
                      <a:pt x="27018" y="10142"/>
                      <a:pt x="25615" y="6756"/>
                      <a:pt x="23119" y="4260"/>
                    </a:cubicBezTo>
                    <a:cubicBezTo>
                      <a:pt x="20623" y="1764"/>
                      <a:pt x="17236" y="361"/>
                      <a:pt x="13706" y="361"/>
                    </a:cubicBezTo>
                    <a:cubicBezTo>
                      <a:pt x="10176" y="361"/>
                      <a:pt x="6790" y="1764"/>
                      <a:pt x="4293" y="4260"/>
                    </a:cubicBezTo>
                    <a:cubicBezTo>
                      <a:pt x="1797" y="6756"/>
                      <a:pt x="394" y="10142"/>
                      <a:pt x="394" y="13673"/>
                    </a:cubicBezTo>
                    <a:cubicBezTo>
                      <a:pt x="394" y="17203"/>
                      <a:pt x="1797" y="20589"/>
                      <a:pt x="4293" y="23085"/>
                    </a:cubicBezTo>
                    <a:cubicBezTo>
                      <a:pt x="6790" y="25582"/>
                      <a:pt x="10176" y="26984"/>
                      <a:pt x="13706" y="2698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69" name="任意多边形: 形状 68768">
                <a:extLst>
                  <a:ext uri="{FF2B5EF4-FFF2-40B4-BE49-F238E27FC236}">
                    <a16:creationId xmlns:a16="http://schemas.microsoft.com/office/drawing/2014/main" id="{CE9607FB-6BD3-ED7D-7495-39921E2DE96F}"/>
                  </a:ext>
                </a:extLst>
              </p:cNvPr>
              <p:cNvSpPr/>
              <p:nvPr/>
            </p:nvSpPr>
            <p:spPr>
              <a:xfrm>
                <a:off x="8434575" y="3630535"/>
                <a:ext cx="26623" cy="26623"/>
              </a:xfrm>
              <a:custGeom>
                <a:avLst/>
                <a:gdLst>
                  <a:gd name="connsiteX0" fmla="*/ 13941 w 26623"/>
                  <a:gd name="connsiteY0" fmla="*/ 26929 h 26623"/>
                  <a:gd name="connsiteX1" fmla="*/ 23354 w 26623"/>
                  <a:gd name="connsiteY1" fmla="*/ 23030 h 26623"/>
                  <a:gd name="connsiteX2" fmla="*/ 27253 w 26623"/>
                  <a:gd name="connsiteY2" fmla="*/ 13618 h 26623"/>
                  <a:gd name="connsiteX3" fmla="*/ 23354 w 26623"/>
                  <a:gd name="connsiteY3" fmla="*/ 4205 h 26623"/>
                  <a:gd name="connsiteX4" fmla="*/ 13941 w 26623"/>
                  <a:gd name="connsiteY4" fmla="*/ 306 h 26623"/>
                  <a:gd name="connsiteX5" fmla="*/ 4528 w 26623"/>
                  <a:gd name="connsiteY5" fmla="*/ 4205 h 26623"/>
                  <a:gd name="connsiteX6" fmla="*/ 630 w 26623"/>
                  <a:gd name="connsiteY6" fmla="*/ 13618 h 26623"/>
                  <a:gd name="connsiteX7" fmla="*/ 4528 w 26623"/>
                  <a:gd name="connsiteY7" fmla="*/ 23030 h 26623"/>
                  <a:gd name="connsiteX8" fmla="*/ 13941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1" y="26929"/>
                    </a:moveTo>
                    <a:cubicBezTo>
                      <a:pt x="17471" y="26929"/>
                      <a:pt x="20858" y="25527"/>
                      <a:pt x="23354" y="23030"/>
                    </a:cubicBezTo>
                    <a:cubicBezTo>
                      <a:pt x="25850" y="20534"/>
                      <a:pt x="27253" y="17148"/>
                      <a:pt x="27253" y="13618"/>
                    </a:cubicBezTo>
                    <a:cubicBezTo>
                      <a:pt x="27253" y="10087"/>
                      <a:pt x="25850" y="6701"/>
                      <a:pt x="23354" y="4205"/>
                    </a:cubicBezTo>
                    <a:cubicBezTo>
                      <a:pt x="20858" y="1709"/>
                      <a:pt x="17471" y="306"/>
                      <a:pt x="13941" y="306"/>
                    </a:cubicBezTo>
                    <a:cubicBezTo>
                      <a:pt x="10411" y="306"/>
                      <a:pt x="7025" y="1709"/>
                      <a:pt x="4528" y="4205"/>
                    </a:cubicBezTo>
                    <a:cubicBezTo>
                      <a:pt x="2032" y="6701"/>
                      <a:pt x="630" y="10087"/>
                      <a:pt x="630" y="13618"/>
                    </a:cubicBezTo>
                    <a:cubicBezTo>
                      <a:pt x="630" y="17148"/>
                      <a:pt x="2032" y="20534"/>
                      <a:pt x="4528" y="23030"/>
                    </a:cubicBezTo>
                    <a:cubicBezTo>
                      <a:pt x="7025" y="25527"/>
                      <a:pt x="10411" y="26929"/>
                      <a:pt x="13941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70" name="任意多边形: 形状 68769">
                <a:extLst>
                  <a:ext uri="{FF2B5EF4-FFF2-40B4-BE49-F238E27FC236}">
                    <a16:creationId xmlns:a16="http://schemas.microsoft.com/office/drawing/2014/main" id="{7BCD1B9B-C8A4-8435-F085-91693597FCD0}"/>
                  </a:ext>
                </a:extLst>
              </p:cNvPr>
              <p:cNvSpPr/>
              <p:nvPr/>
            </p:nvSpPr>
            <p:spPr>
              <a:xfrm>
                <a:off x="3706206" y="4176358"/>
                <a:ext cx="26623" cy="26623"/>
              </a:xfrm>
              <a:custGeom>
                <a:avLst/>
                <a:gdLst>
                  <a:gd name="connsiteX0" fmla="*/ 13544 w 26623"/>
                  <a:gd name="connsiteY0" fmla="*/ 26975 h 26623"/>
                  <a:gd name="connsiteX1" fmla="*/ 22957 w 26623"/>
                  <a:gd name="connsiteY1" fmla="*/ 23076 h 26623"/>
                  <a:gd name="connsiteX2" fmla="*/ 26856 w 26623"/>
                  <a:gd name="connsiteY2" fmla="*/ 13663 h 26623"/>
                  <a:gd name="connsiteX3" fmla="*/ 22957 w 26623"/>
                  <a:gd name="connsiteY3" fmla="*/ 4251 h 26623"/>
                  <a:gd name="connsiteX4" fmla="*/ 13544 w 26623"/>
                  <a:gd name="connsiteY4" fmla="*/ 352 h 26623"/>
                  <a:gd name="connsiteX5" fmla="*/ 4131 w 26623"/>
                  <a:gd name="connsiteY5" fmla="*/ 4251 h 26623"/>
                  <a:gd name="connsiteX6" fmla="*/ 232 w 26623"/>
                  <a:gd name="connsiteY6" fmla="*/ 13663 h 26623"/>
                  <a:gd name="connsiteX7" fmla="*/ 4131 w 26623"/>
                  <a:gd name="connsiteY7" fmla="*/ 23076 h 26623"/>
                  <a:gd name="connsiteX8" fmla="*/ 13544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4" y="26975"/>
                    </a:moveTo>
                    <a:cubicBezTo>
                      <a:pt x="17074" y="26975"/>
                      <a:pt x="20460" y="25572"/>
                      <a:pt x="22957" y="23076"/>
                    </a:cubicBezTo>
                    <a:cubicBezTo>
                      <a:pt x="25453" y="20580"/>
                      <a:pt x="26856" y="17194"/>
                      <a:pt x="26856" y="13663"/>
                    </a:cubicBezTo>
                    <a:cubicBezTo>
                      <a:pt x="26856" y="10133"/>
                      <a:pt x="25453" y="6747"/>
                      <a:pt x="22957" y="4251"/>
                    </a:cubicBezTo>
                    <a:cubicBezTo>
                      <a:pt x="20460" y="1754"/>
                      <a:pt x="17074" y="352"/>
                      <a:pt x="13544" y="352"/>
                    </a:cubicBezTo>
                    <a:cubicBezTo>
                      <a:pt x="10014" y="352"/>
                      <a:pt x="6628" y="1754"/>
                      <a:pt x="4131" y="4251"/>
                    </a:cubicBezTo>
                    <a:cubicBezTo>
                      <a:pt x="1635" y="6747"/>
                      <a:pt x="232" y="10133"/>
                      <a:pt x="232" y="13663"/>
                    </a:cubicBezTo>
                    <a:cubicBezTo>
                      <a:pt x="232" y="17194"/>
                      <a:pt x="1635" y="20580"/>
                      <a:pt x="4131" y="23076"/>
                    </a:cubicBezTo>
                    <a:cubicBezTo>
                      <a:pt x="6628" y="25572"/>
                      <a:pt x="10014" y="26975"/>
                      <a:pt x="13544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71" name="任意多边形: 形状 68770">
                <a:extLst>
                  <a:ext uri="{FF2B5EF4-FFF2-40B4-BE49-F238E27FC236}">
                    <a16:creationId xmlns:a16="http://schemas.microsoft.com/office/drawing/2014/main" id="{B7FE96E8-E4E3-D766-D809-F5D33274E24C}"/>
                  </a:ext>
                </a:extLst>
              </p:cNvPr>
              <p:cNvSpPr/>
              <p:nvPr/>
            </p:nvSpPr>
            <p:spPr>
              <a:xfrm>
                <a:off x="6890960" y="1597103"/>
                <a:ext cx="26623" cy="26623"/>
              </a:xfrm>
              <a:custGeom>
                <a:avLst/>
                <a:gdLst>
                  <a:gd name="connsiteX0" fmla="*/ 13811 w 26623"/>
                  <a:gd name="connsiteY0" fmla="*/ 26758 h 26623"/>
                  <a:gd name="connsiteX1" fmla="*/ 23224 w 26623"/>
                  <a:gd name="connsiteY1" fmla="*/ 22860 h 26623"/>
                  <a:gd name="connsiteX2" fmla="*/ 27123 w 26623"/>
                  <a:gd name="connsiteY2" fmla="*/ 13447 h 26623"/>
                  <a:gd name="connsiteX3" fmla="*/ 23224 w 26623"/>
                  <a:gd name="connsiteY3" fmla="*/ 4034 h 26623"/>
                  <a:gd name="connsiteX4" fmla="*/ 13811 w 26623"/>
                  <a:gd name="connsiteY4" fmla="*/ 135 h 26623"/>
                  <a:gd name="connsiteX5" fmla="*/ 4399 w 26623"/>
                  <a:gd name="connsiteY5" fmla="*/ 4034 h 26623"/>
                  <a:gd name="connsiteX6" fmla="*/ 500 w 26623"/>
                  <a:gd name="connsiteY6" fmla="*/ 13447 h 26623"/>
                  <a:gd name="connsiteX7" fmla="*/ 4399 w 26623"/>
                  <a:gd name="connsiteY7" fmla="*/ 22860 h 26623"/>
                  <a:gd name="connsiteX8" fmla="*/ 13811 w 26623"/>
                  <a:gd name="connsiteY8" fmla="*/ 267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758"/>
                    </a:moveTo>
                    <a:cubicBezTo>
                      <a:pt x="17342" y="26758"/>
                      <a:pt x="20728" y="25356"/>
                      <a:pt x="23224" y="22860"/>
                    </a:cubicBezTo>
                    <a:cubicBezTo>
                      <a:pt x="25720" y="20363"/>
                      <a:pt x="27123" y="16977"/>
                      <a:pt x="27123" y="13447"/>
                    </a:cubicBezTo>
                    <a:cubicBezTo>
                      <a:pt x="27123" y="9917"/>
                      <a:pt x="25720" y="6530"/>
                      <a:pt x="23224" y="4034"/>
                    </a:cubicBezTo>
                    <a:cubicBezTo>
                      <a:pt x="20728" y="1538"/>
                      <a:pt x="17342" y="135"/>
                      <a:pt x="13811" y="135"/>
                    </a:cubicBezTo>
                    <a:cubicBezTo>
                      <a:pt x="10281" y="135"/>
                      <a:pt x="6895" y="1538"/>
                      <a:pt x="4399" y="4034"/>
                    </a:cubicBezTo>
                    <a:cubicBezTo>
                      <a:pt x="1902" y="6530"/>
                      <a:pt x="500" y="9917"/>
                      <a:pt x="500" y="13447"/>
                    </a:cubicBezTo>
                    <a:cubicBezTo>
                      <a:pt x="500" y="16977"/>
                      <a:pt x="1902" y="20363"/>
                      <a:pt x="4399" y="22860"/>
                    </a:cubicBezTo>
                    <a:cubicBezTo>
                      <a:pt x="6895" y="25356"/>
                      <a:pt x="10281" y="26758"/>
                      <a:pt x="13811" y="267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72" name="任意多边形: 形状 68771">
                <a:extLst>
                  <a:ext uri="{FF2B5EF4-FFF2-40B4-BE49-F238E27FC236}">
                    <a16:creationId xmlns:a16="http://schemas.microsoft.com/office/drawing/2014/main" id="{88E759EE-9B54-3448-2421-F25E32F414C5}"/>
                  </a:ext>
                </a:extLst>
              </p:cNvPr>
              <p:cNvSpPr/>
              <p:nvPr/>
            </p:nvSpPr>
            <p:spPr>
              <a:xfrm>
                <a:off x="7322342" y="2198251"/>
                <a:ext cx="26623" cy="26623"/>
              </a:xfrm>
              <a:custGeom>
                <a:avLst/>
                <a:gdLst>
                  <a:gd name="connsiteX0" fmla="*/ 13848 w 26623"/>
                  <a:gd name="connsiteY0" fmla="*/ 26809 h 26623"/>
                  <a:gd name="connsiteX1" fmla="*/ 23260 w 26623"/>
                  <a:gd name="connsiteY1" fmla="*/ 22910 h 26623"/>
                  <a:gd name="connsiteX2" fmla="*/ 27159 w 26623"/>
                  <a:gd name="connsiteY2" fmla="*/ 13497 h 26623"/>
                  <a:gd name="connsiteX3" fmla="*/ 23260 w 26623"/>
                  <a:gd name="connsiteY3" fmla="*/ 4085 h 26623"/>
                  <a:gd name="connsiteX4" fmla="*/ 13848 w 26623"/>
                  <a:gd name="connsiteY4" fmla="*/ 186 h 26623"/>
                  <a:gd name="connsiteX5" fmla="*/ 4435 w 26623"/>
                  <a:gd name="connsiteY5" fmla="*/ 4085 h 26623"/>
                  <a:gd name="connsiteX6" fmla="*/ 536 w 26623"/>
                  <a:gd name="connsiteY6" fmla="*/ 13497 h 26623"/>
                  <a:gd name="connsiteX7" fmla="*/ 4435 w 26623"/>
                  <a:gd name="connsiteY7" fmla="*/ 22910 h 26623"/>
                  <a:gd name="connsiteX8" fmla="*/ 13848 w 26623"/>
                  <a:gd name="connsiteY8" fmla="*/ 268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8" y="26809"/>
                    </a:moveTo>
                    <a:cubicBezTo>
                      <a:pt x="17378" y="26809"/>
                      <a:pt x="20764" y="25406"/>
                      <a:pt x="23260" y="22910"/>
                    </a:cubicBezTo>
                    <a:cubicBezTo>
                      <a:pt x="25757" y="20414"/>
                      <a:pt x="27159" y="17028"/>
                      <a:pt x="27159" y="13497"/>
                    </a:cubicBezTo>
                    <a:cubicBezTo>
                      <a:pt x="27159" y="9967"/>
                      <a:pt x="25757" y="6581"/>
                      <a:pt x="23260" y="4085"/>
                    </a:cubicBezTo>
                    <a:cubicBezTo>
                      <a:pt x="20764" y="1588"/>
                      <a:pt x="17378" y="186"/>
                      <a:pt x="13848" y="186"/>
                    </a:cubicBezTo>
                    <a:cubicBezTo>
                      <a:pt x="10317" y="186"/>
                      <a:pt x="6931" y="1588"/>
                      <a:pt x="4435" y="4085"/>
                    </a:cubicBezTo>
                    <a:cubicBezTo>
                      <a:pt x="1939" y="6581"/>
                      <a:pt x="536" y="9967"/>
                      <a:pt x="536" y="13497"/>
                    </a:cubicBezTo>
                    <a:cubicBezTo>
                      <a:pt x="536" y="17028"/>
                      <a:pt x="1939" y="20414"/>
                      <a:pt x="4435" y="22910"/>
                    </a:cubicBezTo>
                    <a:cubicBezTo>
                      <a:pt x="6931" y="25406"/>
                      <a:pt x="10317" y="26809"/>
                      <a:pt x="13848" y="268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8773" name="图形 68210">
              <a:extLst>
                <a:ext uri="{FF2B5EF4-FFF2-40B4-BE49-F238E27FC236}">
                  <a16:creationId xmlns:a16="http://schemas.microsoft.com/office/drawing/2014/main" id="{0507D4A5-6637-E5AC-0DFB-8E5EEE220AE6}"/>
                </a:ext>
              </a:extLst>
            </p:cNvPr>
            <p:cNvGrpSpPr/>
            <p:nvPr/>
          </p:nvGrpSpPr>
          <p:grpSpPr>
            <a:xfrm>
              <a:off x="4274859" y="1555382"/>
              <a:ext cx="4855007" cy="3319676"/>
              <a:chOff x="4274859" y="1555382"/>
              <a:chExt cx="4855007" cy="3319676"/>
            </a:xfrm>
          </p:grpSpPr>
          <p:sp>
            <p:nvSpPr>
              <p:cNvPr id="68774" name="任意多边形: 形状 68773">
                <a:extLst>
                  <a:ext uri="{FF2B5EF4-FFF2-40B4-BE49-F238E27FC236}">
                    <a16:creationId xmlns:a16="http://schemas.microsoft.com/office/drawing/2014/main" id="{4ED99D26-32F6-D8E8-9890-546C853C80C2}"/>
                  </a:ext>
                </a:extLst>
              </p:cNvPr>
              <p:cNvSpPr/>
              <p:nvPr/>
            </p:nvSpPr>
            <p:spPr>
              <a:xfrm>
                <a:off x="7427455" y="3301666"/>
                <a:ext cx="26623" cy="26623"/>
              </a:xfrm>
              <a:custGeom>
                <a:avLst/>
                <a:gdLst>
                  <a:gd name="connsiteX0" fmla="*/ 13857 w 26623"/>
                  <a:gd name="connsiteY0" fmla="*/ 26902 h 26623"/>
                  <a:gd name="connsiteX1" fmla="*/ 23269 w 26623"/>
                  <a:gd name="connsiteY1" fmla="*/ 23003 h 26623"/>
                  <a:gd name="connsiteX2" fmla="*/ 27168 w 26623"/>
                  <a:gd name="connsiteY2" fmla="*/ 13590 h 26623"/>
                  <a:gd name="connsiteX3" fmla="*/ 23269 w 26623"/>
                  <a:gd name="connsiteY3" fmla="*/ 4177 h 26623"/>
                  <a:gd name="connsiteX4" fmla="*/ 13857 w 26623"/>
                  <a:gd name="connsiteY4" fmla="*/ 278 h 26623"/>
                  <a:gd name="connsiteX5" fmla="*/ 4444 w 26623"/>
                  <a:gd name="connsiteY5" fmla="*/ 4177 h 26623"/>
                  <a:gd name="connsiteX6" fmla="*/ 545 w 26623"/>
                  <a:gd name="connsiteY6" fmla="*/ 13590 h 26623"/>
                  <a:gd name="connsiteX7" fmla="*/ 4444 w 26623"/>
                  <a:gd name="connsiteY7" fmla="*/ 23003 h 26623"/>
                  <a:gd name="connsiteX8" fmla="*/ 13857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7" y="26902"/>
                    </a:moveTo>
                    <a:cubicBezTo>
                      <a:pt x="17387" y="26902"/>
                      <a:pt x="20773" y="25499"/>
                      <a:pt x="23269" y="23003"/>
                    </a:cubicBezTo>
                    <a:cubicBezTo>
                      <a:pt x="25766" y="20506"/>
                      <a:pt x="27168" y="17120"/>
                      <a:pt x="27168" y="13590"/>
                    </a:cubicBezTo>
                    <a:cubicBezTo>
                      <a:pt x="27168" y="10060"/>
                      <a:pt x="25766" y="6674"/>
                      <a:pt x="23269" y="4177"/>
                    </a:cubicBezTo>
                    <a:cubicBezTo>
                      <a:pt x="20773" y="1681"/>
                      <a:pt x="17387" y="278"/>
                      <a:pt x="13857" y="278"/>
                    </a:cubicBezTo>
                    <a:cubicBezTo>
                      <a:pt x="10326" y="278"/>
                      <a:pt x="6940" y="1681"/>
                      <a:pt x="4444" y="4177"/>
                    </a:cubicBezTo>
                    <a:cubicBezTo>
                      <a:pt x="1948" y="6674"/>
                      <a:pt x="545" y="10060"/>
                      <a:pt x="545" y="13590"/>
                    </a:cubicBezTo>
                    <a:cubicBezTo>
                      <a:pt x="545" y="17120"/>
                      <a:pt x="1948" y="20506"/>
                      <a:pt x="4444" y="23003"/>
                    </a:cubicBezTo>
                    <a:cubicBezTo>
                      <a:pt x="6940" y="25499"/>
                      <a:pt x="10326" y="26902"/>
                      <a:pt x="13857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75" name="任意多边形: 形状 68774">
                <a:extLst>
                  <a:ext uri="{FF2B5EF4-FFF2-40B4-BE49-F238E27FC236}">
                    <a16:creationId xmlns:a16="http://schemas.microsoft.com/office/drawing/2014/main" id="{35EFBCFB-56C9-EF6F-81B9-80EACAC7330A}"/>
                  </a:ext>
                </a:extLst>
              </p:cNvPr>
              <p:cNvSpPr/>
              <p:nvPr/>
            </p:nvSpPr>
            <p:spPr>
              <a:xfrm>
                <a:off x="6232586" y="3074080"/>
                <a:ext cx="26623" cy="26623"/>
              </a:xfrm>
              <a:custGeom>
                <a:avLst/>
                <a:gdLst>
                  <a:gd name="connsiteX0" fmla="*/ 13756 w 26623"/>
                  <a:gd name="connsiteY0" fmla="*/ 26882 h 26623"/>
                  <a:gd name="connsiteX1" fmla="*/ 23169 w 26623"/>
                  <a:gd name="connsiteY1" fmla="*/ 22984 h 26623"/>
                  <a:gd name="connsiteX2" fmla="*/ 27068 w 26623"/>
                  <a:gd name="connsiteY2" fmla="*/ 13571 h 26623"/>
                  <a:gd name="connsiteX3" fmla="*/ 23169 w 26623"/>
                  <a:gd name="connsiteY3" fmla="*/ 4158 h 26623"/>
                  <a:gd name="connsiteX4" fmla="*/ 13756 w 26623"/>
                  <a:gd name="connsiteY4" fmla="*/ 259 h 26623"/>
                  <a:gd name="connsiteX5" fmla="*/ 4343 w 26623"/>
                  <a:gd name="connsiteY5" fmla="*/ 4158 h 26623"/>
                  <a:gd name="connsiteX6" fmla="*/ 445 w 26623"/>
                  <a:gd name="connsiteY6" fmla="*/ 13571 h 26623"/>
                  <a:gd name="connsiteX7" fmla="*/ 4343 w 26623"/>
                  <a:gd name="connsiteY7" fmla="*/ 22984 h 26623"/>
                  <a:gd name="connsiteX8" fmla="*/ 13756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6" y="26882"/>
                    </a:moveTo>
                    <a:cubicBezTo>
                      <a:pt x="17286" y="26882"/>
                      <a:pt x="20673" y="25480"/>
                      <a:pt x="23169" y="22984"/>
                    </a:cubicBezTo>
                    <a:cubicBezTo>
                      <a:pt x="25665" y="20487"/>
                      <a:pt x="27068" y="17101"/>
                      <a:pt x="27068" y="13571"/>
                    </a:cubicBezTo>
                    <a:cubicBezTo>
                      <a:pt x="27068" y="10041"/>
                      <a:pt x="25665" y="6654"/>
                      <a:pt x="23169" y="4158"/>
                    </a:cubicBezTo>
                    <a:cubicBezTo>
                      <a:pt x="20673" y="1662"/>
                      <a:pt x="17286" y="259"/>
                      <a:pt x="13756" y="259"/>
                    </a:cubicBezTo>
                    <a:cubicBezTo>
                      <a:pt x="10226" y="259"/>
                      <a:pt x="6840" y="1662"/>
                      <a:pt x="4343" y="4158"/>
                    </a:cubicBezTo>
                    <a:cubicBezTo>
                      <a:pt x="1847" y="6654"/>
                      <a:pt x="445" y="10041"/>
                      <a:pt x="445" y="13571"/>
                    </a:cubicBezTo>
                    <a:cubicBezTo>
                      <a:pt x="445" y="17101"/>
                      <a:pt x="1847" y="20487"/>
                      <a:pt x="4343" y="22984"/>
                    </a:cubicBezTo>
                    <a:cubicBezTo>
                      <a:pt x="6840" y="25480"/>
                      <a:pt x="10226" y="26882"/>
                      <a:pt x="13756" y="268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76" name="任意多边形: 形状 68775">
                <a:extLst>
                  <a:ext uri="{FF2B5EF4-FFF2-40B4-BE49-F238E27FC236}">
                    <a16:creationId xmlns:a16="http://schemas.microsoft.com/office/drawing/2014/main" id="{96C21427-5D3B-1FA1-668F-8A8CE4E04A88}"/>
                  </a:ext>
                </a:extLst>
              </p:cNvPr>
              <p:cNvSpPr/>
              <p:nvPr/>
            </p:nvSpPr>
            <p:spPr>
              <a:xfrm>
                <a:off x="4389908" y="1728825"/>
                <a:ext cx="26623" cy="26623"/>
              </a:xfrm>
              <a:custGeom>
                <a:avLst/>
                <a:gdLst>
                  <a:gd name="connsiteX0" fmla="*/ 13601 w 26623"/>
                  <a:gd name="connsiteY0" fmla="*/ 26770 h 26623"/>
                  <a:gd name="connsiteX1" fmla="*/ 23014 w 26623"/>
                  <a:gd name="connsiteY1" fmla="*/ 22871 h 26623"/>
                  <a:gd name="connsiteX2" fmla="*/ 26913 w 26623"/>
                  <a:gd name="connsiteY2" fmla="*/ 13458 h 26623"/>
                  <a:gd name="connsiteX3" fmla="*/ 23014 w 26623"/>
                  <a:gd name="connsiteY3" fmla="*/ 4045 h 26623"/>
                  <a:gd name="connsiteX4" fmla="*/ 13601 w 26623"/>
                  <a:gd name="connsiteY4" fmla="*/ 146 h 26623"/>
                  <a:gd name="connsiteX5" fmla="*/ 4189 w 26623"/>
                  <a:gd name="connsiteY5" fmla="*/ 4045 h 26623"/>
                  <a:gd name="connsiteX6" fmla="*/ 290 w 26623"/>
                  <a:gd name="connsiteY6" fmla="*/ 13458 h 26623"/>
                  <a:gd name="connsiteX7" fmla="*/ 4189 w 26623"/>
                  <a:gd name="connsiteY7" fmla="*/ 22871 h 26623"/>
                  <a:gd name="connsiteX8" fmla="*/ 13601 w 26623"/>
                  <a:gd name="connsiteY8" fmla="*/ 267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1" y="26770"/>
                    </a:moveTo>
                    <a:cubicBezTo>
                      <a:pt x="17132" y="26770"/>
                      <a:pt x="20518" y="25367"/>
                      <a:pt x="23014" y="22871"/>
                    </a:cubicBezTo>
                    <a:cubicBezTo>
                      <a:pt x="25510" y="20374"/>
                      <a:pt x="26913" y="16988"/>
                      <a:pt x="26913" y="13458"/>
                    </a:cubicBezTo>
                    <a:cubicBezTo>
                      <a:pt x="26913" y="9928"/>
                      <a:pt x="25510" y="6541"/>
                      <a:pt x="23014" y="4045"/>
                    </a:cubicBezTo>
                    <a:cubicBezTo>
                      <a:pt x="20518" y="1549"/>
                      <a:pt x="17132" y="146"/>
                      <a:pt x="13601" y="146"/>
                    </a:cubicBezTo>
                    <a:cubicBezTo>
                      <a:pt x="10071" y="146"/>
                      <a:pt x="6685" y="1549"/>
                      <a:pt x="4189" y="4045"/>
                    </a:cubicBezTo>
                    <a:cubicBezTo>
                      <a:pt x="1692" y="6541"/>
                      <a:pt x="290" y="9928"/>
                      <a:pt x="290" y="13458"/>
                    </a:cubicBezTo>
                    <a:cubicBezTo>
                      <a:pt x="290" y="16988"/>
                      <a:pt x="1692" y="20374"/>
                      <a:pt x="4189" y="22871"/>
                    </a:cubicBezTo>
                    <a:cubicBezTo>
                      <a:pt x="6685" y="25367"/>
                      <a:pt x="10071" y="26770"/>
                      <a:pt x="13601" y="267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77" name="任意多边形: 形状 68776">
                <a:extLst>
                  <a:ext uri="{FF2B5EF4-FFF2-40B4-BE49-F238E27FC236}">
                    <a16:creationId xmlns:a16="http://schemas.microsoft.com/office/drawing/2014/main" id="{886752A9-A895-691F-3CD8-673D49708A4C}"/>
                  </a:ext>
                </a:extLst>
              </p:cNvPr>
              <p:cNvSpPr/>
              <p:nvPr/>
            </p:nvSpPr>
            <p:spPr>
              <a:xfrm>
                <a:off x="7575131" y="3955853"/>
                <a:ext cx="26623" cy="26623"/>
              </a:xfrm>
              <a:custGeom>
                <a:avLst/>
                <a:gdLst>
                  <a:gd name="connsiteX0" fmla="*/ 13869 w 26623"/>
                  <a:gd name="connsiteY0" fmla="*/ 26957 h 26623"/>
                  <a:gd name="connsiteX1" fmla="*/ 23282 w 26623"/>
                  <a:gd name="connsiteY1" fmla="*/ 23058 h 26623"/>
                  <a:gd name="connsiteX2" fmla="*/ 27181 w 26623"/>
                  <a:gd name="connsiteY2" fmla="*/ 13645 h 26623"/>
                  <a:gd name="connsiteX3" fmla="*/ 23282 w 26623"/>
                  <a:gd name="connsiteY3" fmla="*/ 4232 h 26623"/>
                  <a:gd name="connsiteX4" fmla="*/ 13869 w 26623"/>
                  <a:gd name="connsiteY4" fmla="*/ 333 h 26623"/>
                  <a:gd name="connsiteX5" fmla="*/ 4456 w 26623"/>
                  <a:gd name="connsiteY5" fmla="*/ 4232 h 26623"/>
                  <a:gd name="connsiteX6" fmla="*/ 557 w 26623"/>
                  <a:gd name="connsiteY6" fmla="*/ 13645 h 26623"/>
                  <a:gd name="connsiteX7" fmla="*/ 4456 w 26623"/>
                  <a:gd name="connsiteY7" fmla="*/ 23058 h 26623"/>
                  <a:gd name="connsiteX8" fmla="*/ 13869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9" y="26957"/>
                    </a:moveTo>
                    <a:cubicBezTo>
                      <a:pt x="17399" y="26957"/>
                      <a:pt x="20785" y="25554"/>
                      <a:pt x="23282" y="23058"/>
                    </a:cubicBezTo>
                    <a:cubicBezTo>
                      <a:pt x="25778" y="20561"/>
                      <a:pt x="27181" y="17175"/>
                      <a:pt x="27181" y="13645"/>
                    </a:cubicBezTo>
                    <a:cubicBezTo>
                      <a:pt x="27181" y="10115"/>
                      <a:pt x="25778" y="6729"/>
                      <a:pt x="23282" y="4232"/>
                    </a:cubicBezTo>
                    <a:cubicBezTo>
                      <a:pt x="20785" y="1736"/>
                      <a:pt x="17399" y="333"/>
                      <a:pt x="13869" y="333"/>
                    </a:cubicBezTo>
                    <a:cubicBezTo>
                      <a:pt x="10339" y="333"/>
                      <a:pt x="6953" y="1736"/>
                      <a:pt x="4456" y="4232"/>
                    </a:cubicBezTo>
                    <a:cubicBezTo>
                      <a:pt x="1960" y="6729"/>
                      <a:pt x="557" y="10115"/>
                      <a:pt x="557" y="13645"/>
                    </a:cubicBezTo>
                    <a:cubicBezTo>
                      <a:pt x="557" y="17175"/>
                      <a:pt x="1960" y="20561"/>
                      <a:pt x="4456" y="23058"/>
                    </a:cubicBezTo>
                    <a:cubicBezTo>
                      <a:pt x="6953" y="25554"/>
                      <a:pt x="10339" y="26957"/>
                      <a:pt x="13869" y="269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78" name="任意多边形: 形状 68777">
                <a:extLst>
                  <a:ext uri="{FF2B5EF4-FFF2-40B4-BE49-F238E27FC236}">
                    <a16:creationId xmlns:a16="http://schemas.microsoft.com/office/drawing/2014/main" id="{872C219F-4FA9-D14A-212D-A3647E30269B}"/>
                  </a:ext>
                </a:extLst>
              </p:cNvPr>
              <p:cNvSpPr/>
              <p:nvPr/>
            </p:nvSpPr>
            <p:spPr>
              <a:xfrm>
                <a:off x="4412744" y="3563648"/>
                <a:ext cx="26623" cy="26623"/>
              </a:xfrm>
              <a:custGeom>
                <a:avLst/>
                <a:gdLst>
                  <a:gd name="connsiteX0" fmla="*/ 13603 w 26623"/>
                  <a:gd name="connsiteY0" fmla="*/ 26924 h 26623"/>
                  <a:gd name="connsiteX1" fmla="*/ 23016 w 26623"/>
                  <a:gd name="connsiteY1" fmla="*/ 23025 h 26623"/>
                  <a:gd name="connsiteX2" fmla="*/ 26915 w 26623"/>
                  <a:gd name="connsiteY2" fmla="*/ 13612 h 26623"/>
                  <a:gd name="connsiteX3" fmla="*/ 23016 w 26623"/>
                  <a:gd name="connsiteY3" fmla="*/ 4199 h 26623"/>
                  <a:gd name="connsiteX4" fmla="*/ 13603 w 26623"/>
                  <a:gd name="connsiteY4" fmla="*/ 300 h 26623"/>
                  <a:gd name="connsiteX5" fmla="*/ 4191 w 26623"/>
                  <a:gd name="connsiteY5" fmla="*/ 4199 h 26623"/>
                  <a:gd name="connsiteX6" fmla="*/ 292 w 26623"/>
                  <a:gd name="connsiteY6" fmla="*/ 13612 h 26623"/>
                  <a:gd name="connsiteX7" fmla="*/ 4191 w 26623"/>
                  <a:gd name="connsiteY7" fmla="*/ 23025 h 26623"/>
                  <a:gd name="connsiteX8" fmla="*/ 13603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3" y="26924"/>
                    </a:moveTo>
                    <a:cubicBezTo>
                      <a:pt x="17134" y="26924"/>
                      <a:pt x="20520" y="25521"/>
                      <a:pt x="23016" y="23025"/>
                    </a:cubicBezTo>
                    <a:cubicBezTo>
                      <a:pt x="25512" y="20528"/>
                      <a:pt x="26915" y="17142"/>
                      <a:pt x="26915" y="13612"/>
                    </a:cubicBezTo>
                    <a:cubicBezTo>
                      <a:pt x="26915" y="10082"/>
                      <a:pt x="25512" y="6696"/>
                      <a:pt x="23016" y="4199"/>
                    </a:cubicBezTo>
                    <a:cubicBezTo>
                      <a:pt x="20520" y="1703"/>
                      <a:pt x="17134" y="300"/>
                      <a:pt x="13603" y="300"/>
                    </a:cubicBezTo>
                    <a:cubicBezTo>
                      <a:pt x="10073" y="300"/>
                      <a:pt x="6687" y="1703"/>
                      <a:pt x="4191" y="4199"/>
                    </a:cubicBezTo>
                    <a:cubicBezTo>
                      <a:pt x="1694" y="6696"/>
                      <a:pt x="292" y="10082"/>
                      <a:pt x="292" y="13612"/>
                    </a:cubicBezTo>
                    <a:cubicBezTo>
                      <a:pt x="292" y="17142"/>
                      <a:pt x="1694" y="20528"/>
                      <a:pt x="4191" y="23025"/>
                    </a:cubicBezTo>
                    <a:cubicBezTo>
                      <a:pt x="6687" y="25521"/>
                      <a:pt x="10073" y="26924"/>
                      <a:pt x="13603" y="269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79" name="任意多边形: 形状 68778">
                <a:extLst>
                  <a:ext uri="{FF2B5EF4-FFF2-40B4-BE49-F238E27FC236}">
                    <a16:creationId xmlns:a16="http://schemas.microsoft.com/office/drawing/2014/main" id="{68A0E93E-DD73-6DB8-87C6-CAFF358DA30D}"/>
                  </a:ext>
                </a:extLst>
              </p:cNvPr>
              <p:cNvSpPr/>
              <p:nvPr/>
            </p:nvSpPr>
            <p:spPr>
              <a:xfrm>
                <a:off x="5485477" y="3627038"/>
                <a:ext cx="26623" cy="26623"/>
              </a:xfrm>
              <a:custGeom>
                <a:avLst/>
                <a:gdLst>
                  <a:gd name="connsiteX0" fmla="*/ 13693 w 26623"/>
                  <a:gd name="connsiteY0" fmla="*/ 26929 h 26623"/>
                  <a:gd name="connsiteX1" fmla="*/ 23106 w 26623"/>
                  <a:gd name="connsiteY1" fmla="*/ 23030 h 26623"/>
                  <a:gd name="connsiteX2" fmla="*/ 27005 w 26623"/>
                  <a:gd name="connsiteY2" fmla="*/ 13617 h 26623"/>
                  <a:gd name="connsiteX3" fmla="*/ 23106 w 26623"/>
                  <a:gd name="connsiteY3" fmla="*/ 4205 h 26623"/>
                  <a:gd name="connsiteX4" fmla="*/ 13693 w 26623"/>
                  <a:gd name="connsiteY4" fmla="*/ 306 h 26623"/>
                  <a:gd name="connsiteX5" fmla="*/ 4281 w 26623"/>
                  <a:gd name="connsiteY5" fmla="*/ 4205 h 26623"/>
                  <a:gd name="connsiteX6" fmla="*/ 382 w 26623"/>
                  <a:gd name="connsiteY6" fmla="*/ 13617 h 26623"/>
                  <a:gd name="connsiteX7" fmla="*/ 4281 w 26623"/>
                  <a:gd name="connsiteY7" fmla="*/ 23030 h 26623"/>
                  <a:gd name="connsiteX8" fmla="*/ 13693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3" y="26929"/>
                    </a:moveTo>
                    <a:cubicBezTo>
                      <a:pt x="17224" y="26929"/>
                      <a:pt x="20610" y="25526"/>
                      <a:pt x="23106" y="23030"/>
                    </a:cubicBezTo>
                    <a:cubicBezTo>
                      <a:pt x="25602" y="20534"/>
                      <a:pt x="27005" y="17148"/>
                      <a:pt x="27005" y="13617"/>
                    </a:cubicBezTo>
                    <a:cubicBezTo>
                      <a:pt x="27005" y="10087"/>
                      <a:pt x="25602" y="6701"/>
                      <a:pt x="23106" y="4205"/>
                    </a:cubicBezTo>
                    <a:cubicBezTo>
                      <a:pt x="20610" y="1708"/>
                      <a:pt x="17224" y="306"/>
                      <a:pt x="13693" y="306"/>
                    </a:cubicBezTo>
                    <a:cubicBezTo>
                      <a:pt x="10163" y="306"/>
                      <a:pt x="6777" y="1708"/>
                      <a:pt x="4281" y="4205"/>
                    </a:cubicBezTo>
                    <a:cubicBezTo>
                      <a:pt x="1784" y="6701"/>
                      <a:pt x="382" y="10087"/>
                      <a:pt x="382" y="13617"/>
                    </a:cubicBezTo>
                    <a:cubicBezTo>
                      <a:pt x="382" y="17148"/>
                      <a:pt x="1784" y="20534"/>
                      <a:pt x="4281" y="23030"/>
                    </a:cubicBezTo>
                    <a:cubicBezTo>
                      <a:pt x="6777" y="25526"/>
                      <a:pt x="10163" y="26929"/>
                      <a:pt x="13693" y="269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80" name="任意多边形: 形状 68779">
                <a:extLst>
                  <a:ext uri="{FF2B5EF4-FFF2-40B4-BE49-F238E27FC236}">
                    <a16:creationId xmlns:a16="http://schemas.microsoft.com/office/drawing/2014/main" id="{93BF3A20-B3E9-B6EC-F30E-A62E0934DBF5}"/>
                  </a:ext>
                </a:extLst>
              </p:cNvPr>
              <p:cNvSpPr/>
              <p:nvPr/>
            </p:nvSpPr>
            <p:spPr>
              <a:xfrm>
                <a:off x="5791450" y="2903173"/>
                <a:ext cx="26623" cy="26623"/>
              </a:xfrm>
              <a:custGeom>
                <a:avLst/>
                <a:gdLst>
                  <a:gd name="connsiteX0" fmla="*/ 13719 w 26623"/>
                  <a:gd name="connsiteY0" fmla="*/ 26868 h 26623"/>
                  <a:gd name="connsiteX1" fmla="*/ 23132 w 26623"/>
                  <a:gd name="connsiteY1" fmla="*/ 22969 h 26623"/>
                  <a:gd name="connsiteX2" fmla="*/ 27031 w 26623"/>
                  <a:gd name="connsiteY2" fmla="*/ 13557 h 26623"/>
                  <a:gd name="connsiteX3" fmla="*/ 23132 w 26623"/>
                  <a:gd name="connsiteY3" fmla="*/ 4144 h 26623"/>
                  <a:gd name="connsiteX4" fmla="*/ 13719 w 26623"/>
                  <a:gd name="connsiteY4" fmla="*/ 245 h 26623"/>
                  <a:gd name="connsiteX5" fmla="*/ 4306 w 26623"/>
                  <a:gd name="connsiteY5" fmla="*/ 4144 h 26623"/>
                  <a:gd name="connsiteX6" fmla="*/ 408 w 26623"/>
                  <a:gd name="connsiteY6" fmla="*/ 13557 h 26623"/>
                  <a:gd name="connsiteX7" fmla="*/ 4306 w 26623"/>
                  <a:gd name="connsiteY7" fmla="*/ 22969 h 26623"/>
                  <a:gd name="connsiteX8" fmla="*/ 13719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9" y="26868"/>
                    </a:moveTo>
                    <a:cubicBezTo>
                      <a:pt x="17249" y="26868"/>
                      <a:pt x="20636" y="25466"/>
                      <a:pt x="23132" y="22969"/>
                    </a:cubicBezTo>
                    <a:cubicBezTo>
                      <a:pt x="25628" y="20473"/>
                      <a:pt x="27031" y="17087"/>
                      <a:pt x="27031" y="13557"/>
                    </a:cubicBezTo>
                    <a:cubicBezTo>
                      <a:pt x="27031" y="10026"/>
                      <a:pt x="25628" y="6640"/>
                      <a:pt x="23132" y="4144"/>
                    </a:cubicBezTo>
                    <a:cubicBezTo>
                      <a:pt x="20636" y="1648"/>
                      <a:pt x="17249" y="245"/>
                      <a:pt x="13719" y="245"/>
                    </a:cubicBezTo>
                    <a:cubicBezTo>
                      <a:pt x="10189" y="245"/>
                      <a:pt x="6803" y="1648"/>
                      <a:pt x="4306" y="4144"/>
                    </a:cubicBezTo>
                    <a:cubicBezTo>
                      <a:pt x="1810" y="6640"/>
                      <a:pt x="408" y="10026"/>
                      <a:pt x="408" y="13557"/>
                    </a:cubicBezTo>
                    <a:cubicBezTo>
                      <a:pt x="408" y="17087"/>
                      <a:pt x="1810" y="20473"/>
                      <a:pt x="4306" y="22969"/>
                    </a:cubicBezTo>
                    <a:cubicBezTo>
                      <a:pt x="6803" y="25466"/>
                      <a:pt x="10189" y="26868"/>
                      <a:pt x="13719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81" name="任意多边形: 形状 68780">
                <a:extLst>
                  <a:ext uri="{FF2B5EF4-FFF2-40B4-BE49-F238E27FC236}">
                    <a16:creationId xmlns:a16="http://schemas.microsoft.com/office/drawing/2014/main" id="{7450205F-A209-B323-AEED-7D53025901B3}"/>
                  </a:ext>
                </a:extLst>
              </p:cNvPr>
              <p:cNvSpPr/>
              <p:nvPr/>
            </p:nvSpPr>
            <p:spPr>
              <a:xfrm>
                <a:off x="5730285" y="2604594"/>
                <a:ext cx="26623" cy="26623"/>
              </a:xfrm>
              <a:custGeom>
                <a:avLst/>
                <a:gdLst>
                  <a:gd name="connsiteX0" fmla="*/ 13714 w 26623"/>
                  <a:gd name="connsiteY0" fmla="*/ 26843 h 26623"/>
                  <a:gd name="connsiteX1" fmla="*/ 23127 w 26623"/>
                  <a:gd name="connsiteY1" fmla="*/ 22944 h 26623"/>
                  <a:gd name="connsiteX2" fmla="*/ 27026 w 26623"/>
                  <a:gd name="connsiteY2" fmla="*/ 13531 h 26623"/>
                  <a:gd name="connsiteX3" fmla="*/ 23127 w 26623"/>
                  <a:gd name="connsiteY3" fmla="*/ 4119 h 26623"/>
                  <a:gd name="connsiteX4" fmla="*/ 13714 w 26623"/>
                  <a:gd name="connsiteY4" fmla="*/ 220 h 26623"/>
                  <a:gd name="connsiteX5" fmla="*/ 4301 w 26623"/>
                  <a:gd name="connsiteY5" fmla="*/ 4119 h 26623"/>
                  <a:gd name="connsiteX6" fmla="*/ 402 w 26623"/>
                  <a:gd name="connsiteY6" fmla="*/ 13531 h 26623"/>
                  <a:gd name="connsiteX7" fmla="*/ 4301 w 26623"/>
                  <a:gd name="connsiteY7" fmla="*/ 22944 h 26623"/>
                  <a:gd name="connsiteX8" fmla="*/ 13714 w 26623"/>
                  <a:gd name="connsiteY8" fmla="*/ 268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4" y="26843"/>
                    </a:moveTo>
                    <a:cubicBezTo>
                      <a:pt x="17244" y="26843"/>
                      <a:pt x="20630" y="25440"/>
                      <a:pt x="23127" y="22944"/>
                    </a:cubicBezTo>
                    <a:cubicBezTo>
                      <a:pt x="25623" y="20448"/>
                      <a:pt x="27026" y="17062"/>
                      <a:pt x="27026" y="13531"/>
                    </a:cubicBezTo>
                    <a:cubicBezTo>
                      <a:pt x="27026" y="10001"/>
                      <a:pt x="25623" y="6615"/>
                      <a:pt x="23127" y="4119"/>
                    </a:cubicBezTo>
                    <a:cubicBezTo>
                      <a:pt x="20630" y="1622"/>
                      <a:pt x="17244" y="220"/>
                      <a:pt x="13714" y="220"/>
                    </a:cubicBezTo>
                    <a:cubicBezTo>
                      <a:pt x="10184" y="220"/>
                      <a:pt x="6798" y="1622"/>
                      <a:pt x="4301" y="4119"/>
                    </a:cubicBezTo>
                    <a:cubicBezTo>
                      <a:pt x="1805" y="6615"/>
                      <a:pt x="402" y="10001"/>
                      <a:pt x="402" y="13531"/>
                    </a:cubicBezTo>
                    <a:cubicBezTo>
                      <a:pt x="402" y="17062"/>
                      <a:pt x="1805" y="20448"/>
                      <a:pt x="4301" y="22944"/>
                    </a:cubicBezTo>
                    <a:cubicBezTo>
                      <a:pt x="6798" y="25440"/>
                      <a:pt x="10184" y="26843"/>
                      <a:pt x="13714" y="268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82" name="任意多边形: 形状 68781">
                <a:extLst>
                  <a:ext uri="{FF2B5EF4-FFF2-40B4-BE49-F238E27FC236}">
                    <a16:creationId xmlns:a16="http://schemas.microsoft.com/office/drawing/2014/main" id="{51F25A54-698C-1586-8247-3722DC22563E}"/>
                  </a:ext>
                </a:extLst>
              </p:cNvPr>
              <p:cNvSpPr/>
              <p:nvPr/>
            </p:nvSpPr>
            <p:spPr>
              <a:xfrm>
                <a:off x="6243699" y="2964047"/>
                <a:ext cx="26623" cy="26623"/>
              </a:xfrm>
              <a:custGeom>
                <a:avLst/>
                <a:gdLst>
                  <a:gd name="connsiteX0" fmla="*/ 13757 w 26623"/>
                  <a:gd name="connsiteY0" fmla="*/ 26873 h 26623"/>
                  <a:gd name="connsiteX1" fmla="*/ 23170 w 26623"/>
                  <a:gd name="connsiteY1" fmla="*/ 22974 h 26623"/>
                  <a:gd name="connsiteX2" fmla="*/ 27069 w 26623"/>
                  <a:gd name="connsiteY2" fmla="*/ 13562 h 26623"/>
                  <a:gd name="connsiteX3" fmla="*/ 23170 w 26623"/>
                  <a:gd name="connsiteY3" fmla="*/ 4149 h 26623"/>
                  <a:gd name="connsiteX4" fmla="*/ 13757 w 26623"/>
                  <a:gd name="connsiteY4" fmla="*/ 250 h 26623"/>
                  <a:gd name="connsiteX5" fmla="*/ 4344 w 26623"/>
                  <a:gd name="connsiteY5" fmla="*/ 4149 h 26623"/>
                  <a:gd name="connsiteX6" fmla="*/ 446 w 26623"/>
                  <a:gd name="connsiteY6" fmla="*/ 13562 h 26623"/>
                  <a:gd name="connsiteX7" fmla="*/ 4344 w 26623"/>
                  <a:gd name="connsiteY7" fmla="*/ 22974 h 26623"/>
                  <a:gd name="connsiteX8" fmla="*/ 13757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873"/>
                    </a:moveTo>
                    <a:cubicBezTo>
                      <a:pt x="17287" y="26873"/>
                      <a:pt x="20674" y="25471"/>
                      <a:pt x="23170" y="22974"/>
                    </a:cubicBezTo>
                    <a:cubicBezTo>
                      <a:pt x="25666" y="20478"/>
                      <a:pt x="27069" y="17092"/>
                      <a:pt x="27069" y="13562"/>
                    </a:cubicBezTo>
                    <a:cubicBezTo>
                      <a:pt x="27069" y="10031"/>
                      <a:pt x="25666" y="6645"/>
                      <a:pt x="23170" y="4149"/>
                    </a:cubicBezTo>
                    <a:cubicBezTo>
                      <a:pt x="20674" y="1653"/>
                      <a:pt x="17287" y="250"/>
                      <a:pt x="13757" y="250"/>
                    </a:cubicBezTo>
                    <a:cubicBezTo>
                      <a:pt x="10227" y="250"/>
                      <a:pt x="6841" y="1653"/>
                      <a:pt x="4344" y="4149"/>
                    </a:cubicBezTo>
                    <a:cubicBezTo>
                      <a:pt x="1848" y="6645"/>
                      <a:pt x="446" y="10031"/>
                      <a:pt x="446" y="13562"/>
                    </a:cubicBezTo>
                    <a:cubicBezTo>
                      <a:pt x="446" y="17092"/>
                      <a:pt x="1848" y="20478"/>
                      <a:pt x="4344" y="22974"/>
                    </a:cubicBezTo>
                    <a:cubicBezTo>
                      <a:pt x="6841" y="25471"/>
                      <a:pt x="10227" y="26873"/>
                      <a:pt x="13757" y="268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83" name="任意多边形: 形状 68782">
                <a:extLst>
                  <a:ext uri="{FF2B5EF4-FFF2-40B4-BE49-F238E27FC236}">
                    <a16:creationId xmlns:a16="http://schemas.microsoft.com/office/drawing/2014/main" id="{9DFAC30D-3EDF-1EC5-8EC7-555BB570CFA1}"/>
                  </a:ext>
                </a:extLst>
              </p:cNvPr>
              <p:cNvSpPr/>
              <p:nvPr/>
            </p:nvSpPr>
            <p:spPr>
              <a:xfrm>
                <a:off x="6233587" y="3111818"/>
                <a:ext cx="26623" cy="26623"/>
              </a:xfrm>
              <a:custGeom>
                <a:avLst/>
                <a:gdLst>
                  <a:gd name="connsiteX0" fmla="*/ 13756 w 26623"/>
                  <a:gd name="connsiteY0" fmla="*/ 26886 h 26623"/>
                  <a:gd name="connsiteX1" fmla="*/ 23169 w 26623"/>
                  <a:gd name="connsiteY1" fmla="*/ 22987 h 26623"/>
                  <a:gd name="connsiteX2" fmla="*/ 27068 w 26623"/>
                  <a:gd name="connsiteY2" fmla="*/ 13574 h 26623"/>
                  <a:gd name="connsiteX3" fmla="*/ 23169 w 26623"/>
                  <a:gd name="connsiteY3" fmla="*/ 4161 h 26623"/>
                  <a:gd name="connsiteX4" fmla="*/ 13756 w 26623"/>
                  <a:gd name="connsiteY4" fmla="*/ 262 h 26623"/>
                  <a:gd name="connsiteX5" fmla="*/ 4344 w 26623"/>
                  <a:gd name="connsiteY5" fmla="*/ 4161 h 26623"/>
                  <a:gd name="connsiteX6" fmla="*/ 445 w 26623"/>
                  <a:gd name="connsiteY6" fmla="*/ 13574 h 26623"/>
                  <a:gd name="connsiteX7" fmla="*/ 4344 w 26623"/>
                  <a:gd name="connsiteY7" fmla="*/ 22987 h 26623"/>
                  <a:gd name="connsiteX8" fmla="*/ 13756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6" y="26886"/>
                    </a:moveTo>
                    <a:cubicBezTo>
                      <a:pt x="17287" y="26886"/>
                      <a:pt x="20673" y="25483"/>
                      <a:pt x="23169" y="22987"/>
                    </a:cubicBezTo>
                    <a:cubicBezTo>
                      <a:pt x="25665" y="20491"/>
                      <a:pt x="27068" y="17104"/>
                      <a:pt x="27068" y="13574"/>
                    </a:cubicBezTo>
                    <a:cubicBezTo>
                      <a:pt x="27068" y="10044"/>
                      <a:pt x="25665" y="6658"/>
                      <a:pt x="23169" y="4161"/>
                    </a:cubicBezTo>
                    <a:cubicBezTo>
                      <a:pt x="20673" y="1665"/>
                      <a:pt x="17287" y="262"/>
                      <a:pt x="13756" y="262"/>
                    </a:cubicBezTo>
                    <a:cubicBezTo>
                      <a:pt x="10226" y="262"/>
                      <a:pt x="6840" y="1665"/>
                      <a:pt x="4344" y="4161"/>
                    </a:cubicBezTo>
                    <a:cubicBezTo>
                      <a:pt x="1847" y="6658"/>
                      <a:pt x="445" y="10044"/>
                      <a:pt x="445" y="13574"/>
                    </a:cubicBezTo>
                    <a:cubicBezTo>
                      <a:pt x="445" y="17104"/>
                      <a:pt x="1847" y="20491"/>
                      <a:pt x="4344" y="22987"/>
                    </a:cubicBezTo>
                    <a:cubicBezTo>
                      <a:pt x="6840" y="25483"/>
                      <a:pt x="10226" y="26886"/>
                      <a:pt x="13756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84" name="任意多边形: 形状 68783">
                <a:extLst>
                  <a:ext uri="{FF2B5EF4-FFF2-40B4-BE49-F238E27FC236}">
                    <a16:creationId xmlns:a16="http://schemas.microsoft.com/office/drawing/2014/main" id="{076A8D8F-B39D-BB79-3C52-510ADD38AEFD}"/>
                  </a:ext>
                </a:extLst>
              </p:cNvPr>
              <p:cNvSpPr/>
              <p:nvPr/>
            </p:nvSpPr>
            <p:spPr>
              <a:xfrm>
                <a:off x="4420913" y="3569482"/>
                <a:ext cx="26623" cy="26623"/>
              </a:xfrm>
              <a:custGeom>
                <a:avLst/>
                <a:gdLst>
                  <a:gd name="connsiteX0" fmla="*/ 13604 w 26623"/>
                  <a:gd name="connsiteY0" fmla="*/ 26924 h 26623"/>
                  <a:gd name="connsiteX1" fmla="*/ 23017 w 26623"/>
                  <a:gd name="connsiteY1" fmla="*/ 23025 h 26623"/>
                  <a:gd name="connsiteX2" fmla="*/ 26916 w 26623"/>
                  <a:gd name="connsiteY2" fmla="*/ 13613 h 26623"/>
                  <a:gd name="connsiteX3" fmla="*/ 23017 w 26623"/>
                  <a:gd name="connsiteY3" fmla="*/ 4200 h 26623"/>
                  <a:gd name="connsiteX4" fmla="*/ 13604 w 26623"/>
                  <a:gd name="connsiteY4" fmla="*/ 301 h 26623"/>
                  <a:gd name="connsiteX5" fmla="*/ 4191 w 26623"/>
                  <a:gd name="connsiteY5" fmla="*/ 4200 h 26623"/>
                  <a:gd name="connsiteX6" fmla="*/ 292 w 26623"/>
                  <a:gd name="connsiteY6" fmla="*/ 13613 h 26623"/>
                  <a:gd name="connsiteX7" fmla="*/ 4191 w 26623"/>
                  <a:gd name="connsiteY7" fmla="*/ 23025 h 26623"/>
                  <a:gd name="connsiteX8" fmla="*/ 13604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4" y="26924"/>
                    </a:moveTo>
                    <a:cubicBezTo>
                      <a:pt x="17134" y="26924"/>
                      <a:pt x="20520" y="25522"/>
                      <a:pt x="23017" y="23025"/>
                    </a:cubicBezTo>
                    <a:cubicBezTo>
                      <a:pt x="25513" y="20529"/>
                      <a:pt x="26916" y="17143"/>
                      <a:pt x="26916" y="13613"/>
                    </a:cubicBezTo>
                    <a:cubicBezTo>
                      <a:pt x="26916" y="10082"/>
                      <a:pt x="25513" y="6696"/>
                      <a:pt x="23017" y="4200"/>
                    </a:cubicBezTo>
                    <a:cubicBezTo>
                      <a:pt x="20520" y="1704"/>
                      <a:pt x="17134" y="301"/>
                      <a:pt x="13604" y="301"/>
                    </a:cubicBezTo>
                    <a:cubicBezTo>
                      <a:pt x="10074" y="301"/>
                      <a:pt x="6688" y="1704"/>
                      <a:pt x="4191" y="4200"/>
                    </a:cubicBezTo>
                    <a:cubicBezTo>
                      <a:pt x="1695" y="6696"/>
                      <a:pt x="292" y="10082"/>
                      <a:pt x="292" y="13613"/>
                    </a:cubicBezTo>
                    <a:cubicBezTo>
                      <a:pt x="292" y="17143"/>
                      <a:pt x="1695" y="20529"/>
                      <a:pt x="4191" y="23025"/>
                    </a:cubicBezTo>
                    <a:cubicBezTo>
                      <a:pt x="6688" y="25522"/>
                      <a:pt x="10074" y="26924"/>
                      <a:pt x="13604" y="269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85" name="任意多边形: 形状 68784">
                <a:extLst>
                  <a:ext uri="{FF2B5EF4-FFF2-40B4-BE49-F238E27FC236}">
                    <a16:creationId xmlns:a16="http://schemas.microsoft.com/office/drawing/2014/main" id="{9F0F284B-DC95-6930-B526-273D4055D136}"/>
                  </a:ext>
                </a:extLst>
              </p:cNvPr>
              <p:cNvSpPr/>
              <p:nvPr/>
            </p:nvSpPr>
            <p:spPr>
              <a:xfrm>
                <a:off x="7127676" y="3210315"/>
                <a:ext cx="26623" cy="26623"/>
              </a:xfrm>
              <a:custGeom>
                <a:avLst/>
                <a:gdLst>
                  <a:gd name="connsiteX0" fmla="*/ 13831 w 26623"/>
                  <a:gd name="connsiteY0" fmla="*/ 26894 h 26623"/>
                  <a:gd name="connsiteX1" fmla="*/ 23244 w 26623"/>
                  <a:gd name="connsiteY1" fmla="*/ 22995 h 26623"/>
                  <a:gd name="connsiteX2" fmla="*/ 27143 w 26623"/>
                  <a:gd name="connsiteY2" fmla="*/ 13582 h 26623"/>
                  <a:gd name="connsiteX3" fmla="*/ 23244 w 26623"/>
                  <a:gd name="connsiteY3" fmla="*/ 4170 h 26623"/>
                  <a:gd name="connsiteX4" fmla="*/ 13831 w 26623"/>
                  <a:gd name="connsiteY4" fmla="*/ 271 h 26623"/>
                  <a:gd name="connsiteX5" fmla="*/ 4419 w 26623"/>
                  <a:gd name="connsiteY5" fmla="*/ 4170 h 26623"/>
                  <a:gd name="connsiteX6" fmla="*/ 520 w 26623"/>
                  <a:gd name="connsiteY6" fmla="*/ 13582 h 26623"/>
                  <a:gd name="connsiteX7" fmla="*/ 4419 w 26623"/>
                  <a:gd name="connsiteY7" fmla="*/ 22995 h 26623"/>
                  <a:gd name="connsiteX8" fmla="*/ 13831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1" y="26894"/>
                    </a:moveTo>
                    <a:cubicBezTo>
                      <a:pt x="17362" y="26894"/>
                      <a:pt x="20748" y="25491"/>
                      <a:pt x="23244" y="22995"/>
                    </a:cubicBezTo>
                    <a:cubicBezTo>
                      <a:pt x="25740" y="20499"/>
                      <a:pt x="27143" y="17113"/>
                      <a:pt x="27143" y="13582"/>
                    </a:cubicBezTo>
                    <a:cubicBezTo>
                      <a:pt x="27143" y="10052"/>
                      <a:pt x="25740" y="6666"/>
                      <a:pt x="23244" y="4170"/>
                    </a:cubicBezTo>
                    <a:cubicBezTo>
                      <a:pt x="20748" y="1673"/>
                      <a:pt x="17362" y="271"/>
                      <a:pt x="13831" y="271"/>
                    </a:cubicBezTo>
                    <a:cubicBezTo>
                      <a:pt x="10301" y="271"/>
                      <a:pt x="6915" y="1673"/>
                      <a:pt x="4419" y="4170"/>
                    </a:cubicBezTo>
                    <a:cubicBezTo>
                      <a:pt x="1922" y="6666"/>
                      <a:pt x="520" y="10052"/>
                      <a:pt x="520" y="13582"/>
                    </a:cubicBezTo>
                    <a:cubicBezTo>
                      <a:pt x="520" y="17113"/>
                      <a:pt x="1922" y="20499"/>
                      <a:pt x="4419" y="22995"/>
                    </a:cubicBezTo>
                    <a:cubicBezTo>
                      <a:pt x="6915" y="25491"/>
                      <a:pt x="10301" y="26894"/>
                      <a:pt x="13831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86" name="任意多边形: 形状 68785">
                <a:extLst>
                  <a:ext uri="{FF2B5EF4-FFF2-40B4-BE49-F238E27FC236}">
                    <a16:creationId xmlns:a16="http://schemas.microsoft.com/office/drawing/2014/main" id="{35EBC68B-2A5A-9DD5-FC47-2DCF1D3F9B0B}"/>
                  </a:ext>
                </a:extLst>
              </p:cNvPr>
              <p:cNvSpPr/>
              <p:nvPr/>
            </p:nvSpPr>
            <p:spPr>
              <a:xfrm>
                <a:off x="5787355" y="3102273"/>
                <a:ext cx="26623" cy="26623"/>
              </a:xfrm>
              <a:custGeom>
                <a:avLst/>
                <a:gdLst>
                  <a:gd name="connsiteX0" fmla="*/ 13719 w 26623"/>
                  <a:gd name="connsiteY0" fmla="*/ 26885 h 26623"/>
                  <a:gd name="connsiteX1" fmla="*/ 23132 w 26623"/>
                  <a:gd name="connsiteY1" fmla="*/ 22986 h 26623"/>
                  <a:gd name="connsiteX2" fmla="*/ 27030 w 26623"/>
                  <a:gd name="connsiteY2" fmla="*/ 13573 h 26623"/>
                  <a:gd name="connsiteX3" fmla="*/ 23132 w 26623"/>
                  <a:gd name="connsiteY3" fmla="*/ 4161 h 26623"/>
                  <a:gd name="connsiteX4" fmla="*/ 13719 w 26623"/>
                  <a:gd name="connsiteY4" fmla="*/ 262 h 26623"/>
                  <a:gd name="connsiteX5" fmla="*/ 4306 w 26623"/>
                  <a:gd name="connsiteY5" fmla="*/ 4161 h 26623"/>
                  <a:gd name="connsiteX6" fmla="*/ 407 w 26623"/>
                  <a:gd name="connsiteY6" fmla="*/ 13573 h 26623"/>
                  <a:gd name="connsiteX7" fmla="*/ 4306 w 26623"/>
                  <a:gd name="connsiteY7" fmla="*/ 22986 h 26623"/>
                  <a:gd name="connsiteX8" fmla="*/ 13719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9" y="26885"/>
                    </a:moveTo>
                    <a:cubicBezTo>
                      <a:pt x="17249" y="26885"/>
                      <a:pt x="20635" y="25482"/>
                      <a:pt x="23132" y="22986"/>
                    </a:cubicBezTo>
                    <a:cubicBezTo>
                      <a:pt x="25628" y="20490"/>
                      <a:pt x="27030" y="17104"/>
                      <a:pt x="27030" y="13573"/>
                    </a:cubicBezTo>
                    <a:cubicBezTo>
                      <a:pt x="27030" y="10043"/>
                      <a:pt x="25628" y="6657"/>
                      <a:pt x="23132" y="4161"/>
                    </a:cubicBezTo>
                    <a:cubicBezTo>
                      <a:pt x="20635" y="1664"/>
                      <a:pt x="17249" y="262"/>
                      <a:pt x="13719" y="262"/>
                    </a:cubicBezTo>
                    <a:cubicBezTo>
                      <a:pt x="10189" y="262"/>
                      <a:pt x="6802" y="1664"/>
                      <a:pt x="4306" y="4161"/>
                    </a:cubicBezTo>
                    <a:cubicBezTo>
                      <a:pt x="1810" y="6657"/>
                      <a:pt x="407" y="10043"/>
                      <a:pt x="407" y="13573"/>
                    </a:cubicBezTo>
                    <a:cubicBezTo>
                      <a:pt x="407" y="17104"/>
                      <a:pt x="1810" y="20490"/>
                      <a:pt x="4306" y="22986"/>
                    </a:cubicBezTo>
                    <a:cubicBezTo>
                      <a:pt x="6802" y="25482"/>
                      <a:pt x="10189" y="26885"/>
                      <a:pt x="13719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87" name="任意多边形: 形状 68786">
                <a:extLst>
                  <a:ext uri="{FF2B5EF4-FFF2-40B4-BE49-F238E27FC236}">
                    <a16:creationId xmlns:a16="http://schemas.microsoft.com/office/drawing/2014/main" id="{680787A3-619D-402B-EBF8-A2258D316653}"/>
                  </a:ext>
                </a:extLst>
              </p:cNvPr>
              <p:cNvSpPr/>
              <p:nvPr/>
            </p:nvSpPr>
            <p:spPr>
              <a:xfrm>
                <a:off x="7055990" y="3369267"/>
                <a:ext cx="26623" cy="26623"/>
              </a:xfrm>
              <a:custGeom>
                <a:avLst/>
                <a:gdLst>
                  <a:gd name="connsiteX0" fmla="*/ 13825 w 26623"/>
                  <a:gd name="connsiteY0" fmla="*/ 26907 h 26623"/>
                  <a:gd name="connsiteX1" fmla="*/ 23238 w 26623"/>
                  <a:gd name="connsiteY1" fmla="*/ 23008 h 26623"/>
                  <a:gd name="connsiteX2" fmla="*/ 27137 w 26623"/>
                  <a:gd name="connsiteY2" fmla="*/ 13596 h 26623"/>
                  <a:gd name="connsiteX3" fmla="*/ 23238 w 26623"/>
                  <a:gd name="connsiteY3" fmla="*/ 4183 h 26623"/>
                  <a:gd name="connsiteX4" fmla="*/ 13825 w 26623"/>
                  <a:gd name="connsiteY4" fmla="*/ 284 h 26623"/>
                  <a:gd name="connsiteX5" fmla="*/ 4413 w 26623"/>
                  <a:gd name="connsiteY5" fmla="*/ 4183 h 26623"/>
                  <a:gd name="connsiteX6" fmla="*/ 514 w 26623"/>
                  <a:gd name="connsiteY6" fmla="*/ 13596 h 26623"/>
                  <a:gd name="connsiteX7" fmla="*/ 4413 w 26623"/>
                  <a:gd name="connsiteY7" fmla="*/ 23008 h 26623"/>
                  <a:gd name="connsiteX8" fmla="*/ 13825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907"/>
                    </a:moveTo>
                    <a:cubicBezTo>
                      <a:pt x="17356" y="26907"/>
                      <a:pt x="20742" y="25505"/>
                      <a:pt x="23238" y="23008"/>
                    </a:cubicBezTo>
                    <a:cubicBezTo>
                      <a:pt x="25734" y="20512"/>
                      <a:pt x="27137" y="17126"/>
                      <a:pt x="27137" y="13596"/>
                    </a:cubicBezTo>
                    <a:cubicBezTo>
                      <a:pt x="27137" y="10065"/>
                      <a:pt x="25734" y="6679"/>
                      <a:pt x="23238" y="4183"/>
                    </a:cubicBezTo>
                    <a:cubicBezTo>
                      <a:pt x="20742" y="1687"/>
                      <a:pt x="17356" y="284"/>
                      <a:pt x="13825" y="284"/>
                    </a:cubicBezTo>
                    <a:cubicBezTo>
                      <a:pt x="10295" y="284"/>
                      <a:pt x="6909" y="1687"/>
                      <a:pt x="4413" y="4183"/>
                    </a:cubicBezTo>
                    <a:cubicBezTo>
                      <a:pt x="1916" y="6679"/>
                      <a:pt x="514" y="10065"/>
                      <a:pt x="514" y="13596"/>
                    </a:cubicBezTo>
                    <a:cubicBezTo>
                      <a:pt x="514" y="17126"/>
                      <a:pt x="1916" y="20512"/>
                      <a:pt x="4413" y="23008"/>
                    </a:cubicBezTo>
                    <a:cubicBezTo>
                      <a:pt x="6909" y="25505"/>
                      <a:pt x="10295" y="26907"/>
                      <a:pt x="13825" y="269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88" name="任意多边形: 形状 68787">
                <a:extLst>
                  <a:ext uri="{FF2B5EF4-FFF2-40B4-BE49-F238E27FC236}">
                    <a16:creationId xmlns:a16="http://schemas.microsoft.com/office/drawing/2014/main" id="{4907CD6E-147B-5991-39FB-19478B41C316}"/>
                  </a:ext>
                </a:extLst>
              </p:cNvPr>
              <p:cNvSpPr/>
              <p:nvPr/>
            </p:nvSpPr>
            <p:spPr>
              <a:xfrm>
                <a:off x="6994948" y="3836435"/>
                <a:ext cx="26623" cy="26623"/>
              </a:xfrm>
              <a:custGeom>
                <a:avLst/>
                <a:gdLst>
                  <a:gd name="connsiteX0" fmla="*/ 13820 w 26623"/>
                  <a:gd name="connsiteY0" fmla="*/ 26947 h 26623"/>
                  <a:gd name="connsiteX1" fmla="*/ 23233 w 26623"/>
                  <a:gd name="connsiteY1" fmla="*/ 23048 h 26623"/>
                  <a:gd name="connsiteX2" fmla="*/ 27132 w 26623"/>
                  <a:gd name="connsiteY2" fmla="*/ 13635 h 26623"/>
                  <a:gd name="connsiteX3" fmla="*/ 23233 w 26623"/>
                  <a:gd name="connsiteY3" fmla="*/ 4222 h 26623"/>
                  <a:gd name="connsiteX4" fmla="*/ 13820 w 26623"/>
                  <a:gd name="connsiteY4" fmla="*/ 323 h 26623"/>
                  <a:gd name="connsiteX5" fmla="*/ 4408 w 26623"/>
                  <a:gd name="connsiteY5" fmla="*/ 4222 h 26623"/>
                  <a:gd name="connsiteX6" fmla="*/ 509 w 26623"/>
                  <a:gd name="connsiteY6" fmla="*/ 13635 h 26623"/>
                  <a:gd name="connsiteX7" fmla="*/ 4408 w 26623"/>
                  <a:gd name="connsiteY7" fmla="*/ 23048 h 26623"/>
                  <a:gd name="connsiteX8" fmla="*/ 13820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0" y="26947"/>
                    </a:moveTo>
                    <a:cubicBezTo>
                      <a:pt x="17350" y="26947"/>
                      <a:pt x="20737" y="25544"/>
                      <a:pt x="23233" y="23048"/>
                    </a:cubicBezTo>
                    <a:cubicBezTo>
                      <a:pt x="25729" y="20551"/>
                      <a:pt x="27132" y="17165"/>
                      <a:pt x="27132" y="13635"/>
                    </a:cubicBezTo>
                    <a:cubicBezTo>
                      <a:pt x="27132" y="10105"/>
                      <a:pt x="25729" y="6718"/>
                      <a:pt x="23233" y="4222"/>
                    </a:cubicBezTo>
                    <a:cubicBezTo>
                      <a:pt x="20737" y="1726"/>
                      <a:pt x="17350" y="323"/>
                      <a:pt x="13820" y="323"/>
                    </a:cubicBezTo>
                    <a:cubicBezTo>
                      <a:pt x="10290" y="323"/>
                      <a:pt x="6904" y="1726"/>
                      <a:pt x="4408" y="4222"/>
                    </a:cubicBezTo>
                    <a:cubicBezTo>
                      <a:pt x="1911" y="6718"/>
                      <a:pt x="509" y="10105"/>
                      <a:pt x="509" y="13635"/>
                    </a:cubicBezTo>
                    <a:cubicBezTo>
                      <a:pt x="509" y="17165"/>
                      <a:pt x="1911" y="20551"/>
                      <a:pt x="4408" y="23048"/>
                    </a:cubicBezTo>
                    <a:cubicBezTo>
                      <a:pt x="6904" y="25544"/>
                      <a:pt x="10290" y="26947"/>
                      <a:pt x="13820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89" name="任意多边形: 形状 68788">
                <a:extLst>
                  <a:ext uri="{FF2B5EF4-FFF2-40B4-BE49-F238E27FC236}">
                    <a16:creationId xmlns:a16="http://schemas.microsoft.com/office/drawing/2014/main" id="{45B2497A-118C-D8E5-2EBF-9E3847FC5CA0}"/>
                  </a:ext>
                </a:extLst>
              </p:cNvPr>
              <p:cNvSpPr/>
              <p:nvPr/>
            </p:nvSpPr>
            <p:spPr>
              <a:xfrm>
                <a:off x="6071749" y="4424572"/>
                <a:ext cx="26623" cy="26623"/>
              </a:xfrm>
              <a:custGeom>
                <a:avLst/>
                <a:gdLst>
                  <a:gd name="connsiteX0" fmla="*/ 13743 w 26623"/>
                  <a:gd name="connsiteY0" fmla="*/ 26996 h 26623"/>
                  <a:gd name="connsiteX1" fmla="*/ 23155 w 26623"/>
                  <a:gd name="connsiteY1" fmla="*/ 23097 h 26623"/>
                  <a:gd name="connsiteX2" fmla="*/ 27054 w 26623"/>
                  <a:gd name="connsiteY2" fmla="*/ 13684 h 26623"/>
                  <a:gd name="connsiteX3" fmla="*/ 23155 w 26623"/>
                  <a:gd name="connsiteY3" fmla="*/ 4272 h 26623"/>
                  <a:gd name="connsiteX4" fmla="*/ 13743 w 26623"/>
                  <a:gd name="connsiteY4" fmla="*/ 373 h 26623"/>
                  <a:gd name="connsiteX5" fmla="*/ 4330 w 26623"/>
                  <a:gd name="connsiteY5" fmla="*/ 4272 h 26623"/>
                  <a:gd name="connsiteX6" fmla="*/ 431 w 26623"/>
                  <a:gd name="connsiteY6" fmla="*/ 13684 h 26623"/>
                  <a:gd name="connsiteX7" fmla="*/ 4330 w 26623"/>
                  <a:gd name="connsiteY7" fmla="*/ 23097 h 26623"/>
                  <a:gd name="connsiteX8" fmla="*/ 13743 w 26623"/>
                  <a:gd name="connsiteY8" fmla="*/ 269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3" y="26996"/>
                    </a:moveTo>
                    <a:cubicBezTo>
                      <a:pt x="17273" y="26996"/>
                      <a:pt x="20659" y="25593"/>
                      <a:pt x="23155" y="23097"/>
                    </a:cubicBezTo>
                    <a:cubicBezTo>
                      <a:pt x="25652" y="20601"/>
                      <a:pt x="27054" y="17215"/>
                      <a:pt x="27054" y="13684"/>
                    </a:cubicBezTo>
                    <a:cubicBezTo>
                      <a:pt x="27054" y="10154"/>
                      <a:pt x="25652" y="6768"/>
                      <a:pt x="23155" y="4272"/>
                    </a:cubicBezTo>
                    <a:cubicBezTo>
                      <a:pt x="20659" y="1775"/>
                      <a:pt x="17273" y="373"/>
                      <a:pt x="13743" y="373"/>
                    </a:cubicBezTo>
                    <a:cubicBezTo>
                      <a:pt x="10212" y="373"/>
                      <a:pt x="6826" y="1775"/>
                      <a:pt x="4330" y="4272"/>
                    </a:cubicBezTo>
                    <a:cubicBezTo>
                      <a:pt x="1834" y="6768"/>
                      <a:pt x="431" y="10154"/>
                      <a:pt x="431" y="13684"/>
                    </a:cubicBezTo>
                    <a:cubicBezTo>
                      <a:pt x="431" y="17215"/>
                      <a:pt x="1834" y="20601"/>
                      <a:pt x="4330" y="23097"/>
                    </a:cubicBezTo>
                    <a:cubicBezTo>
                      <a:pt x="6826" y="25593"/>
                      <a:pt x="10212" y="26996"/>
                      <a:pt x="13743" y="269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90" name="任意多边形: 形状 68789">
                <a:extLst>
                  <a:ext uri="{FF2B5EF4-FFF2-40B4-BE49-F238E27FC236}">
                    <a16:creationId xmlns:a16="http://schemas.microsoft.com/office/drawing/2014/main" id="{1030D98F-3841-DAE0-09CD-5200B818740B}"/>
                  </a:ext>
                </a:extLst>
              </p:cNvPr>
              <p:cNvSpPr/>
              <p:nvPr/>
            </p:nvSpPr>
            <p:spPr>
              <a:xfrm>
                <a:off x="4864703" y="3355485"/>
                <a:ext cx="26623" cy="26623"/>
              </a:xfrm>
              <a:custGeom>
                <a:avLst/>
                <a:gdLst>
                  <a:gd name="connsiteX0" fmla="*/ 13641 w 26623"/>
                  <a:gd name="connsiteY0" fmla="*/ 26906 h 26623"/>
                  <a:gd name="connsiteX1" fmla="*/ 23054 w 26623"/>
                  <a:gd name="connsiteY1" fmla="*/ 23007 h 26623"/>
                  <a:gd name="connsiteX2" fmla="*/ 26953 w 26623"/>
                  <a:gd name="connsiteY2" fmla="*/ 13595 h 26623"/>
                  <a:gd name="connsiteX3" fmla="*/ 23054 w 26623"/>
                  <a:gd name="connsiteY3" fmla="*/ 4182 h 26623"/>
                  <a:gd name="connsiteX4" fmla="*/ 13641 w 26623"/>
                  <a:gd name="connsiteY4" fmla="*/ 283 h 26623"/>
                  <a:gd name="connsiteX5" fmla="*/ 4229 w 26623"/>
                  <a:gd name="connsiteY5" fmla="*/ 4182 h 26623"/>
                  <a:gd name="connsiteX6" fmla="*/ 330 w 26623"/>
                  <a:gd name="connsiteY6" fmla="*/ 13595 h 26623"/>
                  <a:gd name="connsiteX7" fmla="*/ 4229 w 26623"/>
                  <a:gd name="connsiteY7" fmla="*/ 23007 h 26623"/>
                  <a:gd name="connsiteX8" fmla="*/ 13641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1" y="26906"/>
                    </a:moveTo>
                    <a:cubicBezTo>
                      <a:pt x="17172" y="26906"/>
                      <a:pt x="20558" y="25504"/>
                      <a:pt x="23054" y="23007"/>
                    </a:cubicBezTo>
                    <a:cubicBezTo>
                      <a:pt x="25550" y="20511"/>
                      <a:pt x="26953" y="17125"/>
                      <a:pt x="26953" y="13595"/>
                    </a:cubicBezTo>
                    <a:cubicBezTo>
                      <a:pt x="26953" y="10064"/>
                      <a:pt x="25550" y="6678"/>
                      <a:pt x="23054" y="4182"/>
                    </a:cubicBezTo>
                    <a:cubicBezTo>
                      <a:pt x="20558" y="1686"/>
                      <a:pt x="17172" y="283"/>
                      <a:pt x="13641" y="283"/>
                    </a:cubicBezTo>
                    <a:cubicBezTo>
                      <a:pt x="10111" y="283"/>
                      <a:pt x="6725" y="1686"/>
                      <a:pt x="4229" y="4182"/>
                    </a:cubicBezTo>
                    <a:cubicBezTo>
                      <a:pt x="1732" y="6678"/>
                      <a:pt x="330" y="10064"/>
                      <a:pt x="330" y="13595"/>
                    </a:cubicBezTo>
                    <a:cubicBezTo>
                      <a:pt x="330" y="17125"/>
                      <a:pt x="1732" y="20511"/>
                      <a:pt x="4229" y="23007"/>
                    </a:cubicBezTo>
                    <a:cubicBezTo>
                      <a:pt x="6725" y="25504"/>
                      <a:pt x="10111" y="26906"/>
                      <a:pt x="13641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91" name="任意多边形: 形状 68790">
                <a:extLst>
                  <a:ext uri="{FF2B5EF4-FFF2-40B4-BE49-F238E27FC236}">
                    <a16:creationId xmlns:a16="http://schemas.microsoft.com/office/drawing/2014/main" id="{BD889463-7EDC-43D2-D1C5-04FEEEF3692E}"/>
                  </a:ext>
                </a:extLst>
              </p:cNvPr>
              <p:cNvSpPr/>
              <p:nvPr/>
            </p:nvSpPr>
            <p:spPr>
              <a:xfrm>
                <a:off x="6569686" y="3297130"/>
                <a:ext cx="26623" cy="26623"/>
              </a:xfrm>
              <a:custGeom>
                <a:avLst/>
                <a:gdLst>
                  <a:gd name="connsiteX0" fmla="*/ 13784 w 26623"/>
                  <a:gd name="connsiteY0" fmla="*/ 26901 h 26623"/>
                  <a:gd name="connsiteX1" fmla="*/ 23197 w 26623"/>
                  <a:gd name="connsiteY1" fmla="*/ 23002 h 26623"/>
                  <a:gd name="connsiteX2" fmla="*/ 27096 w 26623"/>
                  <a:gd name="connsiteY2" fmla="*/ 13590 h 26623"/>
                  <a:gd name="connsiteX3" fmla="*/ 23197 w 26623"/>
                  <a:gd name="connsiteY3" fmla="*/ 4177 h 26623"/>
                  <a:gd name="connsiteX4" fmla="*/ 13784 w 26623"/>
                  <a:gd name="connsiteY4" fmla="*/ 278 h 26623"/>
                  <a:gd name="connsiteX5" fmla="*/ 4372 w 26623"/>
                  <a:gd name="connsiteY5" fmla="*/ 4177 h 26623"/>
                  <a:gd name="connsiteX6" fmla="*/ 473 w 26623"/>
                  <a:gd name="connsiteY6" fmla="*/ 13590 h 26623"/>
                  <a:gd name="connsiteX7" fmla="*/ 4372 w 26623"/>
                  <a:gd name="connsiteY7" fmla="*/ 23002 h 26623"/>
                  <a:gd name="connsiteX8" fmla="*/ 13784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4" y="26901"/>
                    </a:moveTo>
                    <a:cubicBezTo>
                      <a:pt x="17315" y="26901"/>
                      <a:pt x="20701" y="25499"/>
                      <a:pt x="23197" y="23002"/>
                    </a:cubicBezTo>
                    <a:cubicBezTo>
                      <a:pt x="25693" y="20506"/>
                      <a:pt x="27096" y="17120"/>
                      <a:pt x="27096" y="13590"/>
                    </a:cubicBezTo>
                    <a:cubicBezTo>
                      <a:pt x="27096" y="10059"/>
                      <a:pt x="25693" y="6673"/>
                      <a:pt x="23197" y="4177"/>
                    </a:cubicBezTo>
                    <a:cubicBezTo>
                      <a:pt x="20701" y="1681"/>
                      <a:pt x="17315" y="278"/>
                      <a:pt x="13784" y="278"/>
                    </a:cubicBezTo>
                    <a:cubicBezTo>
                      <a:pt x="10254" y="278"/>
                      <a:pt x="6868" y="1681"/>
                      <a:pt x="4372" y="4177"/>
                    </a:cubicBezTo>
                    <a:cubicBezTo>
                      <a:pt x="1875" y="6673"/>
                      <a:pt x="473" y="10059"/>
                      <a:pt x="473" y="13590"/>
                    </a:cubicBezTo>
                    <a:cubicBezTo>
                      <a:pt x="473" y="17120"/>
                      <a:pt x="1875" y="20506"/>
                      <a:pt x="4372" y="23002"/>
                    </a:cubicBezTo>
                    <a:cubicBezTo>
                      <a:pt x="6868" y="25499"/>
                      <a:pt x="10254" y="26901"/>
                      <a:pt x="13784" y="269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92" name="任意多边形: 形状 68791">
                <a:extLst>
                  <a:ext uri="{FF2B5EF4-FFF2-40B4-BE49-F238E27FC236}">
                    <a16:creationId xmlns:a16="http://schemas.microsoft.com/office/drawing/2014/main" id="{3CED8980-8F41-7061-4586-848956F15525}"/>
                  </a:ext>
                </a:extLst>
              </p:cNvPr>
              <p:cNvSpPr/>
              <p:nvPr/>
            </p:nvSpPr>
            <p:spPr>
              <a:xfrm>
                <a:off x="6710363" y="2754850"/>
                <a:ext cx="26623" cy="26623"/>
              </a:xfrm>
              <a:custGeom>
                <a:avLst/>
                <a:gdLst>
                  <a:gd name="connsiteX0" fmla="*/ 13796 w 26623"/>
                  <a:gd name="connsiteY0" fmla="*/ 26856 h 26623"/>
                  <a:gd name="connsiteX1" fmla="*/ 23209 w 26623"/>
                  <a:gd name="connsiteY1" fmla="*/ 22957 h 26623"/>
                  <a:gd name="connsiteX2" fmla="*/ 27108 w 26623"/>
                  <a:gd name="connsiteY2" fmla="*/ 13544 h 26623"/>
                  <a:gd name="connsiteX3" fmla="*/ 23209 w 26623"/>
                  <a:gd name="connsiteY3" fmla="*/ 4131 h 26623"/>
                  <a:gd name="connsiteX4" fmla="*/ 13796 w 26623"/>
                  <a:gd name="connsiteY4" fmla="*/ 232 h 26623"/>
                  <a:gd name="connsiteX5" fmla="*/ 4384 w 26623"/>
                  <a:gd name="connsiteY5" fmla="*/ 4131 h 26623"/>
                  <a:gd name="connsiteX6" fmla="*/ 485 w 26623"/>
                  <a:gd name="connsiteY6" fmla="*/ 13544 h 26623"/>
                  <a:gd name="connsiteX7" fmla="*/ 4384 w 26623"/>
                  <a:gd name="connsiteY7" fmla="*/ 22957 h 26623"/>
                  <a:gd name="connsiteX8" fmla="*/ 13796 w 26623"/>
                  <a:gd name="connsiteY8" fmla="*/ 268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856"/>
                    </a:moveTo>
                    <a:cubicBezTo>
                      <a:pt x="17327" y="26856"/>
                      <a:pt x="20713" y="25453"/>
                      <a:pt x="23209" y="22957"/>
                    </a:cubicBezTo>
                    <a:cubicBezTo>
                      <a:pt x="25705" y="20461"/>
                      <a:pt x="27108" y="17074"/>
                      <a:pt x="27108" y="13544"/>
                    </a:cubicBezTo>
                    <a:cubicBezTo>
                      <a:pt x="27108" y="10014"/>
                      <a:pt x="25705" y="6628"/>
                      <a:pt x="23209" y="4131"/>
                    </a:cubicBezTo>
                    <a:cubicBezTo>
                      <a:pt x="20713" y="1635"/>
                      <a:pt x="17327" y="232"/>
                      <a:pt x="13796" y="232"/>
                    </a:cubicBezTo>
                    <a:cubicBezTo>
                      <a:pt x="10266" y="232"/>
                      <a:pt x="6880" y="1635"/>
                      <a:pt x="4384" y="4131"/>
                    </a:cubicBezTo>
                    <a:cubicBezTo>
                      <a:pt x="1887" y="6628"/>
                      <a:pt x="485" y="10014"/>
                      <a:pt x="485" y="13544"/>
                    </a:cubicBezTo>
                    <a:cubicBezTo>
                      <a:pt x="485" y="17074"/>
                      <a:pt x="1887" y="20461"/>
                      <a:pt x="4384" y="22957"/>
                    </a:cubicBezTo>
                    <a:cubicBezTo>
                      <a:pt x="6880" y="25453"/>
                      <a:pt x="10266" y="26856"/>
                      <a:pt x="13796" y="268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93" name="任意多边形: 形状 68792">
                <a:extLst>
                  <a:ext uri="{FF2B5EF4-FFF2-40B4-BE49-F238E27FC236}">
                    <a16:creationId xmlns:a16="http://schemas.microsoft.com/office/drawing/2014/main" id="{0760FC8E-8BA6-81E1-141F-7920D3FDCCA3}"/>
                  </a:ext>
                </a:extLst>
              </p:cNvPr>
              <p:cNvSpPr/>
              <p:nvPr/>
            </p:nvSpPr>
            <p:spPr>
              <a:xfrm>
                <a:off x="6993902" y="3265028"/>
                <a:ext cx="26623" cy="26623"/>
              </a:xfrm>
              <a:custGeom>
                <a:avLst/>
                <a:gdLst>
                  <a:gd name="connsiteX0" fmla="*/ 13820 w 26623"/>
                  <a:gd name="connsiteY0" fmla="*/ 26899 h 26623"/>
                  <a:gd name="connsiteX1" fmla="*/ 23233 w 26623"/>
                  <a:gd name="connsiteY1" fmla="*/ 23000 h 26623"/>
                  <a:gd name="connsiteX2" fmla="*/ 27132 w 26623"/>
                  <a:gd name="connsiteY2" fmla="*/ 13587 h 26623"/>
                  <a:gd name="connsiteX3" fmla="*/ 23233 w 26623"/>
                  <a:gd name="connsiteY3" fmla="*/ 4174 h 26623"/>
                  <a:gd name="connsiteX4" fmla="*/ 13820 w 26623"/>
                  <a:gd name="connsiteY4" fmla="*/ 275 h 26623"/>
                  <a:gd name="connsiteX5" fmla="*/ 4407 w 26623"/>
                  <a:gd name="connsiteY5" fmla="*/ 4174 h 26623"/>
                  <a:gd name="connsiteX6" fmla="*/ 509 w 26623"/>
                  <a:gd name="connsiteY6" fmla="*/ 13587 h 26623"/>
                  <a:gd name="connsiteX7" fmla="*/ 4407 w 26623"/>
                  <a:gd name="connsiteY7" fmla="*/ 23000 h 26623"/>
                  <a:gd name="connsiteX8" fmla="*/ 13820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0" y="26899"/>
                    </a:moveTo>
                    <a:cubicBezTo>
                      <a:pt x="17350" y="26899"/>
                      <a:pt x="20737" y="25496"/>
                      <a:pt x="23233" y="23000"/>
                    </a:cubicBezTo>
                    <a:cubicBezTo>
                      <a:pt x="25729" y="20503"/>
                      <a:pt x="27132" y="17117"/>
                      <a:pt x="27132" y="13587"/>
                    </a:cubicBezTo>
                    <a:cubicBezTo>
                      <a:pt x="27132" y="10057"/>
                      <a:pt x="25729" y="6671"/>
                      <a:pt x="23233" y="4174"/>
                    </a:cubicBezTo>
                    <a:cubicBezTo>
                      <a:pt x="20737" y="1678"/>
                      <a:pt x="17350" y="275"/>
                      <a:pt x="13820" y="275"/>
                    </a:cubicBezTo>
                    <a:cubicBezTo>
                      <a:pt x="10290" y="275"/>
                      <a:pt x="6904" y="1678"/>
                      <a:pt x="4407" y="4174"/>
                    </a:cubicBezTo>
                    <a:cubicBezTo>
                      <a:pt x="1911" y="6671"/>
                      <a:pt x="509" y="10057"/>
                      <a:pt x="509" y="13587"/>
                    </a:cubicBezTo>
                    <a:cubicBezTo>
                      <a:pt x="509" y="17117"/>
                      <a:pt x="1911" y="20503"/>
                      <a:pt x="4407" y="23000"/>
                    </a:cubicBezTo>
                    <a:cubicBezTo>
                      <a:pt x="6904" y="25496"/>
                      <a:pt x="10290" y="26899"/>
                      <a:pt x="13820" y="268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94" name="任意多边形: 形状 68793">
                <a:extLst>
                  <a:ext uri="{FF2B5EF4-FFF2-40B4-BE49-F238E27FC236}">
                    <a16:creationId xmlns:a16="http://schemas.microsoft.com/office/drawing/2014/main" id="{8C298680-14AE-7A8D-8ED2-A2072C9F2A37}"/>
                  </a:ext>
                </a:extLst>
              </p:cNvPr>
              <p:cNvSpPr/>
              <p:nvPr/>
            </p:nvSpPr>
            <p:spPr>
              <a:xfrm>
                <a:off x="6638462" y="2948358"/>
                <a:ext cx="26623" cy="26623"/>
              </a:xfrm>
              <a:custGeom>
                <a:avLst/>
                <a:gdLst>
                  <a:gd name="connsiteX0" fmla="*/ 13790 w 26623"/>
                  <a:gd name="connsiteY0" fmla="*/ 26872 h 26623"/>
                  <a:gd name="connsiteX1" fmla="*/ 23203 w 26623"/>
                  <a:gd name="connsiteY1" fmla="*/ 22973 h 26623"/>
                  <a:gd name="connsiteX2" fmla="*/ 27102 w 26623"/>
                  <a:gd name="connsiteY2" fmla="*/ 13560 h 26623"/>
                  <a:gd name="connsiteX3" fmla="*/ 23203 w 26623"/>
                  <a:gd name="connsiteY3" fmla="*/ 4148 h 26623"/>
                  <a:gd name="connsiteX4" fmla="*/ 13790 w 26623"/>
                  <a:gd name="connsiteY4" fmla="*/ 249 h 26623"/>
                  <a:gd name="connsiteX5" fmla="*/ 4378 w 26623"/>
                  <a:gd name="connsiteY5" fmla="*/ 4148 h 26623"/>
                  <a:gd name="connsiteX6" fmla="*/ 479 w 26623"/>
                  <a:gd name="connsiteY6" fmla="*/ 13560 h 26623"/>
                  <a:gd name="connsiteX7" fmla="*/ 4378 w 26623"/>
                  <a:gd name="connsiteY7" fmla="*/ 22973 h 26623"/>
                  <a:gd name="connsiteX8" fmla="*/ 13790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872"/>
                    </a:moveTo>
                    <a:cubicBezTo>
                      <a:pt x="17321" y="26872"/>
                      <a:pt x="20707" y="25469"/>
                      <a:pt x="23203" y="22973"/>
                    </a:cubicBezTo>
                    <a:cubicBezTo>
                      <a:pt x="25699" y="20477"/>
                      <a:pt x="27102" y="17091"/>
                      <a:pt x="27102" y="13560"/>
                    </a:cubicBezTo>
                    <a:cubicBezTo>
                      <a:pt x="27102" y="10030"/>
                      <a:pt x="25699" y="6644"/>
                      <a:pt x="23203" y="4148"/>
                    </a:cubicBezTo>
                    <a:cubicBezTo>
                      <a:pt x="20707" y="1651"/>
                      <a:pt x="17321" y="249"/>
                      <a:pt x="13790" y="249"/>
                    </a:cubicBezTo>
                    <a:cubicBezTo>
                      <a:pt x="10260" y="249"/>
                      <a:pt x="6874" y="1651"/>
                      <a:pt x="4378" y="4148"/>
                    </a:cubicBezTo>
                    <a:cubicBezTo>
                      <a:pt x="1881" y="6644"/>
                      <a:pt x="479" y="10030"/>
                      <a:pt x="479" y="13560"/>
                    </a:cubicBezTo>
                    <a:cubicBezTo>
                      <a:pt x="479" y="17091"/>
                      <a:pt x="1881" y="20477"/>
                      <a:pt x="4378" y="22973"/>
                    </a:cubicBezTo>
                    <a:cubicBezTo>
                      <a:pt x="6874" y="25469"/>
                      <a:pt x="10260" y="26872"/>
                      <a:pt x="13790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95" name="任意多边形: 形状 68794">
                <a:extLst>
                  <a:ext uri="{FF2B5EF4-FFF2-40B4-BE49-F238E27FC236}">
                    <a16:creationId xmlns:a16="http://schemas.microsoft.com/office/drawing/2014/main" id="{18CB2015-14C2-4867-6DC2-0B87BAFD84B1}"/>
                  </a:ext>
                </a:extLst>
              </p:cNvPr>
              <p:cNvSpPr/>
              <p:nvPr/>
            </p:nvSpPr>
            <p:spPr>
              <a:xfrm>
                <a:off x="7052841" y="3519493"/>
                <a:ext cx="26623" cy="26623"/>
              </a:xfrm>
              <a:custGeom>
                <a:avLst/>
                <a:gdLst>
                  <a:gd name="connsiteX0" fmla="*/ 13825 w 26623"/>
                  <a:gd name="connsiteY0" fmla="*/ 26920 h 26623"/>
                  <a:gd name="connsiteX1" fmla="*/ 23238 w 26623"/>
                  <a:gd name="connsiteY1" fmla="*/ 23021 h 26623"/>
                  <a:gd name="connsiteX2" fmla="*/ 27137 w 26623"/>
                  <a:gd name="connsiteY2" fmla="*/ 13608 h 26623"/>
                  <a:gd name="connsiteX3" fmla="*/ 23238 w 26623"/>
                  <a:gd name="connsiteY3" fmla="*/ 4196 h 26623"/>
                  <a:gd name="connsiteX4" fmla="*/ 13825 w 26623"/>
                  <a:gd name="connsiteY4" fmla="*/ 297 h 26623"/>
                  <a:gd name="connsiteX5" fmla="*/ 4412 w 26623"/>
                  <a:gd name="connsiteY5" fmla="*/ 4196 h 26623"/>
                  <a:gd name="connsiteX6" fmla="*/ 513 w 26623"/>
                  <a:gd name="connsiteY6" fmla="*/ 13608 h 26623"/>
                  <a:gd name="connsiteX7" fmla="*/ 4412 w 26623"/>
                  <a:gd name="connsiteY7" fmla="*/ 23021 h 26623"/>
                  <a:gd name="connsiteX8" fmla="*/ 13825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920"/>
                    </a:moveTo>
                    <a:cubicBezTo>
                      <a:pt x="17355" y="26920"/>
                      <a:pt x="20742" y="25517"/>
                      <a:pt x="23238" y="23021"/>
                    </a:cubicBezTo>
                    <a:cubicBezTo>
                      <a:pt x="25734" y="20525"/>
                      <a:pt x="27137" y="17139"/>
                      <a:pt x="27137" y="13608"/>
                    </a:cubicBezTo>
                    <a:cubicBezTo>
                      <a:pt x="27137" y="10078"/>
                      <a:pt x="25734" y="6692"/>
                      <a:pt x="23238" y="4196"/>
                    </a:cubicBezTo>
                    <a:cubicBezTo>
                      <a:pt x="20742" y="1699"/>
                      <a:pt x="17355" y="297"/>
                      <a:pt x="13825" y="297"/>
                    </a:cubicBezTo>
                    <a:cubicBezTo>
                      <a:pt x="10295" y="297"/>
                      <a:pt x="6909" y="1699"/>
                      <a:pt x="4412" y="4196"/>
                    </a:cubicBezTo>
                    <a:cubicBezTo>
                      <a:pt x="1916" y="6692"/>
                      <a:pt x="513" y="10078"/>
                      <a:pt x="513" y="13608"/>
                    </a:cubicBezTo>
                    <a:cubicBezTo>
                      <a:pt x="513" y="17139"/>
                      <a:pt x="1916" y="20525"/>
                      <a:pt x="4412" y="23021"/>
                    </a:cubicBezTo>
                    <a:cubicBezTo>
                      <a:pt x="6909" y="25517"/>
                      <a:pt x="10295" y="26920"/>
                      <a:pt x="13825" y="269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96" name="任意多边形: 形状 68795">
                <a:extLst>
                  <a:ext uri="{FF2B5EF4-FFF2-40B4-BE49-F238E27FC236}">
                    <a16:creationId xmlns:a16="http://schemas.microsoft.com/office/drawing/2014/main" id="{63FB1527-5E84-F07F-17AF-E028D0875C2A}"/>
                  </a:ext>
                </a:extLst>
              </p:cNvPr>
              <p:cNvSpPr/>
              <p:nvPr/>
            </p:nvSpPr>
            <p:spPr>
              <a:xfrm>
                <a:off x="6378234" y="3184495"/>
                <a:ext cx="26623" cy="26623"/>
              </a:xfrm>
              <a:custGeom>
                <a:avLst/>
                <a:gdLst>
                  <a:gd name="connsiteX0" fmla="*/ 13768 w 26623"/>
                  <a:gd name="connsiteY0" fmla="*/ 26892 h 26623"/>
                  <a:gd name="connsiteX1" fmla="*/ 23181 w 26623"/>
                  <a:gd name="connsiteY1" fmla="*/ 22993 h 26623"/>
                  <a:gd name="connsiteX2" fmla="*/ 27080 w 26623"/>
                  <a:gd name="connsiteY2" fmla="*/ 13580 h 26623"/>
                  <a:gd name="connsiteX3" fmla="*/ 23181 w 26623"/>
                  <a:gd name="connsiteY3" fmla="*/ 4167 h 26623"/>
                  <a:gd name="connsiteX4" fmla="*/ 13768 w 26623"/>
                  <a:gd name="connsiteY4" fmla="*/ 269 h 26623"/>
                  <a:gd name="connsiteX5" fmla="*/ 4356 w 26623"/>
                  <a:gd name="connsiteY5" fmla="*/ 4167 h 26623"/>
                  <a:gd name="connsiteX6" fmla="*/ 457 w 26623"/>
                  <a:gd name="connsiteY6" fmla="*/ 13580 h 26623"/>
                  <a:gd name="connsiteX7" fmla="*/ 4356 w 26623"/>
                  <a:gd name="connsiteY7" fmla="*/ 22993 h 26623"/>
                  <a:gd name="connsiteX8" fmla="*/ 13768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892"/>
                    </a:moveTo>
                    <a:cubicBezTo>
                      <a:pt x="17299" y="26892"/>
                      <a:pt x="20685" y="25489"/>
                      <a:pt x="23181" y="22993"/>
                    </a:cubicBezTo>
                    <a:cubicBezTo>
                      <a:pt x="25677" y="20497"/>
                      <a:pt x="27080" y="17110"/>
                      <a:pt x="27080" y="13580"/>
                    </a:cubicBezTo>
                    <a:cubicBezTo>
                      <a:pt x="27080" y="10050"/>
                      <a:pt x="25677" y="6664"/>
                      <a:pt x="23181" y="4167"/>
                    </a:cubicBezTo>
                    <a:cubicBezTo>
                      <a:pt x="20685" y="1671"/>
                      <a:pt x="17299" y="269"/>
                      <a:pt x="13768" y="269"/>
                    </a:cubicBezTo>
                    <a:cubicBezTo>
                      <a:pt x="10238" y="269"/>
                      <a:pt x="6852" y="1671"/>
                      <a:pt x="4356" y="4167"/>
                    </a:cubicBezTo>
                    <a:cubicBezTo>
                      <a:pt x="1859" y="6664"/>
                      <a:pt x="457" y="10050"/>
                      <a:pt x="457" y="13580"/>
                    </a:cubicBezTo>
                    <a:cubicBezTo>
                      <a:pt x="457" y="17110"/>
                      <a:pt x="1859" y="20497"/>
                      <a:pt x="4356" y="22993"/>
                    </a:cubicBezTo>
                    <a:cubicBezTo>
                      <a:pt x="6852" y="25489"/>
                      <a:pt x="10238" y="26892"/>
                      <a:pt x="13768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97" name="任意多边形: 形状 68796">
                <a:extLst>
                  <a:ext uri="{FF2B5EF4-FFF2-40B4-BE49-F238E27FC236}">
                    <a16:creationId xmlns:a16="http://schemas.microsoft.com/office/drawing/2014/main" id="{4356C79B-75B0-0B90-516D-4FBDC672345E}"/>
                  </a:ext>
                </a:extLst>
              </p:cNvPr>
              <p:cNvSpPr/>
              <p:nvPr/>
            </p:nvSpPr>
            <p:spPr>
              <a:xfrm>
                <a:off x="7022067" y="3774916"/>
                <a:ext cx="26623" cy="26623"/>
              </a:xfrm>
              <a:custGeom>
                <a:avLst/>
                <a:gdLst>
                  <a:gd name="connsiteX0" fmla="*/ 13822 w 26623"/>
                  <a:gd name="connsiteY0" fmla="*/ 26941 h 26623"/>
                  <a:gd name="connsiteX1" fmla="*/ 23235 w 26623"/>
                  <a:gd name="connsiteY1" fmla="*/ 23042 h 26623"/>
                  <a:gd name="connsiteX2" fmla="*/ 27134 w 26623"/>
                  <a:gd name="connsiteY2" fmla="*/ 13630 h 26623"/>
                  <a:gd name="connsiteX3" fmla="*/ 23235 w 26623"/>
                  <a:gd name="connsiteY3" fmla="*/ 4217 h 26623"/>
                  <a:gd name="connsiteX4" fmla="*/ 13822 w 26623"/>
                  <a:gd name="connsiteY4" fmla="*/ 318 h 26623"/>
                  <a:gd name="connsiteX5" fmla="*/ 4410 w 26623"/>
                  <a:gd name="connsiteY5" fmla="*/ 4217 h 26623"/>
                  <a:gd name="connsiteX6" fmla="*/ 511 w 26623"/>
                  <a:gd name="connsiteY6" fmla="*/ 13630 h 26623"/>
                  <a:gd name="connsiteX7" fmla="*/ 4410 w 26623"/>
                  <a:gd name="connsiteY7" fmla="*/ 23042 h 26623"/>
                  <a:gd name="connsiteX8" fmla="*/ 13822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941"/>
                    </a:moveTo>
                    <a:cubicBezTo>
                      <a:pt x="17353" y="26941"/>
                      <a:pt x="20739" y="25539"/>
                      <a:pt x="23235" y="23042"/>
                    </a:cubicBezTo>
                    <a:cubicBezTo>
                      <a:pt x="25731" y="20546"/>
                      <a:pt x="27134" y="17160"/>
                      <a:pt x="27134" y="13630"/>
                    </a:cubicBezTo>
                    <a:cubicBezTo>
                      <a:pt x="27134" y="10099"/>
                      <a:pt x="25731" y="6713"/>
                      <a:pt x="23235" y="4217"/>
                    </a:cubicBezTo>
                    <a:cubicBezTo>
                      <a:pt x="20739" y="1721"/>
                      <a:pt x="17353" y="318"/>
                      <a:pt x="13822" y="318"/>
                    </a:cubicBezTo>
                    <a:cubicBezTo>
                      <a:pt x="10292" y="318"/>
                      <a:pt x="6906" y="1721"/>
                      <a:pt x="4410" y="4217"/>
                    </a:cubicBezTo>
                    <a:cubicBezTo>
                      <a:pt x="1913" y="6713"/>
                      <a:pt x="511" y="10099"/>
                      <a:pt x="511" y="13630"/>
                    </a:cubicBezTo>
                    <a:cubicBezTo>
                      <a:pt x="511" y="17160"/>
                      <a:pt x="1913" y="20546"/>
                      <a:pt x="4410" y="23042"/>
                    </a:cubicBezTo>
                    <a:cubicBezTo>
                      <a:pt x="6906" y="25539"/>
                      <a:pt x="10292" y="26941"/>
                      <a:pt x="13822" y="269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98" name="任意多边形: 形状 68797">
                <a:extLst>
                  <a:ext uri="{FF2B5EF4-FFF2-40B4-BE49-F238E27FC236}">
                    <a16:creationId xmlns:a16="http://schemas.microsoft.com/office/drawing/2014/main" id="{49A61003-1CAD-8C96-DC7A-E580DC5771A8}"/>
                  </a:ext>
                </a:extLst>
              </p:cNvPr>
              <p:cNvSpPr/>
              <p:nvPr/>
            </p:nvSpPr>
            <p:spPr>
              <a:xfrm>
                <a:off x="6921650" y="3448010"/>
                <a:ext cx="26623" cy="26623"/>
              </a:xfrm>
              <a:custGeom>
                <a:avLst/>
                <a:gdLst>
                  <a:gd name="connsiteX0" fmla="*/ 13814 w 26623"/>
                  <a:gd name="connsiteY0" fmla="*/ 26914 h 26623"/>
                  <a:gd name="connsiteX1" fmla="*/ 23227 w 26623"/>
                  <a:gd name="connsiteY1" fmla="*/ 23015 h 26623"/>
                  <a:gd name="connsiteX2" fmla="*/ 27126 w 26623"/>
                  <a:gd name="connsiteY2" fmla="*/ 13602 h 26623"/>
                  <a:gd name="connsiteX3" fmla="*/ 23227 w 26623"/>
                  <a:gd name="connsiteY3" fmla="*/ 4190 h 26623"/>
                  <a:gd name="connsiteX4" fmla="*/ 13814 w 26623"/>
                  <a:gd name="connsiteY4" fmla="*/ 291 h 26623"/>
                  <a:gd name="connsiteX5" fmla="*/ 4401 w 26623"/>
                  <a:gd name="connsiteY5" fmla="*/ 4190 h 26623"/>
                  <a:gd name="connsiteX6" fmla="*/ 502 w 26623"/>
                  <a:gd name="connsiteY6" fmla="*/ 13602 h 26623"/>
                  <a:gd name="connsiteX7" fmla="*/ 4401 w 26623"/>
                  <a:gd name="connsiteY7" fmla="*/ 23015 h 26623"/>
                  <a:gd name="connsiteX8" fmla="*/ 13814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6914"/>
                    </a:moveTo>
                    <a:cubicBezTo>
                      <a:pt x="17344" y="26914"/>
                      <a:pt x="20730" y="25511"/>
                      <a:pt x="23227" y="23015"/>
                    </a:cubicBezTo>
                    <a:cubicBezTo>
                      <a:pt x="25723" y="20519"/>
                      <a:pt x="27126" y="17133"/>
                      <a:pt x="27126" y="13602"/>
                    </a:cubicBezTo>
                    <a:cubicBezTo>
                      <a:pt x="27126" y="10072"/>
                      <a:pt x="25723" y="6686"/>
                      <a:pt x="23227" y="4190"/>
                    </a:cubicBezTo>
                    <a:cubicBezTo>
                      <a:pt x="20730" y="1693"/>
                      <a:pt x="17344" y="291"/>
                      <a:pt x="13814" y="291"/>
                    </a:cubicBezTo>
                    <a:cubicBezTo>
                      <a:pt x="10284" y="291"/>
                      <a:pt x="6898" y="1693"/>
                      <a:pt x="4401" y="4190"/>
                    </a:cubicBezTo>
                    <a:cubicBezTo>
                      <a:pt x="1905" y="6686"/>
                      <a:pt x="502" y="10072"/>
                      <a:pt x="502" y="13602"/>
                    </a:cubicBezTo>
                    <a:cubicBezTo>
                      <a:pt x="502" y="17133"/>
                      <a:pt x="1905" y="20519"/>
                      <a:pt x="4401" y="23015"/>
                    </a:cubicBezTo>
                    <a:cubicBezTo>
                      <a:pt x="6898" y="25511"/>
                      <a:pt x="10284" y="26914"/>
                      <a:pt x="13814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99" name="任意多边形: 形状 68798">
                <a:extLst>
                  <a:ext uri="{FF2B5EF4-FFF2-40B4-BE49-F238E27FC236}">
                    <a16:creationId xmlns:a16="http://schemas.microsoft.com/office/drawing/2014/main" id="{48C3B97B-28B4-04AE-4510-B048BAEB70E9}"/>
                  </a:ext>
                </a:extLst>
              </p:cNvPr>
              <p:cNvSpPr/>
              <p:nvPr/>
            </p:nvSpPr>
            <p:spPr>
              <a:xfrm>
                <a:off x="7556699" y="3096485"/>
                <a:ext cx="26623" cy="26623"/>
              </a:xfrm>
              <a:custGeom>
                <a:avLst/>
                <a:gdLst>
                  <a:gd name="connsiteX0" fmla="*/ 13867 w 26623"/>
                  <a:gd name="connsiteY0" fmla="*/ 26884 h 26623"/>
                  <a:gd name="connsiteX1" fmla="*/ 23280 w 26623"/>
                  <a:gd name="connsiteY1" fmla="*/ 22985 h 26623"/>
                  <a:gd name="connsiteX2" fmla="*/ 27179 w 26623"/>
                  <a:gd name="connsiteY2" fmla="*/ 13573 h 26623"/>
                  <a:gd name="connsiteX3" fmla="*/ 23280 w 26623"/>
                  <a:gd name="connsiteY3" fmla="*/ 4160 h 26623"/>
                  <a:gd name="connsiteX4" fmla="*/ 13867 w 26623"/>
                  <a:gd name="connsiteY4" fmla="*/ 261 h 26623"/>
                  <a:gd name="connsiteX5" fmla="*/ 4455 w 26623"/>
                  <a:gd name="connsiteY5" fmla="*/ 4160 h 26623"/>
                  <a:gd name="connsiteX6" fmla="*/ 556 w 26623"/>
                  <a:gd name="connsiteY6" fmla="*/ 13573 h 26623"/>
                  <a:gd name="connsiteX7" fmla="*/ 4455 w 26623"/>
                  <a:gd name="connsiteY7" fmla="*/ 22985 h 26623"/>
                  <a:gd name="connsiteX8" fmla="*/ 13867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7" y="26884"/>
                    </a:moveTo>
                    <a:cubicBezTo>
                      <a:pt x="17398" y="26884"/>
                      <a:pt x="20784" y="25482"/>
                      <a:pt x="23280" y="22985"/>
                    </a:cubicBezTo>
                    <a:cubicBezTo>
                      <a:pt x="25776" y="20489"/>
                      <a:pt x="27179" y="17103"/>
                      <a:pt x="27179" y="13573"/>
                    </a:cubicBezTo>
                    <a:cubicBezTo>
                      <a:pt x="27179" y="10043"/>
                      <a:pt x="25776" y="6656"/>
                      <a:pt x="23280" y="4160"/>
                    </a:cubicBezTo>
                    <a:cubicBezTo>
                      <a:pt x="20784" y="1664"/>
                      <a:pt x="17398" y="261"/>
                      <a:pt x="13867" y="261"/>
                    </a:cubicBezTo>
                    <a:cubicBezTo>
                      <a:pt x="10337" y="261"/>
                      <a:pt x="6951" y="1664"/>
                      <a:pt x="4455" y="4160"/>
                    </a:cubicBezTo>
                    <a:cubicBezTo>
                      <a:pt x="1958" y="6656"/>
                      <a:pt x="556" y="10043"/>
                      <a:pt x="556" y="13573"/>
                    </a:cubicBezTo>
                    <a:cubicBezTo>
                      <a:pt x="556" y="17103"/>
                      <a:pt x="1958" y="20489"/>
                      <a:pt x="4455" y="22985"/>
                    </a:cubicBezTo>
                    <a:cubicBezTo>
                      <a:pt x="6951" y="25482"/>
                      <a:pt x="10337" y="26884"/>
                      <a:pt x="13867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00" name="任意多边形: 形状 68799">
                <a:extLst>
                  <a:ext uri="{FF2B5EF4-FFF2-40B4-BE49-F238E27FC236}">
                    <a16:creationId xmlns:a16="http://schemas.microsoft.com/office/drawing/2014/main" id="{4429E0BC-6F3F-09CC-933C-6B1D264FF2EF}"/>
                  </a:ext>
                </a:extLst>
              </p:cNvPr>
              <p:cNvSpPr/>
              <p:nvPr/>
            </p:nvSpPr>
            <p:spPr>
              <a:xfrm>
                <a:off x="7792253" y="4273122"/>
                <a:ext cx="26623" cy="26623"/>
              </a:xfrm>
              <a:custGeom>
                <a:avLst/>
                <a:gdLst>
                  <a:gd name="connsiteX0" fmla="*/ 13887 w 26623"/>
                  <a:gd name="connsiteY0" fmla="*/ 26983 h 26623"/>
                  <a:gd name="connsiteX1" fmla="*/ 23300 w 26623"/>
                  <a:gd name="connsiteY1" fmla="*/ 23084 h 26623"/>
                  <a:gd name="connsiteX2" fmla="*/ 27199 w 26623"/>
                  <a:gd name="connsiteY2" fmla="*/ 13672 h 26623"/>
                  <a:gd name="connsiteX3" fmla="*/ 23300 w 26623"/>
                  <a:gd name="connsiteY3" fmla="*/ 4259 h 26623"/>
                  <a:gd name="connsiteX4" fmla="*/ 13887 w 26623"/>
                  <a:gd name="connsiteY4" fmla="*/ 360 h 26623"/>
                  <a:gd name="connsiteX5" fmla="*/ 4474 w 26623"/>
                  <a:gd name="connsiteY5" fmla="*/ 4259 h 26623"/>
                  <a:gd name="connsiteX6" fmla="*/ 576 w 26623"/>
                  <a:gd name="connsiteY6" fmla="*/ 13672 h 26623"/>
                  <a:gd name="connsiteX7" fmla="*/ 4474 w 26623"/>
                  <a:gd name="connsiteY7" fmla="*/ 23084 h 26623"/>
                  <a:gd name="connsiteX8" fmla="*/ 13887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7" y="26983"/>
                    </a:moveTo>
                    <a:cubicBezTo>
                      <a:pt x="17417" y="26983"/>
                      <a:pt x="20804" y="25581"/>
                      <a:pt x="23300" y="23084"/>
                    </a:cubicBezTo>
                    <a:cubicBezTo>
                      <a:pt x="25796" y="20588"/>
                      <a:pt x="27199" y="17202"/>
                      <a:pt x="27199" y="13672"/>
                    </a:cubicBezTo>
                    <a:cubicBezTo>
                      <a:pt x="27199" y="10141"/>
                      <a:pt x="25796" y="6755"/>
                      <a:pt x="23300" y="4259"/>
                    </a:cubicBezTo>
                    <a:cubicBezTo>
                      <a:pt x="20804" y="1763"/>
                      <a:pt x="17417" y="360"/>
                      <a:pt x="13887" y="360"/>
                    </a:cubicBezTo>
                    <a:cubicBezTo>
                      <a:pt x="10357" y="360"/>
                      <a:pt x="6971" y="1763"/>
                      <a:pt x="4474" y="4259"/>
                    </a:cubicBezTo>
                    <a:cubicBezTo>
                      <a:pt x="1978" y="6755"/>
                      <a:pt x="576" y="10141"/>
                      <a:pt x="576" y="13672"/>
                    </a:cubicBezTo>
                    <a:cubicBezTo>
                      <a:pt x="576" y="17202"/>
                      <a:pt x="1978" y="20588"/>
                      <a:pt x="4474" y="23084"/>
                    </a:cubicBezTo>
                    <a:cubicBezTo>
                      <a:pt x="6971" y="25581"/>
                      <a:pt x="10357" y="26983"/>
                      <a:pt x="13887" y="269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01" name="任意多边形: 形状 68800">
                <a:extLst>
                  <a:ext uri="{FF2B5EF4-FFF2-40B4-BE49-F238E27FC236}">
                    <a16:creationId xmlns:a16="http://schemas.microsoft.com/office/drawing/2014/main" id="{F0386983-57D4-32BA-35C5-2E6D58D26DFE}"/>
                  </a:ext>
                </a:extLst>
              </p:cNvPr>
              <p:cNvSpPr/>
              <p:nvPr/>
            </p:nvSpPr>
            <p:spPr>
              <a:xfrm>
                <a:off x="6896399" y="2871204"/>
                <a:ext cx="26623" cy="26623"/>
              </a:xfrm>
              <a:custGeom>
                <a:avLst/>
                <a:gdLst>
                  <a:gd name="connsiteX0" fmla="*/ 13812 w 26623"/>
                  <a:gd name="connsiteY0" fmla="*/ 26865 h 26623"/>
                  <a:gd name="connsiteX1" fmla="*/ 23225 w 26623"/>
                  <a:gd name="connsiteY1" fmla="*/ 22967 h 26623"/>
                  <a:gd name="connsiteX2" fmla="*/ 27124 w 26623"/>
                  <a:gd name="connsiteY2" fmla="*/ 13554 h 26623"/>
                  <a:gd name="connsiteX3" fmla="*/ 23225 w 26623"/>
                  <a:gd name="connsiteY3" fmla="*/ 4141 h 26623"/>
                  <a:gd name="connsiteX4" fmla="*/ 13812 w 26623"/>
                  <a:gd name="connsiteY4" fmla="*/ 242 h 26623"/>
                  <a:gd name="connsiteX5" fmla="*/ 4399 w 26623"/>
                  <a:gd name="connsiteY5" fmla="*/ 4141 h 26623"/>
                  <a:gd name="connsiteX6" fmla="*/ 500 w 26623"/>
                  <a:gd name="connsiteY6" fmla="*/ 13554 h 26623"/>
                  <a:gd name="connsiteX7" fmla="*/ 4399 w 26623"/>
                  <a:gd name="connsiteY7" fmla="*/ 22967 h 26623"/>
                  <a:gd name="connsiteX8" fmla="*/ 13812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865"/>
                    </a:moveTo>
                    <a:cubicBezTo>
                      <a:pt x="17342" y="26865"/>
                      <a:pt x="20728" y="25463"/>
                      <a:pt x="23225" y="22967"/>
                    </a:cubicBezTo>
                    <a:cubicBezTo>
                      <a:pt x="25721" y="20470"/>
                      <a:pt x="27124" y="17084"/>
                      <a:pt x="27124" y="13554"/>
                    </a:cubicBezTo>
                    <a:cubicBezTo>
                      <a:pt x="27124" y="10024"/>
                      <a:pt x="25721" y="6637"/>
                      <a:pt x="23225" y="4141"/>
                    </a:cubicBezTo>
                    <a:cubicBezTo>
                      <a:pt x="20728" y="1645"/>
                      <a:pt x="17342" y="242"/>
                      <a:pt x="13812" y="242"/>
                    </a:cubicBezTo>
                    <a:cubicBezTo>
                      <a:pt x="10282" y="242"/>
                      <a:pt x="6895" y="1645"/>
                      <a:pt x="4399" y="4141"/>
                    </a:cubicBezTo>
                    <a:cubicBezTo>
                      <a:pt x="1903" y="6637"/>
                      <a:pt x="500" y="10024"/>
                      <a:pt x="500" y="13554"/>
                    </a:cubicBezTo>
                    <a:cubicBezTo>
                      <a:pt x="500" y="17084"/>
                      <a:pt x="1903" y="20470"/>
                      <a:pt x="4399" y="22967"/>
                    </a:cubicBezTo>
                    <a:cubicBezTo>
                      <a:pt x="6895" y="25463"/>
                      <a:pt x="10282" y="26865"/>
                      <a:pt x="13812" y="268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02" name="任意多边形: 形状 68801">
                <a:extLst>
                  <a:ext uri="{FF2B5EF4-FFF2-40B4-BE49-F238E27FC236}">
                    <a16:creationId xmlns:a16="http://schemas.microsoft.com/office/drawing/2014/main" id="{E04B4DCE-72E7-D33E-3EBC-FF7C4B2716CA}"/>
                  </a:ext>
                </a:extLst>
              </p:cNvPr>
              <p:cNvSpPr/>
              <p:nvPr/>
            </p:nvSpPr>
            <p:spPr>
              <a:xfrm>
                <a:off x="7023506" y="3376984"/>
                <a:ext cx="26623" cy="26623"/>
              </a:xfrm>
              <a:custGeom>
                <a:avLst/>
                <a:gdLst>
                  <a:gd name="connsiteX0" fmla="*/ 13823 w 26623"/>
                  <a:gd name="connsiteY0" fmla="*/ 26908 h 26623"/>
                  <a:gd name="connsiteX1" fmla="*/ 23235 w 26623"/>
                  <a:gd name="connsiteY1" fmla="*/ 23009 h 26623"/>
                  <a:gd name="connsiteX2" fmla="*/ 27134 w 26623"/>
                  <a:gd name="connsiteY2" fmla="*/ 13596 h 26623"/>
                  <a:gd name="connsiteX3" fmla="*/ 23235 w 26623"/>
                  <a:gd name="connsiteY3" fmla="*/ 4184 h 26623"/>
                  <a:gd name="connsiteX4" fmla="*/ 13823 w 26623"/>
                  <a:gd name="connsiteY4" fmla="*/ 285 h 26623"/>
                  <a:gd name="connsiteX5" fmla="*/ 4410 w 26623"/>
                  <a:gd name="connsiteY5" fmla="*/ 4184 h 26623"/>
                  <a:gd name="connsiteX6" fmla="*/ 511 w 26623"/>
                  <a:gd name="connsiteY6" fmla="*/ 13596 h 26623"/>
                  <a:gd name="connsiteX7" fmla="*/ 4410 w 26623"/>
                  <a:gd name="connsiteY7" fmla="*/ 23009 h 26623"/>
                  <a:gd name="connsiteX8" fmla="*/ 13823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3" y="26908"/>
                    </a:moveTo>
                    <a:cubicBezTo>
                      <a:pt x="17353" y="26908"/>
                      <a:pt x="20739" y="25505"/>
                      <a:pt x="23235" y="23009"/>
                    </a:cubicBezTo>
                    <a:cubicBezTo>
                      <a:pt x="25732" y="20513"/>
                      <a:pt x="27134" y="17127"/>
                      <a:pt x="27134" y="13596"/>
                    </a:cubicBezTo>
                    <a:cubicBezTo>
                      <a:pt x="27134" y="10066"/>
                      <a:pt x="25732" y="6680"/>
                      <a:pt x="23235" y="4184"/>
                    </a:cubicBezTo>
                    <a:cubicBezTo>
                      <a:pt x="20739" y="1687"/>
                      <a:pt x="17353" y="285"/>
                      <a:pt x="13823" y="285"/>
                    </a:cubicBezTo>
                    <a:cubicBezTo>
                      <a:pt x="10292" y="285"/>
                      <a:pt x="6906" y="1687"/>
                      <a:pt x="4410" y="4184"/>
                    </a:cubicBezTo>
                    <a:cubicBezTo>
                      <a:pt x="1914" y="6680"/>
                      <a:pt x="511" y="10066"/>
                      <a:pt x="511" y="13596"/>
                    </a:cubicBezTo>
                    <a:cubicBezTo>
                      <a:pt x="511" y="17127"/>
                      <a:pt x="1914" y="20513"/>
                      <a:pt x="4410" y="23009"/>
                    </a:cubicBezTo>
                    <a:cubicBezTo>
                      <a:pt x="6906" y="25505"/>
                      <a:pt x="10292" y="26908"/>
                      <a:pt x="13823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03" name="任意多边形: 形状 68802">
                <a:extLst>
                  <a:ext uri="{FF2B5EF4-FFF2-40B4-BE49-F238E27FC236}">
                    <a16:creationId xmlns:a16="http://schemas.microsoft.com/office/drawing/2014/main" id="{25DBE201-3D3B-4C8F-38D4-892FC69E976C}"/>
                  </a:ext>
                </a:extLst>
              </p:cNvPr>
              <p:cNvSpPr/>
              <p:nvPr/>
            </p:nvSpPr>
            <p:spPr>
              <a:xfrm>
                <a:off x="7064831" y="3770406"/>
                <a:ext cx="26623" cy="26623"/>
              </a:xfrm>
              <a:custGeom>
                <a:avLst/>
                <a:gdLst>
                  <a:gd name="connsiteX0" fmla="*/ 13826 w 26623"/>
                  <a:gd name="connsiteY0" fmla="*/ 26941 h 26623"/>
                  <a:gd name="connsiteX1" fmla="*/ 23239 w 26623"/>
                  <a:gd name="connsiteY1" fmla="*/ 23042 h 26623"/>
                  <a:gd name="connsiteX2" fmla="*/ 27138 w 26623"/>
                  <a:gd name="connsiteY2" fmla="*/ 13629 h 26623"/>
                  <a:gd name="connsiteX3" fmla="*/ 23239 w 26623"/>
                  <a:gd name="connsiteY3" fmla="*/ 4217 h 26623"/>
                  <a:gd name="connsiteX4" fmla="*/ 13826 w 26623"/>
                  <a:gd name="connsiteY4" fmla="*/ 318 h 26623"/>
                  <a:gd name="connsiteX5" fmla="*/ 4413 w 26623"/>
                  <a:gd name="connsiteY5" fmla="*/ 4217 h 26623"/>
                  <a:gd name="connsiteX6" fmla="*/ 514 w 26623"/>
                  <a:gd name="connsiteY6" fmla="*/ 13629 h 26623"/>
                  <a:gd name="connsiteX7" fmla="*/ 4413 w 26623"/>
                  <a:gd name="connsiteY7" fmla="*/ 23042 h 26623"/>
                  <a:gd name="connsiteX8" fmla="*/ 13826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6" y="26941"/>
                    </a:moveTo>
                    <a:cubicBezTo>
                      <a:pt x="17356" y="26941"/>
                      <a:pt x="20743" y="25538"/>
                      <a:pt x="23239" y="23042"/>
                    </a:cubicBezTo>
                    <a:cubicBezTo>
                      <a:pt x="25735" y="20546"/>
                      <a:pt x="27138" y="17160"/>
                      <a:pt x="27138" y="13629"/>
                    </a:cubicBezTo>
                    <a:cubicBezTo>
                      <a:pt x="27138" y="10099"/>
                      <a:pt x="25735" y="6713"/>
                      <a:pt x="23239" y="4217"/>
                    </a:cubicBezTo>
                    <a:cubicBezTo>
                      <a:pt x="20743" y="1720"/>
                      <a:pt x="17356" y="318"/>
                      <a:pt x="13826" y="318"/>
                    </a:cubicBezTo>
                    <a:cubicBezTo>
                      <a:pt x="10296" y="318"/>
                      <a:pt x="6910" y="1720"/>
                      <a:pt x="4413" y="4217"/>
                    </a:cubicBezTo>
                    <a:cubicBezTo>
                      <a:pt x="1917" y="6713"/>
                      <a:pt x="514" y="10099"/>
                      <a:pt x="514" y="13629"/>
                    </a:cubicBezTo>
                    <a:cubicBezTo>
                      <a:pt x="514" y="17160"/>
                      <a:pt x="1917" y="20546"/>
                      <a:pt x="4413" y="23042"/>
                    </a:cubicBezTo>
                    <a:cubicBezTo>
                      <a:pt x="6910" y="25538"/>
                      <a:pt x="10296" y="26941"/>
                      <a:pt x="13826" y="269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04" name="任意多边形: 形状 68803">
                <a:extLst>
                  <a:ext uri="{FF2B5EF4-FFF2-40B4-BE49-F238E27FC236}">
                    <a16:creationId xmlns:a16="http://schemas.microsoft.com/office/drawing/2014/main" id="{CEE902AD-D361-16C1-9EB6-CF36FE7D9A5E}"/>
                  </a:ext>
                </a:extLst>
              </p:cNvPr>
              <p:cNvSpPr/>
              <p:nvPr/>
            </p:nvSpPr>
            <p:spPr>
              <a:xfrm>
                <a:off x="6241720" y="3181620"/>
                <a:ext cx="26623" cy="26623"/>
              </a:xfrm>
              <a:custGeom>
                <a:avLst/>
                <a:gdLst>
                  <a:gd name="connsiteX0" fmla="*/ 13757 w 26623"/>
                  <a:gd name="connsiteY0" fmla="*/ 26892 h 26623"/>
                  <a:gd name="connsiteX1" fmla="*/ 23170 w 26623"/>
                  <a:gd name="connsiteY1" fmla="*/ 22993 h 26623"/>
                  <a:gd name="connsiteX2" fmla="*/ 27069 w 26623"/>
                  <a:gd name="connsiteY2" fmla="*/ 13580 h 26623"/>
                  <a:gd name="connsiteX3" fmla="*/ 23170 w 26623"/>
                  <a:gd name="connsiteY3" fmla="*/ 4167 h 26623"/>
                  <a:gd name="connsiteX4" fmla="*/ 13757 w 26623"/>
                  <a:gd name="connsiteY4" fmla="*/ 268 h 26623"/>
                  <a:gd name="connsiteX5" fmla="*/ 4344 w 26623"/>
                  <a:gd name="connsiteY5" fmla="*/ 4167 h 26623"/>
                  <a:gd name="connsiteX6" fmla="*/ 445 w 26623"/>
                  <a:gd name="connsiteY6" fmla="*/ 13580 h 26623"/>
                  <a:gd name="connsiteX7" fmla="*/ 4344 w 26623"/>
                  <a:gd name="connsiteY7" fmla="*/ 22993 h 26623"/>
                  <a:gd name="connsiteX8" fmla="*/ 13757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892"/>
                    </a:moveTo>
                    <a:cubicBezTo>
                      <a:pt x="17287" y="26892"/>
                      <a:pt x="20673" y="25489"/>
                      <a:pt x="23170" y="22993"/>
                    </a:cubicBezTo>
                    <a:cubicBezTo>
                      <a:pt x="25666" y="20496"/>
                      <a:pt x="27069" y="17110"/>
                      <a:pt x="27069" y="13580"/>
                    </a:cubicBezTo>
                    <a:cubicBezTo>
                      <a:pt x="27069" y="10050"/>
                      <a:pt x="25666" y="6663"/>
                      <a:pt x="23170" y="4167"/>
                    </a:cubicBezTo>
                    <a:cubicBezTo>
                      <a:pt x="20673" y="1671"/>
                      <a:pt x="17287" y="268"/>
                      <a:pt x="13757" y="268"/>
                    </a:cubicBezTo>
                    <a:cubicBezTo>
                      <a:pt x="10227" y="268"/>
                      <a:pt x="6841" y="1671"/>
                      <a:pt x="4344" y="4167"/>
                    </a:cubicBezTo>
                    <a:cubicBezTo>
                      <a:pt x="1848" y="6663"/>
                      <a:pt x="445" y="10050"/>
                      <a:pt x="445" y="13580"/>
                    </a:cubicBezTo>
                    <a:cubicBezTo>
                      <a:pt x="445" y="17110"/>
                      <a:pt x="1848" y="20496"/>
                      <a:pt x="4344" y="22993"/>
                    </a:cubicBezTo>
                    <a:cubicBezTo>
                      <a:pt x="6841" y="25489"/>
                      <a:pt x="10227" y="26892"/>
                      <a:pt x="13757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05" name="任意多边形: 形状 68804">
                <a:extLst>
                  <a:ext uri="{FF2B5EF4-FFF2-40B4-BE49-F238E27FC236}">
                    <a16:creationId xmlns:a16="http://schemas.microsoft.com/office/drawing/2014/main" id="{50CB578D-6196-4E18-C6C8-1E39DD32728E}"/>
                  </a:ext>
                </a:extLst>
              </p:cNvPr>
              <p:cNvSpPr/>
              <p:nvPr/>
            </p:nvSpPr>
            <p:spPr>
              <a:xfrm>
                <a:off x="6366750" y="2216086"/>
                <a:ext cx="26623" cy="26623"/>
              </a:xfrm>
              <a:custGeom>
                <a:avLst/>
                <a:gdLst>
                  <a:gd name="connsiteX0" fmla="*/ 13767 w 26623"/>
                  <a:gd name="connsiteY0" fmla="*/ 26810 h 26623"/>
                  <a:gd name="connsiteX1" fmla="*/ 23180 w 26623"/>
                  <a:gd name="connsiteY1" fmla="*/ 22912 h 26623"/>
                  <a:gd name="connsiteX2" fmla="*/ 27079 w 26623"/>
                  <a:gd name="connsiteY2" fmla="*/ 13499 h 26623"/>
                  <a:gd name="connsiteX3" fmla="*/ 23180 w 26623"/>
                  <a:gd name="connsiteY3" fmla="*/ 4086 h 26623"/>
                  <a:gd name="connsiteX4" fmla="*/ 13767 w 26623"/>
                  <a:gd name="connsiteY4" fmla="*/ 187 h 26623"/>
                  <a:gd name="connsiteX5" fmla="*/ 4355 w 26623"/>
                  <a:gd name="connsiteY5" fmla="*/ 4086 h 26623"/>
                  <a:gd name="connsiteX6" fmla="*/ 456 w 26623"/>
                  <a:gd name="connsiteY6" fmla="*/ 13499 h 26623"/>
                  <a:gd name="connsiteX7" fmla="*/ 4355 w 26623"/>
                  <a:gd name="connsiteY7" fmla="*/ 22912 h 26623"/>
                  <a:gd name="connsiteX8" fmla="*/ 13767 w 26623"/>
                  <a:gd name="connsiteY8" fmla="*/ 268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7" y="26810"/>
                    </a:moveTo>
                    <a:cubicBezTo>
                      <a:pt x="17298" y="26810"/>
                      <a:pt x="20684" y="25408"/>
                      <a:pt x="23180" y="22912"/>
                    </a:cubicBezTo>
                    <a:cubicBezTo>
                      <a:pt x="25676" y="20415"/>
                      <a:pt x="27079" y="17029"/>
                      <a:pt x="27079" y="13499"/>
                    </a:cubicBezTo>
                    <a:cubicBezTo>
                      <a:pt x="27079" y="9969"/>
                      <a:pt x="25676" y="6582"/>
                      <a:pt x="23180" y="4086"/>
                    </a:cubicBezTo>
                    <a:cubicBezTo>
                      <a:pt x="20684" y="1590"/>
                      <a:pt x="17298" y="187"/>
                      <a:pt x="13767" y="187"/>
                    </a:cubicBezTo>
                    <a:cubicBezTo>
                      <a:pt x="10237" y="187"/>
                      <a:pt x="6851" y="1590"/>
                      <a:pt x="4355" y="4086"/>
                    </a:cubicBezTo>
                    <a:cubicBezTo>
                      <a:pt x="1858" y="6582"/>
                      <a:pt x="456" y="9969"/>
                      <a:pt x="456" y="13499"/>
                    </a:cubicBezTo>
                    <a:cubicBezTo>
                      <a:pt x="456" y="17029"/>
                      <a:pt x="1858" y="20415"/>
                      <a:pt x="4355" y="22912"/>
                    </a:cubicBezTo>
                    <a:cubicBezTo>
                      <a:pt x="6851" y="25408"/>
                      <a:pt x="10237" y="26810"/>
                      <a:pt x="13767" y="268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06" name="任意多边形: 形状 68805">
                <a:extLst>
                  <a:ext uri="{FF2B5EF4-FFF2-40B4-BE49-F238E27FC236}">
                    <a16:creationId xmlns:a16="http://schemas.microsoft.com/office/drawing/2014/main" id="{CE1AB83B-99E9-87DA-2D0D-F2DEEC1848BA}"/>
                  </a:ext>
                </a:extLst>
              </p:cNvPr>
              <p:cNvSpPr/>
              <p:nvPr/>
            </p:nvSpPr>
            <p:spPr>
              <a:xfrm>
                <a:off x="6920700" y="3673806"/>
                <a:ext cx="26623" cy="26623"/>
              </a:xfrm>
              <a:custGeom>
                <a:avLst/>
                <a:gdLst>
                  <a:gd name="connsiteX0" fmla="*/ 13814 w 26623"/>
                  <a:gd name="connsiteY0" fmla="*/ 26933 h 26623"/>
                  <a:gd name="connsiteX1" fmla="*/ 23227 w 26623"/>
                  <a:gd name="connsiteY1" fmla="*/ 23034 h 26623"/>
                  <a:gd name="connsiteX2" fmla="*/ 27126 w 26623"/>
                  <a:gd name="connsiteY2" fmla="*/ 13621 h 26623"/>
                  <a:gd name="connsiteX3" fmla="*/ 23227 w 26623"/>
                  <a:gd name="connsiteY3" fmla="*/ 4209 h 26623"/>
                  <a:gd name="connsiteX4" fmla="*/ 13814 w 26623"/>
                  <a:gd name="connsiteY4" fmla="*/ 310 h 26623"/>
                  <a:gd name="connsiteX5" fmla="*/ 4401 w 26623"/>
                  <a:gd name="connsiteY5" fmla="*/ 4209 h 26623"/>
                  <a:gd name="connsiteX6" fmla="*/ 502 w 26623"/>
                  <a:gd name="connsiteY6" fmla="*/ 13621 h 26623"/>
                  <a:gd name="connsiteX7" fmla="*/ 4401 w 26623"/>
                  <a:gd name="connsiteY7" fmla="*/ 23034 h 26623"/>
                  <a:gd name="connsiteX8" fmla="*/ 13814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6933"/>
                    </a:moveTo>
                    <a:cubicBezTo>
                      <a:pt x="17344" y="26933"/>
                      <a:pt x="20730" y="25530"/>
                      <a:pt x="23227" y="23034"/>
                    </a:cubicBezTo>
                    <a:cubicBezTo>
                      <a:pt x="25723" y="20538"/>
                      <a:pt x="27126" y="17152"/>
                      <a:pt x="27126" y="13621"/>
                    </a:cubicBezTo>
                    <a:cubicBezTo>
                      <a:pt x="27126" y="10091"/>
                      <a:pt x="25723" y="6705"/>
                      <a:pt x="23227" y="4209"/>
                    </a:cubicBezTo>
                    <a:cubicBezTo>
                      <a:pt x="20730" y="1712"/>
                      <a:pt x="17344" y="310"/>
                      <a:pt x="13814" y="310"/>
                    </a:cubicBezTo>
                    <a:cubicBezTo>
                      <a:pt x="10284" y="310"/>
                      <a:pt x="6898" y="1712"/>
                      <a:pt x="4401" y="4209"/>
                    </a:cubicBezTo>
                    <a:cubicBezTo>
                      <a:pt x="1905" y="6705"/>
                      <a:pt x="502" y="10091"/>
                      <a:pt x="502" y="13621"/>
                    </a:cubicBezTo>
                    <a:cubicBezTo>
                      <a:pt x="502" y="17152"/>
                      <a:pt x="1905" y="20538"/>
                      <a:pt x="4401" y="23034"/>
                    </a:cubicBezTo>
                    <a:cubicBezTo>
                      <a:pt x="6898" y="25530"/>
                      <a:pt x="10284" y="26933"/>
                      <a:pt x="13814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07" name="任意多边形: 形状 68806">
                <a:extLst>
                  <a:ext uri="{FF2B5EF4-FFF2-40B4-BE49-F238E27FC236}">
                    <a16:creationId xmlns:a16="http://schemas.microsoft.com/office/drawing/2014/main" id="{57E94EDB-7C05-85E1-CD82-CA18A4B86261}"/>
                  </a:ext>
                </a:extLst>
              </p:cNvPr>
              <p:cNvSpPr/>
              <p:nvPr/>
            </p:nvSpPr>
            <p:spPr>
              <a:xfrm>
                <a:off x="4622604" y="3500980"/>
                <a:ext cx="26623" cy="26623"/>
              </a:xfrm>
              <a:custGeom>
                <a:avLst/>
                <a:gdLst>
                  <a:gd name="connsiteX0" fmla="*/ 13621 w 26623"/>
                  <a:gd name="connsiteY0" fmla="*/ 26918 h 26623"/>
                  <a:gd name="connsiteX1" fmla="*/ 23034 w 26623"/>
                  <a:gd name="connsiteY1" fmla="*/ 23019 h 26623"/>
                  <a:gd name="connsiteX2" fmla="*/ 26933 w 26623"/>
                  <a:gd name="connsiteY2" fmla="*/ 13607 h 26623"/>
                  <a:gd name="connsiteX3" fmla="*/ 23034 w 26623"/>
                  <a:gd name="connsiteY3" fmla="*/ 4194 h 26623"/>
                  <a:gd name="connsiteX4" fmla="*/ 13621 w 26623"/>
                  <a:gd name="connsiteY4" fmla="*/ 295 h 26623"/>
                  <a:gd name="connsiteX5" fmla="*/ 4208 w 26623"/>
                  <a:gd name="connsiteY5" fmla="*/ 4194 h 26623"/>
                  <a:gd name="connsiteX6" fmla="*/ 309 w 26623"/>
                  <a:gd name="connsiteY6" fmla="*/ 13607 h 26623"/>
                  <a:gd name="connsiteX7" fmla="*/ 4208 w 26623"/>
                  <a:gd name="connsiteY7" fmla="*/ 23019 h 26623"/>
                  <a:gd name="connsiteX8" fmla="*/ 13621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1" y="26918"/>
                    </a:moveTo>
                    <a:cubicBezTo>
                      <a:pt x="17151" y="26918"/>
                      <a:pt x="20537" y="25516"/>
                      <a:pt x="23034" y="23019"/>
                    </a:cubicBezTo>
                    <a:cubicBezTo>
                      <a:pt x="25530" y="20523"/>
                      <a:pt x="26933" y="17137"/>
                      <a:pt x="26933" y="13607"/>
                    </a:cubicBezTo>
                    <a:cubicBezTo>
                      <a:pt x="26933" y="10076"/>
                      <a:pt x="25530" y="6690"/>
                      <a:pt x="23034" y="4194"/>
                    </a:cubicBezTo>
                    <a:cubicBezTo>
                      <a:pt x="20537" y="1698"/>
                      <a:pt x="17151" y="295"/>
                      <a:pt x="13621" y="295"/>
                    </a:cubicBezTo>
                    <a:cubicBezTo>
                      <a:pt x="10091" y="295"/>
                      <a:pt x="6705" y="1698"/>
                      <a:pt x="4208" y="4194"/>
                    </a:cubicBezTo>
                    <a:cubicBezTo>
                      <a:pt x="1712" y="6690"/>
                      <a:pt x="309" y="10076"/>
                      <a:pt x="309" y="13607"/>
                    </a:cubicBezTo>
                    <a:cubicBezTo>
                      <a:pt x="309" y="17137"/>
                      <a:pt x="1712" y="20523"/>
                      <a:pt x="4208" y="23019"/>
                    </a:cubicBezTo>
                    <a:cubicBezTo>
                      <a:pt x="6705" y="25516"/>
                      <a:pt x="10091" y="26918"/>
                      <a:pt x="13621" y="2691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08" name="任意多边形: 形状 68807">
                <a:extLst>
                  <a:ext uri="{FF2B5EF4-FFF2-40B4-BE49-F238E27FC236}">
                    <a16:creationId xmlns:a16="http://schemas.microsoft.com/office/drawing/2014/main" id="{C92E2321-9330-FC7E-61F9-A48D604499E4}"/>
                  </a:ext>
                </a:extLst>
              </p:cNvPr>
              <p:cNvSpPr/>
              <p:nvPr/>
            </p:nvSpPr>
            <p:spPr>
              <a:xfrm>
                <a:off x="6071234" y="4369104"/>
                <a:ext cx="26623" cy="26623"/>
              </a:xfrm>
              <a:custGeom>
                <a:avLst/>
                <a:gdLst>
                  <a:gd name="connsiteX0" fmla="*/ 13743 w 26623"/>
                  <a:gd name="connsiteY0" fmla="*/ 26991 h 26623"/>
                  <a:gd name="connsiteX1" fmla="*/ 23155 w 26623"/>
                  <a:gd name="connsiteY1" fmla="*/ 23092 h 26623"/>
                  <a:gd name="connsiteX2" fmla="*/ 27054 w 26623"/>
                  <a:gd name="connsiteY2" fmla="*/ 13680 h 26623"/>
                  <a:gd name="connsiteX3" fmla="*/ 23155 w 26623"/>
                  <a:gd name="connsiteY3" fmla="*/ 4267 h 26623"/>
                  <a:gd name="connsiteX4" fmla="*/ 13743 w 26623"/>
                  <a:gd name="connsiteY4" fmla="*/ 368 h 26623"/>
                  <a:gd name="connsiteX5" fmla="*/ 4330 w 26623"/>
                  <a:gd name="connsiteY5" fmla="*/ 4267 h 26623"/>
                  <a:gd name="connsiteX6" fmla="*/ 431 w 26623"/>
                  <a:gd name="connsiteY6" fmla="*/ 13680 h 26623"/>
                  <a:gd name="connsiteX7" fmla="*/ 4330 w 26623"/>
                  <a:gd name="connsiteY7" fmla="*/ 23092 h 26623"/>
                  <a:gd name="connsiteX8" fmla="*/ 13743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3" y="26991"/>
                    </a:moveTo>
                    <a:cubicBezTo>
                      <a:pt x="17273" y="26991"/>
                      <a:pt x="20659" y="25589"/>
                      <a:pt x="23155" y="23092"/>
                    </a:cubicBezTo>
                    <a:cubicBezTo>
                      <a:pt x="25652" y="20596"/>
                      <a:pt x="27054" y="17210"/>
                      <a:pt x="27054" y="13680"/>
                    </a:cubicBezTo>
                    <a:cubicBezTo>
                      <a:pt x="27054" y="10149"/>
                      <a:pt x="25652" y="6763"/>
                      <a:pt x="23155" y="4267"/>
                    </a:cubicBezTo>
                    <a:cubicBezTo>
                      <a:pt x="20659" y="1771"/>
                      <a:pt x="17273" y="368"/>
                      <a:pt x="13743" y="368"/>
                    </a:cubicBezTo>
                    <a:cubicBezTo>
                      <a:pt x="10212" y="368"/>
                      <a:pt x="6826" y="1771"/>
                      <a:pt x="4330" y="4267"/>
                    </a:cubicBezTo>
                    <a:cubicBezTo>
                      <a:pt x="1834" y="6763"/>
                      <a:pt x="431" y="10149"/>
                      <a:pt x="431" y="13680"/>
                    </a:cubicBezTo>
                    <a:cubicBezTo>
                      <a:pt x="431" y="17210"/>
                      <a:pt x="1834" y="20596"/>
                      <a:pt x="4330" y="23092"/>
                    </a:cubicBezTo>
                    <a:cubicBezTo>
                      <a:pt x="6826" y="25589"/>
                      <a:pt x="10212" y="26991"/>
                      <a:pt x="13743" y="269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09" name="任意多边形: 形状 68808">
                <a:extLst>
                  <a:ext uri="{FF2B5EF4-FFF2-40B4-BE49-F238E27FC236}">
                    <a16:creationId xmlns:a16="http://schemas.microsoft.com/office/drawing/2014/main" id="{A79FE9B2-D37C-457D-521D-2D14AFC33AE4}"/>
                  </a:ext>
                </a:extLst>
              </p:cNvPr>
              <p:cNvSpPr/>
              <p:nvPr/>
            </p:nvSpPr>
            <p:spPr>
              <a:xfrm>
                <a:off x="6627530" y="2594940"/>
                <a:ext cx="26623" cy="26623"/>
              </a:xfrm>
              <a:custGeom>
                <a:avLst/>
                <a:gdLst>
                  <a:gd name="connsiteX0" fmla="*/ 13789 w 26623"/>
                  <a:gd name="connsiteY0" fmla="*/ 26842 h 26623"/>
                  <a:gd name="connsiteX1" fmla="*/ 23202 w 26623"/>
                  <a:gd name="connsiteY1" fmla="*/ 22943 h 26623"/>
                  <a:gd name="connsiteX2" fmla="*/ 27101 w 26623"/>
                  <a:gd name="connsiteY2" fmla="*/ 13531 h 26623"/>
                  <a:gd name="connsiteX3" fmla="*/ 23202 w 26623"/>
                  <a:gd name="connsiteY3" fmla="*/ 4118 h 26623"/>
                  <a:gd name="connsiteX4" fmla="*/ 13789 w 26623"/>
                  <a:gd name="connsiteY4" fmla="*/ 219 h 26623"/>
                  <a:gd name="connsiteX5" fmla="*/ 4377 w 26623"/>
                  <a:gd name="connsiteY5" fmla="*/ 4118 h 26623"/>
                  <a:gd name="connsiteX6" fmla="*/ 478 w 26623"/>
                  <a:gd name="connsiteY6" fmla="*/ 13531 h 26623"/>
                  <a:gd name="connsiteX7" fmla="*/ 4377 w 26623"/>
                  <a:gd name="connsiteY7" fmla="*/ 22943 h 26623"/>
                  <a:gd name="connsiteX8" fmla="*/ 13789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842"/>
                    </a:moveTo>
                    <a:cubicBezTo>
                      <a:pt x="17320" y="26842"/>
                      <a:pt x="20706" y="25440"/>
                      <a:pt x="23202" y="22943"/>
                    </a:cubicBezTo>
                    <a:cubicBezTo>
                      <a:pt x="25698" y="20447"/>
                      <a:pt x="27101" y="17061"/>
                      <a:pt x="27101" y="13531"/>
                    </a:cubicBezTo>
                    <a:cubicBezTo>
                      <a:pt x="27101" y="10000"/>
                      <a:pt x="25698" y="6614"/>
                      <a:pt x="23202" y="4118"/>
                    </a:cubicBezTo>
                    <a:cubicBezTo>
                      <a:pt x="20706" y="1622"/>
                      <a:pt x="17320" y="219"/>
                      <a:pt x="13789" y="219"/>
                    </a:cubicBezTo>
                    <a:cubicBezTo>
                      <a:pt x="10259" y="219"/>
                      <a:pt x="6873" y="1622"/>
                      <a:pt x="4377" y="4118"/>
                    </a:cubicBezTo>
                    <a:cubicBezTo>
                      <a:pt x="1880" y="6614"/>
                      <a:pt x="478" y="10000"/>
                      <a:pt x="478" y="13531"/>
                    </a:cubicBezTo>
                    <a:cubicBezTo>
                      <a:pt x="478" y="17061"/>
                      <a:pt x="1880" y="20447"/>
                      <a:pt x="4377" y="22943"/>
                    </a:cubicBezTo>
                    <a:cubicBezTo>
                      <a:pt x="6873" y="25440"/>
                      <a:pt x="10259" y="26842"/>
                      <a:pt x="13789" y="268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10" name="任意多边形: 形状 68809">
                <a:extLst>
                  <a:ext uri="{FF2B5EF4-FFF2-40B4-BE49-F238E27FC236}">
                    <a16:creationId xmlns:a16="http://schemas.microsoft.com/office/drawing/2014/main" id="{0A9D1B73-822C-F106-73A4-E2FC7C7382B9}"/>
                  </a:ext>
                </a:extLst>
              </p:cNvPr>
              <p:cNvSpPr/>
              <p:nvPr/>
            </p:nvSpPr>
            <p:spPr>
              <a:xfrm>
                <a:off x="6177550" y="3598950"/>
                <a:ext cx="26623" cy="26623"/>
              </a:xfrm>
              <a:custGeom>
                <a:avLst/>
                <a:gdLst>
                  <a:gd name="connsiteX0" fmla="*/ 13752 w 26623"/>
                  <a:gd name="connsiteY0" fmla="*/ 26927 h 26623"/>
                  <a:gd name="connsiteX1" fmla="*/ 23164 w 26623"/>
                  <a:gd name="connsiteY1" fmla="*/ 23028 h 26623"/>
                  <a:gd name="connsiteX2" fmla="*/ 27063 w 26623"/>
                  <a:gd name="connsiteY2" fmla="*/ 13615 h 26623"/>
                  <a:gd name="connsiteX3" fmla="*/ 23164 w 26623"/>
                  <a:gd name="connsiteY3" fmla="*/ 4202 h 26623"/>
                  <a:gd name="connsiteX4" fmla="*/ 13752 w 26623"/>
                  <a:gd name="connsiteY4" fmla="*/ 303 h 26623"/>
                  <a:gd name="connsiteX5" fmla="*/ 4339 w 26623"/>
                  <a:gd name="connsiteY5" fmla="*/ 4202 h 26623"/>
                  <a:gd name="connsiteX6" fmla="*/ 440 w 26623"/>
                  <a:gd name="connsiteY6" fmla="*/ 13615 h 26623"/>
                  <a:gd name="connsiteX7" fmla="*/ 4339 w 26623"/>
                  <a:gd name="connsiteY7" fmla="*/ 23028 h 26623"/>
                  <a:gd name="connsiteX8" fmla="*/ 13752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2" y="26927"/>
                    </a:moveTo>
                    <a:cubicBezTo>
                      <a:pt x="17282" y="26927"/>
                      <a:pt x="20668" y="25524"/>
                      <a:pt x="23164" y="23028"/>
                    </a:cubicBezTo>
                    <a:cubicBezTo>
                      <a:pt x="25661" y="20531"/>
                      <a:pt x="27063" y="17145"/>
                      <a:pt x="27063" y="13615"/>
                    </a:cubicBezTo>
                    <a:cubicBezTo>
                      <a:pt x="27063" y="10085"/>
                      <a:pt x="25661" y="6699"/>
                      <a:pt x="23164" y="4202"/>
                    </a:cubicBezTo>
                    <a:cubicBezTo>
                      <a:pt x="20668" y="1706"/>
                      <a:pt x="17282" y="303"/>
                      <a:pt x="13752" y="303"/>
                    </a:cubicBezTo>
                    <a:cubicBezTo>
                      <a:pt x="10221" y="303"/>
                      <a:pt x="6835" y="1706"/>
                      <a:pt x="4339" y="4202"/>
                    </a:cubicBezTo>
                    <a:cubicBezTo>
                      <a:pt x="1843" y="6699"/>
                      <a:pt x="440" y="10085"/>
                      <a:pt x="440" y="13615"/>
                    </a:cubicBezTo>
                    <a:cubicBezTo>
                      <a:pt x="440" y="17145"/>
                      <a:pt x="1843" y="20531"/>
                      <a:pt x="4339" y="23028"/>
                    </a:cubicBezTo>
                    <a:cubicBezTo>
                      <a:pt x="6835" y="25524"/>
                      <a:pt x="10221" y="26927"/>
                      <a:pt x="13752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11" name="任意多边形: 形状 68810">
                <a:extLst>
                  <a:ext uri="{FF2B5EF4-FFF2-40B4-BE49-F238E27FC236}">
                    <a16:creationId xmlns:a16="http://schemas.microsoft.com/office/drawing/2014/main" id="{7E2B8238-7D09-FDB1-BD76-C12ECE195A78}"/>
                  </a:ext>
                </a:extLst>
              </p:cNvPr>
              <p:cNvSpPr/>
              <p:nvPr/>
            </p:nvSpPr>
            <p:spPr>
              <a:xfrm>
                <a:off x="6619734" y="2517677"/>
                <a:ext cx="26623" cy="26623"/>
              </a:xfrm>
              <a:custGeom>
                <a:avLst/>
                <a:gdLst>
                  <a:gd name="connsiteX0" fmla="*/ 13789 w 26623"/>
                  <a:gd name="connsiteY0" fmla="*/ 26836 h 26623"/>
                  <a:gd name="connsiteX1" fmla="*/ 23201 w 26623"/>
                  <a:gd name="connsiteY1" fmla="*/ 22937 h 26623"/>
                  <a:gd name="connsiteX2" fmla="*/ 27100 w 26623"/>
                  <a:gd name="connsiteY2" fmla="*/ 13524 h 26623"/>
                  <a:gd name="connsiteX3" fmla="*/ 23201 w 26623"/>
                  <a:gd name="connsiteY3" fmla="*/ 4111 h 26623"/>
                  <a:gd name="connsiteX4" fmla="*/ 13789 w 26623"/>
                  <a:gd name="connsiteY4" fmla="*/ 213 h 26623"/>
                  <a:gd name="connsiteX5" fmla="*/ 4376 w 26623"/>
                  <a:gd name="connsiteY5" fmla="*/ 4111 h 26623"/>
                  <a:gd name="connsiteX6" fmla="*/ 477 w 26623"/>
                  <a:gd name="connsiteY6" fmla="*/ 13524 h 26623"/>
                  <a:gd name="connsiteX7" fmla="*/ 4376 w 26623"/>
                  <a:gd name="connsiteY7" fmla="*/ 22937 h 26623"/>
                  <a:gd name="connsiteX8" fmla="*/ 13789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836"/>
                    </a:moveTo>
                    <a:cubicBezTo>
                      <a:pt x="17319" y="26836"/>
                      <a:pt x="20705" y="25433"/>
                      <a:pt x="23201" y="22937"/>
                    </a:cubicBezTo>
                    <a:cubicBezTo>
                      <a:pt x="25698" y="20441"/>
                      <a:pt x="27100" y="17054"/>
                      <a:pt x="27100" y="13524"/>
                    </a:cubicBezTo>
                    <a:cubicBezTo>
                      <a:pt x="27100" y="9994"/>
                      <a:pt x="25698" y="6608"/>
                      <a:pt x="23201" y="4111"/>
                    </a:cubicBezTo>
                    <a:cubicBezTo>
                      <a:pt x="20705" y="1615"/>
                      <a:pt x="17319" y="213"/>
                      <a:pt x="13789" y="213"/>
                    </a:cubicBezTo>
                    <a:cubicBezTo>
                      <a:pt x="10258" y="213"/>
                      <a:pt x="6872" y="1615"/>
                      <a:pt x="4376" y="4111"/>
                    </a:cubicBezTo>
                    <a:cubicBezTo>
                      <a:pt x="1880" y="6608"/>
                      <a:pt x="477" y="9994"/>
                      <a:pt x="477" y="13524"/>
                    </a:cubicBezTo>
                    <a:cubicBezTo>
                      <a:pt x="477" y="17054"/>
                      <a:pt x="1880" y="20441"/>
                      <a:pt x="4376" y="22937"/>
                    </a:cubicBezTo>
                    <a:cubicBezTo>
                      <a:pt x="6872" y="25433"/>
                      <a:pt x="10258" y="26836"/>
                      <a:pt x="13789" y="268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12" name="任意多边形: 形状 68811">
                <a:extLst>
                  <a:ext uri="{FF2B5EF4-FFF2-40B4-BE49-F238E27FC236}">
                    <a16:creationId xmlns:a16="http://schemas.microsoft.com/office/drawing/2014/main" id="{79366E2C-6B54-F1CF-DC66-4852707DEEAB}"/>
                  </a:ext>
                </a:extLst>
              </p:cNvPr>
              <p:cNvSpPr/>
              <p:nvPr/>
            </p:nvSpPr>
            <p:spPr>
              <a:xfrm>
                <a:off x="6235319" y="4512259"/>
                <a:ext cx="26623" cy="26623"/>
              </a:xfrm>
              <a:custGeom>
                <a:avLst/>
                <a:gdLst>
                  <a:gd name="connsiteX0" fmla="*/ 13756 w 26623"/>
                  <a:gd name="connsiteY0" fmla="*/ 27003 h 26623"/>
                  <a:gd name="connsiteX1" fmla="*/ 23169 w 26623"/>
                  <a:gd name="connsiteY1" fmla="*/ 23104 h 26623"/>
                  <a:gd name="connsiteX2" fmla="*/ 27068 w 26623"/>
                  <a:gd name="connsiteY2" fmla="*/ 13692 h 26623"/>
                  <a:gd name="connsiteX3" fmla="*/ 23169 w 26623"/>
                  <a:gd name="connsiteY3" fmla="*/ 4279 h 26623"/>
                  <a:gd name="connsiteX4" fmla="*/ 13756 w 26623"/>
                  <a:gd name="connsiteY4" fmla="*/ 380 h 26623"/>
                  <a:gd name="connsiteX5" fmla="*/ 4344 w 26623"/>
                  <a:gd name="connsiteY5" fmla="*/ 4279 h 26623"/>
                  <a:gd name="connsiteX6" fmla="*/ 445 w 26623"/>
                  <a:gd name="connsiteY6" fmla="*/ 13692 h 26623"/>
                  <a:gd name="connsiteX7" fmla="*/ 4344 w 26623"/>
                  <a:gd name="connsiteY7" fmla="*/ 23104 h 26623"/>
                  <a:gd name="connsiteX8" fmla="*/ 13756 w 26623"/>
                  <a:gd name="connsiteY8" fmla="*/ 270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6" y="27003"/>
                    </a:moveTo>
                    <a:cubicBezTo>
                      <a:pt x="17287" y="27003"/>
                      <a:pt x="20673" y="25601"/>
                      <a:pt x="23169" y="23104"/>
                    </a:cubicBezTo>
                    <a:cubicBezTo>
                      <a:pt x="25665" y="20608"/>
                      <a:pt x="27068" y="17222"/>
                      <a:pt x="27068" y="13692"/>
                    </a:cubicBezTo>
                    <a:cubicBezTo>
                      <a:pt x="27068" y="10161"/>
                      <a:pt x="25665" y="6775"/>
                      <a:pt x="23169" y="4279"/>
                    </a:cubicBezTo>
                    <a:cubicBezTo>
                      <a:pt x="20673" y="1783"/>
                      <a:pt x="17287" y="380"/>
                      <a:pt x="13756" y="380"/>
                    </a:cubicBezTo>
                    <a:cubicBezTo>
                      <a:pt x="10226" y="380"/>
                      <a:pt x="6840" y="1783"/>
                      <a:pt x="4344" y="4279"/>
                    </a:cubicBezTo>
                    <a:cubicBezTo>
                      <a:pt x="1847" y="6775"/>
                      <a:pt x="445" y="10161"/>
                      <a:pt x="445" y="13692"/>
                    </a:cubicBezTo>
                    <a:cubicBezTo>
                      <a:pt x="445" y="17222"/>
                      <a:pt x="1847" y="20608"/>
                      <a:pt x="4344" y="23104"/>
                    </a:cubicBezTo>
                    <a:cubicBezTo>
                      <a:pt x="6840" y="25601"/>
                      <a:pt x="10226" y="27003"/>
                      <a:pt x="13756" y="270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13" name="任意多边形: 形状 68812">
                <a:extLst>
                  <a:ext uri="{FF2B5EF4-FFF2-40B4-BE49-F238E27FC236}">
                    <a16:creationId xmlns:a16="http://schemas.microsoft.com/office/drawing/2014/main" id="{91D342AB-E836-4134-73D3-D3DC6ABFF7FC}"/>
                  </a:ext>
                </a:extLst>
              </p:cNvPr>
              <p:cNvSpPr/>
              <p:nvPr/>
            </p:nvSpPr>
            <p:spPr>
              <a:xfrm>
                <a:off x="5381622" y="3293639"/>
                <a:ext cx="26623" cy="26623"/>
              </a:xfrm>
              <a:custGeom>
                <a:avLst/>
                <a:gdLst>
                  <a:gd name="connsiteX0" fmla="*/ 13685 w 26623"/>
                  <a:gd name="connsiteY0" fmla="*/ 26901 h 26623"/>
                  <a:gd name="connsiteX1" fmla="*/ 23097 w 26623"/>
                  <a:gd name="connsiteY1" fmla="*/ 23002 h 26623"/>
                  <a:gd name="connsiteX2" fmla="*/ 26996 w 26623"/>
                  <a:gd name="connsiteY2" fmla="*/ 13589 h 26623"/>
                  <a:gd name="connsiteX3" fmla="*/ 23097 w 26623"/>
                  <a:gd name="connsiteY3" fmla="*/ 4177 h 26623"/>
                  <a:gd name="connsiteX4" fmla="*/ 13685 w 26623"/>
                  <a:gd name="connsiteY4" fmla="*/ 278 h 26623"/>
                  <a:gd name="connsiteX5" fmla="*/ 4272 w 26623"/>
                  <a:gd name="connsiteY5" fmla="*/ 4177 h 26623"/>
                  <a:gd name="connsiteX6" fmla="*/ 373 w 26623"/>
                  <a:gd name="connsiteY6" fmla="*/ 13589 h 26623"/>
                  <a:gd name="connsiteX7" fmla="*/ 4272 w 26623"/>
                  <a:gd name="connsiteY7" fmla="*/ 23002 h 26623"/>
                  <a:gd name="connsiteX8" fmla="*/ 13685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5" y="26901"/>
                    </a:moveTo>
                    <a:cubicBezTo>
                      <a:pt x="17215" y="26901"/>
                      <a:pt x="20601" y="25498"/>
                      <a:pt x="23097" y="23002"/>
                    </a:cubicBezTo>
                    <a:cubicBezTo>
                      <a:pt x="25594" y="20506"/>
                      <a:pt x="26996" y="17120"/>
                      <a:pt x="26996" y="13589"/>
                    </a:cubicBezTo>
                    <a:cubicBezTo>
                      <a:pt x="26996" y="10059"/>
                      <a:pt x="25594" y="6673"/>
                      <a:pt x="23097" y="4177"/>
                    </a:cubicBezTo>
                    <a:cubicBezTo>
                      <a:pt x="20601" y="1680"/>
                      <a:pt x="17215" y="278"/>
                      <a:pt x="13685" y="278"/>
                    </a:cubicBezTo>
                    <a:cubicBezTo>
                      <a:pt x="10154" y="278"/>
                      <a:pt x="6768" y="1680"/>
                      <a:pt x="4272" y="4177"/>
                    </a:cubicBezTo>
                    <a:cubicBezTo>
                      <a:pt x="1776" y="6673"/>
                      <a:pt x="373" y="10059"/>
                      <a:pt x="373" y="13589"/>
                    </a:cubicBezTo>
                    <a:cubicBezTo>
                      <a:pt x="373" y="17120"/>
                      <a:pt x="1776" y="20506"/>
                      <a:pt x="4272" y="23002"/>
                    </a:cubicBezTo>
                    <a:cubicBezTo>
                      <a:pt x="6768" y="25498"/>
                      <a:pt x="10154" y="26901"/>
                      <a:pt x="13685" y="269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14" name="任意多边形: 形状 68813">
                <a:extLst>
                  <a:ext uri="{FF2B5EF4-FFF2-40B4-BE49-F238E27FC236}">
                    <a16:creationId xmlns:a16="http://schemas.microsoft.com/office/drawing/2014/main" id="{04DB9DC9-4F8A-47BD-D6A5-02DC13B00304}"/>
                  </a:ext>
                </a:extLst>
              </p:cNvPr>
              <p:cNvSpPr/>
              <p:nvPr/>
            </p:nvSpPr>
            <p:spPr>
              <a:xfrm>
                <a:off x="5109490" y="1682280"/>
                <a:ext cx="26623" cy="26623"/>
              </a:xfrm>
              <a:custGeom>
                <a:avLst/>
                <a:gdLst>
                  <a:gd name="connsiteX0" fmla="*/ 13662 w 26623"/>
                  <a:gd name="connsiteY0" fmla="*/ 26766 h 26623"/>
                  <a:gd name="connsiteX1" fmla="*/ 23075 w 26623"/>
                  <a:gd name="connsiteY1" fmla="*/ 22867 h 26623"/>
                  <a:gd name="connsiteX2" fmla="*/ 26973 w 26623"/>
                  <a:gd name="connsiteY2" fmla="*/ 13454 h 26623"/>
                  <a:gd name="connsiteX3" fmla="*/ 23075 w 26623"/>
                  <a:gd name="connsiteY3" fmla="*/ 4041 h 26623"/>
                  <a:gd name="connsiteX4" fmla="*/ 13662 w 26623"/>
                  <a:gd name="connsiteY4" fmla="*/ 142 h 26623"/>
                  <a:gd name="connsiteX5" fmla="*/ 4249 w 26623"/>
                  <a:gd name="connsiteY5" fmla="*/ 4041 h 26623"/>
                  <a:gd name="connsiteX6" fmla="*/ 350 w 26623"/>
                  <a:gd name="connsiteY6" fmla="*/ 13454 h 26623"/>
                  <a:gd name="connsiteX7" fmla="*/ 4249 w 26623"/>
                  <a:gd name="connsiteY7" fmla="*/ 22867 h 26623"/>
                  <a:gd name="connsiteX8" fmla="*/ 13662 w 26623"/>
                  <a:gd name="connsiteY8" fmla="*/ 267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6766"/>
                    </a:moveTo>
                    <a:cubicBezTo>
                      <a:pt x="17192" y="26766"/>
                      <a:pt x="20578" y="25363"/>
                      <a:pt x="23075" y="22867"/>
                    </a:cubicBezTo>
                    <a:cubicBezTo>
                      <a:pt x="25571" y="20370"/>
                      <a:pt x="26973" y="16984"/>
                      <a:pt x="26973" y="13454"/>
                    </a:cubicBezTo>
                    <a:cubicBezTo>
                      <a:pt x="26973" y="9924"/>
                      <a:pt x="25571" y="6538"/>
                      <a:pt x="23075" y="4041"/>
                    </a:cubicBezTo>
                    <a:cubicBezTo>
                      <a:pt x="20578" y="1545"/>
                      <a:pt x="17192" y="142"/>
                      <a:pt x="13662" y="142"/>
                    </a:cubicBezTo>
                    <a:cubicBezTo>
                      <a:pt x="10132" y="142"/>
                      <a:pt x="6745" y="1545"/>
                      <a:pt x="4249" y="4041"/>
                    </a:cubicBezTo>
                    <a:cubicBezTo>
                      <a:pt x="1753" y="6538"/>
                      <a:pt x="350" y="9924"/>
                      <a:pt x="350" y="13454"/>
                    </a:cubicBezTo>
                    <a:cubicBezTo>
                      <a:pt x="350" y="16984"/>
                      <a:pt x="1753" y="20370"/>
                      <a:pt x="4249" y="22867"/>
                    </a:cubicBezTo>
                    <a:cubicBezTo>
                      <a:pt x="6745" y="25363"/>
                      <a:pt x="10132" y="26766"/>
                      <a:pt x="13662" y="267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15" name="任意多边形: 形状 68814">
                <a:extLst>
                  <a:ext uri="{FF2B5EF4-FFF2-40B4-BE49-F238E27FC236}">
                    <a16:creationId xmlns:a16="http://schemas.microsoft.com/office/drawing/2014/main" id="{EC8EE19C-82A2-DF4C-9C8D-5659930C5210}"/>
                  </a:ext>
                </a:extLst>
              </p:cNvPr>
              <p:cNvSpPr/>
              <p:nvPr/>
            </p:nvSpPr>
            <p:spPr>
              <a:xfrm>
                <a:off x="6856958" y="3591600"/>
                <a:ext cx="26623" cy="26623"/>
              </a:xfrm>
              <a:custGeom>
                <a:avLst/>
                <a:gdLst>
                  <a:gd name="connsiteX0" fmla="*/ 13809 w 26623"/>
                  <a:gd name="connsiteY0" fmla="*/ 26926 h 26623"/>
                  <a:gd name="connsiteX1" fmla="*/ 23221 w 26623"/>
                  <a:gd name="connsiteY1" fmla="*/ 23027 h 26623"/>
                  <a:gd name="connsiteX2" fmla="*/ 27120 w 26623"/>
                  <a:gd name="connsiteY2" fmla="*/ 13614 h 26623"/>
                  <a:gd name="connsiteX3" fmla="*/ 23221 w 26623"/>
                  <a:gd name="connsiteY3" fmla="*/ 4202 h 26623"/>
                  <a:gd name="connsiteX4" fmla="*/ 13809 w 26623"/>
                  <a:gd name="connsiteY4" fmla="*/ 303 h 26623"/>
                  <a:gd name="connsiteX5" fmla="*/ 4396 w 26623"/>
                  <a:gd name="connsiteY5" fmla="*/ 4202 h 26623"/>
                  <a:gd name="connsiteX6" fmla="*/ 497 w 26623"/>
                  <a:gd name="connsiteY6" fmla="*/ 13614 h 26623"/>
                  <a:gd name="connsiteX7" fmla="*/ 4396 w 26623"/>
                  <a:gd name="connsiteY7" fmla="*/ 23027 h 26623"/>
                  <a:gd name="connsiteX8" fmla="*/ 13809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26"/>
                    </a:moveTo>
                    <a:cubicBezTo>
                      <a:pt x="17339" y="26926"/>
                      <a:pt x="20725" y="25523"/>
                      <a:pt x="23221" y="23027"/>
                    </a:cubicBezTo>
                    <a:cubicBezTo>
                      <a:pt x="25718" y="20531"/>
                      <a:pt x="27120" y="17145"/>
                      <a:pt x="27120" y="13614"/>
                    </a:cubicBezTo>
                    <a:cubicBezTo>
                      <a:pt x="27120" y="10084"/>
                      <a:pt x="25718" y="6698"/>
                      <a:pt x="23221" y="4202"/>
                    </a:cubicBezTo>
                    <a:cubicBezTo>
                      <a:pt x="20725" y="1705"/>
                      <a:pt x="17339" y="303"/>
                      <a:pt x="13809" y="303"/>
                    </a:cubicBezTo>
                    <a:cubicBezTo>
                      <a:pt x="10278" y="303"/>
                      <a:pt x="6892" y="1705"/>
                      <a:pt x="4396" y="4202"/>
                    </a:cubicBezTo>
                    <a:cubicBezTo>
                      <a:pt x="1900" y="6698"/>
                      <a:pt x="497" y="10084"/>
                      <a:pt x="497" y="13614"/>
                    </a:cubicBezTo>
                    <a:cubicBezTo>
                      <a:pt x="497" y="17145"/>
                      <a:pt x="1900" y="20531"/>
                      <a:pt x="4396" y="23027"/>
                    </a:cubicBezTo>
                    <a:cubicBezTo>
                      <a:pt x="6892" y="25523"/>
                      <a:pt x="10278" y="26926"/>
                      <a:pt x="13809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16" name="任意多边形: 形状 68815">
                <a:extLst>
                  <a:ext uri="{FF2B5EF4-FFF2-40B4-BE49-F238E27FC236}">
                    <a16:creationId xmlns:a16="http://schemas.microsoft.com/office/drawing/2014/main" id="{2CBA9F39-7185-2E9D-1997-89CB96F04EE0}"/>
                  </a:ext>
                </a:extLst>
              </p:cNvPr>
              <p:cNvSpPr/>
              <p:nvPr/>
            </p:nvSpPr>
            <p:spPr>
              <a:xfrm>
                <a:off x="6696896" y="3519789"/>
                <a:ext cx="26623" cy="26623"/>
              </a:xfrm>
              <a:custGeom>
                <a:avLst/>
                <a:gdLst>
                  <a:gd name="connsiteX0" fmla="*/ 13795 w 26623"/>
                  <a:gd name="connsiteY0" fmla="*/ 26920 h 26623"/>
                  <a:gd name="connsiteX1" fmla="*/ 23208 w 26623"/>
                  <a:gd name="connsiteY1" fmla="*/ 23021 h 26623"/>
                  <a:gd name="connsiteX2" fmla="*/ 27107 w 26623"/>
                  <a:gd name="connsiteY2" fmla="*/ 13608 h 26623"/>
                  <a:gd name="connsiteX3" fmla="*/ 23208 w 26623"/>
                  <a:gd name="connsiteY3" fmla="*/ 4196 h 26623"/>
                  <a:gd name="connsiteX4" fmla="*/ 13795 w 26623"/>
                  <a:gd name="connsiteY4" fmla="*/ 297 h 26623"/>
                  <a:gd name="connsiteX5" fmla="*/ 4382 w 26623"/>
                  <a:gd name="connsiteY5" fmla="*/ 4196 h 26623"/>
                  <a:gd name="connsiteX6" fmla="*/ 484 w 26623"/>
                  <a:gd name="connsiteY6" fmla="*/ 13608 h 26623"/>
                  <a:gd name="connsiteX7" fmla="*/ 4382 w 26623"/>
                  <a:gd name="connsiteY7" fmla="*/ 23021 h 26623"/>
                  <a:gd name="connsiteX8" fmla="*/ 13795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920"/>
                    </a:moveTo>
                    <a:cubicBezTo>
                      <a:pt x="17325" y="26920"/>
                      <a:pt x="20712" y="25517"/>
                      <a:pt x="23208" y="23021"/>
                    </a:cubicBezTo>
                    <a:cubicBezTo>
                      <a:pt x="25704" y="20525"/>
                      <a:pt x="27107" y="17139"/>
                      <a:pt x="27107" y="13608"/>
                    </a:cubicBezTo>
                    <a:cubicBezTo>
                      <a:pt x="27107" y="10078"/>
                      <a:pt x="25704" y="6692"/>
                      <a:pt x="23208" y="4196"/>
                    </a:cubicBezTo>
                    <a:cubicBezTo>
                      <a:pt x="20712" y="1699"/>
                      <a:pt x="17325" y="297"/>
                      <a:pt x="13795" y="297"/>
                    </a:cubicBezTo>
                    <a:cubicBezTo>
                      <a:pt x="10265" y="297"/>
                      <a:pt x="6879" y="1699"/>
                      <a:pt x="4382" y="4196"/>
                    </a:cubicBezTo>
                    <a:cubicBezTo>
                      <a:pt x="1886" y="6692"/>
                      <a:pt x="484" y="10078"/>
                      <a:pt x="484" y="13608"/>
                    </a:cubicBezTo>
                    <a:cubicBezTo>
                      <a:pt x="484" y="17139"/>
                      <a:pt x="1886" y="20525"/>
                      <a:pt x="4382" y="23021"/>
                    </a:cubicBezTo>
                    <a:cubicBezTo>
                      <a:pt x="6879" y="25517"/>
                      <a:pt x="10265" y="26920"/>
                      <a:pt x="13795" y="269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17" name="任意多边形: 形状 68816">
                <a:extLst>
                  <a:ext uri="{FF2B5EF4-FFF2-40B4-BE49-F238E27FC236}">
                    <a16:creationId xmlns:a16="http://schemas.microsoft.com/office/drawing/2014/main" id="{133A70A7-0EAC-890A-FC36-D03763CBA87E}"/>
                  </a:ext>
                </a:extLst>
              </p:cNvPr>
              <p:cNvSpPr/>
              <p:nvPr/>
            </p:nvSpPr>
            <p:spPr>
              <a:xfrm>
                <a:off x="6339820" y="3716849"/>
                <a:ext cx="26623" cy="26623"/>
              </a:xfrm>
              <a:custGeom>
                <a:avLst/>
                <a:gdLst>
                  <a:gd name="connsiteX0" fmla="*/ 13765 w 26623"/>
                  <a:gd name="connsiteY0" fmla="*/ 26936 h 26623"/>
                  <a:gd name="connsiteX1" fmla="*/ 23178 w 26623"/>
                  <a:gd name="connsiteY1" fmla="*/ 23038 h 26623"/>
                  <a:gd name="connsiteX2" fmla="*/ 27077 w 26623"/>
                  <a:gd name="connsiteY2" fmla="*/ 13625 h 26623"/>
                  <a:gd name="connsiteX3" fmla="*/ 23178 w 26623"/>
                  <a:gd name="connsiteY3" fmla="*/ 4212 h 26623"/>
                  <a:gd name="connsiteX4" fmla="*/ 13765 w 26623"/>
                  <a:gd name="connsiteY4" fmla="*/ 313 h 26623"/>
                  <a:gd name="connsiteX5" fmla="*/ 4352 w 26623"/>
                  <a:gd name="connsiteY5" fmla="*/ 4212 h 26623"/>
                  <a:gd name="connsiteX6" fmla="*/ 454 w 26623"/>
                  <a:gd name="connsiteY6" fmla="*/ 13625 h 26623"/>
                  <a:gd name="connsiteX7" fmla="*/ 4352 w 26623"/>
                  <a:gd name="connsiteY7" fmla="*/ 23038 h 26623"/>
                  <a:gd name="connsiteX8" fmla="*/ 13765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5" y="26936"/>
                    </a:moveTo>
                    <a:cubicBezTo>
                      <a:pt x="17295" y="26936"/>
                      <a:pt x="20682" y="25534"/>
                      <a:pt x="23178" y="23038"/>
                    </a:cubicBezTo>
                    <a:cubicBezTo>
                      <a:pt x="25674" y="20541"/>
                      <a:pt x="27077" y="17155"/>
                      <a:pt x="27077" y="13625"/>
                    </a:cubicBezTo>
                    <a:cubicBezTo>
                      <a:pt x="27077" y="10095"/>
                      <a:pt x="25674" y="6708"/>
                      <a:pt x="23178" y="4212"/>
                    </a:cubicBezTo>
                    <a:cubicBezTo>
                      <a:pt x="20682" y="1716"/>
                      <a:pt x="17295" y="313"/>
                      <a:pt x="13765" y="313"/>
                    </a:cubicBezTo>
                    <a:cubicBezTo>
                      <a:pt x="10235" y="313"/>
                      <a:pt x="6849" y="1716"/>
                      <a:pt x="4352" y="4212"/>
                    </a:cubicBezTo>
                    <a:cubicBezTo>
                      <a:pt x="1856" y="6708"/>
                      <a:pt x="454" y="10095"/>
                      <a:pt x="454" y="13625"/>
                    </a:cubicBezTo>
                    <a:cubicBezTo>
                      <a:pt x="454" y="17155"/>
                      <a:pt x="1856" y="20541"/>
                      <a:pt x="4352" y="23038"/>
                    </a:cubicBezTo>
                    <a:cubicBezTo>
                      <a:pt x="6849" y="25534"/>
                      <a:pt x="10235" y="26936"/>
                      <a:pt x="13765" y="269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18" name="任意多边形: 形状 68817">
                <a:extLst>
                  <a:ext uri="{FF2B5EF4-FFF2-40B4-BE49-F238E27FC236}">
                    <a16:creationId xmlns:a16="http://schemas.microsoft.com/office/drawing/2014/main" id="{B32EC480-6BF5-A059-ABA9-2A3B643E479D}"/>
                  </a:ext>
                </a:extLst>
              </p:cNvPr>
              <p:cNvSpPr/>
              <p:nvPr/>
            </p:nvSpPr>
            <p:spPr>
              <a:xfrm>
                <a:off x="6742993" y="2732835"/>
                <a:ext cx="26623" cy="26623"/>
              </a:xfrm>
              <a:custGeom>
                <a:avLst/>
                <a:gdLst>
                  <a:gd name="connsiteX0" fmla="*/ 13799 w 26623"/>
                  <a:gd name="connsiteY0" fmla="*/ 26854 h 26623"/>
                  <a:gd name="connsiteX1" fmla="*/ 23212 w 26623"/>
                  <a:gd name="connsiteY1" fmla="*/ 22955 h 26623"/>
                  <a:gd name="connsiteX2" fmla="*/ 27111 w 26623"/>
                  <a:gd name="connsiteY2" fmla="*/ 13542 h 26623"/>
                  <a:gd name="connsiteX3" fmla="*/ 23212 w 26623"/>
                  <a:gd name="connsiteY3" fmla="*/ 4130 h 26623"/>
                  <a:gd name="connsiteX4" fmla="*/ 13799 w 26623"/>
                  <a:gd name="connsiteY4" fmla="*/ 231 h 26623"/>
                  <a:gd name="connsiteX5" fmla="*/ 4386 w 26623"/>
                  <a:gd name="connsiteY5" fmla="*/ 4130 h 26623"/>
                  <a:gd name="connsiteX6" fmla="*/ 487 w 26623"/>
                  <a:gd name="connsiteY6" fmla="*/ 13542 h 26623"/>
                  <a:gd name="connsiteX7" fmla="*/ 4386 w 26623"/>
                  <a:gd name="connsiteY7" fmla="*/ 22955 h 26623"/>
                  <a:gd name="connsiteX8" fmla="*/ 13799 w 26623"/>
                  <a:gd name="connsiteY8" fmla="*/ 268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6854"/>
                    </a:moveTo>
                    <a:cubicBezTo>
                      <a:pt x="17329" y="26854"/>
                      <a:pt x="20715" y="25451"/>
                      <a:pt x="23212" y="22955"/>
                    </a:cubicBezTo>
                    <a:cubicBezTo>
                      <a:pt x="25708" y="20459"/>
                      <a:pt x="27111" y="17073"/>
                      <a:pt x="27111" y="13542"/>
                    </a:cubicBezTo>
                    <a:cubicBezTo>
                      <a:pt x="27111" y="10012"/>
                      <a:pt x="25708" y="6626"/>
                      <a:pt x="23212" y="4130"/>
                    </a:cubicBezTo>
                    <a:cubicBezTo>
                      <a:pt x="20715" y="1633"/>
                      <a:pt x="17329" y="231"/>
                      <a:pt x="13799" y="231"/>
                    </a:cubicBezTo>
                    <a:cubicBezTo>
                      <a:pt x="10269" y="231"/>
                      <a:pt x="6883" y="1633"/>
                      <a:pt x="4386" y="4130"/>
                    </a:cubicBezTo>
                    <a:cubicBezTo>
                      <a:pt x="1890" y="6626"/>
                      <a:pt x="487" y="10012"/>
                      <a:pt x="487" y="13542"/>
                    </a:cubicBezTo>
                    <a:cubicBezTo>
                      <a:pt x="487" y="17073"/>
                      <a:pt x="1890" y="20459"/>
                      <a:pt x="4386" y="22955"/>
                    </a:cubicBezTo>
                    <a:cubicBezTo>
                      <a:pt x="6883" y="25451"/>
                      <a:pt x="10269" y="26854"/>
                      <a:pt x="13799" y="268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19" name="任意多边形: 形状 68818">
                <a:extLst>
                  <a:ext uri="{FF2B5EF4-FFF2-40B4-BE49-F238E27FC236}">
                    <a16:creationId xmlns:a16="http://schemas.microsoft.com/office/drawing/2014/main" id="{60591039-7A0F-2A69-B720-A508CF0A2D3D}"/>
                  </a:ext>
                </a:extLst>
              </p:cNvPr>
              <p:cNvSpPr/>
              <p:nvPr/>
            </p:nvSpPr>
            <p:spPr>
              <a:xfrm>
                <a:off x="6372332" y="2838677"/>
                <a:ext cx="26623" cy="26623"/>
              </a:xfrm>
              <a:custGeom>
                <a:avLst/>
                <a:gdLst>
                  <a:gd name="connsiteX0" fmla="*/ 13768 w 26623"/>
                  <a:gd name="connsiteY0" fmla="*/ 26863 h 26623"/>
                  <a:gd name="connsiteX1" fmla="*/ 23181 w 26623"/>
                  <a:gd name="connsiteY1" fmla="*/ 22964 h 26623"/>
                  <a:gd name="connsiteX2" fmla="*/ 27080 w 26623"/>
                  <a:gd name="connsiteY2" fmla="*/ 13551 h 26623"/>
                  <a:gd name="connsiteX3" fmla="*/ 23181 w 26623"/>
                  <a:gd name="connsiteY3" fmla="*/ 4138 h 26623"/>
                  <a:gd name="connsiteX4" fmla="*/ 13768 w 26623"/>
                  <a:gd name="connsiteY4" fmla="*/ 240 h 26623"/>
                  <a:gd name="connsiteX5" fmla="*/ 4355 w 26623"/>
                  <a:gd name="connsiteY5" fmla="*/ 4138 h 26623"/>
                  <a:gd name="connsiteX6" fmla="*/ 456 w 26623"/>
                  <a:gd name="connsiteY6" fmla="*/ 13551 h 26623"/>
                  <a:gd name="connsiteX7" fmla="*/ 4355 w 26623"/>
                  <a:gd name="connsiteY7" fmla="*/ 22964 h 26623"/>
                  <a:gd name="connsiteX8" fmla="*/ 13768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863"/>
                    </a:moveTo>
                    <a:cubicBezTo>
                      <a:pt x="17298" y="26863"/>
                      <a:pt x="20684" y="25460"/>
                      <a:pt x="23181" y="22964"/>
                    </a:cubicBezTo>
                    <a:cubicBezTo>
                      <a:pt x="25677" y="20468"/>
                      <a:pt x="27080" y="17081"/>
                      <a:pt x="27080" y="13551"/>
                    </a:cubicBezTo>
                    <a:cubicBezTo>
                      <a:pt x="27080" y="10021"/>
                      <a:pt x="25677" y="6635"/>
                      <a:pt x="23181" y="4138"/>
                    </a:cubicBezTo>
                    <a:cubicBezTo>
                      <a:pt x="20684" y="1642"/>
                      <a:pt x="17298" y="240"/>
                      <a:pt x="13768" y="240"/>
                    </a:cubicBezTo>
                    <a:cubicBezTo>
                      <a:pt x="10238" y="240"/>
                      <a:pt x="6851" y="1642"/>
                      <a:pt x="4355" y="4138"/>
                    </a:cubicBezTo>
                    <a:cubicBezTo>
                      <a:pt x="1859" y="6635"/>
                      <a:pt x="456" y="10021"/>
                      <a:pt x="456" y="13551"/>
                    </a:cubicBezTo>
                    <a:cubicBezTo>
                      <a:pt x="456" y="17081"/>
                      <a:pt x="1859" y="20468"/>
                      <a:pt x="4355" y="22964"/>
                    </a:cubicBezTo>
                    <a:cubicBezTo>
                      <a:pt x="6851" y="25460"/>
                      <a:pt x="10238" y="26863"/>
                      <a:pt x="13768" y="268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20" name="任意多边形: 形状 68819">
                <a:extLst>
                  <a:ext uri="{FF2B5EF4-FFF2-40B4-BE49-F238E27FC236}">
                    <a16:creationId xmlns:a16="http://schemas.microsoft.com/office/drawing/2014/main" id="{DD4EB079-5305-607B-C89C-E2D5E35D9823}"/>
                  </a:ext>
                </a:extLst>
              </p:cNvPr>
              <p:cNvSpPr/>
              <p:nvPr/>
            </p:nvSpPr>
            <p:spPr>
              <a:xfrm>
                <a:off x="5908466" y="3632506"/>
                <a:ext cx="26623" cy="26623"/>
              </a:xfrm>
              <a:custGeom>
                <a:avLst/>
                <a:gdLst>
                  <a:gd name="connsiteX0" fmla="*/ 13729 w 26623"/>
                  <a:gd name="connsiteY0" fmla="*/ 26929 h 26623"/>
                  <a:gd name="connsiteX1" fmla="*/ 23142 w 26623"/>
                  <a:gd name="connsiteY1" fmla="*/ 23031 h 26623"/>
                  <a:gd name="connsiteX2" fmla="*/ 27041 w 26623"/>
                  <a:gd name="connsiteY2" fmla="*/ 13618 h 26623"/>
                  <a:gd name="connsiteX3" fmla="*/ 23142 w 26623"/>
                  <a:gd name="connsiteY3" fmla="*/ 4205 h 26623"/>
                  <a:gd name="connsiteX4" fmla="*/ 13729 w 26623"/>
                  <a:gd name="connsiteY4" fmla="*/ 306 h 26623"/>
                  <a:gd name="connsiteX5" fmla="*/ 4316 w 26623"/>
                  <a:gd name="connsiteY5" fmla="*/ 4205 h 26623"/>
                  <a:gd name="connsiteX6" fmla="*/ 417 w 26623"/>
                  <a:gd name="connsiteY6" fmla="*/ 13618 h 26623"/>
                  <a:gd name="connsiteX7" fmla="*/ 4316 w 26623"/>
                  <a:gd name="connsiteY7" fmla="*/ 23031 h 26623"/>
                  <a:gd name="connsiteX8" fmla="*/ 13729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9" y="26929"/>
                    </a:moveTo>
                    <a:cubicBezTo>
                      <a:pt x="17259" y="26929"/>
                      <a:pt x="20645" y="25527"/>
                      <a:pt x="23142" y="23031"/>
                    </a:cubicBezTo>
                    <a:cubicBezTo>
                      <a:pt x="25638" y="20534"/>
                      <a:pt x="27041" y="17148"/>
                      <a:pt x="27041" y="13618"/>
                    </a:cubicBezTo>
                    <a:cubicBezTo>
                      <a:pt x="27041" y="10088"/>
                      <a:pt x="25638" y="6701"/>
                      <a:pt x="23142" y="4205"/>
                    </a:cubicBezTo>
                    <a:cubicBezTo>
                      <a:pt x="20645" y="1709"/>
                      <a:pt x="17259" y="306"/>
                      <a:pt x="13729" y="306"/>
                    </a:cubicBezTo>
                    <a:cubicBezTo>
                      <a:pt x="10199" y="306"/>
                      <a:pt x="6813" y="1709"/>
                      <a:pt x="4316" y="4205"/>
                    </a:cubicBezTo>
                    <a:cubicBezTo>
                      <a:pt x="1820" y="6701"/>
                      <a:pt x="417" y="10088"/>
                      <a:pt x="417" y="13618"/>
                    </a:cubicBezTo>
                    <a:cubicBezTo>
                      <a:pt x="417" y="17148"/>
                      <a:pt x="1820" y="20534"/>
                      <a:pt x="4316" y="23031"/>
                    </a:cubicBezTo>
                    <a:cubicBezTo>
                      <a:pt x="6813" y="25527"/>
                      <a:pt x="10199" y="26929"/>
                      <a:pt x="13729" y="269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21" name="任意多边形: 形状 68820">
                <a:extLst>
                  <a:ext uri="{FF2B5EF4-FFF2-40B4-BE49-F238E27FC236}">
                    <a16:creationId xmlns:a16="http://schemas.microsoft.com/office/drawing/2014/main" id="{6DA428A5-8AD4-116D-3213-56658C40F2BC}"/>
                  </a:ext>
                </a:extLst>
              </p:cNvPr>
              <p:cNvSpPr/>
              <p:nvPr/>
            </p:nvSpPr>
            <p:spPr>
              <a:xfrm>
                <a:off x="6611265" y="3084682"/>
                <a:ext cx="26623" cy="26623"/>
              </a:xfrm>
              <a:custGeom>
                <a:avLst/>
                <a:gdLst>
                  <a:gd name="connsiteX0" fmla="*/ 13788 w 26623"/>
                  <a:gd name="connsiteY0" fmla="*/ 26883 h 26623"/>
                  <a:gd name="connsiteX1" fmla="*/ 23201 w 26623"/>
                  <a:gd name="connsiteY1" fmla="*/ 22985 h 26623"/>
                  <a:gd name="connsiteX2" fmla="*/ 27100 w 26623"/>
                  <a:gd name="connsiteY2" fmla="*/ 13572 h 26623"/>
                  <a:gd name="connsiteX3" fmla="*/ 23201 w 26623"/>
                  <a:gd name="connsiteY3" fmla="*/ 4159 h 26623"/>
                  <a:gd name="connsiteX4" fmla="*/ 13788 w 26623"/>
                  <a:gd name="connsiteY4" fmla="*/ 260 h 26623"/>
                  <a:gd name="connsiteX5" fmla="*/ 4375 w 26623"/>
                  <a:gd name="connsiteY5" fmla="*/ 4159 h 26623"/>
                  <a:gd name="connsiteX6" fmla="*/ 476 w 26623"/>
                  <a:gd name="connsiteY6" fmla="*/ 13572 h 26623"/>
                  <a:gd name="connsiteX7" fmla="*/ 4375 w 26623"/>
                  <a:gd name="connsiteY7" fmla="*/ 22985 h 26623"/>
                  <a:gd name="connsiteX8" fmla="*/ 13788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8" y="26883"/>
                    </a:moveTo>
                    <a:cubicBezTo>
                      <a:pt x="17318" y="26883"/>
                      <a:pt x="20704" y="25481"/>
                      <a:pt x="23201" y="22985"/>
                    </a:cubicBezTo>
                    <a:cubicBezTo>
                      <a:pt x="25697" y="20488"/>
                      <a:pt x="27100" y="17102"/>
                      <a:pt x="27100" y="13572"/>
                    </a:cubicBezTo>
                    <a:cubicBezTo>
                      <a:pt x="27100" y="10042"/>
                      <a:pt x="25697" y="6655"/>
                      <a:pt x="23201" y="4159"/>
                    </a:cubicBezTo>
                    <a:cubicBezTo>
                      <a:pt x="20704" y="1663"/>
                      <a:pt x="17318" y="260"/>
                      <a:pt x="13788" y="260"/>
                    </a:cubicBezTo>
                    <a:cubicBezTo>
                      <a:pt x="10258" y="260"/>
                      <a:pt x="6872" y="1663"/>
                      <a:pt x="4375" y="4159"/>
                    </a:cubicBezTo>
                    <a:cubicBezTo>
                      <a:pt x="1879" y="6655"/>
                      <a:pt x="476" y="10042"/>
                      <a:pt x="476" y="13572"/>
                    </a:cubicBezTo>
                    <a:cubicBezTo>
                      <a:pt x="476" y="17102"/>
                      <a:pt x="1879" y="20488"/>
                      <a:pt x="4375" y="22985"/>
                    </a:cubicBezTo>
                    <a:cubicBezTo>
                      <a:pt x="6872" y="25481"/>
                      <a:pt x="10258" y="26883"/>
                      <a:pt x="13788" y="268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22" name="任意多边形: 形状 68821">
                <a:extLst>
                  <a:ext uri="{FF2B5EF4-FFF2-40B4-BE49-F238E27FC236}">
                    <a16:creationId xmlns:a16="http://schemas.microsoft.com/office/drawing/2014/main" id="{583175FA-F7F2-C343-9B67-24D4582204CF}"/>
                  </a:ext>
                </a:extLst>
              </p:cNvPr>
              <p:cNvSpPr/>
              <p:nvPr/>
            </p:nvSpPr>
            <p:spPr>
              <a:xfrm>
                <a:off x="6843900" y="2636098"/>
                <a:ext cx="26623" cy="26623"/>
              </a:xfrm>
              <a:custGeom>
                <a:avLst/>
                <a:gdLst>
                  <a:gd name="connsiteX0" fmla="*/ 13808 w 26623"/>
                  <a:gd name="connsiteY0" fmla="*/ 26846 h 26623"/>
                  <a:gd name="connsiteX1" fmla="*/ 23220 w 26623"/>
                  <a:gd name="connsiteY1" fmla="*/ 22947 h 26623"/>
                  <a:gd name="connsiteX2" fmla="*/ 27119 w 26623"/>
                  <a:gd name="connsiteY2" fmla="*/ 13534 h 26623"/>
                  <a:gd name="connsiteX3" fmla="*/ 23220 w 26623"/>
                  <a:gd name="connsiteY3" fmla="*/ 4121 h 26623"/>
                  <a:gd name="connsiteX4" fmla="*/ 13808 w 26623"/>
                  <a:gd name="connsiteY4" fmla="*/ 223 h 26623"/>
                  <a:gd name="connsiteX5" fmla="*/ 4395 w 26623"/>
                  <a:gd name="connsiteY5" fmla="*/ 4121 h 26623"/>
                  <a:gd name="connsiteX6" fmla="*/ 496 w 26623"/>
                  <a:gd name="connsiteY6" fmla="*/ 13534 h 26623"/>
                  <a:gd name="connsiteX7" fmla="*/ 4395 w 26623"/>
                  <a:gd name="connsiteY7" fmla="*/ 22947 h 26623"/>
                  <a:gd name="connsiteX8" fmla="*/ 13808 w 26623"/>
                  <a:gd name="connsiteY8" fmla="*/ 268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846"/>
                    </a:moveTo>
                    <a:cubicBezTo>
                      <a:pt x="17338" y="26846"/>
                      <a:pt x="20724" y="25443"/>
                      <a:pt x="23220" y="22947"/>
                    </a:cubicBezTo>
                    <a:cubicBezTo>
                      <a:pt x="25717" y="20451"/>
                      <a:pt x="27119" y="17064"/>
                      <a:pt x="27119" y="13534"/>
                    </a:cubicBezTo>
                    <a:cubicBezTo>
                      <a:pt x="27119" y="10004"/>
                      <a:pt x="25717" y="6618"/>
                      <a:pt x="23220" y="4121"/>
                    </a:cubicBezTo>
                    <a:cubicBezTo>
                      <a:pt x="20724" y="1625"/>
                      <a:pt x="17338" y="223"/>
                      <a:pt x="13808" y="223"/>
                    </a:cubicBezTo>
                    <a:cubicBezTo>
                      <a:pt x="10277" y="223"/>
                      <a:pt x="6891" y="1625"/>
                      <a:pt x="4395" y="4121"/>
                    </a:cubicBezTo>
                    <a:cubicBezTo>
                      <a:pt x="1899" y="6618"/>
                      <a:pt x="496" y="10004"/>
                      <a:pt x="496" y="13534"/>
                    </a:cubicBezTo>
                    <a:cubicBezTo>
                      <a:pt x="496" y="17064"/>
                      <a:pt x="1899" y="20451"/>
                      <a:pt x="4395" y="22947"/>
                    </a:cubicBezTo>
                    <a:cubicBezTo>
                      <a:pt x="6891" y="25443"/>
                      <a:pt x="10277" y="26846"/>
                      <a:pt x="13808" y="268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23" name="任意多边形: 形状 68822">
                <a:extLst>
                  <a:ext uri="{FF2B5EF4-FFF2-40B4-BE49-F238E27FC236}">
                    <a16:creationId xmlns:a16="http://schemas.microsoft.com/office/drawing/2014/main" id="{0FFC86DA-86AB-0031-789D-B8A24134AD87}"/>
                  </a:ext>
                </a:extLst>
              </p:cNvPr>
              <p:cNvSpPr/>
              <p:nvPr/>
            </p:nvSpPr>
            <p:spPr>
              <a:xfrm>
                <a:off x="8251452" y="4039316"/>
                <a:ext cx="26623" cy="26623"/>
              </a:xfrm>
              <a:custGeom>
                <a:avLst/>
                <a:gdLst>
                  <a:gd name="connsiteX0" fmla="*/ 13926 w 26623"/>
                  <a:gd name="connsiteY0" fmla="*/ 26964 h 26623"/>
                  <a:gd name="connsiteX1" fmla="*/ 23338 w 26623"/>
                  <a:gd name="connsiteY1" fmla="*/ 23065 h 26623"/>
                  <a:gd name="connsiteX2" fmla="*/ 27237 w 26623"/>
                  <a:gd name="connsiteY2" fmla="*/ 13652 h 26623"/>
                  <a:gd name="connsiteX3" fmla="*/ 23338 w 26623"/>
                  <a:gd name="connsiteY3" fmla="*/ 4239 h 26623"/>
                  <a:gd name="connsiteX4" fmla="*/ 13926 w 26623"/>
                  <a:gd name="connsiteY4" fmla="*/ 340 h 26623"/>
                  <a:gd name="connsiteX5" fmla="*/ 4513 w 26623"/>
                  <a:gd name="connsiteY5" fmla="*/ 4239 h 26623"/>
                  <a:gd name="connsiteX6" fmla="*/ 614 w 26623"/>
                  <a:gd name="connsiteY6" fmla="*/ 13652 h 26623"/>
                  <a:gd name="connsiteX7" fmla="*/ 4513 w 26623"/>
                  <a:gd name="connsiteY7" fmla="*/ 23065 h 26623"/>
                  <a:gd name="connsiteX8" fmla="*/ 13926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6" y="26964"/>
                    </a:moveTo>
                    <a:cubicBezTo>
                      <a:pt x="17456" y="26964"/>
                      <a:pt x="20842" y="25561"/>
                      <a:pt x="23338" y="23065"/>
                    </a:cubicBezTo>
                    <a:cubicBezTo>
                      <a:pt x="25835" y="20568"/>
                      <a:pt x="27237" y="17182"/>
                      <a:pt x="27237" y="13652"/>
                    </a:cubicBezTo>
                    <a:cubicBezTo>
                      <a:pt x="27237" y="10122"/>
                      <a:pt x="25835" y="6736"/>
                      <a:pt x="23338" y="4239"/>
                    </a:cubicBezTo>
                    <a:cubicBezTo>
                      <a:pt x="20842" y="1743"/>
                      <a:pt x="17456" y="340"/>
                      <a:pt x="13926" y="340"/>
                    </a:cubicBezTo>
                    <a:cubicBezTo>
                      <a:pt x="10395" y="340"/>
                      <a:pt x="7009" y="1743"/>
                      <a:pt x="4513" y="4239"/>
                    </a:cubicBezTo>
                    <a:cubicBezTo>
                      <a:pt x="2017" y="6736"/>
                      <a:pt x="614" y="10122"/>
                      <a:pt x="614" y="13652"/>
                    </a:cubicBezTo>
                    <a:cubicBezTo>
                      <a:pt x="614" y="17182"/>
                      <a:pt x="2017" y="20568"/>
                      <a:pt x="4513" y="23065"/>
                    </a:cubicBezTo>
                    <a:cubicBezTo>
                      <a:pt x="7009" y="25561"/>
                      <a:pt x="10395" y="26964"/>
                      <a:pt x="13926" y="269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24" name="任意多边形: 形状 68823">
                <a:extLst>
                  <a:ext uri="{FF2B5EF4-FFF2-40B4-BE49-F238E27FC236}">
                    <a16:creationId xmlns:a16="http://schemas.microsoft.com/office/drawing/2014/main" id="{503EE831-8A1E-4C9C-937A-C2898C784677}"/>
                  </a:ext>
                </a:extLst>
              </p:cNvPr>
              <p:cNvSpPr/>
              <p:nvPr/>
            </p:nvSpPr>
            <p:spPr>
              <a:xfrm>
                <a:off x="5160890" y="2642114"/>
                <a:ext cx="26623" cy="26623"/>
              </a:xfrm>
              <a:custGeom>
                <a:avLst/>
                <a:gdLst>
                  <a:gd name="connsiteX0" fmla="*/ 13666 w 26623"/>
                  <a:gd name="connsiteY0" fmla="*/ 26846 h 26623"/>
                  <a:gd name="connsiteX1" fmla="*/ 23079 w 26623"/>
                  <a:gd name="connsiteY1" fmla="*/ 22947 h 26623"/>
                  <a:gd name="connsiteX2" fmla="*/ 26978 w 26623"/>
                  <a:gd name="connsiteY2" fmla="*/ 13535 h 26623"/>
                  <a:gd name="connsiteX3" fmla="*/ 23079 w 26623"/>
                  <a:gd name="connsiteY3" fmla="*/ 4122 h 26623"/>
                  <a:gd name="connsiteX4" fmla="*/ 13666 w 26623"/>
                  <a:gd name="connsiteY4" fmla="*/ 223 h 26623"/>
                  <a:gd name="connsiteX5" fmla="*/ 4253 w 26623"/>
                  <a:gd name="connsiteY5" fmla="*/ 4122 h 26623"/>
                  <a:gd name="connsiteX6" fmla="*/ 355 w 26623"/>
                  <a:gd name="connsiteY6" fmla="*/ 13535 h 26623"/>
                  <a:gd name="connsiteX7" fmla="*/ 4253 w 26623"/>
                  <a:gd name="connsiteY7" fmla="*/ 22947 h 26623"/>
                  <a:gd name="connsiteX8" fmla="*/ 13666 w 26623"/>
                  <a:gd name="connsiteY8" fmla="*/ 268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6" y="26846"/>
                    </a:moveTo>
                    <a:cubicBezTo>
                      <a:pt x="17196" y="26846"/>
                      <a:pt x="20583" y="25444"/>
                      <a:pt x="23079" y="22947"/>
                    </a:cubicBezTo>
                    <a:cubicBezTo>
                      <a:pt x="25575" y="20451"/>
                      <a:pt x="26978" y="17065"/>
                      <a:pt x="26978" y="13535"/>
                    </a:cubicBezTo>
                    <a:cubicBezTo>
                      <a:pt x="26978" y="10004"/>
                      <a:pt x="25575" y="6618"/>
                      <a:pt x="23079" y="4122"/>
                    </a:cubicBezTo>
                    <a:cubicBezTo>
                      <a:pt x="20583" y="1626"/>
                      <a:pt x="17196" y="223"/>
                      <a:pt x="13666" y="223"/>
                    </a:cubicBezTo>
                    <a:cubicBezTo>
                      <a:pt x="10136" y="223"/>
                      <a:pt x="6750" y="1626"/>
                      <a:pt x="4253" y="4122"/>
                    </a:cubicBezTo>
                    <a:cubicBezTo>
                      <a:pt x="1757" y="6618"/>
                      <a:pt x="355" y="10004"/>
                      <a:pt x="355" y="13535"/>
                    </a:cubicBezTo>
                    <a:cubicBezTo>
                      <a:pt x="355" y="17065"/>
                      <a:pt x="1757" y="20451"/>
                      <a:pt x="4253" y="22947"/>
                    </a:cubicBezTo>
                    <a:cubicBezTo>
                      <a:pt x="6750" y="25444"/>
                      <a:pt x="10136" y="26846"/>
                      <a:pt x="13666" y="268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25" name="任意多边形: 形状 68824">
                <a:extLst>
                  <a:ext uri="{FF2B5EF4-FFF2-40B4-BE49-F238E27FC236}">
                    <a16:creationId xmlns:a16="http://schemas.microsoft.com/office/drawing/2014/main" id="{DD50822B-7A1B-D7FC-BE7D-60159934037C}"/>
                  </a:ext>
                </a:extLst>
              </p:cNvPr>
              <p:cNvSpPr/>
              <p:nvPr/>
            </p:nvSpPr>
            <p:spPr>
              <a:xfrm>
                <a:off x="6669269" y="3094068"/>
                <a:ext cx="26623" cy="26623"/>
              </a:xfrm>
              <a:custGeom>
                <a:avLst/>
                <a:gdLst>
                  <a:gd name="connsiteX0" fmla="*/ 13793 w 26623"/>
                  <a:gd name="connsiteY0" fmla="*/ 26884 h 26623"/>
                  <a:gd name="connsiteX1" fmla="*/ 23206 w 26623"/>
                  <a:gd name="connsiteY1" fmla="*/ 22985 h 26623"/>
                  <a:gd name="connsiteX2" fmla="*/ 27104 w 26623"/>
                  <a:gd name="connsiteY2" fmla="*/ 13573 h 26623"/>
                  <a:gd name="connsiteX3" fmla="*/ 23206 w 26623"/>
                  <a:gd name="connsiteY3" fmla="*/ 4160 h 26623"/>
                  <a:gd name="connsiteX4" fmla="*/ 13793 w 26623"/>
                  <a:gd name="connsiteY4" fmla="*/ 261 h 26623"/>
                  <a:gd name="connsiteX5" fmla="*/ 4380 w 26623"/>
                  <a:gd name="connsiteY5" fmla="*/ 4160 h 26623"/>
                  <a:gd name="connsiteX6" fmla="*/ 481 w 26623"/>
                  <a:gd name="connsiteY6" fmla="*/ 13573 h 26623"/>
                  <a:gd name="connsiteX7" fmla="*/ 4380 w 26623"/>
                  <a:gd name="connsiteY7" fmla="*/ 22985 h 26623"/>
                  <a:gd name="connsiteX8" fmla="*/ 13793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6884"/>
                    </a:moveTo>
                    <a:cubicBezTo>
                      <a:pt x="17323" y="26884"/>
                      <a:pt x="20709" y="25482"/>
                      <a:pt x="23206" y="22985"/>
                    </a:cubicBezTo>
                    <a:cubicBezTo>
                      <a:pt x="25702" y="20489"/>
                      <a:pt x="27104" y="17103"/>
                      <a:pt x="27104" y="13573"/>
                    </a:cubicBezTo>
                    <a:cubicBezTo>
                      <a:pt x="27104" y="10042"/>
                      <a:pt x="25702" y="6656"/>
                      <a:pt x="23206" y="4160"/>
                    </a:cubicBezTo>
                    <a:cubicBezTo>
                      <a:pt x="20709" y="1664"/>
                      <a:pt x="17323" y="261"/>
                      <a:pt x="13793" y="261"/>
                    </a:cubicBezTo>
                    <a:cubicBezTo>
                      <a:pt x="10263" y="261"/>
                      <a:pt x="6876" y="1664"/>
                      <a:pt x="4380" y="4160"/>
                    </a:cubicBezTo>
                    <a:cubicBezTo>
                      <a:pt x="1884" y="6656"/>
                      <a:pt x="481" y="10042"/>
                      <a:pt x="481" y="13573"/>
                    </a:cubicBezTo>
                    <a:cubicBezTo>
                      <a:pt x="481" y="17103"/>
                      <a:pt x="1884" y="20489"/>
                      <a:pt x="4380" y="22985"/>
                    </a:cubicBezTo>
                    <a:cubicBezTo>
                      <a:pt x="6876" y="25482"/>
                      <a:pt x="10263" y="26884"/>
                      <a:pt x="13793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26" name="任意多边形: 形状 68825">
                <a:extLst>
                  <a:ext uri="{FF2B5EF4-FFF2-40B4-BE49-F238E27FC236}">
                    <a16:creationId xmlns:a16="http://schemas.microsoft.com/office/drawing/2014/main" id="{D1645C73-9B15-73F9-19F8-DB409F08E19E}"/>
                  </a:ext>
                </a:extLst>
              </p:cNvPr>
              <p:cNvSpPr/>
              <p:nvPr/>
            </p:nvSpPr>
            <p:spPr>
              <a:xfrm>
                <a:off x="7374116" y="3191889"/>
                <a:ext cx="26623" cy="26623"/>
              </a:xfrm>
              <a:custGeom>
                <a:avLst/>
                <a:gdLst>
                  <a:gd name="connsiteX0" fmla="*/ 13852 w 26623"/>
                  <a:gd name="connsiteY0" fmla="*/ 26892 h 26623"/>
                  <a:gd name="connsiteX1" fmla="*/ 23265 w 26623"/>
                  <a:gd name="connsiteY1" fmla="*/ 22994 h 26623"/>
                  <a:gd name="connsiteX2" fmla="*/ 27164 w 26623"/>
                  <a:gd name="connsiteY2" fmla="*/ 13581 h 26623"/>
                  <a:gd name="connsiteX3" fmla="*/ 23265 w 26623"/>
                  <a:gd name="connsiteY3" fmla="*/ 4168 h 26623"/>
                  <a:gd name="connsiteX4" fmla="*/ 13852 w 26623"/>
                  <a:gd name="connsiteY4" fmla="*/ 269 h 26623"/>
                  <a:gd name="connsiteX5" fmla="*/ 4439 w 26623"/>
                  <a:gd name="connsiteY5" fmla="*/ 4168 h 26623"/>
                  <a:gd name="connsiteX6" fmla="*/ 540 w 26623"/>
                  <a:gd name="connsiteY6" fmla="*/ 13581 h 26623"/>
                  <a:gd name="connsiteX7" fmla="*/ 4439 w 26623"/>
                  <a:gd name="connsiteY7" fmla="*/ 22994 h 26623"/>
                  <a:gd name="connsiteX8" fmla="*/ 13852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2" y="26892"/>
                    </a:moveTo>
                    <a:cubicBezTo>
                      <a:pt x="17382" y="26892"/>
                      <a:pt x="20768" y="25490"/>
                      <a:pt x="23265" y="22994"/>
                    </a:cubicBezTo>
                    <a:cubicBezTo>
                      <a:pt x="25761" y="20497"/>
                      <a:pt x="27164" y="17111"/>
                      <a:pt x="27164" y="13581"/>
                    </a:cubicBezTo>
                    <a:cubicBezTo>
                      <a:pt x="27164" y="10051"/>
                      <a:pt x="25761" y="6664"/>
                      <a:pt x="23265" y="4168"/>
                    </a:cubicBezTo>
                    <a:cubicBezTo>
                      <a:pt x="20768" y="1672"/>
                      <a:pt x="17382" y="269"/>
                      <a:pt x="13852" y="269"/>
                    </a:cubicBezTo>
                    <a:cubicBezTo>
                      <a:pt x="10322" y="269"/>
                      <a:pt x="6936" y="1672"/>
                      <a:pt x="4439" y="4168"/>
                    </a:cubicBezTo>
                    <a:cubicBezTo>
                      <a:pt x="1943" y="6664"/>
                      <a:pt x="540" y="10051"/>
                      <a:pt x="540" y="13581"/>
                    </a:cubicBezTo>
                    <a:cubicBezTo>
                      <a:pt x="540" y="17111"/>
                      <a:pt x="1943" y="20497"/>
                      <a:pt x="4439" y="22994"/>
                    </a:cubicBezTo>
                    <a:cubicBezTo>
                      <a:pt x="6936" y="25490"/>
                      <a:pt x="10322" y="26892"/>
                      <a:pt x="13852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27" name="任意多边形: 形状 68826">
                <a:extLst>
                  <a:ext uri="{FF2B5EF4-FFF2-40B4-BE49-F238E27FC236}">
                    <a16:creationId xmlns:a16="http://schemas.microsoft.com/office/drawing/2014/main" id="{B4BCB855-B829-D7E3-5B76-E2281E9403FF}"/>
                  </a:ext>
                </a:extLst>
              </p:cNvPr>
              <p:cNvSpPr/>
              <p:nvPr/>
            </p:nvSpPr>
            <p:spPr>
              <a:xfrm>
                <a:off x="6953754" y="2841065"/>
                <a:ext cx="26623" cy="26623"/>
              </a:xfrm>
              <a:custGeom>
                <a:avLst/>
                <a:gdLst>
                  <a:gd name="connsiteX0" fmla="*/ 13817 w 26623"/>
                  <a:gd name="connsiteY0" fmla="*/ 26863 h 26623"/>
                  <a:gd name="connsiteX1" fmla="*/ 23229 w 26623"/>
                  <a:gd name="connsiteY1" fmla="*/ 22964 h 26623"/>
                  <a:gd name="connsiteX2" fmla="*/ 27128 w 26623"/>
                  <a:gd name="connsiteY2" fmla="*/ 13551 h 26623"/>
                  <a:gd name="connsiteX3" fmla="*/ 23229 w 26623"/>
                  <a:gd name="connsiteY3" fmla="*/ 4139 h 26623"/>
                  <a:gd name="connsiteX4" fmla="*/ 13817 w 26623"/>
                  <a:gd name="connsiteY4" fmla="*/ 240 h 26623"/>
                  <a:gd name="connsiteX5" fmla="*/ 4404 w 26623"/>
                  <a:gd name="connsiteY5" fmla="*/ 4139 h 26623"/>
                  <a:gd name="connsiteX6" fmla="*/ 505 w 26623"/>
                  <a:gd name="connsiteY6" fmla="*/ 13551 h 26623"/>
                  <a:gd name="connsiteX7" fmla="*/ 4404 w 26623"/>
                  <a:gd name="connsiteY7" fmla="*/ 22964 h 26623"/>
                  <a:gd name="connsiteX8" fmla="*/ 13817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6863"/>
                    </a:moveTo>
                    <a:cubicBezTo>
                      <a:pt x="17347" y="26863"/>
                      <a:pt x="20733" y="25460"/>
                      <a:pt x="23229" y="22964"/>
                    </a:cubicBezTo>
                    <a:cubicBezTo>
                      <a:pt x="25726" y="20468"/>
                      <a:pt x="27128" y="17082"/>
                      <a:pt x="27128" y="13551"/>
                    </a:cubicBezTo>
                    <a:cubicBezTo>
                      <a:pt x="27128" y="10021"/>
                      <a:pt x="25726" y="6635"/>
                      <a:pt x="23229" y="4139"/>
                    </a:cubicBezTo>
                    <a:cubicBezTo>
                      <a:pt x="20733" y="1642"/>
                      <a:pt x="17347" y="240"/>
                      <a:pt x="13817" y="240"/>
                    </a:cubicBezTo>
                    <a:cubicBezTo>
                      <a:pt x="10286" y="240"/>
                      <a:pt x="6900" y="1642"/>
                      <a:pt x="4404" y="4139"/>
                    </a:cubicBezTo>
                    <a:cubicBezTo>
                      <a:pt x="1908" y="6635"/>
                      <a:pt x="505" y="10021"/>
                      <a:pt x="505" y="13551"/>
                    </a:cubicBezTo>
                    <a:cubicBezTo>
                      <a:pt x="505" y="17082"/>
                      <a:pt x="1908" y="20468"/>
                      <a:pt x="4404" y="22964"/>
                    </a:cubicBezTo>
                    <a:cubicBezTo>
                      <a:pt x="6900" y="25460"/>
                      <a:pt x="10286" y="26863"/>
                      <a:pt x="13817" y="268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28" name="任意多边形: 形状 68827">
                <a:extLst>
                  <a:ext uri="{FF2B5EF4-FFF2-40B4-BE49-F238E27FC236}">
                    <a16:creationId xmlns:a16="http://schemas.microsoft.com/office/drawing/2014/main" id="{C1699175-8F91-4F8D-54DA-B1B5725E3F64}"/>
                  </a:ext>
                </a:extLst>
              </p:cNvPr>
              <p:cNvSpPr/>
              <p:nvPr/>
            </p:nvSpPr>
            <p:spPr>
              <a:xfrm>
                <a:off x="5308422" y="3664496"/>
                <a:ext cx="26623" cy="26623"/>
              </a:xfrm>
              <a:custGeom>
                <a:avLst/>
                <a:gdLst>
                  <a:gd name="connsiteX0" fmla="*/ 13679 w 26623"/>
                  <a:gd name="connsiteY0" fmla="*/ 26932 h 26623"/>
                  <a:gd name="connsiteX1" fmla="*/ 23091 w 26623"/>
                  <a:gd name="connsiteY1" fmla="*/ 23033 h 26623"/>
                  <a:gd name="connsiteX2" fmla="*/ 26990 w 26623"/>
                  <a:gd name="connsiteY2" fmla="*/ 13620 h 26623"/>
                  <a:gd name="connsiteX3" fmla="*/ 23091 w 26623"/>
                  <a:gd name="connsiteY3" fmla="*/ 4208 h 26623"/>
                  <a:gd name="connsiteX4" fmla="*/ 13679 w 26623"/>
                  <a:gd name="connsiteY4" fmla="*/ 309 h 26623"/>
                  <a:gd name="connsiteX5" fmla="*/ 4266 w 26623"/>
                  <a:gd name="connsiteY5" fmla="*/ 4208 h 26623"/>
                  <a:gd name="connsiteX6" fmla="*/ 367 w 26623"/>
                  <a:gd name="connsiteY6" fmla="*/ 13620 h 26623"/>
                  <a:gd name="connsiteX7" fmla="*/ 4266 w 26623"/>
                  <a:gd name="connsiteY7" fmla="*/ 23033 h 26623"/>
                  <a:gd name="connsiteX8" fmla="*/ 13679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932"/>
                    </a:moveTo>
                    <a:cubicBezTo>
                      <a:pt x="17209" y="26932"/>
                      <a:pt x="20595" y="25529"/>
                      <a:pt x="23091" y="23033"/>
                    </a:cubicBezTo>
                    <a:cubicBezTo>
                      <a:pt x="25588" y="20537"/>
                      <a:pt x="26990" y="17151"/>
                      <a:pt x="26990" y="13620"/>
                    </a:cubicBezTo>
                    <a:cubicBezTo>
                      <a:pt x="26990" y="10090"/>
                      <a:pt x="25588" y="6704"/>
                      <a:pt x="23091" y="4208"/>
                    </a:cubicBezTo>
                    <a:cubicBezTo>
                      <a:pt x="20595" y="1711"/>
                      <a:pt x="17209" y="309"/>
                      <a:pt x="13679" y="309"/>
                    </a:cubicBezTo>
                    <a:cubicBezTo>
                      <a:pt x="10148" y="309"/>
                      <a:pt x="6762" y="1711"/>
                      <a:pt x="4266" y="4208"/>
                    </a:cubicBezTo>
                    <a:cubicBezTo>
                      <a:pt x="1770" y="6704"/>
                      <a:pt x="367" y="10090"/>
                      <a:pt x="367" y="13620"/>
                    </a:cubicBezTo>
                    <a:cubicBezTo>
                      <a:pt x="367" y="17151"/>
                      <a:pt x="1770" y="20537"/>
                      <a:pt x="4266" y="23033"/>
                    </a:cubicBezTo>
                    <a:cubicBezTo>
                      <a:pt x="6762" y="25529"/>
                      <a:pt x="10148" y="26932"/>
                      <a:pt x="13679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29" name="任意多边形: 形状 68828">
                <a:extLst>
                  <a:ext uri="{FF2B5EF4-FFF2-40B4-BE49-F238E27FC236}">
                    <a16:creationId xmlns:a16="http://schemas.microsoft.com/office/drawing/2014/main" id="{06B0F8B6-C475-D445-838C-1E499B4134F1}"/>
                  </a:ext>
                </a:extLst>
              </p:cNvPr>
              <p:cNvSpPr/>
              <p:nvPr/>
            </p:nvSpPr>
            <p:spPr>
              <a:xfrm>
                <a:off x="6649564" y="2476042"/>
                <a:ext cx="26623" cy="26623"/>
              </a:xfrm>
              <a:custGeom>
                <a:avLst/>
                <a:gdLst>
                  <a:gd name="connsiteX0" fmla="*/ 13791 w 26623"/>
                  <a:gd name="connsiteY0" fmla="*/ 26832 h 26623"/>
                  <a:gd name="connsiteX1" fmla="*/ 23204 w 26623"/>
                  <a:gd name="connsiteY1" fmla="*/ 22933 h 26623"/>
                  <a:gd name="connsiteX2" fmla="*/ 27103 w 26623"/>
                  <a:gd name="connsiteY2" fmla="*/ 13521 h 26623"/>
                  <a:gd name="connsiteX3" fmla="*/ 23204 w 26623"/>
                  <a:gd name="connsiteY3" fmla="*/ 4108 h 26623"/>
                  <a:gd name="connsiteX4" fmla="*/ 13791 w 26623"/>
                  <a:gd name="connsiteY4" fmla="*/ 209 h 26623"/>
                  <a:gd name="connsiteX5" fmla="*/ 4378 w 26623"/>
                  <a:gd name="connsiteY5" fmla="*/ 4108 h 26623"/>
                  <a:gd name="connsiteX6" fmla="*/ 480 w 26623"/>
                  <a:gd name="connsiteY6" fmla="*/ 13521 h 26623"/>
                  <a:gd name="connsiteX7" fmla="*/ 4378 w 26623"/>
                  <a:gd name="connsiteY7" fmla="*/ 22933 h 26623"/>
                  <a:gd name="connsiteX8" fmla="*/ 13791 w 26623"/>
                  <a:gd name="connsiteY8" fmla="*/ 268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6832"/>
                    </a:moveTo>
                    <a:cubicBezTo>
                      <a:pt x="17321" y="26832"/>
                      <a:pt x="20708" y="25430"/>
                      <a:pt x="23204" y="22933"/>
                    </a:cubicBezTo>
                    <a:cubicBezTo>
                      <a:pt x="25700" y="20437"/>
                      <a:pt x="27103" y="17051"/>
                      <a:pt x="27103" y="13521"/>
                    </a:cubicBezTo>
                    <a:cubicBezTo>
                      <a:pt x="27103" y="9990"/>
                      <a:pt x="25700" y="6604"/>
                      <a:pt x="23204" y="4108"/>
                    </a:cubicBezTo>
                    <a:cubicBezTo>
                      <a:pt x="20708" y="1612"/>
                      <a:pt x="17321" y="209"/>
                      <a:pt x="13791" y="209"/>
                    </a:cubicBezTo>
                    <a:cubicBezTo>
                      <a:pt x="10261" y="209"/>
                      <a:pt x="6875" y="1612"/>
                      <a:pt x="4378" y="4108"/>
                    </a:cubicBezTo>
                    <a:cubicBezTo>
                      <a:pt x="1882" y="6604"/>
                      <a:pt x="480" y="9990"/>
                      <a:pt x="480" y="13521"/>
                    </a:cubicBezTo>
                    <a:cubicBezTo>
                      <a:pt x="480" y="17051"/>
                      <a:pt x="1882" y="20437"/>
                      <a:pt x="4378" y="22933"/>
                    </a:cubicBezTo>
                    <a:cubicBezTo>
                      <a:pt x="6875" y="25430"/>
                      <a:pt x="10261" y="26832"/>
                      <a:pt x="13791" y="268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30" name="任意多边形: 形状 68829">
                <a:extLst>
                  <a:ext uri="{FF2B5EF4-FFF2-40B4-BE49-F238E27FC236}">
                    <a16:creationId xmlns:a16="http://schemas.microsoft.com/office/drawing/2014/main" id="{CEA4FE39-BD23-1569-988F-02449600DFFC}"/>
                  </a:ext>
                </a:extLst>
              </p:cNvPr>
              <p:cNvSpPr/>
              <p:nvPr/>
            </p:nvSpPr>
            <p:spPr>
              <a:xfrm>
                <a:off x="6886899" y="2909162"/>
                <a:ext cx="26623" cy="26623"/>
              </a:xfrm>
              <a:custGeom>
                <a:avLst/>
                <a:gdLst>
                  <a:gd name="connsiteX0" fmla="*/ 13811 w 26623"/>
                  <a:gd name="connsiteY0" fmla="*/ 26869 h 26623"/>
                  <a:gd name="connsiteX1" fmla="*/ 23224 w 26623"/>
                  <a:gd name="connsiteY1" fmla="*/ 22970 h 26623"/>
                  <a:gd name="connsiteX2" fmla="*/ 27123 w 26623"/>
                  <a:gd name="connsiteY2" fmla="*/ 13557 h 26623"/>
                  <a:gd name="connsiteX3" fmla="*/ 23224 w 26623"/>
                  <a:gd name="connsiteY3" fmla="*/ 4144 h 26623"/>
                  <a:gd name="connsiteX4" fmla="*/ 13811 w 26623"/>
                  <a:gd name="connsiteY4" fmla="*/ 245 h 26623"/>
                  <a:gd name="connsiteX5" fmla="*/ 4398 w 26623"/>
                  <a:gd name="connsiteY5" fmla="*/ 4144 h 26623"/>
                  <a:gd name="connsiteX6" fmla="*/ 500 w 26623"/>
                  <a:gd name="connsiteY6" fmla="*/ 13557 h 26623"/>
                  <a:gd name="connsiteX7" fmla="*/ 4398 w 26623"/>
                  <a:gd name="connsiteY7" fmla="*/ 22970 h 26623"/>
                  <a:gd name="connsiteX8" fmla="*/ 13811 w 26623"/>
                  <a:gd name="connsiteY8" fmla="*/ 268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869"/>
                    </a:moveTo>
                    <a:cubicBezTo>
                      <a:pt x="17341" y="26869"/>
                      <a:pt x="20728" y="25466"/>
                      <a:pt x="23224" y="22970"/>
                    </a:cubicBezTo>
                    <a:cubicBezTo>
                      <a:pt x="25720" y="20473"/>
                      <a:pt x="27123" y="17087"/>
                      <a:pt x="27123" y="13557"/>
                    </a:cubicBezTo>
                    <a:cubicBezTo>
                      <a:pt x="27123" y="10027"/>
                      <a:pt x="25720" y="6641"/>
                      <a:pt x="23224" y="4144"/>
                    </a:cubicBezTo>
                    <a:cubicBezTo>
                      <a:pt x="20728" y="1648"/>
                      <a:pt x="17341" y="245"/>
                      <a:pt x="13811" y="245"/>
                    </a:cubicBezTo>
                    <a:cubicBezTo>
                      <a:pt x="10281" y="245"/>
                      <a:pt x="6895" y="1648"/>
                      <a:pt x="4398" y="4144"/>
                    </a:cubicBezTo>
                    <a:cubicBezTo>
                      <a:pt x="1902" y="6641"/>
                      <a:pt x="500" y="10027"/>
                      <a:pt x="500" y="13557"/>
                    </a:cubicBezTo>
                    <a:cubicBezTo>
                      <a:pt x="500" y="17087"/>
                      <a:pt x="1902" y="20473"/>
                      <a:pt x="4398" y="22970"/>
                    </a:cubicBezTo>
                    <a:cubicBezTo>
                      <a:pt x="6895" y="25466"/>
                      <a:pt x="10281" y="26869"/>
                      <a:pt x="13811" y="268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31" name="任意多边形: 形状 68830">
                <a:extLst>
                  <a:ext uri="{FF2B5EF4-FFF2-40B4-BE49-F238E27FC236}">
                    <a16:creationId xmlns:a16="http://schemas.microsoft.com/office/drawing/2014/main" id="{5AFDF034-A0F0-1882-3E79-4B077F0622F5}"/>
                  </a:ext>
                </a:extLst>
              </p:cNvPr>
              <p:cNvSpPr/>
              <p:nvPr/>
            </p:nvSpPr>
            <p:spPr>
              <a:xfrm>
                <a:off x="5357594" y="3667329"/>
                <a:ext cx="26623" cy="26623"/>
              </a:xfrm>
              <a:custGeom>
                <a:avLst/>
                <a:gdLst>
                  <a:gd name="connsiteX0" fmla="*/ 13683 w 26623"/>
                  <a:gd name="connsiteY0" fmla="*/ 26932 h 26623"/>
                  <a:gd name="connsiteX1" fmla="*/ 23095 w 26623"/>
                  <a:gd name="connsiteY1" fmla="*/ 23033 h 26623"/>
                  <a:gd name="connsiteX2" fmla="*/ 26994 w 26623"/>
                  <a:gd name="connsiteY2" fmla="*/ 13621 h 26623"/>
                  <a:gd name="connsiteX3" fmla="*/ 23095 w 26623"/>
                  <a:gd name="connsiteY3" fmla="*/ 4208 h 26623"/>
                  <a:gd name="connsiteX4" fmla="*/ 13683 w 26623"/>
                  <a:gd name="connsiteY4" fmla="*/ 309 h 26623"/>
                  <a:gd name="connsiteX5" fmla="*/ 4270 w 26623"/>
                  <a:gd name="connsiteY5" fmla="*/ 4208 h 26623"/>
                  <a:gd name="connsiteX6" fmla="*/ 371 w 26623"/>
                  <a:gd name="connsiteY6" fmla="*/ 13621 h 26623"/>
                  <a:gd name="connsiteX7" fmla="*/ 4270 w 26623"/>
                  <a:gd name="connsiteY7" fmla="*/ 23033 h 26623"/>
                  <a:gd name="connsiteX8" fmla="*/ 13683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3" y="26932"/>
                    </a:moveTo>
                    <a:cubicBezTo>
                      <a:pt x="17213" y="26932"/>
                      <a:pt x="20599" y="25530"/>
                      <a:pt x="23095" y="23033"/>
                    </a:cubicBezTo>
                    <a:cubicBezTo>
                      <a:pt x="25592" y="20537"/>
                      <a:pt x="26994" y="17151"/>
                      <a:pt x="26994" y="13621"/>
                    </a:cubicBezTo>
                    <a:cubicBezTo>
                      <a:pt x="26994" y="10090"/>
                      <a:pt x="25592" y="6704"/>
                      <a:pt x="23095" y="4208"/>
                    </a:cubicBezTo>
                    <a:cubicBezTo>
                      <a:pt x="20599" y="1712"/>
                      <a:pt x="17213" y="309"/>
                      <a:pt x="13683" y="309"/>
                    </a:cubicBezTo>
                    <a:cubicBezTo>
                      <a:pt x="10152" y="309"/>
                      <a:pt x="6766" y="1712"/>
                      <a:pt x="4270" y="4208"/>
                    </a:cubicBezTo>
                    <a:cubicBezTo>
                      <a:pt x="1774" y="6704"/>
                      <a:pt x="371" y="10090"/>
                      <a:pt x="371" y="13621"/>
                    </a:cubicBezTo>
                    <a:cubicBezTo>
                      <a:pt x="371" y="17151"/>
                      <a:pt x="1774" y="20537"/>
                      <a:pt x="4270" y="23033"/>
                    </a:cubicBezTo>
                    <a:cubicBezTo>
                      <a:pt x="6766" y="25530"/>
                      <a:pt x="10152" y="26932"/>
                      <a:pt x="13683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32" name="任意多边形: 形状 68831">
                <a:extLst>
                  <a:ext uri="{FF2B5EF4-FFF2-40B4-BE49-F238E27FC236}">
                    <a16:creationId xmlns:a16="http://schemas.microsoft.com/office/drawing/2014/main" id="{5250FEB7-E789-827B-09B7-866E942B1194}"/>
                  </a:ext>
                </a:extLst>
              </p:cNvPr>
              <p:cNvSpPr/>
              <p:nvPr/>
            </p:nvSpPr>
            <p:spPr>
              <a:xfrm>
                <a:off x="7020751" y="4263130"/>
                <a:ext cx="26623" cy="26623"/>
              </a:xfrm>
              <a:custGeom>
                <a:avLst/>
                <a:gdLst>
                  <a:gd name="connsiteX0" fmla="*/ 13822 w 26623"/>
                  <a:gd name="connsiteY0" fmla="*/ 26982 h 26623"/>
                  <a:gd name="connsiteX1" fmla="*/ 23235 w 26623"/>
                  <a:gd name="connsiteY1" fmla="*/ 23083 h 26623"/>
                  <a:gd name="connsiteX2" fmla="*/ 27134 w 26623"/>
                  <a:gd name="connsiteY2" fmla="*/ 13671 h 26623"/>
                  <a:gd name="connsiteX3" fmla="*/ 23235 w 26623"/>
                  <a:gd name="connsiteY3" fmla="*/ 4258 h 26623"/>
                  <a:gd name="connsiteX4" fmla="*/ 13822 w 26623"/>
                  <a:gd name="connsiteY4" fmla="*/ 359 h 26623"/>
                  <a:gd name="connsiteX5" fmla="*/ 4410 w 26623"/>
                  <a:gd name="connsiteY5" fmla="*/ 4258 h 26623"/>
                  <a:gd name="connsiteX6" fmla="*/ 511 w 26623"/>
                  <a:gd name="connsiteY6" fmla="*/ 13671 h 26623"/>
                  <a:gd name="connsiteX7" fmla="*/ 4410 w 26623"/>
                  <a:gd name="connsiteY7" fmla="*/ 23083 h 26623"/>
                  <a:gd name="connsiteX8" fmla="*/ 13822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982"/>
                    </a:moveTo>
                    <a:cubicBezTo>
                      <a:pt x="17353" y="26982"/>
                      <a:pt x="20739" y="25580"/>
                      <a:pt x="23235" y="23083"/>
                    </a:cubicBezTo>
                    <a:cubicBezTo>
                      <a:pt x="25731" y="20587"/>
                      <a:pt x="27134" y="17201"/>
                      <a:pt x="27134" y="13671"/>
                    </a:cubicBezTo>
                    <a:cubicBezTo>
                      <a:pt x="27134" y="10140"/>
                      <a:pt x="25731" y="6754"/>
                      <a:pt x="23235" y="4258"/>
                    </a:cubicBezTo>
                    <a:cubicBezTo>
                      <a:pt x="20739" y="1762"/>
                      <a:pt x="17353" y="359"/>
                      <a:pt x="13822" y="359"/>
                    </a:cubicBezTo>
                    <a:cubicBezTo>
                      <a:pt x="10292" y="359"/>
                      <a:pt x="6906" y="1762"/>
                      <a:pt x="4410" y="4258"/>
                    </a:cubicBezTo>
                    <a:cubicBezTo>
                      <a:pt x="1913" y="6754"/>
                      <a:pt x="511" y="10140"/>
                      <a:pt x="511" y="13671"/>
                    </a:cubicBezTo>
                    <a:cubicBezTo>
                      <a:pt x="511" y="17201"/>
                      <a:pt x="1913" y="20587"/>
                      <a:pt x="4410" y="23083"/>
                    </a:cubicBezTo>
                    <a:cubicBezTo>
                      <a:pt x="6906" y="25580"/>
                      <a:pt x="10292" y="26982"/>
                      <a:pt x="13822" y="269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33" name="任意多边形: 形状 68832">
                <a:extLst>
                  <a:ext uri="{FF2B5EF4-FFF2-40B4-BE49-F238E27FC236}">
                    <a16:creationId xmlns:a16="http://schemas.microsoft.com/office/drawing/2014/main" id="{F524317D-7070-E3A6-81C6-EE599D4BF741}"/>
                  </a:ext>
                </a:extLst>
              </p:cNvPr>
              <p:cNvSpPr/>
              <p:nvPr/>
            </p:nvSpPr>
            <p:spPr>
              <a:xfrm>
                <a:off x="5392285" y="1571546"/>
                <a:ext cx="26623" cy="26623"/>
              </a:xfrm>
              <a:custGeom>
                <a:avLst/>
                <a:gdLst>
                  <a:gd name="connsiteX0" fmla="*/ 13686 w 26623"/>
                  <a:gd name="connsiteY0" fmla="*/ 26756 h 26623"/>
                  <a:gd name="connsiteX1" fmla="*/ 23098 w 26623"/>
                  <a:gd name="connsiteY1" fmla="*/ 22857 h 26623"/>
                  <a:gd name="connsiteX2" fmla="*/ 26997 w 26623"/>
                  <a:gd name="connsiteY2" fmla="*/ 13445 h 26623"/>
                  <a:gd name="connsiteX3" fmla="*/ 23098 w 26623"/>
                  <a:gd name="connsiteY3" fmla="*/ 4032 h 26623"/>
                  <a:gd name="connsiteX4" fmla="*/ 13686 w 26623"/>
                  <a:gd name="connsiteY4" fmla="*/ 133 h 26623"/>
                  <a:gd name="connsiteX5" fmla="*/ 4273 w 26623"/>
                  <a:gd name="connsiteY5" fmla="*/ 4032 h 26623"/>
                  <a:gd name="connsiteX6" fmla="*/ 374 w 26623"/>
                  <a:gd name="connsiteY6" fmla="*/ 13445 h 26623"/>
                  <a:gd name="connsiteX7" fmla="*/ 4273 w 26623"/>
                  <a:gd name="connsiteY7" fmla="*/ 22857 h 26623"/>
                  <a:gd name="connsiteX8" fmla="*/ 13686 w 26623"/>
                  <a:gd name="connsiteY8" fmla="*/ 267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6756"/>
                    </a:moveTo>
                    <a:cubicBezTo>
                      <a:pt x="17216" y="26756"/>
                      <a:pt x="20602" y="25354"/>
                      <a:pt x="23098" y="22857"/>
                    </a:cubicBezTo>
                    <a:cubicBezTo>
                      <a:pt x="25595" y="20361"/>
                      <a:pt x="26997" y="16975"/>
                      <a:pt x="26997" y="13445"/>
                    </a:cubicBezTo>
                    <a:cubicBezTo>
                      <a:pt x="26997" y="9914"/>
                      <a:pt x="25595" y="6528"/>
                      <a:pt x="23098" y="4032"/>
                    </a:cubicBezTo>
                    <a:cubicBezTo>
                      <a:pt x="20602" y="1536"/>
                      <a:pt x="17216" y="133"/>
                      <a:pt x="13686" y="133"/>
                    </a:cubicBezTo>
                    <a:cubicBezTo>
                      <a:pt x="10155" y="133"/>
                      <a:pt x="6769" y="1536"/>
                      <a:pt x="4273" y="4032"/>
                    </a:cubicBezTo>
                    <a:cubicBezTo>
                      <a:pt x="1777" y="6528"/>
                      <a:pt x="374" y="9914"/>
                      <a:pt x="374" y="13445"/>
                    </a:cubicBezTo>
                    <a:cubicBezTo>
                      <a:pt x="374" y="16975"/>
                      <a:pt x="1777" y="20361"/>
                      <a:pt x="4273" y="22857"/>
                    </a:cubicBezTo>
                    <a:cubicBezTo>
                      <a:pt x="6769" y="25354"/>
                      <a:pt x="10155" y="26756"/>
                      <a:pt x="13686" y="267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34" name="任意多边形: 形状 68833">
                <a:extLst>
                  <a:ext uri="{FF2B5EF4-FFF2-40B4-BE49-F238E27FC236}">
                    <a16:creationId xmlns:a16="http://schemas.microsoft.com/office/drawing/2014/main" id="{32B88213-59E4-3F63-5A3E-70C5CCA3E64C}"/>
                  </a:ext>
                </a:extLst>
              </p:cNvPr>
              <p:cNvSpPr/>
              <p:nvPr/>
            </p:nvSpPr>
            <p:spPr>
              <a:xfrm>
                <a:off x="6203294" y="2141264"/>
                <a:ext cx="26623" cy="26623"/>
              </a:xfrm>
              <a:custGeom>
                <a:avLst/>
                <a:gdLst>
                  <a:gd name="connsiteX0" fmla="*/ 13754 w 26623"/>
                  <a:gd name="connsiteY0" fmla="*/ 26804 h 26623"/>
                  <a:gd name="connsiteX1" fmla="*/ 23166 w 26623"/>
                  <a:gd name="connsiteY1" fmla="*/ 22905 h 26623"/>
                  <a:gd name="connsiteX2" fmla="*/ 27065 w 26623"/>
                  <a:gd name="connsiteY2" fmla="*/ 13493 h 26623"/>
                  <a:gd name="connsiteX3" fmla="*/ 23166 w 26623"/>
                  <a:gd name="connsiteY3" fmla="*/ 4080 h 26623"/>
                  <a:gd name="connsiteX4" fmla="*/ 13754 w 26623"/>
                  <a:gd name="connsiteY4" fmla="*/ 181 h 26623"/>
                  <a:gd name="connsiteX5" fmla="*/ 4341 w 26623"/>
                  <a:gd name="connsiteY5" fmla="*/ 4080 h 26623"/>
                  <a:gd name="connsiteX6" fmla="*/ 442 w 26623"/>
                  <a:gd name="connsiteY6" fmla="*/ 13493 h 26623"/>
                  <a:gd name="connsiteX7" fmla="*/ 4341 w 26623"/>
                  <a:gd name="connsiteY7" fmla="*/ 22905 h 26623"/>
                  <a:gd name="connsiteX8" fmla="*/ 13754 w 26623"/>
                  <a:gd name="connsiteY8" fmla="*/ 268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804"/>
                    </a:moveTo>
                    <a:cubicBezTo>
                      <a:pt x="17284" y="26804"/>
                      <a:pt x="20670" y="25402"/>
                      <a:pt x="23166" y="22905"/>
                    </a:cubicBezTo>
                    <a:cubicBezTo>
                      <a:pt x="25663" y="20409"/>
                      <a:pt x="27065" y="17023"/>
                      <a:pt x="27065" y="13493"/>
                    </a:cubicBezTo>
                    <a:cubicBezTo>
                      <a:pt x="27065" y="9962"/>
                      <a:pt x="25663" y="6576"/>
                      <a:pt x="23166" y="4080"/>
                    </a:cubicBezTo>
                    <a:cubicBezTo>
                      <a:pt x="20670" y="1584"/>
                      <a:pt x="17284" y="181"/>
                      <a:pt x="13754" y="181"/>
                    </a:cubicBezTo>
                    <a:cubicBezTo>
                      <a:pt x="10223" y="181"/>
                      <a:pt x="6837" y="1584"/>
                      <a:pt x="4341" y="4080"/>
                    </a:cubicBezTo>
                    <a:cubicBezTo>
                      <a:pt x="1845" y="6576"/>
                      <a:pt x="442" y="9962"/>
                      <a:pt x="442" y="13493"/>
                    </a:cubicBezTo>
                    <a:cubicBezTo>
                      <a:pt x="442" y="17023"/>
                      <a:pt x="1845" y="20409"/>
                      <a:pt x="4341" y="22905"/>
                    </a:cubicBezTo>
                    <a:cubicBezTo>
                      <a:pt x="6837" y="25402"/>
                      <a:pt x="10223" y="26804"/>
                      <a:pt x="13754" y="2680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35" name="任意多边形: 形状 68834">
                <a:extLst>
                  <a:ext uri="{FF2B5EF4-FFF2-40B4-BE49-F238E27FC236}">
                    <a16:creationId xmlns:a16="http://schemas.microsoft.com/office/drawing/2014/main" id="{760EA8A9-7BDB-4E42-925E-020EAD42F81E}"/>
                  </a:ext>
                </a:extLst>
              </p:cNvPr>
              <p:cNvSpPr/>
              <p:nvPr/>
            </p:nvSpPr>
            <p:spPr>
              <a:xfrm>
                <a:off x="8430571" y="3876529"/>
                <a:ext cx="26623" cy="26623"/>
              </a:xfrm>
              <a:custGeom>
                <a:avLst/>
                <a:gdLst>
                  <a:gd name="connsiteX0" fmla="*/ 13941 w 26623"/>
                  <a:gd name="connsiteY0" fmla="*/ 26950 h 26623"/>
                  <a:gd name="connsiteX1" fmla="*/ 23354 w 26623"/>
                  <a:gd name="connsiteY1" fmla="*/ 23051 h 26623"/>
                  <a:gd name="connsiteX2" fmla="*/ 27252 w 26623"/>
                  <a:gd name="connsiteY2" fmla="*/ 13638 h 26623"/>
                  <a:gd name="connsiteX3" fmla="*/ 23354 w 26623"/>
                  <a:gd name="connsiteY3" fmla="*/ 4226 h 26623"/>
                  <a:gd name="connsiteX4" fmla="*/ 13941 w 26623"/>
                  <a:gd name="connsiteY4" fmla="*/ 327 h 26623"/>
                  <a:gd name="connsiteX5" fmla="*/ 4528 w 26623"/>
                  <a:gd name="connsiteY5" fmla="*/ 4226 h 26623"/>
                  <a:gd name="connsiteX6" fmla="*/ 629 w 26623"/>
                  <a:gd name="connsiteY6" fmla="*/ 13638 h 26623"/>
                  <a:gd name="connsiteX7" fmla="*/ 4528 w 26623"/>
                  <a:gd name="connsiteY7" fmla="*/ 23051 h 26623"/>
                  <a:gd name="connsiteX8" fmla="*/ 13941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1" y="26950"/>
                    </a:moveTo>
                    <a:cubicBezTo>
                      <a:pt x="17471" y="26950"/>
                      <a:pt x="20857" y="25547"/>
                      <a:pt x="23354" y="23051"/>
                    </a:cubicBezTo>
                    <a:cubicBezTo>
                      <a:pt x="25850" y="20555"/>
                      <a:pt x="27252" y="17169"/>
                      <a:pt x="27252" y="13638"/>
                    </a:cubicBezTo>
                    <a:cubicBezTo>
                      <a:pt x="27252" y="10108"/>
                      <a:pt x="25850" y="6722"/>
                      <a:pt x="23354" y="4226"/>
                    </a:cubicBezTo>
                    <a:cubicBezTo>
                      <a:pt x="20857" y="1729"/>
                      <a:pt x="17471" y="327"/>
                      <a:pt x="13941" y="327"/>
                    </a:cubicBezTo>
                    <a:cubicBezTo>
                      <a:pt x="10411" y="327"/>
                      <a:pt x="7024" y="1729"/>
                      <a:pt x="4528" y="4226"/>
                    </a:cubicBezTo>
                    <a:cubicBezTo>
                      <a:pt x="2032" y="6722"/>
                      <a:pt x="629" y="10108"/>
                      <a:pt x="629" y="13638"/>
                    </a:cubicBezTo>
                    <a:cubicBezTo>
                      <a:pt x="629" y="17169"/>
                      <a:pt x="2032" y="20555"/>
                      <a:pt x="4528" y="23051"/>
                    </a:cubicBezTo>
                    <a:cubicBezTo>
                      <a:pt x="7024" y="25547"/>
                      <a:pt x="10411" y="26950"/>
                      <a:pt x="13941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36" name="任意多边形: 形状 68835">
                <a:extLst>
                  <a:ext uri="{FF2B5EF4-FFF2-40B4-BE49-F238E27FC236}">
                    <a16:creationId xmlns:a16="http://schemas.microsoft.com/office/drawing/2014/main" id="{CCE36135-4E61-4DBE-CEEF-822916FD403D}"/>
                  </a:ext>
                </a:extLst>
              </p:cNvPr>
              <p:cNvSpPr/>
              <p:nvPr/>
            </p:nvSpPr>
            <p:spPr>
              <a:xfrm>
                <a:off x="6063282" y="3411739"/>
                <a:ext cx="26623" cy="26623"/>
              </a:xfrm>
              <a:custGeom>
                <a:avLst/>
                <a:gdLst>
                  <a:gd name="connsiteX0" fmla="*/ 13742 w 26623"/>
                  <a:gd name="connsiteY0" fmla="*/ 26911 h 26623"/>
                  <a:gd name="connsiteX1" fmla="*/ 23155 w 26623"/>
                  <a:gd name="connsiteY1" fmla="*/ 23012 h 26623"/>
                  <a:gd name="connsiteX2" fmla="*/ 27054 w 26623"/>
                  <a:gd name="connsiteY2" fmla="*/ 13599 h 26623"/>
                  <a:gd name="connsiteX3" fmla="*/ 23155 w 26623"/>
                  <a:gd name="connsiteY3" fmla="*/ 4187 h 26623"/>
                  <a:gd name="connsiteX4" fmla="*/ 13742 w 26623"/>
                  <a:gd name="connsiteY4" fmla="*/ 288 h 26623"/>
                  <a:gd name="connsiteX5" fmla="*/ 4329 w 26623"/>
                  <a:gd name="connsiteY5" fmla="*/ 4187 h 26623"/>
                  <a:gd name="connsiteX6" fmla="*/ 430 w 26623"/>
                  <a:gd name="connsiteY6" fmla="*/ 13599 h 26623"/>
                  <a:gd name="connsiteX7" fmla="*/ 4329 w 26623"/>
                  <a:gd name="connsiteY7" fmla="*/ 23012 h 26623"/>
                  <a:gd name="connsiteX8" fmla="*/ 13742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2" y="26911"/>
                    </a:moveTo>
                    <a:cubicBezTo>
                      <a:pt x="17272" y="26911"/>
                      <a:pt x="20658" y="25508"/>
                      <a:pt x="23155" y="23012"/>
                    </a:cubicBezTo>
                    <a:cubicBezTo>
                      <a:pt x="25651" y="20516"/>
                      <a:pt x="27054" y="17130"/>
                      <a:pt x="27054" y="13599"/>
                    </a:cubicBezTo>
                    <a:cubicBezTo>
                      <a:pt x="27054" y="10069"/>
                      <a:pt x="25651" y="6683"/>
                      <a:pt x="23155" y="4187"/>
                    </a:cubicBezTo>
                    <a:cubicBezTo>
                      <a:pt x="20658" y="1690"/>
                      <a:pt x="17272" y="288"/>
                      <a:pt x="13742" y="288"/>
                    </a:cubicBezTo>
                    <a:cubicBezTo>
                      <a:pt x="10212" y="288"/>
                      <a:pt x="6826" y="1690"/>
                      <a:pt x="4329" y="4187"/>
                    </a:cubicBezTo>
                    <a:cubicBezTo>
                      <a:pt x="1833" y="6683"/>
                      <a:pt x="430" y="10069"/>
                      <a:pt x="430" y="13599"/>
                    </a:cubicBezTo>
                    <a:cubicBezTo>
                      <a:pt x="430" y="17130"/>
                      <a:pt x="1833" y="20516"/>
                      <a:pt x="4329" y="23012"/>
                    </a:cubicBezTo>
                    <a:cubicBezTo>
                      <a:pt x="6826" y="25508"/>
                      <a:pt x="10212" y="26911"/>
                      <a:pt x="13742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37" name="任意多边形: 形状 68836">
                <a:extLst>
                  <a:ext uri="{FF2B5EF4-FFF2-40B4-BE49-F238E27FC236}">
                    <a16:creationId xmlns:a16="http://schemas.microsoft.com/office/drawing/2014/main" id="{AC9EFC27-4E65-0926-B551-2B3FC381616E}"/>
                  </a:ext>
                </a:extLst>
              </p:cNvPr>
              <p:cNvSpPr/>
              <p:nvPr/>
            </p:nvSpPr>
            <p:spPr>
              <a:xfrm>
                <a:off x="6522720" y="2739557"/>
                <a:ext cx="26623" cy="26623"/>
              </a:xfrm>
              <a:custGeom>
                <a:avLst/>
                <a:gdLst>
                  <a:gd name="connsiteX0" fmla="*/ 13781 w 26623"/>
                  <a:gd name="connsiteY0" fmla="*/ 26854 h 26623"/>
                  <a:gd name="connsiteX1" fmla="*/ 23193 w 26623"/>
                  <a:gd name="connsiteY1" fmla="*/ 22956 h 26623"/>
                  <a:gd name="connsiteX2" fmla="*/ 27092 w 26623"/>
                  <a:gd name="connsiteY2" fmla="*/ 13543 h 26623"/>
                  <a:gd name="connsiteX3" fmla="*/ 23193 w 26623"/>
                  <a:gd name="connsiteY3" fmla="*/ 4130 h 26623"/>
                  <a:gd name="connsiteX4" fmla="*/ 13781 w 26623"/>
                  <a:gd name="connsiteY4" fmla="*/ 231 h 26623"/>
                  <a:gd name="connsiteX5" fmla="*/ 4368 w 26623"/>
                  <a:gd name="connsiteY5" fmla="*/ 4130 h 26623"/>
                  <a:gd name="connsiteX6" fmla="*/ 469 w 26623"/>
                  <a:gd name="connsiteY6" fmla="*/ 13543 h 26623"/>
                  <a:gd name="connsiteX7" fmla="*/ 4368 w 26623"/>
                  <a:gd name="connsiteY7" fmla="*/ 22956 h 26623"/>
                  <a:gd name="connsiteX8" fmla="*/ 13781 w 26623"/>
                  <a:gd name="connsiteY8" fmla="*/ 268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6854"/>
                    </a:moveTo>
                    <a:cubicBezTo>
                      <a:pt x="17311" y="26854"/>
                      <a:pt x="20697" y="25452"/>
                      <a:pt x="23193" y="22956"/>
                    </a:cubicBezTo>
                    <a:cubicBezTo>
                      <a:pt x="25690" y="20459"/>
                      <a:pt x="27092" y="17073"/>
                      <a:pt x="27092" y="13543"/>
                    </a:cubicBezTo>
                    <a:cubicBezTo>
                      <a:pt x="27092" y="10013"/>
                      <a:pt x="25690" y="6626"/>
                      <a:pt x="23193" y="4130"/>
                    </a:cubicBezTo>
                    <a:cubicBezTo>
                      <a:pt x="20697" y="1634"/>
                      <a:pt x="17311" y="231"/>
                      <a:pt x="13781" y="231"/>
                    </a:cubicBezTo>
                    <a:cubicBezTo>
                      <a:pt x="10250" y="231"/>
                      <a:pt x="6864" y="1634"/>
                      <a:pt x="4368" y="4130"/>
                    </a:cubicBezTo>
                    <a:cubicBezTo>
                      <a:pt x="1872" y="6626"/>
                      <a:pt x="469" y="10013"/>
                      <a:pt x="469" y="13543"/>
                    </a:cubicBezTo>
                    <a:cubicBezTo>
                      <a:pt x="469" y="17073"/>
                      <a:pt x="1872" y="20459"/>
                      <a:pt x="4368" y="22956"/>
                    </a:cubicBezTo>
                    <a:cubicBezTo>
                      <a:pt x="6864" y="25452"/>
                      <a:pt x="10250" y="26854"/>
                      <a:pt x="13781" y="268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38" name="任意多边形: 形状 68837">
                <a:extLst>
                  <a:ext uri="{FF2B5EF4-FFF2-40B4-BE49-F238E27FC236}">
                    <a16:creationId xmlns:a16="http://schemas.microsoft.com/office/drawing/2014/main" id="{A150EDC5-B422-C132-9300-2F9BE1CA5001}"/>
                  </a:ext>
                </a:extLst>
              </p:cNvPr>
              <p:cNvSpPr/>
              <p:nvPr/>
            </p:nvSpPr>
            <p:spPr>
              <a:xfrm>
                <a:off x="6442525" y="3236549"/>
                <a:ext cx="26623" cy="26623"/>
              </a:xfrm>
              <a:custGeom>
                <a:avLst/>
                <a:gdLst>
                  <a:gd name="connsiteX0" fmla="*/ 13774 w 26623"/>
                  <a:gd name="connsiteY0" fmla="*/ 26896 h 26623"/>
                  <a:gd name="connsiteX1" fmla="*/ 23187 w 26623"/>
                  <a:gd name="connsiteY1" fmla="*/ 22997 h 26623"/>
                  <a:gd name="connsiteX2" fmla="*/ 27085 w 26623"/>
                  <a:gd name="connsiteY2" fmla="*/ 13585 h 26623"/>
                  <a:gd name="connsiteX3" fmla="*/ 23187 w 26623"/>
                  <a:gd name="connsiteY3" fmla="*/ 4172 h 26623"/>
                  <a:gd name="connsiteX4" fmla="*/ 13774 w 26623"/>
                  <a:gd name="connsiteY4" fmla="*/ 273 h 26623"/>
                  <a:gd name="connsiteX5" fmla="*/ 4361 w 26623"/>
                  <a:gd name="connsiteY5" fmla="*/ 4172 h 26623"/>
                  <a:gd name="connsiteX6" fmla="*/ 462 w 26623"/>
                  <a:gd name="connsiteY6" fmla="*/ 13585 h 26623"/>
                  <a:gd name="connsiteX7" fmla="*/ 4361 w 26623"/>
                  <a:gd name="connsiteY7" fmla="*/ 22997 h 26623"/>
                  <a:gd name="connsiteX8" fmla="*/ 13774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896"/>
                    </a:moveTo>
                    <a:cubicBezTo>
                      <a:pt x="17304" y="26896"/>
                      <a:pt x="20690" y="25494"/>
                      <a:pt x="23187" y="22997"/>
                    </a:cubicBezTo>
                    <a:cubicBezTo>
                      <a:pt x="25683" y="20501"/>
                      <a:pt x="27085" y="17115"/>
                      <a:pt x="27085" y="13585"/>
                    </a:cubicBezTo>
                    <a:cubicBezTo>
                      <a:pt x="27085" y="10054"/>
                      <a:pt x="25683" y="6668"/>
                      <a:pt x="23187" y="4172"/>
                    </a:cubicBezTo>
                    <a:cubicBezTo>
                      <a:pt x="20690" y="1676"/>
                      <a:pt x="17304" y="273"/>
                      <a:pt x="13774" y="273"/>
                    </a:cubicBezTo>
                    <a:cubicBezTo>
                      <a:pt x="10244" y="273"/>
                      <a:pt x="6857" y="1676"/>
                      <a:pt x="4361" y="4172"/>
                    </a:cubicBezTo>
                    <a:cubicBezTo>
                      <a:pt x="1865" y="6668"/>
                      <a:pt x="462" y="10054"/>
                      <a:pt x="462" y="13585"/>
                    </a:cubicBezTo>
                    <a:cubicBezTo>
                      <a:pt x="462" y="17115"/>
                      <a:pt x="1865" y="20501"/>
                      <a:pt x="4361" y="22997"/>
                    </a:cubicBezTo>
                    <a:cubicBezTo>
                      <a:pt x="6857" y="25494"/>
                      <a:pt x="10244" y="26896"/>
                      <a:pt x="13774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39" name="任意多边形: 形状 68838">
                <a:extLst>
                  <a:ext uri="{FF2B5EF4-FFF2-40B4-BE49-F238E27FC236}">
                    <a16:creationId xmlns:a16="http://schemas.microsoft.com/office/drawing/2014/main" id="{425CB52A-5A71-7867-81DF-57DEA6972D37}"/>
                  </a:ext>
                </a:extLst>
              </p:cNvPr>
              <p:cNvSpPr/>
              <p:nvPr/>
            </p:nvSpPr>
            <p:spPr>
              <a:xfrm>
                <a:off x="5064614" y="3565463"/>
                <a:ext cx="26623" cy="26623"/>
              </a:xfrm>
              <a:custGeom>
                <a:avLst/>
                <a:gdLst>
                  <a:gd name="connsiteX0" fmla="*/ 13658 w 26623"/>
                  <a:gd name="connsiteY0" fmla="*/ 26924 h 26623"/>
                  <a:gd name="connsiteX1" fmla="*/ 23071 w 26623"/>
                  <a:gd name="connsiteY1" fmla="*/ 23025 h 26623"/>
                  <a:gd name="connsiteX2" fmla="*/ 26970 w 26623"/>
                  <a:gd name="connsiteY2" fmla="*/ 13612 h 26623"/>
                  <a:gd name="connsiteX3" fmla="*/ 23071 w 26623"/>
                  <a:gd name="connsiteY3" fmla="*/ 4199 h 26623"/>
                  <a:gd name="connsiteX4" fmla="*/ 13658 w 26623"/>
                  <a:gd name="connsiteY4" fmla="*/ 301 h 26623"/>
                  <a:gd name="connsiteX5" fmla="*/ 4245 w 26623"/>
                  <a:gd name="connsiteY5" fmla="*/ 4199 h 26623"/>
                  <a:gd name="connsiteX6" fmla="*/ 346 w 26623"/>
                  <a:gd name="connsiteY6" fmla="*/ 13612 h 26623"/>
                  <a:gd name="connsiteX7" fmla="*/ 4245 w 26623"/>
                  <a:gd name="connsiteY7" fmla="*/ 23025 h 26623"/>
                  <a:gd name="connsiteX8" fmla="*/ 13658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24"/>
                    </a:moveTo>
                    <a:cubicBezTo>
                      <a:pt x="17188" y="26924"/>
                      <a:pt x="20575" y="25521"/>
                      <a:pt x="23071" y="23025"/>
                    </a:cubicBezTo>
                    <a:cubicBezTo>
                      <a:pt x="25567" y="20529"/>
                      <a:pt x="26970" y="17142"/>
                      <a:pt x="26970" y="13612"/>
                    </a:cubicBezTo>
                    <a:cubicBezTo>
                      <a:pt x="26970" y="10082"/>
                      <a:pt x="25567" y="6696"/>
                      <a:pt x="23071" y="4199"/>
                    </a:cubicBezTo>
                    <a:cubicBezTo>
                      <a:pt x="20575" y="1703"/>
                      <a:pt x="17188" y="301"/>
                      <a:pt x="13658" y="301"/>
                    </a:cubicBezTo>
                    <a:cubicBezTo>
                      <a:pt x="10128" y="301"/>
                      <a:pt x="6742" y="1703"/>
                      <a:pt x="4245" y="4199"/>
                    </a:cubicBezTo>
                    <a:cubicBezTo>
                      <a:pt x="1749" y="6696"/>
                      <a:pt x="346" y="10082"/>
                      <a:pt x="346" y="13612"/>
                    </a:cubicBezTo>
                    <a:cubicBezTo>
                      <a:pt x="346" y="17142"/>
                      <a:pt x="1749" y="20529"/>
                      <a:pt x="4245" y="23025"/>
                    </a:cubicBezTo>
                    <a:cubicBezTo>
                      <a:pt x="6742" y="25521"/>
                      <a:pt x="10128" y="26924"/>
                      <a:pt x="13658" y="269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40" name="任意多边形: 形状 68839">
                <a:extLst>
                  <a:ext uri="{FF2B5EF4-FFF2-40B4-BE49-F238E27FC236}">
                    <a16:creationId xmlns:a16="http://schemas.microsoft.com/office/drawing/2014/main" id="{4E7DFBD6-0D13-A2FA-2288-97B931FD750B}"/>
                  </a:ext>
                </a:extLst>
              </p:cNvPr>
              <p:cNvSpPr/>
              <p:nvPr/>
            </p:nvSpPr>
            <p:spPr>
              <a:xfrm>
                <a:off x="7014157" y="4542643"/>
                <a:ext cx="26623" cy="26623"/>
              </a:xfrm>
              <a:custGeom>
                <a:avLst/>
                <a:gdLst>
                  <a:gd name="connsiteX0" fmla="*/ 13822 w 26623"/>
                  <a:gd name="connsiteY0" fmla="*/ 27006 h 26623"/>
                  <a:gd name="connsiteX1" fmla="*/ 23235 w 26623"/>
                  <a:gd name="connsiteY1" fmla="*/ 23107 h 26623"/>
                  <a:gd name="connsiteX2" fmla="*/ 27133 w 26623"/>
                  <a:gd name="connsiteY2" fmla="*/ 13694 h 26623"/>
                  <a:gd name="connsiteX3" fmla="*/ 23235 w 26623"/>
                  <a:gd name="connsiteY3" fmla="*/ 4282 h 26623"/>
                  <a:gd name="connsiteX4" fmla="*/ 13822 w 26623"/>
                  <a:gd name="connsiteY4" fmla="*/ 383 h 26623"/>
                  <a:gd name="connsiteX5" fmla="*/ 4409 w 26623"/>
                  <a:gd name="connsiteY5" fmla="*/ 4282 h 26623"/>
                  <a:gd name="connsiteX6" fmla="*/ 510 w 26623"/>
                  <a:gd name="connsiteY6" fmla="*/ 13694 h 26623"/>
                  <a:gd name="connsiteX7" fmla="*/ 4409 w 26623"/>
                  <a:gd name="connsiteY7" fmla="*/ 23107 h 26623"/>
                  <a:gd name="connsiteX8" fmla="*/ 13822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7006"/>
                    </a:moveTo>
                    <a:cubicBezTo>
                      <a:pt x="17352" y="27006"/>
                      <a:pt x="20738" y="25603"/>
                      <a:pt x="23235" y="23107"/>
                    </a:cubicBezTo>
                    <a:cubicBezTo>
                      <a:pt x="25731" y="20611"/>
                      <a:pt x="27133" y="17225"/>
                      <a:pt x="27133" y="13694"/>
                    </a:cubicBezTo>
                    <a:cubicBezTo>
                      <a:pt x="27133" y="10164"/>
                      <a:pt x="25731" y="6778"/>
                      <a:pt x="23235" y="4282"/>
                    </a:cubicBezTo>
                    <a:cubicBezTo>
                      <a:pt x="20738" y="1785"/>
                      <a:pt x="17352" y="383"/>
                      <a:pt x="13822" y="383"/>
                    </a:cubicBezTo>
                    <a:cubicBezTo>
                      <a:pt x="10292" y="383"/>
                      <a:pt x="6905" y="1785"/>
                      <a:pt x="4409" y="4282"/>
                    </a:cubicBezTo>
                    <a:cubicBezTo>
                      <a:pt x="1913" y="6778"/>
                      <a:pt x="510" y="10164"/>
                      <a:pt x="510" y="13694"/>
                    </a:cubicBezTo>
                    <a:cubicBezTo>
                      <a:pt x="510" y="17225"/>
                      <a:pt x="1913" y="20611"/>
                      <a:pt x="4409" y="23107"/>
                    </a:cubicBezTo>
                    <a:cubicBezTo>
                      <a:pt x="6905" y="25603"/>
                      <a:pt x="10292" y="27006"/>
                      <a:pt x="13822" y="270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41" name="任意多边形: 形状 68840">
                <a:extLst>
                  <a:ext uri="{FF2B5EF4-FFF2-40B4-BE49-F238E27FC236}">
                    <a16:creationId xmlns:a16="http://schemas.microsoft.com/office/drawing/2014/main" id="{68032261-6A5C-4CFA-9FB8-97BAB5DBF7DD}"/>
                  </a:ext>
                </a:extLst>
              </p:cNvPr>
              <p:cNvSpPr/>
              <p:nvPr/>
            </p:nvSpPr>
            <p:spPr>
              <a:xfrm>
                <a:off x="6792282" y="2830312"/>
                <a:ext cx="26623" cy="26623"/>
              </a:xfrm>
              <a:custGeom>
                <a:avLst/>
                <a:gdLst>
                  <a:gd name="connsiteX0" fmla="*/ 13803 w 26623"/>
                  <a:gd name="connsiteY0" fmla="*/ 26862 h 26623"/>
                  <a:gd name="connsiteX1" fmla="*/ 23216 w 26623"/>
                  <a:gd name="connsiteY1" fmla="*/ 22963 h 26623"/>
                  <a:gd name="connsiteX2" fmla="*/ 27115 w 26623"/>
                  <a:gd name="connsiteY2" fmla="*/ 13550 h 26623"/>
                  <a:gd name="connsiteX3" fmla="*/ 23216 w 26623"/>
                  <a:gd name="connsiteY3" fmla="*/ 4138 h 26623"/>
                  <a:gd name="connsiteX4" fmla="*/ 13803 w 26623"/>
                  <a:gd name="connsiteY4" fmla="*/ 239 h 26623"/>
                  <a:gd name="connsiteX5" fmla="*/ 4390 w 26623"/>
                  <a:gd name="connsiteY5" fmla="*/ 4138 h 26623"/>
                  <a:gd name="connsiteX6" fmla="*/ 492 w 26623"/>
                  <a:gd name="connsiteY6" fmla="*/ 13550 h 26623"/>
                  <a:gd name="connsiteX7" fmla="*/ 4390 w 26623"/>
                  <a:gd name="connsiteY7" fmla="*/ 22963 h 26623"/>
                  <a:gd name="connsiteX8" fmla="*/ 13803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862"/>
                    </a:moveTo>
                    <a:cubicBezTo>
                      <a:pt x="17333" y="26862"/>
                      <a:pt x="20720" y="25459"/>
                      <a:pt x="23216" y="22963"/>
                    </a:cubicBezTo>
                    <a:cubicBezTo>
                      <a:pt x="25712" y="20467"/>
                      <a:pt x="27115" y="17081"/>
                      <a:pt x="27115" y="13550"/>
                    </a:cubicBezTo>
                    <a:cubicBezTo>
                      <a:pt x="27115" y="10020"/>
                      <a:pt x="25712" y="6634"/>
                      <a:pt x="23216" y="4138"/>
                    </a:cubicBezTo>
                    <a:cubicBezTo>
                      <a:pt x="20720" y="1641"/>
                      <a:pt x="17333" y="239"/>
                      <a:pt x="13803" y="239"/>
                    </a:cubicBezTo>
                    <a:cubicBezTo>
                      <a:pt x="10273" y="239"/>
                      <a:pt x="6887" y="1641"/>
                      <a:pt x="4390" y="4138"/>
                    </a:cubicBezTo>
                    <a:cubicBezTo>
                      <a:pt x="1894" y="6634"/>
                      <a:pt x="492" y="10020"/>
                      <a:pt x="492" y="13550"/>
                    </a:cubicBezTo>
                    <a:cubicBezTo>
                      <a:pt x="492" y="17081"/>
                      <a:pt x="1894" y="20467"/>
                      <a:pt x="4390" y="22963"/>
                    </a:cubicBezTo>
                    <a:cubicBezTo>
                      <a:pt x="6887" y="25459"/>
                      <a:pt x="10273" y="26862"/>
                      <a:pt x="13803" y="268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42" name="任意多边形: 形状 68841">
                <a:extLst>
                  <a:ext uri="{FF2B5EF4-FFF2-40B4-BE49-F238E27FC236}">
                    <a16:creationId xmlns:a16="http://schemas.microsoft.com/office/drawing/2014/main" id="{74248366-65D6-86AB-1977-DF9ED177AB64}"/>
                  </a:ext>
                </a:extLst>
              </p:cNvPr>
              <p:cNvSpPr/>
              <p:nvPr/>
            </p:nvSpPr>
            <p:spPr>
              <a:xfrm>
                <a:off x="6811621" y="4848435"/>
                <a:ext cx="26623" cy="26623"/>
              </a:xfrm>
              <a:custGeom>
                <a:avLst/>
                <a:gdLst>
                  <a:gd name="connsiteX0" fmla="*/ 13805 w 26623"/>
                  <a:gd name="connsiteY0" fmla="*/ 27032 h 26623"/>
                  <a:gd name="connsiteX1" fmla="*/ 23218 w 26623"/>
                  <a:gd name="connsiteY1" fmla="*/ 23133 h 26623"/>
                  <a:gd name="connsiteX2" fmla="*/ 27116 w 26623"/>
                  <a:gd name="connsiteY2" fmla="*/ 13720 h 26623"/>
                  <a:gd name="connsiteX3" fmla="*/ 23218 w 26623"/>
                  <a:gd name="connsiteY3" fmla="*/ 4307 h 26623"/>
                  <a:gd name="connsiteX4" fmla="*/ 13805 w 26623"/>
                  <a:gd name="connsiteY4" fmla="*/ 408 h 26623"/>
                  <a:gd name="connsiteX5" fmla="*/ 4392 w 26623"/>
                  <a:gd name="connsiteY5" fmla="*/ 4307 h 26623"/>
                  <a:gd name="connsiteX6" fmla="*/ 493 w 26623"/>
                  <a:gd name="connsiteY6" fmla="*/ 13720 h 26623"/>
                  <a:gd name="connsiteX7" fmla="*/ 4392 w 26623"/>
                  <a:gd name="connsiteY7" fmla="*/ 23133 h 26623"/>
                  <a:gd name="connsiteX8" fmla="*/ 13805 w 26623"/>
                  <a:gd name="connsiteY8" fmla="*/ 270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7032"/>
                    </a:moveTo>
                    <a:cubicBezTo>
                      <a:pt x="17335" y="27032"/>
                      <a:pt x="20721" y="25629"/>
                      <a:pt x="23218" y="23133"/>
                    </a:cubicBezTo>
                    <a:cubicBezTo>
                      <a:pt x="25714" y="20636"/>
                      <a:pt x="27116" y="17250"/>
                      <a:pt x="27116" y="13720"/>
                    </a:cubicBezTo>
                    <a:cubicBezTo>
                      <a:pt x="27116" y="10190"/>
                      <a:pt x="25714" y="6803"/>
                      <a:pt x="23218" y="4307"/>
                    </a:cubicBezTo>
                    <a:cubicBezTo>
                      <a:pt x="20721" y="1811"/>
                      <a:pt x="17335" y="408"/>
                      <a:pt x="13805" y="408"/>
                    </a:cubicBezTo>
                    <a:cubicBezTo>
                      <a:pt x="10275" y="408"/>
                      <a:pt x="6888" y="1811"/>
                      <a:pt x="4392" y="4307"/>
                    </a:cubicBezTo>
                    <a:cubicBezTo>
                      <a:pt x="1896" y="6803"/>
                      <a:pt x="493" y="10190"/>
                      <a:pt x="493" y="13720"/>
                    </a:cubicBezTo>
                    <a:cubicBezTo>
                      <a:pt x="493" y="17250"/>
                      <a:pt x="1896" y="20636"/>
                      <a:pt x="4392" y="23133"/>
                    </a:cubicBezTo>
                    <a:cubicBezTo>
                      <a:pt x="6888" y="25629"/>
                      <a:pt x="10275" y="27032"/>
                      <a:pt x="13805" y="270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43" name="任意多边形: 形状 68842">
                <a:extLst>
                  <a:ext uri="{FF2B5EF4-FFF2-40B4-BE49-F238E27FC236}">
                    <a16:creationId xmlns:a16="http://schemas.microsoft.com/office/drawing/2014/main" id="{C6666078-79D3-2564-9F2E-88BFF5ED60A4}"/>
                  </a:ext>
                </a:extLst>
              </p:cNvPr>
              <p:cNvSpPr/>
              <p:nvPr/>
            </p:nvSpPr>
            <p:spPr>
              <a:xfrm>
                <a:off x="6731768" y="3929537"/>
                <a:ext cx="26623" cy="26623"/>
              </a:xfrm>
              <a:custGeom>
                <a:avLst/>
                <a:gdLst>
                  <a:gd name="connsiteX0" fmla="*/ 13798 w 26623"/>
                  <a:gd name="connsiteY0" fmla="*/ 26954 h 26623"/>
                  <a:gd name="connsiteX1" fmla="*/ 23211 w 26623"/>
                  <a:gd name="connsiteY1" fmla="*/ 23055 h 26623"/>
                  <a:gd name="connsiteX2" fmla="*/ 27110 w 26623"/>
                  <a:gd name="connsiteY2" fmla="*/ 13643 h 26623"/>
                  <a:gd name="connsiteX3" fmla="*/ 23211 w 26623"/>
                  <a:gd name="connsiteY3" fmla="*/ 4230 h 26623"/>
                  <a:gd name="connsiteX4" fmla="*/ 13798 w 26623"/>
                  <a:gd name="connsiteY4" fmla="*/ 331 h 26623"/>
                  <a:gd name="connsiteX5" fmla="*/ 4385 w 26623"/>
                  <a:gd name="connsiteY5" fmla="*/ 4230 h 26623"/>
                  <a:gd name="connsiteX6" fmla="*/ 487 w 26623"/>
                  <a:gd name="connsiteY6" fmla="*/ 13643 h 26623"/>
                  <a:gd name="connsiteX7" fmla="*/ 4385 w 26623"/>
                  <a:gd name="connsiteY7" fmla="*/ 23055 h 26623"/>
                  <a:gd name="connsiteX8" fmla="*/ 13798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54"/>
                    </a:moveTo>
                    <a:cubicBezTo>
                      <a:pt x="17328" y="26954"/>
                      <a:pt x="20715" y="25552"/>
                      <a:pt x="23211" y="23055"/>
                    </a:cubicBezTo>
                    <a:cubicBezTo>
                      <a:pt x="25707" y="20559"/>
                      <a:pt x="27110" y="17173"/>
                      <a:pt x="27110" y="13643"/>
                    </a:cubicBezTo>
                    <a:cubicBezTo>
                      <a:pt x="27110" y="10112"/>
                      <a:pt x="25707" y="6726"/>
                      <a:pt x="23211" y="4230"/>
                    </a:cubicBezTo>
                    <a:cubicBezTo>
                      <a:pt x="20715" y="1734"/>
                      <a:pt x="17328" y="331"/>
                      <a:pt x="13798" y="331"/>
                    </a:cubicBezTo>
                    <a:cubicBezTo>
                      <a:pt x="10268" y="331"/>
                      <a:pt x="6882" y="1734"/>
                      <a:pt x="4385" y="4230"/>
                    </a:cubicBezTo>
                    <a:cubicBezTo>
                      <a:pt x="1889" y="6726"/>
                      <a:pt x="487" y="10112"/>
                      <a:pt x="487" y="13643"/>
                    </a:cubicBezTo>
                    <a:cubicBezTo>
                      <a:pt x="487" y="17173"/>
                      <a:pt x="1889" y="20559"/>
                      <a:pt x="4385" y="23055"/>
                    </a:cubicBezTo>
                    <a:cubicBezTo>
                      <a:pt x="6882" y="25552"/>
                      <a:pt x="10268" y="26954"/>
                      <a:pt x="13798" y="269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44" name="任意多边形: 形状 68843">
                <a:extLst>
                  <a:ext uri="{FF2B5EF4-FFF2-40B4-BE49-F238E27FC236}">
                    <a16:creationId xmlns:a16="http://schemas.microsoft.com/office/drawing/2014/main" id="{D978B4C2-5C38-9FDA-0D85-EE6D5564C230}"/>
                  </a:ext>
                </a:extLst>
              </p:cNvPr>
              <p:cNvSpPr/>
              <p:nvPr/>
            </p:nvSpPr>
            <p:spPr>
              <a:xfrm>
                <a:off x="6757393" y="2742460"/>
                <a:ext cx="26623" cy="26623"/>
              </a:xfrm>
              <a:custGeom>
                <a:avLst/>
                <a:gdLst>
                  <a:gd name="connsiteX0" fmla="*/ 13800 w 26623"/>
                  <a:gd name="connsiteY0" fmla="*/ 26855 h 26623"/>
                  <a:gd name="connsiteX1" fmla="*/ 23213 w 26623"/>
                  <a:gd name="connsiteY1" fmla="*/ 22956 h 26623"/>
                  <a:gd name="connsiteX2" fmla="*/ 27112 w 26623"/>
                  <a:gd name="connsiteY2" fmla="*/ 13543 h 26623"/>
                  <a:gd name="connsiteX3" fmla="*/ 23213 w 26623"/>
                  <a:gd name="connsiteY3" fmla="*/ 4130 h 26623"/>
                  <a:gd name="connsiteX4" fmla="*/ 13800 w 26623"/>
                  <a:gd name="connsiteY4" fmla="*/ 231 h 26623"/>
                  <a:gd name="connsiteX5" fmla="*/ 4388 w 26623"/>
                  <a:gd name="connsiteY5" fmla="*/ 4130 h 26623"/>
                  <a:gd name="connsiteX6" fmla="*/ 489 w 26623"/>
                  <a:gd name="connsiteY6" fmla="*/ 13543 h 26623"/>
                  <a:gd name="connsiteX7" fmla="*/ 4388 w 26623"/>
                  <a:gd name="connsiteY7" fmla="*/ 22956 h 26623"/>
                  <a:gd name="connsiteX8" fmla="*/ 13800 w 26623"/>
                  <a:gd name="connsiteY8" fmla="*/ 268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855"/>
                    </a:moveTo>
                    <a:cubicBezTo>
                      <a:pt x="17331" y="26855"/>
                      <a:pt x="20717" y="25452"/>
                      <a:pt x="23213" y="22956"/>
                    </a:cubicBezTo>
                    <a:cubicBezTo>
                      <a:pt x="25709" y="20459"/>
                      <a:pt x="27112" y="17073"/>
                      <a:pt x="27112" y="13543"/>
                    </a:cubicBezTo>
                    <a:cubicBezTo>
                      <a:pt x="27112" y="10013"/>
                      <a:pt x="25709" y="6627"/>
                      <a:pt x="23213" y="4130"/>
                    </a:cubicBezTo>
                    <a:cubicBezTo>
                      <a:pt x="20717" y="1634"/>
                      <a:pt x="17331" y="231"/>
                      <a:pt x="13800" y="231"/>
                    </a:cubicBezTo>
                    <a:cubicBezTo>
                      <a:pt x="10270" y="231"/>
                      <a:pt x="6884" y="1634"/>
                      <a:pt x="4388" y="4130"/>
                    </a:cubicBezTo>
                    <a:cubicBezTo>
                      <a:pt x="1891" y="6627"/>
                      <a:pt x="489" y="10013"/>
                      <a:pt x="489" y="13543"/>
                    </a:cubicBezTo>
                    <a:cubicBezTo>
                      <a:pt x="489" y="17073"/>
                      <a:pt x="1891" y="20459"/>
                      <a:pt x="4388" y="22956"/>
                    </a:cubicBezTo>
                    <a:cubicBezTo>
                      <a:pt x="6884" y="25452"/>
                      <a:pt x="10270" y="26855"/>
                      <a:pt x="13800" y="268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45" name="任意多边形: 形状 68844">
                <a:extLst>
                  <a:ext uri="{FF2B5EF4-FFF2-40B4-BE49-F238E27FC236}">
                    <a16:creationId xmlns:a16="http://schemas.microsoft.com/office/drawing/2014/main" id="{81FFD19E-2C08-ECC2-0143-3F9047D6E77D}"/>
                  </a:ext>
                </a:extLst>
              </p:cNvPr>
              <p:cNvSpPr/>
              <p:nvPr/>
            </p:nvSpPr>
            <p:spPr>
              <a:xfrm>
                <a:off x="4274859" y="3877246"/>
                <a:ext cx="26623" cy="26623"/>
              </a:xfrm>
              <a:custGeom>
                <a:avLst/>
                <a:gdLst>
                  <a:gd name="connsiteX0" fmla="*/ 13592 w 26623"/>
                  <a:gd name="connsiteY0" fmla="*/ 26950 h 26623"/>
                  <a:gd name="connsiteX1" fmla="*/ 23004 w 26623"/>
                  <a:gd name="connsiteY1" fmla="*/ 23051 h 26623"/>
                  <a:gd name="connsiteX2" fmla="*/ 26903 w 26623"/>
                  <a:gd name="connsiteY2" fmla="*/ 13638 h 26623"/>
                  <a:gd name="connsiteX3" fmla="*/ 23004 w 26623"/>
                  <a:gd name="connsiteY3" fmla="*/ 4226 h 26623"/>
                  <a:gd name="connsiteX4" fmla="*/ 13592 w 26623"/>
                  <a:gd name="connsiteY4" fmla="*/ 327 h 26623"/>
                  <a:gd name="connsiteX5" fmla="*/ 4179 w 26623"/>
                  <a:gd name="connsiteY5" fmla="*/ 4226 h 26623"/>
                  <a:gd name="connsiteX6" fmla="*/ 280 w 26623"/>
                  <a:gd name="connsiteY6" fmla="*/ 13638 h 26623"/>
                  <a:gd name="connsiteX7" fmla="*/ 4179 w 26623"/>
                  <a:gd name="connsiteY7" fmla="*/ 23051 h 26623"/>
                  <a:gd name="connsiteX8" fmla="*/ 13592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2" y="26950"/>
                    </a:moveTo>
                    <a:cubicBezTo>
                      <a:pt x="17122" y="26950"/>
                      <a:pt x="20508" y="25547"/>
                      <a:pt x="23004" y="23051"/>
                    </a:cubicBezTo>
                    <a:cubicBezTo>
                      <a:pt x="25501" y="20555"/>
                      <a:pt x="26903" y="17169"/>
                      <a:pt x="26903" y="13638"/>
                    </a:cubicBezTo>
                    <a:cubicBezTo>
                      <a:pt x="26903" y="10108"/>
                      <a:pt x="25501" y="6722"/>
                      <a:pt x="23004" y="4226"/>
                    </a:cubicBezTo>
                    <a:cubicBezTo>
                      <a:pt x="20508" y="1729"/>
                      <a:pt x="17122" y="327"/>
                      <a:pt x="13592" y="327"/>
                    </a:cubicBezTo>
                    <a:cubicBezTo>
                      <a:pt x="10061" y="327"/>
                      <a:pt x="6675" y="1729"/>
                      <a:pt x="4179" y="4226"/>
                    </a:cubicBezTo>
                    <a:cubicBezTo>
                      <a:pt x="1683" y="6722"/>
                      <a:pt x="280" y="10108"/>
                      <a:pt x="280" y="13638"/>
                    </a:cubicBezTo>
                    <a:cubicBezTo>
                      <a:pt x="280" y="17169"/>
                      <a:pt x="1683" y="20555"/>
                      <a:pt x="4179" y="23051"/>
                    </a:cubicBezTo>
                    <a:cubicBezTo>
                      <a:pt x="6675" y="25547"/>
                      <a:pt x="10061" y="26950"/>
                      <a:pt x="13592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46" name="任意多边形: 形状 68845">
                <a:extLst>
                  <a:ext uri="{FF2B5EF4-FFF2-40B4-BE49-F238E27FC236}">
                    <a16:creationId xmlns:a16="http://schemas.microsoft.com/office/drawing/2014/main" id="{AEC59D7F-0CF0-E482-7DB9-7F3EF0745955}"/>
                  </a:ext>
                </a:extLst>
              </p:cNvPr>
              <p:cNvSpPr/>
              <p:nvPr/>
            </p:nvSpPr>
            <p:spPr>
              <a:xfrm>
                <a:off x="6306913" y="4464953"/>
                <a:ext cx="26623" cy="26623"/>
              </a:xfrm>
              <a:custGeom>
                <a:avLst/>
                <a:gdLst>
                  <a:gd name="connsiteX0" fmla="*/ 13762 w 26623"/>
                  <a:gd name="connsiteY0" fmla="*/ 26999 h 26623"/>
                  <a:gd name="connsiteX1" fmla="*/ 23175 w 26623"/>
                  <a:gd name="connsiteY1" fmla="*/ 23100 h 26623"/>
                  <a:gd name="connsiteX2" fmla="*/ 27074 w 26623"/>
                  <a:gd name="connsiteY2" fmla="*/ 13688 h 26623"/>
                  <a:gd name="connsiteX3" fmla="*/ 23175 w 26623"/>
                  <a:gd name="connsiteY3" fmla="*/ 4275 h 26623"/>
                  <a:gd name="connsiteX4" fmla="*/ 13762 w 26623"/>
                  <a:gd name="connsiteY4" fmla="*/ 376 h 26623"/>
                  <a:gd name="connsiteX5" fmla="*/ 4350 w 26623"/>
                  <a:gd name="connsiteY5" fmla="*/ 4275 h 26623"/>
                  <a:gd name="connsiteX6" fmla="*/ 451 w 26623"/>
                  <a:gd name="connsiteY6" fmla="*/ 13688 h 26623"/>
                  <a:gd name="connsiteX7" fmla="*/ 4350 w 26623"/>
                  <a:gd name="connsiteY7" fmla="*/ 23100 h 26623"/>
                  <a:gd name="connsiteX8" fmla="*/ 13762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999"/>
                    </a:moveTo>
                    <a:cubicBezTo>
                      <a:pt x="17293" y="26999"/>
                      <a:pt x="20679" y="25597"/>
                      <a:pt x="23175" y="23100"/>
                    </a:cubicBezTo>
                    <a:cubicBezTo>
                      <a:pt x="25671" y="20604"/>
                      <a:pt x="27074" y="17218"/>
                      <a:pt x="27074" y="13688"/>
                    </a:cubicBezTo>
                    <a:cubicBezTo>
                      <a:pt x="27074" y="10157"/>
                      <a:pt x="25671" y="6771"/>
                      <a:pt x="23175" y="4275"/>
                    </a:cubicBezTo>
                    <a:cubicBezTo>
                      <a:pt x="20679" y="1779"/>
                      <a:pt x="17293" y="376"/>
                      <a:pt x="13762" y="376"/>
                    </a:cubicBezTo>
                    <a:cubicBezTo>
                      <a:pt x="10232" y="376"/>
                      <a:pt x="6846" y="1779"/>
                      <a:pt x="4350" y="4275"/>
                    </a:cubicBezTo>
                    <a:cubicBezTo>
                      <a:pt x="1853" y="6771"/>
                      <a:pt x="451" y="10157"/>
                      <a:pt x="451" y="13688"/>
                    </a:cubicBezTo>
                    <a:cubicBezTo>
                      <a:pt x="451" y="17218"/>
                      <a:pt x="1853" y="20604"/>
                      <a:pt x="4350" y="23100"/>
                    </a:cubicBezTo>
                    <a:cubicBezTo>
                      <a:pt x="6846" y="25597"/>
                      <a:pt x="10232" y="26999"/>
                      <a:pt x="13762" y="269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47" name="任意多边形: 形状 68846">
                <a:extLst>
                  <a:ext uri="{FF2B5EF4-FFF2-40B4-BE49-F238E27FC236}">
                    <a16:creationId xmlns:a16="http://schemas.microsoft.com/office/drawing/2014/main" id="{E2E60753-535C-A39E-ADA2-DD8F2B13ED46}"/>
                  </a:ext>
                </a:extLst>
              </p:cNvPr>
              <p:cNvSpPr/>
              <p:nvPr/>
            </p:nvSpPr>
            <p:spPr>
              <a:xfrm>
                <a:off x="6176113" y="4553923"/>
                <a:ext cx="26623" cy="26623"/>
              </a:xfrm>
              <a:custGeom>
                <a:avLst/>
                <a:gdLst>
                  <a:gd name="connsiteX0" fmla="*/ 13751 w 26623"/>
                  <a:gd name="connsiteY0" fmla="*/ 27007 h 26623"/>
                  <a:gd name="connsiteX1" fmla="*/ 23164 w 26623"/>
                  <a:gd name="connsiteY1" fmla="*/ 23108 h 26623"/>
                  <a:gd name="connsiteX2" fmla="*/ 27063 w 26623"/>
                  <a:gd name="connsiteY2" fmla="*/ 13695 h 26623"/>
                  <a:gd name="connsiteX3" fmla="*/ 23164 w 26623"/>
                  <a:gd name="connsiteY3" fmla="*/ 4282 h 26623"/>
                  <a:gd name="connsiteX4" fmla="*/ 13751 w 26623"/>
                  <a:gd name="connsiteY4" fmla="*/ 384 h 26623"/>
                  <a:gd name="connsiteX5" fmla="*/ 4339 w 26623"/>
                  <a:gd name="connsiteY5" fmla="*/ 4282 h 26623"/>
                  <a:gd name="connsiteX6" fmla="*/ 440 w 26623"/>
                  <a:gd name="connsiteY6" fmla="*/ 13695 h 26623"/>
                  <a:gd name="connsiteX7" fmla="*/ 4339 w 26623"/>
                  <a:gd name="connsiteY7" fmla="*/ 23108 h 26623"/>
                  <a:gd name="connsiteX8" fmla="*/ 13751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7007"/>
                    </a:moveTo>
                    <a:cubicBezTo>
                      <a:pt x="17282" y="27007"/>
                      <a:pt x="20668" y="25604"/>
                      <a:pt x="23164" y="23108"/>
                    </a:cubicBezTo>
                    <a:cubicBezTo>
                      <a:pt x="25660" y="20612"/>
                      <a:pt x="27063" y="17225"/>
                      <a:pt x="27063" y="13695"/>
                    </a:cubicBezTo>
                    <a:cubicBezTo>
                      <a:pt x="27063" y="10165"/>
                      <a:pt x="25660" y="6779"/>
                      <a:pt x="23164" y="4282"/>
                    </a:cubicBezTo>
                    <a:cubicBezTo>
                      <a:pt x="20668" y="1786"/>
                      <a:pt x="17282" y="384"/>
                      <a:pt x="13751" y="384"/>
                    </a:cubicBezTo>
                    <a:cubicBezTo>
                      <a:pt x="10221" y="384"/>
                      <a:pt x="6835" y="1786"/>
                      <a:pt x="4339" y="4282"/>
                    </a:cubicBezTo>
                    <a:cubicBezTo>
                      <a:pt x="1842" y="6779"/>
                      <a:pt x="440" y="10165"/>
                      <a:pt x="440" y="13695"/>
                    </a:cubicBezTo>
                    <a:cubicBezTo>
                      <a:pt x="440" y="17225"/>
                      <a:pt x="1842" y="20612"/>
                      <a:pt x="4339" y="23108"/>
                    </a:cubicBezTo>
                    <a:cubicBezTo>
                      <a:pt x="6835" y="25604"/>
                      <a:pt x="10221" y="27007"/>
                      <a:pt x="13751" y="270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48" name="任意多边形: 形状 68847">
                <a:extLst>
                  <a:ext uri="{FF2B5EF4-FFF2-40B4-BE49-F238E27FC236}">
                    <a16:creationId xmlns:a16="http://schemas.microsoft.com/office/drawing/2014/main" id="{EA41CE28-DD98-337A-8155-5F9A8545A5AF}"/>
                  </a:ext>
                </a:extLst>
              </p:cNvPr>
              <p:cNvSpPr/>
              <p:nvPr/>
            </p:nvSpPr>
            <p:spPr>
              <a:xfrm>
                <a:off x="6914465" y="3494171"/>
                <a:ext cx="26623" cy="26623"/>
              </a:xfrm>
              <a:custGeom>
                <a:avLst/>
                <a:gdLst>
                  <a:gd name="connsiteX0" fmla="*/ 13813 w 26623"/>
                  <a:gd name="connsiteY0" fmla="*/ 26918 h 26623"/>
                  <a:gd name="connsiteX1" fmla="*/ 23226 w 26623"/>
                  <a:gd name="connsiteY1" fmla="*/ 23019 h 26623"/>
                  <a:gd name="connsiteX2" fmla="*/ 27125 w 26623"/>
                  <a:gd name="connsiteY2" fmla="*/ 13606 h 26623"/>
                  <a:gd name="connsiteX3" fmla="*/ 23226 w 26623"/>
                  <a:gd name="connsiteY3" fmla="*/ 4193 h 26623"/>
                  <a:gd name="connsiteX4" fmla="*/ 13813 w 26623"/>
                  <a:gd name="connsiteY4" fmla="*/ 295 h 26623"/>
                  <a:gd name="connsiteX5" fmla="*/ 4401 w 26623"/>
                  <a:gd name="connsiteY5" fmla="*/ 4193 h 26623"/>
                  <a:gd name="connsiteX6" fmla="*/ 502 w 26623"/>
                  <a:gd name="connsiteY6" fmla="*/ 13606 h 26623"/>
                  <a:gd name="connsiteX7" fmla="*/ 4401 w 26623"/>
                  <a:gd name="connsiteY7" fmla="*/ 23019 h 26623"/>
                  <a:gd name="connsiteX8" fmla="*/ 13813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918"/>
                    </a:moveTo>
                    <a:cubicBezTo>
                      <a:pt x="17344" y="26918"/>
                      <a:pt x="20730" y="25515"/>
                      <a:pt x="23226" y="23019"/>
                    </a:cubicBezTo>
                    <a:cubicBezTo>
                      <a:pt x="25722" y="20523"/>
                      <a:pt x="27125" y="17136"/>
                      <a:pt x="27125" y="13606"/>
                    </a:cubicBezTo>
                    <a:cubicBezTo>
                      <a:pt x="27125" y="10076"/>
                      <a:pt x="25722" y="6690"/>
                      <a:pt x="23226" y="4193"/>
                    </a:cubicBezTo>
                    <a:cubicBezTo>
                      <a:pt x="20730" y="1697"/>
                      <a:pt x="17344" y="295"/>
                      <a:pt x="13813" y="295"/>
                    </a:cubicBezTo>
                    <a:cubicBezTo>
                      <a:pt x="10283" y="295"/>
                      <a:pt x="6897" y="1697"/>
                      <a:pt x="4401" y="4193"/>
                    </a:cubicBezTo>
                    <a:cubicBezTo>
                      <a:pt x="1904" y="6690"/>
                      <a:pt x="502" y="10076"/>
                      <a:pt x="502" y="13606"/>
                    </a:cubicBezTo>
                    <a:cubicBezTo>
                      <a:pt x="502" y="17136"/>
                      <a:pt x="1904" y="20523"/>
                      <a:pt x="4401" y="23019"/>
                    </a:cubicBezTo>
                    <a:cubicBezTo>
                      <a:pt x="6897" y="25515"/>
                      <a:pt x="10283" y="26918"/>
                      <a:pt x="13813" y="2691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49" name="任意多边形: 形状 68848">
                <a:extLst>
                  <a:ext uri="{FF2B5EF4-FFF2-40B4-BE49-F238E27FC236}">
                    <a16:creationId xmlns:a16="http://schemas.microsoft.com/office/drawing/2014/main" id="{135EC149-B4F6-7CB4-E74D-B71FE6DAC2F9}"/>
                  </a:ext>
                </a:extLst>
              </p:cNvPr>
              <p:cNvSpPr/>
              <p:nvPr/>
            </p:nvSpPr>
            <p:spPr>
              <a:xfrm>
                <a:off x="6563578" y="2897330"/>
                <a:ext cx="26623" cy="26623"/>
              </a:xfrm>
              <a:custGeom>
                <a:avLst/>
                <a:gdLst>
                  <a:gd name="connsiteX0" fmla="*/ 13784 w 26623"/>
                  <a:gd name="connsiteY0" fmla="*/ 26868 h 26623"/>
                  <a:gd name="connsiteX1" fmla="*/ 23197 w 26623"/>
                  <a:gd name="connsiteY1" fmla="*/ 22969 h 26623"/>
                  <a:gd name="connsiteX2" fmla="*/ 27096 w 26623"/>
                  <a:gd name="connsiteY2" fmla="*/ 13556 h 26623"/>
                  <a:gd name="connsiteX3" fmla="*/ 23197 w 26623"/>
                  <a:gd name="connsiteY3" fmla="*/ 4143 h 26623"/>
                  <a:gd name="connsiteX4" fmla="*/ 13784 w 26623"/>
                  <a:gd name="connsiteY4" fmla="*/ 244 h 26623"/>
                  <a:gd name="connsiteX5" fmla="*/ 4371 w 26623"/>
                  <a:gd name="connsiteY5" fmla="*/ 4143 h 26623"/>
                  <a:gd name="connsiteX6" fmla="*/ 472 w 26623"/>
                  <a:gd name="connsiteY6" fmla="*/ 13556 h 26623"/>
                  <a:gd name="connsiteX7" fmla="*/ 4371 w 26623"/>
                  <a:gd name="connsiteY7" fmla="*/ 22969 h 26623"/>
                  <a:gd name="connsiteX8" fmla="*/ 13784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4" y="26868"/>
                    </a:moveTo>
                    <a:cubicBezTo>
                      <a:pt x="17314" y="26868"/>
                      <a:pt x="20700" y="25465"/>
                      <a:pt x="23197" y="22969"/>
                    </a:cubicBezTo>
                    <a:cubicBezTo>
                      <a:pt x="25693" y="20472"/>
                      <a:pt x="27096" y="17086"/>
                      <a:pt x="27096" y="13556"/>
                    </a:cubicBezTo>
                    <a:cubicBezTo>
                      <a:pt x="27096" y="10026"/>
                      <a:pt x="25693" y="6640"/>
                      <a:pt x="23197" y="4143"/>
                    </a:cubicBezTo>
                    <a:cubicBezTo>
                      <a:pt x="20700" y="1647"/>
                      <a:pt x="17314" y="244"/>
                      <a:pt x="13784" y="244"/>
                    </a:cubicBezTo>
                    <a:cubicBezTo>
                      <a:pt x="10254" y="244"/>
                      <a:pt x="6868" y="1647"/>
                      <a:pt x="4371" y="4143"/>
                    </a:cubicBezTo>
                    <a:cubicBezTo>
                      <a:pt x="1875" y="6640"/>
                      <a:pt x="472" y="10026"/>
                      <a:pt x="472" y="13556"/>
                    </a:cubicBezTo>
                    <a:cubicBezTo>
                      <a:pt x="472" y="17086"/>
                      <a:pt x="1875" y="20472"/>
                      <a:pt x="4371" y="22969"/>
                    </a:cubicBezTo>
                    <a:cubicBezTo>
                      <a:pt x="6868" y="25465"/>
                      <a:pt x="10254" y="26868"/>
                      <a:pt x="13784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50" name="任意多边形: 形状 68849">
                <a:extLst>
                  <a:ext uri="{FF2B5EF4-FFF2-40B4-BE49-F238E27FC236}">
                    <a16:creationId xmlns:a16="http://schemas.microsoft.com/office/drawing/2014/main" id="{7676FA3E-B915-076F-48D1-3BFB4B801826}"/>
                  </a:ext>
                </a:extLst>
              </p:cNvPr>
              <p:cNvSpPr/>
              <p:nvPr/>
            </p:nvSpPr>
            <p:spPr>
              <a:xfrm>
                <a:off x="6447379" y="3299360"/>
                <a:ext cx="26623" cy="26623"/>
              </a:xfrm>
              <a:custGeom>
                <a:avLst/>
                <a:gdLst>
                  <a:gd name="connsiteX0" fmla="*/ 13774 w 26623"/>
                  <a:gd name="connsiteY0" fmla="*/ 26901 h 26623"/>
                  <a:gd name="connsiteX1" fmla="*/ 23187 w 26623"/>
                  <a:gd name="connsiteY1" fmla="*/ 23003 h 26623"/>
                  <a:gd name="connsiteX2" fmla="*/ 27086 w 26623"/>
                  <a:gd name="connsiteY2" fmla="*/ 13590 h 26623"/>
                  <a:gd name="connsiteX3" fmla="*/ 23187 w 26623"/>
                  <a:gd name="connsiteY3" fmla="*/ 4177 h 26623"/>
                  <a:gd name="connsiteX4" fmla="*/ 13774 w 26623"/>
                  <a:gd name="connsiteY4" fmla="*/ 278 h 26623"/>
                  <a:gd name="connsiteX5" fmla="*/ 4362 w 26623"/>
                  <a:gd name="connsiteY5" fmla="*/ 4177 h 26623"/>
                  <a:gd name="connsiteX6" fmla="*/ 463 w 26623"/>
                  <a:gd name="connsiteY6" fmla="*/ 13590 h 26623"/>
                  <a:gd name="connsiteX7" fmla="*/ 4362 w 26623"/>
                  <a:gd name="connsiteY7" fmla="*/ 23003 h 26623"/>
                  <a:gd name="connsiteX8" fmla="*/ 13774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901"/>
                    </a:moveTo>
                    <a:cubicBezTo>
                      <a:pt x="17304" y="26901"/>
                      <a:pt x="20691" y="25499"/>
                      <a:pt x="23187" y="23003"/>
                    </a:cubicBezTo>
                    <a:cubicBezTo>
                      <a:pt x="25683" y="20506"/>
                      <a:pt x="27086" y="17120"/>
                      <a:pt x="27086" y="13590"/>
                    </a:cubicBezTo>
                    <a:cubicBezTo>
                      <a:pt x="27086" y="10060"/>
                      <a:pt x="25683" y="6673"/>
                      <a:pt x="23187" y="4177"/>
                    </a:cubicBezTo>
                    <a:cubicBezTo>
                      <a:pt x="20691" y="1681"/>
                      <a:pt x="17304" y="278"/>
                      <a:pt x="13774" y="278"/>
                    </a:cubicBezTo>
                    <a:cubicBezTo>
                      <a:pt x="10244" y="278"/>
                      <a:pt x="6858" y="1681"/>
                      <a:pt x="4362" y="4177"/>
                    </a:cubicBezTo>
                    <a:cubicBezTo>
                      <a:pt x="1865" y="6673"/>
                      <a:pt x="463" y="10060"/>
                      <a:pt x="463" y="13590"/>
                    </a:cubicBezTo>
                    <a:cubicBezTo>
                      <a:pt x="463" y="17120"/>
                      <a:pt x="1865" y="20506"/>
                      <a:pt x="4362" y="23003"/>
                    </a:cubicBezTo>
                    <a:cubicBezTo>
                      <a:pt x="6858" y="25499"/>
                      <a:pt x="10244" y="26901"/>
                      <a:pt x="13774" y="269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51" name="任意多边形: 形状 68850">
                <a:extLst>
                  <a:ext uri="{FF2B5EF4-FFF2-40B4-BE49-F238E27FC236}">
                    <a16:creationId xmlns:a16="http://schemas.microsoft.com/office/drawing/2014/main" id="{5B515FD3-3E53-1854-531F-52109BA1098D}"/>
                  </a:ext>
                </a:extLst>
              </p:cNvPr>
              <p:cNvSpPr/>
              <p:nvPr/>
            </p:nvSpPr>
            <p:spPr>
              <a:xfrm>
                <a:off x="5321740" y="3680782"/>
                <a:ext cx="26623" cy="26623"/>
              </a:xfrm>
              <a:custGeom>
                <a:avLst/>
                <a:gdLst>
                  <a:gd name="connsiteX0" fmla="*/ 13680 w 26623"/>
                  <a:gd name="connsiteY0" fmla="*/ 26933 h 26623"/>
                  <a:gd name="connsiteX1" fmla="*/ 23092 w 26623"/>
                  <a:gd name="connsiteY1" fmla="*/ 23035 h 26623"/>
                  <a:gd name="connsiteX2" fmla="*/ 26991 w 26623"/>
                  <a:gd name="connsiteY2" fmla="*/ 13622 h 26623"/>
                  <a:gd name="connsiteX3" fmla="*/ 23092 w 26623"/>
                  <a:gd name="connsiteY3" fmla="*/ 4209 h 26623"/>
                  <a:gd name="connsiteX4" fmla="*/ 13680 w 26623"/>
                  <a:gd name="connsiteY4" fmla="*/ 310 h 26623"/>
                  <a:gd name="connsiteX5" fmla="*/ 4267 w 26623"/>
                  <a:gd name="connsiteY5" fmla="*/ 4209 h 26623"/>
                  <a:gd name="connsiteX6" fmla="*/ 368 w 26623"/>
                  <a:gd name="connsiteY6" fmla="*/ 13622 h 26623"/>
                  <a:gd name="connsiteX7" fmla="*/ 4267 w 26623"/>
                  <a:gd name="connsiteY7" fmla="*/ 23035 h 26623"/>
                  <a:gd name="connsiteX8" fmla="*/ 13680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0" y="26933"/>
                    </a:moveTo>
                    <a:cubicBezTo>
                      <a:pt x="17210" y="26933"/>
                      <a:pt x="20596" y="25531"/>
                      <a:pt x="23092" y="23035"/>
                    </a:cubicBezTo>
                    <a:cubicBezTo>
                      <a:pt x="25589" y="20538"/>
                      <a:pt x="26991" y="17152"/>
                      <a:pt x="26991" y="13622"/>
                    </a:cubicBezTo>
                    <a:cubicBezTo>
                      <a:pt x="26991" y="10092"/>
                      <a:pt x="25589" y="6705"/>
                      <a:pt x="23092" y="4209"/>
                    </a:cubicBezTo>
                    <a:cubicBezTo>
                      <a:pt x="20596" y="1713"/>
                      <a:pt x="17210" y="310"/>
                      <a:pt x="13680" y="310"/>
                    </a:cubicBezTo>
                    <a:cubicBezTo>
                      <a:pt x="10149" y="310"/>
                      <a:pt x="6763" y="1713"/>
                      <a:pt x="4267" y="4209"/>
                    </a:cubicBezTo>
                    <a:cubicBezTo>
                      <a:pt x="1771" y="6705"/>
                      <a:pt x="368" y="10092"/>
                      <a:pt x="368" y="13622"/>
                    </a:cubicBezTo>
                    <a:cubicBezTo>
                      <a:pt x="368" y="17152"/>
                      <a:pt x="1771" y="20538"/>
                      <a:pt x="4267" y="23035"/>
                    </a:cubicBezTo>
                    <a:cubicBezTo>
                      <a:pt x="6763" y="25531"/>
                      <a:pt x="10149" y="26933"/>
                      <a:pt x="13680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52" name="任意多边形: 形状 68851">
                <a:extLst>
                  <a:ext uri="{FF2B5EF4-FFF2-40B4-BE49-F238E27FC236}">
                    <a16:creationId xmlns:a16="http://schemas.microsoft.com/office/drawing/2014/main" id="{D2C1A3D3-5120-B3D5-EB74-3CBFF0C86227}"/>
                  </a:ext>
                </a:extLst>
              </p:cNvPr>
              <p:cNvSpPr/>
              <p:nvPr/>
            </p:nvSpPr>
            <p:spPr>
              <a:xfrm>
                <a:off x="6422727" y="3606155"/>
                <a:ext cx="26623" cy="26623"/>
              </a:xfrm>
              <a:custGeom>
                <a:avLst/>
                <a:gdLst>
                  <a:gd name="connsiteX0" fmla="*/ 13772 w 26623"/>
                  <a:gd name="connsiteY0" fmla="*/ 26927 h 26623"/>
                  <a:gd name="connsiteX1" fmla="*/ 23185 w 26623"/>
                  <a:gd name="connsiteY1" fmla="*/ 23028 h 26623"/>
                  <a:gd name="connsiteX2" fmla="*/ 27084 w 26623"/>
                  <a:gd name="connsiteY2" fmla="*/ 13616 h 26623"/>
                  <a:gd name="connsiteX3" fmla="*/ 23185 w 26623"/>
                  <a:gd name="connsiteY3" fmla="*/ 4203 h 26623"/>
                  <a:gd name="connsiteX4" fmla="*/ 13772 w 26623"/>
                  <a:gd name="connsiteY4" fmla="*/ 304 h 26623"/>
                  <a:gd name="connsiteX5" fmla="*/ 4359 w 26623"/>
                  <a:gd name="connsiteY5" fmla="*/ 4203 h 26623"/>
                  <a:gd name="connsiteX6" fmla="*/ 461 w 26623"/>
                  <a:gd name="connsiteY6" fmla="*/ 13616 h 26623"/>
                  <a:gd name="connsiteX7" fmla="*/ 4359 w 26623"/>
                  <a:gd name="connsiteY7" fmla="*/ 23028 h 26623"/>
                  <a:gd name="connsiteX8" fmla="*/ 13772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2" y="26927"/>
                    </a:moveTo>
                    <a:cubicBezTo>
                      <a:pt x="17302" y="26927"/>
                      <a:pt x="20689" y="25525"/>
                      <a:pt x="23185" y="23028"/>
                    </a:cubicBezTo>
                    <a:cubicBezTo>
                      <a:pt x="25681" y="20532"/>
                      <a:pt x="27084" y="17146"/>
                      <a:pt x="27084" y="13616"/>
                    </a:cubicBezTo>
                    <a:cubicBezTo>
                      <a:pt x="27084" y="10085"/>
                      <a:pt x="25681" y="6699"/>
                      <a:pt x="23185" y="4203"/>
                    </a:cubicBezTo>
                    <a:cubicBezTo>
                      <a:pt x="20689" y="1707"/>
                      <a:pt x="17302" y="304"/>
                      <a:pt x="13772" y="304"/>
                    </a:cubicBezTo>
                    <a:cubicBezTo>
                      <a:pt x="10242" y="304"/>
                      <a:pt x="6856" y="1707"/>
                      <a:pt x="4359" y="4203"/>
                    </a:cubicBezTo>
                    <a:cubicBezTo>
                      <a:pt x="1863" y="6699"/>
                      <a:pt x="461" y="10085"/>
                      <a:pt x="461" y="13616"/>
                    </a:cubicBezTo>
                    <a:cubicBezTo>
                      <a:pt x="461" y="17146"/>
                      <a:pt x="1863" y="20532"/>
                      <a:pt x="4359" y="23028"/>
                    </a:cubicBezTo>
                    <a:cubicBezTo>
                      <a:pt x="6856" y="25525"/>
                      <a:pt x="10242" y="26927"/>
                      <a:pt x="13772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53" name="任意多边形: 形状 68852">
                <a:extLst>
                  <a:ext uri="{FF2B5EF4-FFF2-40B4-BE49-F238E27FC236}">
                    <a16:creationId xmlns:a16="http://schemas.microsoft.com/office/drawing/2014/main" id="{01B9DC58-842B-D294-0692-8838DB8D279B}"/>
                  </a:ext>
                </a:extLst>
              </p:cNvPr>
              <p:cNvSpPr/>
              <p:nvPr/>
            </p:nvSpPr>
            <p:spPr>
              <a:xfrm>
                <a:off x="6629886" y="4644015"/>
                <a:ext cx="26623" cy="26623"/>
              </a:xfrm>
              <a:custGeom>
                <a:avLst/>
                <a:gdLst>
                  <a:gd name="connsiteX0" fmla="*/ 13790 w 26623"/>
                  <a:gd name="connsiteY0" fmla="*/ 27014 h 26623"/>
                  <a:gd name="connsiteX1" fmla="*/ 23202 w 26623"/>
                  <a:gd name="connsiteY1" fmla="*/ 23115 h 26623"/>
                  <a:gd name="connsiteX2" fmla="*/ 27101 w 26623"/>
                  <a:gd name="connsiteY2" fmla="*/ 13703 h 26623"/>
                  <a:gd name="connsiteX3" fmla="*/ 23202 w 26623"/>
                  <a:gd name="connsiteY3" fmla="*/ 4290 h 26623"/>
                  <a:gd name="connsiteX4" fmla="*/ 13790 w 26623"/>
                  <a:gd name="connsiteY4" fmla="*/ 391 h 26623"/>
                  <a:gd name="connsiteX5" fmla="*/ 4377 w 26623"/>
                  <a:gd name="connsiteY5" fmla="*/ 4290 h 26623"/>
                  <a:gd name="connsiteX6" fmla="*/ 478 w 26623"/>
                  <a:gd name="connsiteY6" fmla="*/ 13703 h 26623"/>
                  <a:gd name="connsiteX7" fmla="*/ 4377 w 26623"/>
                  <a:gd name="connsiteY7" fmla="*/ 23115 h 26623"/>
                  <a:gd name="connsiteX8" fmla="*/ 13790 w 26623"/>
                  <a:gd name="connsiteY8" fmla="*/ 270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7014"/>
                    </a:moveTo>
                    <a:cubicBezTo>
                      <a:pt x="17320" y="27014"/>
                      <a:pt x="20706" y="25612"/>
                      <a:pt x="23202" y="23115"/>
                    </a:cubicBezTo>
                    <a:cubicBezTo>
                      <a:pt x="25699" y="20619"/>
                      <a:pt x="27101" y="17233"/>
                      <a:pt x="27101" y="13703"/>
                    </a:cubicBezTo>
                    <a:cubicBezTo>
                      <a:pt x="27101" y="10172"/>
                      <a:pt x="25699" y="6786"/>
                      <a:pt x="23202" y="4290"/>
                    </a:cubicBezTo>
                    <a:cubicBezTo>
                      <a:pt x="20706" y="1794"/>
                      <a:pt x="17320" y="391"/>
                      <a:pt x="13790" y="391"/>
                    </a:cubicBezTo>
                    <a:cubicBezTo>
                      <a:pt x="10259" y="391"/>
                      <a:pt x="6873" y="1794"/>
                      <a:pt x="4377" y="4290"/>
                    </a:cubicBezTo>
                    <a:cubicBezTo>
                      <a:pt x="1881" y="6786"/>
                      <a:pt x="478" y="10172"/>
                      <a:pt x="478" y="13703"/>
                    </a:cubicBezTo>
                    <a:cubicBezTo>
                      <a:pt x="478" y="17233"/>
                      <a:pt x="1881" y="20619"/>
                      <a:pt x="4377" y="23115"/>
                    </a:cubicBezTo>
                    <a:cubicBezTo>
                      <a:pt x="6873" y="25612"/>
                      <a:pt x="10259" y="27014"/>
                      <a:pt x="13790" y="270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54" name="任意多边形: 形状 68853">
                <a:extLst>
                  <a:ext uri="{FF2B5EF4-FFF2-40B4-BE49-F238E27FC236}">
                    <a16:creationId xmlns:a16="http://schemas.microsoft.com/office/drawing/2014/main" id="{0578483F-D2D8-DA87-4F16-9550E275A59C}"/>
                  </a:ext>
                </a:extLst>
              </p:cNvPr>
              <p:cNvSpPr/>
              <p:nvPr/>
            </p:nvSpPr>
            <p:spPr>
              <a:xfrm>
                <a:off x="7435086" y="3486430"/>
                <a:ext cx="26623" cy="26623"/>
              </a:xfrm>
              <a:custGeom>
                <a:avLst/>
                <a:gdLst>
                  <a:gd name="connsiteX0" fmla="*/ 13857 w 26623"/>
                  <a:gd name="connsiteY0" fmla="*/ 26917 h 26623"/>
                  <a:gd name="connsiteX1" fmla="*/ 23270 w 26623"/>
                  <a:gd name="connsiteY1" fmla="*/ 23018 h 26623"/>
                  <a:gd name="connsiteX2" fmla="*/ 27169 w 26623"/>
                  <a:gd name="connsiteY2" fmla="*/ 13606 h 26623"/>
                  <a:gd name="connsiteX3" fmla="*/ 23270 w 26623"/>
                  <a:gd name="connsiteY3" fmla="*/ 4193 h 26623"/>
                  <a:gd name="connsiteX4" fmla="*/ 13857 w 26623"/>
                  <a:gd name="connsiteY4" fmla="*/ 294 h 26623"/>
                  <a:gd name="connsiteX5" fmla="*/ 4444 w 26623"/>
                  <a:gd name="connsiteY5" fmla="*/ 4193 h 26623"/>
                  <a:gd name="connsiteX6" fmla="*/ 546 w 26623"/>
                  <a:gd name="connsiteY6" fmla="*/ 13606 h 26623"/>
                  <a:gd name="connsiteX7" fmla="*/ 4444 w 26623"/>
                  <a:gd name="connsiteY7" fmla="*/ 23018 h 26623"/>
                  <a:gd name="connsiteX8" fmla="*/ 13857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7" y="26917"/>
                    </a:moveTo>
                    <a:cubicBezTo>
                      <a:pt x="17387" y="26917"/>
                      <a:pt x="20774" y="25515"/>
                      <a:pt x="23270" y="23018"/>
                    </a:cubicBezTo>
                    <a:cubicBezTo>
                      <a:pt x="25766" y="20522"/>
                      <a:pt x="27169" y="17136"/>
                      <a:pt x="27169" y="13606"/>
                    </a:cubicBezTo>
                    <a:cubicBezTo>
                      <a:pt x="27169" y="10075"/>
                      <a:pt x="25766" y="6689"/>
                      <a:pt x="23270" y="4193"/>
                    </a:cubicBezTo>
                    <a:cubicBezTo>
                      <a:pt x="20774" y="1697"/>
                      <a:pt x="17387" y="294"/>
                      <a:pt x="13857" y="294"/>
                    </a:cubicBezTo>
                    <a:cubicBezTo>
                      <a:pt x="10327" y="294"/>
                      <a:pt x="6941" y="1697"/>
                      <a:pt x="4444" y="4193"/>
                    </a:cubicBezTo>
                    <a:cubicBezTo>
                      <a:pt x="1948" y="6689"/>
                      <a:pt x="546" y="10075"/>
                      <a:pt x="546" y="13606"/>
                    </a:cubicBezTo>
                    <a:cubicBezTo>
                      <a:pt x="546" y="17136"/>
                      <a:pt x="1948" y="20522"/>
                      <a:pt x="4444" y="23018"/>
                    </a:cubicBezTo>
                    <a:cubicBezTo>
                      <a:pt x="6941" y="25515"/>
                      <a:pt x="10327" y="26917"/>
                      <a:pt x="13857" y="269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55" name="任意多边形: 形状 68854">
                <a:extLst>
                  <a:ext uri="{FF2B5EF4-FFF2-40B4-BE49-F238E27FC236}">
                    <a16:creationId xmlns:a16="http://schemas.microsoft.com/office/drawing/2014/main" id="{816B232A-68ED-DB2E-30A0-BF92FE807955}"/>
                  </a:ext>
                </a:extLst>
              </p:cNvPr>
              <p:cNvSpPr/>
              <p:nvPr/>
            </p:nvSpPr>
            <p:spPr>
              <a:xfrm>
                <a:off x="6578698" y="2803480"/>
                <a:ext cx="26623" cy="26623"/>
              </a:xfrm>
              <a:custGeom>
                <a:avLst/>
                <a:gdLst>
                  <a:gd name="connsiteX0" fmla="*/ 13785 w 26623"/>
                  <a:gd name="connsiteY0" fmla="*/ 26860 h 26623"/>
                  <a:gd name="connsiteX1" fmla="*/ 23198 w 26623"/>
                  <a:gd name="connsiteY1" fmla="*/ 22961 h 26623"/>
                  <a:gd name="connsiteX2" fmla="*/ 27097 w 26623"/>
                  <a:gd name="connsiteY2" fmla="*/ 13548 h 26623"/>
                  <a:gd name="connsiteX3" fmla="*/ 23198 w 26623"/>
                  <a:gd name="connsiteY3" fmla="*/ 4135 h 26623"/>
                  <a:gd name="connsiteX4" fmla="*/ 13785 w 26623"/>
                  <a:gd name="connsiteY4" fmla="*/ 237 h 26623"/>
                  <a:gd name="connsiteX5" fmla="*/ 4373 w 26623"/>
                  <a:gd name="connsiteY5" fmla="*/ 4135 h 26623"/>
                  <a:gd name="connsiteX6" fmla="*/ 474 w 26623"/>
                  <a:gd name="connsiteY6" fmla="*/ 13548 h 26623"/>
                  <a:gd name="connsiteX7" fmla="*/ 4373 w 26623"/>
                  <a:gd name="connsiteY7" fmla="*/ 22961 h 26623"/>
                  <a:gd name="connsiteX8" fmla="*/ 13785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5" y="26860"/>
                    </a:moveTo>
                    <a:cubicBezTo>
                      <a:pt x="17316" y="26860"/>
                      <a:pt x="20702" y="25457"/>
                      <a:pt x="23198" y="22961"/>
                    </a:cubicBezTo>
                    <a:cubicBezTo>
                      <a:pt x="25694" y="20465"/>
                      <a:pt x="27097" y="17078"/>
                      <a:pt x="27097" y="13548"/>
                    </a:cubicBezTo>
                    <a:cubicBezTo>
                      <a:pt x="27097" y="10018"/>
                      <a:pt x="25694" y="6632"/>
                      <a:pt x="23198" y="4135"/>
                    </a:cubicBezTo>
                    <a:cubicBezTo>
                      <a:pt x="20702" y="1639"/>
                      <a:pt x="17316" y="237"/>
                      <a:pt x="13785" y="237"/>
                    </a:cubicBezTo>
                    <a:cubicBezTo>
                      <a:pt x="10255" y="237"/>
                      <a:pt x="6869" y="1639"/>
                      <a:pt x="4373" y="4135"/>
                    </a:cubicBezTo>
                    <a:cubicBezTo>
                      <a:pt x="1876" y="6632"/>
                      <a:pt x="474" y="10018"/>
                      <a:pt x="474" y="13548"/>
                    </a:cubicBezTo>
                    <a:cubicBezTo>
                      <a:pt x="474" y="17078"/>
                      <a:pt x="1876" y="20465"/>
                      <a:pt x="4373" y="22961"/>
                    </a:cubicBezTo>
                    <a:cubicBezTo>
                      <a:pt x="6869" y="25457"/>
                      <a:pt x="10255" y="26860"/>
                      <a:pt x="13785" y="268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56" name="任意多边形: 形状 68855">
                <a:extLst>
                  <a:ext uri="{FF2B5EF4-FFF2-40B4-BE49-F238E27FC236}">
                    <a16:creationId xmlns:a16="http://schemas.microsoft.com/office/drawing/2014/main" id="{4F954420-9ABE-C46A-9BC2-FD822D208876}"/>
                  </a:ext>
                </a:extLst>
              </p:cNvPr>
              <p:cNvSpPr/>
              <p:nvPr/>
            </p:nvSpPr>
            <p:spPr>
              <a:xfrm>
                <a:off x="7142908" y="3568596"/>
                <a:ext cx="26623" cy="26623"/>
              </a:xfrm>
              <a:custGeom>
                <a:avLst/>
                <a:gdLst>
                  <a:gd name="connsiteX0" fmla="*/ 13833 w 26623"/>
                  <a:gd name="connsiteY0" fmla="*/ 26924 h 26623"/>
                  <a:gd name="connsiteX1" fmla="*/ 23245 w 26623"/>
                  <a:gd name="connsiteY1" fmla="*/ 23025 h 26623"/>
                  <a:gd name="connsiteX2" fmla="*/ 27144 w 26623"/>
                  <a:gd name="connsiteY2" fmla="*/ 13612 h 26623"/>
                  <a:gd name="connsiteX3" fmla="*/ 23245 w 26623"/>
                  <a:gd name="connsiteY3" fmla="*/ 4200 h 26623"/>
                  <a:gd name="connsiteX4" fmla="*/ 13833 w 26623"/>
                  <a:gd name="connsiteY4" fmla="*/ 301 h 26623"/>
                  <a:gd name="connsiteX5" fmla="*/ 4420 w 26623"/>
                  <a:gd name="connsiteY5" fmla="*/ 4200 h 26623"/>
                  <a:gd name="connsiteX6" fmla="*/ 521 w 26623"/>
                  <a:gd name="connsiteY6" fmla="*/ 13612 h 26623"/>
                  <a:gd name="connsiteX7" fmla="*/ 4420 w 26623"/>
                  <a:gd name="connsiteY7" fmla="*/ 23025 h 26623"/>
                  <a:gd name="connsiteX8" fmla="*/ 13833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3" y="26924"/>
                    </a:moveTo>
                    <a:cubicBezTo>
                      <a:pt x="17363" y="26924"/>
                      <a:pt x="20749" y="25521"/>
                      <a:pt x="23245" y="23025"/>
                    </a:cubicBezTo>
                    <a:cubicBezTo>
                      <a:pt x="25742" y="20529"/>
                      <a:pt x="27144" y="17143"/>
                      <a:pt x="27144" y="13612"/>
                    </a:cubicBezTo>
                    <a:cubicBezTo>
                      <a:pt x="27144" y="10082"/>
                      <a:pt x="25742" y="6696"/>
                      <a:pt x="23245" y="4200"/>
                    </a:cubicBezTo>
                    <a:cubicBezTo>
                      <a:pt x="20749" y="1703"/>
                      <a:pt x="17363" y="301"/>
                      <a:pt x="13833" y="301"/>
                    </a:cubicBezTo>
                    <a:cubicBezTo>
                      <a:pt x="10302" y="301"/>
                      <a:pt x="6916" y="1703"/>
                      <a:pt x="4420" y="4200"/>
                    </a:cubicBezTo>
                    <a:cubicBezTo>
                      <a:pt x="1924" y="6696"/>
                      <a:pt x="521" y="10082"/>
                      <a:pt x="521" y="13612"/>
                    </a:cubicBezTo>
                    <a:cubicBezTo>
                      <a:pt x="521" y="17143"/>
                      <a:pt x="1924" y="20529"/>
                      <a:pt x="4420" y="23025"/>
                    </a:cubicBezTo>
                    <a:cubicBezTo>
                      <a:pt x="6916" y="25521"/>
                      <a:pt x="10302" y="26924"/>
                      <a:pt x="13833" y="269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57" name="任意多边形: 形状 68856">
                <a:extLst>
                  <a:ext uri="{FF2B5EF4-FFF2-40B4-BE49-F238E27FC236}">
                    <a16:creationId xmlns:a16="http://schemas.microsoft.com/office/drawing/2014/main" id="{2DB8FC10-0FFD-CE0C-C13A-A249DF5F2BE7}"/>
                  </a:ext>
                </a:extLst>
              </p:cNvPr>
              <p:cNvSpPr/>
              <p:nvPr/>
            </p:nvSpPr>
            <p:spPr>
              <a:xfrm>
                <a:off x="6817900" y="4535985"/>
                <a:ext cx="26623" cy="26623"/>
              </a:xfrm>
              <a:custGeom>
                <a:avLst/>
                <a:gdLst>
                  <a:gd name="connsiteX0" fmla="*/ 13805 w 26623"/>
                  <a:gd name="connsiteY0" fmla="*/ 27005 h 26623"/>
                  <a:gd name="connsiteX1" fmla="*/ 23218 w 26623"/>
                  <a:gd name="connsiteY1" fmla="*/ 23106 h 26623"/>
                  <a:gd name="connsiteX2" fmla="*/ 27117 w 26623"/>
                  <a:gd name="connsiteY2" fmla="*/ 13694 h 26623"/>
                  <a:gd name="connsiteX3" fmla="*/ 23218 w 26623"/>
                  <a:gd name="connsiteY3" fmla="*/ 4281 h 26623"/>
                  <a:gd name="connsiteX4" fmla="*/ 13805 w 26623"/>
                  <a:gd name="connsiteY4" fmla="*/ 382 h 26623"/>
                  <a:gd name="connsiteX5" fmla="*/ 4393 w 26623"/>
                  <a:gd name="connsiteY5" fmla="*/ 4281 h 26623"/>
                  <a:gd name="connsiteX6" fmla="*/ 494 w 26623"/>
                  <a:gd name="connsiteY6" fmla="*/ 13694 h 26623"/>
                  <a:gd name="connsiteX7" fmla="*/ 4393 w 26623"/>
                  <a:gd name="connsiteY7" fmla="*/ 23106 h 26623"/>
                  <a:gd name="connsiteX8" fmla="*/ 13805 w 26623"/>
                  <a:gd name="connsiteY8" fmla="*/ 270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7005"/>
                    </a:moveTo>
                    <a:cubicBezTo>
                      <a:pt x="17336" y="27005"/>
                      <a:pt x="20722" y="25603"/>
                      <a:pt x="23218" y="23106"/>
                    </a:cubicBezTo>
                    <a:cubicBezTo>
                      <a:pt x="25714" y="20610"/>
                      <a:pt x="27117" y="17224"/>
                      <a:pt x="27117" y="13694"/>
                    </a:cubicBezTo>
                    <a:cubicBezTo>
                      <a:pt x="27117" y="10163"/>
                      <a:pt x="25714" y="6777"/>
                      <a:pt x="23218" y="4281"/>
                    </a:cubicBezTo>
                    <a:cubicBezTo>
                      <a:pt x="20722" y="1785"/>
                      <a:pt x="17336" y="382"/>
                      <a:pt x="13805" y="382"/>
                    </a:cubicBezTo>
                    <a:cubicBezTo>
                      <a:pt x="10275" y="382"/>
                      <a:pt x="6889" y="1785"/>
                      <a:pt x="4393" y="4281"/>
                    </a:cubicBezTo>
                    <a:cubicBezTo>
                      <a:pt x="1896" y="6777"/>
                      <a:pt x="494" y="10163"/>
                      <a:pt x="494" y="13694"/>
                    </a:cubicBezTo>
                    <a:cubicBezTo>
                      <a:pt x="494" y="17224"/>
                      <a:pt x="1896" y="20610"/>
                      <a:pt x="4393" y="23106"/>
                    </a:cubicBezTo>
                    <a:cubicBezTo>
                      <a:pt x="6889" y="25603"/>
                      <a:pt x="10275" y="27005"/>
                      <a:pt x="13805" y="270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58" name="任意多边形: 形状 68857">
                <a:extLst>
                  <a:ext uri="{FF2B5EF4-FFF2-40B4-BE49-F238E27FC236}">
                    <a16:creationId xmlns:a16="http://schemas.microsoft.com/office/drawing/2014/main" id="{FB402553-B52E-948D-4083-ED4CC988DDB9}"/>
                  </a:ext>
                </a:extLst>
              </p:cNvPr>
              <p:cNvSpPr/>
              <p:nvPr/>
            </p:nvSpPr>
            <p:spPr>
              <a:xfrm>
                <a:off x="6133645" y="4416352"/>
                <a:ext cx="26623" cy="26623"/>
              </a:xfrm>
              <a:custGeom>
                <a:avLst/>
                <a:gdLst>
                  <a:gd name="connsiteX0" fmla="*/ 13748 w 26623"/>
                  <a:gd name="connsiteY0" fmla="*/ 26995 h 26623"/>
                  <a:gd name="connsiteX1" fmla="*/ 23161 w 26623"/>
                  <a:gd name="connsiteY1" fmla="*/ 23096 h 26623"/>
                  <a:gd name="connsiteX2" fmla="*/ 27059 w 26623"/>
                  <a:gd name="connsiteY2" fmla="*/ 13684 h 26623"/>
                  <a:gd name="connsiteX3" fmla="*/ 23161 w 26623"/>
                  <a:gd name="connsiteY3" fmla="*/ 4271 h 26623"/>
                  <a:gd name="connsiteX4" fmla="*/ 13748 w 26623"/>
                  <a:gd name="connsiteY4" fmla="*/ 372 h 26623"/>
                  <a:gd name="connsiteX5" fmla="*/ 4335 w 26623"/>
                  <a:gd name="connsiteY5" fmla="*/ 4271 h 26623"/>
                  <a:gd name="connsiteX6" fmla="*/ 436 w 26623"/>
                  <a:gd name="connsiteY6" fmla="*/ 13684 h 26623"/>
                  <a:gd name="connsiteX7" fmla="*/ 4335 w 26623"/>
                  <a:gd name="connsiteY7" fmla="*/ 23096 h 26623"/>
                  <a:gd name="connsiteX8" fmla="*/ 13748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6995"/>
                    </a:moveTo>
                    <a:cubicBezTo>
                      <a:pt x="17278" y="26995"/>
                      <a:pt x="20664" y="25593"/>
                      <a:pt x="23161" y="23096"/>
                    </a:cubicBezTo>
                    <a:cubicBezTo>
                      <a:pt x="25657" y="20600"/>
                      <a:pt x="27059" y="17214"/>
                      <a:pt x="27059" y="13684"/>
                    </a:cubicBezTo>
                    <a:cubicBezTo>
                      <a:pt x="27059" y="10153"/>
                      <a:pt x="25657" y="6767"/>
                      <a:pt x="23161" y="4271"/>
                    </a:cubicBezTo>
                    <a:cubicBezTo>
                      <a:pt x="20664" y="1775"/>
                      <a:pt x="17278" y="372"/>
                      <a:pt x="13748" y="372"/>
                    </a:cubicBezTo>
                    <a:cubicBezTo>
                      <a:pt x="10218" y="372"/>
                      <a:pt x="6831" y="1775"/>
                      <a:pt x="4335" y="4271"/>
                    </a:cubicBezTo>
                    <a:cubicBezTo>
                      <a:pt x="1839" y="6767"/>
                      <a:pt x="436" y="10153"/>
                      <a:pt x="436" y="13684"/>
                    </a:cubicBezTo>
                    <a:cubicBezTo>
                      <a:pt x="436" y="17214"/>
                      <a:pt x="1839" y="20600"/>
                      <a:pt x="4335" y="23096"/>
                    </a:cubicBezTo>
                    <a:cubicBezTo>
                      <a:pt x="6831" y="25593"/>
                      <a:pt x="10218" y="26995"/>
                      <a:pt x="13748" y="269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59" name="任意多边形: 形状 68858">
                <a:extLst>
                  <a:ext uri="{FF2B5EF4-FFF2-40B4-BE49-F238E27FC236}">
                    <a16:creationId xmlns:a16="http://schemas.microsoft.com/office/drawing/2014/main" id="{84AA54CB-50ED-7D2A-FF06-7BCD2E1FC8ED}"/>
                  </a:ext>
                </a:extLst>
              </p:cNvPr>
              <p:cNvSpPr/>
              <p:nvPr/>
            </p:nvSpPr>
            <p:spPr>
              <a:xfrm>
                <a:off x="6136320" y="3218445"/>
                <a:ext cx="26623" cy="26623"/>
              </a:xfrm>
              <a:custGeom>
                <a:avLst/>
                <a:gdLst>
                  <a:gd name="connsiteX0" fmla="*/ 13748 w 26623"/>
                  <a:gd name="connsiteY0" fmla="*/ 26895 h 26623"/>
                  <a:gd name="connsiteX1" fmla="*/ 23161 w 26623"/>
                  <a:gd name="connsiteY1" fmla="*/ 22996 h 26623"/>
                  <a:gd name="connsiteX2" fmla="*/ 27060 w 26623"/>
                  <a:gd name="connsiteY2" fmla="*/ 13583 h 26623"/>
                  <a:gd name="connsiteX3" fmla="*/ 23161 w 26623"/>
                  <a:gd name="connsiteY3" fmla="*/ 4170 h 26623"/>
                  <a:gd name="connsiteX4" fmla="*/ 13748 w 26623"/>
                  <a:gd name="connsiteY4" fmla="*/ 271 h 26623"/>
                  <a:gd name="connsiteX5" fmla="*/ 4335 w 26623"/>
                  <a:gd name="connsiteY5" fmla="*/ 4170 h 26623"/>
                  <a:gd name="connsiteX6" fmla="*/ 437 w 26623"/>
                  <a:gd name="connsiteY6" fmla="*/ 13583 h 26623"/>
                  <a:gd name="connsiteX7" fmla="*/ 4335 w 26623"/>
                  <a:gd name="connsiteY7" fmla="*/ 22996 h 26623"/>
                  <a:gd name="connsiteX8" fmla="*/ 13748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6895"/>
                    </a:moveTo>
                    <a:cubicBezTo>
                      <a:pt x="17278" y="26895"/>
                      <a:pt x="20665" y="25492"/>
                      <a:pt x="23161" y="22996"/>
                    </a:cubicBezTo>
                    <a:cubicBezTo>
                      <a:pt x="25657" y="20499"/>
                      <a:pt x="27060" y="17113"/>
                      <a:pt x="27060" y="13583"/>
                    </a:cubicBezTo>
                    <a:cubicBezTo>
                      <a:pt x="27060" y="10053"/>
                      <a:pt x="25657" y="6667"/>
                      <a:pt x="23161" y="4170"/>
                    </a:cubicBezTo>
                    <a:cubicBezTo>
                      <a:pt x="20665" y="1674"/>
                      <a:pt x="17278" y="271"/>
                      <a:pt x="13748" y="271"/>
                    </a:cubicBezTo>
                    <a:cubicBezTo>
                      <a:pt x="10218" y="271"/>
                      <a:pt x="6832" y="1674"/>
                      <a:pt x="4335" y="4170"/>
                    </a:cubicBezTo>
                    <a:cubicBezTo>
                      <a:pt x="1839" y="6667"/>
                      <a:pt x="437" y="10053"/>
                      <a:pt x="437" y="13583"/>
                    </a:cubicBezTo>
                    <a:cubicBezTo>
                      <a:pt x="437" y="17113"/>
                      <a:pt x="1839" y="20499"/>
                      <a:pt x="4335" y="22996"/>
                    </a:cubicBezTo>
                    <a:cubicBezTo>
                      <a:pt x="6832" y="25492"/>
                      <a:pt x="10218" y="26895"/>
                      <a:pt x="13748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60" name="任意多边形: 形状 68859">
                <a:extLst>
                  <a:ext uri="{FF2B5EF4-FFF2-40B4-BE49-F238E27FC236}">
                    <a16:creationId xmlns:a16="http://schemas.microsoft.com/office/drawing/2014/main" id="{E3B63562-8FCF-DE0B-DF03-91190CE1FC81}"/>
                  </a:ext>
                </a:extLst>
              </p:cNvPr>
              <p:cNvSpPr/>
              <p:nvPr/>
            </p:nvSpPr>
            <p:spPr>
              <a:xfrm>
                <a:off x="6843266" y="2734524"/>
                <a:ext cx="26623" cy="26623"/>
              </a:xfrm>
              <a:custGeom>
                <a:avLst/>
                <a:gdLst>
                  <a:gd name="connsiteX0" fmla="*/ 13807 w 26623"/>
                  <a:gd name="connsiteY0" fmla="*/ 26854 h 26623"/>
                  <a:gd name="connsiteX1" fmla="*/ 23220 w 26623"/>
                  <a:gd name="connsiteY1" fmla="*/ 22955 h 26623"/>
                  <a:gd name="connsiteX2" fmla="*/ 27119 w 26623"/>
                  <a:gd name="connsiteY2" fmla="*/ 13542 h 26623"/>
                  <a:gd name="connsiteX3" fmla="*/ 23220 w 26623"/>
                  <a:gd name="connsiteY3" fmla="*/ 4130 h 26623"/>
                  <a:gd name="connsiteX4" fmla="*/ 13807 w 26623"/>
                  <a:gd name="connsiteY4" fmla="*/ 231 h 26623"/>
                  <a:gd name="connsiteX5" fmla="*/ 4395 w 26623"/>
                  <a:gd name="connsiteY5" fmla="*/ 4130 h 26623"/>
                  <a:gd name="connsiteX6" fmla="*/ 496 w 26623"/>
                  <a:gd name="connsiteY6" fmla="*/ 13542 h 26623"/>
                  <a:gd name="connsiteX7" fmla="*/ 4395 w 26623"/>
                  <a:gd name="connsiteY7" fmla="*/ 22955 h 26623"/>
                  <a:gd name="connsiteX8" fmla="*/ 13807 w 26623"/>
                  <a:gd name="connsiteY8" fmla="*/ 268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854"/>
                    </a:moveTo>
                    <a:cubicBezTo>
                      <a:pt x="17338" y="26854"/>
                      <a:pt x="20724" y="25451"/>
                      <a:pt x="23220" y="22955"/>
                    </a:cubicBezTo>
                    <a:cubicBezTo>
                      <a:pt x="25716" y="20459"/>
                      <a:pt x="27119" y="17073"/>
                      <a:pt x="27119" y="13542"/>
                    </a:cubicBezTo>
                    <a:cubicBezTo>
                      <a:pt x="27119" y="10012"/>
                      <a:pt x="25716" y="6626"/>
                      <a:pt x="23220" y="4130"/>
                    </a:cubicBezTo>
                    <a:cubicBezTo>
                      <a:pt x="20724" y="1633"/>
                      <a:pt x="17338" y="231"/>
                      <a:pt x="13807" y="231"/>
                    </a:cubicBezTo>
                    <a:cubicBezTo>
                      <a:pt x="10277" y="231"/>
                      <a:pt x="6891" y="1633"/>
                      <a:pt x="4395" y="4130"/>
                    </a:cubicBezTo>
                    <a:cubicBezTo>
                      <a:pt x="1898" y="6626"/>
                      <a:pt x="496" y="10012"/>
                      <a:pt x="496" y="13542"/>
                    </a:cubicBezTo>
                    <a:cubicBezTo>
                      <a:pt x="496" y="17073"/>
                      <a:pt x="1898" y="20459"/>
                      <a:pt x="4395" y="22955"/>
                    </a:cubicBezTo>
                    <a:cubicBezTo>
                      <a:pt x="6891" y="25451"/>
                      <a:pt x="10277" y="26854"/>
                      <a:pt x="13807" y="268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61" name="任意多边形: 形状 68860">
                <a:extLst>
                  <a:ext uri="{FF2B5EF4-FFF2-40B4-BE49-F238E27FC236}">
                    <a16:creationId xmlns:a16="http://schemas.microsoft.com/office/drawing/2014/main" id="{10517CBE-1695-2502-B977-2372B9B13F3A}"/>
                  </a:ext>
                </a:extLst>
              </p:cNvPr>
              <p:cNvSpPr/>
              <p:nvPr/>
            </p:nvSpPr>
            <p:spPr>
              <a:xfrm>
                <a:off x="6668841" y="3654052"/>
                <a:ext cx="26623" cy="26623"/>
              </a:xfrm>
              <a:custGeom>
                <a:avLst/>
                <a:gdLst>
                  <a:gd name="connsiteX0" fmla="*/ 13793 w 26623"/>
                  <a:gd name="connsiteY0" fmla="*/ 26931 h 26623"/>
                  <a:gd name="connsiteX1" fmla="*/ 23206 w 26623"/>
                  <a:gd name="connsiteY1" fmla="*/ 23032 h 26623"/>
                  <a:gd name="connsiteX2" fmla="*/ 27104 w 26623"/>
                  <a:gd name="connsiteY2" fmla="*/ 13620 h 26623"/>
                  <a:gd name="connsiteX3" fmla="*/ 23206 w 26623"/>
                  <a:gd name="connsiteY3" fmla="*/ 4207 h 26623"/>
                  <a:gd name="connsiteX4" fmla="*/ 13793 w 26623"/>
                  <a:gd name="connsiteY4" fmla="*/ 308 h 26623"/>
                  <a:gd name="connsiteX5" fmla="*/ 4380 w 26623"/>
                  <a:gd name="connsiteY5" fmla="*/ 4207 h 26623"/>
                  <a:gd name="connsiteX6" fmla="*/ 481 w 26623"/>
                  <a:gd name="connsiteY6" fmla="*/ 13620 h 26623"/>
                  <a:gd name="connsiteX7" fmla="*/ 4380 w 26623"/>
                  <a:gd name="connsiteY7" fmla="*/ 23032 h 26623"/>
                  <a:gd name="connsiteX8" fmla="*/ 13793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6931"/>
                    </a:moveTo>
                    <a:cubicBezTo>
                      <a:pt x="17323" y="26931"/>
                      <a:pt x="20709" y="25529"/>
                      <a:pt x="23206" y="23032"/>
                    </a:cubicBezTo>
                    <a:cubicBezTo>
                      <a:pt x="25702" y="20536"/>
                      <a:pt x="27104" y="17150"/>
                      <a:pt x="27104" y="13620"/>
                    </a:cubicBezTo>
                    <a:cubicBezTo>
                      <a:pt x="27104" y="10089"/>
                      <a:pt x="25702" y="6703"/>
                      <a:pt x="23206" y="4207"/>
                    </a:cubicBezTo>
                    <a:cubicBezTo>
                      <a:pt x="20709" y="1711"/>
                      <a:pt x="17323" y="308"/>
                      <a:pt x="13793" y="308"/>
                    </a:cubicBezTo>
                    <a:cubicBezTo>
                      <a:pt x="10263" y="308"/>
                      <a:pt x="6876" y="1711"/>
                      <a:pt x="4380" y="4207"/>
                    </a:cubicBezTo>
                    <a:cubicBezTo>
                      <a:pt x="1884" y="6703"/>
                      <a:pt x="481" y="10089"/>
                      <a:pt x="481" y="13620"/>
                    </a:cubicBezTo>
                    <a:cubicBezTo>
                      <a:pt x="481" y="17150"/>
                      <a:pt x="1884" y="20536"/>
                      <a:pt x="4380" y="23032"/>
                    </a:cubicBezTo>
                    <a:cubicBezTo>
                      <a:pt x="6876" y="25529"/>
                      <a:pt x="10263" y="26931"/>
                      <a:pt x="13793" y="2693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62" name="任意多边形: 形状 68861">
                <a:extLst>
                  <a:ext uri="{FF2B5EF4-FFF2-40B4-BE49-F238E27FC236}">
                    <a16:creationId xmlns:a16="http://schemas.microsoft.com/office/drawing/2014/main" id="{D55DBEC2-216C-E7EB-92A7-4893764958AD}"/>
                  </a:ext>
                </a:extLst>
              </p:cNvPr>
              <p:cNvSpPr/>
              <p:nvPr/>
            </p:nvSpPr>
            <p:spPr>
              <a:xfrm>
                <a:off x="6700512" y="2676941"/>
                <a:ext cx="26623" cy="26623"/>
              </a:xfrm>
              <a:custGeom>
                <a:avLst/>
                <a:gdLst>
                  <a:gd name="connsiteX0" fmla="*/ 13795 w 26623"/>
                  <a:gd name="connsiteY0" fmla="*/ 26849 h 26623"/>
                  <a:gd name="connsiteX1" fmla="*/ 23208 w 26623"/>
                  <a:gd name="connsiteY1" fmla="*/ 22950 h 26623"/>
                  <a:gd name="connsiteX2" fmla="*/ 27107 w 26623"/>
                  <a:gd name="connsiteY2" fmla="*/ 13538 h 26623"/>
                  <a:gd name="connsiteX3" fmla="*/ 23208 w 26623"/>
                  <a:gd name="connsiteY3" fmla="*/ 4125 h 26623"/>
                  <a:gd name="connsiteX4" fmla="*/ 13795 w 26623"/>
                  <a:gd name="connsiteY4" fmla="*/ 226 h 26623"/>
                  <a:gd name="connsiteX5" fmla="*/ 4383 w 26623"/>
                  <a:gd name="connsiteY5" fmla="*/ 4125 h 26623"/>
                  <a:gd name="connsiteX6" fmla="*/ 484 w 26623"/>
                  <a:gd name="connsiteY6" fmla="*/ 13538 h 26623"/>
                  <a:gd name="connsiteX7" fmla="*/ 4383 w 26623"/>
                  <a:gd name="connsiteY7" fmla="*/ 22950 h 26623"/>
                  <a:gd name="connsiteX8" fmla="*/ 13795 w 26623"/>
                  <a:gd name="connsiteY8" fmla="*/ 268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849"/>
                    </a:moveTo>
                    <a:cubicBezTo>
                      <a:pt x="17326" y="26849"/>
                      <a:pt x="20712" y="25447"/>
                      <a:pt x="23208" y="22950"/>
                    </a:cubicBezTo>
                    <a:cubicBezTo>
                      <a:pt x="25704" y="20454"/>
                      <a:pt x="27107" y="17068"/>
                      <a:pt x="27107" y="13538"/>
                    </a:cubicBezTo>
                    <a:cubicBezTo>
                      <a:pt x="27107" y="10007"/>
                      <a:pt x="25704" y="6621"/>
                      <a:pt x="23208" y="4125"/>
                    </a:cubicBezTo>
                    <a:cubicBezTo>
                      <a:pt x="20712" y="1629"/>
                      <a:pt x="17326" y="226"/>
                      <a:pt x="13795" y="226"/>
                    </a:cubicBezTo>
                    <a:cubicBezTo>
                      <a:pt x="10265" y="226"/>
                      <a:pt x="6879" y="1629"/>
                      <a:pt x="4383" y="4125"/>
                    </a:cubicBezTo>
                    <a:cubicBezTo>
                      <a:pt x="1886" y="6621"/>
                      <a:pt x="484" y="10007"/>
                      <a:pt x="484" y="13538"/>
                    </a:cubicBezTo>
                    <a:cubicBezTo>
                      <a:pt x="484" y="17068"/>
                      <a:pt x="1886" y="20454"/>
                      <a:pt x="4383" y="22950"/>
                    </a:cubicBezTo>
                    <a:cubicBezTo>
                      <a:pt x="6879" y="25447"/>
                      <a:pt x="10265" y="26849"/>
                      <a:pt x="13795" y="268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63" name="任意多边形: 形状 68862">
                <a:extLst>
                  <a:ext uri="{FF2B5EF4-FFF2-40B4-BE49-F238E27FC236}">
                    <a16:creationId xmlns:a16="http://schemas.microsoft.com/office/drawing/2014/main" id="{4D12DD44-7DF0-C562-8E9F-EFC3A225F129}"/>
                  </a:ext>
                </a:extLst>
              </p:cNvPr>
              <p:cNvSpPr/>
              <p:nvPr/>
            </p:nvSpPr>
            <p:spPr>
              <a:xfrm>
                <a:off x="6857559" y="3808510"/>
                <a:ext cx="26623" cy="26623"/>
              </a:xfrm>
              <a:custGeom>
                <a:avLst/>
                <a:gdLst>
                  <a:gd name="connsiteX0" fmla="*/ 13809 w 26623"/>
                  <a:gd name="connsiteY0" fmla="*/ 26944 h 26623"/>
                  <a:gd name="connsiteX1" fmla="*/ 23221 w 26623"/>
                  <a:gd name="connsiteY1" fmla="*/ 23045 h 26623"/>
                  <a:gd name="connsiteX2" fmla="*/ 27120 w 26623"/>
                  <a:gd name="connsiteY2" fmla="*/ 13633 h 26623"/>
                  <a:gd name="connsiteX3" fmla="*/ 23221 w 26623"/>
                  <a:gd name="connsiteY3" fmla="*/ 4220 h 26623"/>
                  <a:gd name="connsiteX4" fmla="*/ 13809 w 26623"/>
                  <a:gd name="connsiteY4" fmla="*/ 321 h 26623"/>
                  <a:gd name="connsiteX5" fmla="*/ 4396 w 26623"/>
                  <a:gd name="connsiteY5" fmla="*/ 4220 h 26623"/>
                  <a:gd name="connsiteX6" fmla="*/ 497 w 26623"/>
                  <a:gd name="connsiteY6" fmla="*/ 13633 h 26623"/>
                  <a:gd name="connsiteX7" fmla="*/ 4396 w 26623"/>
                  <a:gd name="connsiteY7" fmla="*/ 23045 h 26623"/>
                  <a:gd name="connsiteX8" fmla="*/ 13809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44"/>
                    </a:moveTo>
                    <a:cubicBezTo>
                      <a:pt x="17339" y="26944"/>
                      <a:pt x="20725" y="25542"/>
                      <a:pt x="23221" y="23045"/>
                    </a:cubicBezTo>
                    <a:cubicBezTo>
                      <a:pt x="25718" y="20549"/>
                      <a:pt x="27120" y="17163"/>
                      <a:pt x="27120" y="13633"/>
                    </a:cubicBezTo>
                    <a:cubicBezTo>
                      <a:pt x="27120" y="10102"/>
                      <a:pt x="25718" y="6716"/>
                      <a:pt x="23221" y="4220"/>
                    </a:cubicBezTo>
                    <a:cubicBezTo>
                      <a:pt x="20725" y="1724"/>
                      <a:pt x="17339" y="321"/>
                      <a:pt x="13809" y="321"/>
                    </a:cubicBezTo>
                    <a:cubicBezTo>
                      <a:pt x="10278" y="321"/>
                      <a:pt x="6892" y="1724"/>
                      <a:pt x="4396" y="4220"/>
                    </a:cubicBezTo>
                    <a:cubicBezTo>
                      <a:pt x="1900" y="6716"/>
                      <a:pt x="497" y="10102"/>
                      <a:pt x="497" y="13633"/>
                    </a:cubicBezTo>
                    <a:cubicBezTo>
                      <a:pt x="497" y="17163"/>
                      <a:pt x="1900" y="20549"/>
                      <a:pt x="4396" y="23045"/>
                    </a:cubicBezTo>
                    <a:cubicBezTo>
                      <a:pt x="6892" y="25542"/>
                      <a:pt x="10278" y="26944"/>
                      <a:pt x="13809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64" name="任意多边形: 形状 68863">
                <a:extLst>
                  <a:ext uri="{FF2B5EF4-FFF2-40B4-BE49-F238E27FC236}">
                    <a16:creationId xmlns:a16="http://schemas.microsoft.com/office/drawing/2014/main" id="{8D02BCA0-9D0E-D666-90B4-34056674C679}"/>
                  </a:ext>
                </a:extLst>
              </p:cNvPr>
              <p:cNvSpPr/>
              <p:nvPr/>
            </p:nvSpPr>
            <p:spPr>
              <a:xfrm>
                <a:off x="5545957" y="3539922"/>
                <a:ext cx="26623" cy="26623"/>
              </a:xfrm>
              <a:custGeom>
                <a:avLst/>
                <a:gdLst>
                  <a:gd name="connsiteX0" fmla="*/ 13699 w 26623"/>
                  <a:gd name="connsiteY0" fmla="*/ 26922 h 26623"/>
                  <a:gd name="connsiteX1" fmla="*/ 23111 w 26623"/>
                  <a:gd name="connsiteY1" fmla="*/ 23023 h 26623"/>
                  <a:gd name="connsiteX2" fmla="*/ 27010 w 26623"/>
                  <a:gd name="connsiteY2" fmla="*/ 13610 h 26623"/>
                  <a:gd name="connsiteX3" fmla="*/ 23111 w 26623"/>
                  <a:gd name="connsiteY3" fmla="*/ 4197 h 26623"/>
                  <a:gd name="connsiteX4" fmla="*/ 13699 w 26623"/>
                  <a:gd name="connsiteY4" fmla="*/ 298 h 26623"/>
                  <a:gd name="connsiteX5" fmla="*/ 4286 w 26623"/>
                  <a:gd name="connsiteY5" fmla="*/ 4197 h 26623"/>
                  <a:gd name="connsiteX6" fmla="*/ 387 w 26623"/>
                  <a:gd name="connsiteY6" fmla="*/ 13610 h 26623"/>
                  <a:gd name="connsiteX7" fmla="*/ 4286 w 26623"/>
                  <a:gd name="connsiteY7" fmla="*/ 23023 h 26623"/>
                  <a:gd name="connsiteX8" fmla="*/ 13699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6922"/>
                    </a:moveTo>
                    <a:cubicBezTo>
                      <a:pt x="17229" y="26922"/>
                      <a:pt x="20615" y="25519"/>
                      <a:pt x="23111" y="23023"/>
                    </a:cubicBezTo>
                    <a:cubicBezTo>
                      <a:pt x="25608" y="20526"/>
                      <a:pt x="27010" y="17140"/>
                      <a:pt x="27010" y="13610"/>
                    </a:cubicBezTo>
                    <a:cubicBezTo>
                      <a:pt x="27010" y="10080"/>
                      <a:pt x="25608" y="6694"/>
                      <a:pt x="23111" y="4197"/>
                    </a:cubicBezTo>
                    <a:cubicBezTo>
                      <a:pt x="20615" y="1701"/>
                      <a:pt x="17229" y="298"/>
                      <a:pt x="13699" y="298"/>
                    </a:cubicBezTo>
                    <a:cubicBezTo>
                      <a:pt x="10168" y="298"/>
                      <a:pt x="6782" y="1701"/>
                      <a:pt x="4286" y="4197"/>
                    </a:cubicBezTo>
                    <a:cubicBezTo>
                      <a:pt x="1790" y="6694"/>
                      <a:pt x="387" y="10080"/>
                      <a:pt x="387" y="13610"/>
                    </a:cubicBezTo>
                    <a:cubicBezTo>
                      <a:pt x="387" y="17140"/>
                      <a:pt x="1790" y="20526"/>
                      <a:pt x="4286" y="23023"/>
                    </a:cubicBezTo>
                    <a:cubicBezTo>
                      <a:pt x="6782" y="25519"/>
                      <a:pt x="10168" y="26922"/>
                      <a:pt x="13699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65" name="任意多边形: 形状 68864">
                <a:extLst>
                  <a:ext uri="{FF2B5EF4-FFF2-40B4-BE49-F238E27FC236}">
                    <a16:creationId xmlns:a16="http://schemas.microsoft.com/office/drawing/2014/main" id="{3282E387-14B6-97FC-72B5-CB05899DF8BE}"/>
                  </a:ext>
                </a:extLst>
              </p:cNvPr>
              <p:cNvSpPr/>
              <p:nvPr/>
            </p:nvSpPr>
            <p:spPr>
              <a:xfrm>
                <a:off x="6383464" y="3343654"/>
                <a:ext cx="26623" cy="26623"/>
              </a:xfrm>
              <a:custGeom>
                <a:avLst/>
                <a:gdLst>
                  <a:gd name="connsiteX0" fmla="*/ 13769 w 26623"/>
                  <a:gd name="connsiteY0" fmla="*/ 26905 h 26623"/>
                  <a:gd name="connsiteX1" fmla="*/ 23182 w 26623"/>
                  <a:gd name="connsiteY1" fmla="*/ 23006 h 26623"/>
                  <a:gd name="connsiteX2" fmla="*/ 27080 w 26623"/>
                  <a:gd name="connsiteY2" fmla="*/ 13594 h 26623"/>
                  <a:gd name="connsiteX3" fmla="*/ 23182 w 26623"/>
                  <a:gd name="connsiteY3" fmla="*/ 4181 h 26623"/>
                  <a:gd name="connsiteX4" fmla="*/ 13769 w 26623"/>
                  <a:gd name="connsiteY4" fmla="*/ 282 h 26623"/>
                  <a:gd name="connsiteX5" fmla="*/ 4356 w 26623"/>
                  <a:gd name="connsiteY5" fmla="*/ 4181 h 26623"/>
                  <a:gd name="connsiteX6" fmla="*/ 457 w 26623"/>
                  <a:gd name="connsiteY6" fmla="*/ 13594 h 26623"/>
                  <a:gd name="connsiteX7" fmla="*/ 4356 w 26623"/>
                  <a:gd name="connsiteY7" fmla="*/ 23006 h 26623"/>
                  <a:gd name="connsiteX8" fmla="*/ 13769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05"/>
                    </a:moveTo>
                    <a:cubicBezTo>
                      <a:pt x="17299" y="26905"/>
                      <a:pt x="20685" y="25503"/>
                      <a:pt x="23182" y="23006"/>
                    </a:cubicBezTo>
                    <a:cubicBezTo>
                      <a:pt x="25678" y="20510"/>
                      <a:pt x="27080" y="17124"/>
                      <a:pt x="27080" y="13594"/>
                    </a:cubicBezTo>
                    <a:cubicBezTo>
                      <a:pt x="27080" y="10063"/>
                      <a:pt x="25678" y="6677"/>
                      <a:pt x="23182" y="4181"/>
                    </a:cubicBezTo>
                    <a:cubicBezTo>
                      <a:pt x="20685" y="1685"/>
                      <a:pt x="17299" y="282"/>
                      <a:pt x="13769" y="282"/>
                    </a:cubicBezTo>
                    <a:cubicBezTo>
                      <a:pt x="10239" y="282"/>
                      <a:pt x="6852" y="1685"/>
                      <a:pt x="4356" y="4181"/>
                    </a:cubicBezTo>
                    <a:cubicBezTo>
                      <a:pt x="1860" y="6677"/>
                      <a:pt x="457" y="10063"/>
                      <a:pt x="457" y="13594"/>
                    </a:cubicBezTo>
                    <a:cubicBezTo>
                      <a:pt x="457" y="17124"/>
                      <a:pt x="1860" y="20510"/>
                      <a:pt x="4356" y="23006"/>
                    </a:cubicBezTo>
                    <a:cubicBezTo>
                      <a:pt x="6852" y="25503"/>
                      <a:pt x="10239" y="26905"/>
                      <a:pt x="13769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66" name="任意多边形: 形状 68865">
                <a:extLst>
                  <a:ext uri="{FF2B5EF4-FFF2-40B4-BE49-F238E27FC236}">
                    <a16:creationId xmlns:a16="http://schemas.microsoft.com/office/drawing/2014/main" id="{B6823200-68E2-0F50-AD72-B436CD1840BF}"/>
                  </a:ext>
                </a:extLst>
              </p:cNvPr>
              <p:cNvSpPr/>
              <p:nvPr/>
            </p:nvSpPr>
            <p:spPr>
              <a:xfrm>
                <a:off x="7183211" y="4421484"/>
                <a:ext cx="26623" cy="26623"/>
              </a:xfrm>
              <a:custGeom>
                <a:avLst/>
                <a:gdLst>
                  <a:gd name="connsiteX0" fmla="*/ 13836 w 26623"/>
                  <a:gd name="connsiteY0" fmla="*/ 26996 h 26623"/>
                  <a:gd name="connsiteX1" fmla="*/ 23249 w 26623"/>
                  <a:gd name="connsiteY1" fmla="*/ 23097 h 26623"/>
                  <a:gd name="connsiteX2" fmla="*/ 27148 w 26623"/>
                  <a:gd name="connsiteY2" fmla="*/ 13684 h 26623"/>
                  <a:gd name="connsiteX3" fmla="*/ 23249 w 26623"/>
                  <a:gd name="connsiteY3" fmla="*/ 4271 h 26623"/>
                  <a:gd name="connsiteX4" fmla="*/ 13836 w 26623"/>
                  <a:gd name="connsiteY4" fmla="*/ 372 h 26623"/>
                  <a:gd name="connsiteX5" fmla="*/ 4423 w 26623"/>
                  <a:gd name="connsiteY5" fmla="*/ 4271 h 26623"/>
                  <a:gd name="connsiteX6" fmla="*/ 524 w 26623"/>
                  <a:gd name="connsiteY6" fmla="*/ 13684 h 26623"/>
                  <a:gd name="connsiteX7" fmla="*/ 4423 w 26623"/>
                  <a:gd name="connsiteY7" fmla="*/ 23097 h 26623"/>
                  <a:gd name="connsiteX8" fmla="*/ 13836 w 26623"/>
                  <a:gd name="connsiteY8" fmla="*/ 269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6996"/>
                    </a:moveTo>
                    <a:cubicBezTo>
                      <a:pt x="17366" y="26996"/>
                      <a:pt x="20752" y="25593"/>
                      <a:pt x="23249" y="23097"/>
                    </a:cubicBezTo>
                    <a:cubicBezTo>
                      <a:pt x="25745" y="20601"/>
                      <a:pt x="27148" y="17214"/>
                      <a:pt x="27148" y="13684"/>
                    </a:cubicBezTo>
                    <a:cubicBezTo>
                      <a:pt x="27148" y="10154"/>
                      <a:pt x="25745" y="6768"/>
                      <a:pt x="23249" y="4271"/>
                    </a:cubicBezTo>
                    <a:cubicBezTo>
                      <a:pt x="20752" y="1775"/>
                      <a:pt x="17366" y="372"/>
                      <a:pt x="13836" y="372"/>
                    </a:cubicBezTo>
                    <a:cubicBezTo>
                      <a:pt x="10306" y="372"/>
                      <a:pt x="6920" y="1775"/>
                      <a:pt x="4423" y="4271"/>
                    </a:cubicBezTo>
                    <a:cubicBezTo>
                      <a:pt x="1927" y="6768"/>
                      <a:pt x="524" y="10154"/>
                      <a:pt x="524" y="13684"/>
                    </a:cubicBezTo>
                    <a:cubicBezTo>
                      <a:pt x="524" y="17214"/>
                      <a:pt x="1927" y="20601"/>
                      <a:pt x="4423" y="23097"/>
                    </a:cubicBezTo>
                    <a:cubicBezTo>
                      <a:pt x="6920" y="25593"/>
                      <a:pt x="10306" y="26996"/>
                      <a:pt x="13836" y="269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67" name="任意多边形: 形状 68866">
                <a:extLst>
                  <a:ext uri="{FF2B5EF4-FFF2-40B4-BE49-F238E27FC236}">
                    <a16:creationId xmlns:a16="http://schemas.microsoft.com/office/drawing/2014/main" id="{A5B4BCC2-07E8-B029-5BF1-44E6445FBDA3}"/>
                  </a:ext>
                </a:extLst>
              </p:cNvPr>
              <p:cNvSpPr/>
              <p:nvPr/>
            </p:nvSpPr>
            <p:spPr>
              <a:xfrm>
                <a:off x="6710892" y="3395768"/>
                <a:ext cx="26623" cy="26623"/>
              </a:xfrm>
              <a:custGeom>
                <a:avLst/>
                <a:gdLst>
                  <a:gd name="connsiteX0" fmla="*/ 13796 w 26623"/>
                  <a:gd name="connsiteY0" fmla="*/ 26910 h 26623"/>
                  <a:gd name="connsiteX1" fmla="*/ 23209 w 26623"/>
                  <a:gd name="connsiteY1" fmla="*/ 23011 h 26623"/>
                  <a:gd name="connsiteX2" fmla="*/ 27108 w 26623"/>
                  <a:gd name="connsiteY2" fmla="*/ 13598 h 26623"/>
                  <a:gd name="connsiteX3" fmla="*/ 23209 w 26623"/>
                  <a:gd name="connsiteY3" fmla="*/ 4185 h 26623"/>
                  <a:gd name="connsiteX4" fmla="*/ 13796 w 26623"/>
                  <a:gd name="connsiteY4" fmla="*/ 286 h 26623"/>
                  <a:gd name="connsiteX5" fmla="*/ 4384 w 26623"/>
                  <a:gd name="connsiteY5" fmla="*/ 4185 h 26623"/>
                  <a:gd name="connsiteX6" fmla="*/ 485 w 26623"/>
                  <a:gd name="connsiteY6" fmla="*/ 13598 h 26623"/>
                  <a:gd name="connsiteX7" fmla="*/ 4384 w 26623"/>
                  <a:gd name="connsiteY7" fmla="*/ 23011 h 26623"/>
                  <a:gd name="connsiteX8" fmla="*/ 13796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910"/>
                    </a:moveTo>
                    <a:cubicBezTo>
                      <a:pt x="17327" y="26910"/>
                      <a:pt x="20713" y="25507"/>
                      <a:pt x="23209" y="23011"/>
                    </a:cubicBezTo>
                    <a:cubicBezTo>
                      <a:pt x="25705" y="20514"/>
                      <a:pt x="27108" y="17128"/>
                      <a:pt x="27108" y="13598"/>
                    </a:cubicBezTo>
                    <a:cubicBezTo>
                      <a:pt x="27108" y="10068"/>
                      <a:pt x="25705" y="6681"/>
                      <a:pt x="23209" y="4185"/>
                    </a:cubicBezTo>
                    <a:cubicBezTo>
                      <a:pt x="20713" y="1689"/>
                      <a:pt x="17327" y="286"/>
                      <a:pt x="13796" y="286"/>
                    </a:cubicBezTo>
                    <a:cubicBezTo>
                      <a:pt x="10266" y="286"/>
                      <a:pt x="6880" y="1689"/>
                      <a:pt x="4384" y="4185"/>
                    </a:cubicBezTo>
                    <a:cubicBezTo>
                      <a:pt x="1887" y="6681"/>
                      <a:pt x="485" y="10068"/>
                      <a:pt x="485" y="13598"/>
                    </a:cubicBezTo>
                    <a:cubicBezTo>
                      <a:pt x="485" y="17128"/>
                      <a:pt x="1887" y="20514"/>
                      <a:pt x="4384" y="23011"/>
                    </a:cubicBezTo>
                    <a:cubicBezTo>
                      <a:pt x="6880" y="25507"/>
                      <a:pt x="10266" y="26910"/>
                      <a:pt x="13796" y="269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68" name="任意多边形: 形状 68867">
                <a:extLst>
                  <a:ext uri="{FF2B5EF4-FFF2-40B4-BE49-F238E27FC236}">
                    <a16:creationId xmlns:a16="http://schemas.microsoft.com/office/drawing/2014/main" id="{E4DCCFBC-1C37-4C1E-7C4B-B3E11D44B90F}"/>
                  </a:ext>
                </a:extLst>
              </p:cNvPr>
              <p:cNvSpPr/>
              <p:nvPr/>
            </p:nvSpPr>
            <p:spPr>
              <a:xfrm>
                <a:off x="6915810" y="3861328"/>
                <a:ext cx="26623" cy="26623"/>
              </a:xfrm>
              <a:custGeom>
                <a:avLst/>
                <a:gdLst>
                  <a:gd name="connsiteX0" fmla="*/ 13814 w 26623"/>
                  <a:gd name="connsiteY0" fmla="*/ 26949 h 26623"/>
                  <a:gd name="connsiteX1" fmla="*/ 23226 w 26623"/>
                  <a:gd name="connsiteY1" fmla="*/ 23050 h 26623"/>
                  <a:gd name="connsiteX2" fmla="*/ 27125 w 26623"/>
                  <a:gd name="connsiteY2" fmla="*/ 13637 h 26623"/>
                  <a:gd name="connsiteX3" fmla="*/ 23226 w 26623"/>
                  <a:gd name="connsiteY3" fmla="*/ 4224 h 26623"/>
                  <a:gd name="connsiteX4" fmla="*/ 13814 w 26623"/>
                  <a:gd name="connsiteY4" fmla="*/ 325 h 26623"/>
                  <a:gd name="connsiteX5" fmla="*/ 4401 w 26623"/>
                  <a:gd name="connsiteY5" fmla="*/ 4224 h 26623"/>
                  <a:gd name="connsiteX6" fmla="*/ 502 w 26623"/>
                  <a:gd name="connsiteY6" fmla="*/ 13637 h 26623"/>
                  <a:gd name="connsiteX7" fmla="*/ 4401 w 26623"/>
                  <a:gd name="connsiteY7" fmla="*/ 23050 h 26623"/>
                  <a:gd name="connsiteX8" fmla="*/ 13814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6949"/>
                    </a:moveTo>
                    <a:cubicBezTo>
                      <a:pt x="17344" y="26949"/>
                      <a:pt x="20730" y="25546"/>
                      <a:pt x="23226" y="23050"/>
                    </a:cubicBezTo>
                    <a:cubicBezTo>
                      <a:pt x="25723" y="20553"/>
                      <a:pt x="27125" y="17167"/>
                      <a:pt x="27125" y="13637"/>
                    </a:cubicBezTo>
                    <a:cubicBezTo>
                      <a:pt x="27125" y="10107"/>
                      <a:pt x="25723" y="6721"/>
                      <a:pt x="23226" y="4224"/>
                    </a:cubicBezTo>
                    <a:cubicBezTo>
                      <a:pt x="20730" y="1728"/>
                      <a:pt x="17344" y="325"/>
                      <a:pt x="13814" y="325"/>
                    </a:cubicBezTo>
                    <a:cubicBezTo>
                      <a:pt x="10283" y="325"/>
                      <a:pt x="6897" y="1728"/>
                      <a:pt x="4401" y="4224"/>
                    </a:cubicBezTo>
                    <a:cubicBezTo>
                      <a:pt x="1905" y="6721"/>
                      <a:pt x="502" y="10107"/>
                      <a:pt x="502" y="13637"/>
                    </a:cubicBezTo>
                    <a:cubicBezTo>
                      <a:pt x="502" y="17167"/>
                      <a:pt x="1905" y="20553"/>
                      <a:pt x="4401" y="23050"/>
                    </a:cubicBezTo>
                    <a:cubicBezTo>
                      <a:pt x="6897" y="25546"/>
                      <a:pt x="10283" y="26949"/>
                      <a:pt x="13814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69" name="任意多边形: 形状 68868">
                <a:extLst>
                  <a:ext uri="{FF2B5EF4-FFF2-40B4-BE49-F238E27FC236}">
                    <a16:creationId xmlns:a16="http://schemas.microsoft.com/office/drawing/2014/main" id="{55E1975C-5452-EA28-72B0-D51740CDAE26}"/>
                  </a:ext>
                </a:extLst>
              </p:cNvPr>
              <p:cNvSpPr/>
              <p:nvPr/>
            </p:nvSpPr>
            <p:spPr>
              <a:xfrm>
                <a:off x="4656154" y="3704157"/>
                <a:ext cx="26623" cy="26623"/>
              </a:xfrm>
              <a:custGeom>
                <a:avLst/>
                <a:gdLst>
                  <a:gd name="connsiteX0" fmla="*/ 13624 w 26623"/>
                  <a:gd name="connsiteY0" fmla="*/ 26935 h 26623"/>
                  <a:gd name="connsiteX1" fmla="*/ 23036 w 26623"/>
                  <a:gd name="connsiteY1" fmla="*/ 23037 h 26623"/>
                  <a:gd name="connsiteX2" fmla="*/ 26935 w 26623"/>
                  <a:gd name="connsiteY2" fmla="*/ 13624 h 26623"/>
                  <a:gd name="connsiteX3" fmla="*/ 23036 w 26623"/>
                  <a:gd name="connsiteY3" fmla="*/ 4211 h 26623"/>
                  <a:gd name="connsiteX4" fmla="*/ 13624 w 26623"/>
                  <a:gd name="connsiteY4" fmla="*/ 312 h 26623"/>
                  <a:gd name="connsiteX5" fmla="*/ 4211 w 26623"/>
                  <a:gd name="connsiteY5" fmla="*/ 4211 h 26623"/>
                  <a:gd name="connsiteX6" fmla="*/ 312 w 26623"/>
                  <a:gd name="connsiteY6" fmla="*/ 13624 h 26623"/>
                  <a:gd name="connsiteX7" fmla="*/ 4211 w 26623"/>
                  <a:gd name="connsiteY7" fmla="*/ 23037 h 26623"/>
                  <a:gd name="connsiteX8" fmla="*/ 13624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935"/>
                    </a:moveTo>
                    <a:cubicBezTo>
                      <a:pt x="17154" y="26935"/>
                      <a:pt x="20540" y="25533"/>
                      <a:pt x="23036" y="23037"/>
                    </a:cubicBezTo>
                    <a:cubicBezTo>
                      <a:pt x="25533" y="20540"/>
                      <a:pt x="26935" y="17154"/>
                      <a:pt x="26935" y="13624"/>
                    </a:cubicBezTo>
                    <a:cubicBezTo>
                      <a:pt x="26935" y="10094"/>
                      <a:pt x="25533" y="6707"/>
                      <a:pt x="23036" y="4211"/>
                    </a:cubicBezTo>
                    <a:cubicBezTo>
                      <a:pt x="20540" y="1715"/>
                      <a:pt x="17154" y="312"/>
                      <a:pt x="13624" y="312"/>
                    </a:cubicBezTo>
                    <a:cubicBezTo>
                      <a:pt x="10094" y="312"/>
                      <a:pt x="6707" y="1715"/>
                      <a:pt x="4211" y="4211"/>
                    </a:cubicBezTo>
                    <a:cubicBezTo>
                      <a:pt x="1715" y="6707"/>
                      <a:pt x="312" y="10094"/>
                      <a:pt x="312" y="13624"/>
                    </a:cubicBezTo>
                    <a:cubicBezTo>
                      <a:pt x="312" y="17154"/>
                      <a:pt x="1715" y="20540"/>
                      <a:pt x="4211" y="23037"/>
                    </a:cubicBezTo>
                    <a:cubicBezTo>
                      <a:pt x="6707" y="25533"/>
                      <a:pt x="10094" y="26935"/>
                      <a:pt x="13624" y="269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70" name="任意多边形: 形状 68869">
                <a:extLst>
                  <a:ext uri="{FF2B5EF4-FFF2-40B4-BE49-F238E27FC236}">
                    <a16:creationId xmlns:a16="http://schemas.microsoft.com/office/drawing/2014/main" id="{4A1E660E-A278-4C21-26CA-91263D16B405}"/>
                  </a:ext>
                </a:extLst>
              </p:cNvPr>
              <p:cNvSpPr/>
              <p:nvPr/>
            </p:nvSpPr>
            <p:spPr>
              <a:xfrm>
                <a:off x="5580904" y="3962894"/>
                <a:ext cx="26623" cy="26623"/>
              </a:xfrm>
              <a:custGeom>
                <a:avLst/>
                <a:gdLst>
                  <a:gd name="connsiteX0" fmla="*/ 13701 w 26623"/>
                  <a:gd name="connsiteY0" fmla="*/ 26957 h 26623"/>
                  <a:gd name="connsiteX1" fmla="*/ 23114 w 26623"/>
                  <a:gd name="connsiteY1" fmla="*/ 23058 h 26623"/>
                  <a:gd name="connsiteX2" fmla="*/ 27013 w 26623"/>
                  <a:gd name="connsiteY2" fmla="*/ 13646 h 26623"/>
                  <a:gd name="connsiteX3" fmla="*/ 23114 w 26623"/>
                  <a:gd name="connsiteY3" fmla="*/ 4233 h 26623"/>
                  <a:gd name="connsiteX4" fmla="*/ 13701 w 26623"/>
                  <a:gd name="connsiteY4" fmla="*/ 334 h 26623"/>
                  <a:gd name="connsiteX5" fmla="*/ 4289 w 26623"/>
                  <a:gd name="connsiteY5" fmla="*/ 4233 h 26623"/>
                  <a:gd name="connsiteX6" fmla="*/ 390 w 26623"/>
                  <a:gd name="connsiteY6" fmla="*/ 13646 h 26623"/>
                  <a:gd name="connsiteX7" fmla="*/ 4289 w 26623"/>
                  <a:gd name="connsiteY7" fmla="*/ 23058 h 26623"/>
                  <a:gd name="connsiteX8" fmla="*/ 13701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1" y="26957"/>
                    </a:moveTo>
                    <a:cubicBezTo>
                      <a:pt x="17232" y="26957"/>
                      <a:pt x="20618" y="25555"/>
                      <a:pt x="23114" y="23058"/>
                    </a:cubicBezTo>
                    <a:cubicBezTo>
                      <a:pt x="25610" y="20562"/>
                      <a:pt x="27013" y="17176"/>
                      <a:pt x="27013" y="13646"/>
                    </a:cubicBezTo>
                    <a:cubicBezTo>
                      <a:pt x="27013" y="10115"/>
                      <a:pt x="25610" y="6729"/>
                      <a:pt x="23114" y="4233"/>
                    </a:cubicBezTo>
                    <a:cubicBezTo>
                      <a:pt x="20618" y="1737"/>
                      <a:pt x="17232" y="334"/>
                      <a:pt x="13701" y="334"/>
                    </a:cubicBezTo>
                    <a:cubicBezTo>
                      <a:pt x="10171" y="334"/>
                      <a:pt x="6785" y="1737"/>
                      <a:pt x="4289" y="4233"/>
                    </a:cubicBezTo>
                    <a:cubicBezTo>
                      <a:pt x="1792" y="6729"/>
                      <a:pt x="390" y="10115"/>
                      <a:pt x="390" y="13646"/>
                    </a:cubicBezTo>
                    <a:cubicBezTo>
                      <a:pt x="390" y="17176"/>
                      <a:pt x="1792" y="20562"/>
                      <a:pt x="4289" y="23058"/>
                    </a:cubicBezTo>
                    <a:cubicBezTo>
                      <a:pt x="6785" y="25555"/>
                      <a:pt x="10171" y="26957"/>
                      <a:pt x="13701" y="269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71" name="任意多边形: 形状 68870">
                <a:extLst>
                  <a:ext uri="{FF2B5EF4-FFF2-40B4-BE49-F238E27FC236}">
                    <a16:creationId xmlns:a16="http://schemas.microsoft.com/office/drawing/2014/main" id="{00244B2A-C774-2CC5-C4EF-705C96050F3F}"/>
                  </a:ext>
                </a:extLst>
              </p:cNvPr>
              <p:cNvSpPr/>
              <p:nvPr/>
            </p:nvSpPr>
            <p:spPr>
              <a:xfrm>
                <a:off x="7273453" y="3617136"/>
                <a:ext cx="26623" cy="26623"/>
              </a:xfrm>
              <a:custGeom>
                <a:avLst/>
                <a:gdLst>
                  <a:gd name="connsiteX0" fmla="*/ 13844 w 26623"/>
                  <a:gd name="connsiteY0" fmla="*/ 26928 h 26623"/>
                  <a:gd name="connsiteX1" fmla="*/ 23256 w 26623"/>
                  <a:gd name="connsiteY1" fmla="*/ 23029 h 26623"/>
                  <a:gd name="connsiteX2" fmla="*/ 27155 w 26623"/>
                  <a:gd name="connsiteY2" fmla="*/ 13617 h 26623"/>
                  <a:gd name="connsiteX3" fmla="*/ 23256 w 26623"/>
                  <a:gd name="connsiteY3" fmla="*/ 4204 h 26623"/>
                  <a:gd name="connsiteX4" fmla="*/ 13844 w 26623"/>
                  <a:gd name="connsiteY4" fmla="*/ 305 h 26623"/>
                  <a:gd name="connsiteX5" fmla="*/ 4431 w 26623"/>
                  <a:gd name="connsiteY5" fmla="*/ 4204 h 26623"/>
                  <a:gd name="connsiteX6" fmla="*/ 532 w 26623"/>
                  <a:gd name="connsiteY6" fmla="*/ 13617 h 26623"/>
                  <a:gd name="connsiteX7" fmla="*/ 4431 w 26623"/>
                  <a:gd name="connsiteY7" fmla="*/ 23029 h 26623"/>
                  <a:gd name="connsiteX8" fmla="*/ 13844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4" y="26928"/>
                    </a:moveTo>
                    <a:cubicBezTo>
                      <a:pt x="17374" y="26928"/>
                      <a:pt x="20760" y="25526"/>
                      <a:pt x="23256" y="23029"/>
                    </a:cubicBezTo>
                    <a:cubicBezTo>
                      <a:pt x="25753" y="20533"/>
                      <a:pt x="27155" y="17147"/>
                      <a:pt x="27155" y="13617"/>
                    </a:cubicBezTo>
                    <a:cubicBezTo>
                      <a:pt x="27155" y="10086"/>
                      <a:pt x="25753" y="6700"/>
                      <a:pt x="23256" y="4204"/>
                    </a:cubicBezTo>
                    <a:cubicBezTo>
                      <a:pt x="20760" y="1708"/>
                      <a:pt x="17374" y="305"/>
                      <a:pt x="13844" y="305"/>
                    </a:cubicBezTo>
                    <a:cubicBezTo>
                      <a:pt x="10313" y="305"/>
                      <a:pt x="6927" y="1708"/>
                      <a:pt x="4431" y="4204"/>
                    </a:cubicBezTo>
                    <a:cubicBezTo>
                      <a:pt x="1935" y="6700"/>
                      <a:pt x="532" y="10086"/>
                      <a:pt x="532" y="13617"/>
                    </a:cubicBezTo>
                    <a:cubicBezTo>
                      <a:pt x="532" y="17147"/>
                      <a:pt x="1935" y="20533"/>
                      <a:pt x="4431" y="23029"/>
                    </a:cubicBezTo>
                    <a:cubicBezTo>
                      <a:pt x="6927" y="25526"/>
                      <a:pt x="10313" y="26928"/>
                      <a:pt x="13844" y="2692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72" name="任意多边形: 形状 68871">
                <a:extLst>
                  <a:ext uri="{FF2B5EF4-FFF2-40B4-BE49-F238E27FC236}">
                    <a16:creationId xmlns:a16="http://schemas.microsoft.com/office/drawing/2014/main" id="{DAE7F881-903A-66AE-4953-2033D85F7746}"/>
                  </a:ext>
                </a:extLst>
              </p:cNvPr>
              <p:cNvSpPr/>
              <p:nvPr/>
            </p:nvSpPr>
            <p:spPr>
              <a:xfrm>
                <a:off x="7225935" y="3659965"/>
                <a:ext cx="26623" cy="26623"/>
              </a:xfrm>
              <a:custGeom>
                <a:avLst/>
                <a:gdLst>
                  <a:gd name="connsiteX0" fmla="*/ 13840 w 26623"/>
                  <a:gd name="connsiteY0" fmla="*/ 26932 h 26623"/>
                  <a:gd name="connsiteX1" fmla="*/ 23252 w 26623"/>
                  <a:gd name="connsiteY1" fmla="*/ 23033 h 26623"/>
                  <a:gd name="connsiteX2" fmla="*/ 27151 w 26623"/>
                  <a:gd name="connsiteY2" fmla="*/ 13620 h 26623"/>
                  <a:gd name="connsiteX3" fmla="*/ 23252 w 26623"/>
                  <a:gd name="connsiteY3" fmla="*/ 4207 h 26623"/>
                  <a:gd name="connsiteX4" fmla="*/ 13840 w 26623"/>
                  <a:gd name="connsiteY4" fmla="*/ 309 h 26623"/>
                  <a:gd name="connsiteX5" fmla="*/ 4427 w 26623"/>
                  <a:gd name="connsiteY5" fmla="*/ 4207 h 26623"/>
                  <a:gd name="connsiteX6" fmla="*/ 528 w 26623"/>
                  <a:gd name="connsiteY6" fmla="*/ 13620 h 26623"/>
                  <a:gd name="connsiteX7" fmla="*/ 4427 w 26623"/>
                  <a:gd name="connsiteY7" fmla="*/ 23033 h 26623"/>
                  <a:gd name="connsiteX8" fmla="*/ 13840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6932"/>
                    </a:moveTo>
                    <a:cubicBezTo>
                      <a:pt x="17370" y="26932"/>
                      <a:pt x="20756" y="25529"/>
                      <a:pt x="23252" y="23033"/>
                    </a:cubicBezTo>
                    <a:cubicBezTo>
                      <a:pt x="25749" y="20537"/>
                      <a:pt x="27151" y="17150"/>
                      <a:pt x="27151" y="13620"/>
                    </a:cubicBezTo>
                    <a:cubicBezTo>
                      <a:pt x="27151" y="10090"/>
                      <a:pt x="25749" y="6704"/>
                      <a:pt x="23252" y="4207"/>
                    </a:cubicBezTo>
                    <a:cubicBezTo>
                      <a:pt x="20756" y="1711"/>
                      <a:pt x="17370" y="309"/>
                      <a:pt x="13840" y="309"/>
                    </a:cubicBezTo>
                    <a:cubicBezTo>
                      <a:pt x="10309" y="309"/>
                      <a:pt x="6923" y="1711"/>
                      <a:pt x="4427" y="4207"/>
                    </a:cubicBezTo>
                    <a:cubicBezTo>
                      <a:pt x="1931" y="6704"/>
                      <a:pt x="528" y="10090"/>
                      <a:pt x="528" y="13620"/>
                    </a:cubicBezTo>
                    <a:cubicBezTo>
                      <a:pt x="528" y="17150"/>
                      <a:pt x="1931" y="20537"/>
                      <a:pt x="4427" y="23033"/>
                    </a:cubicBezTo>
                    <a:cubicBezTo>
                      <a:pt x="6923" y="25529"/>
                      <a:pt x="10309" y="26932"/>
                      <a:pt x="13840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73" name="任意多边形: 形状 68872">
                <a:extLst>
                  <a:ext uri="{FF2B5EF4-FFF2-40B4-BE49-F238E27FC236}">
                    <a16:creationId xmlns:a16="http://schemas.microsoft.com/office/drawing/2014/main" id="{7434AB00-497F-8F82-BCE7-B10FCC77080A}"/>
                  </a:ext>
                </a:extLst>
              </p:cNvPr>
              <p:cNvSpPr/>
              <p:nvPr/>
            </p:nvSpPr>
            <p:spPr>
              <a:xfrm>
                <a:off x="6279477" y="2432203"/>
                <a:ext cx="26623" cy="26623"/>
              </a:xfrm>
              <a:custGeom>
                <a:avLst/>
                <a:gdLst>
                  <a:gd name="connsiteX0" fmla="*/ 13760 w 26623"/>
                  <a:gd name="connsiteY0" fmla="*/ 26829 h 26623"/>
                  <a:gd name="connsiteX1" fmla="*/ 23173 w 26623"/>
                  <a:gd name="connsiteY1" fmla="*/ 22930 h 26623"/>
                  <a:gd name="connsiteX2" fmla="*/ 27072 w 26623"/>
                  <a:gd name="connsiteY2" fmla="*/ 13517 h 26623"/>
                  <a:gd name="connsiteX3" fmla="*/ 23173 w 26623"/>
                  <a:gd name="connsiteY3" fmla="*/ 4104 h 26623"/>
                  <a:gd name="connsiteX4" fmla="*/ 13760 w 26623"/>
                  <a:gd name="connsiteY4" fmla="*/ 205 h 26623"/>
                  <a:gd name="connsiteX5" fmla="*/ 4347 w 26623"/>
                  <a:gd name="connsiteY5" fmla="*/ 4104 h 26623"/>
                  <a:gd name="connsiteX6" fmla="*/ 449 w 26623"/>
                  <a:gd name="connsiteY6" fmla="*/ 13517 h 26623"/>
                  <a:gd name="connsiteX7" fmla="*/ 4347 w 26623"/>
                  <a:gd name="connsiteY7" fmla="*/ 22930 h 26623"/>
                  <a:gd name="connsiteX8" fmla="*/ 13760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6829"/>
                    </a:moveTo>
                    <a:cubicBezTo>
                      <a:pt x="17290" y="26829"/>
                      <a:pt x="20677" y="25426"/>
                      <a:pt x="23173" y="22930"/>
                    </a:cubicBezTo>
                    <a:cubicBezTo>
                      <a:pt x="25669" y="20433"/>
                      <a:pt x="27072" y="17047"/>
                      <a:pt x="27072" y="13517"/>
                    </a:cubicBezTo>
                    <a:cubicBezTo>
                      <a:pt x="27072" y="9987"/>
                      <a:pt x="25669" y="6601"/>
                      <a:pt x="23173" y="4104"/>
                    </a:cubicBezTo>
                    <a:cubicBezTo>
                      <a:pt x="20677" y="1608"/>
                      <a:pt x="17290" y="205"/>
                      <a:pt x="13760" y="205"/>
                    </a:cubicBezTo>
                    <a:cubicBezTo>
                      <a:pt x="10230" y="205"/>
                      <a:pt x="6844" y="1608"/>
                      <a:pt x="4347" y="4104"/>
                    </a:cubicBezTo>
                    <a:cubicBezTo>
                      <a:pt x="1851" y="6601"/>
                      <a:pt x="449" y="9987"/>
                      <a:pt x="449" y="13517"/>
                    </a:cubicBezTo>
                    <a:cubicBezTo>
                      <a:pt x="449" y="17047"/>
                      <a:pt x="1851" y="20433"/>
                      <a:pt x="4347" y="22930"/>
                    </a:cubicBezTo>
                    <a:cubicBezTo>
                      <a:pt x="6844" y="25426"/>
                      <a:pt x="10230" y="26829"/>
                      <a:pt x="13760" y="268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74" name="任意多边形: 形状 68873">
                <a:extLst>
                  <a:ext uri="{FF2B5EF4-FFF2-40B4-BE49-F238E27FC236}">
                    <a16:creationId xmlns:a16="http://schemas.microsoft.com/office/drawing/2014/main" id="{45C7EE33-3879-3896-93ED-5DF38F8B9B90}"/>
                  </a:ext>
                </a:extLst>
              </p:cNvPr>
              <p:cNvSpPr/>
              <p:nvPr/>
            </p:nvSpPr>
            <p:spPr>
              <a:xfrm>
                <a:off x="8188627" y="4049640"/>
                <a:ext cx="26623" cy="26623"/>
              </a:xfrm>
              <a:custGeom>
                <a:avLst/>
                <a:gdLst>
                  <a:gd name="connsiteX0" fmla="*/ 13920 w 26623"/>
                  <a:gd name="connsiteY0" fmla="*/ 26964 h 26623"/>
                  <a:gd name="connsiteX1" fmla="*/ 23333 w 26623"/>
                  <a:gd name="connsiteY1" fmla="*/ 23066 h 26623"/>
                  <a:gd name="connsiteX2" fmla="*/ 27232 w 26623"/>
                  <a:gd name="connsiteY2" fmla="*/ 13653 h 26623"/>
                  <a:gd name="connsiteX3" fmla="*/ 23333 w 26623"/>
                  <a:gd name="connsiteY3" fmla="*/ 4240 h 26623"/>
                  <a:gd name="connsiteX4" fmla="*/ 13920 w 26623"/>
                  <a:gd name="connsiteY4" fmla="*/ 341 h 26623"/>
                  <a:gd name="connsiteX5" fmla="*/ 4508 w 26623"/>
                  <a:gd name="connsiteY5" fmla="*/ 4240 h 26623"/>
                  <a:gd name="connsiteX6" fmla="*/ 609 w 26623"/>
                  <a:gd name="connsiteY6" fmla="*/ 13653 h 26623"/>
                  <a:gd name="connsiteX7" fmla="*/ 4508 w 26623"/>
                  <a:gd name="connsiteY7" fmla="*/ 23066 h 26623"/>
                  <a:gd name="connsiteX8" fmla="*/ 13920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0" y="26964"/>
                    </a:moveTo>
                    <a:cubicBezTo>
                      <a:pt x="17451" y="26964"/>
                      <a:pt x="20837" y="25562"/>
                      <a:pt x="23333" y="23066"/>
                    </a:cubicBezTo>
                    <a:cubicBezTo>
                      <a:pt x="25829" y="20569"/>
                      <a:pt x="27232" y="17183"/>
                      <a:pt x="27232" y="13653"/>
                    </a:cubicBezTo>
                    <a:cubicBezTo>
                      <a:pt x="27232" y="10123"/>
                      <a:pt x="25829" y="6736"/>
                      <a:pt x="23333" y="4240"/>
                    </a:cubicBezTo>
                    <a:cubicBezTo>
                      <a:pt x="20837" y="1744"/>
                      <a:pt x="17451" y="341"/>
                      <a:pt x="13920" y="341"/>
                    </a:cubicBezTo>
                    <a:cubicBezTo>
                      <a:pt x="10390" y="341"/>
                      <a:pt x="7004" y="1744"/>
                      <a:pt x="4508" y="4240"/>
                    </a:cubicBezTo>
                    <a:cubicBezTo>
                      <a:pt x="2011" y="6736"/>
                      <a:pt x="609" y="10123"/>
                      <a:pt x="609" y="13653"/>
                    </a:cubicBezTo>
                    <a:cubicBezTo>
                      <a:pt x="609" y="17183"/>
                      <a:pt x="2011" y="20569"/>
                      <a:pt x="4508" y="23066"/>
                    </a:cubicBezTo>
                    <a:cubicBezTo>
                      <a:pt x="7004" y="25562"/>
                      <a:pt x="10390" y="26964"/>
                      <a:pt x="13920" y="269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75" name="任意多边形: 形状 68874">
                <a:extLst>
                  <a:ext uri="{FF2B5EF4-FFF2-40B4-BE49-F238E27FC236}">
                    <a16:creationId xmlns:a16="http://schemas.microsoft.com/office/drawing/2014/main" id="{33BFC8BC-C687-ECB7-E000-08B3B147DD64}"/>
                  </a:ext>
                </a:extLst>
              </p:cNvPr>
              <p:cNvSpPr/>
              <p:nvPr/>
            </p:nvSpPr>
            <p:spPr>
              <a:xfrm>
                <a:off x="6123717" y="4502490"/>
                <a:ext cx="26623" cy="26623"/>
              </a:xfrm>
              <a:custGeom>
                <a:avLst/>
                <a:gdLst>
                  <a:gd name="connsiteX0" fmla="*/ 13747 w 26623"/>
                  <a:gd name="connsiteY0" fmla="*/ 27002 h 26623"/>
                  <a:gd name="connsiteX1" fmla="*/ 23160 w 26623"/>
                  <a:gd name="connsiteY1" fmla="*/ 23104 h 26623"/>
                  <a:gd name="connsiteX2" fmla="*/ 27059 w 26623"/>
                  <a:gd name="connsiteY2" fmla="*/ 13691 h 26623"/>
                  <a:gd name="connsiteX3" fmla="*/ 23160 w 26623"/>
                  <a:gd name="connsiteY3" fmla="*/ 4278 h 26623"/>
                  <a:gd name="connsiteX4" fmla="*/ 13747 w 26623"/>
                  <a:gd name="connsiteY4" fmla="*/ 379 h 26623"/>
                  <a:gd name="connsiteX5" fmla="*/ 4334 w 26623"/>
                  <a:gd name="connsiteY5" fmla="*/ 4278 h 26623"/>
                  <a:gd name="connsiteX6" fmla="*/ 435 w 26623"/>
                  <a:gd name="connsiteY6" fmla="*/ 13691 h 26623"/>
                  <a:gd name="connsiteX7" fmla="*/ 4334 w 26623"/>
                  <a:gd name="connsiteY7" fmla="*/ 23104 h 26623"/>
                  <a:gd name="connsiteX8" fmla="*/ 13747 w 26623"/>
                  <a:gd name="connsiteY8" fmla="*/ 270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7002"/>
                    </a:moveTo>
                    <a:cubicBezTo>
                      <a:pt x="17277" y="27002"/>
                      <a:pt x="20663" y="25600"/>
                      <a:pt x="23160" y="23104"/>
                    </a:cubicBezTo>
                    <a:cubicBezTo>
                      <a:pt x="25656" y="20607"/>
                      <a:pt x="27059" y="17221"/>
                      <a:pt x="27059" y="13691"/>
                    </a:cubicBezTo>
                    <a:cubicBezTo>
                      <a:pt x="27059" y="10161"/>
                      <a:pt x="25656" y="6774"/>
                      <a:pt x="23160" y="4278"/>
                    </a:cubicBezTo>
                    <a:cubicBezTo>
                      <a:pt x="20663" y="1782"/>
                      <a:pt x="17277" y="379"/>
                      <a:pt x="13747" y="379"/>
                    </a:cubicBezTo>
                    <a:cubicBezTo>
                      <a:pt x="10217" y="379"/>
                      <a:pt x="6831" y="1782"/>
                      <a:pt x="4334" y="4278"/>
                    </a:cubicBezTo>
                    <a:cubicBezTo>
                      <a:pt x="1838" y="6774"/>
                      <a:pt x="435" y="10161"/>
                      <a:pt x="435" y="13691"/>
                    </a:cubicBezTo>
                    <a:cubicBezTo>
                      <a:pt x="435" y="17221"/>
                      <a:pt x="1838" y="20607"/>
                      <a:pt x="4334" y="23104"/>
                    </a:cubicBezTo>
                    <a:cubicBezTo>
                      <a:pt x="6831" y="25600"/>
                      <a:pt x="10217" y="27002"/>
                      <a:pt x="13747" y="270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76" name="任意多边形: 形状 68875">
                <a:extLst>
                  <a:ext uri="{FF2B5EF4-FFF2-40B4-BE49-F238E27FC236}">
                    <a16:creationId xmlns:a16="http://schemas.microsoft.com/office/drawing/2014/main" id="{6D643D4A-20C8-D308-9556-913CA53A1FA2}"/>
                  </a:ext>
                </a:extLst>
              </p:cNvPr>
              <p:cNvSpPr/>
              <p:nvPr/>
            </p:nvSpPr>
            <p:spPr>
              <a:xfrm>
                <a:off x="6387197" y="3599741"/>
                <a:ext cx="26623" cy="26623"/>
              </a:xfrm>
              <a:custGeom>
                <a:avLst/>
                <a:gdLst>
                  <a:gd name="connsiteX0" fmla="*/ 13769 w 26623"/>
                  <a:gd name="connsiteY0" fmla="*/ 26927 h 26623"/>
                  <a:gd name="connsiteX1" fmla="*/ 23182 w 26623"/>
                  <a:gd name="connsiteY1" fmla="*/ 23028 h 26623"/>
                  <a:gd name="connsiteX2" fmla="*/ 27081 w 26623"/>
                  <a:gd name="connsiteY2" fmla="*/ 13615 h 26623"/>
                  <a:gd name="connsiteX3" fmla="*/ 23182 w 26623"/>
                  <a:gd name="connsiteY3" fmla="*/ 4202 h 26623"/>
                  <a:gd name="connsiteX4" fmla="*/ 13769 w 26623"/>
                  <a:gd name="connsiteY4" fmla="*/ 303 h 26623"/>
                  <a:gd name="connsiteX5" fmla="*/ 4356 w 26623"/>
                  <a:gd name="connsiteY5" fmla="*/ 4202 h 26623"/>
                  <a:gd name="connsiteX6" fmla="*/ 458 w 26623"/>
                  <a:gd name="connsiteY6" fmla="*/ 13615 h 26623"/>
                  <a:gd name="connsiteX7" fmla="*/ 4356 w 26623"/>
                  <a:gd name="connsiteY7" fmla="*/ 23028 h 26623"/>
                  <a:gd name="connsiteX8" fmla="*/ 13769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27"/>
                    </a:moveTo>
                    <a:cubicBezTo>
                      <a:pt x="17299" y="26927"/>
                      <a:pt x="20686" y="25524"/>
                      <a:pt x="23182" y="23028"/>
                    </a:cubicBezTo>
                    <a:cubicBezTo>
                      <a:pt x="25678" y="20531"/>
                      <a:pt x="27081" y="17145"/>
                      <a:pt x="27081" y="13615"/>
                    </a:cubicBezTo>
                    <a:cubicBezTo>
                      <a:pt x="27081" y="10085"/>
                      <a:pt x="25678" y="6699"/>
                      <a:pt x="23182" y="4202"/>
                    </a:cubicBezTo>
                    <a:cubicBezTo>
                      <a:pt x="20686" y="1706"/>
                      <a:pt x="17299" y="303"/>
                      <a:pt x="13769" y="303"/>
                    </a:cubicBezTo>
                    <a:cubicBezTo>
                      <a:pt x="10239" y="303"/>
                      <a:pt x="6853" y="1706"/>
                      <a:pt x="4356" y="4202"/>
                    </a:cubicBezTo>
                    <a:cubicBezTo>
                      <a:pt x="1860" y="6699"/>
                      <a:pt x="458" y="10085"/>
                      <a:pt x="458" y="13615"/>
                    </a:cubicBezTo>
                    <a:cubicBezTo>
                      <a:pt x="458" y="17145"/>
                      <a:pt x="1860" y="20531"/>
                      <a:pt x="4356" y="23028"/>
                    </a:cubicBezTo>
                    <a:cubicBezTo>
                      <a:pt x="6853" y="25524"/>
                      <a:pt x="10239" y="26927"/>
                      <a:pt x="13769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77" name="任意多边形: 形状 68876">
                <a:extLst>
                  <a:ext uri="{FF2B5EF4-FFF2-40B4-BE49-F238E27FC236}">
                    <a16:creationId xmlns:a16="http://schemas.microsoft.com/office/drawing/2014/main" id="{F92656F2-CBE3-4135-E47C-3DDBAB3606B7}"/>
                  </a:ext>
                </a:extLst>
              </p:cNvPr>
              <p:cNvSpPr/>
              <p:nvPr/>
            </p:nvSpPr>
            <p:spPr>
              <a:xfrm>
                <a:off x="5606076" y="3469716"/>
                <a:ext cx="26623" cy="26623"/>
              </a:xfrm>
              <a:custGeom>
                <a:avLst/>
                <a:gdLst>
                  <a:gd name="connsiteX0" fmla="*/ 13704 w 26623"/>
                  <a:gd name="connsiteY0" fmla="*/ 26916 h 26623"/>
                  <a:gd name="connsiteX1" fmla="*/ 23116 w 26623"/>
                  <a:gd name="connsiteY1" fmla="*/ 23017 h 26623"/>
                  <a:gd name="connsiteX2" fmla="*/ 27015 w 26623"/>
                  <a:gd name="connsiteY2" fmla="*/ 13604 h 26623"/>
                  <a:gd name="connsiteX3" fmla="*/ 23116 w 26623"/>
                  <a:gd name="connsiteY3" fmla="*/ 4191 h 26623"/>
                  <a:gd name="connsiteX4" fmla="*/ 13704 w 26623"/>
                  <a:gd name="connsiteY4" fmla="*/ 293 h 26623"/>
                  <a:gd name="connsiteX5" fmla="*/ 4291 w 26623"/>
                  <a:gd name="connsiteY5" fmla="*/ 4191 h 26623"/>
                  <a:gd name="connsiteX6" fmla="*/ 392 w 26623"/>
                  <a:gd name="connsiteY6" fmla="*/ 13604 h 26623"/>
                  <a:gd name="connsiteX7" fmla="*/ 4291 w 26623"/>
                  <a:gd name="connsiteY7" fmla="*/ 23017 h 26623"/>
                  <a:gd name="connsiteX8" fmla="*/ 13704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4" y="26916"/>
                    </a:moveTo>
                    <a:cubicBezTo>
                      <a:pt x="17234" y="26916"/>
                      <a:pt x="20620" y="25513"/>
                      <a:pt x="23116" y="23017"/>
                    </a:cubicBezTo>
                    <a:cubicBezTo>
                      <a:pt x="25613" y="20521"/>
                      <a:pt x="27015" y="17134"/>
                      <a:pt x="27015" y="13604"/>
                    </a:cubicBezTo>
                    <a:cubicBezTo>
                      <a:pt x="27015" y="10074"/>
                      <a:pt x="25613" y="6688"/>
                      <a:pt x="23116" y="4191"/>
                    </a:cubicBezTo>
                    <a:cubicBezTo>
                      <a:pt x="20620" y="1695"/>
                      <a:pt x="17234" y="293"/>
                      <a:pt x="13704" y="293"/>
                    </a:cubicBezTo>
                    <a:cubicBezTo>
                      <a:pt x="10173" y="293"/>
                      <a:pt x="6787" y="1695"/>
                      <a:pt x="4291" y="4191"/>
                    </a:cubicBezTo>
                    <a:cubicBezTo>
                      <a:pt x="1795" y="6688"/>
                      <a:pt x="392" y="10074"/>
                      <a:pt x="392" y="13604"/>
                    </a:cubicBezTo>
                    <a:cubicBezTo>
                      <a:pt x="392" y="17134"/>
                      <a:pt x="1795" y="20521"/>
                      <a:pt x="4291" y="23017"/>
                    </a:cubicBezTo>
                    <a:cubicBezTo>
                      <a:pt x="6787" y="25513"/>
                      <a:pt x="10173" y="26916"/>
                      <a:pt x="13704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78" name="任意多边形: 形状 68877">
                <a:extLst>
                  <a:ext uri="{FF2B5EF4-FFF2-40B4-BE49-F238E27FC236}">
                    <a16:creationId xmlns:a16="http://schemas.microsoft.com/office/drawing/2014/main" id="{FA1A2697-A289-2EE0-44E0-82A054CA655B}"/>
                  </a:ext>
                </a:extLst>
              </p:cNvPr>
              <p:cNvSpPr/>
              <p:nvPr/>
            </p:nvSpPr>
            <p:spPr>
              <a:xfrm>
                <a:off x="6534543" y="3144118"/>
                <a:ext cx="26623" cy="26623"/>
              </a:xfrm>
              <a:custGeom>
                <a:avLst/>
                <a:gdLst>
                  <a:gd name="connsiteX0" fmla="*/ 13782 w 26623"/>
                  <a:gd name="connsiteY0" fmla="*/ 26888 h 26623"/>
                  <a:gd name="connsiteX1" fmla="*/ 23194 w 26623"/>
                  <a:gd name="connsiteY1" fmla="*/ 22989 h 26623"/>
                  <a:gd name="connsiteX2" fmla="*/ 27093 w 26623"/>
                  <a:gd name="connsiteY2" fmla="*/ 13577 h 26623"/>
                  <a:gd name="connsiteX3" fmla="*/ 23194 w 26623"/>
                  <a:gd name="connsiteY3" fmla="*/ 4164 h 26623"/>
                  <a:gd name="connsiteX4" fmla="*/ 13782 w 26623"/>
                  <a:gd name="connsiteY4" fmla="*/ 265 h 26623"/>
                  <a:gd name="connsiteX5" fmla="*/ 4369 w 26623"/>
                  <a:gd name="connsiteY5" fmla="*/ 4164 h 26623"/>
                  <a:gd name="connsiteX6" fmla="*/ 470 w 26623"/>
                  <a:gd name="connsiteY6" fmla="*/ 13577 h 26623"/>
                  <a:gd name="connsiteX7" fmla="*/ 4369 w 26623"/>
                  <a:gd name="connsiteY7" fmla="*/ 22989 h 26623"/>
                  <a:gd name="connsiteX8" fmla="*/ 13782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888"/>
                    </a:moveTo>
                    <a:cubicBezTo>
                      <a:pt x="17312" y="26888"/>
                      <a:pt x="20698" y="25486"/>
                      <a:pt x="23194" y="22989"/>
                    </a:cubicBezTo>
                    <a:cubicBezTo>
                      <a:pt x="25691" y="20493"/>
                      <a:pt x="27093" y="17107"/>
                      <a:pt x="27093" y="13577"/>
                    </a:cubicBezTo>
                    <a:cubicBezTo>
                      <a:pt x="27093" y="10047"/>
                      <a:pt x="25691" y="6660"/>
                      <a:pt x="23194" y="4164"/>
                    </a:cubicBezTo>
                    <a:cubicBezTo>
                      <a:pt x="20698" y="1668"/>
                      <a:pt x="17312" y="265"/>
                      <a:pt x="13782" y="265"/>
                    </a:cubicBezTo>
                    <a:cubicBezTo>
                      <a:pt x="10251" y="265"/>
                      <a:pt x="6865" y="1668"/>
                      <a:pt x="4369" y="4164"/>
                    </a:cubicBezTo>
                    <a:cubicBezTo>
                      <a:pt x="1873" y="6660"/>
                      <a:pt x="470" y="10047"/>
                      <a:pt x="470" y="13577"/>
                    </a:cubicBezTo>
                    <a:cubicBezTo>
                      <a:pt x="470" y="17107"/>
                      <a:pt x="1873" y="20493"/>
                      <a:pt x="4369" y="22989"/>
                    </a:cubicBezTo>
                    <a:cubicBezTo>
                      <a:pt x="6865" y="25486"/>
                      <a:pt x="10251" y="26888"/>
                      <a:pt x="13782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79" name="任意多边形: 形状 68878">
                <a:extLst>
                  <a:ext uri="{FF2B5EF4-FFF2-40B4-BE49-F238E27FC236}">
                    <a16:creationId xmlns:a16="http://schemas.microsoft.com/office/drawing/2014/main" id="{A37F9839-8570-08B0-B249-B5835840999F}"/>
                  </a:ext>
                </a:extLst>
              </p:cNvPr>
              <p:cNvSpPr/>
              <p:nvPr/>
            </p:nvSpPr>
            <p:spPr>
              <a:xfrm>
                <a:off x="6605837" y="3444048"/>
                <a:ext cx="26623" cy="26623"/>
              </a:xfrm>
              <a:custGeom>
                <a:avLst/>
                <a:gdLst>
                  <a:gd name="connsiteX0" fmla="*/ 13788 w 26623"/>
                  <a:gd name="connsiteY0" fmla="*/ 26914 h 26623"/>
                  <a:gd name="connsiteX1" fmla="*/ 23200 w 26623"/>
                  <a:gd name="connsiteY1" fmla="*/ 23015 h 26623"/>
                  <a:gd name="connsiteX2" fmla="*/ 27099 w 26623"/>
                  <a:gd name="connsiteY2" fmla="*/ 13602 h 26623"/>
                  <a:gd name="connsiteX3" fmla="*/ 23200 w 26623"/>
                  <a:gd name="connsiteY3" fmla="*/ 4189 h 26623"/>
                  <a:gd name="connsiteX4" fmla="*/ 13788 w 26623"/>
                  <a:gd name="connsiteY4" fmla="*/ 290 h 26623"/>
                  <a:gd name="connsiteX5" fmla="*/ 4375 w 26623"/>
                  <a:gd name="connsiteY5" fmla="*/ 4189 h 26623"/>
                  <a:gd name="connsiteX6" fmla="*/ 476 w 26623"/>
                  <a:gd name="connsiteY6" fmla="*/ 13602 h 26623"/>
                  <a:gd name="connsiteX7" fmla="*/ 4375 w 26623"/>
                  <a:gd name="connsiteY7" fmla="*/ 23015 h 26623"/>
                  <a:gd name="connsiteX8" fmla="*/ 13788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8" y="26914"/>
                    </a:moveTo>
                    <a:cubicBezTo>
                      <a:pt x="17318" y="26914"/>
                      <a:pt x="20704" y="25511"/>
                      <a:pt x="23200" y="23015"/>
                    </a:cubicBezTo>
                    <a:cubicBezTo>
                      <a:pt x="25697" y="20518"/>
                      <a:pt x="27099" y="17132"/>
                      <a:pt x="27099" y="13602"/>
                    </a:cubicBezTo>
                    <a:cubicBezTo>
                      <a:pt x="27099" y="10072"/>
                      <a:pt x="25697" y="6686"/>
                      <a:pt x="23200" y="4189"/>
                    </a:cubicBezTo>
                    <a:cubicBezTo>
                      <a:pt x="20704" y="1693"/>
                      <a:pt x="17318" y="290"/>
                      <a:pt x="13788" y="290"/>
                    </a:cubicBezTo>
                    <a:cubicBezTo>
                      <a:pt x="10257" y="290"/>
                      <a:pt x="6871" y="1693"/>
                      <a:pt x="4375" y="4189"/>
                    </a:cubicBezTo>
                    <a:cubicBezTo>
                      <a:pt x="1879" y="6686"/>
                      <a:pt x="476" y="10072"/>
                      <a:pt x="476" y="13602"/>
                    </a:cubicBezTo>
                    <a:cubicBezTo>
                      <a:pt x="476" y="17132"/>
                      <a:pt x="1879" y="20518"/>
                      <a:pt x="4375" y="23015"/>
                    </a:cubicBezTo>
                    <a:cubicBezTo>
                      <a:pt x="6871" y="25511"/>
                      <a:pt x="10257" y="26914"/>
                      <a:pt x="13788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80" name="任意多边形: 形状 68879">
                <a:extLst>
                  <a:ext uri="{FF2B5EF4-FFF2-40B4-BE49-F238E27FC236}">
                    <a16:creationId xmlns:a16="http://schemas.microsoft.com/office/drawing/2014/main" id="{5EBD5447-411E-2788-6BF1-1B4A0367D6CC}"/>
                  </a:ext>
                </a:extLst>
              </p:cNvPr>
              <p:cNvSpPr/>
              <p:nvPr/>
            </p:nvSpPr>
            <p:spPr>
              <a:xfrm>
                <a:off x="5286123" y="3245055"/>
                <a:ext cx="26623" cy="26623"/>
              </a:xfrm>
              <a:custGeom>
                <a:avLst/>
                <a:gdLst>
                  <a:gd name="connsiteX0" fmla="*/ 13677 w 26623"/>
                  <a:gd name="connsiteY0" fmla="*/ 26897 h 26623"/>
                  <a:gd name="connsiteX1" fmla="*/ 23089 w 26623"/>
                  <a:gd name="connsiteY1" fmla="*/ 22998 h 26623"/>
                  <a:gd name="connsiteX2" fmla="*/ 26988 w 26623"/>
                  <a:gd name="connsiteY2" fmla="*/ 13585 h 26623"/>
                  <a:gd name="connsiteX3" fmla="*/ 23089 w 26623"/>
                  <a:gd name="connsiteY3" fmla="*/ 4173 h 26623"/>
                  <a:gd name="connsiteX4" fmla="*/ 13677 w 26623"/>
                  <a:gd name="connsiteY4" fmla="*/ 274 h 26623"/>
                  <a:gd name="connsiteX5" fmla="*/ 4264 w 26623"/>
                  <a:gd name="connsiteY5" fmla="*/ 4173 h 26623"/>
                  <a:gd name="connsiteX6" fmla="*/ 365 w 26623"/>
                  <a:gd name="connsiteY6" fmla="*/ 13585 h 26623"/>
                  <a:gd name="connsiteX7" fmla="*/ 4264 w 26623"/>
                  <a:gd name="connsiteY7" fmla="*/ 22998 h 26623"/>
                  <a:gd name="connsiteX8" fmla="*/ 13677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6897"/>
                    </a:moveTo>
                    <a:cubicBezTo>
                      <a:pt x="17207" y="26897"/>
                      <a:pt x="20593" y="25494"/>
                      <a:pt x="23089" y="22998"/>
                    </a:cubicBezTo>
                    <a:cubicBezTo>
                      <a:pt x="25586" y="20502"/>
                      <a:pt x="26988" y="17116"/>
                      <a:pt x="26988" y="13585"/>
                    </a:cubicBezTo>
                    <a:cubicBezTo>
                      <a:pt x="26988" y="10055"/>
                      <a:pt x="25586" y="6669"/>
                      <a:pt x="23089" y="4173"/>
                    </a:cubicBezTo>
                    <a:cubicBezTo>
                      <a:pt x="20593" y="1676"/>
                      <a:pt x="17207" y="274"/>
                      <a:pt x="13677" y="274"/>
                    </a:cubicBezTo>
                    <a:cubicBezTo>
                      <a:pt x="10146" y="274"/>
                      <a:pt x="6760" y="1676"/>
                      <a:pt x="4264" y="4173"/>
                    </a:cubicBezTo>
                    <a:cubicBezTo>
                      <a:pt x="1768" y="6669"/>
                      <a:pt x="365" y="10055"/>
                      <a:pt x="365" y="13585"/>
                    </a:cubicBezTo>
                    <a:cubicBezTo>
                      <a:pt x="365" y="17116"/>
                      <a:pt x="1768" y="20502"/>
                      <a:pt x="4264" y="22998"/>
                    </a:cubicBezTo>
                    <a:cubicBezTo>
                      <a:pt x="6760" y="25494"/>
                      <a:pt x="10146" y="26897"/>
                      <a:pt x="13677" y="268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81" name="任意多边形: 形状 68880">
                <a:extLst>
                  <a:ext uri="{FF2B5EF4-FFF2-40B4-BE49-F238E27FC236}">
                    <a16:creationId xmlns:a16="http://schemas.microsoft.com/office/drawing/2014/main" id="{6587631E-0924-B7EA-F1FA-E83475006824}"/>
                  </a:ext>
                </a:extLst>
              </p:cNvPr>
              <p:cNvSpPr/>
              <p:nvPr/>
            </p:nvSpPr>
            <p:spPr>
              <a:xfrm>
                <a:off x="6020342" y="3307903"/>
                <a:ext cx="26623" cy="26623"/>
              </a:xfrm>
              <a:custGeom>
                <a:avLst/>
                <a:gdLst>
                  <a:gd name="connsiteX0" fmla="*/ 13738 w 26623"/>
                  <a:gd name="connsiteY0" fmla="*/ 26902 h 26623"/>
                  <a:gd name="connsiteX1" fmla="*/ 23151 w 26623"/>
                  <a:gd name="connsiteY1" fmla="*/ 23003 h 26623"/>
                  <a:gd name="connsiteX2" fmla="*/ 27050 w 26623"/>
                  <a:gd name="connsiteY2" fmla="*/ 13591 h 26623"/>
                  <a:gd name="connsiteX3" fmla="*/ 23151 w 26623"/>
                  <a:gd name="connsiteY3" fmla="*/ 4178 h 26623"/>
                  <a:gd name="connsiteX4" fmla="*/ 13738 w 26623"/>
                  <a:gd name="connsiteY4" fmla="*/ 279 h 26623"/>
                  <a:gd name="connsiteX5" fmla="*/ 4326 w 26623"/>
                  <a:gd name="connsiteY5" fmla="*/ 4178 h 26623"/>
                  <a:gd name="connsiteX6" fmla="*/ 427 w 26623"/>
                  <a:gd name="connsiteY6" fmla="*/ 13591 h 26623"/>
                  <a:gd name="connsiteX7" fmla="*/ 4326 w 26623"/>
                  <a:gd name="connsiteY7" fmla="*/ 23003 h 26623"/>
                  <a:gd name="connsiteX8" fmla="*/ 13738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902"/>
                    </a:moveTo>
                    <a:cubicBezTo>
                      <a:pt x="17269" y="26902"/>
                      <a:pt x="20655" y="25500"/>
                      <a:pt x="23151" y="23003"/>
                    </a:cubicBezTo>
                    <a:cubicBezTo>
                      <a:pt x="25647" y="20507"/>
                      <a:pt x="27050" y="17121"/>
                      <a:pt x="27050" y="13591"/>
                    </a:cubicBezTo>
                    <a:cubicBezTo>
                      <a:pt x="27050" y="10060"/>
                      <a:pt x="25647" y="6674"/>
                      <a:pt x="23151" y="4178"/>
                    </a:cubicBezTo>
                    <a:cubicBezTo>
                      <a:pt x="20655" y="1682"/>
                      <a:pt x="17269" y="279"/>
                      <a:pt x="13738" y="279"/>
                    </a:cubicBezTo>
                    <a:cubicBezTo>
                      <a:pt x="10208" y="279"/>
                      <a:pt x="6822" y="1682"/>
                      <a:pt x="4326" y="4178"/>
                    </a:cubicBezTo>
                    <a:cubicBezTo>
                      <a:pt x="1829" y="6674"/>
                      <a:pt x="427" y="10060"/>
                      <a:pt x="427" y="13591"/>
                    </a:cubicBezTo>
                    <a:cubicBezTo>
                      <a:pt x="427" y="17121"/>
                      <a:pt x="1829" y="20507"/>
                      <a:pt x="4326" y="23003"/>
                    </a:cubicBezTo>
                    <a:cubicBezTo>
                      <a:pt x="6822" y="25500"/>
                      <a:pt x="10208" y="26902"/>
                      <a:pt x="13738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82" name="任意多边形: 形状 68881">
                <a:extLst>
                  <a:ext uri="{FF2B5EF4-FFF2-40B4-BE49-F238E27FC236}">
                    <a16:creationId xmlns:a16="http://schemas.microsoft.com/office/drawing/2014/main" id="{96A21637-43D7-660D-C37A-C3F4199D469B}"/>
                  </a:ext>
                </a:extLst>
              </p:cNvPr>
              <p:cNvSpPr/>
              <p:nvPr/>
            </p:nvSpPr>
            <p:spPr>
              <a:xfrm>
                <a:off x="6125336" y="3322817"/>
                <a:ext cx="26623" cy="26623"/>
              </a:xfrm>
              <a:custGeom>
                <a:avLst/>
                <a:gdLst>
                  <a:gd name="connsiteX0" fmla="*/ 13747 w 26623"/>
                  <a:gd name="connsiteY0" fmla="*/ 26903 h 26623"/>
                  <a:gd name="connsiteX1" fmla="*/ 23160 w 26623"/>
                  <a:gd name="connsiteY1" fmla="*/ 23005 h 26623"/>
                  <a:gd name="connsiteX2" fmla="*/ 27059 w 26623"/>
                  <a:gd name="connsiteY2" fmla="*/ 13592 h 26623"/>
                  <a:gd name="connsiteX3" fmla="*/ 23160 w 26623"/>
                  <a:gd name="connsiteY3" fmla="*/ 4179 h 26623"/>
                  <a:gd name="connsiteX4" fmla="*/ 13747 w 26623"/>
                  <a:gd name="connsiteY4" fmla="*/ 280 h 26623"/>
                  <a:gd name="connsiteX5" fmla="*/ 4334 w 26623"/>
                  <a:gd name="connsiteY5" fmla="*/ 4179 h 26623"/>
                  <a:gd name="connsiteX6" fmla="*/ 436 w 26623"/>
                  <a:gd name="connsiteY6" fmla="*/ 13592 h 26623"/>
                  <a:gd name="connsiteX7" fmla="*/ 4334 w 26623"/>
                  <a:gd name="connsiteY7" fmla="*/ 23005 h 26623"/>
                  <a:gd name="connsiteX8" fmla="*/ 13747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6903"/>
                    </a:moveTo>
                    <a:cubicBezTo>
                      <a:pt x="17277" y="26903"/>
                      <a:pt x="20664" y="25501"/>
                      <a:pt x="23160" y="23005"/>
                    </a:cubicBezTo>
                    <a:cubicBezTo>
                      <a:pt x="25656" y="20508"/>
                      <a:pt x="27059" y="17122"/>
                      <a:pt x="27059" y="13592"/>
                    </a:cubicBezTo>
                    <a:cubicBezTo>
                      <a:pt x="27059" y="10062"/>
                      <a:pt x="25656" y="6675"/>
                      <a:pt x="23160" y="4179"/>
                    </a:cubicBezTo>
                    <a:cubicBezTo>
                      <a:pt x="20664" y="1683"/>
                      <a:pt x="17277" y="280"/>
                      <a:pt x="13747" y="280"/>
                    </a:cubicBezTo>
                    <a:cubicBezTo>
                      <a:pt x="10217" y="280"/>
                      <a:pt x="6831" y="1683"/>
                      <a:pt x="4334" y="4179"/>
                    </a:cubicBezTo>
                    <a:cubicBezTo>
                      <a:pt x="1838" y="6675"/>
                      <a:pt x="436" y="10062"/>
                      <a:pt x="436" y="13592"/>
                    </a:cubicBezTo>
                    <a:cubicBezTo>
                      <a:pt x="436" y="17122"/>
                      <a:pt x="1838" y="20508"/>
                      <a:pt x="4334" y="23005"/>
                    </a:cubicBezTo>
                    <a:cubicBezTo>
                      <a:pt x="6831" y="25501"/>
                      <a:pt x="10217" y="26903"/>
                      <a:pt x="13747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83" name="任意多边形: 形状 68882">
                <a:extLst>
                  <a:ext uri="{FF2B5EF4-FFF2-40B4-BE49-F238E27FC236}">
                    <a16:creationId xmlns:a16="http://schemas.microsoft.com/office/drawing/2014/main" id="{0E37718A-77D3-9C18-4AE0-68BC69CAC2A6}"/>
                  </a:ext>
                </a:extLst>
              </p:cNvPr>
              <p:cNvSpPr/>
              <p:nvPr/>
            </p:nvSpPr>
            <p:spPr>
              <a:xfrm>
                <a:off x="6250167" y="2791598"/>
                <a:ext cx="26623" cy="26623"/>
              </a:xfrm>
              <a:custGeom>
                <a:avLst/>
                <a:gdLst>
                  <a:gd name="connsiteX0" fmla="*/ 13758 w 26623"/>
                  <a:gd name="connsiteY0" fmla="*/ 26859 h 26623"/>
                  <a:gd name="connsiteX1" fmla="*/ 23170 w 26623"/>
                  <a:gd name="connsiteY1" fmla="*/ 22960 h 26623"/>
                  <a:gd name="connsiteX2" fmla="*/ 27069 w 26623"/>
                  <a:gd name="connsiteY2" fmla="*/ 13547 h 26623"/>
                  <a:gd name="connsiteX3" fmla="*/ 23170 w 26623"/>
                  <a:gd name="connsiteY3" fmla="*/ 4134 h 26623"/>
                  <a:gd name="connsiteX4" fmla="*/ 13758 w 26623"/>
                  <a:gd name="connsiteY4" fmla="*/ 236 h 26623"/>
                  <a:gd name="connsiteX5" fmla="*/ 4345 w 26623"/>
                  <a:gd name="connsiteY5" fmla="*/ 4134 h 26623"/>
                  <a:gd name="connsiteX6" fmla="*/ 446 w 26623"/>
                  <a:gd name="connsiteY6" fmla="*/ 13547 h 26623"/>
                  <a:gd name="connsiteX7" fmla="*/ 4345 w 26623"/>
                  <a:gd name="connsiteY7" fmla="*/ 22960 h 26623"/>
                  <a:gd name="connsiteX8" fmla="*/ 13758 w 26623"/>
                  <a:gd name="connsiteY8" fmla="*/ 268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8" y="26859"/>
                    </a:moveTo>
                    <a:cubicBezTo>
                      <a:pt x="17288" y="26859"/>
                      <a:pt x="20674" y="25456"/>
                      <a:pt x="23170" y="22960"/>
                    </a:cubicBezTo>
                    <a:cubicBezTo>
                      <a:pt x="25667" y="20464"/>
                      <a:pt x="27069" y="17077"/>
                      <a:pt x="27069" y="13547"/>
                    </a:cubicBezTo>
                    <a:cubicBezTo>
                      <a:pt x="27069" y="10017"/>
                      <a:pt x="25667" y="6631"/>
                      <a:pt x="23170" y="4134"/>
                    </a:cubicBezTo>
                    <a:cubicBezTo>
                      <a:pt x="20674" y="1638"/>
                      <a:pt x="17288" y="236"/>
                      <a:pt x="13758" y="236"/>
                    </a:cubicBezTo>
                    <a:cubicBezTo>
                      <a:pt x="10227" y="236"/>
                      <a:pt x="6841" y="1638"/>
                      <a:pt x="4345" y="4134"/>
                    </a:cubicBezTo>
                    <a:cubicBezTo>
                      <a:pt x="1849" y="6631"/>
                      <a:pt x="446" y="10017"/>
                      <a:pt x="446" y="13547"/>
                    </a:cubicBezTo>
                    <a:cubicBezTo>
                      <a:pt x="446" y="17077"/>
                      <a:pt x="1849" y="20464"/>
                      <a:pt x="4345" y="22960"/>
                    </a:cubicBezTo>
                    <a:cubicBezTo>
                      <a:pt x="6841" y="25456"/>
                      <a:pt x="10227" y="26859"/>
                      <a:pt x="13758" y="268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84" name="任意多边形: 形状 68883">
                <a:extLst>
                  <a:ext uri="{FF2B5EF4-FFF2-40B4-BE49-F238E27FC236}">
                    <a16:creationId xmlns:a16="http://schemas.microsoft.com/office/drawing/2014/main" id="{5DF6FDBC-EDBA-FEE7-58FB-DBE533D2910B}"/>
                  </a:ext>
                </a:extLst>
              </p:cNvPr>
              <p:cNvSpPr/>
              <p:nvPr/>
            </p:nvSpPr>
            <p:spPr>
              <a:xfrm>
                <a:off x="6099098" y="3240315"/>
                <a:ext cx="26623" cy="26623"/>
              </a:xfrm>
              <a:custGeom>
                <a:avLst/>
                <a:gdLst>
                  <a:gd name="connsiteX0" fmla="*/ 13745 w 26623"/>
                  <a:gd name="connsiteY0" fmla="*/ 26896 h 26623"/>
                  <a:gd name="connsiteX1" fmla="*/ 23158 w 26623"/>
                  <a:gd name="connsiteY1" fmla="*/ 22998 h 26623"/>
                  <a:gd name="connsiteX2" fmla="*/ 27057 w 26623"/>
                  <a:gd name="connsiteY2" fmla="*/ 13585 h 26623"/>
                  <a:gd name="connsiteX3" fmla="*/ 23158 w 26623"/>
                  <a:gd name="connsiteY3" fmla="*/ 4172 h 26623"/>
                  <a:gd name="connsiteX4" fmla="*/ 13745 w 26623"/>
                  <a:gd name="connsiteY4" fmla="*/ 273 h 26623"/>
                  <a:gd name="connsiteX5" fmla="*/ 4332 w 26623"/>
                  <a:gd name="connsiteY5" fmla="*/ 4172 h 26623"/>
                  <a:gd name="connsiteX6" fmla="*/ 433 w 26623"/>
                  <a:gd name="connsiteY6" fmla="*/ 13585 h 26623"/>
                  <a:gd name="connsiteX7" fmla="*/ 4332 w 26623"/>
                  <a:gd name="connsiteY7" fmla="*/ 22998 h 26623"/>
                  <a:gd name="connsiteX8" fmla="*/ 13745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6896"/>
                    </a:moveTo>
                    <a:cubicBezTo>
                      <a:pt x="17275" y="26896"/>
                      <a:pt x="20661" y="25494"/>
                      <a:pt x="23158" y="22998"/>
                    </a:cubicBezTo>
                    <a:cubicBezTo>
                      <a:pt x="25654" y="20501"/>
                      <a:pt x="27057" y="17115"/>
                      <a:pt x="27057" y="13585"/>
                    </a:cubicBezTo>
                    <a:cubicBezTo>
                      <a:pt x="27057" y="10055"/>
                      <a:pt x="25654" y="6668"/>
                      <a:pt x="23158" y="4172"/>
                    </a:cubicBezTo>
                    <a:cubicBezTo>
                      <a:pt x="20661" y="1676"/>
                      <a:pt x="17275" y="273"/>
                      <a:pt x="13745" y="273"/>
                    </a:cubicBezTo>
                    <a:cubicBezTo>
                      <a:pt x="10215" y="273"/>
                      <a:pt x="6829" y="1676"/>
                      <a:pt x="4332" y="4172"/>
                    </a:cubicBezTo>
                    <a:cubicBezTo>
                      <a:pt x="1836" y="6668"/>
                      <a:pt x="433" y="10055"/>
                      <a:pt x="433" y="13585"/>
                    </a:cubicBezTo>
                    <a:cubicBezTo>
                      <a:pt x="433" y="17115"/>
                      <a:pt x="1836" y="20501"/>
                      <a:pt x="4332" y="22998"/>
                    </a:cubicBezTo>
                    <a:cubicBezTo>
                      <a:pt x="6829" y="25494"/>
                      <a:pt x="10215" y="26896"/>
                      <a:pt x="13745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85" name="任意多边形: 形状 68884">
                <a:extLst>
                  <a:ext uri="{FF2B5EF4-FFF2-40B4-BE49-F238E27FC236}">
                    <a16:creationId xmlns:a16="http://schemas.microsoft.com/office/drawing/2014/main" id="{CB7025BD-7966-1157-F1F2-6D1D700B8C75}"/>
                  </a:ext>
                </a:extLst>
              </p:cNvPr>
              <p:cNvSpPr/>
              <p:nvPr/>
            </p:nvSpPr>
            <p:spPr>
              <a:xfrm>
                <a:off x="5741353" y="4602323"/>
                <a:ext cx="26623" cy="26623"/>
              </a:xfrm>
              <a:custGeom>
                <a:avLst/>
                <a:gdLst>
                  <a:gd name="connsiteX0" fmla="*/ 13715 w 26623"/>
                  <a:gd name="connsiteY0" fmla="*/ 27011 h 26623"/>
                  <a:gd name="connsiteX1" fmla="*/ 23128 w 26623"/>
                  <a:gd name="connsiteY1" fmla="*/ 23112 h 26623"/>
                  <a:gd name="connsiteX2" fmla="*/ 27027 w 26623"/>
                  <a:gd name="connsiteY2" fmla="*/ 13699 h 26623"/>
                  <a:gd name="connsiteX3" fmla="*/ 23128 w 26623"/>
                  <a:gd name="connsiteY3" fmla="*/ 4287 h 26623"/>
                  <a:gd name="connsiteX4" fmla="*/ 13715 w 26623"/>
                  <a:gd name="connsiteY4" fmla="*/ 388 h 26623"/>
                  <a:gd name="connsiteX5" fmla="*/ 4302 w 26623"/>
                  <a:gd name="connsiteY5" fmla="*/ 4287 h 26623"/>
                  <a:gd name="connsiteX6" fmla="*/ 403 w 26623"/>
                  <a:gd name="connsiteY6" fmla="*/ 13699 h 26623"/>
                  <a:gd name="connsiteX7" fmla="*/ 4302 w 26623"/>
                  <a:gd name="connsiteY7" fmla="*/ 23112 h 26623"/>
                  <a:gd name="connsiteX8" fmla="*/ 13715 w 26623"/>
                  <a:gd name="connsiteY8" fmla="*/ 270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7011"/>
                    </a:moveTo>
                    <a:cubicBezTo>
                      <a:pt x="17245" y="27011"/>
                      <a:pt x="20631" y="25608"/>
                      <a:pt x="23128" y="23112"/>
                    </a:cubicBezTo>
                    <a:cubicBezTo>
                      <a:pt x="25624" y="20616"/>
                      <a:pt x="27027" y="17230"/>
                      <a:pt x="27027" y="13699"/>
                    </a:cubicBezTo>
                    <a:cubicBezTo>
                      <a:pt x="27027" y="10169"/>
                      <a:pt x="25624" y="6783"/>
                      <a:pt x="23128" y="4287"/>
                    </a:cubicBezTo>
                    <a:cubicBezTo>
                      <a:pt x="20631" y="1790"/>
                      <a:pt x="17245" y="388"/>
                      <a:pt x="13715" y="388"/>
                    </a:cubicBezTo>
                    <a:cubicBezTo>
                      <a:pt x="10185" y="388"/>
                      <a:pt x="6798" y="1790"/>
                      <a:pt x="4302" y="4287"/>
                    </a:cubicBezTo>
                    <a:cubicBezTo>
                      <a:pt x="1806" y="6783"/>
                      <a:pt x="403" y="10169"/>
                      <a:pt x="403" y="13699"/>
                    </a:cubicBezTo>
                    <a:cubicBezTo>
                      <a:pt x="403" y="17230"/>
                      <a:pt x="1806" y="20616"/>
                      <a:pt x="4302" y="23112"/>
                    </a:cubicBezTo>
                    <a:cubicBezTo>
                      <a:pt x="6798" y="25608"/>
                      <a:pt x="10185" y="27011"/>
                      <a:pt x="13715" y="270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86" name="任意多边形: 形状 68885">
                <a:extLst>
                  <a:ext uri="{FF2B5EF4-FFF2-40B4-BE49-F238E27FC236}">
                    <a16:creationId xmlns:a16="http://schemas.microsoft.com/office/drawing/2014/main" id="{E373AB48-E252-F61C-B7DE-B568D7DEA384}"/>
                  </a:ext>
                </a:extLst>
              </p:cNvPr>
              <p:cNvSpPr/>
              <p:nvPr/>
            </p:nvSpPr>
            <p:spPr>
              <a:xfrm>
                <a:off x="5938569" y="3737460"/>
                <a:ext cx="26623" cy="26623"/>
              </a:xfrm>
              <a:custGeom>
                <a:avLst/>
                <a:gdLst>
                  <a:gd name="connsiteX0" fmla="*/ 13731 w 26623"/>
                  <a:gd name="connsiteY0" fmla="*/ 26938 h 26623"/>
                  <a:gd name="connsiteX1" fmla="*/ 23144 w 26623"/>
                  <a:gd name="connsiteY1" fmla="*/ 23039 h 26623"/>
                  <a:gd name="connsiteX2" fmla="*/ 27043 w 26623"/>
                  <a:gd name="connsiteY2" fmla="*/ 13627 h 26623"/>
                  <a:gd name="connsiteX3" fmla="*/ 23144 w 26623"/>
                  <a:gd name="connsiteY3" fmla="*/ 4214 h 26623"/>
                  <a:gd name="connsiteX4" fmla="*/ 13731 w 26623"/>
                  <a:gd name="connsiteY4" fmla="*/ 315 h 26623"/>
                  <a:gd name="connsiteX5" fmla="*/ 4319 w 26623"/>
                  <a:gd name="connsiteY5" fmla="*/ 4214 h 26623"/>
                  <a:gd name="connsiteX6" fmla="*/ 420 w 26623"/>
                  <a:gd name="connsiteY6" fmla="*/ 13627 h 26623"/>
                  <a:gd name="connsiteX7" fmla="*/ 4319 w 26623"/>
                  <a:gd name="connsiteY7" fmla="*/ 23039 h 26623"/>
                  <a:gd name="connsiteX8" fmla="*/ 13731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1" y="26938"/>
                    </a:moveTo>
                    <a:cubicBezTo>
                      <a:pt x="17262" y="26938"/>
                      <a:pt x="20648" y="25536"/>
                      <a:pt x="23144" y="23039"/>
                    </a:cubicBezTo>
                    <a:cubicBezTo>
                      <a:pt x="25640" y="20543"/>
                      <a:pt x="27043" y="17157"/>
                      <a:pt x="27043" y="13627"/>
                    </a:cubicBezTo>
                    <a:cubicBezTo>
                      <a:pt x="27043" y="10096"/>
                      <a:pt x="25640" y="6710"/>
                      <a:pt x="23144" y="4214"/>
                    </a:cubicBezTo>
                    <a:cubicBezTo>
                      <a:pt x="20648" y="1718"/>
                      <a:pt x="17262" y="315"/>
                      <a:pt x="13731" y="315"/>
                    </a:cubicBezTo>
                    <a:cubicBezTo>
                      <a:pt x="10201" y="315"/>
                      <a:pt x="6815" y="1718"/>
                      <a:pt x="4319" y="4214"/>
                    </a:cubicBezTo>
                    <a:cubicBezTo>
                      <a:pt x="1822" y="6710"/>
                      <a:pt x="420" y="10096"/>
                      <a:pt x="420" y="13627"/>
                    </a:cubicBezTo>
                    <a:cubicBezTo>
                      <a:pt x="420" y="17157"/>
                      <a:pt x="1822" y="20543"/>
                      <a:pt x="4319" y="23039"/>
                    </a:cubicBezTo>
                    <a:cubicBezTo>
                      <a:pt x="6815" y="25536"/>
                      <a:pt x="10201" y="26938"/>
                      <a:pt x="13731" y="269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87" name="任意多边形: 形状 68886">
                <a:extLst>
                  <a:ext uri="{FF2B5EF4-FFF2-40B4-BE49-F238E27FC236}">
                    <a16:creationId xmlns:a16="http://schemas.microsoft.com/office/drawing/2014/main" id="{E2B62642-8F52-2984-F9AD-A6D0F931A934}"/>
                  </a:ext>
                </a:extLst>
              </p:cNvPr>
              <p:cNvSpPr/>
              <p:nvPr/>
            </p:nvSpPr>
            <p:spPr>
              <a:xfrm>
                <a:off x="5661828" y="1612808"/>
                <a:ext cx="26623" cy="26623"/>
              </a:xfrm>
              <a:custGeom>
                <a:avLst/>
                <a:gdLst>
                  <a:gd name="connsiteX0" fmla="*/ 13708 w 26623"/>
                  <a:gd name="connsiteY0" fmla="*/ 26760 h 26623"/>
                  <a:gd name="connsiteX1" fmla="*/ 23121 w 26623"/>
                  <a:gd name="connsiteY1" fmla="*/ 22861 h 26623"/>
                  <a:gd name="connsiteX2" fmla="*/ 27020 w 26623"/>
                  <a:gd name="connsiteY2" fmla="*/ 13448 h 26623"/>
                  <a:gd name="connsiteX3" fmla="*/ 23121 w 26623"/>
                  <a:gd name="connsiteY3" fmla="*/ 4035 h 26623"/>
                  <a:gd name="connsiteX4" fmla="*/ 13708 w 26623"/>
                  <a:gd name="connsiteY4" fmla="*/ 137 h 26623"/>
                  <a:gd name="connsiteX5" fmla="*/ 4296 w 26623"/>
                  <a:gd name="connsiteY5" fmla="*/ 4035 h 26623"/>
                  <a:gd name="connsiteX6" fmla="*/ 397 w 26623"/>
                  <a:gd name="connsiteY6" fmla="*/ 13448 h 26623"/>
                  <a:gd name="connsiteX7" fmla="*/ 4296 w 26623"/>
                  <a:gd name="connsiteY7" fmla="*/ 22861 h 26623"/>
                  <a:gd name="connsiteX8" fmla="*/ 13708 w 26623"/>
                  <a:gd name="connsiteY8" fmla="*/ 267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760"/>
                    </a:moveTo>
                    <a:cubicBezTo>
                      <a:pt x="17239" y="26760"/>
                      <a:pt x="20625" y="25357"/>
                      <a:pt x="23121" y="22861"/>
                    </a:cubicBezTo>
                    <a:cubicBezTo>
                      <a:pt x="25617" y="20365"/>
                      <a:pt x="27020" y="16978"/>
                      <a:pt x="27020" y="13448"/>
                    </a:cubicBezTo>
                    <a:cubicBezTo>
                      <a:pt x="27020" y="9918"/>
                      <a:pt x="25617" y="6532"/>
                      <a:pt x="23121" y="4035"/>
                    </a:cubicBezTo>
                    <a:cubicBezTo>
                      <a:pt x="20625" y="1539"/>
                      <a:pt x="17239" y="137"/>
                      <a:pt x="13708" y="137"/>
                    </a:cubicBezTo>
                    <a:cubicBezTo>
                      <a:pt x="10178" y="137"/>
                      <a:pt x="6792" y="1539"/>
                      <a:pt x="4296" y="4035"/>
                    </a:cubicBezTo>
                    <a:cubicBezTo>
                      <a:pt x="1799" y="6532"/>
                      <a:pt x="397" y="9918"/>
                      <a:pt x="397" y="13448"/>
                    </a:cubicBezTo>
                    <a:cubicBezTo>
                      <a:pt x="397" y="16978"/>
                      <a:pt x="1799" y="20365"/>
                      <a:pt x="4296" y="22861"/>
                    </a:cubicBezTo>
                    <a:cubicBezTo>
                      <a:pt x="6792" y="25357"/>
                      <a:pt x="10178" y="26760"/>
                      <a:pt x="13708" y="267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88" name="任意多边形: 形状 68887">
                <a:extLst>
                  <a:ext uri="{FF2B5EF4-FFF2-40B4-BE49-F238E27FC236}">
                    <a16:creationId xmlns:a16="http://schemas.microsoft.com/office/drawing/2014/main" id="{2D61F8C8-ADF8-C0F1-0728-F3A6200616F6}"/>
                  </a:ext>
                </a:extLst>
              </p:cNvPr>
              <p:cNvSpPr/>
              <p:nvPr/>
            </p:nvSpPr>
            <p:spPr>
              <a:xfrm>
                <a:off x="6381924" y="2855024"/>
                <a:ext cx="26623" cy="26623"/>
              </a:xfrm>
              <a:custGeom>
                <a:avLst/>
                <a:gdLst>
                  <a:gd name="connsiteX0" fmla="*/ 13769 w 26623"/>
                  <a:gd name="connsiteY0" fmla="*/ 26864 h 26623"/>
                  <a:gd name="connsiteX1" fmla="*/ 23181 w 26623"/>
                  <a:gd name="connsiteY1" fmla="*/ 22965 h 26623"/>
                  <a:gd name="connsiteX2" fmla="*/ 27080 w 26623"/>
                  <a:gd name="connsiteY2" fmla="*/ 13553 h 26623"/>
                  <a:gd name="connsiteX3" fmla="*/ 23181 w 26623"/>
                  <a:gd name="connsiteY3" fmla="*/ 4140 h 26623"/>
                  <a:gd name="connsiteX4" fmla="*/ 13769 w 26623"/>
                  <a:gd name="connsiteY4" fmla="*/ 241 h 26623"/>
                  <a:gd name="connsiteX5" fmla="*/ 4356 w 26623"/>
                  <a:gd name="connsiteY5" fmla="*/ 4140 h 26623"/>
                  <a:gd name="connsiteX6" fmla="*/ 457 w 26623"/>
                  <a:gd name="connsiteY6" fmla="*/ 13553 h 26623"/>
                  <a:gd name="connsiteX7" fmla="*/ 4356 w 26623"/>
                  <a:gd name="connsiteY7" fmla="*/ 22965 h 26623"/>
                  <a:gd name="connsiteX8" fmla="*/ 13769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864"/>
                    </a:moveTo>
                    <a:cubicBezTo>
                      <a:pt x="17299" y="26864"/>
                      <a:pt x="20685" y="25462"/>
                      <a:pt x="23181" y="22965"/>
                    </a:cubicBezTo>
                    <a:cubicBezTo>
                      <a:pt x="25678" y="20469"/>
                      <a:pt x="27080" y="17083"/>
                      <a:pt x="27080" y="13553"/>
                    </a:cubicBezTo>
                    <a:cubicBezTo>
                      <a:pt x="27080" y="10022"/>
                      <a:pt x="25678" y="6636"/>
                      <a:pt x="23181" y="4140"/>
                    </a:cubicBezTo>
                    <a:cubicBezTo>
                      <a:pt x="20685" y="1644"/>
                      <a:pt x="17299" y="241"/>
                      <a:pt x="13769" y="241"/>
                    </a:cubicBezTo>
                    <a:cubicBezTo>
                      <a:pt x="10238" y="241"/>
                      <a:pt x="6852" y="1644"/>
                      <a:pt x="4356" y="4140"/>
                    </a:cubicBezTo>
                    <a:cubicBezTo>
                      <a:pt x="1860" y="6636"/>
                      <a:pt x="457" y="10022"/>
                      <a:pt x="457" y="13553"/>
                    </a:cubicBezTo>
                    <a:cubicBezTo>
                      <a:pt x="457" y="17083"/>
                      <a:pt x="1860" y="20469"/>
                      <a:pt x="4356" y="22965"/>
                    </a:cubicBezTo>
                    <a:cubicBezTo>
                      <a:pt x="6852" y="25462"/>
                      <a:pt x="10238" y="26864"/>
                      <a:pt x="13769" y="268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89" name="任意多边形: 形状 68888">
                <a:extLst>
                  <a:ext uri="{FF2B5EF4-FFF2-40B4-BE49-F238E27FC236}">
                    <a16:creationId xmlns:a16="http://schemas.microsoft.com/office/drawing/2014/main" id="{AB194474-99AD-30DC-9475-BE5C35FCBC46}"/>
                  </a:ext>
                </a:extLst>
              </p:cNvPr>
              <p:cNvSpPr/>
              <p:nvPr/>
            </p:nvSpPr>
            <p:spPr>
              <a:xfrm>
                <a:off x="6688838" y="2550400"/>
                <a:ext cx="26623" cy="26623"/>
              </a:xfrm>
              <a:custGeom>
                <a:avLst/>
                <a:gdLst>
                  <a:gd name="connsiteX0" fmla="*/ 13795 w 26623"/>
                  <a:gd name="connsiteY0" fmla="*/ 26839 h 26623"/>
                  <a:gd name="connsiteX1" fmla="*/ 23207 w 26623"/>
                  <a:gd name="connsiteY1" fmla="*/ 22940 h 26623"/>
                  <a:gd name="connsiteX2" fmla="*/ 27106 w 26623"/>
                  <a:gd name="connsiteY2" fmla="*/ 13527 h 26623"/>
                  <a:gd name="connsiteX3" fmla="*/ 23207 w 26623"/>
                  <a:gd name="connsiteY3" fmla="*/ 4114 h 26623"/>
                  <a:gd name="connsiteX4" fmla="*/ 13795 w 26623"/>
                  <a:gd name="connsiteY4" fmla="*/ 215 h 26623"/>
                  <a:gd name="connsiteX5" fmla="*/ 4382 w 26623"/>
                  <a:gd name="connsiteY5" fmla="*/ 4114 h 26623"/>
                  <a:gd name="connsiteX6" fmla="*/ 483 w 26623"/>
                  <a:gd name="connsiteY6" fmla="*/ 13527 h 26623"/>
                  <a:gd name="connsiteX7" fmla="*/ 4382 w 26623"/>
                  <a:gd name="connsiteY7" fmla="*/ 22940 h 26623"/>
                  <a:gd name="connsiteX8" fmla="*/ 13795 w 26623"/>
                  <a:gd name="connsiteY8" fmla="*/ 268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839"/>
                    </a:moveTo>
                    <a:cubicBezTo>
                      <a:pt x="17325" y="26839"/>
                      <a:pt x="20711" y="25436"/>
                      <a:pt x="23207" y="22940"/>
                    </a:cubicBezTo>
                    <a:cubicBezTo>
                      <a:pt x="25704" y="20443"/>
                      <a:pt x="27106" y="17057"/>
                      <a:pt x="27106" y="13527"/>
                    </a:cubicBezTo>
                    <a:cubicBezTo>
                      <a:pt x="27106" y="9997"/>
                      <a:pt x="25704" y="6610"/>
                      <a:pt x="23207" y="4114"/>
                    </a:cubicBezTo>
                    <a:cubicBezTo>
                      <a:pt x="20711" y="1618"/>
                      <a:pt x="17325" y="215"/>
                      <a:pt x="13795" y="215"/>
                    </a:cubicBezTo>
                    <a:cubicBezTo>
                      <a:pt x="10264" y="215"/>
                      <a:pt x="6878" y="1618"/>
                      <a:pt x="4382" y="4114"/>
                    </a:cubicBezTo>
                    <a:cubicBezTo>
                      <a:pt x="1886" y="6610"/>
                      <a:pt x="483" y="9997"/>
                      <a:pt x="483" y="13527"/>
                    </a:cubicBezTo>
                    <a:cubicBezTo>
                      <a:pt x="483" y="17057"/>
                      <a:pt x="1886" y="20443"/>
                      <a:pt x="4382" y="22940"/>
                    </a:cubicBezTo>
                    <a:cubicBezTo>
                      <a:pt x="6878" y="25436"/>
                      <a:pt x="10264" y="26839"/>
                      <a:pt x="13795" y="268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90" name="任意多边形: 形状 68889">
                <a:extLst>
                  <a:ext uri="{FF2B5EF4-FFF2-40B4-BE49-F238E27FC236}">
                    <a16:creationId xmlns:a16="http://schemas.microsoft.com/office/drawing/2014/main" id="{AFF183BB-C006-CA3A-255D-C832A915735F}"/>
                  </a:ext>
                </a:extLst>
              </p:cNvPr>
              <p:cNvSpPr/>
              <p:nvPr/>
            </p:nvSpPr>
            <p:spPr>
              <a:xfrm>
                <a:off x="7274703" y="3149567"/>
                <a:ext cx="26623" cy="26623"/>
              </a:xfrm>
              <a:custGeom>
                <a:avLst/>
                <a:gdLst>
                  <a:gd name="connsiteX0" fmla="*/ 13844 w 26623"/>
                  <a:gd name="connsiteY0" fmla="*/ 26889 h 26623"/>
                  <a:gd name="connsiteX1" fmla="*/ 23256 w 26623"/>
                  <a:gd name="connsiteY1" fmla="*/ 22990 h 26623"/>
                  <a:gd name="connsiteX2" fmla="*/ 27155 w 26623"/>
                  <a:gd name="connsiteY2" fmla="*/ 13577 h 26623"/>
                  <a:gd name="connsiteX3" fmla="*/ 23256 w 26623"/>
                  <a:gd name="connsiteY3" fmla="*/ 4165 h 26623"/>
                  <a:gd name="connsiteX4" fmla="*/ 13844 w 26623"/>
                  <a:gd name="connsiteY4" fmla="*/ 266 h 26623"/>
                  <a:gd name="connsiteX5" fmla="*/ 4431 w 26623"/>
                  <a:gd name="connsiteY5" fmla="*/ 4165 h 26623"/>
                  <a:gd name="connsiteX6" fmla="*/ 532 w 26623"/>
                  <a:gd name="connsiteY6" fmla="*/ 13577 h 26623"/>
                  <a:gd name="connsiteX7" fmla="*/ 4431 w 26623"/>
                  <a:gd name="connsiteY7" fmla="*/ 22990 h 26623"/>
                  <a:gd name="connsiteX8" fmla="*/ 13844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4" y="26889"/>
                    </a:moveTo>
                    <a:cubicBezTo>
                      <a:pt x="17374" y="26889"/>
                      <a:pt x="20760" y="25486"/>
                      <a:pt x="23256" y="22990"/>
                    </a:cubicBezTo>
                    <a:cubicBezTo>
                      <a:pt x="25753" y="20494"/>
                      <a:pt x="27155" y="17108"/>
                      <a:pt x="27155" y="13577"/>
                    </a:cubicBezTo>
                    <a:cubicBezTo>
                      <a:pt x="27155" y="10047"/>
                      <a:pt x="25753" y="6661"/>
                      <a:pt x="23256" y="4165"/>
                    </a:cubicBezTo>
                    <a:cubicBezTo>
                      <a:pt x="20760" y="1668"/>
                      <a:pt x="17374" y="266"/>
                      <a:pt x="13844" y="266"/>
                    </a:cubicBezTo>
                    <a:cubicBezTo>
                      <a:pt x="10313" y="266"/>
                      <a:pt x="6927" y="1668"/>
                      <a:pt x="4431" y="4165"/>
                    </a:cubicBezTo>
                    <a:cubicBezTo>
                      <a:pt x="1935" y="6661"/>
                      <a:pt x="532" y="10047"/>
                      <a:pt x="532" y="13577"/>
                    </a:cubicBezTo>
                    <a:cubicBezTo>
                      <a:pt x="532" y="17108"/>
                      <a:pt x="1935" y="20494"/>
                      <a:pt x="4431" y="22990"/>
                    </a:cubicBezTo>
                    <a:cubicBezTo>
                      <a:pt x="6927" y="25486"/>
                      <a:pt x="10313" y="26889"/>
                      <a:pt x="13844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91" name="任意多边形: 形状 68890">
                <a:extLst>
                  <a:ext uri="{FF2B5EF4-FFF2-40B4-BE49-F238E27FC236}">
                    <a16:creationId xmlns:a16="http://schemas.microsoft.com/office/drawing/2014/main" id="{991818ED-AE35-B566-EAE7-452EBC5794BF}"/>
                  </a:ext>
                </a:extLst>
              </p:cNvPr>
              <p:cNvSpPr/>
              <p:nvPr/>
            </p:nvSpPr>
            <p:spPr>
              <a:xfrm>
                <a:off x="6940413" y="4512267"/>
                <a:ext cx="26623" cy="26623"/>
              </a:xfrm>
              <a:custGeom>
                <a:avLst/>
                <a:gdLst>
                  <a:gd name="connsiteX0" fmla="*/ 13816 w 26623"/>
                  <a:gd name="connsiteY0" fmla="*/ 27003 h 26623"/>
                  <a:gd name="connsiteX1" fmla="*/ 23228 w 26623"/>
                  <a:gd name="connsiteY1" fmla="*/ 23104 h 26623"/>
                  <a:gd name="connsiteX2" fmla="*/ 27127 w 26623"/>
                  <a:gd name="connsiteY2" fmla="*/ 13692 h 26623"/>
                  <a:gd name="connsiteX3" fmla="*/ 23228 w 26623"/>
                  <a:gd name="connsiteY3" fmla="*/ 4279 h 26623"/>
                  <a:gd name="connsiteX4" fmla="*/ 13816 w 26623"/>
                  <a:gd name="connsiteY4" fmla="*/ 380 h 26623"/>
                  <a:gd name="connsiteX5" fmla="*/ 4403 w 26623"/>
                  <a:gd name="connsiteY5" fmla="*/ 4279 h 26623"/>
                  <a:gd name="connsiteX6" fmla="*/ 504 w 26623"/>
                  <a:gd name="connsiteY6" fmla="*/ 13692 h 26623"/>
                  <a:gd name="connsiteX7" fmla="*/ 4403 w 26623"/>
                  <a:gd name="connsiteY7" fmla="*/ 23104 h 26623"/>
                  <a:gd name="connsiteX8" fmla="*/ 13816 w 26623"/>
                  <a:gd name="connsiteY8" fmla="*/ 270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7003"/>
                    </a:moveTo>
                    <a:cubicBezTo>
                      <a:pt x="17346" y="27003"/>
                      <a:pt x="20732" y="25601"/>
                      <a:pt x="23228" y="23104"/>
                    </a:cubicBezTo>
                    <a:cubicBezTo>
                      <a:pt x="25725" y="20608"/>
                      <a:pt x="27127" y="17222"/>
                      <a:pt x="27127" y="13692"/>
                    </a:cubicBezTo>
                    <a:cubicBezTo>
                      <a:pt x="27127" y="10161"/>
                      <a:pt x="25725" y="6775"/>
                      <a:pt x="23228" y="4279"/>
                    </a:cubicBezTo>
                    <a:cubicBezTo>
                      <a:pt x="20732" y="1783"/>
                      <a:pt x="17346" y="380"/>
                      <a:pt x="13816" y="380"/>
                    </a:cubicBezTo>
                    <a:cubicBezTo>
                      <a:pt x="10285" y="380"/>
                      <a:pt x="6899" y="1783"/>
                      <a:pt x="4403" y="4279"/>
                    </a:cubicBezTo>
                    <a:cubicBezTo>
                      <a:pt x="1907" y="6775"/>
                      <a:pt x="504" y="10161"/>
                      <a:pt x="504" y="13692"/>
                    </a:cubicBezTo>
                    <a:cubicBezTo>
                      <a:pt x="504" y="17222"/>
                      <a:pt x="1907" y="20608"/>
                      <a:pt x="4403" y="23104"/>
                    </a:cubicBezTo>
                    <a:cubicBezTo>
                      <a:pt x="6899" y="25601"/>
                      <a:pt x="10285" y="27003"/>
                      <a:pt x="13816" y="270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92" name="任意多边形: 形状 68891">
                <a:extLst>
                  <a:ext uri="{FF2B5EF4-FFF2-40B4-BE49-F238E27FC236}">
                    <a16:creationId xmlns:a16="http://schemas.microsoft.com/office/drawing/2014/main" id="{0D613056-B304-3768-4175-A5A0873D6D37}"/>
                  </a:ext>
                </a:extLst>
              </p:cNvPr>
              <p:cNvSpPr/>
              <p:nvPr/>
            </p:nvSpPr>
            <p:spPr>
              <a:xfrm>
                <a:off x="6434172" y="3581541"/>
                <a:ext cx="26623" cy="26623"/>
              </a:xfrm>
              <a:custGeom>
                <a:avLst/>
                <a:gdLst>
                  <a:gd name="connsiteX0" fmla="*/ 13773 w 26623"/>
                  <a:gd name="connsiteY0" fmla="*/ 26925 h 26623"/>
                  <a:gd name="connsiteX1" fmla="*/ 23186 w 26623"/>
                  <a:gd name="connsiteY1" fmla="*/ 23026 h 26623"/>
                  <a:gd name="connsiteX2" fmla="*/ 27085 w 26623"/>
                  <a:gd name="connsiteY2" fmla="*/ 13614 h 26623"/>
                  <a:gd name="connsiteX3" fmla="*/ 23186 w 26623"/>
                  <a:gd name="connsiteY3" fmla="*/ 4201 h 26623"/>
                  <a:gd name="connsiteX4" fmla="*/ 13773 w 26623"/>
                  <a:gd name="connsiteY4" fmla="*/ 302 h 26623"/>
                  <a:gd name="connsiteX5" fmla="*/ 4360 w 26623"/>
                  <a:gd name="connsiteY5" fmla="*/ 4201 h 26623"/>
                  <a:gd name="connsiteX6" fmla="*/ 462 w 26623"/>
                  <a:gd name="connsiteY6" fmla="*/ 13614 h 26623"/>
                  <a:gd name="connsiteX7" fmla="*/ 4360 w 26623"/>
                  <a:gd name="connsiteY7" fmla="*/ 23026 h 26623"/>
                  <a:gd name="connsiteX8" fmla="*/ 13773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925"/>
                    </a:moveTo>
                    <a:cubicBezTo>
                      <a:pt x="17303" y="26925"/>
                      <a:pt x="20690" y="25523"/>
                      <a:pt x="23186" y="23026"/>
                    </a:cubicBezTo>
                    <a:cubicBezTo>
                      <a:pt x="25682" y="20530"/>
                      <a:pt x="27085" y="17144"/>
                      <a:pt x="27085" y="13614"/>
                    </a:cubicBezTo>
                    <a:cubicBezTo>
                      <a:pt x="27085" y="10083"/>
                      <a:pt x="25682" y="6697"/>
                      <a:pt x="23186" y="4201"/>
                    </a:cubicBezTo>
                    <a:cubicBezTo>
                      <a:pt x="20690" y="1705"/>
                      <a:pt x="17303" y="302"/>
                      <a:pt x="13773" y="302"/>
                    </a:cubicBezTo>
                    <a:cubicBezTo>
                      <a:pt x="10243" y="302"/>
                      <a:pt x="6857" y="1705"/>
                      <a:pt x="4360" y="4201"/>
                    </a:cubicBezTo>
                    <a:cubicBezTo>
                      <a:pt x="1864" y="6697"/>
                      <a:pt x="462" y="10083"/>
                      <a:pt x="462" y="13614"/>
                    </a:cubicBezTo>
                    <a:cubicBezTo>
                      <a:pt x="462" y="17144"/>
                      <a:pt x="1864" y="20530"/>
                      <a:pt x="4360" y="23026"/>
                    </a:cubicBezTo>
                    <a:cubicBezTo>
                      <a:pt x="6857" y="25523"/>
                      <a:pt x="10243" y="26925"/>
                      <a:pt x="13773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93" name="任意多边形: 形状 68892">
                <a:extLst>
                  <a:ext uri="{FF2B5EF4-FFF2-40B4-BE49-F238E27FC236}">
                    <a16:creationId xmlns:a16="http://schemas.microsoft.com/office/drawing/2014/main" id="{9984A881-FAC4-DB6A-424C-10B783642BF5}"/>
                  </a:ext>
                </a:extLst>
              </p:cNvPr>
              <p:cNvSpPr/>
              <p:nvPr/>
            </p:nvSpPr>
            <p:spPr>
              <a:xfrm>
                <a:off x="5553746" y="2998360"/>
                <a:ext cx="26623" cy="26623"/>
              </a:xfrm>
              <a:custGeom>
                <a:avLst/>
                <a:gdLst>
                  <a:gd name="connsiteX0" fmla="*/ 13699 w 26623"/>
                  <a:gd name="connsiteY0" fmla="*/ 26876 h 26623"/>
                  <a:gd name="connsiteX1" fmla="*/ 23112 w 26623"/>
                  <a:gd name="connsiteY1" fmla="*/ 22977 h 26623"/>
                  <a:gd name="connsiteX2" fmla="*/ 27011 w 26623"/>
                  <a:gd name="connsiteY2" fmla="*/ 13565 h 26623"/>
                  <a:gd name="connsiteX3" fmla="*/ 23112 w 26623"/>
                  <a:gd name="connsiteY3" fmla="*/ 4152 h 26623"/>
                  <a:gd name="connsiteX4" fmla="*/ 13699 w 26623"/>
                  <a:gd name="connsiteY4" fmla="*/ 253 h 26623"/>
                  <a:gd name="connsiteX5" fmla="*/ 4286 w 26623"/>
                  <a:gd name="connsiteY5" fmla="*/ 4152 h 26623"/>
                  <a:gd name="connsiteX6" fmla="*/ 388 w 26623"/>
                  <a:gd name="connsiteY6" fmla="*/ 13565 h 26623"/>
                  <a:gd name="connsiteX7" fmla="*/ 4286 w 26623"/>
                  <a:gd name="connsiteY7" fmla="*/ 22977 h 26623"/>
                  <a:gd name="connsiteX8" fmla="*/ 13699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6876"/>
                    </a:moveTo>
                    <a:cubicBezTo>
                      <a:pt x="17229" y="26876"/>
                      <a:pt x="20616" y="25474"/>
                      <a:pt x="23112" y="22977"/>
                    </a:cubicBezTo>
                    <a:cubicBezTo>
                      <a:pt x="25608" y="20481"/>
                      <a:pt x="27011" y="17095"/>
                      <a:pt x="27011" y="13565"/>
                    </a:cubicBezTo>
                    <a:cubicBezTo>
                      <a:pt x="27011" y="10034"/>
                      <a:pt x="25608" y="6648"/>
                      <a:pt x="23112" y="4152"/>
                    </a:cubicBezTo>
                    <a:cubicBezTo>
                      <a:pt x="20616" y="1656"/>
                      <a:pt x="17229" y="253"/>
                      <a:pt x="13699" y="253"/>
                    </a:cubicBezTo>
                    <a:cubicBezTo>
                      <a:pt x="10169" y="253"/>
                      <a:pt x="6783" y="1656"/>
                      <a:pt x="4286" y="4152"/>
                    </a:cubicBezTo>
                    <a:cubicBezTo>
                      <a:pt x="1790" y="6648"/>
                      <a:pt x="388" y="10034"/>
                      <a:pt x="388" y="13565"/>
                    </a:cubicBezTo>
                    <a:cubicBezTo>
                      <a:pt x="388" y="17095"/>
                      <a:pt x="1790" y="20481"/>
                      <a:pt x="4286" y="22977"/>
                    </a:cubicBezTo>
                    <a:cubicBezTo>
                      <a:pt x="6783" y="25474"/>
                      <a:pt x="10169" y="26876"/>
                      <a:pt x="13699" y="268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94" name="任意多边形: 形状 68893">
                <a:extLst>
                  <a:ext uri="{FF2B5EF4-FFF2-40B4-BE49-F238E27FC236}">
                    <a16:creationId xmlns:a16="http://schemas.microsoft.com/office/drawing/2014/main" id="{16A10AA0-CB1C-43ED-A447-D575217A9561}"/>
                  </a:ext>
                </a:extLst>
              </p:cNvPr>
              <p:cNvSpPr/>
              <p:nvPr/>
            </p:nvSpPr>
            <p:spPr>
              <a:xfrm>
                <a:off x="6100977" y="3059983"/>
                <a:ext cx="26623" cy="26623"/>
              </a:xfrm>
              <a:custGeom>
                <a:avLst/>
                <a:gdLst>
                  <a:gd name="connsiteX0" fmla="*/ 13745 w 26623"/>
                  <a:gd name="connsiteY0" fmla="*/ 26881 h 26623"/>
                  <a:gd name="connsiteX1" fmla="*/ 23158 w 26623"/>
                  <a:gd name="connsiteY1" fmla="*/ 22982 h 26623"/>
                  <a:gd name="connsiteX2" fmla="*/ 27057 w 26623"/>
                  <a:gd name="connsiteY2" fmla="*/ 13570 h 26623"/>
                  <a:gd name="connsiteX3" fmla="*/ 23158 w 26623"/>
                  <a:gd name="connsiteY3" fmla="*/ 4157 h 26623"/>
                  <a:gd name="connsiteX4" fmla="*/ 13745 w 26623"/>
                  <a:gd name="connsiteY4" fmla="*/ 258 h 26623"/>
                  <a:gd name="connsiteX5" fmla="*/ 4332 w 26623"/>
                  <a:gd name="connsiteY5" fmla="*/ 4157 h 26623"/>
                  <a:gd name="connsiteX6" fmla="*/ 434 w 26623"/>
                  <a:gd name="connsiteY6" fmla="*/ 13570 h 26623"/>
                  <a:gd name="connsiteX7" fmla="*/ 4332 w 26623"/>
                  <a:gd name="connsiteY7" fmla="*/ 22982 h 26623"/>
                  <a:gd name="connsiteX8" fmla="*/ 13745 w 26623"/>
                  <a:gd name="connsiteY8" fmla="*/ 268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6881"/>
                    </a:moveTo>
                    <a:cubicBezTo>
                      <a:pt x="17275" y="26881"/>
                      <a:pt x="20662" y="25479"/>
                      <a:pt x="23158" y="22982"/>
                    </a:cubicBezTo>
                    <a:cubicBezTo>
                      <a:pt x="25654" y="20486"/>
                      <a:pt x="27057" y="17100"/>
                      <a:pt x="27057" y="13570"/>
                    </a:cubicBezTo>
                    <a:cubicBezTo>
                      <a:pt x="27057" y="10039"/>
                      <a:pt x="25654" y="6653"/>
                      <a:pt x="23158" y="4157"/>
                    </a:cubicBezTo>
                    <a:cubicBezTo>
                      <a:pt x="20662" y="1661"/>
                      <a:pt x="17275" y="258"/>
                      <a:pt x="13745" y="258"/>
                    </a:cubicBezTo>
                    <a:cubicBezTo>
                      <a:pt x="10215" y="258"/>
                      <a:pt x="6829" y="1661"/>
                      <a:pt x="4332" y="4157"/>
                    </a:cubicBezTo>
                    <a:cubicBezTo>
                      <a:pt x="1836" y="6653"/>
                      <a:pt x="434" y="10039"/>
                      <a:pt x="434" y="13570"/>
                    </a:cubicBezTo>
                    <a:cubicBezTo>
                      <a:pt x="434" y="17100"/>
                      <a:pt x="1836" y="20486"/>
                      <a:pt x="4332" y="22982"/>
                    </a:cubicBezTo>
                    <a:cubicBezTo>
                      <a:pt x="6829" y="25479"/>
                      <a:pt x="10215" y="26881"/>
                      <a:pt x="13745" y="268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95" name="任意多边形: 形状 68894">
                <a:extLst>
                  <a:ext uri="{FF2B5EF4-FFF2-40B4-BE49-F238E27FC236}">
                    <a16:creationId xmlns:a16="http://schemas.microsoft.com/office/drawing/2014/main" id="{D903EB3D-EE37-84B1-D58B-53A7474C3345}"/>
                  </a:ext>
                </a:extLst>
              </p:cNvPr>
              <p:cNvSpPr/>
              <p:nvPr/>
            </p:nvSpPr>
            <p:spPr>
              <a:xfrm>
                <a:off x="6665270" y="3162506"/>
                <a:ext cx="26623" cy="26623"/>
              </a:xfrm>
              <a:custGeom>
                <a:avLst/>
                <a:gdLst>
                  <a:gd name="connsiteX0" fmla="*/ 13793 w 26623"/>
                  <a:gd name="connsiteY0" fmla="*/ 26890 h 26623"/>
                  <a:gd name="connsiteX1" fmla="*/ 23205 w 26623"/>
                  <a:gd name="connsiteY1" fmla="*/ 22991 h 26623"/>
                  <a:gd name="connsiteX2" fmla="*/ 27104 w 26623"/>
                  <a:gd name="connsiteY2" fmla="*/ 13578 h 26623"/>
                  <a:gd name="connsiteX3" fmla="*/ 23205 w 26623"/>
                  <a:gd name="connsiteY3" fmla="*/ 4166 h 26623"/>
                  <a:gd name="connsiteX4" fmla="*/ 13793 w 26623"/>
                  <a:gd name="connsiteY4" fmla="*/ 267 h 26623"/>
                  <a:gd name="connsiteX5" fmla="*/ 4380 w 26623"/>
                  <a:gd name="connsiteY5" fmla="*/ 4166 h 26623"/>
                  <a:gd name="connsiteX6" fmla="*/ 481 w 26623"/>
                  <a:gd name="connsiteY6" fmla="*/ 13578 h 26623"/>
                  <a:gd name="connsiteX7" fmla="*/ 4380 w 26623"/>
                  <a:gd name="connsiteY7" fmla="*/ 22991 h 26623"/>
                  <a:gd name="connsiteX8" fmla="*/ 13793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6890"/>
                    </a:moveTo>
                    <a:cubicBezTo>
                      <a:pt x="17323" y="26890"/>
                      <a:pt x="20709" y="25487"/>
                      <a:pt x="23205" y="22991"/>
                    </a:cubicBezTo>
                    <a:cubicBezTo>
                      <a:pt x="25702" y="20495"/>
                      <a:pt x="27104" y="17109"/>
                      <a:pt x="27104" y="13578"/>
                    </a:cubicBezTo>
                    <a:cubicBezTo>
                      <a:pt x="27104" y="10048"/>
                      <a:pt x="25702" y="6662"/>
                      <a:pt x="23205" y="4166"/>
                    </a:cubicBezTo>
                    <a:cubicBezTo>
                      <a:pt x="20709" y="1669"/>
                      <a:pt x="17323" y="267"/>
                      <a:pt x="13793" y="267"/>
                    </a:cubicBezTo>
                    <a:cubicBezTo>
                      <a:pt x="10262" y="267"/>
                      <a:pt x="6876" y="1669"/>
                      <a:pt x="4380" y="4166"/>
                    </a:cubicBezTo>
                    <a:cubicBezTo>
                      <a:pt x="1884" y="6662"/>
                      <a:pt x="481" y="10048"/>
                      <a:pt x="481" y="13578"/>
                    </a:cubicBezTo>
                    <a:cubicBezTo>
                      <a:pt x="481" y="17109"/>
                      <a:pt x="1884" y="20495"/>
                      <a:pt x="4380" y="22991"/>
                    </a:cubicBezTo>
                    <a:cubicBezTo>
                      <a:pt x="6876" y="25487"/>
                      <a:pt x="10262" y="26890"/>
                      <a:pt x="13793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96" name="任意多边形: 形状 68895">
                <a:extLst>
                  <a:ext uri="{FF2B5EF4-FFF2-40B4-BE49-F238E27FC236}">
                    <a16:creationId xmlns:a16="http://schemas.microsoft.com/office/drawing/2014/main" id="{2B2289DE-912E-F187-6B3D-AA2E41078B94}"/>
                  </a:ext>
                </a:extLst>
              </p:cNvPr>
              <p:cNvSpPr/>
              <p:nvPr/>
            </p:nvSpPr>
            <p:spPr>
              <a:xfrm>
                <a:off x="6709547" y="3007548"/>
                <a:ext cx="26623" cy="26623"/>
              </a:xfrm>
              <a:custGeom>
                <a:avLst/>
                <a:gdLst>
                  <a:gd name="connsiteX0" fmla="*/ 13796 w 26623"/>
                  <a:gd name="connsiteY0" fmla="*/ 26877 h 26623"/>
                  <a:gd name="connsiteX1" fmla="*/ 23209 w 26623"/>
                  <a:gd name="connsiteY1" fmla="*/ 22978 h 26623"/>
                  <a:gd name="connsiteX2" fmla="*/ 27108 w 26623"/>
                  <a:gd name="connsiteY2" fmla="*/ 13565 h 26623"/>
                  <a:gd name="connsiteX3" fmla="*/ 23209 w 26623"/>
                  <a:gd name="connsiteY3" fmla="*/ 4153 h 26623"/>
                  <a:gd name="connsiteX4" fmla="*/ 13796 w 26623"/>
                  <a:gd name="connsiteY4" fmla="*/ 254 h 26623"/>
                  <a:gd name="connsiteX5" fmla="*/ 4384 w 26623"/>
                  <a:gd name="connsiteY5" fmla="*/ 4153 h 26623"/>
                  <a:gd name="connsiteX6" fmla="*/ 485 w 26623"/>
                  <a:gd name="connsiteY6" fmla="*/ 13565 h 26623"/>
                  <a:gd name="connsiteX7" fmla="*/ 4384 w 26623"/>
                  <a:gd name="connsiteY7" fmla="*/ 22978 h 26623"/>
                  <a:gd name="connsiteX8" fmla="*/ 13796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877"/>
                    </a:moveTo>
                    <a:cubicBezTo>
                      <a:pt x="17327" y="26877"/>
                      <a:pt x="20713" y="25474"/>
                      <a:pt x="23209" y="22978"/>
                    </a:cubicBezTo>
                    <a:cubicBezTo>
                      <a:pt x="25705" y="20482"/>
                      <a:pt x="27108" y="17096"/>
                      <a:pt x="27108" y="13565"/>
                    </a:cubicBezTo>
                    <a:cubicBezTo>
                      <a:pt x="27108" y="10035"/>
                      <a:pt x="25705" y="6649"/>
                      <a:pt x="23209" y="4153"/>
                    </a:cubicBezTo>
                    <a:cubicBezTo>
                      <a:pt x="20713" y="1656"/>
                      <a:pt x="17327" y="254"/>
                      <a:pt x="13796" y="254"/>
                    </a:cubicBezTo>
                    <a:cubicBezTo>
                      <a:pt x="10266" y="254"/>
                      <a:pt x="6880" y="1656"/>
                      <a:pt x="4384" y="4153"/>
                    </a:cubicBezTo>
                    <a:cubicBezTo>
                      <a:pt x="1887" y="6649"/>
                      <a:pt x="485" y="10035"/>
                      <a:pt x="485" y="13565"/>
                    </a:cubicBezTo>
                    <a:cubicBezTo>
                      <a:pt x="485" y="17096"/>
                      <a:pt x="1887" y="20482"/>
                      <a:pt x="4384" y="22978"/>
                    </a:cubicBezTo>
                    <a:cubicBezTo>
                      <a:pt x="6880" y="25474"/>
                      <a:pt x="10266" y="26877"/>
                      <a:pt x="13796" y="268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97" name="任意多边形: 形状 68896">
                <a:extLst>
                  <a:ext uri="{FF2B5EF4-FFF2-40B4-BE49-F238E27FC236}">
                    <a16:creationId xmlns:a16="http://schemas.microsoft.com/office/drawing/2014/main" id="{7970B83D-196D-CA85-A7E4-A6F7DA426C04}"/>
                  </a:ext>
                </a:extLst>
              </p:cNvPr>
              <p:cNvSpPr/>
              <p:nvPr/>
            </p:nvSpPr>
            <p:spPr>
              <a:xfrm>
                <a:off x="6114438" y="4252467"/>
                <a:ext cx="26623" cy="26623"/>
              </a:xfrm>
              <a:custGeom>
                <a:avLst/>
                <a:gdLst>
                  <a:gd name="connsiteX0" fmla="*/ 13746 w 26623"/>
                  <a:gd name="connsiteY0" fmla="*/ 26981 h 26623"/>
                  <a:gd name="connsiteX1" fmla="*/ 23159 w 26623"/>
                  <a:gd name="connsiteY1" fmla="*/ 23083 h 26623"/>
                  <a:gd name="connsiteX2" fmla="*/ 27058 w 26623"/>
                  <a:gd name="connsiteY2" fmla="*/ 13670 h 26623"/>
                  <a:gd name="connsiteX3" fmla="*/ 23159 w 26623"/>
                  <a:gd name="connsiteY3" fmla="*/ 4257 h 26623"/>
                  <a:gd name="connsiteX4" fmla="*/ 13746 w 26623"/>
                  <a:gd name="connsiteY4" fmla="*/ 358 h 26623"/>
                  <a:gd name="connsiteX5" fmla="*/ 4334 w 26623"/>
                  <a:gd name="connsiteY5" fmla="*/ 4257 h 26623"/>
                  <a:gd name="connsiteX6" fmla="*/ 435 w 26623"/>
                  <a:gd name="connsiteY6" fmla="*/ 13670 h 26623"/>
                  <a:gd name="connsiteX7" fmla="*/ 4334 w 26623"/>
                  <a:gd name="connsiteY7" fmla="*/ 23083 h 26623"/>
                  <a:gd name="connsiteX8" fmla="*/ 13746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81"/>
                    </a:moveTo>
                    <a:cubicBezTo>
                      <a:pt x="17277" y="26981"/>
                      <a:pt x="20663" y="25579"/>
                      <a:pt x="23159" y="23083"/>
                    </a:cubicBezTo>
                    <a:cubicBezTo>
                      <a:pt x="25655" y="20586"/>
                      <a:pt x="27058" y="17200"/>
                      <a:pt x="27058" y="13670"/>
                    </a:cubicBezTo>
                    <a:cubicBezTo>
                      <a:pt x="27058" y="10140"/>
                      <a:pt x="25655" y="6753"/>
                      <a:pt x="23159" y="4257"/>
                    </a:cubicBezTo>
                    <a:cubicBezTo>
                      <a:pt x="20663" y="1761"/>
                      <a:pt x="17277" y="358"/>
                      <a:pt x="13746" y="358"/>
                    </a:cubicBezTo>
                    <a:cubicBezTo>
                      <a:pt x="10216" y="358"/>
                      <a:pt x="6830" y="1761"/>
                      <a:pt x="4334" y="4257"/>
                    </a:cubicBezTo>
                    <a:cubicBezTo>
                      <a:pt x="1837" y="6753"/>
                      <a:pt x="435" y="10140"/>
                      <a:pt x="435" y="13670"/>
                    </a:cubicBezTo>
                    <a:cubicBezTo>
                      <a:pt x="435" y="17200"/>
                      <a:pt x="1837" y="20586"/>
                      <a:pt x="4334" y="23083"/>
                    </a:cubicBezTo>
                    <a:cubicBezTo>
                      <a:pt x="6830" y="25579"/>
                      <a:pt x="10216" y="26981"/>
                      <a:pt x="13746" y="269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98" name="任意多边形: 形状 68897">
                <a:extLst>
                  <a:ext uri="{FF2B5EF4-FFF2-40B4-BE49-F238E27FC236}">
                    <a16:creationId xmlns:a16="http://schemas.microsoft.com/office/drawing/2014/main" id="{8A25620D-D1B5-381C-A564-F8C39F0E666A}"/>
                  </a:ext>
                </a:extLst>
              </p:cNvPr>
              <p:cNvSpPr/>
              <p:nvPr/>
            </p:nvSpPr>
            <p:spPr>
              <a:xfrm>
                <a:off x="6217834" y="2218901"/>
                <a:ext cx="26623" cy="26623"/>
              </a:xfrm>
              <a:custGeom>
                <a:avLst/>
                <a:gdLst>
                  <a:gd name="connsiteX0" fmla="*/ 13755 w 26623"/>
                  <a:gd name="connsiteY0" fmla="*/ 26811 h 26623"/>
                  <a:gd name="connsiteX1" fmla="*/ 23168 w 26623"/>
                  <a:gd name="connsiteY1" fmla="*/ 22912 h 26623"/>
                  <a:gd name="connsiteX2" fmla="*/ 27067 w 26623"/>
                  <a:gd name="connsiteY2" fmla="*/ 13499 h 26623"/>
                  <a:gd name="connsiteX3" fmla="*/ 23168 w 26623"/>
                  <a:gd name="connsiteY3" fmla="*/ 4086 h 26623"/>
                  <a:gd name="connsiteX4" fmla="*/ 13755 w 26623"/>
                  <a:gd name="connsiteY4" fmla="*/ 187 h 26623"/>
                  <a:gd name="connsiteX5" fmla="*/ 4342 w 26623"/>
                  <a:gd name="connsiteY5" fmla="*/ 4086 h 26623"/>
                  <a:gd name="connsiteX6" fmla="*/ 443 w 26623"/>
                  <a:gd name="connsiteY6" fmla="*/ 13499 h 26623"/>
                  <a:gd name="connsiteX7" fmla="*/ 4342 w 26623"/>
                  <a:gd name="connsiteY7" fmla="*/ 22912 h 26623"/>
                  <a:gd name="connsiteX8" fmla="*/ 13755 w 26623"/>
                  <a:gd name="connsiteY8" fmla="*/ 268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5" y="26811"/>
                    </a:moveTo>
                    <a:cubicBezTo>
                      <a:pt x="17285" y="26811"/>
                      <a:pt x="20671" y="25408"/>
                      <a:pt x="23168" y="22912"/>
                    </a:cubicBezTo>
                    <a:cubicBezTo>
                      <a:pt x="25664" y="20416"/>
                      <a:pt x="27067" y="17029"/>
                      <a:pt x="27067" y="13499"/>
                    </a:cubicBezTo>
                    <a:cubicBezTo>
                      <a:pt x="27067" y="9969"/>
                      <a:pt x="25664" y="6583"/>
                      <a:pt x="23168" y="4086"/>
                    </a:cubicBezTo>
                    <a:cubicBezTo>
                      <a:pt x="20671" y="1590"/>
                      <a:pt x="17285" y="187"/>
                      <a:pt x="13755" y="187"/>
                    </a:cubicBezTo>
                    <a:cubicBezTo>
                      <a:pt x="10225" y="187"/>
                      <a:pt x="6839" y="1590"/>
                      <a:pt x="4342" y="4086"/>
                    </a:cubicBezTo>
                    <a:cubicBezTo>
                      <a:pt x="1846" y="6583"/>
                      <a:pt x="443" y="9969"/>
                      <a:pt x="443" y="13499"/>
                    </a:cubicBezTo>
                    <a:cubicBezTo>
                      <a:pt x="443" y="17029"/>
                      <a:pt x="1846" y="20416"/>
                      <a:pt x="4342" y="22912"/>
                    </a:cubicBezTo>
                    <a:cubicBezTo>
                      <a:pt x="6839" y="25408"/>
                      <a:pt x="10225" y="26811"/>
                      <a:pt x="13755" y="268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99" name="任意多边形: 形状 68898">
                <a:extLst>
                  <a:ext uri="{FF2B5EF4-FFF2-40B4-BE49-F238E27FC236}">
                    <a16:creationId xmlns:a16="http://schemas.microsoft.com/office/drawing/2014/main" id="{5752CDC7-32F2-74F2-80F7-9C7D5DFB704D}"/>
                  </a:ext>
                </a:extLst>
              </p:cNvPr>
              <p:cNvSpPr/>
              <p:nvPr/>
            </p:nvSpPr>
            <p:spPr>
              <a:xfrm>
                <a:off x="4937703" y="3093981"/>
                <a:ext cx="26623" cy="26623"/>
              </a:xfrm>
              <a:custGeom>
                <a:avLst/>
                <a:gdLst>
                  <a:gd name="connsiteX0" fmla="*/ 13647 w 26623"/>
                  <a:gd name="connsiteY0" fmla="*/ 26884 h 26623"/>
                  <a:gd name="connsiteX1" fmla="*/ 23060 w 26623"/>
                  <a:gd name="connsiteY1" fmla="*/ 22985 h 26623"/>
                  <a:gd name="connsiteX2" fmla="*/ 26959 w 26623"/>
                  <a:gd name="connsiteY2" fmla="*/ 13573 h 26623"/>
                  <a:gd name="connsiteX3" fmla="*/ 23060 w 26623"/>
                  <a:gd name="connsiteY3" fmla="*/ 4160 h 26623"/>
                  <a:gd name="connsiteX4" fmla="*/ 13647 w 26623"/>
                  <a:gd name="connsiteY4" fmla="*/ 261 h 26623"/>
                  <a:gd name="connsiteX5" fmla="*/ 4235 w 26623"/>
                  <a:gd name="connsiteY5" fmla="*/ 4160 h 26623"/>
                  <a:gd name="connsiteX6" fmla="*/ 336 w 26623"/>
                  <a:gd name="connsiteY6" fmla="*/ 13573 h 26623"/>
                  <a:gd name="connsiteX7" fmla="*/ 4235 w 26623"/>
                  <a:gd name="connsiteY7" fmla="*/ 22985 h 26623"/>
                  <a:gd name="connsiteX8" fmla="*/ 13647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7" y="26884"/>
                    </a:moveTo>
                    <a:cubicBezTo>
                      <a:pt x="17178" y="26884"/>
                      <a:pt x="20564" y="25482"/>
                      <a:pt x="23060" y="22985"/>
                    </a:cubicBezTo>
                    <a:cubicBezTo>
                      <a:pt x="25556" y="20489"/>
                      <a:pt x="26959" y="17103"/>
                      <a:pt x="26959" y="13573"/>
                    </a:cubicBezTo>
                    <a:cubicBezTo>
                      <a:pt x="26959" y="10042"/>
                      <a:pt x="25556" y="6656"/>
                      <a:pt x="23060" y="4160"/>
                    </a:cubicBezTo>
                    <a:cubicBezTo>
                      <a:pt x="20564" y="1664"/>
                      <a:pt x="17178" y="261"/>
                      <a:pt x="13647" y="261"/>
                    </a:cubicBezTo>
                    <a:cubicBezTo>
                      <a:pt x="10117" y="261"/>
                      <a:pt x="6731" y="1664"/>
                      <a:pt x="4235" y="4160"/>
                    </a:cubicBezTo>
                    <a:cubicBezTo>
                      <a:pt x="1738" y="6656"/>
                      <a:pt x="336" y="10042"/>
                      <a:pt x="336" y="13573"/>
                    </a:cubicBezTo>
                    <a:cubicBezTo>
                      <a:pt x="336" y="17103"/>
                      <a:pt x="1738" y="20489"/>
                      <a:pt x="4235" y="22985"/>
                    </a:cubicBezTo>
                    <a:cubicBezTo>
                      <a:pt x="6731" y="25482"/>
                      <a:pt x="10117" y="26884"/>
                      <a:pt x="13647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00" name="任意多边形: 形状 68899">
                <a:extLst>
                  <a:ext uri="{FF2B5EF4-FFF2-40B4-BE49-F238E27FC236}">
                    <a16:creationId xmlns:a16="http://schemas.microsoft.com/office/drawing/2014/main" id="{AD3BDB8F-E9AA-48C0-9B85-579200B6E733}"/>
                  </a:ext>
                </a:extLst>
              </p:cNvPr>
              <p:cNvSpPr/>
              <p:nvPr/>
            </p:nvSpPr>
            <p:spPr>
              <a:xfrm>
                <a:off x="7006093" y="3721378"/>
                <a:ext cx="26623" cy="26623"/>
              </a:xfrm>
              <a:custGeom>
                <a:avLst/>
                <a:gdLst>
                  <a:gd name="connsiteX0" fmla="*/ 13821 w 26623"/>
                  <a:gd name="connsiteY0" fmla="*/ 26937 h 26623"/>
                  <a:gd name="connsiteX1" fmla="*/ 23234 w 26623"/>
                  <a:gd name="connsiteY1" fmla="*/ 23038 h 26623"/>
                  <a:gd name="connsiteX2" fmla="*/ 27133 w 26623"/>
                  <a:gd name="connsiteY2" fmla="*/ 13625 h 26623"/>
                  <a:gd name="connsiteX3" fmla="*/ 23234 w 26623"/>
                  <a:gd name="connsiteY3" fmla="*/ 4213 h 26623"/>
                  <a:gd name="connsiteX4" fmla="*/ 13821 w 26623"/>
                  <a:gd name="connsiteY4" fmla="*/ 314 h 26623"/>
                  <a:gd name="connsiteX5" fmla="*/ 4408 w 26623"/>
                  <a:gd name="connsiteY5" fmla="*/ 4213 h 26623"/>
                  <a:gd name="connsiteX6" fmla="*/ 510 w 26623"/>
                  <a:gd name="connsiteY6" fmla="*/ 13625 h 26623"/>
                  <a:gd name="connsiteX7" fmla="*/ 4408 w 26623"/>
                  <a:gd name="connsiteY7" fmla="*/ 23038 h 26623"/>
                  <a:gd name="connsiteX8" fmla="*/ 13821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1" y="26937"/>
                    </a:moveTo>
                    <a:cubicBezTo>
                      <a:pt x="17351" y="26937"/>
                      <a:pt x="20738" y="25534"/>
                      <a:pt x="23234" y="23038"/>
                    </a:cubicBezTo>
                    <a:cubicBezTo>
                      <a:pt x="25730" y="20542"/>
                      <a:pt x="27133" y="17156"/>
                      <a:pt x="27133" y="13625"/>
                    </a:cubicBezTo>
                    <a:cubicBezTo>
                      <a:pt x="27133" y="10095"/>
                      <a:pt x="25730" y="6709"/>
                      <a:pt x="23234" y="4213"/>
                    </a:cubicBezTo>
                    <a:cubicBezTo>
                      <a:pt x="20738" y="1716"/>
                      <a:pt x="17351" y="314"/>
                      <a:pt x="13821" y="314"/>
                    </a:cubicBezTo>
                    <a:cubicBezTo>
                      <a:pt x="10291" y="314"/>
                      <a:pt x="6905" y="1716"/>
                      <a:pt x="4408" y="4213"/>
                    </a:cubicBezTo>
                    <a:cubicBezTo>
                      <a:pt x="1912" y="6709"/>
                      <a:pt x="510" y="10095"/>
                      <a:pt x="510" y="13625"/>
                    </a:cubicBezTo>
                    <a:cubicBezTo>
                      <a:pt x="510" y="17156"/>
                      <a:pt x="1912" y="20542"/>
                      <a:pt x="4408" y="23038"/>
                    </a:cubicBezTo>
                    <a:cubicBezTo>
                      <a:pt x="6905" y="25534"/>
                      <a:pt x="10291" y="26937"/>
                      <a:pt x="13821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01" name="任意多边形: 形状 68900">
                <a:extLst>
                  <a:ext uri="{FF2B5EF4-FFF2-40B4-BE49-F238E27FC236}">
                    <a16:creationId xmlns:a16="http://schemas.microsoft.com/office/drawing/2014/main" id="{F9EF3468-B54C-54FE-E1A3-30846BE1657F}"/>
                  </a:ext>
                </a:extLst>
              </p:cNvPr>
              <p:cNvSpPr/>
              <p:nvPr/>
            </p:nvSpPr>
            <p:spPr>
              <a:xfrm>
                <a:off x="6864413" y="3876011"/>
                <a:ext cx="26623" cy="26623"/>
              </a:xfrm>
              <a:custGeom>
                <a:avLst/>
                <a:gdLst>
                  <a:gd name="connsiteX0" fmla="*/ 13809 w 26623"/>
                  <a:gd name="connsiteY0" fmla="*/ 26950 h 26623"/>
                  <a:gd name="connsiteX1" fmla="*/ 23222 w 26623"/>
                  <a:gd name="connsiteY1" fmla="*/ 23051 h 26623"/>
                  <a:gd name="connsiteX2" fmla="*/ 27121 w 26623"/>
                  <a:gd name="connsiteY2" fmla="*/ 13638 h 26623"/>
                  <a:gd name="connsiteX3" fmla="*/ 23222 w 26623"/>
                  <a:gd name="connsiteY3" fmla="*/ 4226 h 26623"/>
                  <a:gd name="connsiteX4" fmla="*/ 13809 w 26623"/>
                  <a:gd name="connsiteY4" fmla="*/ 327 h 26623"/>
                  <a:gd name="connsiteX5" fmla="*/ 4397 w 26623"/>
                  <a:gd name="connsiteY5" fmla="*/ 4226 h 26623"/>
                  <a:gd name="connsiteX6" fmla="*/ 498 w 26623"/>
                  <a:gd name="connsiteY6" fmla="*/ 13638 h 26623"/>
                  <a:gd name="connsiteX7" fmla="*/ 4397 w 26623"/>
                  <a:gd name="connsiteY7" fmla="*/ 23051 h 26623"/>
                  <a:gd name="connsiteX8" fmla="*/ 13809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50"/>
                    </a:moveTo>
                    <a:cubicBezTo>
                      <a:pt x="17340" y="26950"/>
                      <a:pt x="20726" y="25547"/>
                      <a:pt x="23222" y="23051"/>
                    </a:cubicBezTo>
                    <a:cubicBezTo>
                      <a:pt x="25718" y="20555"/>
                      <a:pt x="27121" y="17169"/>
                      <a:pt x="27121" y="13638"/>
                    </a:cubicBezTo>
                    <a:cubicBezTo>
                      <a:pt x="27121" y="10108"/>
                      <a:pt x="25718" y="6722"/>
                      <a:pt x="23222" y="4226"/>
                    </a:cubicBezTo>
                    <a:cubicBezTo>
                      <a:pt x="20726" y="1729"/>
                      <a:pt x="17340" y="327"/>
                      <a:pt x="13809" y="327"/>
                    </a:cubicBezTo>
                    <a:cubicBezTo>
                      <a:pt x="10279" y="327"/>
                      <a:pt x="6893" y="1729"/>
                      <a:pt x="4397" y="4226"/>
                    </a:cubicBezTo>
                    <a:cubicBezTo>
                      <a:pt x="1900" y="6722"/>
                      <a:pt x="498" y="10108"/>
                      <a:pt x="498" y="13638"/>
                    </a:cubicBezTo>
                    <a:cubicBezTo>
                      <a:pt x="498" y="17169"/>
                      <a:pt x="1900" y="20555"/>
                      <a:pt x="4397" y="23051"/>
                    </a:cubicBezTo>
                    <a:cubicBezTo>
                      <a:pt x="6893" y="25547"/>
                      <a:pt x="10279" y="26950"/>
                      <a:pt x="13809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02" name="任意多边形: 形状 68901">
                <a:extLst>
                  <a:ext uri="{FF2B5EF4-FFF2-40B4-BE49-F238E27FC236}">
                    <a16:creationId xmlns:a16="http://schemas.microsoft.com/office/drawing/2014/main" id="{32F5000D-C7E1-7235-92B1-BDAD2B950F8B}"/>
                  </a:ext>
                </a:extLst>
              </p:cNvPr>
              <p:cNvSpPr/>
              <p:nvPr/>
            </p:nvSpPr>
            <p:spPr>
              <a:xfrm>
                <a:off x="7458587" y="3593004"/>
                <a:ext cx="26623" cy="26623"/>
              </a:xfrm>
              <a:custGeom>
                <a:avLst/>
                <a:gdLst>
                  <a:gd name="connsiteX0" fmla="*/ 13859 w 26623"/>
                  <a:gd name="connsiteY0" fmla="*/ 26926 h 26623"/>
                  <a:gd name="connsiteX1" fmla="*/ 23272 w 26623"/>
                  <a:gd name="connsiteY1" fmla="*/ 23027 h 26623"/>
                  <a:gd name="connsiteX2" fmla="*/ 27171 w 26623"/>
                  <a:gd name="connsiteY2" fmla="*/ 13614 h 26623"/>
                  <a:gd name="connsiteX3" fmla="*/ 23272 w 26623"/>
                  <a:gd name="connsiteY3" fmla="*/ 4202 h 26623"/>
                  <a:gd name="connsiteX4" fmla="*/ 13859 w 26623"/>
                  <a:gd name="connsiteY4" fmla="*/ 303 h 26623"/>
                  <a:gd name="connsiteX5" fmla="*/ 4446 w 26623"/>
                  <a:gd name="connsiteY5" fmla="*/ 4202 h 26623"/>
                  <a:gd name="connsiteX6" fmla="*/ 548 w 26623"/>
                  <a:gd name="connsiteY6" fmla="*/ 13614 h 26623"/>
                  <a:gd name="connsiteX7" fmla="*/ 4446 w 26623"/>
                  <a:gd name="connsiteY7" fmla="*/ 23027 h 26623"/>
                  <a:gd name="connsiteX8" fmla="*/ 13859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9" y="26926"/>
                    </a:moveTo>
                    <a:cubicBezTo>
                      <a:pt x="17389" y="26926"/>
                      <a:pt x="20776" y="25523"/>
                      <a:pt x="23272" y="23027"/>
                    </a:cubicBezTo>
                    <a:cubicBezTo>
                      <a:pt x="25768" y="20531"/>
                      <a:pt x="27171" y="17145"/>
                      <a:pt x="27171" y="13614"/>
                    </a:cubicBezTo>
                    <a:cubicBezTo>
                      <a:pt x="27171" y="10084"/>
                      <a:pt x="25768" y="6698"/>
                      <a:pt x="23272" y="4202"/>
                    </a:cubicBezTo>
                    <a:cubicBezTo>
                      <a:pt x="20776" y="1705"/>
                      <a:pt x="17389" y="303"/>
                      <a:pt x="13859" y="303"/>
                    </a:cubicBezTo>
                    <a:cubicBezTo>
                      <a:pt x="10329" y="303"/>
                      <a:pt x="6943" y="1705"/>
                      <a:pt x="4446" y="4202"/>
                    </a:cubicBezTo>
                    <a:cubicBezTo>
                      <a:pt x="1950" y="6698"/>
                      <a:pt x="548" y="10084"/>
                      <a:pt x="548" y="13614"/>
                    </a:cubicBezTo>
                    <a:cubicBezTo>
                      <a:pt x="548" y="17145"/>
                      <a:pt x="1950" y="20531"/>
                      <a:pt x="4446" y="23027"/>
                    </a:cubicBezTo>
                    <a:cubicBezTo>
                      <a:pt x="6943" y="25523"/>
                      <a:pt x="10329" y="26926"/>
                      <a:pt x="13859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03" name="任意多边形: 形状 68902">
                <a:extLst>
                  <a:ext uri="{FF2B5EF4-FFF2-40B4-BE49-F238E27FC236}">
                    <a16:creationId xmlns:a16="http://schemas.microsoft.com/office/drawing/2014/main" id="{39366A21-0BB4-7AC9-CD5E-9514CF271E15}"/>
                  </a:ext>
                </a:extLst>
              </p:cNvPr>
              <p:cNvSpPr/>
              <p:nvPr/>
            </p:nvSpPr>
            <p:spPr>
              <a:xfrm>
                <a:off x="7423023" y="4387493"/>
                <a:ext cx="26623" cy="26623"/>
              </a:xfrm>
              <a:custGeom>
                <a:avLst/>
                <a:gdLst>
                  <a:gd name="connsiteX0" fmla="*/ 13856 w 26623"/>
                  <a:gd name="connsiteY0" fmla="*/ 26993 h 26623"/>
                  <a:gd name="connsiteX1" fmla="*/ 23269 w 26623"/>
                  <a:gd name="connsiteY1" fmla="*/ 23094 h 26623"/>
                  <a:gd name="connsiteX2" fmla="*/ 27168 w 26623"/>
                  <a:gd name="connsiteY2" fmla="*/ 13681 h 26623"/>
                  <a:gd name="connsiteX3" fmla="*/ 23269 w 26623"/>
                  <a:gd name="connsiteY3" fmla="*/ 4269 h 26623"/>
                  <a:gd name="connsiteX4" fmla="*/ 13856 w 26623"/>
                  <a:gd name="connsiteY4" fmla="*/ 370 h 26623"/>
                  <a:gd name="connsiteX5" fmla="*/ 4443 w 26623"/>
                  <a:gd name="connsiteY5" fmla="*/ 4269 h 26623"/>
                  <a:gd name="connsiteX6" fmla="*/ 545 w 26623"/>
                  <a:gd name="connsiteY6" fmla="*/ 13681 h 26623"/>
                  <a:gd name="connsiteX7" fmla="*/ 4443 w 26623"/>
                  <a:gd name="connsiteY7" fmla="*/ 23094 h 26623"/>
                  <a:gd name="connsiteX8" fmla="*/ 13856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6" y="26993"/>
                    </a:moveTo>
                    <a:cubicBezTo>
                      <a:pt x="17386" y="26993"/>
                      <a:pt x="20773" y="25590"/>
                      <a:pt x="23269" y="23094"/>
                    </a:cubicBezTo>
                    <a:cubicBezTo>
                      <a:pt x="25765" y="20598"/>
                      <a:pt x="27168" y="17211"/>
                      <a:pt x="27168" y="13681"/>
                    </a:cubicBezTo>
                    <a:cubicBezTo>
                      <a:pt x="27168" y="10151"/>
                      <a:pt x="25765" y="6765"/>
                      <a:pt x="23269" y="4269"/>
                    </a:cubicBezTo>
                    <a:cubicBezTo>
                      <a:pt x="20773" y="1772"/>
                      <a:pt x="17386" y="370"/>
                      <a:pt x="13856" y="370"/>
                    </a:cubicBezTo>
                    <a:cubicBezTo>
                      <a:pt x="10326" y="370"/>
                      <a:pt x="6940" y="1772"/>
                      <a:pt x="4443" y="4269"/>
                    </a:cubicBezTo>
                    <a:cubicBezTo>
                      <a:pt x="1947" y="6765"/>
                      <a:pt x="545" y="10151"/>
                      <a:pt x="545" y="13681"/>
                    </a:cubicBezTo>
                    <a:cubicBezTo>
                      <a:pt x="545" y="17211"/>
                      <a:pt x="1947" y="20598"/>
                      <a:pt x="4443" y="23094"/>
                    </a:cubicBezTo>
                    <a:cubicBezTo>
                      <a:pt x="6940" y="25590"/>
                      <a:pt x="10326" y="26993"/>
                      <a:pt x="13856" y="269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04" name="任意多边形: 形状 68903">
                <a:extLst>
                  <a:ext uri="{FF2B5EF4-FFF2-40B4-BE49-F238E27FC236}">
                    <a16:creationId xmlns:a16="http://schemas.microsoft.com/office/drawing/2014/main" id="{0E952F44-8D47-AA11-E7B0-5FC2498450FC}"/>
                  </a:ext>
                </a:extLst>
              </p:cNvPr>
              <p:cNvSpPr/>
              <p:nvPr/>
            </p:nvSpPr>
            <p:spPr>
              <a:xfrm>
                <a:off x="5983013" y="3552091"/>
                <a:ext cx="26623" cy="26623"/>
              </a:xfrm>
              <a:custGeom>
                <a:avLst/>
                <a:gdLst>
                  <a:gd name="connsiteX0" fmla="*/ 13735 w 26623"/>
                  <a:gd name="connsiteY0" fmla="*/ 26923 h 26623"/>
                  <a:gd name="connsiteX1" fmla="*/ 23148 w 26623"/>
                  <a:gd name="connsiteY1" fmla="*/ 23024 h 26623"/>
                  <a:gd name="connsiteX2" fmla="*/ 27047 w 26623"/>
                  <a:gd name="connsiteY2" fmla="*/ 13611 h 26623"/>
                  <a:gd name="connsiteX3" fmla="*/ 23148 w 26623"/>
                  <a:gd name="connsiteY3" fmla="*/ 4198 h 26623"/>
                  <a:gd name="connsiteX4" fmla="*/ 13735 w 26623"/>
                  <a:gd name="connsiteY4" fmla="*/ 299 h 26623"/>
                  <a:gd name="connsiteX5" fmla="*/ 4323 w 26623"/>
                  <a:gd name="connsiteY5" fmla="*/ 4198 h 26623"/>
                  <a:gd name="connsiteX6" fmla="*/ 424 w 26623"/>
                  <a:gd name="connsiteY6" fmla="*/ 13611 h 26623"/>
                  <a:gd name="connsiteX7" fmla="*/ 4323 w 26623"/>
                  <a:gd name="connsiteY7" fmla="*/ 23024 h 26623"/>
                  <a:gd name="connsiteX8" fmla="*/ 13735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5" y="26923"/>
                    </a:moveTo>
                    <a:cubicBezTo>
                      <a:pt x="17265" y="26923"/>
                      <a:pt x="20652" y="25520"/>
                      <a:pt x="23148" y="23024"/>
                    </a:cubicBezTo>
                    <a:cubicBezTo>
                      <a:pt x="25644" y="20527"/>
                      <a:pt x="27047" y="17141"/>
                      <a:pt x="27047" y="13611"/>
                    </a:cubicBezTo>
                    <a:cubicBezTo>
                      <a:pt x="27047" y="10081"/>
                      <a:pt x="25644" y="6695"/>
                      <a:pt x="23148" y="4198"/>
                    </a:cubicBezTo>
                    <a:cubicBezTo>
                      <a:pt x="20652" y="1702"/>
                      <a:pt x="17265" y="299"/>
                      <a:pt x="13735" y="299"/>
                    </a:cubicBezTo>
                    <a:cubicBezTo>
                      <a:pt x="10205" y="299"/>
                      <a:pt x="6819" y="1702"/>
                      <a:pt x="4323" y="4198"/>
                    </a:cubicBezTo>
                    <a:cubicBezTo>
                      <a:pt x="1826" y="6695"/>
                      <a:pt x="424" y="10081"/>
                      <a:pt x="424" y="13611"/>
                    </a:cubicBezTo>
                    <a:cubicBezTo>
                      <a:pt x="424" y="17141"/>
                      <a:pt x="1826" y="20527"/>
                      <a:pt x="4323" y="23024"/>
                    </a:cubicBezTo>
                    <a:cubicBezTo>
                      <a:pt x="6819" y="25520"/>
                      <a:pt x="10205" y="26923"/>
                      <a:pt x="13735" y="269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05" name="任意多边形: 形状 68904">
                <a:extLst>
                  <a:ext uri="{FF2B5EF4-FFF2-40B4-BE49-F238E27FC236}">
                    <a16:creationId xmlns:a16="http://schemas.microsoft.com/office/drawing/2014/main" id="{8E2D89FB-BD8A-2BF8-001E-1BEE3800171E}"/>
                  </a:ext>
                </a:extLst>
              </p:cNvPr>
              <p:cNvSpPr/>
              <p:nvPr/>
            </p:nvSpPr>
            <p:spPr>
              <a:xfrm>
                <a:off x="5898162" y="2578691"/>
                <a:ext cx="26623" cy="26623"/>
              </a:xfrm>
              <a:custGeom>
                <a:avLst/>
                <a:gdLst>
                  <a:gd name="connsiteX0" fmla="*/ 13728 w 26623"/>
                  <a:gd name="connsiteY0" fmla="*/ 26841 h 26623"/>
                  <a:gd name="connsiteX1" fmla="*/ 23141 w 26623"/>
                  <a:gd name="connsiteY1" fmla="*/ 22942 h 26623"/>
                  <a:gd name="connsiteX2" fmla="*/ 27040 w 26623"/>
                  <a:gd name="connsiteY2" fmla="*/ 13529 h 26623"/>
                  <a:gd name="connsiteX3" fmla="*/ 23141 w 26623"/>
                  <a:gd name="connsiteY3" fmla="*/ 4117 h 26623"/>
                  <a:gd name="connsiteX4" fmla="*/ 13728 w 26623"/>
                  <a:gd name="connsiteY4" fmla="*/ 218 h 26623"/>
                  <a:gd name="connsiteX5" fmla="*/ 4315 w 26623"/>
                  <a:gd name="connsiteY5" fmla="*/ 4117 h 26623"/>
                  <a:gd name="connsiteX6" fmla="*/ 417 w 26623"/>
                  <a:gd name="connsiteY6" fmla="*/ 13529 h 26623"/>
                  <a:gd name="connsiteX7" fmla="*/ 4315 w 26623"/>
                  <a:gd name="connsiteY7" fmla="*/ 22942 h 26623"/>
                  <a:gd name="connsiteX8" fmla="*/ 13728 w 26623"/>
                  <a:gd name="connsiteY8" fmla="*/ 268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8" y="26841"/>
                    </a:moveTo>
                    <a:cubicBezTo>
                      <a:pt x="17258" y="26841"/>
                      <a:pt x="20645" y="25438"/>
                      <a:pt x="23141" y="22942"/>
                    </a:cubicBezTo>
                    <a:cubicBezTo>
                      <a:pt x="25637" y="20446"/>
                      <a:pt x="27040" y="17060"/>
                      <a:pt x="27040" y="13529"/>
                    </a:cubicBezTo>
                    <a:cubicBezTo>
                      <a:pt x="27040" y="9999"/>
                      <a:pt x="25637" y="6613"/>
                      <a:pt x="23141" y="4117"/>
                    </a:cubicBezTo>
                    <a:cubicBezTo>
                      <a:pt x="20645" y="1620"/>
                      <a:pt x="17258" y="218"/>
                      <a:pt x="13728" y="218"/>
                    </a:cubicBezTo>
                    <a:cubicBezTo>
                      <a:pt x="10198" y="218"/>
                      <a:pt x="6812" y="1620"/>
                      <a:pt x="4315" y="4117"/>
                    </a:cubicBezTo>
                    <a:cubicBezTo>
                      <a:pt x="1819" y="6613"/>
                      <a:pt x="417" y="9999"/>
                      <a:pt x="417" y="13529"/>
                    </a:cubicBezTo>
                    <a:cubicBezTo>
                      <a:pt x="417" y="17060"/>
                      <a:pt x="1819" y="20446"/>
                      <a:pt x="4315" y="22942"/>
                    </a:cubicBezTo>
                    <a:cubicBezTo>
                      <a:pt x="6812" y="25438"/>
                      <a:pt x="10198" y="26841"/>
                      <a:pt x="13728" y="268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06" name="任意多边形: 形状 68905">
                <a:extLst>
                  <a:ext uri="{FF2B5EF4-FFF2-40B4-BE49-F238E27FC236}">
                    <a16:creationId xmlns:a16="http://schemas.microsoft.com/office/drawing/2014/main" id="{6BD787FC-E3F8-7AF9-48CD-0D4BF93A3E03}"/>
                  </a:ext>
                </a:extLst>
              </p:cNvPr>
              <p:cNvSpPr/>
              <p:nvPr/>
            </p:nvSpPr>
            <p:spPr>
              <a:xfrm>
                <a:off x="6678191" y="3578995"/>
                <a:ext cx="26623" cy="26623"/>
              </a:xfrm>
              <a:custGeom>
                <a:avLst/>
                <a:gdLst>
                  <a:gd name="connsiteX0" fmla="*/ 13794 w 26623"/>
                  <a:gd name="connsiteY0" fmla="*/ 26925 h 26623"/>
                  <a:gd name="connsiteX1" fmla="*/ 23206 w 26623"/>
                  <a:gd name="connsiteY1" fmla="*/ 23026 h 26623"/>
                  <a:gd name="connsiteX2" fmla="*/ 27105 w 26623"/>
                  <a:gd name="connsiteY2" fmla="*/ 13613 h 26623"/>
                  <a:gd name="connsiteX3" fmla="*/ 23206 w 26623"/>
                  <a:gd name="connsiteY3" fmla="*/ 4201 h 26623"/>
                  <a:gd name="connsiteX4" fmla="*/ 13794 w 26623"/>
                  <a:gd name="connsiteY4" fmla="*/ 302 h 26623"/>
                  <a:gd name="connsiteX5" fmla="*/ 4381 w 26623"/>
                  <a:gd name="connsiteY5" fmla="*/ 4201 h 26623"/>
                  <a:gd name="connsiteX6" fmla="*/ 482 w 26623"/>
                  <a:gd name="connsiteY6" fmla="*/ 13613 h 26623"/>
                  <a:gd name="connsiteX7" fmla="*/ 4381 w 26623"/>
                  <a:gd name="connsiteY7" fmla="*/ 23026 h 26623"/>
                  <a:gd name="connsiteX8" fmla="*/ 13794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25"/>
                    </a:moveTo>
                    <a:cubicBezTo>
                      <a:pt x="17324" y="26925"/>
                      <a:pt x="20710" y="25522"/>
                      <a:pt x="23206" y="23026"/>
                    </a:cubicBezTo>
                    <a:cubicBezTo>
                      <a:pt x="25703" y="20530"/>
                      <a:pt x="27105" y="17144"/>
                      <a:pt x="27105" y="13613"/>
                    </a:cubicBezTo>
                    <a:cubicBezTo>
                      <a:pt x="27105" y="10083"/>
                      <a:pt x="25703" y="6697"/>
                      <a:pt x="23206" y="4201"/>
                    </a:cubicBezTo>
                    <a:cubicBezTo>
                      <a:pt x="20710" y="1704"/>
                      <a:pt x="17324" y="302"/>
                      <a:pt x="13794" y="302"/>
                    </a:cubicBezTo>
                    <a:cubicBezTo>
                      <a:pt x="10263" y="302"/>
                      <a:pt x="6877" y="1704"/>
                      <a:pt x="4381" y="4201"/>
                    </a:cubicBezTo>
                    <a:cubicBezTo>
                      <a:pt x="1885" y="6697"/>
                      <a:pt x="482" y="10083"/>
                      <a:pt x="482" y="13613"/>
                    </a:cubicBezTo>
                    <a:cubicBezTo>
                      <a:pt x="482" y="17144"/>
                      <a:pt x="1885" y="20530"/>
                      <a:pt x="4381" y="23026"/>
                    </a:cubicBezTo>
                    <a:cubicBezTo>
                      <a:pt x="6877" y="25522"/>
                      <a:pt x="10263" y="26925"/>
                      <a:pt x="13794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07" name="任意多边形: 形状 68906">
                <a:extLst>
                  <a:ext uri="{FF2B5EF4-FFF2-40B4-BE49-F238E27FC236}">
                    <a16:creationId xmlns:a16="http://schemas.microsoft.com/office/drawing/2014/main" id="{49BBD733-FAED-CAF9-6BF7-8805471DAC40}"/>
                  </a:ext>
                </a:extLst>
              </p:cNvPr>
              <p:cNvSpPr/>
              <p:nvPr/>
            </p:nvSpPr>
            <p:spPr>
              <a:xfrm>
                <a:off x="5439350" y="3552231"/>
                <a:ext cx="26623" cy="26623"/>
              </a:xfrm>
              <a:custGeom>
                <a:avLst/>
                <a:gdLst>
                  <a:gd name="connsiteX0" fmla="*/ 13690 w 26623"/>
                  <a:gd name="connsiteY0" fmla="*/ 26923 h 26623"/>
                  <a:gd name="connsiteX1" fmla="*/ 23102 w 26623"/>
                  <a:gd name="connsiteY1" fmla="*/ 23024 h 26623"/>
                  <a:gd name="connsiteX2" fmla="*/ 27001 w 26623"/>
                  <a:gd name="connsiteY2" fmla="*/ 13611 h 26623"/>
                  <a:gd name="connsiteX3" fmla="*/ 23102 w 26623"/>
                  <a:gd name="connsiteY3" fmla="*/ 4198 h 26623"/>
                  <a:gd name="connsiteX4" fmla="*/ 13690 w 26623"/>
                  <a:gd name="connsiteY4" fmla="*/ 299 h 26623"/>
                  <a:gd name="connsiteX5" fmla="*/ 4277 w 26623"/>
                  <a:gd name="connsiteY5" fmla="*/ 4198 h 26623"/>
                  <a:gd name="connsiteX6" fmla="*/ 378 w 26623"/>
                  <a:gd name="connsiteY6" fmla="*/ 13611 h 26623"/>
                  <a:gd name="connsiteX7" fmla="*/ 4277 w 26623"/>
                  <a:gd name="connsiteY7" fmla="*/ 23024 h 26623"/>
                  <a:gd name="connsiteX8" fmla="*/ 13690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923"/>
                    </a:moveTo>
                    <a:cubicBezTo>
                      <a:pt x="17220" y="26923"/>
                      <a:pt x="20606" y="25520"/>
                      <a:pt x="23102" y="23024"/>
                    </a:cubicBezTo>
                    <a:cubicBezTo>
                      <a:pt x="25599" y="20527"/>
                      <a:pt x="27001" y="17141"/>
                      <a:pt x="27001" y="13611"/>
                    </a:cubicBezTo>
                    <a:cubicBezTo>
                      <a:pt x="27001" y="10081"/>
                      <a:pt x="25599" y="6695"/>
                      <a:pt x="23102" y="4198"/>
                    </a:cubicBezTo>
                    <a:cubicBezTo>
                      <a:pt x="20606" y="1702"/>
                      <a:pt x="17220" y="299"/>
                      <a:pt x="13690" y="299"/>
                    </a:cubicBezTo>
                    <a:cubicBezTo>
                      <a:pt x="10159" y="299"/>
                      <a:pt x="6773" y="1702"/>
                      <a:pt x="4277" y="4198"/>
                    </a:cubicBezTo>
                    <a:cubicBezTo>
                      <a:pt x="1781" y="6695"/>
                      <a:pt x="378" y="10081"/>
                      <a:pt x="378" y="13611"/>
                    </a:cubicBezTo>
                    <a:cubicBezTo>
                      <a:pt x="378" y="17141"/>
                      <a:pt x="1781" y="20527"/>
                      <a:pt x="4277" y="23024"/>
                    </a:cubicBezTo>
                    <a:cubicBezTo>
                      <a:pt x="6773" y="25520"/>
                      <a:pt x="10159" y="26923"/>
                      <a:pt x="13690" y="269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08" name="任意多边形: 形状 68907">
                <a:extLst>
                  <a:ext uri="{FF2B5EF4-FFF2-40B4-BE49-F238E27FC236}">
                    <a16:creationId xmlns:a16="http://schemas.microsoft.com/office/drawing/2014/main" id="{6FAA849E-E929-7338-7A2F-5C62444AA9BA}"/>
                  </a:ext>
                </a:extLst>
              </p:cNvPr>
              <p:cNvSpPr/>
              <p:nvPr/>
            </p:nvSpPr>
            <p:spPr>
              <a:xfrm>
                <a:off x="6276547" y="3547744"/>
                <a:ext cx="26623" cy="26623"/>
              </a:xfrm>
              <a:custGeom>
                <a:avLst/>
                <a:gdLst>
                  <a:gd name="connsiteX0" fmla="*/ 13760 w 26623"/>
                  <a:gd name="connsiteY0" fmla="*/ 26922 h 26623"/>
                  <a:gd name="connsiteX1" fmla="*/ 23173 w 26623"/>
                  <a:gd name="connsiteY1" fmla="*/ 23023 h 26623"/>
                  <a:gd name="connsiteX2" fmla="*/ 27071 w 26623"/>
                  <a:gd name="connsiteY2" fmla="*/ 13611 h 26623"/>
                  <a:gd name="connsiteX3" fmla="*/ 23173 w 26623"/>
                  <a:gd name="connsiteY3" fmla="*/ 4198 h 26623"/>
                  <a:gd name="connsiteX4" fmla="*/ 13760 w 26623"/>
                  <a:gd name="connsiteY4" fmla="*/ 299 h 26623"/>
                  <a:gd name="connsiteX5" fmla="*/ 4347 w 26623"/>
                  <a:gd name="connsiteY5" fmla="*/ 4198 h 26623"/>
                  <a:gd name="connsiteX6" fmla="*/ 448 w 26623"/>
                  <a:gd name="connsiteY6" fmla="*/ 13611 h 26623"/>
                  <a:gd name="connsiteX7" fmla="*/ 4347 w 26623"/>
                  <a:gd name="connsiteY7" fmla="*/ 23023 h 26623"/>
                  <a:gd name="connsiteX8" fmla="*/ 13760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6922"/>
                    </a:moveTo>
                    <a:cubicBezTo>
                      <a:pt x="17290" y="26922"/>
                      <a:pt x="20676" y="25520"/>
                      <a:pt x="23173" y="23023"/>
                    </a:cubicBezTo>
                    <a:cubicBezTo>
                      <a:pt x="25669" y="20527"/>
                      <a:pt x="27071" y="17141"/>
                      <a:pt x="27071" y="13611"/>
                    </a:cubicBezTo>
                    <a:cubicBezTo>
                      <a:pt x="27071" y="10080"/>
                      <a:pt x="25669" y="6694"/>
                      <a:pt x="23173" y="4198"/>
                    </a:cubicBezTo>
                    <a:cubicBezTo>
                      <a:pt x="20676" y="1702"/>
                      <a:pt x="17290" y="299"/>
                      <a:pt x="13760" y="299"/>
                    </a:cubicBezTo>
                    <a:cubicBezTo>
                      <a:pt x="10230" y="299"/>
                      <a:pt x="6843" y="1702"/>
                      <a:pt x="4347" y="4198"/>
                    </a:cubicBezTo>
                    <a:cubicBezTo>
                      <a:pt x="1851" y="6694"/>
                      <a:pt x="448" y="10080"/>
                      <a:pt x="448" y="13611"/>
                    </a:cubicBezTo>
                    <a:cubicBezTo>
                      <a:pt x="448" y="17141"/>
                      <a:pt x="1851" y="20527"/>
                      <a:pt x="4347" y="23023"/>
                    </a:cubicBezTo>
                    <a:cubicBezTo>
                      <a:pt x="6843" y="25520"/>
                      <a:pt x="10230" y="26922"/>
                      <a:pt x="13760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09" name="任意多边形: 形状 68908">
                <a:extLst>
                  <a:ext uri="{FF2B5EF4-FFF2-40B4-BE49-F238E27FC236}">
                    <a16:creationId xmlns:a16="http://schemas.microsoft.com/office/drawing/2014/main" id="{1D35A333-E0D5-CD5D-7C1E-2F71EAC8DD7F}"/>
                  </a:ext>
                </a:extLst>
              </p:cNvPr>
              <p:cNvSpPr/>
              <p:nvPr/>
            </p:nvSpPr>
            <p:spPr>
              <a:xfrm>
                <a:off x="6215348" y="3176467"/>
                <a:ext cx="26623" cy="26623"/>
              </a:xfrm>
              <a:custGeom>
                <a:avLst/>
                <a:gdLst>
                  <a:gd name="connsiteX0" fmla="*/ 13755 w 26623"/>
                  <a:gd name="connsiteY0" fmla="*/ 26891 h 26623"/>
                  <a:gd name="connsiteX1" fmla="*/ 23167 w 26623"/>
                  <a:gd name="connsiteY1" fmla="*/ 22992 h 26623"/>
                  <a:gd name="connsiteX2" fmla="*/ 27066 w 26623"/>
                  <a:gd name="connsiteY2" fmla="*/ 13580 h 26623"/>
                  <a:gd name="connsiteX3" fmla="*/ 23167 w 26623"/>
                  <a:gd name="connsiteY3" fmla="*/ 4167 h 26623"/>
                  <a:gd name="connsiteX4" fmla="*/ 13755 w 26623"/>
                  <a:gd name="connsiteY4" fmla="*/ 268 h 26623"/>
                  <a:gd name="connsiteX5" fmla="*/ 4342 w 26623"/>
                  <a:gd name="connsiteY5" fmla="*/ 4167 h 26623"/>
                  <a:gd name="connsiteX6" fmla="*/ 443 w 26623"/>
                  <a:gd name="connsiteY6" fmla="*/ 13580 h 26623"/>
                  <a:gd name="connsiteX7" fmla="*/ 4342 w 26623"/>
                  <a:gd name="connsiteY7" fmla="*/ 22992 h 26623"/>
                  <a:gd name="connsiteX8" fmla="*/ 13755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5" y="26891"/>
                    </a:moveTo>
                    <a:cubicBezTo>
                      <a:pt x="17285" y="26891"/>
                      <a:pt x="20671" y="25489"/>
                      <a:pt x="23167" y="22992"/>
                    </a:cubicBezTo>
                    <a:cubicBezTo>
                      <a:pt x="25664" y="20496"/>
                      <a:pt x="27066" y="17110"/>
                      <a:pt x="27066" y="13580"/>
                    </a:cubicBezTo>
                    <a:cubicBezTo>
                      <a:pt x="27066" y="10049"/>
                      <a:pt x="25664" y="6663"/>
                      <a:pt x="23167" y="4167"/>
                    </a:cubicBezTo>
                    <a:cubicBezTo>
                      <a:pt x="20671" y="1670"/>
                      <a:pt x="17285" y="268"/>
                      <a:pt x="13755" y="268"/>
                    </a:cubicBezTo>
                    <a:cubicBezTo>
                      <a:pt x="10224" y="268"/>
                      <a:pt x="6838" y="1670"/>
                      <a:pt x="4342" y="4167"/>
                    </a:cubicBezTo>
                    <a:cubicBezTo>
                      <a:pt x="1846" y="6663"/>
                      <a:pt x="443" y="10049"/>
                      <a:pt x="443" y="13580"/>
                    </a:cubicBezTo>
                    <a:cubicBezTo>
                      <a:pt x="443" y="17110"/>
                      <a:pt x="1846" y="20496"/>
                      <a:pt x="4342" y="22992"/>
                    </a:cubicBezTo>
                    <a:cubicBezTo>
                      <a:pt x="6838" y="25489"/>
                      <a:pt x="10224" y="26891"/>
                      <a:pt x="13755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10" name="任意多边形: 形状 68909">
                <a:extLst>
                  <a:ext uri="{FF2B5EF4-FFF2-40B4-BE49-F238E27FC236}">
                    <a16:creationId xmlns:a16="http://schemas.microsoft.com/office/drawing/2014/main" id="{4ADFA339-CB82-59AE-525A-A7C0C3E93693}"/>
                  </a:ext>
                </a:extLst>
              </p:cNvPr>
              <p:cNvSpPr/>
              <p:nvPr/>
            </p:nvSpPr>
            <p:spPr>
              <a:xfrm>
                <a:off x="4901721" y="3323610"/>
                <a:ext cx="26623" cy="26623"/>
              </a:xfrm>
              <a:custGeom>
                <a:avLst/>
                <a:gdLst>
                  <a:gd name="connsiteX0" fmla="*/ 13644 w 26623"/>
                  <a:gd name="connsiteY0" fmla="*/ 26903 h 26623"/>
                  <a:gd name="connsiteX1" fmla="*/ 23057 w 26623"/>
                  <a:gd name="connsiteY1" fmla="*/ 23005 h 26623"/>
                  <a:gd name="connsiteX2" fmla="*/ 26956 w 26623"/>
                  <a:gd name="connsiteY2" fmla="*/ 13592 h 26623"/>
                  <a:gd name="connsiteX3" fmla="*/ 23057 w 26623"/>
                  <a:gd name="connsiteY3" fmla="*/ 4179 h 26623"/>
                  <a:gd name="connsiteX4" fmla="*/ 13644 w 26623"/>
                  <a:gd name="connsiteY4" fmla="*/ 280 h 26623"/>
                  <a:gd name="connsiteX5" fmla="*/ 4232 w 26623"/>
                  <a:gd name="connsiteY5" fmla="*/ 4179 h 26623"/>
                  <a:gd name="connsiteX6" fmla="*/ 333 w 26623"/>
                  <a:gd name="connsiteY6" fmla="*/ 13592 h 26623"/>
                  <a:gd name="connsiteX7" fmla="*/ 4232 w 26623"/>
                  <a:gd name="connsiteY7" fmla="*/ 23005 h 26623"/>
                  <a:gd name="connsiteX8" fmla="*/ 13644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4" y="26903"/>
                    </a:moveTo>
                    <a:cubicBezTo>
                      <a:pt x="17175" y="26903"/>
                      <a:pt x="20561" y="25501"/>
                      <a:pt x="23057" y="23005"/>
                    </a:cubicBezTo>
                    <a:cubicBezTo>
                      <a:pt x="25553" y="20508"/>
                      <a:pt x="26956" y="17122"/>
                      <a:pt x="26956" y="13592"/>
                    </a:cubicBezTo>
                    <a:cubicBezTo>
                      <a:pt x="26956" y="10062"/>
                      <a:pt x="25553" y="6675"/>
                      <a:pt x="23057" y="4179"/>
                    </a:cubicBezTo>
                    <a:cubicBezTo>
                      <a:pt x="20561" y="1683"/>
                      <a:pt x="17175" y="280"/>
                      <a:pt x="13644" y="280"/>
                    </a:cubicBezTo>
                    <a:cubicBezTo>
                      <a:pt x="10114" y="280"/>
                      <a:pt x="6728" y="1683"/>
                      <a:pt x="4232" y="4179"/>
                    </a:cubicBezTo>
                    <a:cubicBezTo>
                      <a:pt x="1735" y="6675"/>
                      <a:pt x="333" y="10062"/>
                      <a:pt x="333" y="13592"/>
                    </a:cubicBezTo>
                    <a:cubicBezTo>
                      <a:pt x="333" y="17122"/>
                      <a:pt x="1735" y="20508"/>
                      <a:pt x="4232" y="23005"/>
                    </a:cubicBezTo>
                    <a:cubicBezTo>
                      <a:pt x="6728" y="25501"/>
                      <a:pt x="10114" y="26903"/>
                      <a:pt x="13644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11" name="任意多边形: 形状 68910">
                <a:extLst>
                  <a:ext uri="{FF2B5EF4-FFF2-40B4-BE49-F238E27FC236}">
                    <a16:creationId xmlns:a16="http://schemas.microsoft.com/office/drawing/2014/main" id="{4E85030C-046B-DD97-06B1-00A638F47F51}"/>
                  </a:ext>
                </a:extLst>
              </p:cNvPr>
              <p:cNvSpPr/>
              <p:nvPr/>
            </p:nvSpPr>
            <p:spPr>
              <a:xfrm>
                <a:off x="6095433" y="3523237"/>
                <a:ext cx="26623" cy="26623"/>
              </a:xfrm>
              <a:custGeom>
                <a:avLst/>
                <a:gdLst>
                  <a:gd name="connsiteX0" fmla="*/ 13745 w 26623"/>
                  <a:gd name="connsiteY0" fmla="*/ 26920 h 26623"/>
                  <a:gd name="connsiteX1" fmla="*/ 23157 w 26623"/>
                  <a:gd name="connsiteY1" fmla="*/ 23021 h 26623"/>
                  <a:gd name="connsiteX2" fmla="*/ 27056 w 26623"/>
                  <a:gd name="connsiteY2" fmla="*/ 13609 h 26623"/>
                  <a:gd name="connsiteX3" fmla="*/ 23157 w 26623"/>
                  <a:gd name="connsiteY3" fmla="*/ 4196 h 26623"/>
                  <a:gd name="connsiteX4" fmla="*/ 13745 w 26623"/>
                  <a:gd name="connsiteY4" fmla="*/ 297 h 26623"/>
                  <a:gd name="connsiteX5" fmla="*/ 4332 w 26623"/>
                  <a:gd name="connsiteY5" fmla="*/ 4196 h 26623"/>
                  <a:gd name="connsiteX6" fmla="*/ 433 w 26623"/>
                  <a:gd name="connsiteY6" fmla="*/ 13609 h 26623"/>
                  <a:gd name="connsiteX7" fmla="*/ 4332 w 26623"/>
                  <a:gd name="connsiteY7" fmla="*/ 23021 h 26623"/>
                  <a:gd name="connsiteX8" fmla="*/ 13745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6920"/>
                    </a:moveTo>
                    <a:cubicBezTo>
                      <a:pt x="17275" y="26920"/>
                      <a:pt x="20661" y="25518"/>
                      <a:pt x="23157" y="23021"/>
                    </a:cubicBezTo>
                    <a:cubicBezTo>
                      <a:pt x="25654" y="20525"/>
                      <a:pt x="27056" y="17139"/>
                      <a:pt x="27056" y="13609"/>
                    </a:cubicBezTo>
                    <a:cubicBezTo>
                      <a:pt x="27056" y="10078"/>
                      <a:pt x="25654" y="6692"/>
                      <a:pt x="23157" y="4196"/>
                    </a:cubicBezTo>
                    <a:cubicBezTo>
                      <a:pt x="20661" y="1700"/>
                      <a:pt x="17275" y="297"/>
                      <a:pt x="13745" y="297"/>
                    </a:cubicBezTo>
                    <a:cubicBezTo>
                      <a:pt x="10214" y="297"/>
                      <a:pt x="6828" y="1700"/>
                      <a:pt x="4332" y="4196"/>
                    </a:cubicBezTo>
                    <a:cubicBezTo>
                      <a:pt x="1836" y="6692"/>
                      <a:pt x="433" y="10078"/>
                      <a:pt x="433" y="13609"/>
                    </a:cubicBezTo>
                    <a:cubicBezTo>
                      <a:pt x="433" y="17139"/>
                      <a:pt x="1836" y="20525"/>
                      <a:pt x="4332" y="23021"/>
                    </a:cubicBezTo>
                    <a:cubicBezTo>
                      <a:pt x="6828" y="25518"/>
                      <a:pt x="10214" y="26920"/>
                      <a:pt x="13745" y="269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12" name="任意多边形: 形状 68911">
                <a:extLst>
                  <a:ext uri="{FF2B5EF4-FFF2-40B4-BE49-F238E27FC236}">
                    <a16:creationId xmlns:a16="http://schemas.microsoft.com/office/drawing/2014/main" id="{6EC36D26-475A-8320-CD1C-241DB6876C99}"/>
                  </a:ext>
                </a:extLst>
              </p:cNvPr>
              <p:cNvSpPr/>
              <p:nvPr/>
            </p:nvSpPr>
            <p:spPr>
              <a:xfrm>
                <a:off x="6242198" y="2669893"/>
                <a:ext cx="26623" cy="26623"/>
              </a:xfrm>
              <a:custGeom>
                <a:avLst/>
                <a:gdLst>
                  <a:gd name="connsiteX0" fmla="*/ 13757 w 26623"/>
                  <a:gd name="connsiteY0" fmla="*/ 26849 h 26623"/>
                  <a:gd name="connsiteX1" fmla="*/ 23170 w 26623"/>
                  <a:gd name="connsiteY1" fmla="*/ 22950 h 26623"/>
                  <a:gd name="connsiteX2" fmla="*/ 27069 w 26623"/>
                  <a:gd name="connsiteY2" fmla="*/ 13537 h 26623"/>
                  <a:gd name="connsiteX3" fmla="*/ 23170 w 26623"/>
                  <a:gd name="connsiteY3" fmla="*/ 4124 h 26623"/>
                  <a:gd name="connsiteX4" fmla="*/ 13757 w 26623"/>
                  <a:gd name="connsiteY4" fmla="*/ 225 h 26623"/>
                  <a:gd name="connsiteX5" fmla="*/ 4344 w 26623"/>
                  <a:gd name="connsiteY5" fmla="*/ 4124 h 26623"/>
                  <a:gd name="connsiteX6" fmla="*/ 445 w 26623"/>
                  <a:gd name="connsiteY6" fmla="*/ 13537 h 26623"/>
                  <a:gd name="connsiteX7" fmla="*/ 4344 w 26623"/>
                  <a:gd name="connsiteY7" fmla="*/ 22950 h 26623"/>
                  <a:gd name="connsiteX8" fmla="*/ 13757 w 26623"/>
                  <a:gd name="connsiteY8" fmla="*/ 268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849"/>
                    </a:moveTo>
                    <a:cubicBezTo>
                      <a:pt x="17287" y="26849"/>
                      <a:pt x="20673" y="25446"/>
                      <a:pt x="23170" y="22950"/>
                    </a:cubicBezTo>
                    <a:cubicBezTo>
                      <a:pt x="25666" y="20453"/>
                      <a:pt x="27069" y="17067"/>
                      <a:pt x="27069" y="13537"/>
                    </a:cubicBezTo>
                    <a:cubicBezTo>
                      <a:pt x="27069" y="10007"/>
                      <a:pt x="25666" y="6621"/>
                      <a:pt x="23170" y="4124"/>
                    </a:cubicBezTo>
                    <a:cubicBezTo>
                      <a:pt x="20673" y="1628"/>
                      <a:pt x="17287" y="225"/>
                      <a:pt x="13757" y="225"/>
                    </a:cubicBezTo>
                    <a:cubicBezTo>
                      <a:pt x="10227" y="225"/>
                      <a:pt x="6841" y="1628"/>
                      <a:pt x="4344" y="4124"/>
                    </a:cubicBezTo>
                    <a:cubicBezTo>
                      <a:pt x="1848" y="6621"/>
                      <a:pt x="445" y="10007"/>
                      <a:pt x="445" y="13537"/>
                    </a:cubicBezTo>
                    <a:cubicBezTo>
                      <a:pt x="445" y="17067"/>
                      <a:pt x="1848" y="20453"/>
                      <a:pt x="4344" y="22950"/>
                    </a:cubicBezTo>
                    <a:cubicBezTo>
                      <a:pt x="6841" y="25446"/>
                      <a:pt x="10227" y="26849"/>
                      <a:pt x="13757" y="268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13" name="任意多边形: 形状 68912">
                <a:extLst>
                  <a:ext uri="{FF2B5EF4-FFF2-40B4-BE49-F238E27FC236}">
                    <a16:creationId xmlns:a16="http://schemas.microsoft.com/office/drawing/2014/main" id="{EE362988-65C7-FF12-1C09-0A8B3F118BE4}"/>
                  </a:ext>
                </a:extLst>
              </p:cNvPr>
              <p:cNvSpPr/>
              <p:nvPr/>
            </p:nvSpPr>
            <p:spPr>
              <a:xfrm>
                <a:off x="6684501" y="3341358"/>
                <a:ext cx="26623" cy="26623"/>
              </a:xfrm>
              <a:custGeom>
                <a:avLst/>
                <a:gdLst>
                  <a:gd name="connsiteX0" fmla="*/ 13794 w 26623"/>
                  <a:gd name="connsiteY0" fmla="*/ 26905 h 26623"/>
                  <a:gd name="connsiteX1" fmla="*/ 23207 w 26623"/>
                  <a:gd name="connsiteY1" fmla="*/ 23006 h 26623"/>
                  <a:gd name="connsiteX2" fmla="*/ 27106 w 26623"/>
                  <a:gd name="connsiteY2" fmla="*/ 13593 h 26623"/>
                  <a:gd name="connsiteX3" fmla="*/ 23207 w 26623"/>
                  <a:gd name="connsiteY3" fmla="*/ 4181 h 26623"/>
                  <a:gd name="connsiteX4" fmla="*/ 13794 w 26623"/>
                  <a:gd name="connsiteY4" fmla="*/ 282 h 26623"/>
                  <a:gd name="connsiteX5" fmla="*/ 4381 w 26623"/>
                  <a:gd name="connsiteY5" fmla="*/ 4181 h 26623"/>
                  <a:gd name="connsiteX6" fmla="*/ 483 w 26623"/>
                  <a:gd name="connsiteY6" fmla="*/ 13593 h 26623"/>
                  <a:gd name="connsiteX7" fmla="*/ 4381 w 26623"/>
                  <a:gd name="connsiteY7" fmla="*/ 23006 h 26623"/>
                  <a:gd name="connsiteX8" fmla="*/ 13794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05"/>
                    </a:moveTo>
                    <a:cubicBezTo>
                      <a:pt x="17324" y="26905"/>
                      <a:pt x="20711" y="25502"/>
                      <a:pt x="23207" y="23006"/>
                    </a:cubicBezTo>
                    <a:cubicBezTo>
                      <a:pt x="25703" y="20510"/>
                      <a:pt x="27106" y="17124"/>
                      <a:pt x="27106" y="13593"/>
                    </a:cubicBezTo>
                    <a:cubicBezTo>
                      <a:pt x="27106" y="10063"/>
                      <a:pt x="25703" y="6677"/>
                      <a:pt x="23207" y="4181"/>
                    </a:cubicBezTo>
                    <a:cubicBezTo>
                      <a:pt x="20711" y="1684"/>
                      <a:pt x="17324" y="282"/>
                      <a:pt x="13794" y="282"/>
                    </a:cubicBezTo>
                    <a:cubicBezTo>
                      <a:pt x="10264" y="282"/>
                      <a:pt x="6878" y="1684"/>
                      <a:pt x="4381" y="4181"/>
                    </a:cubicBezTo>
                    <a:cubicBezTo>
                      <a:pt x="1885" y="6677"/>
                      <a:pt x="483" y="10063"/>
                      <a:pt x="483" y="13593"/>
                    </a:cubicBezTo>
                    <a:cubicBezTo>
                      <a:pt x="483" y="17124"/>
                      <a:pt x="1885" y="20510"/>
                      <a:pt x="4381" y="23006"/>
                    </a:cubicBezTo>
                    <a:cubicBezTo>
                      <a:pt x="6878" y="25502"/>
                      <a:pt x="10264" y="26905"/>
                      <a:pt x="13794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14" name="任意多边形: 形状 68913">
                <a:extLst>
                  <a:ext uri="{FF2B5EF4-FFF2-40B4-BE49-F238E27FC236}">
                    <a16:creationId xmlns:a16="http://schemas.microsoft.com/office/drawing/2014/main" id="{AC2FD5C1-86B8-03ED-071C-B3420BA7D5BA}"/>
                  </a:ext>
                </a:extLst>
              </p:cNvPr>
              <p:cNvSpPr/>
              <p:nvPr/>
            </p:nvSpPr>
            <p:spPr>
              <a:xfrm>
                <a:off x="4392966" y="1713643"/>
                <a:ext cx="26623" cy="26623"/>
              </a:xfrm>
              <a:custGeom>
                <a:avLst/>
                <a:gdLst>
                  <a:gd name="connsiteX0" fmla="*/ 13602 w 26623"/>
                  <a:gd name="connsiteY0" fmla="*/ 26768 h 26623"/>
                  <a:gd name="connsiteX1" fmla="*/ 23014 w 26623"/>
                  <a:gd name="connsiteY1" fmla="*/ 22869 h 26623"/>
                  <a:gd name="connsiteX2" fmla="*/ 26913 w 26623"/>
                  <a:gd name="connsiteY2" fmla="*/ 13457 h 26623"/>
                  <a:gd name="connsiteX3" fmla="*/ 23014 w 26623"/>
                  <a:gd name="connsiteY3" fmla="*/ 4044 h 26623"/>
                  <a:gd name="connsiteX4" fmla="*/ 13602 w 26623"/>
                  <a:gd name="connsiteY4" fmla="*/ 145 h 26623"/>
                  <a:gd name="connsiteX5" fmla="*/ 4189 w 26623"/>
                  <a:gd name="connsiteY5" fmla="*/ 4044 h 26623"/>
                  <a:gd name="connsiteX6" fmla="*/ 290 w 26623"/>
                  <a:gd name="connsiteY6" fmla="*/ 13457 h 26623"/>
                  <a:gd name="connsiteX7" fmla="*/ 4189 w 26623"/>
                  <a:gd name="connsiteY7" fmla="*/ 22869 h 26623"/>
                  <a:gd name="connsiteX8" fmla="*/ 13602 w 26623"/>
                  <a:gd name="connsiteY8" fmla="*/ 267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2" y="26768"/>
                    </a:moveTo>
                    <a:cubicBezTo>
                      <a:pt x="17132" y="26768"/>
                      <a:pt x="20518" y="25366"/>
                      <a:pt x="23014" y="22869"/>
                    </a:cubicBezTo>
                    <a:cubicBezTo>
                      <a:pt x="25511" y="20373"/>
                      <a:pt x="26913" y="16987"/>
                      <a:pt x="26913" y="13457"/>
                    </a:cubicBezTo>
                    <a:cubicBezTo>
                      <a:pt x="26913" y="9926"/>
                      <a:pt x="25511" y="6540"/>
                      <a:pt x="23014" y="4044"/>
                    </a:cubicBezTo>
                    <a:cubicBezTo>
                      <a:pt x="20518" y="1548"/>
                      <a:pt x="17132" y="145"/>
                      <a:pt x="13602" y="145"/>
                    </a:cubicBezTo>
                    <a:cubicBezTo>
                      <a:pt x="10071" y="145"/>
                      <a:pt x="6685" y="1548"/>
                      <a:pt x="4189" y="4044"/>
                    </a:cubicBezTo>
                    <a:cubicBezTo>
                      <a:pt x="1693" y="6540"/>
                      <a:pt x="290" y="9926"/>
                      <a:pt x="290" y="13457"/>
                    </a:cubicBezTo>
                    <a:cubicBezTo>
                      <a:pt x="290" y="16987"/>
                      <a:pt x="1693" y="20373"/>
                      <a:pt x="4189" y="22869"/>
                    </a:cubicBezTo>
                    <a:cubicBezTo>
                      <a:pt x="6685" y="25366"/>
                      <a:pt x="10071" y="26768"/>
                      <a:pt x="13602" y="267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15" name="任意多边形: 形状 68914">
                <a:extLst>
                  <a:ext uri="{FF2B5EF4-FFF2-40B4-BE49-F238E27FC236}">
                    <a16:creationId xmlns:a16="http://schemas.microsoft.com/office/drawing/2014/main" id="{D1B724B0-EC5F-F0C8-F976-29ED1D61810A}"/>
                  </a:ext>
                </a:extLst>
              </p:cNvPr>
              <p:cNvSpPr/>
              <p:nvPr/>
            </p:nvSpPr>
            <p:spPr>
              <a:xfrm>
                <a:off x="6414899" y="2603303"/>
                <a:ext cx="26623" cy="26623"/>
              </a:xfrm>
              <a:custGeom>
                <a:avLst/>
                <a:gdLst>
                  <a:gd name="connsiteX0" fmla="*/ 13771 w 26623"/>
                  <a:gd name="connsiteY0" fmla="*/ 26843 h 26623"/>
                  <a:gd name="connsiteX1" fmla="*/ 23184 w 26623"/>
                  <a:gd name="connsiteY1" fmla="*/ 22944 h 26623"/>
                  <a:gd name="connsiteX2" fmla="*/ 27083 w 26623"/>
                  <a:gd name="connsiteY2" fmla="*/ 13531 h 26623"/>
                  <a:gd name="connsiteX3" fmla="*/ 23184 w 26623"/>
                  <a:gd name="connsiteY3" fmla="*/ 4119 h 26623"/>
                  <a:gd name="connsiteX4" fmla="*/ 13771 w 26623"/>
                  <a:gd name="connsiteY4" fmla="*/ 220 h 26623"/>
                  <a:gd name="connsiteX5" fmla="*/ 4359 w 26623"/>
                  <a:gd name="connsiteY5" fmla="*/ 4119 h 26623"/>
                  <a:gd name="connsiteX6" fmla="*/ 460 w 26623"/>
                  <a:gd name="connsiteY6" fmla="*/ 13531 h 26623"/>
                  <a:gd name="connsiteX7" fmla="*/ 4359 w 26623"/>
                  <a:gd name="connsiteY7" fmla="*/ 22944 h 26623"/>
                  <a:gd name="connsiteX8" fmla="*/ 13771 w 26623"/>
                  <a:gd name="connsiteY8" fmla="*/ 268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843"/>
                    </a:moveTo>
                    <a:cubicBezTo>
                      <a:pt x="17302" y="26843"/>
                      <a:pt x="20688" y="25440"/>
                      <a:pt x="23184" y="22944"/>
                    </a:cubicBezTo>
                    <a:cubicBezTo>
                      <a:pt x="25680" y="20448"/>
                      <a:pt x="27083" y="17062"/>
                      <a:pt x="27083" y="13531"/>
                    </a:cubicBezTo>
                    <a:cubicBezTo>
                      <a:pt x="27083" y="10001"/>
                      <a:pt x="25680" y="6615"/>
                      <a:pt x="23184" y="4119"/>
                    </a:cubicBezTo>
                    <a:cubicBezTo>
                      <a:pt x="20688" y="1622"/>
                      <a:pt x="17302" y="220"/>
                      <a:pt x="13771" y="220"/>
                    </a:cubicBezTo>
                    <a:cubicBezTo>
                      <a:pt x="10241" y="220"/>
                      <a:pt x="6855" y="1622"/>
                      <a:pt x="4359" y="4119"/>
                    </a:cubicBezTo>
                    <a:cubicBezTo>
                      <a:pt x="1862" y="6615"/>
                      <a:pt x="460" y="10001"/>
                      <a:pt x="460" y="13531"/>
                    </a:cubicBezTo>
                    <a:cubicBezTo>
                      <a:pt x="460" y="17062"/>
                      <a:pt x="1862" y="20448"/>
                      <a:pt x="4359" y="22944"/>
                    </a:cubicBezTo>
                    <a:cubicBezTo>
                      <a:pt x="6855" y="25440"/>
                      <a:pt x="10241" y="26843"/>
                      <a:pt x="13771" y="268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16" name="任意多边形: 形状 68915">
                <a:extLst>
                  <a:ext uri="{FF2B5EF4-FFF2-40B4-BE49-F238E27FC236}">
                    <a16:creationId xmlns:a16="http://schemas.microsoft.com/office/drawing/2014/main" id="{2A8DDA9B-2C11-547E-A551-8F1F1032704D}"/>
                  </a:ext>
                </a:extLst>
              </p:cNvPr>
              <p:cNvSpPr/>
              <p:nvPr/>
            </p:nvSpPr>
            <p:spPr>
              <a:xfrm>
                <a:off x="6089147" y="2888106"/>
                <a:ext cx="26623" cy="26623"/>
              </a:xfrm>
              <a:custGeom>
                <a:avLst/>
                <a:gdLst>
                  <a:gd name="connsiteX0" fmla="*/ 13744 w 26623"/>
                  <a:gd name="connsiteY0" fmla="*/ 26867 h 26623"/>
                  <a:gd name="connsiteX1" fmla="*/ 23157 w 26623"/>
                  <a:gd name="connsiteY1" fmla="*/ 22968 h 26623"/>
                  <a:gd name="connsiteX2" fmla="*/ 27056 w 26623"/>
                  <a:gd name="connsiteY2" fmla="*/ 13555 h 26623"/>
                  <a:gd name="connsiteX3" fmla="*/ 23157 w 26623"/>
                  <a:gd name="connsiteY3" fmla="*/ 4143 h 26623"/>
                  <a:gd name="connsiteX4" fmla="*/ 13744 w 26623"/>
                  <a:gd name="connsiteY4" fmla="*/ 244 h 26623"/>
                  <a:gd name="connsiteX5" fmla="*/ 4331 w 26623"/>
                  <a:gd name="connsiteY5" fmla="*/ 4143 h 26623"/>
                  <a:gd name="connsiteX6" fmla="*/ 433 w 26623"/>
                  <a:gd name="connsiteY6" fmla="*/ 13555 h 26623"/>
                  <a:gd name="connsiteX7" fmla="*/ 4331 w 26623"/>
                  <a:gd name="connsiteY7" fmla="*/ 22968 h 26623"/>
                  <a:gd name="connsiteX8" fmla="*/ 13744 w 26623"/>
                  <a:gd name="connsiteY8" fmla="*/ 268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4" y="26867"/>
                    </a:moveTo>
                    <a:cubicBezTo>
                      <a:pt x="17274" y="26867"/>
                      <a:pt x="20661" y="25464"/>
                      <a:pt x="23157" y="22968"/>
                    </a:cubicBezTo>
                    <a:cubicBezTo>
                      <a:pt x="25653" y="20472"/>
                      <a:pt x="27056" y="17086"/>
                      <a:pt x="27056" y="13555"/>
                    </a:cubicBezTo>
                    <a:cubicBezTo>
                      <a:pt x="27056" y="10025"/>
                      <a:pt x="25653" y="6639"/>
                      <a:pt x="23157" y="4143"/>
                    </a:cubicBezTo>
                    <a:cubicBezTo>
                      <a:pt x="20661" y="1646"/>
                      <a:pt x="17274" y="244"/>
                      <a:pt x="13744" y="244"/>
                    </a:cubicBezTo>
                    <a:cubicBezTo>
                      <a:pt x="10214" y="244"/>
                      <a:pt x="6828" y="1646"/>
                      <a:pt x="4331" y="4143"/>
                    </a:cubicBezTo>
                    <a:cubicBezTo>
                      <a:pt x="1835" y="6639"/>
                      <a:pt x="433" y="10025"/>
                      <a:pt x="433" y="13555"/>
                    </a:cubicBezTo>
                    <a:cubicBezTo>
                      <a:pt x="433" y="17086"/>
                      <a:pt x="1835" y="20472"/>
                      <a:pt x="4331" y="22968"/>
                    </a:cubicBezTo>
                    <a:cubicBezTo>
                      <a:pt x="6828" y="25464"/>
                      <a:pt x="10214" y="26867"/>
                      <a:pt x="13744" y="2686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17" name="任意多边形: 形状 68916">
                <a:extLst>
                  <a:ext uri="{FF2B5EF4-FFF2-40B4-BE49-F238E27FC236}">
                    <a16:creationId xmlns:a16="http://schemas.microsoft.com/office/drawing/2014/main" id="{F99ECC5E-0390-10B4-0F73-4850FEAD4D8A}"/>
                  </a:ext>
                </a:extLst>
              </p:cNvPr>
              <p:cNvSpPr/>
              <p:nvPr/>
            </p:nvSpPr>
            <p:spPr>
              <a:xfrm>
                <a:off x="6174900" y="3014490"/>
                <a:ext cx="26623" cy="26623"/>
              </a:xfrm>
              <a:custGeom>
                <a:avLst/>
                <a:gdLst>
                  <a:gd name="connsiteX0" fmla="*/ 13751 w 26623"/>
                  <a:gd name="connsiteY0" fmla="*/ 26877 h 26623"/>
                  <a:gd name="connsiteX1" fmla="*/ 23164 w 26623"/>
                  <a:gd name="connsiteY1" fmla="*/ 22979 h 26623"/>
                  <a:gd name="connsiteX2" fmla="*/ 27063 w 26623"/>
                  <a:gd name="connsiteY2" fmla="*/ 13566 h 26623"/>
                  <a:gd name="connsiteX3" fmla="*/ 23164 w 26623"/>
                  <a:gd name="connsiteY3" fmla="*/ 4153 h 26623"/>
                  <a:gd name="connsiteX4" fmla="*/ 13751 w 26623"/>
                  <a:gd name="connsiteY4" fmla="*/ 254 h 26623"/>
                  <a:gd name="connsiteX5" fmla="*/ 4339 w 26623"/>
                  <a:gd name="connsiteY5" fmla="*/ 4153 h 26623"/>
                  <a:gd name="connsiteX6" fmla="*/ 440 w 26623"/>
                  <a:gd name="connsiteY6" fmla="*/ 13566 h 26623"/>
                  <a:gd name="connsiteX7" fmla="*/ 4339 w 26623"/>
                  <a:gd name="connsiteY7" fmla="*/ 22979 h 26623"/>
                  <a:gd name="connsiteX8" fmla="*/ 13751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877"/>
                    </a:moveTo>
                    <a:cubicBezTo>
                      <a:pt x="17282" y="26877"/>
                      <a:pt x="20668" y="25475"/>
                      <a:pt x="23164" y="22979"/>
                    </a:cubicBezTo>
                    <a:cubicBezTo>
                      <a:pt x="25660" y="20482"/>
                      <a:pt x="27063" y="17096"/>
                      <a:pt x="27063" y="13566"/>
                    </a:cubicBezTo>
                    <a:cubicBezTo>
                      <a:pt x="27063" y="10036"/>
                      <a:pt x="25660" y="6649"/>
                      <a:pt x="23164" y="4153"/>
                    </a:cubicBezTo>
                    <a:cubicBezTo>
                      <a:pt x="20668" y="1657"/>
                      <a:pt x="17282" y="254"/>
                      <a:pt x="13751" y="254"/>
                    </a:cubicBezTo>
                    <a:cubicBezTo>
                      <a:pt x="10221" y="254"/>
                      <a:pt x="6835" y="1657"/>
                      <a:pt x="4339" y="4153"/>
                    </a:cubicBezTo>
                    <a:cubicBezTo>
                      <a:pt x="1842" y="6649"/>
                      <a:pt x="440" y="10036"/>
                      <a:pt x="440" y="13566"/>
                    </a:cubicBezTo>
                    <a:cubicBezTo>
                      <a:pt x="440" y="17096"/>
                      <a:pt x="1842" y="20482"/>
                      <a:pt x="4339" y="22979"/>
                    </a:cubicBezTo>
                    <a:cubicBezTo>
                      <a:pt x="6835" y="25475"/>
                      <a:pt x="10221" y="26877"/>
                      <a:pt x="13751" y="268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18" name="任意多边形: 形状 68917">
                <a:extLst>
                  <a:ext uri="{FF2B5EF4-FFF2-40B4-BE49-F238E27FC236}">
                    <a16:creationId xmlns:a16="http://schemas.microsoft.com/office/drawing/2014/main" id="{56FACB65-6DFD-94D9-0B8F-D9E9868DB708}"/>
                  </a:ext>
                </a:extLst>
              </p:cNvPr>
              <p:cNvSpPr/>
              <p:nvPr/>
            </p:nvSpPr>
            <p:spPr>
              <a:xfrm>
                <a:off x="7938001" y="3723642"/>
                <a:ext cx="26623" cy="26623"/>
              </a:xfrm>
              <a:custGeom>
                <a:avLst/>
                <a:gdLst>
                  <a:gd name="connsiteX0" fmla="*/ 13899 w 26623"/>
                  <a:gd name="connsiteY0" fmla="*/ 26937 h 26623"/>
                  <a:gd name="connsiteX1" fmla="*/ 23312 w 26623"/>
                  <a:gd name="connsiteY1" fmla="*/ 23038 h 26623"/>
                  <a:gd name="connsiteX2" fmla="*/ 27211 w 26623"/>
                  <a:gd name="connsiteY2" fmla="*/ 13625 h 26623"/>
                  <a:gd name="connsiteX3" fmla="*/ 23312 w 26623"/>
                  <a:gd name="connsiteY3" fmla="*/ 4213 h 26623"/>
                  <a:gd name="connsiteX4" fmla="*/ 13899 w 26623"/>
                  <a:gd name="connsiteY4" fmla="*/ 314 h 26623"/>
                  <a:gd name="connsiteX5" fmla="*/ 4487 w 26623"/>
                  <a:gd name="connsiteY5" fmla="*/ 4213 h 26623"/>
                  <a:gd name="connsiteX6" fmla="*/ 588 w 26623"/>
                  <a:gd name="connsiteY6" fmla="*/ 13625 h 26623"/>
                  <a:gd name="connsiteX7" fmla="*/ 4487 w 26623"/>
                  <a:gd name="connsiteY7" fmla="*/ 23038 h 26623"/>
                  <a:gd name="connsiteX8" fmla="*/ 13899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9" y="26937"/>
                    </a:moveTo>
                    <a:cubicBezTo>
                      <a:pt x="17430" y="26937"/>
                      <a:pt x="20816" y="25534"/>
                      <a:pt x="23312" y="23038"/>
                    </a:cubicBezTo>
                    <a:cubicBezTo>
                      <a:pt x="25808" y="20542"/>
                      <a:pt x="27211" y="17156"/>
                      <a:pt x="27211" y="13625"/>
                    </a:cubicBezTo>
                    <a:cubicBezTo>
                      <a:pt x="27211" y="10095"/>
                      <a:pt x="25808" y="6709"/>
                      <a:pt x="23312" y="4213"/>
                    </a:cubicBezTo>
                    <a:cubicBezTo>
                      <a:pt x="20816" y="1716"/>
                      <a:pt x="17430" y="314"/>
                      <a:pt x="13899" y="314"/>
                    </a:cubicBezTo>
                    <a:cubicBezTo>
                      <a:pt x="10369" y="314"/>
                      <a:pt x="6983" y="1716"/>
                      <a:pt x="4487" y="4213"/>
                    </a:cubicBezTo>
                    <a:cubicBezTo>
                      <a:pt x="1990" y="6709"/>
                      <a:pt x="588" y="10095"/>
                      <a:pt x="588" y="13625"/>
                    </a:cubicBezTo>
                    <a:cubicBezTo>
                      <a:pt x="588" y="17156"/>
                      <a:pt x="1990" y="20542"/>
                      <a:pt x="4487" y="23038"/>
                    </a:cubicBezTo>
                    <a:cubicBezTo>
                      <a:pt x="6983" y="25534"/>
                      <a:pt x="10369" y="26937"/>
                      <a:pt x="13899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19" name="任意多边形: 形状 68918">
                <a:extLst>
                  <a:ext uri="{FF2B5EF4-FFF2-40B4-BE49-F238E27FC236}">
                    <a16:creationId xmlns:a16="http://schemas.microsoft.com/office/drawing/2014/main" id="{216E1C8B-C8F4-6114-C7A2-37E3B4354F2F}"/>
                  </a:ext>
                </a:extLst>
              </p:cNvPr>
              <p:cNvSpPr/>
              <p:nvPr/>
            </p:nvSpPr>
            <p:spPr>
              <a:xfrm>
                <a:off x="6634385" y="3250477"/>
                <a:ext cx="26623" cy="26623"/>
              </a:xfrm>
              <a:custGeom>
                <a:avLst/>
                <a:gdLst>
                  <a:gd name="connsiteX0" fmla="*/ 13790 w 26623"/>
                  <a:gd name="connsiteY0" fmla="*/ 26897 h 26623"/>
                  <a:gd name="connsiteX1" fmla="*/ 23203 w 26623"/>
                  <a:gd name="connsiteY1" fmla="*/ 22998 h 26623"/>
                  <a:gd name="connsiteX2" fmla="*/ 27102 w 26623"/>
                  <a:gd name="connsiteY2" fmla="*/ 13586 h 26623"/>
                  <a:gd name="connsiteX3" fmla="*/ 23203 w 26623"/>
                  <a:gd name="connsiteY3" fmla="*/ 4173 h 26623"/>
                  <a:gd name="connsiteX4" fmla="*/ 13790 w 26623"/>
                  <a:gd name="connsiteY4" fmla="*/ 274 h 26623"/>
                  <a:gd name="connsiteX5" fmla="*/ 4377 w 26623"/>
                  <a:gd name="connsiteY5" fmla="*/ 4173 h 26623"/>
                  <a:gd name="connsiteX6" fmla="*/ 478 w 26623"/>
                  <a:gd name="connsiteY6" fmla="*/ 13586 h 26623"/>
                  <a:gd name="connsiteX7" fmla="*/ 4377 w 26623"/>
                  <a:gd name="connsiteY7" fmla="*/ 22998 h 26623"/>
                  <a:gd name="connsiteX8" fmla="*/ 13790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897"/>
                    </a:moveTo>
                    <a:cubicBezTo>
                      <a:pt x="17320" y="26897"/>
                      <a:pt x="20706" y="25495"/>
                      <a:pt x="23203" y="22998"/>
                    </a:cubicBezTo>
                    <a:cubicBezTo>
                      <a:pt x="25699" y="20502"/>
                      <a:pt x="27102" y="17116"/>
                      <a:pt x="27102" y="13586"/>
                    </a:cubicBezTo>
                    <a:cubicBezTo>
                      <a:pt x="27102" y="10055"/>
                      <a:pt x="25699" y="6669"/>
                      <a:pt x="23203" y="4173"/>
                    </a:cubicBezTo>
                    <a:cubicBezTo>
                      <a:pt x="20706" y="1677"/>
                      <a:pt x="17320" y="274"/>
                      <a:pt x="13790" y="274"/>
                    </a:cubicBezTo>
                    <a:cubicBezTo>
                      <a:pt x="10260" y="274"/>
                      <a:pt x="6873" y="1677"/>
                      <a:pt x="4377" y="4173"/>
                    </a:cubicBezTo>
                    <a:cubicBezTo>
                      <a:pt x="1881" y="6669"/>
                      <a:pt x="478" y="10055"/>
                      <a:pt x="478" y="13586"/>
                    </a:cubicBezTo>
                    <a:cubicBezTo>
                      <a:pt x="478" y="17116"/>
                      <a:pt x="1881" y="20502"/>
                      <a:pt x="4377" y="22998"/>
                    </a:cubicBezTo>
                    <a:cubicBezTo>
                      <a:pt x="6873" y="25495"/>
                      <a:pt x="10260" y="26897"/>
                      <a:pt x="13790" y="268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20" name="任意多边形: 形状 68919">
                <a:extLst>
                  <a:ext uri="{FF2B5EF4-FFF2-40B4-BE49-F238E27FC236}">
                    <a16:creationId xmlns:a16="http://schemas.microsoft.com/office/drawing/2014/main" id="{E21EA98A-FF5D-4044-AE59-B262FB811275}"/>
                  </a:ext>
                </a:extLst>
              </p:cNvPr>
              <p:cNvSpPr/>
              <p:nvPr/>
            </p:nvSpPr>
            <p:spPr>
              <a:xfrm>
                <a:off x="8137311" y="4078020"/>
                <a:ext cx="26623" cy="26623"/>
              </a:xfrm>
              <a:custGeom>
                <a:avLst/>
                <a:gdLst>
                  <a:gd name="connsiteX0" fmla="*/ 13916 w 26623"/>
                  <a:gd name="connsiteY0" fmla="*/ 26967 h 26623"/>
                  <a:gd name="connsiteX1" fmla="*/ 23329 w 26623"/>
                  <a:gd name="connsiteY1" fmla="*/ 23068 h 26623"/>
                  <a:gd name="connsiteX2" fmla="*/ 27228 w 26623"/>
                  <a:gd name="connsiteY2" fmla="*/ 13655 h 26623"/>
                  <a:gd name="connsiteX3" fmla="*/ 23329 w 26623"/>
                  <a:gd name="connsiteY3" fmla="*/ 4243 h 26623"/>
                  <a:gd name="connsiteX4" fmla="*/ 13916 w 26623"/>
                  <a:gd name="connsiteY4" fmla="*/ 344 h 26623"/>
                  <a:gd name="connsiteX5" fmla="*/ 4503 w 26623"/>
                  <a:gd name="connsiteY5" fmla="*/ 4243 h 26623"/>
                  <a:gd name="connsiteX6" fmla="*/ 605 w 26623"/>
                  <a:gd name="connsiteY6" fmla="*/ 13655 h 26623"/>
                  <a:gd name="connsiteX7" fmla="*/ 4503 w 26623"/>
                  <a:gd name="connsiteY7" fmla="*/ 23068 h 26623"/>
                  <a:gd name="connsiteX8" fmla="*/ 13916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6" y="26967"/>
                    </a:moveTo>
                    <a:cubicBezTo>
                      <a:pt x="17446" y="26967"/>
                      <a:pt x="20833" y="25564"/>
                      <a:pt x="23329" y="23068"/>
                    </a:cubicBezTo>
                    <a:cubicBezTo>
                      <a:pt x="25825" y="20572"/>
                      <a:pt x="27228" y="17185"/>
                      <a:pt x="27228" y="13655"/>
                    </a:cubicBezTo>
                    <a:cubicBezTo>
                      <a:pt x="27228" y="10125"/>
                      <a:pt x="25825" y="6739"/>
                      <a:pt x="23329" y="4243"/>
                    </a:cubicBezTo>
                    <a:cubicBezTo>
                      <a:pt x="20833" y="1746"/>
                      <a:pt x="17446" y="344"/>
                      <a:pt x="13916" y="344"/>
                    </a:cubicBezTo>
                    <a:cubicBezTo>
                      <a:pt x="10386" y="344"/>
                      <a:pt x="7000" y="1746"/>
                      <a:pt x="4503" y="4243"/>
                    </a:cubicBezTo>
                    <a:cubicBezTo>
                      <a:pt x="2007" y="6739"/>
                      <a:pt x="605" y="10125"/>
                      <a:pt x="605" y="13655"/>
                    </a:cubicBezTo>
                    <a:cubicBezTo>
                      <a:pt x="605" y="17185"/>
                      <a:pt x="2007" y="20572"/>
                      <a:pt x="4503" y="23068"/>
                    </a:cubicBezTo>
                    <a:cubicBezTo>
                      <a:pt x="7000" y="25564"/>
                      <a:pt x="10386" y="26967"/>
                      <a:pt x="13916" y="2696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21" name="任意多边形: 形状 68920">
                <a:extLst>
                  <a:ext uri="{FF2B5EF4-FFF2-40B4-BE49-F238E27FC236}">
                    <a16:creationId xmlns:a16="http://schemas.microsoft.com/office/drawing/2014/main" id="{5C9D3B9E-E049-3C75-73D3-1D64FDEC5483}"/>
                  </a:ext>
                </a:extLst>
              </p:cNvPr>
              <p:cNvSpPr/>
              <p:nvPr/>
            </p:nvSpPr>
            <p:spPr>
              <a:xfrm>
                <a:off x="6238414" y="3559856"/>
                <a:ext cx="26623" cy="26623"/>
              </a:xfrm>
              <a:custGeom>
                <a:avLst/>
                <a:gdLst>
                  <a:gd name="connsiteX0" fmla="*/ 13757 w 26623"/>
                  <a:gd name="connsiteY0" fmla="*/ 26923 h 26623"/>
                  <a:gd name="connsiteX1" fmla="*/ 23169 w 26623"/>
                  <a:gd name="connsiteY1" fmla="*/ 23024 h 26623"/>
                  <a:gd name="connsiteX2" fmla="*/ 27068 w 26623"/>
                  <a:gd name="connsiteY2" fmla="*/ 13612 h 26623"/>
                  <a:gd name="connsiteX3" fmla="*/ 23169 w 26623"/>
                  <a:gd name="connsiteY3" fmla="*/ 4199 h 26623"/>
                  <a:gd name="connsiteX4" fmla="*/ 13757 w 26623"/>
                  <a:gd name="connsiteY4" fmla="*/ 300 h 26623"/>
                  <a:gd name="connsiteX5" fmla="*/ 4344 w 26623"/>
                  <a:gd name="connsiteY5" fmla="*/ 4199 h 26623"/>
                  <a:gd name="connsiteX6" fmla="*/ 445 w 26623"/>
                  <a:gd name="connsiteY6" fmla="*/ 13612 h 26623"/>
                  <a:gd name="connsiteX7" fmla="*/ 4344 w 26623"/>
                  <a:gd name="connsiteY7" fmla="*/ 23024 h 26623"/>
                  <a:gd name="connsiteX8" fmla="*/ 13757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23"/>
                    </a:moveTo>
                    <a:cubicBezTo>
                      <a:pt x="17287" y="26923"/>
                      <a:pt x="20673" y="25521"/>
                      <a:pt x="23169" y="23024"/>
                    </a:cubicBezTo>
                    <a:cubicBezTo>
                      <a:pt x="25666" y="20528"/>
                      <a:pt x="27068" y="17142"/>
                      <a:pt x="27068" y="13612"/>
                    </a:cubicBezTo>
                    <a:cubicBezTo>
                      <a:pt x="27068" y="10081"/>
                      <a:pt x="25666" y="6695"/>
                      <a:pt x="23169" y="4199"/>
                    </a:cubicBezTo>
                    <a:cubicBezTo>
                      <a:pt x="20673" y="1703"/>
                      <a:pt x="17287" y="300"/>
                      <a:pt x="13757" y="300"/>
                    </a:cubicBezTo>
                    <a:cubicBezTo>
                      <a:pt x="10226" y="300"/>
                      <a:pt x="6840" y="1703"/>
                      <a:pt x="4344" y="4199"/>
                    </a:cubicBezTo>
                    <a:cubicBezTo>
                      <a:pt x="1848" y="6695"/>
                      <a:pt x="445" y="10081"/>
                      <a:pt x="445" y="13612"/>
                    </a:cubicBezTo>
                    <a:cubicBezTo>
                      <a:pt x="445" y="17142"/>
                      <a:pt x="1848" y="20528"/>
                      <a:pt x="4344" y="23024"/>
                    </a:cubicBezTo>
                    <a:cubicBezTo>
                      <a:pt x="6840" y="25521"/>
                      <a:pt x="10226" y="26923"/>
                      <a:pt x="13757" y="269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22" name="任意多边形: 形状 68921">
                <a:extLst>
                  <a:ext uri="{FF2B5EF4-FFF2-40B4-BE49-F238E27FC236}">
                    <a16:creationId xmlns:a16="http://schemas.microsoft.com/office/drawing/2014/main" id="{6E781947-1BE4-DA90-0779-DDC4FD45F5FE}"/>
                  </a:ext>
                </a:extLst>
              </p:cNvPr>
              <p:cNvSpPr/>
              <p:nvPr/>
            </p:nvSpPr>
            <p:spPr>
              <a:xfrm>
                <a:off x="5281421" y="3435214"/>
                <a:ext cx="26623" cy="26623"/>
              </a:xfrm>
              <a:custGeom>
                <a:avLst/>
                <a:gdLst>
                  <a:gd name="connsiteX0" fmla="*/ 13676 w 26623"/>
                  <a:gd name="connsiteY0" fmla="*/ 26913 h 26623"/>
                  <a:gd name="connsiteX1" fmla="*/ 23089 w 26623"/>
                  <a:gd name="connsiteY1" fmla="*/ 23014 h 26623"/>
                  <a:gd name="connsiteX2" fmla="*/ 26988 w 26623"/>
                  <a:gd name="connsiteY2" fmla="*/ 13601 h 26623"/>
                  <a:gd name="connsiteX3" fmla="*/ 23089 w 26623"/>
                  <a:gd name="connsiteY3" fmla="*/ 4189 h 26623"/>
                  <a:gd name="connsiteX4" fmla="*/ 13676 w 26623"/>
                  <a:gd name="connsiteY4" fmla="*/ 290 h 26623"/>
                  <a:gd name="connsiteX5" fmla="*/ 4264 w 26623"/>
                  <a:gd name="connsiteY5" fmla="*/ 4189 h 26623"/>
                  <a:gd name="connsiteX6" fmla="*/ 365 w 26623"/>
                  <a:gd name="connsiteY6" fmla="*/ 13601 h 26623"/>
                  <a:gd name="connsiteX7" fmla="*/ 4264 w 26623"/>
                  <a:gd name="connsiteY7" fmla="*/ 23014 h 26623"/>
                  <a:gd name="connsiteX8" fmla="*/ 13676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6" y="26913"/>
                    </a:moveTo>
                    <a:cubicBezTo>
                      <a:pt x="17207" y="26913"/>
                      <a:pt x="20593" y="25510"/>
                      <a:pt x="23089" y="23014"/>
                    </a:cubicBezTo>
                    <a:cubicBezTo>
                      <a:pt x="25585" y="20518"/>
                      <a:pt x="26988" y="17132"/>
                      <a:pt x="26988" y="13601"/>
                    </a:cubicBezTo>
                    <a:cubicBezTo>
                      <a:pt x="26988" y="10071"/>
                      <a:pt x="25585" y="6685"/>
                      <a:pt x="23089" y="4189"/>
                    </a:cubicBezTo>
                    <a:cubicBezTo>
                      <a:pt x="20593" y="1692"/>
                      <a:pt x="17207" y="290"/>
                      <a:pt x="13676" y="290"/>
                    </a:cubicBezTo>
                    <a:cubicBezTo>
                      <a:pt x="10146" y="290"/>
                      <a:pt x="6760" y="1692"/>
                      <a:pt x="4264" y="4189"/>
                    </a:cubicBezTo>
                    <a:cubicBezTo>
                      <a:pt x="1767" y="6685"/>
                      <a:pt x="365" y="10071"/>
                      <a:pt x="365" y="13601"/>
                    </a:cubicBezTo>
                    <a:cubicBezTo>
                      <a:pt x="365" y="17132"/>
                      <a:pt x="1767" y="20518"/>
                      <a:pt x="4264" y="23014"/>
                    </a:cubicBezTo>
                    <a:cubicBezTo>
                      <a:pt x="6760" y="25510"/>
                      <a:pt x="10146" y="26913"/>
                      <a:pt x="13676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23" name="任意多边形: 形状 68922">
                <a:extLst>
                  <a:ext uri="{FF2B5EF4-FFF2-40B4-BE49-F238E27FC236}">
                    <a16:creationId xmlns:a16="http://schemas.microsoft.com/office/drawing/2014/main" id="{0B4945BD-3D9C-C4A3-1F68-0FA6D1D818AA}"/>
                  </a:ext>
                </a:extLst>
              </p:cNvPr>
              <p:cNvSpPr/>
              <p:nvPr/>
            </p:nvSpPr>
            <p:spPr>
              <a:xfrm>
                <a:off x="6430500" y="2234668"/>
                <a:ext cx="26623" cy="26623"/>
              </a:xfrm>
              <a:custGeom>
                <a:avLst/>
                <a:gdLst>
                  <a:gd name="connsiteX0" fmla="*/ 13773 w 26623"/>
                  <a:gd name="connsiteY0" fmla="*/ 26812 h 26623"/>
                  <a:gd name="connsiteX1" fmla="*/ 23186 w 26623"/>
                  <a:gd name="connsiteY1" fmla="*/ 22913 h 26623"/>
                  <a:gd name="connsiteX2" fmla="*/ 27084 w 26623"/>
                  <a:gd name="connsiteY2" fmla="*/ 13500 h 26623"/>
                  <a:gd name="connsiteX3" fmla="*/ 23186 w 26623"/>
                  <a:gd name="connsiteY3" fmla="*/ 4088 h 26623"/>
                  <a:gd name="connsiteX4" fmla="*/ 13773 w 26623"/>
                  <a:gd name="connsiteY4" fmla="*/ 189 h 26623"/>
                  <a:gd name="connsiteX5" fmla="*/ 4360 w 26623"/>
                  <a:gd name="connsiteY5" fmla="*/ 4088 h 26623"/>
                  <a:gd name="connsiteX6" fmla="*/ 461 w 26623"/>
                  <a:gd name="connsiteY6" fmla="*/ 13500 h 26623"/>
                  <a:gd name="connsiteX7" fmla="*/ 4360 w 26623"/>
                  <a:gd name="connsiteY7" fmla="*/ 22913 h 26623"/>
                  <a:gd name="connsiteX8" fmla="*/ 13773 w 26623"/>
                  <a:gd name="connsiteY8" fmla="*/ 268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812"/>
                    </a:moveTo>
                    <a:cubicBezTo>
                      <a:pt x="17303" y="26812"/>
                      <a:pt x="20689" y="25409"/>
                      <a:pt x="23186" y="22913"/>
                    </a:cubicBezTo>
                    <a:cubicBezTo>
                      <a:pt x="25682" y="20417"/>
                      <a:pt x="27084" y="17031"/>
                      <a:pt x="27084" y="13500"/>
                    </a:cubicBezTo>
                    <a:cubicBezTo>
                      <a:pt x="27084" y="9970"/>
                      <a:pt x="25682" y="6584"/>
                      <a:pt x="23186" y="4088"/>
                    </a:cubicBezTo>
                    <a:cubicBezTo>
                      <a:pt x="20689" y="1591"/>
                      <a:pt x="17303" y="189"/>
                      <a:pt x="13773" y="189"/>
                    </a:cubicBezTo>
                    <a:cubicBezTo>
                      <a:pt x="10243" y="189"/>
                      <a:pt x="6856" y="1591"/>
                      <a:pt x="4360" y="4088"/>
                    </a:cubicBezTo>
                    <a:cubicBezTo>
                      <a:pt x="1864" y="6584"/>
                      <a:pt x="461" y="9970"/>
                      <a:pt x="461" y="13500"/>
                    </a:cubicBezTo>
                    <a:cubicBezTo>
                      <a:pt x="461" y="17031"/>
                      <a:pt x="1864" y="20417"/>
                      <a:pt x="4360" y="22913"/>
                    </a:cubicBezTo>
                    <a:cubicBezTo>
                      <a:pt x="6856" y="25409"/>
                      <a:pt x="10243" y="26812"/>
                      <a:pt x="13773" y="268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24" name="任意多边形: 形状 68923">
                <a:extLst>
                  <a:ext uri="{FF2B5EF4-FFF2-40B4-BE49-F238E27FC236}">
                    <a16:creationId xmlns:a16="http://schemas.microsoft.com/office/drawing/2014/main" id="{2D18AB7C-D4D4-4769-131E-7797EF807FC9}"/>
                  </a:ext>
                </a:extLst>
              </p:cNvPr>
              <p:cNvSpPr/>
              <p:nvPr/>
            </p:nvSpPr>
            <p:spPr>
              <a:xfrm>
                <a:off x="6959362" y="4051899"/>
                <a:ext cx="26623" cy="26623"/>
              </a:xfrm>
              <a:custGeom>
                <a:avLst/>
                <a:gdLst>
                  <a:gd name="connsiteX0" fmla="*/ 13817 w 26623"/>
                  <a:gd name="connsiteY0" fmla="*/ 26965 h 26623"/>
                  <a:gd name="connsiteX1" fmla="*/ 23230 w 26623"/>
                  <a:gd name="connsiteY1" fmla="*/ 23066 h 26623"/>
                  <a:gd name="connsiteX2" fmla="*/ 27129 w 26623"/>
                  <a:gd name="connsiteY2" fmla="*/ 13653 h 26623"/>
                  <a:gd name="connsiteX3" fmla="*/ 23230 w 26623"/>
                  <a:gd name="connsiteY3" fmla="*/ 4240 h 26623"/>
                  <a:gd name="connsiteX4" fmla="*/ 13817 w 26623"/>
                  <a:gd name="connsiteY4" fmla="*/ 341 h 26623"/>
                  <a:gd name="connsiteX5" fmla="*/ 4405 w 26623"/>
                  <a:gd name="connsiteY5" fmla="*/ 4240 h 26623"/>
                  <a:gd name="connsiteX6" fmla="*/ 506 w 26623"/>
                  <a:gd name="connsiteY6" fmla="*/ 13653 h 26623"/>
                  <a:gd name="connsiteX7" fmla="*/ 4405 w 26623"/>
                  <a:gd name="connsiteY7" fmla="*/ 23066 h 26623"/>
                  <a:gd name="connsiteX8" fmla="*/ 13817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6965"/>
                    </a:moveTo>
                    <a:cubicBezTo>
                      <a:pt x="17347" y="26965"/>
                      <a:pt x="20734" y="25562"/>
                      <a:pt x="23230" y="23066"/>
                    </a:cubicBezTo>
                    <a:cubicBezTo>
                      <a:pt x="25726" y="20569"/>
                      <a:pt x="27129" y="17183"/>
                      <a:pt x="27129" y="13653"/>
                    </a:cubicBezTo>
                    <a:cubicBezTo>
                      <a:pt x="27129" y="10123"/>
                      <a:pt x="25726" y="6737"/>
                      <a:pt x="23230" y="4240"/>
                    </a:cubicBezTo>
                    <a:cubicBezTo>
                      <a:pt x="20734" y="1744"/>
                      <a:pt x="17347" y="341"/>
                      <a:pt x="13817" y="341"/>
                    </a:cubicBezTo>
                    <a:cubicBezTo>
                      <a:pt x="10287" y="341"/>
                      <a:pt x="6901" y="1744"/>
                      <a:pt x="4405" y="4240"/>
                    </a:cubicBezTo>
                    <a:cubicBezTo>
                      <a:pt x="1908" y="6737"/>
                      <a:pt x="506" y="10123"/>
                      <a:pt x="506" y="13653"/>
                    </a:cubicBezTo>
                    <a:cubicBezTo>
                      <a:pt x="506" y="17183"/>
                      <a:pt x="1908" y="20569"/>
                      <a:pt x="4405" y="23066"/>
                    </a:cubicBezTo>
                    <a:cubicBezTo>
                      <a:pt x="6901" y="25562"/>
                      <a:pt x="10287" y="26965"/>
                      <a:pt x="13817" y="269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25" name="任意多边形: 形状 68924">
                <a:extLst>
                  <a:ext uri="{FF2B5EF4-FFF2-40B4-BE49-F238E27FC236}">
                    <a16:creationId xmlns:a16="http://schemas.microsoft.com/office/drawing/2014/main" id="{583CECDA-5EFE-8C5B-D2A2-17B5F8C1E848}"/>
                  </a:ext>
                </a:extLst>
              </p:cNvPr>
              <p:cNvSpPr/>
              <p:nvPr/>
            </p:nvSpPr>
            <p:spPr>
              <a:xfrm>
                <a:off x="7817699" y="3933144"/>
                <a:ext cx="26623" cy="26623"/>
              </a:xfrm>
              <a:custGeom>
                <a:avLst/>
                <a:gdLst>
                  <a:gd name="connsiteX0" fmla="*/ 13889 w 26623"/>
                  <a:gd name="connsiteY0" fmla="*/ 26955 h 26623"/>
                  <a:gd name="connsiteX1" fmla="*/ 23302 w 26623"/>
                  <a:gd name="connsiteY1" fmla="*/ 23056 h 26623"/>
                  <a:gd name="connsiteX2" fmla="*/ 27201 w 26623"/>
                  <a:gd name="connsiteY2" fmla="*/ 13643 h 26623"/>
                  <a:gd name="connsiteX3" fmla="*/ 23302 w 26623"/>
                  <a:gd name="connsiteY3" fmla="*/ 4230 h 26623"/>
                  <a:gd name="connsiteX4" fmla="*/ 13889 w 26623"/>
                  <a:gd name="connsiteY4" fmla="*/ 331 h 26623"/>
                  <a:gd name="connsiteX5" fmla="*/ 4477 w 26623"/>
                  <a:gd name="connsiteY5" fmla="*/ 4230 h 26623"/>
                  <a:gd name="connsiteX6" fmla="*/ 578 w 26623"/>
                  <a:gd name="connsiteY6" fmla="*/ 13643 h 26623"/>
                  <a:gd name="connsiteX7" fmla="*/ 4477 w 26623"/>
                  <a:gd name="connsiteY7" fmla="*/ 23056 h 26623"/>
                  <a:gd name="connsiteX8" fmla="*/ 13889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9" y="26955"/>
                    </a:moveTo>
                    <a:cubicBezTo>
                      <a:pt x="17420" y="26955"/>
                      <a:pt x="20806" y="25552"/>
                      <a:pt x="23302" y="23056"/>
                    </a:cubicBezTo>
                    <a:cubicBezTo>
                      <a:pt x="25798" y="20559"/>
                      <a:pt x="27201" y="17173"/>
                      <a:pt x="27201" y="13643"/>
                    </a:cubicBezTo>
                    <a:cubicBezTo>
                      <a:pt x="27201" y="10113"/>
                      <a:pt x="25798" y="6727"/>
                      <a:pt x="23302" y="4230"/>
                    </a:cubicBezTo>
                    <a:cubicBezTo>
                      <a:pt x="20806" y="1734"/>
                      <a:pt x="17420" y="331"/>
                      <a:pt x="13889" y="331"/>
                    </a:cubicBezTo>
                    <a:cubicBezTo>
                      <a:pt x="10359" y="331"/>
                      <a:pt x="6973" y="1734"/>
                      <a:pt x="4477" y="4230"/>
                    </a:cubicBezTo>
                    <a:cubicBezTo>
                      <a:pt x="1980" y="6727"/>
                      <a:pt x="578" y="10113"/>
                      <a:pt x="578" y="13643"/>
                    </a:cubicBezTo>
                    <a:cubicBezTo>
                      <a:pt x="578" y="17173"/>
                      <a:pt x="1980" y="20559"/>
                      <a:pt x="4477" y="23056"/>
                    </a:cubicBezTo>
                    <a:cubicBezTo>
                      <a:pt x="6973" y="25552"/>
                      <a:pt x="10359" y="26955"/>
                      <a:pt x="13889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26" name="任意多边形: 形状 68925">
                <a:extLst>
                  <a:ext uri="{FF2B5EF4-FFF2-40B4-BE49-F238E27FC236}">
                    <a16:creationId xmlns:a16="http://schemas.microsoft.com/office/drawing/2014/main" id="{2067AEA8-F31E-EBD5-6C72-BA4883CAC7FC}"/>
                  </a:ext>
                </a:extLst>
              </p:cNvPr>
              <p:cNvSpPr/>
              <p:nvPr/>
            </p:nvSpPr>
            <p:spPr>
              <a:xfrm>
                <a:off x="5392945" y="3354619"/>
                <a:ext cx="26623" cy="26623"/>
              </a:xfrm>
              <a:custGeom>
                <a:avLst/>
                <a:gdLst>
                  <a:gd name="connsiteX0" fmla="*/ 13686 w 26623"/>
                  <a:gd name="connsiteY0" fmla="*/ 26906 h 26623"/>
                  <a:gd name="connsiteX1" fmla="*/ 23098 w 26623"/>
                  <a:gd name="connsiteY1" fmla="*/ 23007 h 26623"/>
                  <a:gd name="connsiteX2" fmla="*/ 26997 w 26623"/>
                  <a:gd name="connsiteY2" fmla="*/ 13594 h 26623"/>
                  <a:gd name="connsiteX3" fmla="*/ 23098 w 26623"/>
                  <a:gd name="connsiteY3" fmla="*/ 4182 h 26623"/>
                  <a:gd name="connsiteX4" fmla="*/ 13686 w 26623"/>
                  <a:gd name="connsiteY4" fmla="*/ 283 h 26623"/>
                  <a:gd name="connsiteX5" fmla="*/ 4273 w 26623"/>
                  <a:gd name="connsiteY5" fmla="*/ 4182 h 26623"/>
                  <a:gd name="connsiteX6" fmla="*/ 374 w 26623"/>
                  <a:gd name="connsiteY6" fmla="*/ 13594 h 26623"/>
                  <a:gd name="connsiteX7" fmla="*/ 4273 w 26623"/>
                  <a:gd name="connsiteY7" fmla="*/ 23007 h 26623"/>
                  <a:gd name="connsiteX8" fmla="*/ 13686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6906"/>
                    </a:moveTo>
                    <a:cubicBezTo>
                      <a:pt x="17216" y="26906"/>
                      <a:pt x="20602" y="25503"/>
                      <a:pt x="23098" y="23007"/>
                    </a:cubicBezTo>
                    <a:cubicBezTo>
                      <a:pt x="25595" y="20511"/>
                      <a:pt x="26997" y="17125"/>
                      <a:pt x="26997" y="13594"/>
                    </a:cubicBezTo>
                    <a:cubicBezTo>
                      <a:pt x="26997" y="10064"/>
                      <a:pt x="25595" y="6678"/>
                      <a:pt x="23098" y="4182"/>
                    </a:cubicBezTo>
                    <a:cubicBezTo>
                      <a:pt x="20602" y="1685"/>
                      <a:pt x="17216" y="283"/>
                      <a:pt x="13686" y="283"/>
                    </a:cubicBezTo>
                    <a:cubicBezTo>
                      <a:pt x="10155" y="283"/>
                      <a:pt x="6769" y="1685"/>
                      <a:pt x="4273" y="4182"/>
                    </a:cubicBezTo>
                    <a:cubicBezTo>
                      <a:pt x="1777" y="6678"/>
                      <a:pt x="374" y="10064"/>
                      <a:pt x="374" y="13594"/>
                    </a:cubicBezTo>
                    <a:cubicBezTo>
                      <a:pt x="374" y="17125"/>
                      <a:pt x="1777" y="20511"/>
                      <a:pt x="4273" y="23007"/>
                    </a:cubicBezTo>
                    <a:cubicBezTo>
                      <a:pt x="6769" y="25503"/>
                      <a:pt x="10155" y="26906"/>
                      <a:pt x="13686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27" name="任意多边形: 形状 68926">
                <a:extLst>
                  <a:ext uri="{FF2B5EF4-FFF2-40B4-BE49-F238E27FC236}">
                    <a16:creationId xmlns:a16="http://schemas.microsoft.com/office/drawing/2014/main" id="{ECA6A2B8-667F-901B-E6FC-D685EABA6880}"/>
                  </a:ext>
                </a:extLst>
              </p:cNvPr>
              <p:cNvSpPr/>
              <p:nvPr/>
            </p:nvSpPr>
            <p:spPr>
              <a:xfrm>
                <a:off x="6359858" y="3680263"/>
                <a:ext cx="26623" cy="26623"/>
              </a:xfrm>
              <a:custGeom>
                <a:avLst/>
                <a:gdLst>
                  <a:gd name="connsiteX0" fmla="*/ 13767 w 26623"/>
                  <a:gd name="connsiteY0" fmla="*/ 26933 h 26623"/>
                  <a:gd name="connsiteX1" fmla="*/ 23180 w 26623"/>
                  <a:gd name="connsiteY1" fmla="*/ 23035 h 26623"/>
                  <a:gd name="connsiteX2" fmla="*/ 27078 w 26623"/>
                  <a:gd name="connsiteY2" fmla="*/ 13622 h 26623"/>
                  <a:gd name="connsiteX3" fmla="*/ 23180 w 26623"/>
                  <a:gd name="connsiteY3" fmla="*/ 4209 h 26623"/>
                  <a:gd name="connsiteX4" fmla="*/ 13767 w 26623"/>
                  <a:gd name="connsiteY4" fmla="*/ 310 h 26623"/>
                  <a:gd name="connsiteX5" fmla="*/ 4354 w 26623"/>
                  <a:gd name="connsiteY5" fmla="*/ 4209 h 26623"/>
                  <a:gd name="connsiteX6" fmla="*/ 455 w 26623"/>
                  <a:gd name="connsiteY6" fmla="*/ 13622 h 26623"/>
                  <a:gd name="connsiteX7" fmla="*/ 4354 w 26623"/>
                  <a:gd name="connsiteY7" fmla="*/ 23035 h 26623"/>
                  <a:gd name="connsiteX8" fmla="*/ 13767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7" y="26933"/>
                    </a:moveTo>
                    <a:cubicBezTo>
                      <a:pt x="17297" y="26933"/>
                      <a:pt x="20683" y="25531"/>
                      <a:pt x="23180" y="23035"/>
                    </a:cubicBezTo>
                    <a:cubicBezTo>
                      <a:pt x="25676" y="20538"/>
                      <a:pt x="27078" y="17152"/>
                      <a:pt x="27078" y="13622"/>
                    </a:cubicBezTo>
                    <a:cubicBezTo>
                      <a:pt x="27078" y="10092"/>
                      <a:pt x="25676" y="6705"/>
                      <a:pt x="23180" y="4209"/>
                    </a:cubicBezTo>
                    <a:cubicBezTo>
                      <a:pt x="20683" y="1713"/>
                      <a:pt x="17297" y="310"/>
                      <a:pt x="13767" y="310"/>
                    </a:cubicBezTo>
                    <a:cubicBezTo>
                      <a:pt x="10237" y="310"/>
                      <a:pt x="6850" y="1713"/>
                      <a:pt x="4354" y="4209"/>
                    </a:cubicBezTo>
                    <a:cubicBezTo>
                      <a:pt x="1858" y="6705"/>
                      <a:pt x="455" y="10092"/>
                      <a:pt x="455" y="13622"/>
                    </a:cubicBezTo>
                    <a:cubicBezTo>
                      <a:pt x="455" y="17152"/>
                      <a:pt x="1858" y="20538"/>
                      <a:pt x="4354" y="23035"/>
                    </a:cubicBezTo>
                    <a:cubicBezTo>
                      <a:pt x="6850" y="25531"/>
                      <a:pt x="10237" y="26933"/>
                      <a:pt x="13767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28" name="任意多边形: 形状 68927">
                <a:extLst>
                  <a:ext uri="{FF2B5EF4-FFF2-40B4-BE49-F238E27FC236}">
                    <a16:creationId xmlns:a16="http://schemas.microsoft.com/office/drawing/2014/main" id="{477FA4B4-CBCF-27C8-3FBE-2420A7274E02}"/>
                  </a:ext>
                </a:extLst>
              </p:cNvPr>
              <p:cNvSpPr/>
              <p:nvPr/>
            </p:nvSpPr>
            <p:spPr>
              <a:xfrm>
                <a:off x="5193760" y="3375130"/>
                <a:ext cx="26623" cy="26623"/>
              </a:xfrm>
              <a:custGeom>
                <a:avLst/>
                <a:gdLst>
                  <a:gd name="connsiteX0" fmla="*/ 13669 w 26623"/>
                  <a:gd name="connsiteY0" fmla="*/ 26908 h 26623"/>
                  <a:gd name="connsiteX1" fmla="*/ 23082 w 26623"/>
                  <a:gd name="connsiteY1" fmla="*/ 23009 h 26623"/>
                  <a:gd name="connsiteX2" fmla="*/ 26981 w 26623"/>
                  <a:gd name="connsiteY2" fmla="*/ 13596 h 26623"/>
                  <a:gd name="connsiteX3" fmla="*/ 23082 w 26623"/>
                  <a:gd name="connsiteY3" fmla="*/ 4183 h 26623"/>
                  <a:gd name="connsiteX4" fmla="*/ 13669 w 26623"/>
                  <a:gd name="connsiteY4" fmla="*/ 285 h 26623"/>
                  <a:gd name="connsiteX5" fmla="*/ 4256 w 26623"/>
                  <a:gd name="connsiteY5" fmla="*/ 4183 h 26623"/>
                  <a:gd name="connsiteX6" fmla="*/ 357 w 26623"/>
                  <a:gd name="connsiteY6" fmla="*/ 13596 h 26623"/>
                  <a:gd name="connsiteX7" fmla="*/ 4256 w 26623"/>
                  <a:gd name="connsiteY7" fmla="*/ 23009 h 26623"/>
                  <a:gd name="connsiteX8" fmla="*/ 13669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9" y="26908"/>
                    </a:moveTo>
                    <a:cubicBezTo>
                      <a:pt x="17199" y="26908"/>
                      <a:pt x="20585" y="25505"/>
                      <a:pt x="23082" y="23009"/>
                    </a:cubicBezTo>
                    <a:cubicBezTo>
                      <a:pt x="25578" y="20513"/>
                      <a:pt x="26981" y="17126"/>
                      <a:pt x="26981" y="13596"/>
                    </a:cubicBezTo>
                    <a:cubicBezTo>
                      <a:pt x="26981" y="10066"/>
                      <a:pt x="25578" y="6680"/>
                      <a:pt x="23082" y="4183"/>
                    </a:cubicBezTo>
                    <a:cubicBezTo>
                      <a:pt x="20585" y="1687"/>
                      <a:pt x="17199" y="285"/>
                      <a:pt x="13669" y="285"/>
                    </a:cubicBezTo>
                    <a:cubicBezTo>
                      <a:pt x="10139" y="285"/>
                      <a:pt x="6752" y="1687"/>
                      <a:pt x="4256" y="4183"/>
                    </a:cubicBezTo>
                    <a:cubicBezTo>
                      <a:pt x="1760" y="6680"/>
                      <a:pt x="357" y="10066"/>
                      <a:pt x="357" y="13596"/>
                    </a:cubicBezTo>
                    <a:cubicBezTo>
                      <a:pt x="357" y="17126"/>
                      <a:pt x="1760" y="20513"/>
                      <a:pt x="4256" y="23009"/>
                    </a:cubicBezTo>
                    <a:cubicBezTo>
                      <a:pt x="6752" y="25505"/>
                      <a:pt x="10139" y="26908"/>
                      <a:pt x="13669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29" name="任意多边形: 形状 68928">
                <a:extLst>
                  <a:ext uri="{FF2B5EF4-FFF2-40B4-BE49-F238E27FC236}">
                    <a16:creationId xmlns:a16="http://schemas.microsoft.com/office/drawing/2014/main" id="{5C80D7AF-6791-9C3D-154D-2F61889055F1}"/>
                  </a:ext>
                </a:extLst>
              </p:cNvPr>
              <p:cNvSpPr/>
              <p:nvPr/>
            </p:nvSpPr>
            <p:spPr>
              <a:xfrm>
                <a:off x="5436291" y="3597565"/>
                <a:ext cx="26623" cy="26623"/>
              </a:xfrm>
              <a:custGeom>
                <a:avLst/>
                <a:gdLst>
                  <a:gd name="connsiteX0" fmla="*/ 13689 w 26623"/>
                  <a:gd name="connsiteY0" fmla="*/ 26926 h 26623"/>
                  <a:gd name="connsiteX1" fmla="*/ 23102 w 26623"/>
                  <a:gd name="connsiteY1" fmla="*/ 23028 h 26623"/>
                  <a:gd name="connsiteX2" fmla="*/ 27001 w 26623"/>
                  <a:gd name="connsiteY2" fmla="*/ 13615 h 26623"/>
                  <a:gd name="connsiteX3" fmla="*/ 23102 w 26623"/>
                  <a:gd name="connsiteY3" fmla="*/ 4202 h 26623"/>
                  <a:gd name="connsiteX4" fmla="*/ 13689 w 26623"/>
                  <a:gd name="connsiteY4" fmla="*/ 303 h 26623"/>
                  <a:gd name="connsiteX5" fmla="*/ 4277 w 26623"/>
                  <a:gd name="connsiteY5" fmla="*/ 4202 h 26623"/>
                  <a:gd name="connsiteX6" fmla="*/ 378 w 26623"/>
                  <a:gd name="connsiteY6" fmla="*/ 13615 h 26623"/>
                  <a:gd name="connsiteX7" fmla="*/ 4277 w 26623"/>
                  <a:gd name="connsiteY7" fmla="*/ 23028 h 26623"/>
                  <a:gd name="connsiteX8" fmla="*/ 13689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26"/>
                    </a:moveTo>
                    <a:cubicBezTo>
                      <a:pt x="17220" y="26926"/>
                      <a:pt x="20606" y="25524"/>
                      <a:pt x="23102" y="23028"/>
                    </a:cubicBezTo>
                    <a:cubicBezTo>
                      <a:pt x="25598" y="20531"/>
                      <a:pt x="27001" y="17145"/>
                      <a:pt x="27001" y="13615"/>
                    </a:cubicBezTo>
                    <a:cubicBezTo>
                      <a:pt x="27001" y="10085"/>
                      <a:pt x="25598" y="6698"/>
                      <a:pt x="23102" y="4202"/>
                    </a:cubicBezTo>
                    <a:cubicBezTo>
                      <a:pt x="20606" y="1706"/>
                      <a:pt x="17220" y="303"/>
                      <a:pt x="13689" y="303"/>
                    </a:cubicBezTo>
                    <a:cubicBezTo>
                      <a:pt x="10159" y="303"/>
                      <a:pt x="6773" y="1706"/>
                      <a:pt x="4277" y="4202"/>
                    </a:cubicBezTo>
                    <a:cubicBezTo>
                      <a:pt x="1780" y="6698"/>
                      <a:pt x="378" y="10085"/>
                      <a:pt x="378" y="13615"/>
                    </a:cubicBezTo>
                    <a:cubicBezTo>
                      <a:pt x="378" y="17145"/>
                      <a:pt x="1780" y="20531"/>
                      <a:pt x="4277" y="23028"/>
                    </a:cubicBezTo>
                    <a:cubicBezTo>
                      <a:pt x="6773" y="25524"/>
                      <a:pt x="10159" y="26926"/>
                      <a:pt x="13689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30" name="任意多边形: 形状 68929">
                <a:extLst>
                  <a:ext uri="{FF2B5EF4-FFF2-40B4-BE49-F238E27FC236}">
                    <a16:creationId xmlns:a16="http://schemas.microsoft.com/office/drawing/2014/main" id="{9D0E1DC5-EA71-5F27-E3DE-343F2B24903F}"/>
                  </a:ext>
                </a:extLst>
              </p:cNvPr>
              <p:cNvSpPr/>
              <p:nvPr/>
            </p:nvSpPr>
            <p:spPr>
              <a:xfrm>
                <a:off x="6095542" y="3227093"/>
                <a:ext cx="26623" cy="26623"/>
              </a:xfrm>
              <a:custGeom>
                <a:avLst/>
                <a:gdLst>
                  <a:gd name="connsiteX0" fmla="*/ 13745 w 26623"/>
                  <a:gd name="connsiteY0" fmla="*/ 26895 h 26623"/>
                  <a:gd name="connsiteX1" fmla="*/ 23157 w 26623"/>
                  <a:gd name="connsiteY1" fmla="*/ 22996 h 26623"/>
                  <a:gd name="connsiteX2" fmla="*/ 27056 w 26623"/>
                  <a:gd name="connsiteY2" fmla="*/ 13584 h 26623"/>
                  <a:gd name="connsiteX3" fmla="*/ 23157 w 26623"/>
                  <a:gd name="connsiteY3" fmla="*/ 4171 h 26623"/>
                  <a:gd name="connsiteX4" fmla="*/ 13745 w 26623"/>
                  <a:gd name="connsiteY4" fmla="*/ 272 h 26623"/>
                  <a:gd name="connsiteX5" fmla="*/ 4332 w 26623"/>
                  <a:gd name="connsiteY5" fmla="*/ 4171 h 26623"/>
                  <a:gd name="connsiteX6" fmla="*/ 433 w 26623"/>
                  <a:gd name="connsiteY6" fmla="*/ 13584 h 26623"/>
                  <a:gd name="connsiteX7" fmla="*/ 4332 w 26623"/>
                  <a:gd name="connsiteY7" fmla="*/ 22996 h 26623"/>
                  <a:gd name="connsiteX8" fmla="*/ 13745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6895"/>
                    </a:moveTo>
                    <a:cubicBezTo>
                      <a:pt x="17275" y="26895"/>
                      <a:pt x="20661" y="25493"/>
                      <a:pt x="23157" y="22996"/>
                    </a:cubicBezTo>
                    <a:cubicBezTo>
                      <a:pt x="25654" y="20500"/>
                      <a:pt x="27056" y="17114"/>
                      <a:pt x="27056" y="13584"/>
                    </a:cubicBezTo>
                    <a:cubicBezTo>
                      <a:pt x="27056" y="10053"/>
                      <a:pt x="25654" y="6667"/>
                      <a:pt x="23157" y="4171"/>
                    </a:cubicBezTo>
                    <a:cubicBezTo>
                      <a:pt x="20661" y="1675"/>
                      <a:pt x="17275" y="272"/>
                      <a:pt x="13745" y="272"/>
                    </a:cubicBezTo>
                    <a:cubicBezTo>
                      <a:pt x="10214" y="272"/>
                      <a:pt x="6828" y="1675"/>
                      <a:pt x="4332" y="4171"/>
                    </a:cubicBezTo>
                    <a:cubicBezTo>
                      <a:pt x="1836" y="6667"/>
                      <a:pt x="433" y="10053"/>
                      <a:pt x="433" y="13584"/>
                    </a:cubicBezTo>
                    <a:cubicBezTo>
                      <a:pt x="433" y="17114"/>
                      <a:pt x="1836" y="20500"/>
                      <a:pt x="4332" y="22996"/>
                    </a:cubicBezTo>
                    <a:cubicBezTo>
                      <a:pt x="6828" y="25493"/>
                      <a:pt x="10214" y="26895"/>
                      <a:pt x="13745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31" name="任意多边形: 形状 68930">
                <a:extLst>
                  <a:ext uri="{FF2B5EF4-FFF2-40B4-BE49-F238E27FC236}">
                    <a16:creationId xmlns:a16="http://schemas.microsoft.com/office/drawing/2014/main" id="{57934608-1E68-92BE-4D3E-E05ECA9F8D90}"/>
                  </a:ext>
                </a:extLst>
              </p:cNvPr>
              <p:cNvSpPr/>
              <p:nvPr/>
            </p:nvSpPr>
            <p:spPr>
              <a:xfrm>
                <a:off x="6941919" y="2719746"/>
                <a:ext cx="26623" cy="26623"/>
              </a:xfrm>
              <a:custGeom>
                <a:avLst/>
                <a:gdLst>
                  <a:gd name="connsiteX0" fmla="*/ 13816 w 26623"/>
                  <a:gd name="connsiteY0" fmla="*/ 26853 h 26623"/>
                  <a:gd name="connsiteX1" fmla="*/ 23228 w 26623"/>
                  <a:gd name="connsiteY1" fmla="*/ 22954 h 26623"/>
                  <a:gd name="connsiteX2" fmla="*/ 27127 w 26623"/>
                  <a:gd name="connsiteY2" fmla="*/ 13541 h 26623"/>
                  <a:gd name="connsiteX3" fmla="*/ 23228 w 26623"/>
                  <a:gd name="connsiteY3" fmla="*/ 4128 h 26623"/>
                  <a:gd name="connsiteX4" fmla="*/ 13816 w 26623"/>
                  <a:gd name="connsiteY4" fmla="*/ 230 h 26623"/>
                  <a:gd name="connsiteX5" fmla="*/ 4403 w 26623"/>
                  <a:gd name="connsiteY5" fmla="*/ 4128 h 26623"/>
                  <a:gd name="connsiteX6" fmla="*/ 504 w 26623"/>
                  <a:gd name="connsiteY6" fmla="*/ 13541 h 26623"/>
                  <a:gd name="connsiteX7" fmla="*/ 4403 w 26623"/>
                  <a:gd name="connsiteY7" fmla="*/ 22954 h 26623"/>
                  <a:gd name="connsiteX8" fmla="*/ 13816 w 26623"/>
                  <a:gd name="connsiteY8" fmla="*/ 268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6853"/>
                    </a:moveTo>
                    <a:cubicBezTo>
                      <a:pt x="17346" y="26853"/>
                      <a:pt x="20732" y="25450"/>
                      <a:pt x="23228" y="22954"/>
                    </a:cubicBezTo>
                    <a:cubicBezTo>
                      <a:pt x="25725" y="20458"/>
                      <a:pt x="27127" y="17071"/>
                      <a:pt x="27127" y="13541"/>
                    </a:cubicBezTo>
                    <a:cubicBezTo>
                      <a:pt x="27127" y="10011"/>
                      <a:pt x="25725" y="6625"/>
                      <a:pt x="23228" y="4128"/>
                    </a:cubicBezTo>
                    <a:cubicBezTo>
                      <a:pt x="20732" y="1632"/>
                      <a:pt x="17346" y="230"/>
                      <a:pt x="13816" y="230"/>
                    </a:cubicBezTo>
                    <a:cubicBezTo>
                      <a:pt x="10285" y="230"/>
                      <a:pt x="6899" y="1632"/>
                      <a:pt x="4403" y="4128"/>
                    </a:cubicBezTo>
                    <a:cubicBezTo>
                      <a:pt x="1907" y="6625"/>
                      <a:pt x="504" y="10011"/>
                      <a:pt x="504" y="13541"/>
                    </a:cubicBezTo>
                    <a:cubicBezTo>
                      <a:pt x="504" y="17071"/>
                      <a:pt x="1907" y="20458"/>
                      <a:pt x="4403" y="22954"/>
                    </a:cubicBezTo>
                    <a:cubicBezTo>
                      <a:pt x="6899" y="25450"/>
                      <a:pt x="10285" y="26853"/>
                      <a:pt x="13816" y="268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32" name="任意多边形: 形状 68931">
                <a:extLst>
                  <a:ext uri="{FF2B5EF4-FFF2-40B4-BE49-F238E27FC236}">
                    <a16:creationId xmlns:a16="http://schemas.microsoft.com/office/drawing/2014/main" id="{406E2605-A75A-8D2D-017D-4147989BF806}"/>
                  </a:ext>
                </a:extLst>
              </p:cNvPr>
              <p:cNvSpPr/>
              <p:nvPr/>
            </p:nvSpPr>
            <p:spPr>
              <a:xfrm>
                <a:off x="5477968" y="1713576"/>
                <a:ext cx="26623" cy="26623"/>
              </a:xfrm>
              <a:custGeom>
                <a:avLst/>
                <a:gdLst>
                  <a:gd name="connsiteX0" fmla="*/ 13693 w 26623"/>
                  <a:gd name="connsiteY0" fmla="*/ 26768 h 26623"/>
                  <a:gd name="connsiteX1" fmla="*/ 23106 w 26623"/>
                  <a:gd name="connsiteY1" fmla="*/ 22869 h 26623"/>
                  <a:gd name="connsiteX2" fmla="*/ 27004 w 26623"/>
                  <a:gd name="connsiteY2" fmla="*/ 13457 h 26623"/>
                  <a:gd name="connsiteX3" fmla="*/ 23106 w 26623"/>
                  <a:gd name="connsiteY3" fmla="*/ 4044 h 26623"/>
                  <a:gd name="connsiteX4" fmla="*/ 13693 w 26623"/>
                  <a:gd name="connsiteY4" fmla="*/ 145 h 26623"/>
                  <a:gd name="connsiteX5" fmla="*/ 4280 w 26623"/>
                  <a:gd name="connsiteY5" fmla="*/ 4044 h 26623"/>
                  <a:gd name="connsiteX6" fmla="*/ 381 w 26623"/>
                  <a:gd name="connsiteY6" fmla="*/ 13457 h 26623"/>
                  <a:gd name="connsiteX7" fmla="*/ 4280 w 26623"/>
                  <a:gd name="connsiteY7" fmla="*/ 22869 h 26623"/>
                  <a:gd name="connsiteX8" fmla="*/ 13693 w 26623"/>
                  <a:gd name="connsiteY8" fmla="*/ 267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3" y="26768"/>
                    </a:moveTo>
                    <a:cubicBezTo>
                      <a:pt x="17223" y="26768"/>
                      <a:pt x="20609" y="25366"/>
                      <a:pt x="23106" y="22869"/>
                    </a:cubicBezTo>
                    <a:cubicBezTo>
                      <a:pt x="25602" y="20373"/>
                      <a:pt x="27004" y="16987"/>
                      <a:pt x="27004" y="13457"/>
                    </a:cubicBezTo>
                    <a:cubicBezTo>
                      <a:pt x="27004" y="9926"/>
                      <a:pt x="25602" y="6540"/>
                      <a:pt x="23106" y="4044"/>
                    </a:cubicBezTo>
                    <a:cubicBezTo>
                      <a:pt x="20609" y="1548"/>
                      <a:pt x="17223" y="145"/>
                      <a:pt x="13693" y="145"/>
                    </a:cubicBezTo>
                    <a:cubicBezTo>
                      <a:pt x="10163" y="145"/>
                      <a:pt x="6776" y="1548"/>
                      <a:pt x="4280" y="4044"/>
                    </a:cubicBezTo>
                    <a:cubicBezTo>
                      <a:pt x="1784" y="6540"/>
                      <a:pt x="381" y="9926"/>
                      <a:pt x="381" y="13457"/>
                    </a:cubicBezTo>
                    <a:cubicBezTo>
                      <a:pt x="381" y="16987"/>
                      <a:pt x="1784" y="20373"/>
                      <a:pt x="4280" y="22869"/>
                    </a:cubicBezTo>
                    <a:cubicBezTo>
                      <a:pt x="6776" y="25366"/>
                      <a:pt x="10163" y="26768"/>
                      <a:pt x="13693" y="267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33" name="任意多边形: 形状 68932">
                <a:extLst>
                  <a:ext uri="{FF2B5EF4-FFF2-40B4-BE49-F238E27FC236}">
                    <a16:creationId xmlns:a16="http://schemas.microsoft.com/office/drawing/2014/main" id="{BB7E55D5-4BE2-A647-5740-74201C1DBC4A}"/>
                  </a:ext>
                </a:extLst>
              </p:cNvPr>
              <p:cNvSpPr/>
              <p:nvPr/>
            </p:nvSpPr>
            <p:spPr>
              <a:xfrm>
                <a:off x="5634967" y="3888746"/>
                <a:ext cx="26623" cy="26623"/>
              </a:xfrm>
              <a:custGeom>
                <a:avLst/>
                <a:gdLst>
                  <a:gd name="connsiteX0" fmla="*/ 13706 w 26623"/>
                  <a:gd name="connsiteY0" fmla="*/ 26951 h 26623"/>
                  <a:gd name="connsiteX1" fmla="*/ 23119 w 26623"/>
                  <a:gd name="connsiteY1" fmla="*/ 23052 h 26623"/>
                  <a:gd name="connsiteX2" fmla="*/ 27018 w 26623"/>
                  <a:gd name="connsiteY2" fmla="*/ 13639 h 26623"/>
                  <a:gd name="connsiteX3" fmla="*/ 23119 w 26623"/>
                  <a:gd name="connsiteY3" fmla="*/ 4227 h 26623"/>
                  <a:gd name="connsiteX4" fmla="*/ 13706 w 26623"/>
                  <a:gd name="connsiteY4" fmla="*/ 328 h 26623"/>
                  <a:gd name="connsiteX5" fmla="*/ 4293 w 26623"/>
                  <a:gd name="connsiteY5" fmla="*/ 4227 h 26623"/>
                  <a:gd name="connsiteX6" fmla="*/ 394 w 26623"/>
                  <a:gd name="connsiteY6" fmla="*/ 13639 h 26623"/>
                  <a:gd name="connsiteX7" fmla="*/ 4293 w 26623"/>
                  <a:gd name="connsiteY7" fmla="*/ 23052 h 26623"/>
                  <a:gd name="connsiteX8" fmla="*/ 13706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951"/>
                    </a:moveTo>
                    <a:cubicBezTo>
                      <a:pt x="17236" y="26951"/>
                      <a:pt x="20622" y="25548"/>
                      <a:pt x="23119" y="23052"/>
                    </a:cubicBezTo>
                    <a:cubicBezTo>
                      <a:pt x="25615" y="20556"/>
                      <a:pt x="27018" y="17170"/>
                      <a:pt x="27018" y="13639"/>
                    </a:cubicBezTo>
                    <a:cubicBezTo>
                      <a:pt x="27018" y="10109"/>
                      <a:pt x="25615" y="6723"/>
                      <a:pt x="23119" y="4227"/>
                    </a:cubicBezTo>
                    <a:cubicBezTo>
                      <a:pt x="20622" y="1730"/>
                      <a:pt x="17236" y="328"/>
                      <a:pt x="13706" y="328"/>
                    </a:cubicBezTo>
                    <a:cubicBezTo>
                      <a:pt x="10176" y="328"/>
                      <a:pt x="6790" y="1730"/>
                      <a:pt x="4293" y="4227"/>
                    </a:cubicBezTo>
                    <a:cubicBezTo>
                      <a:pt x="1797" y="6723"/>
                      <a:pt x="394" y="10109"/>
                      <a:pt x="394" y="13639"/>
                    </a:cubicBezTo>
                    <a:cubicBezTo>
                      <a:pt x="394" y="17170"/>
                      <a:pt x="1797" y="20556"/>
                      <a:pt x="4293" y="23052"/>
                    </a:cubicBezTo>
                    <a:cubicBezTo>
                      <a:pt x="6790" y="25548"/>
                      <a:pt x="10176" y="26951"/>
                      <a:pt x="13706" y="269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34" name="任意多边形: 形状 68933">
                <a:extLst>
                  <a:ext uri="{FF2B5EF4-FFF2-40B4-BE49-F238E27FC236}">
                    <a16:creationId xmlns:a16="http://schemas.microsoft.com/office/drawing/2014/main" id="{C9A82605-80C2-F143-8EDD-C1DDEFB94407}"/>
                  </a:ext>
                </a:extLst>
              </p:cNvPr>
              <p:cNvSpPr/>
              <p:nvPr/>
            </p:nvSpPr>
            <p:spPr>
              <a:xfrm>
                <a:off x="5907419" y="2741567"/>
                <a:ext cx="26623" cy="26623"/>
              </a:xfrm>
              <a:custGeom>
                <a:avLst/>
                <a:gdLst>
                  <a:gd name="connsiteX0" fmla="*/ 13729 w 26623"/>
                  <a:gd name="connsiteY0" fmla="*/ 26855 h 26623"/>
                  <a:gd name="connsiteX1" fmla="*/ 23142 w 26623"/>
                  <a:gd name="connsiteY1" fmla="*/ 22956 h 26623"/>
                  <a:gd name="connsiteX2" fmla="*/ 27040 w 26623"/>
                  <a:gd name="connsiteY2" fmla="*/ 13543 h 26623"/>
                  <a:gd name="connsiteX3" fmla="*/ 23142 w 26623"/>
                  <a:gd name="connsiteY3" fmla="*/ 4130 h 26623"/>
                  <a:gd name="connsiteX4" fmla="*/ 13729 w 26623"/>
                  <a:gd name="connsiteY4" fmla="*/ 231 h 26623"/>
                  <a:gd name="connsiteX5" fmla="*/ 4316 w 26623"/>
                  <a:gd name="connsiteY5" fmla="*/ 4130 h 26623"/>
                  <a:gd name="connsiteX6" fmla="*/ 417 w 26623"/>
                  <a:gd name="connsiteY6" fmla="*/ 13543 h 26623"/>
                  <a:gd name="connsiteX7" fmla="*/ 4316 w 26623"/>
                  <a:gd name="connsiteY7" fmla="*/ 22956 h 26623"/>
                  <a:gd name="connsiteX8" fmla="*/ 13729 w 26623"/>
                  <a:gd name="connsiteY8" fmla="*/ 268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9" y="26855"/>
                    </a:moveTo>
                    <a:cubicBezTo>
                      <a:pt x="17259" y="26855"/>
                      <a:pt x="20645" y="25452"/>
                      <a:pt x="23142" y="22956"/>
                    </a:cubicBezTo>
                    <a:cubicBezTo>
                      <a:pt x="25638" y="20459"/>
                      <a:pt x="27040" y="17073"/>
                      <a:pt x="27040" y="13543"/>
                    </a:cubicBezTo>
                    <a:cubicBezTo>
                      <a:pt x="27040" y="10013"/>
                      <a:pt x="25638" y="6627"/>
                      <a:pt x="23142" y="4130"/>
                    </a:cubicBezTo>
                    <a:cubicBezTo>
                      <a:pt x="20645" y="1634"/>
                      <a:pt x="17259" y="231"/>
                      <a:pt x="13729" y="231"/>
                    </a:cubicBezTo>
                    <a:cubicBezTo>
                      <a:pt x="10199" y="231"/>
                      <a:pt x="6812" y="1634"/>
                      <a:pt x="4316" y="4130"/>
                    </a:cubicBezTo>
                    <a:cubicBezTo>
                      <a:pt x="1820" y="6627"/>
                      <a:pt x="417" y="10013"/>
                      <a:pt x="417" y="13543"/>
                    </a:cubicBezTo>
                    <a:cubicBezTo>
                      <a:pt x="417" y="17073"/>
                      <a:pt x="1820" y="20459"/>
                      <a:pt x="4316" y="22956"/>
                    </a:cubicBezTo>
                    <a:cubicBezTo>
                      <a:pt x="6812" y="25452"/>
                      <a:pt x="10199" y="26855"/>
                      <a:pt x="13729" y="268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35" name="任意多边形: 形状 68934">
                <a:extLst>
                  <a:ext uri="{FF2B5EF4-FFF2-40B4-BE49-F238E27FC236}">
                    <a16:creationId xmlns:a16="http://schemas.microsoft.com/office/drawing/2014/main" id="{788EA58F-27EB-5E4E-B9C3-4562B0006505}"/>
                  </a:ext>
                </a:extLst>
              </p:cNvPr>
              <p:cNvSpPr/>
              <p:nvPr/>
            </p:nvSpPr>
            <p:spPr>
              <a:xfrm>
                <a:off x="6442370" y="2626777"/>
                <a:ext cx="26623" cy="26623"/>
              </a:xfrm>
              <a:custGeom>
                <a:avLst/>
                <a:gdLst>
                  <a:gd name="connsiteX0" fmla="*/ 13774 w 26623"/>
                  <a:gd name="connsiteY0" fmla="*/ 26845 h 26623"/>
                  <a:gd name="connsiteX1" fmla="*/ 23187 w 26623"/>
                  <a:gd name="connsiteY1" fmla="*/ 22946 h 26623"/>
                  <a:gd name="connsiteX2" fmla="*/ 27085 w 26623"/>
                  <a:gd name="connsiteY2" fmla="*/ 13533 h 26623"/>
                  <a:gd name="connsiteX3" fmla="*/ 23187 w 26623"/>
                  <a:gd name="connsiteY3" fmla="*/ 4121 h 26623"/>
                  <a:gd name="connsiteX4" fmla="*/ 13774 w 26623"/>
                  <a:gd name="connsiteY4" fmla="*/ 222 h 26623"/>
                  <a:gd name="connsiteX5" fmla="*/ 4361 w 26623"/>
                  <a:gd name="connsiteY5" fmla="*/ 4121 h 26623"/>
                  <a:gd name="connsiteX6" fmla="*/ 462 w 26623"/>
                  <a:gd name="connsiteY6" fmla="*/ 13533 h 26623"/>
                  <a:gd name="connsiteX7" fmla="*/ 4361 w 26623"/>
                  <a:gd name="connsiteY7" fmla="*/ 22946 h 26623"/>
                  <a:gd name="connsiteX8" fmla="*/ 13774 w 26623"/>
                  <a:gd name="connsiteY8" fmla="*/ 268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845"/>
                    </a:moveTo>
                    <a:cubicBezTo>
                      <a:pt x="17304" y="26845"/>
                      <a:pt x="20690" y="25442"/>
                      <a:pt x="23187" y="22946"/>
                    </a:cubicBezTo>
                    <a:cubicBezTo>
                      <a:pt x="25683" y="20450"/>
                      <a:pt x="27085" y="17064"/>
                      <a:pt x="27085" y="13533"/>
                    </a:cubicBezTo>
                    <a:cubicBezTo>
                      <a:pt x="27085" y="10003"/>
                      <a:pt x="25683" y="6617"/>
                      <a:pt x="23187" y="4121"/>
                    </a:cubicBezTo>
                    <a:cubicBezTo>
                      <a:pt x="20690" y="1624"/>
                      <a:pt x="17304" y="222"/>
                      <a:pt x="13774" y="222"/>
                    </a:cubicBezTo>
                    <a:cubicBezTo>
                      <a:pt x="10244" y="222"/>
                      <a:pt x="6857" y="1624"/>
                      <a:pt x="4361" y="4121"/>
                    </a:cubicBezTo>
                    <a:cubicBezTo>
                      <a:pt x="1865" y="6617"/>
                      <a:pt x="462" y="10003"/>
                      <a:pt x="462" y="13533"/>
                    </a:cubicBezTo>
                    <a:cubicBezTo>
                      <a:pt x="462" y="17064"/>
                      <a:pt x="1865" y="20450"/>
                      <a:pt x="4361" y="22946"/>
                    </a:cubicBezTo>
                    <a:cubicBezTo>
                      <a:pt x="6857" y="25442"/>
                      <a:pt x="10244" y="26845"/>
                      <a:pt x="13774" y="268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36" name="任意多边形: 形状 68935">
                <a:extLst>
                  <a:ext uri="{FF2B5EF4-FFF2-40B4-BE49-F238E27FC236}">
                    <a16:creationId xmlns:a16="http://schemas.microsoft.com/office/drawing/2014/main" id="{53A0C788-FF16-FC63-C345-0339E878298E}"/>
                  </a:ext>
                </a:extLst>
              </p:cNvPr>
              <p:cNvSpPr/>
              <p:nvPr/>
            </p:nvSpPr>
            <p:spPr>
              <a:xfrm>
                <a:off x="6146629" y="3598348"/>
                <a:ext cx="26623" cy="26623"/>
              </a:xfrm>
              <a:custGeom>
                <a:avLst/>
                <a:gdLst>
                  <a:gd name="connsiteX0" fmla="*/ 13749 w 26623"/>
                  <a:gd name="connsiteY0" fmla="*/ 26927 h 26623"/>
                  <a:gd name="connsiteX1" fmla="*/ 23162 w 26623"/>
                  <a:gd name="connsiteY1" fmla="*/ 23028 h 26623"/>
                  <a:gd name="connsiteX2" fmla="*/ 27061 w 26623"/>
                  <a:gd name="connsiteY2" fmla="*/ 13615 h 26623"/>
                  <a:gd name="connsiteX3" fmla="*/ 23162 w 26623"/>
                  <a:gd name="connsiteY3" fmla="*/ 4202 h 26623"/>
                  <a:gd name="connsiteX4" fmla="*/ 13749 w 26623"/>
                  <a:gd name="connsiteY4" fmla="*/ 303 h 26623"/>
                  <a:gd name="connsiteX5" fmla="*/ 4336 w 26623"/>
                  <a:gd name="connsiteY5" fmla="*/ 4202 h 26623"/>
                  <a:gd name="connsiteX6" fmla="*/ 437 w 26623"/>
                  <a:gd name="connsiteY6" fmla="*/ 13615 h 26623"/>
                  <a:gd name="connsiteX7" fmla="*/ 4336 w 26623"/>
                  <a:gd name="connsiteY7" fmla="*/ 23028 h 26623"/>
                  <a:gd name="connsiteX8" fmla="*/ 13749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927"/>
                    </a:moveTo>
                    <a:cubicBezTo>
                      <a:pt x="17279" y="26927"/>
                      <a:pt x="20665" y="25524"/>
                      <a:pt x="23162" y="23028"/>
                    </a:cubicBezTo>
                    <a:cubicBezTo>
                      <a:pt x="25658" y="20531"/>
                      <a:pt x="27061" y="17145"/>
                      <a:pt x="27061" y="13615"/>
                    </a:cubicBezTo>
                    <a:cubicBezTo>
                      <a:pt x="27061" y="10085"/>
                      <a:pt x="25658" y="6698"/>
                      <a:pt x="23162" y="4202"/>
                    </a:cubicBezTo>
                    <a:cubicBezTo>
                      <a:pt x="20665" y="1706"/>
                      <a:pt x="17279" y="303"/>
                      <a:pt x="13749" y="303"/>
                    </a:cubicBezTo>
                    <a:cubicBezTo>
                      <a:pt x="10219" y="303"/>
                      <a:pt x="6833" y="1706"/>
                      <a:pt x="4336" y="4202"/>
                    </a:cubicBezTo>
                    <a:cubicBezTo>
                      <a:pt x="1840" y="6698"/>
                      <a:pt x="437" y="10085"/>
                      <a:pt x="437" y="13615"/>
                    </a:cubicBezTo>
                    <a:cubicBezTo>
                      <a:pt x="437" y="17145"/>
                      <a:pt x="1840" y="20531"/>
                      <a:pt x="4336" y="23028"/>
                    </a:cubicBezTo>
                    <a:cubicBezTo>
                      <a:pt x="6833" y="25524"/>
                      <a:pt x="10219" y="26927"/>
                      <a:pt x="13749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37" name="任意多边形: 形状 68936">
                <a:extLst>
                  <a:ext uri="{FF2B5EF4-FFF2-40B4-BE49-F238E27FC236}">
                    <a16:creationId xmlns:a16="http://schemas.microsoft.com/office/drawing/2014/main" id="{581CE57B-9B48-0A0A-0808-D384AA7EE19D}"/>
                  </a:ext>
                </a:extLst>
              </p:cNvPr>
              <p:cNvSpPr/>
              <p:nvPr/>
            </p:nvSpPr>
            <p:spPr>
              <a:xfrm>
                <a:off x="6537312" y="2017983"/>
                <a:ext cx="26623" cy="26623"/>
              </a:xfrm>
              <a:custGeom>
                <a:avLst/>
                <a:gdLst>
                  <a:gd name="connsiteX0" fmla="*/ 13782 w 26623"/>
                  <a:gd name="connsiteY0" fmla="*/ 26794 h 26623"/>
                  <a:gd name="connsiteX1" fmla="*/ 23194 w 26623"/>
                  <a:gd name="connsiteY1" fmla="*/ 22895 h 26623"/>
                  <a:gd name="connsiteX2" fmla="*/ 27093 w 26623"/>
                  <a:gd name="connsiteY2" fmla="*/ 13482 h 26623"/>
                  <a:gd name="connsiteX3" fmla="*/ 23194 w 26623"/>
                  <a:gd name="connsiteY3" fmla="*/ 4069 h 26623"/>
                  <a:gd name="connsiteX4" fmla="*/ 13782 w 26623"/>
                  <a:gd name="connsiteY4" fmla="*/ 171 h 26623"/>
                  <a:gd name="connsiteX5" fmla="*/ 4369 w 26623"/>
                  <a:gd name="connsiteY5" fmla="*/ 4069 h 26623"/>
                  <a:gd name="connsiteX6" fmla="*/ 470 w 26623"/>
                  <a:gd name="connsiteY6" fmla="*/ 13482 h 26623"/>
                  <a:gd name="connsiteX7" fmla="*/ 4369 w 26623"/>
                  <a:gd name="connsiteY7" fmla="*/ 22895 h 26623"/>
                  <a:gd name="connsiteX8" fmla="*/ 13782 w 26623"/>
                  <a:gd name="connsiteY8" fmla="*/ 267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794"/>
                    </a:moveTo>
                    <a:cubicBezTo>
                      <a:pt x="17312" y="26794"/>
                      <a:pt x="20698" y="25391"/>
                      <a:pt x="23194" y="22895"/>
                    </a:cubicBezTo>
                    <a:cubicBezTo>
                      <a:pt x="25691" y="20399"/>
                      <a:pt x="27093" y="17012"/>
                      <a:pt x="27093" y="13482"/>
                    </a:cubicBezTo>
                    <a:cubicBezTo>
                      <a:pt x="27093" y="9952"/>
                      <a:pt x="25691" y="6566"/>
                      <a:pt x="23194" y="4069"/>
                    </a:cubicBezTo>
                    <a:cubicBezTo>
                      <a:pt x="20698" y="1573"/>
                      <a:pt x="17312" y="171"/>
                      <a:pt x="13782" y="171"/>
                    </a:cubicBezTo>
                    <a:cubicBezTo>
                      <a:pt x="10252" y="171"/>
                      <a:pt x="6865" y="1573"/>
                      <a:pt x="4369" y="4069"/>
                    </a:cubicBezTo>
                    <a:cubicBezTo>
                      <a:pt x="1873" y="6566"/>
                      <a:pt x="470" y="9952"/>
                      <a:pt x="470" y="13482"/>
                    </a:cubicBezTo>
                    <a:cubicBezTo>
                      <a:pt x="470" y="17012"/>
                      <a:pt x="1873" y="20399"/>
                      <a:pt x="4369" y="22895"/>
                    </a:cubicBezTo>
                    <a:cubicBezTo>
                      <a:pt x="6865" y="25391"/>
                      <a:pt x="10252" y="26794"/>
                      <a:pt x="13782" y="267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38" name="任意多边形: 形状 68937">
                <a:extLst>
                  <a:ext uri="{FF2B5EF4-FFF2-40B4-BE49-F238E27FC236}">
                    <a16:creationId xmlns:a16="http://schemas.microsoft.com/office/drawing/2014/main" id="{D054179A-DF0C-C390-97D5-80A63042CFC0}"/>
                  </a:ext>
                </a:extLst>
              </p:cNvPr>
              <p:cNvSpPr/>
              <p:nvPr/>
            </p:nvSpPr>
            <p:spPr>
              <a:xfrm>
                <a:off x="6719915" y="3862650"/>
                <a:ext cx="26623" cy="26623"/>
              </a:xfrm>
              <a:custGeom>
                <a:avLst/>
                <a:gdLst>
                  <a:gd name="connsiteX0" fmla="*/ 13797 w 26623"/>
                  <a:gd name="connsiteY0" fmla="*/ 26949 h 26623"/>
                  <a:gd name="connsiteX1" fmla="*/ 23210 w 26623"/>
                  <a:gd name="connsiteY1" fmla="*/ 23050 h 26623"/>
                  <a:gd name="connsiteX2" fmla="*/ 27109 w 26623"/>
                  <a:gd name="connsiteY2" fmla="*/ 13637 h 26623"/>
                  <a:gd name="connsiteX3" fmla="*/ 23210 w 26623"/>
                  <a:gd name="connsiteY3" fmla="*/ 4224 h 26623"/>
                  <a:gd name="connsiteX4" fmla="*/ 13797 w 26623"/>
                  <a:gd name="connsiteY4" fmla="*/ 326 h 26623"/>
                  <a:gd name="connsiteX5" fmla="*/ 4384 w 26623"/>
                  <a:gd name="connsiteY5" fmla="*/ 4224 h 26623"/>
                  <a:gd name="connsiteX6" fmla="*/ 486 w 26623"/>
                  <a:gd name="connsiteY6" fmla="*/ 13637 h 26623"/>
                  <a:gd name="connsiteX7" fmla="*/ 4384 w 26623"/>
                  <a:gd name="connsiteY7" fmla="*/ 23050 h 26623"/>
                  <a:gd name="connsiteX8" fmla="*/ 13797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7" y="26949"/>
                    </a:moveTo>
                    <a:cubicBezTo>
                      <a:pt x="17327" y="26949"/>
                      <a:pt x="20714" y="25546"/>
                      <a:pt x="23210" y="23050"/>
                    </a:cubicBezTo>
                    <a:cubicBezTo>
                      <a:pt x="25706" y="20554"/>
                      <a:pt x="27109" y="17167"/>
                      <a:pt x="27109" y="13637"/>
                    </a:cubicBezTo>
                    <a:cubicBezTo>
                      <a:pt x="27109" y="10107"/>
                      <a:pt x="25706" y="6721"/>
                      <a:pt x="23210" y="4224"/>
                    </a:cubicBezTo>
                    <a:cubicBezTo>
                      <a:pt x="20714" y="1728"/>
                      <a:pt x="17327" y="326"/>
                      <a:pt x="13797" y="326"/>
                    </a:cubicBezTo>
                    <a:cubicBezTo>
                      <a:pt x="10267" y="326"/>
                      <a:pt x="6881" y="1728"/>
                      <a:pt x="4384" y="4224"/>
                    </a:cubicBezTo>
                    <a:cubicBezTo>
                      <a:pt x="1888" y="6721"/>
                      <a:pt x="486" y="10107"/>
                      <a:pt x="486" y="13637"/>
                    </a:cubicBezTo>
                    <a:cubicBezTo>
                      <a:pt x="486" y="17167"/>
                      <a:pt x="1888" y="20554"/>
                      <a:pt x="4384" y="23050"/>
                    </a:cubicBezTo>
                    <a:cubicBezTo>
                      <a:pt x="6881" y="25546"/>
                      <a:pt x="10267" y="26949"/>
                      <a:pt x="13797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39" name="任意多边形: 形状 68938">
                <a:extLst>
                  <a:ext uri="{FF2B5EF4-FFF2-40B4-BE49-F238E27FC236}">
                    <a16:creationId xmlns:a16="http://schemas.microsoft.com/office/drawing/2014/main" id="{43C78D76-F40D-4BE8-F89C-18461339596C}"/>
                  </a:ext>
                </a:extLst>
              </p:cNvPr>
              <p:cNvSpPr/>
              <p:nvPr/>
            </p:nvSpPr>
            <p:spPr>
              <a:xfrm>
                <a:off x="7264623" y="3686304"/>
                <a:ext cx="26623" cy="26623"/>
              </a:xfrm>
              <a:custGeom>
                <a:avLst/>
                <a:gdLst>
                  <a:gd name="connsiteX0" fmla="*/ 13843 w 26623"/>
                  <a:gd name="connsiteY0" fmla="*/ 26934 h 26623"/>
                  <a:gd name="connsiteX1" fmla="*/ 23256 w 26623"/>
                  <a:gd name="connsiteY1" fmla="*/ 23035 h 26623"/>
                  <a:gd name="connsiteX2" fmla="*/ 27154 w 26623"/>
                  <a:gd name="connsiteY2" fmla="*/ 13622 h 26623"/>
                  <a:gd name="connsiteX3" fmla="*/ 23256 w 26623"/>
                  <a:gd name="connsiteY3" fmla="*/ 4210 h 26623"/>
                  <a:gd name="connsiteX4" fmla="*/ 13843 w 26623"/>
                  <a:gd name="connsiteY4" fmla="*/ 311 h 26623"/>
                  <a:gd name="connsiteX5" fmla="*/ 4430 w 26623"/>
                  <a:gd name="connsiteY5" fmla="*/ 4210 h 26623"/>
                  <a:gd name="connsiteX6" fmla="*/ 531 w 26623"/>
                  <a:gd name="connsiteY6" fmla="*/ 13622 h 26623"/>
                  <a:gd name="connsiteX7" fmla="*/ 4430 w 26623"/>
                  <a:gd name="connsiteY7" fmla="*/ 23035 h 26623"/>
                  <a:gd name="connsiteX8" fmla="*/ 13843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3" y="26934"/>
                    </a:moveTo>
                    <a:cubicBezTo>
                      <a:pt x="17373" y="26934"/>
                      <a:pt x="20759" y="25531"/>
                      <a:pt x="23256" y="23035"/>
                    </a:cubicBezTo>
                    <a:cubicBezTo>
                      <a:pt x="25752" y="20539"/>
                      <a:pt x="27154" y="17153"/>
                      <a:pt x="27154" y="13622"/>
                    </a:cubicBezTo>
                    <a:cubicBezTo>
                      <a:pt x="27154" y="10092"/>
                      <a:pt x="25752" y="6706"/>
                      <a:pt x="23256" y="4210"/>
                    </a:cubicBezTo>
                    <a:cubicBezTo>
                      <a:pt x="20759" y="1713"/>
                      <a:pt x="17373" y="311"/>
                      <a:pt x="13843" y="311"/>
                    </a:cubicBezTo>
                    <a:cubicBezTo>
                      <a:pt x="10313" y="311"/>
                      <a:pt x="6926" y="1713"/>
                      <a:pt x="4430" y="4210"/>
                    </a:cubicBezTo>
                    <a:cubicBezTo>
                      <a:pt x="1934" y="6706"/>
                      <a:pt x="531" y="10092"/>
                      <a:pt x="531" y="13622"/>
                    </a:cubicBezTo>
                    <a:cubicBezTo>
                      <a:pt x="531" y="17153"/>
                      <a:pt x="1934" y="20539"/>
                      <a:pt x="4430" y="23035"/>
                    </a:cubicBezTo>
                    <a:cubicBezTo>
                      <a:pt x="6926" y="25531"/>
                      <a:pt x="10313" y="26934"/>
                      <a:pt x="13843" y="269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40" name="任意多边形: 形状 68939">
                <a:extLst>
                  <a:ext uri="{FF2B5EF4-FFF2-40B4-BE49-F238E27FC236}">
                    <a16:creationId xmlns:a16="http://schemas.microsoft.com/office/drawing/2014/main" id="{03880278-4E2D-FB0F-E932-3F0F9090D6D8}"/>
                  </a:ext>
                </a:extLst>
              </p:cNvPr>
              <p:cNvSpPr/>
              <p:nvPr/>
            </p:nvSpPr>
            <p:spPr>
              <a:xfrm>
                <a:off x="6681890" y="3357678"/>
                <a:ext cx="26623" cy="26623"/>
              </a:xfrm>
              <a:custGeom>
                <a:avLst/>
                <a:gdLst>
                  <a:gd name="connsiteX0" fmla="*/ 13794 w 26623"/>
                  <a:gd name="connsiteY0" fmla="*/ 26906 h 26623"/>
                  <a:gd name="connsiteX1" fmla="*/ 23207 w 26623"/>
                  <a:gd name="connsiteY1" fmla="*/ 23007 h 26623"/>
                  <a:gd name="connsiteX2" fmla="*/ 27106 w 26623"/>
                  <a:gd name="connsiteY2" fmla="*/ 13595 h 26623"/>
                  <a:gd name="connsiteX3" fmla="*/ 23207 w 26623"/>
                  <a:gd name="connsiteY3" fmla="*/ 4182 h 26623"/>
                  <a:gd name="connsiteX4" fmla="*/ 13794 w 26623"/>
                  <a:gd name="connsiteY4" fmla="*/ 283 h 26623"/>
                  <a:gd name="connsiteX5" fmla="*/ 4381 w 26623"/>
                  <a:gd name="connsiteY5" fmla="*/ 4182 h 26623"/>
                  <a:gd name="connsiteX6" fmla="*/ 482 w 26623"/>
                  <a:gd name="connsiteY6" fmla="*/ 13595 h 26623"/>
                  <a:gd name="connsiteX7" fmla="*/ 4381 w 26623"/>
                  <a:gd name="connsiteY7" fmla="*/ 23007 h 26623"/>
                  <a:gd name="connsiteX8" fmla="*/ 13794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06"/>
                    </a:moveTo>
                    <a:cubicBezTo>
                      <a:pt x="17324" y="26906"/>
                      <a:pt x="20710" y="25504"/>
                      <a:pt x="23207" y="23007"/>
                    </a:cubicBezTo>
                    <a:cubicBezTo>
                      <a:pt x="25703" y="20511"/>
                      <a:pt x="27106" y="17125"/>
                      <a:pt x="27106" y="13595"/>
                    </a:cubicBezTo>
                    <a:cubicBezTo>
                      <a:pt x="27106" y="10064"/>
                      <a:pt x="25703" y="6678"/>
                      <a:pt x="23207" y="4182"/>
                    </a:cubicBezTo>
                    <a:cubicBezTo>
                      <a:pt x="20710" y="1686"/>
                      <a:pt x="17324" y="283"/>
                      <a:pt x="13794" y="283"/>
                    </a:cubicBezTo>
                    <a:cubicBezTo>
                      <a:pt x="10264" y="283"/>
                      <a:pt x="6877" y="1686"/>
                      <a:pt x="4381" y="4182"/>
                    </a:cubicBezTo>
                    <a:cubicBezTo>
                      <a:pt x="1885" y="6678"/>
                      <a:pt x="482" y="10064"/>
                      <a:pt x="482" y="13595"/>
                    </a:cubicBezTo>
                    <a:cubicBezTo>
                      <a:pt x="482" y="17125"/>
                      <a:pt x="1885" y="20511"/>
                      <a:pt x="4381" y="23007"/>
                    </a:cubicBezTo>
                    <a:cubicBezTo>
                      <a:pt x="6877" y="25504"/>
                      <a:pt x="10264" y="26906"/>
                      <a:pt x="13794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41" name="任意多边形: 形状 68940">
                <a:extLst>
                  <a:ext uri="{FF2B5EF4-FFF2-40B4-BE49-F238E27FC236}">
                    <a16:creationId xmlns:a16="http://schemas.microsoft.com/office/drawing/2014/main" id="{C2595178-7111-BC06-A1A4-6DCF63EBA491}"/>
                  </a:ext>
                </a:extLst>
              </p:cNvPr>
              <p:cNvSpPr/>
              <p:nvPr/>
            </p:nvSpPr>
            <p:spPr>
              <a:xfrm>
                <a:off x="6482342" y="3029989"/>
                <a:ext cx="26623" cy="26623"/>
              </a:xfrm>
              <a:custGeom>
                <a:avLst/>
                <a:gdLst>
                  <a:gd name="connsiteX0" fmla="*/ 13777 w 26623"/>
                  <a:gd name="connsiteY0" fmla="*/ 26879 h 26623"/>
                  <a:gd name="connsiteX1" fmla="*/ 23190 w 26623"/>
                  <a:gd name="connsiteY1" fmla="*/ 22980 h 26623"/>
                  <a:gd name="connsiteX2" fmla="*/ 27089 w 26623"/>
                  <a:gd name="connsiteY2" fmla="*/ 13567 h 26623"/>
                  <a:gd name="connsiteX3" fmla="*/ 23190 w 26623"/>
                  <a:gd name="connsiteY3" fmla="*/ 4154 h 26623"/>
                  <a:gd name="connsiteX4" fmla="*/ 13777 w 26623"/>
                  <a:gd name="connsiteY4" fmla="*/ 256 h 26623"/>
                  <a:gd name="connsiteX5" fmla="*/ 4364 w 26623"/>
                  <a:gd name="connsiteY5" fmla="*/ 4154 h 26623"/>
                  <a:gd name="connsiteX6" fmla="*/ 466 w 26623"/>
                  <a:gd name="connsiteY6" fmla="*/ 13567 h 26623"/>
                  <a:gd name="connsiteX7" fmla="*/ 4364 w 26623"/>
                  <a:gd name="connsiteY7" fmla="*/ 22980 h 26623"/>
                  <a:gd name="connsiteX8" fmla="*/ 13777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879"/>
                    </a:moveTo>
                    <a:cubicBezTo>
                      <a:pt x="17307" y="26879"/>
                      <a:pt x="20694" y="25476"/>
                      <a:pt x="23190" y="22980"/>
                    </a:cubicBezTo>
                    <a:cubicBezTo>
                      <a:pt x="25686" y="20484"/>
                      <a:pt x="27089" y="17097"/>
                      <a:pt x="27089" y="13567"/>
                    </a:cubicBezTo>
                    <a:cubicBezTo>
                      <a:pt x="27089" y="10037"/>
                      <a:pt x="25686" y="6651"/>
                      <a:pt x="23190" y="4154"/>
                    </a:cubicBezTo>
                    <a:cubicBezTo>
                      <a:pt x="20694" y="1658"/>
                      <a:pt x="17307" y="256"/>
                      <a:pt x="13777" y="256"/>
                    </a:cubicBezTo>
                    <a:cubicBezTo>
                      <a:pt x="10247" y="256"/>
                      <a:pt x="6861" y="1658"/>
                      <a:pt x="4364" y="4154"/>
                    </a:cubicBezTo>
                    <a:cubicBezTo>
                      <a:pt x="1868" y="6651"/>
                      <a:pt x="466" y="10037"/>
                      <a:pt x="466" y="13567"/>
                    </a:cubicBezTo>
                    <a:cubicBezTo>
                      <a:pt x="466" y="17097"/>
                      <a:pt x="1868" y="20484"/>
                      <a:pt x="4364" y="22980"/>
                    </a:cubicBezTo>
                    <a:cubicBezTo>
                      <a:pt x="6861" y="25476"/>
                      <a:pt x="10247" y="26879"/>
                      <a:pt x="13777" y="268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42" name="任意多边形: 形状 68941">
                <a:extLst>
                  <a:ext uri="{FF2B5EF4-FFF2-40B4-BE49-F238E27FC236}">
                    <a16:creationId xmlns:a16="http://schemas.microsoft.com/office/drawing/2014/main" id="{83F92D63-AB19-42BD-E2B3-468EAA8F2190}"/>
                  </a:ext>
                </a:extLst>
              </p:cNvPr>
              <p:cNvSpPr/>
              <p:nvPr/>
            </p:nvSpPr>
            <p:spPr>
              <a:xfrm>
                <a:off x="6430172" y="3139340"/>
                <a:ext cx="26623" cy="26623"/>
              </a:xfrm>
              <a:custGeom>
                <a:avLst/>
                <a:gdLst>
                  <a:gd name="connsiteX0" fmla="*/ 13773 w 26623"/>
                  <a:gd name="connsiteY0" fmla="*/ 26888 h 26623"/>
                  <a:gd name="connsiteX1" fmla="*/ 23185 w 26623"/>
                  <a:gd name="connsiteY1" fmla="*/ 22989 h 26623"/>
                  <a:gd name="connsiteX2" fmla="*/ 27084 w 26623"/>
                  <a:gd name="connsiteY2" fmla="*/ 13576 h 26623"/>
                  <a:gd name="connsiteX3" fmla="*/ 23185 w 26623"/>
                  <a:gd name="connsiteY3" fmla="*/ 4164 h 26623"/>
                  <a:gd name="connsiteX4" fmla="*/ 13773 w 26623"/>
                  <a:gd name="connsiteY4" fmla="*/ 265 h 26623"/>
                  <a:gd name="connsiteX5" fmla="*/ 4360 w 26623"/>
                  <a:gd name="connsiteY5" fmla="*/ 4164 h 26623"/>
                  <a:gd name="connsiteX6" fmla="*/ 461 w 26623"/>
                  <a:gd name="connsiteY6" fmla="*/ 13576 h 26623"/>
                  <a:gd name="connsiteX7" fmla="*/ 4360 w 26623"/>
                  <a:gd name="connsiteY7" fmla="*/ 22989 h 26623"/>
                  <a:gd name="connsiteX8" fmla="*/ 13773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888"/>
                    </a:moveTo>
                    <a:cubicBezTo>
                      <a:pt x="17303" y="26888"/>
                      <a:pt x="20689" y="25485"/>
                      <a:pt x="23185" y="22989"/>
                    </a:cubicBezTo>
                    <a:cubicBezTo>
                      <a:pt x="25682" y="20493"/>
                      <a:pt x="27084" y="17107"/>
                      <a:pt x="27084" y="13576"/>
                    </a:cubicBezTo>
                    <a:cubicBezTo>
                      <a:pt x="27084" y="10046"/>
                      <a:pt x="25682" y="6660"/>
                      <a:pt x="23185" y="4164"/>
                    </a:cubicBezTo>
                    <a:cubicBezTo>
                      <a:pt x="20689" y="1667"/>
                      <a:pt x="17303" y="265"/>
                      <a:pt x="13773" y="265"/>
                    </a:cubicBezTo>
                    <a:cubicBezTo>
                      <a:pt x="10243" y="265"/>
                      <a:pt x="6856" y="1667"/>
                      <a:pt x="4360" y="4164"/>
                    </a:cubicBezTo>
                    <a:cubicBezTo>
                      <a:pt x="1864" y="6660"/>
                      <a:pt x="461" y="10046"/>
                      <a:pt x="461" y="13576"/>
                    </a:cubicBezTo>
                    <a:cubicBezTo>
                      <a:pt x="461" y="17107"/>
                      <a:pt x="1864" y="20493"/>
                      <a:pt x="4360" y="22989"/>
                    </a:cubicBezTo>
                    <a:cubicBezTo>
                      <a:pt x="6856" y="25485"/>
                      <a:pt x="10243" y="26888"/>
                      <a:pt x="13773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43" name="任意多边形: 形状 68942">
                <a:extLst>
                  <a:ext uri="{FF2B5EF4-FFF2-40B4-BE49-F238E27FC236}">
                    <a16:creationId xmlns:a16="http://schemas.microsoft.com/office/drawing/2014/main" id="{93DD66B0-17D2-6786-D05F-4237A62775E7}"/>
                  </a:ext>
                </a:extLst>
              </p:cNvPr>
              <p:cNvSpPr/>
              <p:nvPr/>
            </p:nvSpPr>
            <p:spPr>
              <a:xfrm>
                <a:off x="7346498" y="3388666"/>
                <a:ext cx="26623" cy="26623"/>
              </a:xfrm>
              <a:custGeom>
                <a:avLst/>
                <a:gdLst>
                  <a:gd name="connsiteX0" fmla="*/ 13850 w 26623"/>
                  <a:gd name="connsiteY0" fmla="*/ 26909 h 26623"/>
                  <a:gd name="connsiteX1" fmla="*/ 23262 w 26623"/>
                  <a:gd name="connsiteY1" fmla="*/ 23010 h 26623"/>
                  <a:gd name="connsiteX2" fmla="*/ 27161 w 26623"/>
                  <a:gd name="connsiteY2" fmla="*/ 13597 h 26623"/>
                  <a:gd name="connsiteX3" fmla="*/ 23262 w 26623"/>
                  <a:gd name="connsiteY3" fmla="*/ 4185 h 26623"/>
                  <a:gd name="connsiteX4" fmla="*/ 13850 w 26623"/>
                  <a:gd name="connsiteY4" fmla="*/ 286 h 26623"/>
                  <a:gd name="connsiteX5" fmla="*/ 4437 w 26623"/>
                  <a:gd name="connsiteY5" fmla="*/ 4185 h 26623"/>
                  <a:gd name="connsiteX6" fmla="*/ 538 w 26623"/>
                  <a:gd name="connsiteY6" fmla="*/ 13597 h 26623"/>
                  <a:gd name="connsiteX7" fmla="*/ 4437 w 26623"/>
                  <a:gd name="connsiteY7" fmla="*/ 23010 h 26623"/>
                  <a:gd name="connsiteX8" fmla="*/ 13850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0" y="26909"/>
                    </a:moveTo>
                    <a:cubicBezTo>
                      <a:pt x="17380" y="26909"/>
                      <a:pt x="20766" y="25506"/>
                      <a:pt x="23262" y="23010"/>
                    </a:cubicBezTo>
                    <a:cubicBezTo>
                      <a:pt x="25759" y="20514"/>
                      <a:pt x="27161" y="17128"/>
                      <a:pt x="27161" y="13597"/>
                    </a:cubicBezTo>
                    <a:cubicBezTo>
                      <a:pt x="27161" y="10067"/>
                      <a:pt x="25759" y="6681"/>
                      <a:pt x="23262" y="4185"/>
                    </a:cubicBezTo>
                    <a:cubicBezTo>
                      <a:pt x="20766" y="1688"/>
                      <a:pt x="17380" y="286"/>
                      <a:pt x="13850" y="286"/>
                    </a:cubicBezTo>
                    <a:cubicBezTo>
                      <a:pt x="10319" y="286"/>
                      <a:pt x="6933" y="1688"/>
                      <a:pt x="4437" y="4185"/>
                    </a:cubicBezTo>
                    <a:cubicBezTo>
                      <a:pt x="1941" y="6681"/>
                      <a:pt x="538" y="10067"/>
                      <a:pt x="538" y="13597"/>
                    </a:cubicBezTo>
                    <a:cubicBezTo>
                      <a:pt x="538" y="17128"/>
                      <a:pt x="1941" y="20514"/>
                      <a:pt x="4437" y="23010"/>
                    </a:cubicBezTo>
                    <a:cubicBezTo>
                      <a:pt x="6933" y="25506"/>
                      <a:pt x="10319" y="26909"/>
                      <a:pt x="13850" y="2690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44" name="任意多边形: 形状 68943">
                <a:extLst>
                  <a:ext uri="{FF2B5EF4-FFF2-40B4-BE49-F238E27FC236}">
                    <a16:creationId xmlns:a16="http://schemas.microsoft.com/office/drawing/2014/main" id="{9E94806A-B3DD-3BF9-F854-986DB39F03A1}"/>
                  </a:ext>
                </a:extLst>
              </p:cNvPr>
              <p:cNvSpPr/>
              <p:nvPr/>
            </p:nvSpPr>
            <p:spPr>
              <a:xfrm>
                <a:off x="6040768" y="2582407"/>
                <a:ext cx="26623" cy="26623"/>
              </a:xfrm>
              <a:custGeom>
                <a:avLst/>
                <a:gdLst>
                  <a:gd name="connsiteX0" fmla="*/ 13740 w 26623"/>
                  <a:gd name="connsiteY0" fmla="*/ 26841 h 26623"/>
                  <a:gd name="connsiteX1" fmla="*/ 23153 w 26623"/>
                  <a:gd name="connsiteY1" fmla="*/ 22942 h 26623"/>
                  <a:gd name="connsiteX2" fmla="*/ 27052 w 26623"/>
                  <a:gd name="connsiteY2" fmla="*/ 13530 h 26623"/>
                  <a:gd name="connsiteX3" fmla="*/ 23153 w 26623"/>
                  <a:gd name="connsiteY3" fmla="*/ 4117 h 26623"/>
                  <a:gd name="connsiteX4" fmla="*/ 13740 w 26623"/>
                  <a:gd name="connsiteY4" fmla="*/ 218 h 26623"/>
                  <a:gd name="connsiteX5" fmla="*/ 4327 w 26623"/>
                  <a:gd name="connsiteY5" fmla="*/ 4117 h 26623"/>
                  <a:gd name="connsiteX6" fmla="*/ 428 w 26623"/>
                  <a:gd name="connsiteY6" fmla="*/ 13530 h 26623"/>
                  <a:gd name="connsiteX7" fmla="*/ 4327 w 26623"/>
                  <a:gd name="connsiteY7" fmla="*/ 22942 h 26623"/>
                  <a:gd name="connsiteX8" fmla="*/ 13740 w 26623"/>
                  <a:gd name="connsiteY8" fmla="*/ 268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0" y="26841"/>
                    </a:moveTo>
                    <a:cubicBezTo>
                      <a:pt x="17270" y="26841"/>
                      <a:pt x="20657" y="25439"/>
                      <a:pt x="23153" y="22942"/>
                    </a:cubicBezTo>
                    <a:cubicBezTo>
                      <a:pt x="25649" y="20446"/>
                      <a:pt x="27052" y="17060"/>
                      <a:pt x="27052" y="13530"/>
                    </a:cubicBezTo>
                    <a:cubicBezTo>
                      <a:pt x="27052" y="9999"/>
                      <a:pt x="25649" y="6613"/>
                      <a:pt x="23153" y="4117"/>
                    </a:cubicBezTo>
                    <a:cubicBezTo>
                      <a:pt x="20657" y="1621"/>
                      <a:pt x="17270" y="218"/>
                      <a:pt x="13740" y="218"/>
                    </a:cubicBezTo>
                    <a:cubicBezTo>
                      <a:pt x="10210" y="218"/>
                      <a:pt x="6824" y="1621"/>
                      <a:pt x="4327" y="4117"/>
                    </a:cubicBezTo>
                    <a:cubicBezTo>
                      <a:pt x="1831" y="6613"/>
                      <a:pt x="428" y="9999"/>
                      <a:pt x="428" y="13530"/>
                    </a:cubicBezTo>
                    <a:cubicBezTo>
                      <a:pt x="428" y="17060"/>
                      <a:pt x="1831" y="20446"/>
                      <a:pt x="4327" y="22942"/>
                    </a:cubicBezTo>
                    <a:cubicBezTo>
                      <a:pt x="6824" y="25439"/>
                      <a:pt x="10210" y="26841"/>
                      <a:pt x="13740" y="268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45" name="任意多边形: 形状 68944">
                <a:extLst>
                  <a:ext uri="{FF2B5EF4-FFF2-40B4-BE49-F238E27FC236}">
                    <a16:creationId xmlns:a16="http://schemas.microsoft.com/office/drawing/2014/main" id="{43DCBAF4-E3BE-8246-10A6-F55CD12FCD27}"/>
                  </a:ext>
                </a:extLst>
              </p:cNvPr>
              <p:cNvSpPr/>
              <p:nvPr/>
            </p:nvSpPr>
            <p:spPr>
              <a:xfrm>
                <a:off x="6514837" y="2140768"/>
                <a:ext cx="26623" cy="26623"/>
              </a:xfrm>
              <a:custGeom>
                <a:avLst/>
                <a:gdLst>
                  <a:gd name="connsiteX0" fmla="*/ 13780 w 26623"/>
                  <a:gd name="connsiteY0" fmla="*/ 26804 h 26623"/>
                  <a:gd name="connsiteX1" fmla="*/ 23193 w 26623"/>
                  <a:gd name="connsiteY1" fmla="*/ 22905 h 26623"/>
                  <a:gd name="connsiteX2" fmla="*/ 27091 w 26623"/>
                  <a:gd name="connsiteY2" fmla="*/ 13493 h 26623"/>
                  <a:gd name="connsiteX3" fmla="*/ 23193 w 26623"/>
                  <a:gd name="connsiteY3" fmla="*/ 4080 h 26623"/>
                  <a:gd name="connsiteX4" fmla="*/ 13780 w 26623"/>
                  <a:gd name="connsiteY4" fmla="*/ 181 h 26623"/>
                  <a:gd name="connsiteX5" fmla="*/ 4367 w 26623"/>
                  <a:gd name="connsiteY5" fmla="*/ 4080 h 26623"/>
                  <a:gd name="connsiteX6" fmla="*/ 468 w 26623"/>
                  <a:gd name="connsiteY6" fmla="*/ 13493 h 26623"/>
                  <a:gd name="connsiteX7" fmla="*/ 4367 w 26623"/>
                  <a:gd name="connsiteY7" fmla="*/ 22905 h 26623"/>
                  <a:gd name="connsiteX8" fmla="*/ 13780 w 26623"/>
                  <a:gd name="connsiteY8" fmla="*/ 268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0" y="26804"/>
                    </a:moveTo>
                    <a:cubicBezTo>
                      <a:pt x="17310" y="26804"/>
                      <a:pt x="20696" y="25402"/>
                      <a:pt x="23193" y="22905"/>
                    </a:cubicBezTo>
                    <a:cubicBezTo>
                      <a:pt x="25689" y="20409"/>
                      <a:pt x="27091" y="17023"/>
                      <a:pt x="27091" y="13493"/>
                    </a:cubicBezTo>
                    <a:cubicBezTo>
                      <a:pt x="27091" y="9962"/>
                      <a:pt x="25689" y="6576"/>
                      <a:pt x="23193" y="4080"/>
                    </a:cubicBezTo>
                    <a:cubicBezTo>
                      <a:pt x="20696" y="1584"/>
                      <a:pt x="17310" y="181"/>
                      <a:pt x="13780" y="181"/>
                    </a:cubicBezTo>
                    <a:cubicBezTo>
                      <a:pt x="10250" y="181"/>
                      <a:pt x="6863" y="1584"/>
                      <a:pt x="4367" y="4080"/>
                    </a:cubicBezTo>
                    <a:cubicBezTo>
                      <a:pt x="1871" y="6576"/>
                      <a:pt x="468" y="9962"/>
                      <a:pt x="468" y="13493"/>
                    </a:cubicBezTo>
                    <a:cubicBezTo>
                      <a:pt x="468" y="17023"/>
                      <a:pt x="1871" y="20409"/>
                      <a:pt x="4367" y="22905"/>
                    </a:cubicBezTo>
                    <a:cubicBezTo>
                      <a:pt x="6863" y="25402"/>
                      <a:pt x="10250" y="26804"/>
                      <a:pt x="13780" y="2680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46" name="任意多边形: 形状 68945">
                <a:extLst>
                  <a:ext uri="{FF2B5EF4-FFF2-40B4-BE49-F238E27FC236}">
                    <a16:creationId xmlns:a16="http://schemas.microsoft.com/office/drawing/2014/main" id="{9DE360B5-D0AA-E620-D396-15F3E0C00B01}"/>
                  </a:ext>
                </a:extLst>
              </p:cNvPr>
              <p:cNvSpPr/>
              <p:nvPr/>
            </p:nvSpPr>
            <p:spPr>
              <a:xfrm>
                <a:off x="5670641" y="3449986"/>
                <a:ext cx="26623" cy="26623"/>
              </a:xfrm>
              <a:custGeom>
                <a:avLst/>
                <a:gdLst>
                  <a:gd name="connsiteX0" fmla="*/ 13709 w 26623"/>
                  <a:gd name="connsiteY0" fmla="*/ 26914 h 26623"/>
                  <a:gd name="connsiteX1" fmla="*/ 23122 w 26623"/>
                  <a:gd name="connsiteY1" fmla="*/ 23015 h 26623"/>
                  <a:gd name="connsiteX2" fmla="*/ 27021 w 26623"/>
                  <a:gd name="connsiteY2" fmla="*/ 13602 h 26623"/>
                  <a:gd name="connsiteX3" fmla="*/ 23122 w 26623"/>
                  <a:gd name="connsiteY3" fmla="*/ 4190 h 26623"/>
                  <a:gd name="connsiteX4" fmla="*/ 13709 w 26623"/>
                  <a:gd name="connsiteY4" fmla="*/ 291 h 26623"/>
                  <a:gd name="connsiteX5" fmla="*/ 4296 w 26623"/>
                  <a:gd name="connsiteY5" fmla="*/ 4190 h 26623"/>
                  <a:gd name="connsiteX6" fmla="*/ 397 w 26623"/>
                  <a:gd name="connsiteY6" fmla="*/ 13602 h 26623"/>
                  <a:gd name="connsiteX7" fmla="*/ 4296 w 26623"/>
                  <a:gd name="connsiteY7" fmla="*/ 23015 h 26623"/>
                  <a:gd name="connsiteX8" fmla="*/ 13709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914"/>
                    </a:moveTo>
                    <a:cubicBezTo>
                      <a:pt x="17239" y="26914"/>
                      <a:pt x="20625" y="25511"/>
                      <a:pt x="23122" y="23015"/>
                    </a:cubicBezTo>
                    <a:cubicBezTo>
                      <a:pt x="25618" y="20519"/>
                      <a:pt x="27021" y="17133"/>
                      <a:pt x="27021" y="13602"/>
                    </a:cubicBezTo>
                    <a:cubicBezTo>
                      <a:pt x="27021" y="10072"/>
                      <a:pt x="25618" y="6686"/>
                      <a:pt x="23122" y="4190"/>
                    </a:cubicBezTo>
                    <a:cubicBezTo>
                      <a:pt x="20625" y="1693"/>
                      <a:pt x="17239" y="291"/>
                      <a:pt x="13709" y="291"/>
                    </a:cubicBezTo>
                    <a:cubicBezTo>
                      <a:pt x="10179" y="291"/>
                      <a:pt x="6793" y="1693"/>
                      <a:pt x="4296" y="4190"/>
                    </a:cubicBezTo>
                    <a:cubicBezTo>
                      <a:pt x="1800" y="6686"/>
                      <a:pt x="397" y="10072"/>
                      <a:pt x="397" y="13602"/>
                    </a:cubicBezTo>
                    <a:cubicBezTo>
                      <a:pt x="397" y="17133"/>
                      <a:pt x="1800" y="20519"/>
                      <a:pt x="4296" y="23015"/>
                    </a:cubicBezTo>
                    <a:cubicBezTo>
                      <a:pt x="6793" y="25511"/>
                      <a:pt x="10179" y="26914"/>
                      <a:pt x="13709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47" name="任意多边形: 形状 68946">
                <a:extLst>
                  <a:ext uri="{FF2B5EF4-FFF2-40B4-BE49-F238E27FC236}">
                    <a16:creationId xmlns:a16="http://schemas.microsoft.com/office/drawing/2014/main" id="{C12BB94E-2A5A-9EAF-DBE4-D1CBD75F1EFB}"/>
                  </a:ext>
                </a:extLst>
              </p:cNvPr>
              <p:cNvSpPr/>
              <p:nvPr/>
            </p:nvSpPr>
            <p:spPr>
              <a:xfrm>
                <a:off x="6810846" y="3456784"/>
                <a:ext cx="26623" cy="26623"/>
              </a:xfrm>
              <a:custGeom>
                <a:avLst/>
                <a:gdLst>
                  <a:gd name="connsiteX0" fmla="*/ 13805 w 26623"/>
                  <a:gd name="connsiteY0" fmla="*/ 26915 h 26623"/>
                  <a:gd name="connsiteX1" fmla="*/ 23217 w 26623"/>
                  <a:gd name="connsiteY1" fmla="*/ 23016 h 26623"/>
                  <a:gd name="connsiteX2" fmla="*/ 27116 w 26623"/>
                  <a:gd name="connsiteY2" fmla="*/ 13603 h 26623"/>
                  <a:gd name="connsiteX3" fmla="*/ 23217 w 26623"/>
                  <a:gd name="connsiteY3" fmla="*/ 4190 h 26623"/>
                  <a:gd name="connsiteX4" fmla="*/ 13805 w 26623"/>
                  <a:gd name="connsiteY4" fmla="*/ 291 h 26623"/>
                  <a:gd name="connsiteX5" fmla="*/ 4392 w 26623"/>
                  <a:gd name="connsiteY5" fmla="*/ 4190 h 26623"/>
                  <a:gd name="connsiteX6" fmla="*/ 493 w 26623"/>
                  <a:gd name="connsiteY6" fmla="*/ 13603 h 26623"/>
                  <a:gd name="connsiteX7" fmla="*/ 4392 w 26623"/>
                  <a:gd name="connsiteY7" fmla="*/ 23016 h 26623"/>
                  <a:gd name="connsiteX8" fmla="*/ 13805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915"/>
                    </a:moveTo>
                    <a:cubicBezTo>
                      <a:pt x="17335" y="26915"/>
                      <a:pt x="20721" y="25512"/>
                      <a:pt x="23217" y="23016"/>
                    </a:cubicBezTo>
                    <a:cubicBezTo>
                      <a:pt x="25714" y="20519"/>
                      <a:pt x="27116" y="17133"/>
                      <a:pt x="27116" y="13603"/>
                    </a:cubicBezTo>
                    <a:cubicBezTo>
                      <a:pt x="27116" y="10073"/>
                      <a:pt x="25714" y="6687"/>
                      <a:pt x="23217" y="4190"/>
                    </a:cubicBezTo>
                    <a:cubicBezTo>
                      <a:pt x="20721" y="1694"/>
                      <a:pt x="17335" y="291"/>
                      <a:pt x="13805" y="291"/>
                    </a:cubicBezTo>
                    <a:cubicBezTo>
                      <a:pt x="10274" y="291"/>
                      <a:pt x="6888" y="1694"/>
                      <a:pt x="4392" y="4190"/>
                    </a:cubicBezTo>
                    <a:cubicBezTo>
                      <a:pt x="1896" y="6687"/>
                      <a:pt x="493" y="10073"/>
                      <a:pt x="493" y="13603"/>
                    </a:cubicBezTo>
                    <a:cubicBezTo>
                      <a:pt x="493" y="17133"/>
                      <a:pt x="1896" y="20519"/>
                      <a:pt x="4392" y="23016"/>
                    </a:cubicBezTo>
                    <a:cubicBezTo>
                      <a:pt x="6888" y="25512"/>
                      <a:pt x="10274" y="26915"/>
                      <a:pt x="13805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48" name="任意多边形: 形状 68947">
                <a:extLst>
                  <a:ext uri="{FF2B5EF4-FFF2-40B4-BE49-F238E27FC236}">
                    <a16:creationId xmlns:a16="http://schemas.microsoft.com/office/drawing/2014/main" id="{67ADC2ED-3A39-C5E3-A6FA-F8F794E0E9B0}"/>
                  </a:ext>
                </a:extLst>
              </p:cNvPr>
              <p:cNvSpPr/>
              <p:nvPr/>
            </p:nvSpPr>
            <p:spPr>
              <a:xfrm>
                <a:off x="6157065" y="4379437"/>
                <a:ext cx="26623" cy="26623"/>
              </a:xfrm>
              <a:custGeom>
                <a:avLst/>
                <a:gdLst>
                  <a:gd name="connsiteX0" fmla="*/ 13750 w 26623"/>
                  <a:gd name="connsiteY0" fmla="*/ 26992 h 26623"/>
                  <a:gd name="connsiteX1" fmla="*/ 23163 w 26623"/>
                  <a:gd name="connsiteY1" fmla="*/ 23093 h 26623"/>
                  <a:gd name="connsiteX2" fmla="*/ 27061 w 26623"/>
                  <a:gd name="connsiteY2" fmla="*/ 13681 h 26623"/>
                  <a:gd name="connsiteX3" fmla="*/ 23163 w 26623"/>
                  <a:gd name="connsiteY3" fmla="*/ 4268 h 26623"/>
                  <a:gd name="connsiteX4" fmla="*/ 13750 w 26623"/>
                  <a:gd name="connsiteY4" fmla="*/ 369 h 26623"/>
                  <a:gd name="connsiteX5" fmla="*/ 4337 w 26623"/>
                  <a:gd name="connsiteY5" fmla="*/ 4268 h 26623"/>
                  <a:gd name="connsiteX6" fmla="*/ 438 w 26623"/>
                  <a:gd name="connsiteY6" fmla="*/ 13681 h 26623"/>
                  <a:gd name="connsiteX7" fmla="*/ 4337 w 26623"/>
                  <a:gd name="connsiteY7" fmla="*/ 23093 h 26623"/>
                  <a:gd name="connsiteX8" fmla="*/ 13750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0" y="26992"/>
                    </a:moveTo>
                    <a:cubicBezTo>
                      <a:pt x="17280" y="26992"/>
                      <a:pt x="20666" y="25590"/>
                      <a:pt x="23163" y="23093"/>
                    </a:cubicBezTo>
                    <a:cubicBezTo>
                      <a:pt x="25659" y="20597"/>
                      <a:pt x="27061" y="17211"/>
                      <a:pt x="27061" y="13681"/>
                    </a:cubicBezTo>
                    <a:cubicBezTo>
                      <a:pt x="27061" y="10150"/>
                      <a:pt x="25659" y="6764"/>
                      <a:pt x="23163" y="4268"/>
                    </a:cubicBezTo>
                    <a:cubicBezTo>
                      <a:pt x="20666" y="1772"/>
                      <a:pt x="17280" y="369"/>
                      <a:pt x="13750" y="369"/>
                    </a:cubicBezTo>
                    <a:cubicBezTo>
                      <a:pt x="10220" y="369"/>
                      <a:pt x="6833" y="1772"/>
                      <a:pt x="4337" y="4268"/>
                    </a:cubicBezTo>
                    <a:cubicBezTo>
                      <a:pt x="1841" y="6764"/>
                      <a:pt x="438" y="10150"/>
                      <a:pt x="438" y="13681"/>
                    </a:cubicBezTo>
                    <a:cubicBezTo>
                      <a:pt x="438" y="17211"/>
                      <a:pt x="1841" y="20597"/>
                      <a:pt x="4337" y="23093"/>
                    </a:cubicBezTo>
                    <a:cubicBezTo>
                      <a:pt x="6833" y="25590"/>
                      <a:pt x="10220" y="26992"/>
                      <a:pt x="13750" y="269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49" name="任意多边形: 形状 68948">
                <a:extLst>
                  <a:ext uri="{FF2B5EF4-FFF2-40B4-BE49-F238E27FC236}">
                    <a16:creationId xmlns:a16="http://schemas.microsoft.com/office/drawing/2014/main" id="{D35AC21E-0D91-D30B-8CC8-07FA57076D7B}"/>
                  </a:ext>
                </a:extLst>
              </p:cNvPr>
              <p:cNvSpPr/>
              <p:nvPr/>
            </p:nvSpPr>
            <p:spPr>
              <a:xfrm>
                <a:off x="6859662" y="3989594"/>
                <a:ext cx="26623" cy="26623"/>
              </a:xfrm>
              <a:custGeom>
                <a:avLst/>
                <a:gdLst>
                  <a:gd name="connsiteX0" fmla="*/ 13809 w 26623"/>
                  <a:gd name="connsiteY0" fmla="*/ 26959 h 26623"/>
                  <a:gd name="connsiteX1" fmla="*/ 23222 w 26623"/>
                  <a:gd name="connsiteY1" fmla="*/ 23061 h 26623"/>
                  <a:gd name="connsiteX2" fmla="*/ 27120 w 26623"/>
                  <a:gd name="connsiteY2" fmla="*/ 13648 h 26623"/>
                  <a:gd name="connsiteX3" fmla="*/ 23222 w 26623"/>
                  <a:gd name="connsiteY3" fmla="*/ 4235 h 26623"/>
                  <a:gd name="connsiteX4" fmla="*/ 13809 w 26623"/>
                  <a:gd name="connsiteY4" fmla="*/ 336 h 26623"/>
                  <a:gd name="connsiteX5" fmla="*/ 4396 w 26623"/>
                  <a:gd name="connsiteY5" fmla="*/ 4235 h 26623"/>
                  <a:gd name="connsiteX6" fmla="*/ 497 w 26623"/>
                  <a:gd name="connsiteY6" fmla="*/ 13648 h 26623"/>
                  <a:gd name="connsiteX7" fmla="*/ 4396 w 26623"/>
                  <a:gd name="connsiteY7" fmla="*/ 23061 h 26623"/>
                  <a:gd name="connsiteX8" fmla="*/ 13809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59"/>
                    </a:moveTo>
                    <a:cubicBezTo>
                      <a:pt x="17339" y="26959"/>
                      <a:pt x="20725" y="25557"/>
                      <a:pt x="23222" y="23061"/>
                    </a:cubicBezTo>
                    <a:cubicBezTo>
                      <a:pt x="25718" y="20564"/>
                      <a:pt x="27120" y="17178"/>
                      <a:pt x="27120" y="13648"/>
                    </a:cubicBezTo>
                    <a:cubicBezTo>
                      <a:pt x="27120" y="10118"/>
                      <a:pt x="25718" y="6731"/>
                      <a:pt x="23222" y="4235"/>
                    </a:cubicBezTo>
                    <a:cubicBezTo>
                      <a:pt x="20725" y="1739"/>
                      <a:pt x="17339" y="336"/>
                      <a:pt x="13809" y="336"/>
                    </a:cubicBezTo>
                    <a:cubicBezTo>
                      <a:pt x="10279" y="336"/>
                      <a:pt x="6892" y="1739"/>
                      <a:pt x="4396" y="4235"/>
                    </a:cubicBezTo>
                    <a:cubicBezTo>
                      <a:pt x="1900" y="6731"/>
                      <a:pt x="497" y="10118"/>
                      <a:pt x="497" y="13648"/>
                    </a:cubicBezTo>
                    <a:cubicBezTo>
                      <a:pt x="497" y="17178"/>
                      <a:pt x="1900" y="20564"/>
                      <a:pt x="4396" y="23061"/>
                    </a:cubicBezTo>
                    <a:cubicBezTo>
                      <a:pt x="6892" y="25557"/>
                      <a:pt x="10279" y="26959"/>
                      <a:pt x="13809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50" name="任意多边形: 形状 68949">
                <a:extLst>
                  <a:ext uri="{FF2B5EF4-FFF2-40B4-BE49-F238E27FC236}">
                    <a16:creationId xmlns:a16="http://schemas.microsoft.com/office/drawing/2014/main" id="{A4EDDDC2-BD16-5944-859A-E75116C6D3D1}"/>
                  </a:ext>
                </a:extLst>
              </p:cNvPr>
              <p:cNvSpPr/>
              <p:nvPr/>
            </p:nvSpPr>
            <p:spPr>
              <a:xfrm>
                <a:off x="7890914" y="3914487"/>
                <a:ext cx="26623" cy="26623"/>
              </a:xfrm>
              <a:custGeom>
                <a:avLst/>
                <a:gdLst>
                  <a:gd name="connsiteX0" fmla="*/ 13895 w 26623"/>
                  <a:gd name="connsiteY0" fmla="*/ 26953 h 26623"/>
                  <a:gd name="connsiteX1" fmla="*/ 23308 w 26623"/>
                  <a:gd name="connsiteY1" fmla="*/ 23054 h 26623"/>
                  <a:gd name="connsiteX2" fmla="*/ 27207 w 26623"/>
                  <a:gd name="connsiteY2" fmla="*/ 13641 h 26623"/>
                  <a:gd name="connsiteX3" fmla="*/ 23308 w 26623"/>
                  <a:gd name="connsiteY3" fmla="*/ 4229 h 26623"/>
                  <a:gd name="connsiteX4" fmla="*/ 13895 w 26623"/>
                  <a:gd name="connsiteY4" fmla="*/ 330 h 26623"/>
                  <a:gd name="connsiteX5" fmla="*/ 4483 w 26623"/>
                  <a:gd name="connsiteY5" fmla="*/ 4229 h 26623"/>
                  <a:gd name="connsiteX6" fmla="*/ 584 w 26623"/>
                  <a:gd name="connsiteY6" fmla="*/ 13641 h 26623"/>
                  <a:gd name="connsiteX7" fmla="*/ 4483 w 26623"/>
                  <a:gd name="connsiteY7" fmla="*/ 23054 h 26623"/>
                  <a:gd name="connsiteX8" fmla="*/ 13895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5" y="26953"/>
                    </a:moveTo>
                    <a:cubicBezTo>
                      <a:pt x="17426" y="26953"/>
                      <a:pt x="20812" y="25550"/>
                      <a:pt x="23308" y="23054"/>
                    </a:cubicBezTo>
                    <a:cubicBezTo>
                      <a:pt x="25804" y="20558"/>
                      <a:pt x="27207" y="17172"/>
                      <a:pt x="27207" y="13641"/>
                    </a:cubicBezTo>
                    <a:cubicBezTo>
                      <a:pt x="27207" y="10111"/>
                      <a:pt x="25804" y="6725"/>
                      <a:pt x="23308" y="4229"/>
                    </a:cubicBezTo>
                    <a:cubicBezTo>
                      <a:pt x="20812" y="1732"/>
                      <a:pt x="17426" y="330"/>
                      <a:pt x="13895" y="330"/>
                    </a:cubicBezTo>
                    <a:cubicBezTo>
                      <a:pt x="10365" y="330"/>
                      <a:pt x="6979" y="1732"/>
                      <a:pt x="4483" y="4229"/>
                    </a:cubicBezTo>
                    <a:cubicBezTo>
                      <a:pt x="1986" y="6725"/>
                      <a:pt x="584" y="10111"/>
                      <a:pt x="584" y="13641"/>
                    </a:cubicBezTo>
                    <a:cubicBezTo>
                      <a:pt x="584" y="17172"/>
                      <a:pt x="1986" y="20558"/>
                      <a:pt x="4483" y="23054"/>
                    </a:cubicBezTo>
                    <a:cubicBezTo>
                      <a:pt x="6979" y="25550"/>
                      <a:pt x="10365" y="26953"/>
                      <a:pt x="13895" y="269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51" name="任意多边形: 形状 68950">
                <a:extLst>
                  <a:ext uri="{FF2B5EF4-FFF2-40B4-BE49-F238E27FC236}">
                    <a16:creationId xmlns:a16="http://schemas.microsoft.com/office/drawing/2014/main" id="{3515B643-8D2A-9944-EA83-5FC0989AC896}"/>
                  </a:ext>
                </a:extLst>
              </p:cNvPr>
              <p:cNvSpPr/>
              <p:nvPr/>
            </p:nvSpPr>
            <p:spPr>
              <a:xfrm>
                <a:off x="8364021" y="3799970"/>
                <a:ext cx="26623" cy="26623"/>
              </a:xfrm>
              <a:custGeom>
                <a:avLst/>
                <a:gdLst>
                  <a:gd name="connsiteX0" fmla="*/ 13935 w 26623"/>
                  <a:gd name="connsiteY0" fmla="*/ 26943 h 26623"/>
                  <a:gd name="connsiteX1" fmla="*/ 23348 w 26623"/>
                  <a:gd name="connsiteY1" fmla="*/ 23045 h 26623"/>
                  <a:gd name="connsiteX2" fmla="*/ 27247 w 26623"/>
                  <a:gd name="connsiteY2" fmla="*/ 13632 h 26623"/>
                  <a:gd name="connsiteX3" fmla="*/ 23348 w 26623"/>
                  <a:gd name="connsiteY3" fmla="*/ 4219 h 26623"/>
                  <a:gd name="connsiteX4" fmla="*/ 13935 w 26623"/>
                  <a:gd name="connsiteY4" fmla="*/ 320 h 26623"/>
                  <a:gd name="connsiteX5" fmla="*/ 4522 w 26623"/>
                  <a:gd name="connsiteY5" fmla="*/ 4219 h 26623"/>
                  <a:gd name="connsiteX6" fmla="*/ 624 w 26623"/>
                  <a:gd name="connsiteY6" fmla="*/ 13632 h 26623"/>
                  <a:gd name="connsiteX7" fmla="*/ 4522 w 26623"/>
                  <a:gd name="connsiteY7" fmla="*/ 23045 h 26623"/>
                  <a:gd name="connsiteX8" fmla="*/ 13935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5" y="26943"/>
                    </a:moveTo>
                    <a:cubicBezTo>
                      <a:pt x="17465" y="26943"/>
                      <a:pt x="20852" y="25541"/>
                      <a:pt x="23348" y="23045"/>
                    </a:cubicBezTo>
                    <a:cubicBezTo>
                      <a:pt x="25844" y="20548"/>
                      <a:pt x="27247" y="17162"/>
                      <a:pt x="27247" y="13632"/>
                    </a:cubicBezTo>
                    <a:cubicBezTo>
                      <a:pt x="27247" y="10102"/>
                      <a:pt x="25844" y="6715"/>
                      <a:pt x="23348" y="4219"/>
                    </a:cubicBezTo>
                    <a:cubicBezTo>
                      <a:pt x="20852" y="1723"/>
                      <a:pt x="17465" y="320"/>
                      <a:pt x="13935" y="320"/>
                    </a:cubicBezTo>
                    <a:cubicBezTo>
                      <a:pt x="10405" y="320"/>
                      <a:pt x="7019" y="1723"/>
                      <a:pt x="4522" y="4219"/>
                    </a:cubicBezTo>
                    <a:cubicBezTo>
                      <a:pt x="2026" y="6715"/>
                      <a:pt x="624" y="10102"/>
                      <a:pt x="624" y="13632"/>
                    </a:cubicBezTo>
                    <a:cubicBezTo>
                      <a:pt x="624" y="17162"/>
                      <a:pt x="2026" y="20548"/>
                      <a:pt x="4522" y="23045"/>
                    </a:cubicBezTo>
                    <a:cubicBezTo>
                      <a:pt x="7019" y="25541"/>
                      <a:pt x="10405" y="26943"/>
                      <a:pt x="13935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52" name="任意多边形: 形状 68951">
                <a:extLst>
                  <a:ext uri="{FF2B5EF4-FFF2-40B4-BE49-F238E27FC236}">
                    <a16:creationId xmlns:a16="http://schemas.microsoft.com/office/drawing/2014/main" id="{449B594A-0CE3-0835-00A8-43C7F3B1C1D7}"/>
                  </a:ext>
                </a:extLst>
              </p:cNvPr>
              <p:cNvSpPr/>
              <p:nvPr/>
            </p:nvSpPr>
            <p:spPr>
              <a:xfrm>
                <a:off x="7320114" y="3468869"/>
                <a:ext cx="26623" cy="26623"/>
              </a:xfrm>
              <a:custGeom>
                <a:avLst/>
                <a:gdLst>
                  <a:gd name="connsiteX0" fmla="*/ 13848 w 26623"/>
                  <a:gd name="connsiteY0" fmla="*/ 26916 h 26623"/>
                  <a:gd name="connsiteX1" fmla="*/ 23260 w 26623"/>
                  <a:gd name="connsiteY1" fmla="*/ 23017 h 26623"/>
                  <a:gd name="connsiteX2" fmla="*/ 27159 w 26623"/>
                  <a:gd name="connsiteY2" fmla="*/ 13604 h 26623"/>
                  <a:gd name="connsiteX3" fmla="*/ 23260 w 26623"/>
                  <a:gd name="connsiteY3" fmla="*/ 4191 h 26623"/>
                  <a:gd name="connsiteX4" fmla="*/ 13848 w 26623"/>
                  <a:gd name="connsiteY4" fmla="*/ 292 h 26623"/>
                  <a:gd name="connsiteX5" fmla="*/ 4435 w 26623"/>
                  <a:gd name="connsiteY5" fmla="*/ 4191 h 26623"/>
                  <a:gd name="connsiteX6" fmla="*/ 536 w 26623"/>
                  <a:gd name="connsiteY6" fmla="*/ 13604 h 26623"/>
                  <a:gd name="connsiteX7" fmla="*/ 4435 w 26623"/>
                  <a:gd name="connsiteY7" fmla="*/ 23017 h 26623"/>
                  <a:gd name="connsiteX8" fmla="*/ 13848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8" y="26916"/>
                    </a:moveTo>
                    <a:cubicBezTo>
                      <a:pt x="17378" y="26916"/>
                      <a:pt x="20764" y="25513"/>
                      <a:pt x="23260" y="23017"/>
                    </a:cubicBezTo>
                    <a:cubicBezTo>
                      <a:pt x="25757" y="20520"/>
                      <a:pt x="27159" y="17134"/>
                      <a:pt x="27159" y="13604"/>
                    </a:cubicBezTo>
                    <a:cubicBezTo>
                      <a:pt x="27159" y="10074"/>
                      <a:pt x="25757" y="6688"/>
                      <a:pt x="23260" y="4191"/>
                    </a:cubicBezTo>
                    <a:cubicBezTo>
                      <a:pt x="20764" y="1695"/>
                      <a:pt x="17378" y="292"/>
                      <a:pt x="13848" y="292"/>
                    </a:cubicBezTo>
                    <a:cubicBezTo>
                      <a:pt x="10317" y="292"/>
                      <a:pt x="6931" y="1695"/>
                      <a:pt x="4435" y="4191"/>
                    </a:cubicBezTo>
                    <a:cubicBezTo>
                      <a:pt x="1939" y="6688"/>
                      <a:pt x="536" y="10074"/>
                      <a:pt x="536" y="13604"/>
                    </a:cubicBezTo>
                    <a:cubicBezTo>
                      <a:pt x="536" y="17134"/>
                      <a:pt x="1939" y="20520"/>
                      <a:pt x="4435" y="23017"/>
                    </a:cubicBezTo>
                    <a:cubicBezTo>
                      <a:pt x="6931" y="25513"/>
                      <a:pt x="10317" y="26916"/>
                      <a:pt x="13848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53" name="任意多边形: 形状 68952">
                <a:extLst>
                  <a:ext uri="{FF2B5EF4-FFF2-40B4-BE49-F238E27FC236}">
                    <a16:creationId xmlns:a16="http://schemas.microsoft.com/office/drawing/2014/main" id="{86C41484-5F94-7D42-F5A0-B55AD1DB99E6}"/>
                  </a:ext>
                </a:extLst>
              </p:cNvPr>
              <p:cNvSpPr/>
              <p:nvPr/>
            </p:nvSpPr>
            <p:spPr>
              <a:xfrm>
                <a:off x="5536133" y="3527496"/>
                <a:ext cx="26623" cy="26623"/>
              </a:xfrm>
              <a:custGeom>
                <a:avLst/>
                <a:gdLst>
                  <a:gd name="connsiteX0" fmla="*/ 13698 w 26623"/>
                  <a:gd name="connsiteY0" fmla="*/ 26921 h 26623"/>
                  <a:gd name="connsiteX1" fmla="*/ 23110 w 26623"/>
                  <a:gd name="connsiteY1" fmla="*/ 23022 h 26623"/>
                  <a:gd name="connsiteX2" fmla="*/ 27009 w 26623"/>
                  <a:gd name="connsiteY2" fmla="*/ 13609 h 26623"/>
                  <a:gd name="connsiteX3" fmla="*/ 23110 w 26623"/>
                  <a:gd name="connsiteY3" fmla="*/ 4196 h 26623"/>
                  <a:gd name="connsiteX4" fmla="*/ 13698 w 26623"/>
                  <a:gd name="connsiteY4" fmla="*/ 297 h 26623"/>
                  <a:gd name="connsiteX5" fmla="*/ 4285 w 26623"/>
                  <a:gd name="connsiteY5" fmla="*/ 4196 h 26623"/>
                  <a:gd name="connsiteX6" fmla="*/ 386 w 26623"/>
                  <a:gd name="connsiteY6" fmla="*/ 13609 h 26623"/>
                  <a:gd name="connsiteX7" fmla="*/ 4285 w 26623"/>
                  <a:gd name="connsiteY7" fmla="*/ 23022 h 26623"/>
                  <a:gd name="connsiteX8" fmla="*/ 13698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8" y="26921"/>
                    </a:moveTo>
                    <a:cubicBezTo>
                      <a:pt x="17228" y="26921"/>
                      <a:pt x="20614" y="25518"/>
                      <a:pt x="23110" y="23022"/>
                    </a:cubicBezTo>
                    <a:cubicBezTo>
                      <a:pt x="25607" y="20525"/>
                      <a:pt x="27009" y="17139"/>
                      <a:pt x="27009" y="13609"/>
                    </a:cubicBezTo>
                    <a:cubicBezTo>
                      <a:pt x="27009" y="10079"/>
                      <a:pt x="25607" y="6693"/>
                      <a:pt x="23110" y="4196"/>
                    </a:cubicBezTo>
                    <a:cubicBezTo>
                      <a:pt x="20614" y="1700"/>
                      <a:pt x="17228" y="297"/>
                      <a:pt x="13698" y="297"/>
                    </a:cubicBezTo>
                    <a:cubicBezTo>
                      <a:pt x="10167" y="297"/>
                      <a:pt x="6781" y="1700"/>
                      <a:pt x="4285" y="4196"/>
                    </a:cubicBezTo>
                    <a:cubicBezTo>
                      <a:pt x="1789" y="6693"/>
                      <a:pt x="386" y="10079"/>
                      <a:pt x="386" y="13609"/>
                    </a:cubicBezTo>
                    <a:cubicBezTo>
                      <a:pt x="386" y="17139"/>
                      <a:pt x="1789" y="20525"/>
                      <a:pt x="4285" y="23022"/>
                    </a:cubicBezTo>
                    <a:cubicBezTo>
                      <a:pt x="6781" y="25518"/>
                      <a:pt x="10167" y="26921"/>
                      <a:pt x="13698" y="269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54" name="任意多边形: 形状 68953">
                <a:extLst>
                  <a:ext uri="{FF2B5EF4-FFF2-40B4-BE49-F238E27FC236}">
                    <a16:creationId xmlns:a16="http://schemas.microsoft.com/office/drawing/2014/main" id="{DBD3A679-59EC-3E74-0D2D-07D9AFE02D72}"/>
                  </a:ext>
                </a:extLst>
              </p:cNvPr>
              <p:cNvSpPr/>
              <p:nvPr/>
            </p:nvSpPr>
            <p:spPr>
              <a:xfrm>
                <a:off x="6688368" y="3374011"/>
                <a:ext cx="26623" cy="26623"/>
              </a:xfrm>
              <a:custGeom>
                <a:avLst/>
                <a:gdLst>
                  <a:gd name="connsiteX0" fmla="*/ 13794 w 26623"/>
                  <a:gd name="connsiteY0" fmla="*/ 26908 h 26623"/>
                  <a:gd name="connsiteX1" fmla="*/ 23207 w 26623"/>
                  <a:gd name="connsiteY1" fmla="*/ 23009 h 26623"/>
                  <a:gd name="connsiteX2" fmla="*/ 27106 w 26623"/>
                  <a:gd name="connsiteY2" fmla="*/ 13596 h 26623"/>
                  <a:gd name="connsiteX3" fmla="*/ 23207 w 26623"/>
                  <a:gd name="connsiteY3" fmla="*/ 4183 h 26623"/>
                  <a:gd name="connsiteX4" fmla="*/ 13794 w 26623"/>
                  <a:gd name="connsiteY4" fmla="*/ 284 h 26623"/>
                  <a:gd name="connsiteX5" fmla="*/ 4382 w 26623"/>
                  <a:gd name="connsiteY5" fmla="*/ 4183 h 26623"/>
                  <a:gd name="connsiteX6" fmla="*/ 483 w 26623"/>
                  <a:gd name="connsiteY6" fmla="*/ 13596 h 26623"/>
                  <a:gd name="connsiteX7" fmla="*/ 4382 w 26623"/>
                  <a:gd name="connsiteY7" fmla="*/ 23009 h 26623"/>
                  <a:gd name="connsiteX8" fmla="*/ 13794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08"/>
                    </a:moveTo>
                    <a:cubicBezTo>
                      <a:pt x="17325" y="26908"/>
                      <a:pt x="20711" y="25505"/>
                      <a:pt x="23207" y="23009"/>
                    </a:cubicBezTo>
                    <a:cubicBezTo>
                      <a:pt x="25703" y="20513"/>
                      <a:pt x="27106" y="17126"/>
                      <a:pt x="27106" y="13596"/>
                    </a:cubicBezTo>
                    <a:cubicBezTo>
                      <a:pt x="27106" y="10066"/>
                      <a:pt x="25703" y="6680"/>
                      <a:pt x="23207" y="4183"/>
                    </a:cubicBezTo>
                    <a:cubicBezTo>
                      <a:pt x="20711" y="1687"/>
                      <a:pt x="17325" y="284"/>
                      <a:pt x="13794" y="284"/>
                    </a:cubicBezTo>
                    <a:cubicBezTo>
                      <a:pt x="10264" y="284"/>
                      <a:pt x="6878" y="1687"/>
                      <a:pt x="4382" y="4183"/>
                    </a:cubicBezTo>
                    <a:cubicBezTo>
                      <a:pt x="1885" y="6680"/>
                      <a:pt x="483" y="10066"/>
                      <a:pt x="483" y="13596"/>
                    </a:cubicBezTo>
                    <a:cubicBezTo>
                      <a:pt x="483" y="17126"/>
                      <a:pt x="1885" y="20513"/>
                      <a:pt x="4382" y="23009"/>
                    </a:cubicBezTo>
                    <a:cubicBezTo>
                      <a:pt x="6878" y="25505"/>
                      <a:pt x="10264" y="26908"/>
                      <a:pt x="13794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55" name="任意多边形: 形状 68954">
                <a:extLst>
                  <a:ext uri="{FF2B5EF4-FFF2-40B4-BE49-F238E27FC236}">
                    <a16:creationId xmlns:a16="http://schemas.microsoft.com/office/drawing/2014/main" id="{FFBCF5F2-AF16-E906-4915-47540F09DF62}"/>
                  </a:ext>
                </a:extLst>
              </p:cNvPr>
              <p:cNvSpPr/>
              <p:nvPr/>
            </p:nvSpPr>
            <p:spPr>
              <a:xfrm>
                <a:off x="6842342" y="2862965"/>
                <a:ext cx="26623" cy="26623"/>
              </a:xfrm>
              <a:custGeom>
                <a:avLst/>
                <a:gdLst>
                  <a:gd name="connsiteX0" fmla="*/ 13807 w 26623"/>
                  <a:gd name="connsiteY0" fmla="*/ 26865 h 26623"/>
                  <a:gd name="connsiteX1" fmla="*/ 23220 w 26623"/>
                  <a:gd name="connsiteY1" fmla="*/ 22966 h 26623"/>
                  <a:gd name="connsiteX2" fmla="*/ 27119 w 26623"/>
                  <a:gd name="connsiteY2" fmla="*/ 13553 h 26623"/>
                  <a:gd name="connsiteX3" fmla="*/ 23220 w 26623"/>
                  <a:gd name="connsiteY3" fmla="*/ 4140 h 26623"/>
                  <a:gd name="connsiteX4" fmla="*/ 13807 w 26623"/>
                  <a:gd name="connsiteY4" fmla="*/ 242 h 26623"/>
                  <a:gd name="connsiteX5" fmla="*/ 4395 w 26623"/>
                  <a:gd name="connsiteY5" fmla="*/ 4140 h 26623"/>
                  <a:gd name="connsiteX6" fmla="*/ 496 w 26623"/>
                  <a:gd name="connsiteY6" fmla="*/ 13553 h 26623"/>
                  <a:gd name="connsiteX7" fmla="*/ 4395 w 26623"/>
                  <a:gd name="connsiteY7" fmla="*/ 22966 h 26623"/>
                  <a:gd name="connsiteX8" fmla="*/ 13807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865"/>
                    </a:moveTo>
                    <a:cubicBezTo>
                      <a:pt x="17338" y="26865"/>
                      <a:pt x="20724" y="25462"/>
                      <a:pt x="23220" y="22966"/>
                    </a:cubicBezTo>
                    <a:cubicBezTo>
                      <a:pt x="25716" y="20470"/>
                      <a:pt x="27119" y="17083"/>
                      <a:pt x="27119" y="13553"/>
                    </a:cubicBezTo>
                    <a:cubicBezTo>
                      <a:pt x="27119" y="10023"/>
                      <a:pt x="25716" y="6637"/>
                      <a:pt x="23220" y="4140"/>
                    </a:cubicBezTo>
                    <a:cubicBezTo>
                      <a:pt x="20724" y="1644"/>
                      <a:pt x="17338" y="242"/>
                      <a:pt x="13807" y="242"/>
                    </a:cubicBezTo>
                    <a:cubicBezTo>
                      <a:pt x="10277" y="242"/>
                      <a:pt x="6891" y="1644"/>
                      <a:pt x="4395" y="4140"/>
                    </a:cubicBezTo>
                    <a:cubicBezTo>
                      <a:pt x="1898" y="6637"/>
                      <a:pt x="496" y="10023"/>
                      <a:pt x="496" y="13553"/>
                    </a:cubicBezTo>
                    <a:cubicBezTo>
                      <a:pt x="496" y="17083"/>
                      <a:pt x="1898" y="20470"/>
                      <a:pt x="4395" y="22966"/>
                    </a:cubicBezTo>
                    <a:cubicBezTo>
                      <a:pt x="6891" y="25462"/>
                      <a:pt x="10277" y="26865"/>
                      <a:pt x="13807" y="268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56" name="任意多边形: 形状 68955">
                <a:extLst>
                  <a:ext uri="{FF2B5EF4-FFF2-40B4-BE49-F238E27FC236}">
                    <a16:creationId xmlns:a16="http://schemas.microsoft.com/office/drawing/2014/main" id="{376F797E-B170-39DD-5C01-0E32A043DC95}"/>
                  </a:ext>
                </a:extLst>
              </p:cNvPr>
              <p:cNvSpPr/>
              <p:nvPr/>
            </p:nvSpPr>
            <p:spPr>
              <a:xfrm>
                <a:off x="7120223" y="3826881"/>
                <a:ext cx="26623" cy="26623"/>
              </a:xfrm>
              <a:custGeom>
                <a:avLst/>
                <a:gdLst>
                  <a:gd name="connsiteX0" fmla="*/ 13831 w 26623"/>
                  <a:gd name="connsiteY0" fmla="*/ 26946 h 26623"/>
                  <a:gd name="connsiteX1" fmla="*/ 23243 w 26623"/>
                  <a:gd name="connsiteY1" fmla="*/ 23047 h 26623"/>
                  <a:gd name="connsiteX2" fmla="*/ 27142 w 26623"/>
                  <a:gd name="connsiteY2" fmla="*/ 13634 h 26623"/>
                  <a:gd name="connsiteX3" fmla="*/ 23243 w 26623"/>
                  <a:gd name="connsiteY3" fmla="*/ 4221 h 26623"/>
                  <a:gd name="connsiteX4" fmla="*/ 13831 w 26623"/>
                  <a:gd name="connsiteY4" fmla="*/ 323 h 26623"/>
                  <a:gd name="connsiteX5" fmla="*/ 4418 w 26623"/>
                  <a:gd name="connsiteY5" fmla="*/ 4221 h 26623"/>
                  <a:gd name="connsiteX6" fmla="*/ 519 w 26623"/>
                  <a:gd name="connsiteY6" fmla="*/ 13634 h 26623"/>
                  <a:gd name="connsiteX7" fmla="*/ 4418 w 26623"/>
                  <a:gd name="connsiteY7" fmla="*/ 23047 h 26623"/>
                  <a:gd name="connsiteX8" fmla="*/ 13831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1" y="26946"/>
                    </a:moveTo>
                    <a:cubicBezTo>
                      <a:pt x="17361" y="26946"/>
                      <a:pt x="20747" y="25543"/>
                      <a:pt x="23243" y="23047"/>
                    </a:cubicBezTo>
                    <a:cubicBezTo>
                      <a:pt x="25740" y="20551"/>
                      <a:pt x="27142" y="17164"/>
                      <a:pt x="27142" y="13634"/>
                    </a:cubicBezTo>
                    <a:cubicBezTo>
                      <a:pt x="27142" y="10104"/>
                      <a:pt x="25740" y="6718"/>
                      <a:pt x="23243" y="4221"/>
                    </a:cubicBezTo>
                    <a:cubicBezTo>
                      <a:pt x="20747" y="1725"/>
                      <a:pt x="17361" y="323"/>
                      <a:pt x="13831" y="323"/>
                    </a:cubicBezTo>
                    <a:cubicBezTo>
                      <a:pt x="10300" y="323"/>
                      <a:pt x="6914" y="1725"/>
                      <a:pt x="4418" y="4221"/>
                    </a:cubicBezTo>
                    <a:cubicBezTo>
                      <a:pt x="1922" y="6718"/>
                      <a:pt x="519" y="10104"/>
                      <a:pt x="519" y="13634"/>
                    </a:cubicBezTo>
                    <a:cubicBezTo>
                      <a:pt x="519" y="17164"/>
                      <a:pt x="1922" y="20551"/>
                      <a:pt x="4418" y="23047"/>
                    </a:cubicBezTo>
                    <a:cubicBezTo>
                      <a:pt x="6914" y="25543"/>
                      <a:pt x="10300" y="26946"/>
                      <a:pt x="13831" y="269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57" name="任意多边形: 形状 68956">
                <a:extLst>
                  <a:ext uri="{FF2B5EF4-FFF2-40B4-BE49-F238E27FC236}">
                    <a16:creationId xmlns:a16="http://schemas.microsoft.com/office/drawing/2014/main" id="{E3AF6821-595F-B981-745C-4F6B3916C297}"/>
                  </a:ext>
                </a:extLst>
              </p:cNvPr>
              <p:cNvSpPr/>
              <p:nvPr/>
            </p:nvSpPr>
            <p:spPr>
              <a:xfrm>
                <a:off x="8433210" y="3599381"/>
                <a:ext cx="26623" cy="26623"/>
              </a:xfrm>
              <a:custGeom>
                <a:avLst/>
                <a:gdLst>
                  <a:gd name="connsiteX0" fmla="*/ 13941 w 26623"/>
                  <a:gd name="connsiteY0" fmla="*/ 26927 h 26623"/>
                  <a:gd name="connsiteX1" fmla="*/ 23354 w 26623"/>
                  <a:gd name="connsiteY1" fmla="*/ 23028 h 26623"/>
                  <a:gd name="connsiteX2" fmla="*/ 27253 w 26623"/>
                  <a:gd name="connsiteY2" fmla="*/ 13615 h 26623"/>
                  <a:gd name="connsiteX3" fmla="*/ 23354 w 26623"/>
                  <a:gd name="connsiteY3" fmla="*/ 4202 h 26623"/>
                  <a:gd name="connsiteX4" fmla="*/ 13941 w 26623"/>
                  <a:gd name="connsiteY4" fmla="*/ 303 h 26623"/>
                  <a:gd name="connsiteX5" fmla="*/ 4528 w 26623"/>
                  <a:gd name="connsiteY5" fmla="*/ 4202 h 26623"/>
                  <a:gd name="connsiteX6" fmla="*/ 629 w 26623"/>
                  <a:gd name="connsiteY6" fmla="*/ 13615 h 26623"/>
                  <a:gd name="connsiteX7" fmla="*/ 4528 w 26623"/>
                  <a:gd name="connsiteY7" fmla="*/ 23028 h 26623"/>
                  <a:gd name="connsiteX8" fmla="*/ 13941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1" y="26927"/>
                    </a:moveTo>
                    <a:cubicBezTo>
                      <a:pt x="17471" y="26927"/>
                      <a:pt x="20857" y="25524"/>
                      <a:pt x="23354" y="23028"/>
                    </a:cubicBezTo>
                    <a:cubicBezTo>
                      <a:pt x="25850" y="20531"/>
                      <a:pt x="27253" y="17145"/>
                      <a:pt x="27253" y="13615"/>
                    </a:cubicBezTo>
                    <a:cubicBezTo>
                      <a:pt x="27253" y="10085"/>
                      <a:pt x="25850" y="6699"/>
                      <a:pt x="23354" y="4202"/>
                    </a:cubicBezTo>
                    <a:cubicBezTo>
                      <a:pt x="20857" y="1706"/>
                      <a:pt x="17471" y="303"/>
                      <a:pt x="13941" y="303"/>
                    </a:cubicBezTo>
                    <a:cubicBezTo>
                      <a:pt x="10411" y="303"/>
                      <a:pt x="7025" y="1706"/>
                      <a:pt x="4528" y="4202"/>
                    </a:cubicBezTo>
                    <a:cubicBezTo>
                      <a:pt x="2032" y="6699"/>
                      <a:pt x="629" y="10085"/>
                      <a:pt x="629" y="13615"/>
                    </a:cubicBezTo>
                    <a:cubicBezTo>
                      <a:pt x="629" y="17145"/>
                      <a:pt x="2032" y="20531"/>
                      <a:pt x="4528" y="23028"/>
                    </a:cubicBezTo>
                    <a:cubicBezTo>
                      <a:pt x="7025" y="25524"/>
                      <a:pt x="10411" y="26927"/>
                      <a:pt x="13941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58" name="任意多边形: 形状 68957">
                <a:extLst>
                  <a:ext uri="{FF2B5EF4-FFF2-40B4-BE49-F238E27FC236}">
                    <a16:creationId xmlns:a16="http://schemas.microsoft.com/office/drawing/2014/main" id="{429C5365-B93C-7597-F062-235166761608}"/>
                  </a:ext>
                </a:extLst>
              </p:cNvPr>
              <p:cNvSpPr/>
              <p:nvPr/>
            </p:nvSpPr>
            <p:spPr>
              <a:xfrm>
                <a:off x="5484320" y="3575145"/>
                <a:ext cx="26623" cy="26623"/>
              </a:xfrm>
              <a:custGeom>
                <a:avLst/>
                <a:gdLst>
                  <a:gd name="connsiteX0" fmla="*/ 13693 w 26623"/>
                  <a:gd name="connsiteY0" fmla="*/ 26925 h 26623"/>
                  <a:gd name="connsiteX1" fmla="*/ 23106 w 26623"/>
                  <a:gd name="connsiteY1" fmla="*/ 23026 h 26623"/>
                  <a:gd name="connsiteX2" fmla="*/ 27005 w 26623"/>
                  <a:gd name="connsiteY2" fmla="*/ 13613 h 26623"/>
                  <a:gd name="connsiteX3" fmla="*/ 23106 w 26623"/>
                  <a:gd name="connsiteY3" fmla="*/ 4200 h 26623"/>
                  <a:gd name="connsiteX4" fmla="*/ 13693 w 26623"/>
                  <a:gd name="connsiteY4" fmla="*/ 301 h 26623"/>
                  <a:gd name="connsiteX5" fmla="*/ 4281 w 26623"/>
                  <a:gd name="connsiteY5" fmla="*/ 4200 h 26623"/>
                  <a:gd name="connsiteX6" fmla="*/ 382 w 26623"/>
                  <a:gd name="connsiteY6" fmla="*/ 13613 h 26623"/>
                  <a:gd name="connsiteX7" fmla="*/ 4281 w 26623"/>
                  <a:gd name="connsiteY7" fmla="*/ 23026 h 26623"/>
                  <a:gd name="connsiteX8" fmla="*/ 13693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3" y="26925"/>
                    </a:moveTo>
                    <a:cubicBezTo>
                      <a:pt x="17224" y="26925"/>
                      <a:pt x="20610" y="25522"/>
                      <a:pt x="23106" y="23026"/>
                    </a:cubicBezTo>
                    <a:cubicBezTo>
                      <a:pt x="25602" y="20529"/>
                      <a:pt x="27005" y="17143"/>
                      <a:pt x="27005" y="13613"/>
                    </a:cubicBezTo>
                    <a:cubicBezTo>
                      <a:pt x="27005" y="10083"/>
                      <a:pt x="25602" y="6697"/>
                      <a:pt x="23106" y="4200"/>
                    </a:cubicBezTo>
                    <a:cubicBezTo>
                      <a:pt x="20610" y="1704"/>
                      <a:pt x="17224" y="301"/>
                      <a:pt x="13693" y="301"/>
                    </a:cubicBezTo>
                    <a:cubicBezTo>
                      <a:pt x="10163" y="301"/>
                      <a:pt x="6777" y="1704"/>
                      <a:pt x="4281" y="4200"/>
                    </a:cubicBezTo>
                    <a:cubicBezTo>
                      <a:pt x="1784" y="6697"/>
                      <a:pt x="382" y="10083"/>
                      <a:pt x="382" y="13613"/>
                    </a:cubicBezTo>
                    <a:cubicBezTo>
                      <a:pt x="382" y="17143"/>
                      <a:pt x="1784" y="20529"/>
                      <a:pt x="4281" y="23026"/>
                    </a:cubicBezTo>
                    <a:cubicBezTo>
                      <a:pt x="6777" y="25522"/>
                      <a:pt x="10163" y="26925"/>
                      <a:pt x="13693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59" name="任意多边形: 形状 68958">
                <a:extLst>
                  <a:ext uri="{FF2B5EF4-FFF2-40B4-BE49-F238E27FC236}">
                    <a16:creationId xmlns:a16="http://schemas.microsoft.com/office/drawing/2014/main" id="{9B1A2CC9-6E31-F11F-901A-0B4D10AB97D8}"/>
                  </a:ext>
                </a:extLst>
              </p:cNvPr>
              <p:cNvSpPr/>
              <p:nvPr/>
            </p:nvSpPr>
            <p:spPr>
              <a:xfrm>
                <a:off x="6750963" y="3845688"/>
                <a:ext cx="26623" cy="26623"/>
              </a:xfrm>
              <a:custGeom>
                <a:avLst/>
                <a:gdLst>
                  <a:gd name="connsiteX0" fmla="*/ 13800 w 26623"/>
                  <a:gd name="connsiteY0" fmla="*/ 26947 h 26623"/>
                  <a:gd name="connsiteX1" fmla="*/ 23212 w 26623"/>
                  <a:gd name="connsiteY1" fmla="*/ 23048 h 26623"/>
                  <a:gd name="connsiteX2" fmla="*/ 27111 w 26623"/>
                  <a:gd name="connsiteY2" fmla="*/ 13636 h 26623"/>
                  <a:gd name="connsiteX3" fmla="*/ 23212 w 26623"/>
                  <a:gd name="connsiteY3" fmla="*/ 4223 h 26623"/>
                  <a:gd name="connsiteX4" fmla="*/ 13800 w 26623"/>
                  <a:gd name="connsiteY4" fmla="*/ 324 h 26623"/>
                  <a:gd name="connsiteX5" fmla="*/ 4387 w 26623"/>
                  <a:gd name="connsiteY5" fmla="*/ 4223 h 26623"/>
                  <a:gd name="connsiteX6" fmla="*/ 488 w 26623"/>
                  <a:gd name="connsiteY6" fmla="*/ 13636 h 26623"/>
                  <a:gd name="connsiteX7" fmla="*/ 4387 w 26623"/>
                  <a:gd name="connsiteY7" fmla="*/ 23048 h 26623"/>
                  <a:gd name="connsiteX8" fmla="*/ 13800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947"/>
                    </a:moveTo>
                    <a:cubicBezTo>
                      <a:pt x="17330" y="26947"/>
                      <a:pt x="20716" y="25545"/>
                      <a:pt x="23212" y="23048"/>
                    </a:cubicBezTo>
                    <a:cubicBezTo>
                      <a:pt x="25709" y="20552"/>
                      <a:pt x="27111" y="17166"/>
                      <a:pt x="27111" y="13636"/>
                    </a:cubicBezTo>
                    <a:cubicBezTo>
                      <a:pt x="27111" y="10105"/>
                      <a:pt x="25709" y="6719"/>
                      <a:pt x="23212" y="4223"/>
                    </a:cubicBezTo>
                    <a:cubicBezTo>
                      <a:pt x="20716" y="1727"/>
                      <a:pt x="17330" y="324"/>
                      <a:pt x="13800" y="324"/>
                    </a:cubicBezTo>
                    <a:cubicBezTo>
                      <a:pt x="10269" y="324"/>
                      <a:pt x="6883" y="1727"/>
                      <a:pt x="4387" y="4223"/>
                    </a:cubicBezTo>
                    <a:cubicBezTo>
                      <a:pt x="1891" y="6719"/>
                      <a:pt x="488" y="10105"/>
                      <a:pt x="488" y="13636"/>
                    </a:cubicBezTo>
                    <a:cubicBezTo>
                      <a:pt x="488" y="17166"/>
                      <a:pt x="1891" y="20552"/>
                      <a:pt x="4387" y="23048"/>
                    </a:cubicBezTo>
                    <a:cubicBezTo>
                      <a:pt x="6883" y="25545"/>
                      <a:pt x="10269" y="26947"/>
                      <a:pt x="13800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60" name="任意多边形: 形状 68959">
                <a:extLst>
                  <a:ext uri="{FF2B5EF4-FFF2-40B4-BE49-F238E27FC236}">
                    <a16:creationId xmlns:a16="http://schemas.microsoft.com/office/drawing/2014/main" id="{1E2FDB9E-FC61-7915-28CF-EE9A890AAB78}"/>
                  </a:ext>
                </a:extLst>
              </p:cNvPr>
              <p:cNvSpPr/>
              <p:nvPr/>
            </p:nvSpPr>
            <p:spPr>
              <a:xfrm>
                <a:off x="7026215" y="2586660"/>
                <a:ext cx="26623" cy="26623"/>
              </a:xfrm>
              <a:custGeom>
                <a:avLst/>
                <a:gdLst>
                  <a:gd name="connsiteX0" fmla="*/ 13823 w 26623"/>
                  <a:gd name="connsiteY0" fmla="*/ 26842 h 26623"/>
                  <a:gd name="connsiteX1" fmla="*/ 23236 w 26623"/>
                  <a:gd name="connsiteY1" fmla="*/ 22943 h 26623"/>
                  <a:gd name="connsiteX2" fmla="*/ 27134 w 26623"/>
                  <a:gd name="connsiteY2" fmla="*/ 13530 h 26623"/>
                  <a:gd name="connsiteX3" fmla="*/ 23236 w 26623"/>
                  <a:gd name="connsiteY3" fmla="*/ 4117 h 26623"/>
                  <a:gd name="connsiteX4" fmla="*/ 13823 w 26623"/>
                  <a:gd name="connsiteY4" fmla="*/ 218 h 26623"/>
                  <a:gd name="connsiteX5" fmla="*/ 4410 w 26623"/>
                  <a:gd name="connsiteY5" fmla="*/ 4117 h 26623"/>
                  <a:gd name="connsiteX6" fmla="*/ 511 w 26623"/>
                  <a:gd name="connsiteY6" fmla="*/ 13530 h 26623"/>
                  <a:gd name="connsiteX7" fmla="*/ 4410 w 26623"/>
                  <a:gd name="connsiteY7" fmla="*/ 22943 h 26623"/>
                  <a:gd name="connsiteX8" fmla="*/ 13823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3" y="26842"/>
                    </a:moveTo>
                    <a:cubicBezTo>
                      <a:pt x="17353" y="26842"/>
                      <a:pt x="20739" y="25439"/>
                      <a:pt x="23236" y="22943"/>
                    </a:cubicBezTo>
                    <a:cubicBezTo>
                      <a:pt x="25732" y="20446"/>
                      <a:pt x="27134" y="17060"/>
                      <a:pt x="27134" y="13530"/>
                    </a:cubicBezTo>
                    <a:cubicBezTo>
                      <a:pt x="27134" y="10000"/>
                      <a:pt x="25732" y="6614"/>
                      <a:pt x="23236" y="4117"/>
                    </a:cubicBezTo>
                    <a:cubicBezTo>
                      <a:pt x="20739" y="1621"/>
                      <a:pt x="17353" y="218"/>
                      <a:pt x="13823" y="218"/>
                    </a:cubicBezTo>
                    <a:cubicBezTo>
                      <a:pt x="10293" y="218"/>
                      <a:pt x="6906" y="1621"/>
                      <a:pt x="4410" y="4117"/>
                    </a:cubicBezTo>
                    <a:cubicBezTo>
                      <a:pt x="1914" y="6614"/>
                      <a:pt x="511" y="10000"/>
                      <a:pt x="511" y="13530"/>
                    </a:cubicBezTo>
                    <a:cubicBezTo>
                      <a:pt x="511" y="17060"/>
                      <a:pt x="1914" y="20446"/>
                      <a:pt x="4410" y="22943"/>
                    </a:cubicBezTo>
                    <a:cubicBezTo>
                      <a:pt x="6906" y="25439"/>
                      <a:pt x="10293" y="26842"/>
                      <a:pt x="13823" y="268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61" name="任意多边形: 形状 68960">
                <a:extLst>
                  <a:ext uri="{FF2B5EF4-FFF2-40B4-BE49-F238E27FC236}">
                    <a16:creationId xmlns:a16="http://schemas.microsoft.com/office/drawing/2014/main" id="{9B06101E-EAD8-1FFA-76AC-843EC37F0A5A}"/>
                  </a:ext>
                </a:extLst>
              </p:cNvPr>
              <p:cNvSpPr/>
              <p:nvPr/>
            </p:nvSpPr>
            <p:spPr>
              <a:xfrm>
                <a:off x="6853867" y="2561762"/>
                <a:ext cx="26623" cy="26623"/>
              </a:xfrm>
              <a:custGeom>
                <a:avLst/>
                <a:gdLst>
                  <a:gd name="connsiteX0" fmla="*/ 13808 w 26623"/>
                  <a:gd name="connsiteY0" fmla="*/ 26839 h 26623"/>
                  <a:gd name="connsiteX1" fmla="*/ 23221 w 26623"/>
                  <a:gd name="connsiteY1" fmla="*/ 22941 h 26623"/>
                  <a:gd name="connsiteX2" fmla="*/ 27120 w 26623"/>
                  <a:gd name="connsiteY2" fmla="*/ 13528 h 26623"/>
                  <a:gd name="connsiteX3" fmla="*/ 23221 w 26623"/>
                  <a:gd name="connsiteY3" fmla="*/ 4115 h 26623"/>
                  <a:gd name="connsiteX4" fmla="*/ 13808 w 26623"/>
                  <a:gd name="connsiteY4" fmla="*/ 216 h 26623"/>
                  <a:gd name="connsiteX5" fmla="*/ 4396 w 26623"/>
                  <a:gd name="connsiteY5" fmla="*/ 4115 h 26623"/>
                  <a:gd name="connsiteX6" fmla="*/ 497 w 26623"/>
                  <a:gd name="connsiteY6" fmla="*/ 13528 h 26623"/>
                  <a:gd name="connsiteX7" fmla="*/ 4396 w 26623"/>
                  <a:gd name="connsiteY7" fmla="*/ 22941 h 26623"/>
                  <a:gd name="connsiteX8" fmla="*/ 13808 w 26623"/>
                  <a:gd name="connsiteY8" fmla="*/ 268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839"/>
                    </a:moveTo>
                    <a:cubicBezTo>
                      <a:pt x="17339" y="26839"/>
                      <a:pt x="20725" y="25437"/>
                      <a:pt x="23221" y="22941"/>
                    </a:cubicBezTo>
                    <a:cubicBezTo>
                      <a:pt x="25717" y="20444"/>
                      <a:pt x="27120" y="17058"/>
                      <a:pt x="27120" y="13528"/>
                    </a:cubicBezTo>
                    <a:cubicBezTo>
                      <a:pt x="27120" y="9998"/>
                      <a:pt x="25717" y="6611"/>
                      <a:pt x="23221" y="4115"/>
                    </a:cubicBezTo>
                    <a:cubicBezTo>
                      <a:pt x="20725" y="1619"/>
                      <a:pt x="17339" y="216"/>
                      <a:pt x="13808" y="216"/>
                    </a:cubicBezTo>
                    <a:cubicBezTo>
                      <a:pt x="10278" y="216"/>
                      <a:pt x="6892" y="1619"/>
                      <a:pt x="4396" y="4115"/>
                    </a:cubicBezTo>
                    <a:cubicBezTo>
                      <a:pt x="1899" y="6611"/>
                      <a:pt x="497" y="9998"/>
                      <a:pt x="497" y="13528"/>
                    </a:cubicBezTo>
                    <a:cubicBezTo>
                      <a:pt x="497" y="17058"/>
                      <a:pt x="1899" y="20444"/>
                      <a:pt x="4396" y="22941"/>
                    </a:cubicBezTo>
                    <a:cubicBezTo>
                      <a:pt x="6892" y="25437"/>
                      <a:pt x="10278" y="26839"/>
                      <a:pt x="13808" y="268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62" name="任意多边形: 形状 68961">
                <a:extLst>
                  <a:ext uri="{FF2B5EF4-FFF2-40B4-BE49-F238E27FC236}">
                    <a16:creationId xmlns:a16="http://schemas.microsoft.com/office/drawing/2014/main" id="{29BD786A-00E5-8DEF-D328-B36638FE36D0}"/>
                  </a:ext>
                </a:extLst>
              </p:cNvPr>
              <p:cNvSpPr/>
              <p:nvPr/>
            </p:nvSpPr>
            <p:spPr>
              <a:xfrm>
                <a:off x="7430835" y="4536141"/>
                <a:ext cx="26623" cy="26623"/>
              </a:xfrm>
              <a:custGeom>
                <a:avLst/>
                <a:gdLst>
                  <a:gd name="connsiteX0" fmla="*/ 13857 w 26623"/>
                  <a:gd name="connsiteY0" fmla="*/ 27005 h 26623"/>
                  <a:gd name="connsiteX1" fmla="*/ 23270 w 26623"/>
                  <a:gd name="connsiteY1" fmla="*/ 23106 h 26623"/>
                  <a:gd name="connsiteX2" fmla="*/ 27168 w 26623"/>
                  <a:gd name="connsiteY2" fmla="*/ 13694 h 26623"/>
                  <a:gd name="connsiteX3" fmla="*/ 23270 w 26623"/>
                  <a:gd name="connsiteY3" fmla="*/ 4281 h 26623"/>
                  <a:gd name="connsiteX4" fmla="*/ 13857 w 26623"/>
                  <a:gd name="connsiteY4" fmla="*/ 382 h 26623"/>
                  <a:gd name="connsiteX5" fmla="*/ 4444 w 26623"/>
                  <a:gd name="connsiteY5" fmla="*/ 4281 h 26623"/>
                  <a:gd name="connsiteX6" fmla="*/ 545 w 26623"/>
                  <a:gd name="connsiteY6" fmla="*/ 13694 h 26623"/>
                  <a:gd name="connsiteX7" fmla="*/ 4444 w 26623"/>
                  <a:gd name="connsiteY7" fmla="*/ 23106 h 26623"/>
                  <a:gd name="connsiteX8" fmla="*/ 13857 w 26623"/>
                  <a:gd name="connsiteY8" fmla="*/ 270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7" y="27005"/>
                    </a:moveTo>
                    <a:cubicBezTo>
                      <a:pt x="17387" y="27005"/>
                      <a:pt x="20773" y="25603"/>
                      <a:pt x="23270" y="23106"/>
                    </a:cubicBezTo>
                    <a:cubicBezTo>
                      <a:pt x="25766" y="20610"/>
                      <a:pt x="27168" y="17224"/>
                      <a:pt x="27168" y="13694"/>
                    </a:cubicBezTo>
                    <a:cubicBezTo>
                      <a:pt x="27168" y="10163"/>
                      <a:pt x="25766" y="6777"/>
                      <a:pt x="23270" y="4281"/>
                    </a:cubicBezTo>
                    <a:cubicBezTo>
                      <a:pt x="20773" y="1785"/>
                      <a:pt x="17387" y="382"/>
                      <a:pt x="13857" y="382"/>
                    </a:cubicBezTo>
                    <a:cubicBezTo>
                      <a:pt x="10327" y="382"/>
                      <a:pt x="6940" y="1785"/>
                      <a:pt x="4444" y="4281"/>
                    </a:cubicBezTo>
                    <a:cubicBezTo>
                      <a:pt x="1948" y="6777"/>
                      <a:pt x="545" y="10163"/>
                      <a:pt x="545" y="13694"/>
                    </a:cubicBezTo>
                    <a:cubicBezTo>
                      <a:pt x="545" y="17224"/>
                      <a:pt x="1948" y="20610"/>
                      <a:pt x="4444" y="23106"/>
                    </a:cubicBezTo>
                    <a:cubicBezTo>
                      <a:pt x="6940" y="25603"/>
                      <a:pt x="10327" y="27005"/>
                      <a:pt x="13857" y="270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63" name="任意多边形: 形状 68962">
                <a:extLst>
                  <a:ext uri="{FF2B5EF4-FFF2-40B4-BE49-F238E27FC236}">
                    <a16:creationId xmlns:a16="http://schemas.microsoft.com/office/drawing/2014/main" id="{C09A0CD5-4BDB-87A6-2763-A110E6A5EE14}"/>
                  </a:ext>
                </a:extLst>
              </p:cNvPr>
              <p:cNvSpPr/>
              <p:nvPr/>
            </p:nvSpPr>
            <p:spPr>
              <a:xfrm>
                <a:off x="5971155" y="3546058"/>
                <a:ext cx="26623" cy="26623"/>
              </a:xfrm>
              <a:custGeom>
                <a:avLst/>
                <a:gdLst>
                  <a:gd name="connsiteX0" fmla="*/ 13734 w 26623"/>
                  <a:gd name="connsiteY0" fmla="*/ 26922 h 26623"/>
                  <a:gd name="connsiteX1" fmla="*/ 23147 w 26623"/>
                  <a:gd name="connsiteY1" fmla="*/ 23023 h 26623"/>
                  <a:gd name="connsiteX2" fmla="*/ 27046 w 26623"/>
                  <a:gd name="connsiteY2" fmla="*/ 13611 h 26623"/>
                  <a:gd name="connsiteX3" fmla="*/ 23147 w 26623"/>
                  <a:gd name="connsiteY3" fmla="*/ 4198 h 26623"/>
                  <a:gd name="connsiteX4" fmla="*/ 13734 w 26623"/>
                  <a:gd name="connsiteY4" fmla="*/ 299 h 26623"/>
                  <a:gd name="connsiteX5" fmla="*/ 4322 w 26623"/>
                  <a:gd name="connsiteY5" fmla="*/ 4198 h 26623"/>
                  <a:gd name="connsiteX6" fmla="*/ 423 w 26623"/>
                  <a:gd name="connsiteY6" fmla="*/ 13611 h 26623"/>
                  <a:gd name="connsiteX7" fmla="*/ 4322 w 26623"/>
                  <a:gd name="connsiteY7" fmla="*/ 23023 h 26623"/>
                  <a:gd name="connsiteX8" fmla="*/ 13734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922"/>
                    </a:moveTo>
                    <a:cubicBezTo>
                      <a:pt x="17265" y="26922"/>
                      <a:pt x="20651" y="25520"/>
                      <a:pt x="23147" y="23023"/>
                    </a:cubicBezTo>
                    <a:cubicBezTo>
                      <a:pt x="25643" y="20527"/>
                      <a:pt x="27046" y="17141"/>
                      <a:pt x="27046" y="13611"/>
                    </a:cubicBezTo>
                    <a:cubicBezTo>
                      <a:pt x="27046" y="10080"/>
                      <a:pt x="25643" y="6694"/>
                      <a:pt x="23147" y="4198"/>
                    </a:cubicBezTo>
                    <a:cubicBezTo>
                      <a:pt x="20651" y="1702"/>
                      <a:pt x="17265" y="299"/>
                      <a:pt x="13734" y="299"/>
                    </a:cubicBezTo>
                    <a:cubicBezTo>
                      <a:pt x="10204" y="299"/>
                      <a:pt x="6818" y="1702"/>
                      <a:pt x="4322" y="4198"/>
                    </a:cubicBezTo>
                    <a:cubicBezTo>
                      <a:pt x="1825" y="6694"/>
                      <a:pt x="423" y="10080"/>
                      <a:pt x="423" y="13611"/>
                    </a:cubicBezTo>
                    <a:cubicBezTo>
                      <a:pt x="423" y="17141"/>
                      <a:pt x="1825" y="20527"/>
                      <a:pt x="4322" y="23023"/>
                    </a:cubicBezTo>
                    <a:cubicBezTo>
                      <a:pt x="6818" y="25520"/>
                      <a:pt x="10204" y="26922"/>
                      <a:pt x="13734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64" name="任意多边形: 形状 68963">
                <a:extLst>
                  <a:ext uri="{FF2B5EF4-FFF2-40B4-BE49-F238E27FC236}">
                    <a16:creationId xmlns:a16="http://schemas.microsoft.com/office/drawing/2014/main" id="{6239E6A8-691A-3490-3B04-3EFD6CBA6C7E}"/>
                  </a:ext>
                </a:extLst>
              </p:cNvPr>
              <p:cNvSpPr/>
              <p:nvPr/>
            </p:nvSpPr>
            <p:spPr>
              <a:xfrm>
                <a:off x="8618336" y="3946479"/>
                <a:ext cx="26623" cy="26623"/>
              </a:xfrm>
              <a:custGeom>
                <a:avLst/>
                <a:gdLst>
                  <a:gd name="connsiteX0" fmla="*/ 13957 w 26623"/>
                  <a:gd name="connsiteY0" fmla="*/ 26956 h 26623"/>
                  <a:gd name="connsiteX1" fmla="*/ 23369 w 26623"/>
                  <a:gd name="connsiteY1" fmla="*/ 23057 h 26623"/>
                  <a:gd name="connsiteX2" fmla="*/ 27268 w 26623"/>
                  <a:gd name="connsiteY2" fmla="*/ 13644 h 26623"/>
                  <a:gd name="connsiteX3" fmla="*/ 23369 w 26623"/>
                  <a:gd name="connsiteY3" fmla="*/ 4231 h 26623"/>
                  <a:gd name="connsiteX4" fmla="*/ 13957 w 26623"/>
                  <a:gd name="connsiteY4" fmla="*/ 333 h 26623"/>
                  <a:gd name="connsiteX5" fmla="*/ 4544 w 26623"/>
                  <a:gd name="connsiteY5" fmla="*/ 4231 h 26623"/>
                  <a:gd name="connsiteX6" fmla="*/ 645 w 26623"/>
                  <a:gd name="connsiteY6" fmla="*/ 13644 h 26623"/>
                  <a:gd name="connsiteX7" fmla="*/ 4544 w 26623"/>
                  <a:gd name="connsiteY7" fmla="*/ 23057 h 26623"/>
                  <a:gd name="connsiteX8" fmla="*/ 13957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7" y="26956"/>
                    </a:moveTo>
                    <a:cubicBezTo>
                      <a:pt x="17487" y="26956"/>
                      <a:pt x="20873" y="25553"/>
                      <a:pt x="23369" y="23057"/>
                    </a:cubicBezTo>
                    <a:cubicBezTo>
                      <a:pt x="25866" y="20561"/>
                      <a:pt x="27268" y="17174"/>
                      <a:pt x="27268" y="13644"/>
                    </a:cubicBezTo>
                    <a:cubicBezTo>
                      <a:pt x="27268" y="10114"/>
                      <a:pt x="25866" y="6728"/>
                      <a:pt x="23369" y="4231"/>
                    </a:cubicBezTo>
                    <a:cubicBezTo>
                      <a:pt x="20873" y="1735"/>
                      <a:pt x="17487" y="333"/>
                      <a:pt x="13957" y="333"/>
                    </a:cubicBezTo>
                    <a:cubicBezTo>
                      <a:pt x="10426" y="333"/>
                      <a:pt x="7040" y="1735"/>
                      <a:pt x="4544" y="4231"/>
                    </a:cubicBezTo>
                    <a:cubicBezTo>
                      <a:pt x="2048" y="6728"/>
                      <a:pt x="645" y="10114"/>
                      <a:pt x="645" y="13644"/>
                    </a:cubicBezTo>
                    <a:cubicBezTo>
                      <a:pt x="645" y="17174"/>
                      <a:pt x="2048" y="20561"/>
                      <a:pt x="4544" y="23057"/>
                    </a:cubicBezTo>
                    <a:cubicBezTo>
                      <a:pt x="7040" y="25553"/>
                      <a:pt x="10426" y="26956"/>
                      <a:pt x="13957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65" name="任意多边形: 形状 68964">
                <a:extLst>
                  <a:ext uri="{FF2B5EF4-FFF2-40B4-BE49-F238E27FC236}">
                    <a16:creationId xmlns:a16="http://schemas.microsoft.com/office/drawing/2014/main" id="{6D4AB25D-D851-A4A9-D0AB-33607605ACEE}"/>
                  </a:ext>
                </a:extLst>
              </p:cNvPr>
              <p:cNvSpPr/>
              <p:nvPr/>
            </p:nvSpPr>
            <p:spPr>
              <a:xfrm>
                <a:off x="5083881" y="3206871"/>
                <a:ext cx="26623" cy="26623"/>
              </a:xfrm>
              <a:custGeom>
                <a:avLst/>
                <a:gdLst>
                  <a:gd name="connsiteX0" fmla="*/ 13660 w 26623"/>
                  <a:gd name="connsiteY0" fmla="*/ 26894 h 26623"/>
                  <a:gd name="connsiteX1" fmla="*/ 23072 w 26623"/>
                  <a:gd name="connsiteY1" fmla="*/ 22995 h 26623"/>
                  <a:gd name="connsiteX2" fmla="*/ 26971 w 26623"/>
                  <a:gd name="connsiteY2" fmla="*/ 13582 h 26623"/>
                  <a:gd name="connsiteX3" fmla="*/ 23072 w 26623"/>
                  <a:gd name="connsiteY3" fmla="*/ 4169 h 26623"/>
                  <a:gd name="connsiteX4" fmla="*/ 13660 w 26623"/>
                  <a:gd name="connsiteY4" fmla="*/ 270 h 26623"/>
                  <a:gd name="connsiteX5" fmla="*/ 4247 w 26623"/>
                  <a:gd name="connsiteY5" fmla="*/ 4169 h 26623"/>
                  <a:gd name="connsiteX6" fmla="*/ 348 w 26623"/>
                  <a:gd name="connsiteY6" fmla="*/ 13582 h 26623"/>
                  <a:gd name="connsiteX7" fmla="*/ 4247 w 26623"/>
                  <a:gd name="connsiteY7" fmla="*/ 22995 h 26623"/>
                  <a:gd name="connsiteX8" fmla="*/ 13660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0" y="26894"/>
                    </a:moveTo>
                    <a:cubicBezTo>
                      <a:pt x="17190" y="26894"/>
                      <a:pt x="20576" y="25491"/>
                      <a:pt x="23072" y="22995"/>
                    </a:cubicBezTo>
                    <a:cubicBezTo>
                      <a:pt x="25569" y="20498"/>
                      <a:pt x="26971" y="17112"/>
                      <a:pt x="26971" y="13582"/>
                    </a:cubicBezTo>
                    <a:cubicBezTo>
                      <a:pt x="26971" y="10052"/>
                      <a:pt x="25569" y="6666"/>
                      <a:pt x="23072" y="4169"/>
                    </a:cubicBezTo>
                    <a:cubicBezTo>
                      <a:pt x="20576" y="1673"/>
                      <a:pt x="17190" y="270"/>
                      <a:pt x="13660" y="270"/>
                    </a:cubicBezTo>
                    <a:cubicBezTo>
                      <a:pt x="10129" y="270"/>
                      <a:pt x="6743" y="1673"/>
                      <a:pt x="4247" y="4169"/>
                    </a:cubicBezTo>
                    <a:cubicBezTo>
                      <a:pt x="1751" y="6666"/>
                      <a:pt x="348" y="10052"/>
                      <a:pt x="348" y="13582"/>
                    </a:cubicBezTo>
                    <a:cubicBezTo>
                      <a:pt x="348" y="17112"/>
                      <a:pt x="1751" y="20498"/>
                      <a:pt x="4247" y="22995"/>
                    </a:cubicBezTo>
                    <a:cubicBezTo>
                      <a:pt x="6743" y="25491"/>
                      <a:pt x="10129" y="26894"/>
                      <a:pt x="13660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66" name="任意多边形: 形状 68965">
                <a:extLst>
                  <a:ext uri="{FF2B5EF4-FFF2-40B4-BE49-F238E27FC236}">
                    <a16:creationId xmlns:a16="http://schemas.microsoft.com/office/drawing/2014/main" id="{2D571BCB-2AEC-18B7-E334-6CB455E537A2}"/>
                  </a:ext>
                </a:extLst>
              </p:cNvPr>
              <p:cNvSpPr/>
              <p:nvPr/>
            </p:nvSpPr>
            <p:spPr>
              <a:xfrm>
                <a:off x="6945208" y="3220579"/>
                <a:ext cx="26623" cy="26623"/>
              </a:xfrm>
              <a:custGeom>
                <a:avLst/>
                <a:gdLst>
                  <a:gd name="connsiteX0" fmla="*/ 13816 w 26623"/>
                  <a:gd name="connsiteY0" fmla="*/ 26895 h 26623"/>
                  <a:gd name="connsiteX1" fmla="*/ 23229 w 26623"/>
                  <a:gd name="connsiteY1" fmla="*/ 22996 h 26623"/>
                  <a:gd name="connsiteX2" fmla="*/ 27128 w 26623"/>
                  <a:gd name="connsiteY2" fmla="*/ 13583 h 26623"/>
                  <a:gd name="connsiteX3" fmla="*/ 23229 w 26623"/>
                  <a:gd name="connsiteY3" fmla="*/ 4170 h 26623"/>
                  <a:gd name="connsiteX4" fmla="*/ 13816 w 26623"/>
                  <a:gd name="connsiteY4" fmla="*/ 272 h 26623"/>
                  <a:gd name="connsiteX5" fmla="*/ 4403 w 26623"/>
                  <a:gd name="connsiteY5" fmla="*/ 4170 h 26623"/>
                  <a:gd name="connsiteX6" fmla="*/ 504 w 26623"/>
                  <a:gd name="connsiteY6" fmla="*/ 13583 h 26623"/>
                  <a:gd name="connsiteX7" fmla="*/ 4403 w 26623"/>
                  <a:gd name="connsiteY7" fmla="*/ 22996 h 26623"/>
                  <a:gd name="connsiteX8" fmla="*/ 13816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6895"/>
                    </a:moveTo>
                    <a:cubicBezTo>
                      <a:pt x="17346" y="26895"/>
                      <a:pt x="20732" y="25492"/>
                      <a:pt x="23229" y="22996"/>
                    </a:cubicBezTo>
                    <a:cubicBezTo>
                      <a:pt x="25725" y="20500"/>
                      <a:pt x="27128" y="17113"/>
                      <a:pt x="27128" y="13583"/>
                    </a:cubicBezTo>
                    <a:cubicBezTo>
                      <a:pt x="27128" y="10053"/>
                      <a:pt x="25725" y="6667"/>
                      <a:pt x="23229" y="4170"/>
                    </a:cubicBezTo>
                    <a:cubicBezTo>
                      <a:pt x="20732" y="1674"/>
                      <a:pt x="17346" y="272"/>
                      <a:pt x="13816" y="272"/>
                    </a:cubicBezTo>
                    <a:cubicBezTo>
                      <a:pt x="10286" y="272"/>
                      <a:pt x="6900" y="1674"/>
                      <a:pt x="4403" y="4170"/>
                    </a:cubicBezTo>
                    <a:cubicBezTo>
                      <a:pt x="1907" y="6667"/>
                      <a:pt x="504" y="10053"/>
                      <a:pt x="504" y="13583"/>
                    </a:cubicBezTo>
                    <a:cubicBezTo>
                      <a:pt x="504" y="17113"/>
                      <a:pt x="1907" y="20500"/>
                      <a:pt x="4403" y="22996"/>
                    </a:cubicBezTo>
                    <a:cubicBezTo>
                      <a:pt x="6900" y="25492"/>
                      <a:pt x="10286" y="26895"/>
                      <a:pt x="13816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67" name="任意多边形: 形状 68966">
                <a:extLst>
                  <a:ext uri="{FF2B5EF4-FFF2-40B4-BE49-F238E27FC236}">
                    <a16:creationId xmlns:a16="http://schemas.microsoft.com/office/drawing/2014/main" id="{BF05FC01-AFD5-0D3B-3A8D-F6F1F5C9EBDC}"/>
                  </a:ext>
                </a:extLst>
              </p:cNvPr>
              <p:cNvSpPr/>
              <p:nvPr/>
            </p:nvSpPr>
            <p:spPr>
              <a:xfrm>
                <a:off x="6919163" y="4562671"/>
                <a:ext cx="26623" cy="26623"/>
              </a:xfrm>
              <a:custGeom>
                <a:avLst/>
                <a:gdLst>
                  <a:gd name="connsiteX0" fmla="*/ 13814 w 26623"/>
                  <a:gd name="connsiteY0" fmla="*/ 27008 h 26623"/>
                  <a:gd name="connsiteX1" fmla="*/ 23227 w 26623"/>
                  <a:gd name="connsiteY1" fmla="*/ 23109 h 26623"/>
                  <a:gd name="connsiteX2" fmla="*/ 27125 w 26623"/>
                  <a:gd name="connsiteY2" fmla="*/ 13696 h 26623"/>
                  <a:gd name="connsiteX3" fmla="*/ 23227 w 26623"/>
                  <a:gd name="connsiteY3" fmla="*/ 4283 h 26623"/>
                  <a:gd name="connsiteX4" fmla="*/ 13814 w 26623"/>
                  <a:gd name="connsiteY4" fmla="*/ 384 h 26623"/>
                  <a:gd name="connsiteX5" fmla="*/ 4401 w 26623"/>
                  <a:gd name="connsiteY5" fmla="*/ 4283 h 26623"/>
                  <a:gd name="connsiteX6" fmla="*/ 502 w 26623"/>
                  <a:gd name="connsiteY6" fmla="*/ 13696 h 26623"/>
                  <a:gd name="connsiteX7" fmla="*/ 4401 w 26623"/>
                  <a:gd name="connsiteY7" fmla="*/ 23109 h 26623"/>
                  <a:gd name="connsiteX8" fmla="*/ 13814 w 26623"/>
                  <a:gd name="connsiteY8" fmla="*/ 270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7008"/>
                    </a:moveTo>
                    <a:cubicBezTo>
                      <a:pt x="17344" y="27008"/>
                      <a:pt x="20730" y="25605"/>
                      <a:pt x="23227" y="23109"/>
                    </a:cubicBezTo>
                    <a:cubicBezTo>
                      <a:pt x="25723" y="20612"/>
                      <a:pt x="27125" y="17226"/>
                      <a:pt x="27125" y="13696"/>
                    </a:cubicBezTo>
                    <a:cubicBezTo>
                      <a:pt x="27125" y="10166"/>
                      <a:pt x="25723" y="6779"/>
                      <a:pt x="23227" y="4283"/>
                    </a:cubicBezTo>
                    <a:cubicBezTo>
                      <a:pt x="20730" y="1787"/>
                      <a:pt x="17344" y="384"/>
                      <a:pt x="13814" y="384"/>
                    </a:cubicBezTo>
                    <a:cubicBezTo>
                      <a:pt x="10284" y="384"/>
                      <a:pt x="6897" y="1787"/>
                      <a:pt x="4401" y="4283"/>
                    </a:cubicBezTo>
                    <a:cubicBezTo>
                      <a:pt x="1905" y="6779"/>
                      <a:pt x="502" y="10166"/>
                      <a:pt x="502" y="13696"/>
                    </a:cubicBezTo>
                    <a:cubicBezTo>
                      <a:pt x="502" y="17226"/>
                      <a:pt x="1905" y="20612"/>
                      <a:pt x="4401" y="23109"/>
                    </a:cubicBezTo>
                    <a:cubicBezTo>
                      <a:pt x="6897" y="25605"/>
                      <a:pt x="10284" y="27008"/>
                      <a:pt x="13814" y="270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68" name="任意多边形: 形状 68967">
                <a:extLst>
                  <a:ext uri="{FF2B5EF4-FFF2-40B4-BE49-F238E27FC236}">
                    <a16:creationId xmlns:a16="http://schemas.microsoft.com/office/drawing/2014/main" id="{9ACD62DE-EA22-DF4A-A850-5F25DFA55808}"/>
                  </a:ext>
                </a:extLst>
              </p:cNvPr>
              <p:cNvSpPr/>
              <p:nvPr/>
            </p:nvSpPr>
            <p:spPr>
              <a:xfrm>
                <a:off x="6661207" y="2162852"/>
                <a:ext cx="26623" cy="26623"/>
              </a:xfrm>
              <a:custGeom>
                <a:avLst/>
                <a:gdLst>
                  <a:gd name="connsiteX0" fmla="*/ 13792 w 26623"/>
                  <a:gd name="connsiteY0" fmla="*/ 26806 h 26623"/>
                  <a:gd name="connsiteX1" fmla="*/ 23205 w 26623"/>
                  <a:gd name="connsiteY1" fmla="*/ 22907 h 26623"/>
                  <a:gd name="connsiteX2" fmla="*/ 27104 w 26623"/>
                  <a:gd name="connsiteY2" fmla="*/ 13494 h 26623"/>
                  <a:gd name="connsiteX3" fmla="*/ 23205 w 26623"/>
                  <a:gd name="connsiteY3" fmla="*/ 4082 h 26623"/>
                  <a:gd name="connsiteX4" fmla="*/ 13792 w 26623"/>
                  <a:gd name="connsiteY4" fmla="*/ 183 h 26623"/>
                  <a:gd name="connsiteX5" fmla="*/ 4379 w 26623"/>
                  <a:gd name="connsiteY5" fmla="*/ 4082 h 26623"/>
                  <a:gd name="connsiteX6" fmla="*/ 481 w 26623"/>
                  <a:gd name="connsiteY6" fmla="*/ 13494 h 26623"/>
                  <a:gd name="connsiteX7" fmla="*/ 4379 w 26623"/>
                  <a:gd name="connsiteY7" fmla="*/ 22907 h 26623"/>
                  <a:gd name="connsiteX8" fmla="*/ 13792 w 26623"/>
                  <a:gd name="connsiteY8" fmla="*/ 268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806"/>
                    </a:moveTo>
                    <a:cubicBezTo>
                      <a:pt x="17322" y="26806"/>
                      <a:pt x="20709" y="25403"/>
                      <a:pt x="23205" y="22907"/>
                    </a:cubicBezTo>
                    <a:cubicBezTo>
                      <a:pt x="25701" y="20411"/>
                      <a:pt x="27104" y="17025"/>
                      <a:pt x="27104" y="13494"/>
                    </a:cubicBezTo>
                    <a:cubicBezTo>
                      <a:pt x="27104" y="9964"/>
                      <a:pt x="25701" y="6578"/>
                      <a:pt x="23205" y="4082"/>
                    </a:cubicBezTo>
                    <a:cubicBezTo>
                      <a:pt x="20709" y="1585"/>
                      <a:pt x="17322" y="183"/>
                      <a:pt x="13792" y="183"/>
                    </a:cubicBezTo>
                    <a:cubicBezTo>
                      <a:pt x="10262" y="183"/>
                      <a:pt x="6876" y="1585"/>
                      <a:pt x="4379" y="4082"/>
                    </a:cubicBezTo>
                    <a:cubicBezTo>
                      <a:pt x="1883" y="6578"/>
                      <a:pt x="481" y="9964"/>
                      <a:pt x="481" y="13494"/>
                    </a:cubicBezTo>
                    <a:cubicBezTo>
                      <a:pt x="481" y="17025"/>
                      <a:pt x="1883" y="20411"/>
                      <a:pt x="4379" y="22907"/>
                    </a:cubicBezTo>
                    <a:cubicBezTo>
                      <a:pt x="6876" y="25403"/>
                      <a:pt x="10262" y="26806"/>
                      <a:pt x="13792" y="268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69" name="任意多边形: 形状 68968">
                <a:extLst>
                  <a:ext uri="{FF2B5EF4-FFF2-40B4-BE49-F238E27FC236}">
                    <a16:creationId xmlns:a16="http://schemas.microsoft.com/office/drawing/2014/main" id="{CD8BCF88-8C4B-A85A-15C3-DFDC275E6749}"/>
                  </a:ext>
                </a:extLst>
              </p:cNvPr>
              <p:cNvSpPr/>
              <p:nvPr/>
            </p:nvSpPr>
            <p:spPr>
              <a:xfrm>
                <a:off x="7536000" y="3717894"/>
                <a:ext cx="26623" cy="26623"/>
              </a:xfrm>
              <a:custGeom>
                <a:avLst/>
                <a:gdLst>
                  <a:gd name="connsiteX0" fmla="*/ 13866 w 26623"/>
                  <a:gd name="connsiteY0" fmla="*/ 26937 h 26623"/>
                  <a:gd name="connsiteX1" fmla="*/ 23278 w 26623"/>
                  <a:gd name="connsiteY1" fmla="*/ 23038 h 26623"/>
                  <a:gd name="connsiteX2" fmla="*/ 27177 w 26623"/>
                  <a:gd name="connsiteY2" fmla="*/ 13625 h 26623"/>
                  <a:gd name="connsiteX3" fmla="*/ 23278 w 26623"/>
                  <a:gd name="connsiteY3" fmla="*/ 4212 h 26623"/>
                  <a:gd name="connsiteX4" fmla="*/ 13866 w 26623"/>
                  <a:gd name="connsiteY4" fmla="*/ 313 h 26623"/>
                  <a:gd name="connsiteX5" fmla="*/ 4453 w 26623"/>
                  <a:gd name="connsiteY5" fmla="*/ 4212 h 26623"/>
                  <a:gd name="connsiteX6" fmla="*/ 554 w 26623"/>
                  <a:gd name="connsiteY6" fmla="*/ 13625 h 26623"/>
                  <a:gd name="connsiteX7" fmla="*/ 4453 w 26623"/>
                  <a:gd name="connsiteY7" fmla="*/ 23038 h 26623"/>
                  <a:gd name="connsiteX8" fmla="*/ 13866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6" y="26937"/>
                    </a:moveTo>
                    <a:cubicBezTo>
                      <a:pt x="17396" y="26937"/>
                      <a:pt x="20782" y="25534"/>
                      <a:pt x="23278" y="23038"/>
                    </a:cubicBezTo>
                    <a:cubicBezTo>
                      <a:pt x="25775" y="20541"/>
                      <a:pt x="27177" y="17155"/>
                      <a:pt x="27177" y="13625"/>
                    </a:cubicBezTo>
                    <a:cubicBezTo>
                      <a:pt x="27177" y="10095"/>
                      <a:pt x="25775" y="6709"/>
                      <a:pt x="23278" y="4212"/>
                    </a:cubicBezTo>
                    <a:cubicBezTo>
                      <a:pt x="20782" y="1716"/>
                      <a:pt x="17396" y="313"/>
                      <a:pt x="13866" y="313"/>
                    </a:cubicBezTo>
                    <a:cubicBezTo>
                      <a:pt x="10335" y="313"/>
                      <a:pt x="6949" y="1716"/>
                      <a:pt x="4453" y="4212"/>
                    </a:cubicBezTo>
                    <a:cubicBezTo>
                      <a:pt x="1957" y="6709"/>
                      <a:pt x="554" y="10095"/>
                      <a:pt x="554" y="13625"/>
                    </a:cubicBezTo>
                    <a:cubicBezTo>
                      <a:pt x="554" y="17155"/>
                      <a:pt x="1957" y="20541"/>
                      <a:pt x="4453" y="23038"/>
                    </a:cubicBezTo>
                    <a:cubicBezTo>
                      <a:pt x="6949" y="25534"/>
                      <a:pt x="10335" y="26937"/>
                      <a:pt x="13866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70" name="任意多边形: 形状 68969">
                <a:extLst>
                  <a:ext uri="{FF2B5EF4-FFF2-40B4-BE49-F238E27FC236}">
                    <a16:creationId xmlns:a16="http://schemas.microsoft.com/office/drawing/2014/main" id="{704FBBCA-0DAA-105B-DFEF-9076AF64CEAD}"/>
                  </a:ext>
                </a:extLst>
              </p:cNvPr>
              <p:cNvSpPr/>
              <p:nvPr/>
            </p:nvSpPr>
            <p:spPr>
              <a:xfrm>
                <a:off x="7035557" y="3907619"/>
                <a:ext cx="26623" cy="26623"/>
              </a:xfrm>
              <a:custGeom>
                <a:avLst/>
                <a:gdLst>
                  <a:gd name="connsiteX0" fmla="*/ 13824 w 26623"/>
                  <a:gd name="connsiteY0" fmla="*/ 26953 h 26623"/>
                  <a:gd name="connsiteX1" fmla="*/ 23236 w 26623"/>
                  <a:gd name="connsiteY1" fmla="*/ 23054 h 26623"/>
                  <a:gd name="connsiteX2" fmla="*/ 27135 w 26623"/>
                  <a:gd name="connsiteY2" fmla="*/ 13641 h 26623"/>
                  <a:gd name="connsiteX3" fmla="*/ 23236 w 26623"/>
                  <a:gd name="connsiteY3" fmla="*/ 4228 h 26623"/>
                  <a:gd name="connsiteX4" fmla="*/ 13824 w 26623"/>
                  <a:gd name="connsiteY4" fmla="*/ 329 h 26623"/>
                  <a:gd name="connsiteX5" fmla="*/ 4411 w 26623"/>
                  <a:gd name="connsiteY5" fmla="*/ 4228 h 26623"/>
                  <a:gd name="connsiteX6" fmla="*/ 512 w 26623"/>
                  <a:gd name="connsiteY6" fmla="*/ 13641 h 26623"/>
                  <a:gd name="connsiteX7" fmla="*/ 4411 w 26623"/>
                  <a:gd name="connsiteY7" fmla="*/ 23054 h 26623"/>
                  <a:gd name="connsiteX8" fmla="*/ 13824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4" y="26953"/>
                    </a:moveTo>
                    <a:cubicBezTo>
                      <a:pt x="17354" y="26953"/>
                      <a:pt x="20740" y="25550"/>
                      <a:pt x="23236" y="23054"/>
                    </a:cubicBezTo>
                    <a:cubicBezTo>
                      <a:pt x="25733" y="20557"/>
                      <a:pt x="27135" y="17171"/>
                      <a:pt x="27135" y="13641"/>
                    </a:cubicBezTo>
                    <a:cubicBezTo>
                      <a:pt x="27135" y="10111"/>
                      <a:pt x="25733" y="6724"/>
                      <a:pt x="23236" y="4228"/>
                    </a:cubicBezTo>
                    <a:cubicBezTo>
                      <a:pt x="20740" y="1732"/>
                      <a:pt x="17354" y="329"/>
                      <a:pt x="13824" y="329"/>
                    </a:cubicBezTo>
                    <a:cubicBezTo>
                      <a:pt x="10293" y="329"/>
                      <a:pt x="6907" y="1732"/>
                      <a:pt x="4411" y="4228"/>
                    </a:cubicBezTo>
                    <a:cubicBezTo>
                      <a:pt x="1915" y="6724"/>
                      <a:pt x="512" y="10111"/>
                      <a:pt x="512" y="13641"/>
                    </a:cubicBezTo>
                    <a:cubicBezTo>
                      <a:pt x="512" y="17171"/>
                      <a:pt x="1915" y="20557"/>
                      <a:pt x="4411" y="23054"/>
                    </a:cubicBezTo>
                    <a:cubicBezTo>
                      <a:pt x="6907" y="25550"/>
                      <a:pt x="10293" y="26953"/>
                      <a:pt x="13824" y="269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71" name="任意多边形: 形状 68970">
                <a:extLst>
                  <a:ext uri="{FF2B5EF4-FFF2-40B4-BE49-F238E27FC236}">
                    <a16:creationId xmlns:a16="http://schemas.microsoft.com/office/drawing/2014/main" id="{E4D045CE-6051-BCD5-8075-20C14F42D55F}"/>
                  </a:ext>
                </a:extLst>
              </p:cNvPr>
              <p:cNvSpPr/>
              <p:nvPr/>
            </p:nvSpPr>
            <p:spPr>
              <a:xfrm>
                <a:off x="6437410" y="2746768"/>
                <a:ext cx="26623" cy="26623"/>
              </a:xfrm>
              <a:custGeom>
                <a:avLst/>
                <a:gdLst>
                  <a:gd name="connsiteX0" fmla="*/ 13773 w 26623"/>
                  <a:gd name="connsiteY0" fmla="*/ 26855 h 26623"/>
                  <a:gd name="connsiteX1" fmla="*/ 23186 w 26623"/>
                  <a:gd name="connsiteY1" fmla="*/ 22956 h 26623"/>
                  <a:gd name="connsiteX2" fmla="*/ 27085 w 26623"/>
                  <a:gd name="connsiteY2" fmla="*/ 13543 h 26623"/>
                  <a:gd name="connsiteX3" fmla="*/ 23186 w 26623"/>
                  <a:gd name="connsiteY3" fmla="*/ 4131 h 26623"/>
                  <a:gd name="connsiteX4" fmla="*/ 13773 w 26623"/>
                  <a:gd name="connsiteY4" fmla="*/ 232 h 26623"/>
                  <a:gd name="connsiteX5" fmla="*/ 4361 w 26623"/>
                  <a:gd name="connsiteY5" fmla="*/ 4131 h 26623"/>
                  <a:gd name="connsiteX6" fmla="*/ 462 w 26623"/>
                  <a:gd name="connsiteY6" fmla="*/ 13543 h 26623"/>
                  <a:gd name="connsiteX7" fmla="*/ 4361 w 26623"/>
                  <a:gd name="connsiteY7" fmla="*/ 22956 h 26623"/>
                  <a:gd name="connsiteX8" fmla="*/ 13773 w 26623"/>
                  <a:gd name="connsiteY8" fmla="*/ 268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855"/>
                    </a:moveTo>
                    <a:cubicBezTo>
                      <a:pt x="17304" y="26855"/>
                      <a:pt x="20690" y="25452"/>
                      <a:pt x="23186" y="22956"/>
                    </a:cubicBezTo>
                    <a:cubicBezTo>
                      <a:pt x="25682" y="20460"/>
                      <a:pt x="27085" y="17074"/>
                      <a:pt x="27085" y="13543"/>
                    </a:cubicBezTo>
                    <a:cubicBezTo>
                      <a:pt x="27085" y="10013"/>
                      <a:pt x="25682" y="6627"/>
                      <a:pt x="23186" y="4131"/>
                    </a:cubicBezTo>
                    <a:cubicBezTo>
                      <a:pt x="20690" y="1634"/>
                      <a:pt x="17304" y="232"/>
                      <a:pt x="13773" y="232"/>
                    </a:cubicBezTo>
                    <a:cubicBezTo>
                      <a:pt x="10243" y="232"/>
                      <a:pt x="6857" y="1634"/>
                      <a:pt x="4361" y="4131"/>
                    </a:cubicBezTo>
                    <a:cubicBezTo>
                      <a:pt x="1864" y="6627"/>
                      <a:pt x="462" y="10013"/>
                      <a:pt x="462" y="13543"/>
                    </a:cubicBezTo>
                    <a:cubicBezTo>
                      <a:pt x="462" y="17074"/>
                      <a:pt x="1864" y="20460"/>
                      <a:pt x="4361" y="22956"/>
                    </a:cubicBezTo>
                    <a:cubicBezTo>
                      <a:pt x="6857" y="25452"/>
                      <a:pt x="10243" y="26855"/>
                      <a:pt x="13773" y="268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72" name="任意多边形: 形状 68971">
                <a:extLst>
                  <a:ext uri="{FF2B5EF4-FFF2-40B4-BE49-F238E27FC236}">
                    <a16:creationId xmlns:a16="http://schemas.microsoft.com/office/drawing/2014/main" id="{F642DDC8-C7CD-0DCE-9D7B-1C74D52D46B3}"/>
                  </a:ext>
                </a:extLst>
              </p:cNvPr>
              <p:cNvSpPr/>
              <p:nvPr/>
            </p:nvSpPr>
            <p:spPr>
              <a:xfrm>
                <a:off x="6530397" y="2443501"/>
                <a:ext cx="26623" cy="26623"/>
              </a:xfrm>
              <a:custGeom>
                <a:avLst/>
                <a:gdLst>
                  <a:gd name="connsiteX0" fmla="*/ 13781 w 26623"/>
                  <a:gd name="connsiteY0" fmla="*/ 26830 h 26623"/>
                  <a:gd name="connsiteX1" fmla="*/ 23194 w 26623"/>
                  <a:gd name="connsiteY1" fmla="*/ 22931 h 26623"/>
                  <a:gd name="connsiteX2" fmla="*/ 27093 w 26623"/>
                  <a:gd name="connsiteY2" fmla="*/ 13518 h 26623"/>
                  <a:gd name="connsiteX3" fmla="*/ 23194 w 26623"/>
                  <a:gd name="connsiteY3" fmla="*/ 4105 h 26623"/>
                  <a:gd name="connsiteX4" fmla="*/ 13781 w 26623"/>
                  <a:gd name="connsiteY4" fmla="*/ 206 h 26623"/>
                  <a:gd name="connsiteX5" fmla="*/ 4368 w 26623"/>
                  <a:gd name="connsiteY5" fmla="*/ 4105 h 26623"/>
                  <a:gd name="connsiteX6" fmla="*/ 470 w 26623"/>
                  <a:gd name="connsiteY6" fmla="*/ 13518 h 26623"/>
                  <a:gd name="connsiteX7" fmla="*/ 4368 w 26623"/>
                  <a:gd name="connsiteY7" fmla="*/ 22931 h 26623"/>
                  <a:gd name="connsiteX8" fmla="*/ 13781 w 26623"/>
                  <a:gd name="connsiteY8" fmla="*/ 268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6830"/>
                    </a:moveTo>
                    <a:cubicBezTo>
                      <a:pt x="17311" y="26830"/>
                      <a:pt x="20698" y="25427"/>
                      <a:pt x="23194" y="22931"/>
                    </a:cubicBezTo>
                    <a:cubicBezTo>
                      <a:pt x="25690" y="20434"/>
                      <a:pt x="27093" y="17048"/>
                      <a:pt x="27093" y="13518"/>
                    </a:cubicBezTo>
                    <a:cubicBezTo>
                      <a:pt x="27093" y="9988"/>
                      <a:pt x="25690" y="6602"/>
                      <a:pt x="23194" y="4105"/>
                    </a:cubicBezTo>
                    <a:cubicBezTo>
                      <a:pt x="20698" y="1609"/>
                      <a:pt x="17311" y="206"/>
                      <a:pt x="13781" y="206"/>
                    </a:cubicBezTo>
                    <a:cubicBezTo>
                      <a:pt x="10251" y="206"/>
                      <a:pt x="6865" y="1609"/>
                      <a:pt x="4368" y="4105"/>
                    </a:cubicBezTo>
                    <a:cubicBezTo>
                      <a:pt x="1872" y="6602"/>
                      <a:pt x="470" y="9988"/>
                      <a:pt x="470" y="13518"/>
                    </a:cubicBezTo>
                    <a:cubicBezTo>
                      <a:pt x="470" y="17048"/>
                      <a:pt x="1872" y="20434"/>
                      <a:pt x="4368" y="22931"/>
                    </a:cubicBezTo>
                    <a:cubicBezTo>
                      <a:pt x="6865" y="25427"/>
                      <a:pt x="10251" y="26830"/>
                      <a:pt x="13781" y="268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73" name="任意多边形: 形状 68972">
                <a:extLst>
                  <a:ext uri="{FF2B5EF4-FFF2-40B4-BE49-F238E27FC236}">
                    <a16:creationId xmlns:a16="http://schemas.microsoft.com/office/drawing/2014/main" id="{96C00E2B-FB65-C6FB-912C-BB6AF388D5F9}"/>
                  </a:ext>
                </a:extLst>
              </p:cNvPr>
              <p:cNvSpPr/>
              <p:nvPr/>
            </p:nvSpPr>
            <p:spPr>
              <a:xfrm>
                <a:off x="6283551" y="2673818"/>
                <a:ext cx="26623" cy="26623"/>
              </a:xfrm>
              <a:custGeom>
                <a:avLst/>
                <a:gdLst>
                  <a:gd name="connsiteX0" fmla="*/ 13760 w 26623"/>
                  <a:gd name="connsiteY0" fmla="*/ 26849 h 26623"/>
                  <a:gd name="connsiteX1" fmla="*/ 23173 w 26623"/>
                  <a:gd name="connsiteY1" fmla="*/ 22950 h 26623"/>
                  <a:gd name="connsiteX2" fmla="*/ 27072 w 26623"/>
                  <a:gd name="connsiteY2" fmla="*/ 13537 h 26623"/>
                  <a:gd name="connsiteX3" fmla="*/ 23173 w 26623"/>
                  <a:gd name="connsiteY3" fmla="*/ 4125 h 26623"/>
                  <a:gd name="connsiteX4" fmla="*/ 13760 w 26623"/>
                  <a:gd name="connsiteY4" fmla="*/ 226 h 26623"/>
                  <a:gd name="connsiteX5" fmla="*/ 4348 w 26623"/>
                  <a:gd name="connsiteY5" fmla="*/ 4125 h 26623"/>
                  <a:gd name="connsiteX6" fmla="*/ 449 w 26623"/>
                  <a:gd name="connsiteY6" fmla="*/ 13537 h 26623"/>
                  <a:gd name="connsiteX7" fmla="*/ 4348 w 26623"/>
                  <a:gd name="connsiteY7" fmla="*/ 22950 h 26623"/>
                  <a:gd name="connsiteX8" fmla="*/ 13760 w 26623"/>
                  <a:gd name="connsiteY8" fmla="*/ 268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6849"/>
                    </a:moveTo>
                    <a:cubicBezTo>
                      <a:pt x="17291" y="26849"/>
                      <a:pt x="20677" y="25446"/>
                      <a:pt x="23173" y="22950"/>
                    </a:cubicBezTo>
                    <a:cubicBezTo>
                      <a:pt x="25669" y="20454"/>
                      <a:pt x="27072" y="17068"/>
                      <a:pt x="27072" y="13537"/>
                    </a:cubicBezTo>
                    <a:cubicBezTo>
                      <a:pt x="27072" y="10007"/>
                      <a:pt x="25669" y="6621"/>
                      <a:pt x="23173" y="4125"/>
                    </a:cubicBezTo>
                    <a:cubicBezTo>
                      <a:pt x="20677" y="1628"/>
                      <a:pt x="17291" y="226"/>
                      <a:pt x="13760" y="226"/>
                    </a:cubicBezTo>
                    <a:cubicBezTo>
                      <a:pt x="10230" y="226"/>
                      <a:pt x="6844" y="1628"/>
                      <a:pt x="4348" y="4125"/>
                    </a:cubicBezTo>
                    <a:cubicBezTo>
                      <a:pt x="1851" y="6621"/>
                      <a:pt x="449" y="10007"/>
                      <a:pt x="449" y="13537"/>
                    </a:cubicBezTo>
                    <a:cubicBezTo>
                      <a:pt x="449" y="17068"/>
                      <a:pt x="1851" y="20454"/>
                      <a:pt x="4348" y="22950"/>
                    </a:cubicBezTo>
                    <a:cubicBezTo>
                      <a:pt x="6844" y="25446"/>
                      <a:pt x="10230" y="26849"/>
                      <a:pt x="13760" y="268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74" name="任意多边形: 形状 68973">
                <a:extLst>
                  <a:ext uri="{FF2B5EF4-FFF2-40B4-BE49-F238E27FC236}">
                    <a16:creationId xmlns:a16="http://schemas.microsoft.com/office/drawing/2014/main" id="{1D65421F-0726-C03C-0B8C-F02244F25E00}"/>
                  </a:ext>
                </a:extLst>
              </p:cNvPr>
              <p:cNvSpPr/>
              <p:nvPr/>
            </p:nvSpPr>
            <p:spPr>
              <a:xfrm>
                <a:off x="6110441" y="2243735"/>
                <a:ext cx="26623" cy="26623"/>
              </a:xfrm>
              <a:custGeom>
                <a:avLst/>
                <a:gdLst>
                  <a:gd name="connsiteX0" fmla="*/ 13746 w 26623"/>
                  <a:gd name="connsiteY0" fmla="*/ 26813 h 26623"/>
                  <a:gd name="connsiteX1" fmla="*/ 23159 w 26623"/>
                  <a:gd name="connsiteY1" fmla="*/ 22914 h 26623"/>
                  <a:gd name="connsiteX2" fmla="*/ 27058 w 26623"/>
                  <a:gd name="connsiteY2" fmla="*/ 13501 h 26623"/>
                  <a:gd name="connsiteX3" fmla="*/ 23159 w 26623"/>
                  <a:gd name="connsiteY3" fmla="*/ 4088 h 26623"/>
                  <a:gd name="connsiteX4" fmla="*/ 13746 w 26623"/>
                  <a:gd name="connsiteY4" fmla="*/ 190 h 26623"/>
                  <a:gd name="connsiteX5" fmla="*/ 4333 w 26623"/>
                  <a:gd name="connsiteY5" fmla="*/ 4088 h 26623"/>
                  <a:gd name="connsiteX6" fmla="*/ 434 w 26623"/>
                  <a:gd name="connsiteY6" fmla="*/ 13501 h 26623"/>
                  <a:gd name="connsiteX7" fmla="*/ 4333 w 26623"/>
                  <a:gd name="connsiteY7" fmla="*/ 22914 h 26623"/>
                  <a:gd name="connsiteX8" fmla="*/ 13746 w 26623"/>
                  <a:gd name="connsiteY8" fmla="*/ 268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813"/>
                    </a:moveTo>
                    <a:cubicBezTo>
                      <a:pt x="17276" y="26813"/>
                      <a:pt x="20662" y="25410"/>
                      <a:pt x="23159" y="22914"/>
                    </a:cubicBezTo>
                    <a:cubicBezTo>
                      <a:pt x="25655" y="20418"/>
                      <a:pt x="27058" y="17031"/>
                      <a:pt x="27058" y="13501"/>
                    </a:cubicBezTo>
                    <a:cubicBezTo>
                      <a:pt x="27058" y="9971"/>
                      <a:pt x="25655" y="6585"/>
                      <a:pt x="23159" y="4088"/>
                    </a:cubicBezTo>
                    <a:cubicBezTo>
                      <a:pt x="20662" y="1592"/>
                      <a:pt x="17276" y="190"/>
                      <a:pt x="13746" y="190"/>
                    </a:cubicBezTo>
                    <a:cubicBezTo>
                      <a:pt x="10216" y="190"/>
                      <a:pt x="6829" y="1592"/>
                      <a:pt x="4333" y="4088"/>
                    </a:cubicBezTo>
                    <a:cubicBezTo>
                      <a:pt x="1837" y="6585"/>
                      <a:pt x="434" y="9971"/>
                      <a:pt x="434" y="13501"/>
                    </a:cubicBezTo>
                    <a:cubicBezTo>
                      <a:pt x="434" y="17031"/>
                      <a:pt x="1837" y="20418"/>
                      <a:pt x="4333" y="22914"/>
                    </a:cubicBezTo>
                    <a:cubicBezTo>
                      <a:pt x="6829" y="25410"/>
                      <a:pt x="10216" y="26813"/>
                      <a:pt x="13746" y="268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75" name="任意多边形: 形状 68974">
                <a:extLst>
                  <a:ext uri="{FF2B5EF4-FFF2-40B4-BE49-F238E27FC236}">
                    <a16:creationId xmlns:a16="http://schemas.microsoft.com/office/drawing/2014/main" id="{7008C4EB-40B2-CCE4-2B1F-2BD984181002}"/>
                  </a:ext>
                </a:extLst>
              </p:cNvPr>
              <p:cNvSpPr/>
              <p:nvPr/>
            </p:nvSpPr>
            <p:spPr>
              <a:xfrm>
                <a:off x="6482174" y="2948414"/>
                <a:ext cx="26623" cy="26623"/>
              </a:xfrm>
              <a:custGeom>
                <a:avLst/>
                <a:gdLst>
                  <a:gd name="connsiteX0" fmla="*/ 13777 w 26623"/>
                  <a:gd name="connsiteY0" fmla="*/ 26872 h 26623"/>
                  <a:gd name="connsiteX1" fmla="*/ 23190 w 26623"/>
                  <a:gd name="connsiteY1" fmla="*/ 22973 h 26623"/>
                  <a:gd name="connsiteX2" fmla="*/ 27089 w 26623"/>
                  <a:gd name="connsiteY2" fmla="*/ 13560 h 26623"/>
                  <a:gd name="connsiteX3" fmla="*/ 23190 w 26623"/>
                  <a:gd name="connsiteY3" fmla="*/ 4148 h 26623"/>
                  <a:gd name="connsiteX4" fmla="*/ 13777 w 26623"/>
                  <a:gd name="connsiteY4" fmla="*/ 249 h 26623"/>
                  <a:gd name="connsiteX5" fmla="*/ 4364 w 26623"/>
                  <a:gd name="connsiteY5" fmla="*/ 4148 h 26623"/>
                  <a:gd name="connsiteX6" fmla="*/ 466 w 26623"/>
                  <a:gd name="connsiteY6" fmla="*/ 13560 h 26623"/>
                  <a:gd name="connsiteX7" fmla="*/ 4364 w 26623"/>
                  <a:gd name="connsiteY7" fmla="*/ 22973 h 26623"/>
                  <a:gd name="connsiteX8" fmla="*/ 13777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872"/>
                    </a:moveTo>
                    <a:cubicBezTo>
                      <a:pt x="17307" y="26872"/>
                      <a:pt x="20694" y="25469"/>
                      <a:pt x="23190" y="22973"/>
                    </a:cubicBezTo>
                    <a:cubicBezTo>
                      <a:pt x="25686" y="20477"/>
                      <a:pt x="27089" y="17091"/>
                      <a:pt x="27089" y="13560"/>
                    </a:cubicBezTo>
                    <a:cubicBezTo>
                      <a:pt x="27089" y="10030"/>
                      <a:pt x="25686" y="6644"/>
                      <a:pt x="23190" y="4148"/>
                    </a:cubicBezTo>
                    <a:cubicBezTo>
                      <a:pt x="20694" y="1651"/>
                      <a:pt x="17307" y="249"/>
                      <a:pt x="13777" y="249"/>
                    </a:cubicBezTo>
                    <a:cubicBezTo>
                      <a:pt x="10247" y="249"/>
                      <a:pt x="6861" y="1651"/>
                      <a:pt x="4364" y="4148"/>
                    </a:cubicBezTo>
                    <a:cubicBezTo>
                      <a:pt x="1868" y="6644"/>
                      <a:pt x="466" y="10030"/>
                      <a:pt x="466" y="13560"/>
                    </a:cubicBezTo>
                    <a:cubicBezTo>
                      <a:pt x="466" y="17091"/>
                      <a:pt x="1868" y="20477"/>
                      <a:pt x="4364" y="22973"/>
                    </a:cubicBezTo>
                    <a:cubicBezTo>
                      <a:pt x="6861" y="25469"/>
                      <a:pt x="10247" y="26872"/>
                      <a:pt x="13777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76" name="任意多边形: 形状 68975">
                <a:extLst>
                  <a:ext uri="{FF2B5EF4-FFF2-40B4-BE49-F238E27FC236}">
                    <a16:creationId xmlns:a16="http://schemas.microsoft.com/office/drawing/2014/main" id="{25A49E55-EBC6-B7D6-F61F-A53CE5A4F2B2}"/>
                  </a:ext>
                </a:extLst>
              </p:cNvPr>
              <p:cNvSpPr/>
              <p:nvPr/>
            </p:nvSpPr>
            <p:spPr>
              <a:xfrm>
                <a:off x="6324332" y="3157650"/>
                <a:ext cx="26623" cy="26623"/>
              </a:xfrm>
              <a:custGeom>
                <a:avLst/>
                <a:gdLst>
                  <a:gd name="connsiteX0" fmla="*/ 13764 w 26623"/>
                  <a:gd name="connsiteY0" fmla="*/ 26890 h 26623"/>
                  <a:gd name="connsiteX1" fmla="*/ 23177 w 26623"/>
                  <a:gd name="connsiteY1" fmla="*/ 22991 h 26623"/>
                  <a:gd name="connsiteX2" fmla="*/ 27075 w 26623"/>
                  <a:gd name="connsiteY2" fmla="*/ 13578 h 26623"/>
                  <a:gd name="connsiteX3" fmla="*/ 23177 w 26623"/>
                  <a:gd name="connsiteY3" fmla="*/ 4165 h 26623"/>
                  <a:gd name="connsiteX4" fmla="*/ 13764 w 26623"/>
                  <a:gd name="connsiteY4" fmla="*/ 266 h 26623"/>
                  <a:gd name="connsiteX5" fmla="*/ 4351 w 26623"/>
                  <a:gd name="connsiteY5" fmla="*/ 4165 h 26623"/>
                  <a:gd name="connsiteX6" fmla="*/ 452 w 26623"/>
                  <a:gd name="connsiteY6" fmla="*/ 13578 h 26623"/>
                  <a:gd name="connsiteX7" fmla="*/ 4351 w 26623"/>
                  <a:gd name="connsiteY7" fmla="*/ 22991 h 26623"/>
                  <a:gd name="connsiteX8" fmla="*/ 13764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6890"/>
                    </a:moveTo>
                    <a:cubicBezTo>
                      <a:pt x="17294" y="26890"/>
                      <a:pt x="20680" y="25487"/>
                      <a:pt x="23177" y="22991"/>
                    </a:cubicBezTo>
                    <a:cubicBezTo>
                      <a:pt x="25673" y="20494"/>
                      <a:pt x="27075" y="17108"/>
                      <a:pt x="27075" y="13578"/>
                    </a:cubicBezTo>
                    <a:cubicBezTo>
                      <a:pt x="27075" y="10048"/>
                      <a:pt x="25673" y="6661"/>
                      <a:pt x="23177" y="4165"/>
                    </a:cubicBezTo>
                    <a:cubicBezTo>
                      <a:pt x="20680" y="1669"/>
                      <a:pt x="17294" y="266"/>
                      <a:pt x="13764" y="266"/>
                    </a:cubicBezTo>
                    <a:cubicBezTo>
                      <a:pt x="10234" y="266"/>
                      <a:pt x="6847" y="1669"/>
                      <a:pt x="4351" y="4165"/>
                    </a:cubicBezTo>
                    <a:cubicBezTo>
                      <a:pt x="1855" y="6661"/>
                      <a:pt x="452" y="10048"/>
                      <a:pt x="452" y="13578"/>
                    </a:cubicBezTo>
                    <a:cubicBezTo>
                      <a:pt x="452" y="17108"/>
                      <a:pt x="1855" y="20494"/>
                      <a:pt x="4351" y="22991"/>
                    </a:cubicBezTo>
                    <a:cubicBezTo>
                      <a:pt x="6847" y="25487"/>
                      <a:pt x="10234" y="26890"/>
                      <a:pt x="13764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77" name="任意多边形: 形状 68976">
                <a:extLst>
                  <a:ext uri="{FF2B5EF4-FFF2-40B4-BE49-F238E27FC236}">
                    <a16:creationId xmlns:a16="http://schemas.microsoft.com/office/drawing/2014/main" id="{20BCC24F-7AF9-CB8A-AAA4-DBF6D003BC79}"/>
                  </a:ext>
                </a:extLst>
              </p:cNvPr>
              <p:cNvSpPr/>
              <p:nvPr/>
            </p:nvSpPr>
            <p:spPr>
              <a:xfrm>
                <a:off x="6760075" y="3809425"/>
                <a:ext cx="26623" cy="26623"/>
              </a:xfrm>
              <a:custGeom>
                <a:avLst/>
                <a:gdLst>
                  <a:gd name="connsiteX0" fmla="*/ 13800 w 26623"/>
                  <a:gd name="connsiteY0" fmla="*/ 26944 h 26623"/>
                  <a:gd name="connsiteX1" fmla="*/ 23213 w 26623"/>
                  <a:gd name="connsiteY1" fmla="*/ 23045 h 26623"/>
                  <a:gd name="connsiteX2" fmla="*/ 27112 w 26623"/>
                  <a:gd name="connsiteY2" fmla="*/ 13633 h 26623"/>
                  <a:gd name="connsiteX3" fmla="*/ 23213 w 26623"/>
                  <a:gd name="connsiteY3" fmla="*/ 4220 h 26623"/>
                  <a:gd name="connsiteX4" fmla="*/ 13800 w 26623"/>
                  <a:gd name="connsiteY4" fmla="*/ 321 h 26623"/>
                  <a:gd name="connsiteX5" fmla="*/ 4388 w 26623"/>
                  <a:gd name="connsiteY5" fmla="*/ 4220 h 26623"/>
                  <a:gd name="connsiteX6" fmla="*/ 489 w 26623"/>
                  <a:gd name="connsiteY6" fmla="*/ 13633 h 26623"/>
                  <a:gd name="connsiteX7" fmla="*/ 4388 w 26623"/>
                  <a:gd name="connsiteY7" fmla="*/ 23045 h 26623"/>
                  <a:gd name="connsiteX8" fmla="*/ 13800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944"/>
                    </a:moveTo>
                    <a:cubicBezTo>
                      <a:pt x="17331" y="26944"/>
                      <a:pt x="20717" y="25542"/>
                      <a:pt x="23213" y="23045"/>
                    </a:cubicBezTo>
                    <a:cubicBezTo>
                      <a:pt x="25709" y="20549"/>
                      <a:pt x="27112" y="17163"/>
                      <a:pt x="27112" y="13633"/>
                    </a:cubicBezTo>
                    <a:cubicBezTo>
                      <a:pt x="27112" y="10102"/>
                      <a:pt x="25709" y="6716"/>
                      <a:pt x="23213" y="4220"/>
                    </a:cubicBezTo>
                    <a:cubicBezTo>
                      <a:pt x="20717" y="1724"/>
                      <a:pt x="17331" y="321"/>
                      <a:pt x="13800" y="321"/>
                    </a:cubicBezTo>
                    <a:cubicBezTo>
                      <a:pt x="10270" y="321"/>
                      <a:pt x="6884" y="1724"/>
                      <a:pt x="4388" y="4220"/>
                    </a:cubicBezTo>
                    <a:cubicBezTo>
                      <a:pt x="1891" y="6716"/>
                      <a:pt x="489" y="10102"/>
                      <a:pt x="489" y="13633"/>
                    </a:cubicBezTo>
                    <a:cubicBezTo>
                      <a:pt x="489" y="17163"/>
                      <a:pt x="1891" y="20549"/>
                      <a:pt x="4388" y="23045"/>
                    </a:cubicBezTo>
                    <a:cubicBezTo>
                      <a:pt x="6884" y="25542"/>
                      <a:pt x="10270" y="26944"/>
                      <a:pt x="13800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78" name="任意多边形: 形状 68977">
                <a:extLst>
                  <a:ext uri="{FF2B5EF4-FFF2-40B4-BE49-F238E27FC236}">
                    <a16:creationId xmlns:a16="http://schemas.microsoft.com/office/drawing/2014/main" id="{360B3DD9-537E-CB4F-A099-3CC28B3E29F1}"/>
                  </a:ext>
                </a:extLst>
              </p:cNvPr>
              <p:cNvSpPr/>
              <p:nvPr/>
            </p:nvSpPr>
            <p:spPr>
              <a:xfrm>
                <a:off x="5742702" y="3039636"/>
                <a:ext cx="26623" cy="26623"/>
              </a:xfrm>
              <a:custGeom>
                <a:avLst/>
                <a:gdLst>
                  <a:gd name="connsiteX0" fmla="*/ 13715 w 26623"/>
                  <a:gd name="connsiteY0" fmla="*/ 26880 h 26623"/>
                  <a:gd name="connsiteX1" fmla="*/ 23128 w 26623"/>
                  <a:gd name="connsiteY1" fmla="*/ 22981 h 26623"/>
                  <a:gd name="connsiteX2" fmla="*/ 27027 w 26623"/>
                  <a:gd name="connsiteY2" fmla="*/ 13568 h 26623"/>
                  <a:gd name="connsiteX3" fmla="*/ 23128 w 26623"/>
                  <a:gd name="connsiteY3" fmla="*/ 4155 h 26623"/>
                  <a:gd name="connsiteX4" fmla="*/ 13715 w 26623"/>
                  <a:gd name="connsiteY4" fmla="*/ 256 h 26623"/>
                  <a:gd name="connsiteX5" fmla="*/ 4302 w 26623"/>
                  <a:gd name="connsiteY5" fmla="*/ 4155 h 26623"/>
                  <a:gd name="connsiteX6" fmla="*/ 403 w 26623"/>
                  <a:gd name="connsiteY6" fmla="*/ 13568 h 26623"/>
                  <a:gd name="connsiteX7" fmla="*/ 4302 w 26623"/>
                  <a:gd name="connsiteY7" fmla="*/ 22981 h 26623"/>
                  <a:gd name="connsiteX8" fmla="*/ 13715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6880"/>
                    </a:moveTo>
                    <a:cubicBezTo>
                      <a:pt x="17245" y="26880"/>
                      <a:pt x="20631" y="25477"/>
                      <a:pt x="23128" y="22981"/>
                    </a:cubicBezTo>
                    <a:cubicBezTo>
                      <a:pt x="25624" y="20484"/>
                      <a:pt x="27027" y="17098"/>
                      <a:pt x="27027" y="13568"/>
                    </a:cubicBezTo>
                    <a:cubicBezTo>
                      <a:pt x="27027" y="10038"/>
                      <a:pt x="25624" y="6652"/>
                      <a:pt x="23128" y="4155"/>
                    </a:cubicBezTo>
                    <a:cubicBezTo>
                      <a:pt x="20631" y="1659"/>
                      <a:pt x="17245" y="256"/>
                      <a:pt x="13715" y="256"/>
                    </a:cubicBezTo>
                    <a:cubicBezTo>
                      <a:pt x="10185" y="256"/>
                      <a:pt x="6799" y="1659"/>
                      <a:pt x="4302" y="4155"/>
                    </a:cubicBezTo>
                    <a:cubicBezTo>
                      <a:pt x="1806" y="6652"/>
                      <a:pt x="403" y="10038"/>
                      <a:pt x="403" y="13568"/>
                    </a:cubicBezTo>
                    <a:cubicBezTo>
                      <a:pt x="403" y="17098"/>
                      <a:pt x="1806" y="20484"/>
                      <a:pt x="4302" y="22981"/>
                    </a:cubicBezTo>
                    <a:cubicBezTo>
                      <a:pt x="6799" y="25477"/>
                      <a:pt x="10185" y="26880"/>
                      <a:pt x="13715" y="268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79" name="任意多边形: 形状 68978">
                <a:extLst>
                  <a:ext uri="{FF2B5EF4-FFF2-40B4-BE49-F238E27FC236}">
                    <a16:creationId xmlns:a16="http://schemas.microsoft.com/office/drawing/2014/main" id="{C709FA75-1443-14DC-3E74-77F162C6E462}"/>
                  </a:ext>
                </a:extLst>
              </p:cNvPr>
              <p:cNvSpPr/>
              <p:nvPr/>
            </p:nvSpPr>
            <p:spPr>
              <a:xfrm>
                <a:off x="7045610" y="3965781"/>
                <a:ext cx="26623" cy="26623"/>
              </a:xfrm>
              <a:custGeom>
                <a:avLst/>
                <a:gdLst>
                  <a:gd name="connsiteX0" fmla="*/ 13824 w 26623"/>
                  <a:gd name="connsiteY0" fmla="*/ 26957 h 26623"/>
                  <a:gd name="connsiteX1" fmla="*/ 23237 w 26623"/>
                  <a:gd name="connsiteY1" fmla="*/ 23059 h 26623"/>
                  <a:gd name="connsiteX2" fmla="*/ 27136 w 26623"/>
                  <a:gd name="connsiteY2" fmla="*/ 13646 h 26623"/>
                  <a:gd name="connsiteX3" fmla="*/ 23237 w 26623"/>
                  <a:gd name="connsiteY3" fmla="*/ 4233 h 26623"/>
                  <a:gd name="connsiteX4" fmla="*/ 13824 w 26623"/>
                  <a:gd name="connsiteY4" fmla="*/ 334 h 26623"/>
                  <a:gd name="connsiteX5" fmla="*/ 4412 w 26623"/>
                  <a:gd name="connsiteY5" fmla="*/ 4233 h 26623"/>
                  <a:gd name="connsiteX6" fmla="*/ 513 w 26623"/>
                  <a:gd name="connsiteY6" fmla="*/ 13646 h 26623"/>
                  <a:gd name="connsiteX7" fmla="*/ 4412 w 26623"/>
                  <a:gd name="connsiteY7" fmla="*/ 23059 h 26623"/>
                  <a:gd name="connsiteX8" fmla="*/ 13824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4" y="26957"/>
                    </a:moveTo>
                    <a:cubicBezTo>
                      <a:pt x="17355" y="26957"/>
                      <a:pt x="20741" y="25555"/>
                      <a:pt x="23237" y="23059"/>
                    </a:cubicBezTo>
                    <a:cubicBezTo>
                      <a:pt x="25733" y="20562"/>
                      <a:pt x="27136" y="17176"/>
                      <a:pt x="27136" y="13646"/>
                    </a:cubicBezTo>
                    <a:cubicBezTo>
                      <a:pt x="27136" y="10116"/>
                      <a:pt x="25733" y="6729"/>
                      <a:pt x="23237" y="4233"/>
                    </a:cubicBezTo>
                    <a:cubicBezTo>
                      <a:pt x="20741" y="1737"/>
                      <a:pt x="17355" y="334"/>
                      <a:pt x="13824" y="334"/>
                    </a:cubicBezTo>
                    <a:cubicBezTo>
                      <a:pt x="10294" y="334"/>
                      <a:pt x="6908" y="1737"/>
                      <a:pt x="4412" y="4233"/>
                    </a:cubicBezTo>
                    <a:cubicBezTo>
                      <a:pt x="1915" y="6729"/>
                      <a:pt x="513" y="10116"/>
                      <a:pt x="513" y="13646"/>
                    </a:cubicBezTo>
                    <a:cubicBezTo>
                      <a:pt x="513" y="17176"/>
                      <a:pt x="1915" y="20562"/>
                      <a:pt x="4412" y="23059"/>
                    </a:cubicBezTo>
                    <a:cubicBezTo>
                      <a:pt x="6908" y="25555"/>
                      <a:pt x="10294" y="26957"/>
                      <a:pt x="13824" y="269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80" name="任意多边形: 形状 68979">
                <a:extLst>
                  <a:ext uri="{FF2B5EF4-FFF2-40B4-BE49-F238E27FC236}">
                    <a16:creationId xmlns:a16="http://schemas.microsoft.com/office/drawing/2014/main" id="{6D015118-9535-6F14-B650-63F4EB382931}"/>
                  </a:ext>
                </a:extLst>
              </p:cNvPr>
              <p:cNvSpPr/>
              <p:nvPr/>
            </p:nvSpPr>
            <p:spPr>
              <a:xfrm>
                <a:off x="6752519" y="4495073"/>
                <a:ext cx="26623" cy="26623"/>
              </a:xfrm>
              <a:custGeom>
                <a:avLst/>
                <a:gdLst>
                  <a:gd name="connsiteX0" fmla="*/ 13800 w 26623"/>
                  <a:gd name="connsiteY0" fmla="*/ 27002 h 26623"/>
                  <a:gd name="connsiteX1" fmla="*/ 23213 w 26623"/>
                  <a:gd name="connsiteY1" fmla="*/ 23103 h 26623"/>
                  <a:gd name="connsiteX2" fmla="*/ 27111 w 26623"/>
                  <a:gd name="connsiteY2" fmla="*/ 13690 h 26623"/>
                  <a:gd name="connsiteX3" fmla="*/ 23213 w 26623"/>
                  <a:gd name="connsiteY3" fmla="*/ 4278 h 26623"/>
                  <a:gd name="connsiteX4" fmla="*/ 13800 w 26623"/>
                  <a:gd name="connsiteY4" fmla="*/ 379 h 26623"/>
                  <a:gd name="connsiteX5" fmla="*/ 4387 w 26623"/>
                  <a:gd name="connsiteY5" fmla="*/ 4278 h 26623"/>
                  <a:gd name="connsiteX6" fmla="*/ 488 w 26623"/>
                  <a:gd name="connsiteY6" fmla="*/ 13690 h 26623"/>
                  <a:gd name="connsiteX7" fmla="*/ 4387 w 26623"/>
                  <a:gd name="connsiteY7" fmla="*/ 23103 h 26623"/>
                  <a:gd name="connsiteX8" fmla="*/ 13800 w 26623"/>
                  <a:gd name="connsiteY8" fmla="*/ 270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7002"/>
                    </a:moveTo>
                    <a:cubicBezTo>
                      <a:pt x="17330" y="27002"/>
                      <a:pt x="20716" y="25599"/>
                      <a:pt x="23213" y="23103"/>
                    </a:cubicBezTo>
                    <a:cubicBezTo>
                      <a:pt x="25709" y="20607"/>
                      <a:pt x="27111" y="17221"/>
                      <a:pt x="27111" y="13690"/>
                    </a:cubicBezTo>
                    <a:cubicBezTo>
                      <a:pt x="27111" y="10160"/>
                      <a:pt x="25709" y="6774"/>
                      <a:pt x="23213" y="4278"/>
                    </a:cubicBezTo>
                    <a:cubicBezTo>
                      <a:pt x="20716" y="1781"/>
                      <a:pt x="17330" y="379"/>
                      <a:pt x="13800" y="379"/>
                    </a:cubicBezTo>
                    <a:cubicBezTo>
                      <a:pt x="10270" y="379"/>
                      <a:pt x="6883" y="1781"/>
                      <a:pt x="4387" y="4278"/>
                    </a:cubicBezTo>
                    <a:cubicBezTo>
                      <a:pt x="1891" y="6774"/>
                      <a:pt x="488" y="10160"/>
                      <a:pt x="488" y="13690"/>
                    </a:cubicBezTo>
                    <a:cubicBezTo>
                      <a:pt x="488" y="17221"/>
                      <a:pt x="1891" y="20607"/>
                      <a:pt x="4387" y="23103"/>
                    </a:cubicBezTo>
                    <a:cubicBezTo>
                      <a:pt x="6883" y="25599"/>
                      <a:pt x="10270" y="27002"/>
                      <a:pt x="13800" y="270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81" name="任意多边形: 形状 68980">
                <a:extLst>
                  <a:ext uri="{FF2B5EF4-FFF2-40B4-BE49-F238E27FC236}">
                    <a16:creationId xmlns:a16="http://schemas.microsoft.com/office/drawing/2014/main" id="{78800CDD-8283-0953-2032-980CC0A1FD38}"/>
                  </a:ext>
                </a:extLst>
              </p:cNvPr>
              <p:cNvSpPr/>
              <p:nvPr/>
            </p:nvSpPr>
            <p:spPr>
              <a:xfrm>
                <a:off x="6498913" y="2931185"/>
                <a:ext cx="26623" cy="26623"/>
              </a:xfrm>
              <a:custGeom>
                <a:avLst/>
                <a:gdLst>
                  <a:gd name="connsiteX0" fmla="*/ 13779 w 26623"/>
                  <a:gd name="connsiteY0" fmla="*/ 26870 h 26623"/>
                  <a:gd name="connsiteX1" fmla="*/ 23191 w 26623"/>
                  <a:gd name="connsiteY1" fmla="*/ 22972 h 26623"/>
                  <a:gd name="connsiteX2" fmla="*/ 27090 w 26623"/>
                  <a:gd name="connsiteY2" fmla="*/ 13559 h 26623"/>
                  <a:gd name="connsiteX3" fmla="*/ 23191 w 26623"/>
                  <a:gd name="connsiteY3" fmla="*/ 4146 h 26623"/>
                  <a:gd name="connsiteX4" fmla="*/ 13779 w 26623"/>
                  <a:gd name="connsiteY4" fmla="*/ 247 h 26623"/>
                  <a:gd name="connsiteX5" fmla="*/ 4366 w 26623"/>
                  <a:gd name="connsiteY5" fmla="*/ 4146 h 26623"/>
                  <a:gd name="connsiteX6" fmla="*/ 467 w 26623"/>
                  <a:gd name="connsiteY6" fmla="*/ 13559 h 26623"/>
                  <a:gd name="connsiteX7" fmla="*/ 4366 w 26623"/>
                  <a:gd name="connsiteY7" fmla="*/ 22972 h 26623"/>
                  <a:gd name="connsiteX8" fmla="*/ 13779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870"/>
                    </a:moveTo>
                    <a:cubicBezTo>
                      <a:pt x="17309" y="26870"/>
                      <a:pt x="20695" y="25468"/>
                      <a:pt x="23191" y="22972"/>
                    </a:cubicBezTo>
                    <a:cubicBezTo>
                      <a:pt x="25688" y="20475"/>
                      <a:pt x="27090" y="17089"/>
                      <a:pt x="27090" y="13559"/>
                    </a:cubicBezTo>
                    <a:cubicBezTo>
                      <a:pt x="27090" y="10029"/>
                      <a:pt x="25688" y="6642"/>
                      <a:pt x="23191" y="4146"/>
                    </a:cubicBezTo>
                    <a:cubicBezTo>
                      <a:pt x="20695" y="1650"/>
                      <a:pt x="17309" y="247"/>
                      <a:pt x="13779" y="247"/>
                    </a:cubicBezTo>
                    <a:cubicBezTo>
                      <a:pt x="10248" y="247"/>
                      <a:pt x="6862" y="1650"/>
                      <a:pt x="4366" y="4146"/>
                    </a:cubicBezTo>
                    <a:cubicBezTo>
                      <a:pt x="1870" y="6642"/>
                      <a:pt x="467" y="10029"/>
                      <a:pt x="467" y="13559"/>
                    </a:cubicBezTo>
                    <a:cubicBezTo>
                      <a:pt x="467" y="17089"/>
                      <a:pt x="1870" y="20475"/>
                      <a:pt x="4366" y="22972"/>
                    </a:cubicBezTo>
                    <a:cubicBezTo>
                      <a:pt x="6862" y="25468"/>
                      <a:pt x="10248" y="26870"/>
                      <a:pt x="13779" y="268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82" name="任意多边形: 形状 68981">
                <a:extLst>
                  <a:ext uri="{FF2B5EF4-FFF2-40B4-BE49-F238E27FC236}">
                    <a16:creationId xmlns:a16="http://schemas.microsoft.com/office/drawing/2014/main" id="{12CE3ABD-A077-20C7-D031-8D1658DE1620}"/>
                  </a:ext>
                </a:extLst>
              </p:cNvPr>
              <p:cNvSpPr/>
              <p:nvPr/>
            </p:nvSpPr>
            <p:spPr>
              <a:xfrm>
                <a:off x="6641617" y="3171345"/>
                <a:ext cx="26623" cy="26623"/>
              </a:xfrm>
              <a:custGeom>
                <a:avLst/>
                <a:gdLst>
                  <a:gd name="connsiteX0" fmla="*/ 13791 w 26623"/>
                  <a:gd name="connsiteY0" fmla="*/ 26891 h 26623"/>
                  <a:gd name="connsiteX1" fmla="*/ 23203 w 26623"/>
                  <a:gd name="connsiteY1" fmla="*/ 22992 h 26623"/>
                  <a:gd name="connsiteX2" fmla="*/ 27102 w 26623"/>
                  <a:gd name="connsiteY2" fmla="*/ 13579 h 26623"/>
                  <a:gd name="connsiteX3" fmla="*/ 23203 w 26623"/>
                  <a:gd name="connsiteY3" fmla="*/ 4166 h 26623"/>
                  <a:gd name="connsiteX4" fmla="*/ 13791 w 26623"/>
                  <a:gd name="connsiteY4" fmla="*/ 267 h 26623"/>
                  <a:gd name="connsiteX5" fmla="*/ 4378 w 26623"/>
                  <a:gd name="connsiteY5" fmla="*/ 4166 h 26623"/>
                  <a:gd name="connsiteX6" fmla="*/ 479 w 26623"/>
                  <a:gd name="connsiteY6" fmla="*/ 13579 h 26623"/>
                  <a:gd name="connsiteX7" fmla="*/ 4378 w 26623"/>
                  <a:gd name="connsiteY7" fmla="*/ 22992 h 26623"/>
                  <a:gd name="connsiteX8" fmla="*/ 13791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6891"/>
                    </a:moveTo>
                    <a:cubicBezTo>
                      <a:pt x="17321" y="26891"/>
                      <a:pt x="20707" y="25488"/>
                      <a:pt x="23203" y="22992"/>
                    </a:cubicBezTo>
                    <a:cubicBezTo>
                      <a:pt x="25700" y="20496"/>
                      <a:pt x="27102" y="17109"/>
                      <a:pt x="27102" y="13579"/>
                    </a:cubicBezTo>
                    <a:cubicBezTo>
                      <a:pt x="27102" y="10049"/>
                      <a:pt x="25700" y="6663"/>
                      <a:pt x="23203" y="4166"/>
                    </a:cubicBezTo>
                    <a:cubicBezTo>
                      <a:pt x="20707" y="1670"/>
                      <a:pt x="17321" y="267"/>
                      <a:pt x="13791" y="267"/>
                    </a:cubicBezTo>
                    <a:cubicBezTo>
                      <a:pt x="10260" y="267"/>
                      <a:pt x="6874" y="1670"/>
                      <a:pt x="4378" y="4166"/>
                    </a:cubicBezTo>
                    <a:cubicBezTo>
                      <a:pt x="1882" y="6663"/>
                      <a:pt x="479" y="10049"/>
                      <a:pt x="479" y="13579"/>
                    </a:cubicBezTo>
                    <a:cubicBezTo>
                      <a:pt x="479" y="17109"/>
                      <a:pt x="1882" y="20496"/>
                      <a:pt x="4378" y="22992"/>
                    </a:cubicBezTo>
                    <a:cubicBezTo>
                      <a:pt x="6874" y="25488"/>
                      <a:pt x="10260" y="26891"/>
                      <a:pt x="13791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83" name="任意多边形: 形状 68982">
                <a:extLst>
                  <a:ext uri="{FF2B5EF4-FFF2-40B4-BE49-F238E27FC236}">
                    <a16:creationId xmlns:a16="http://schemas.microsoft.com/office/drawing/2014/main" id="{C1A63943-33EC-C7DB-4E19-4C5280918B3E}"/>
                  </a:ext>
                </a:extLst>
              </p:cNvPr>
              <p:cNvSpPr/>
              <p:nvPr/>
            </p:nvSpPr>
            <p:spPr>
              <a:xfrm>
                <a:off x="6467066" y="3281994"/>
                <a:ext cx="26623" cy="26623"/>
              </a:xfrm>
              <a:custGeom>
                <a:avLst/>
                <a:gdLst>
                  <a:gd name="connsiteX0" fmla="*/ 13776 w 26623"/>
                  <a:gd name="connsiteY0" fmla="*/ 26900 h 26623"/>
                  <a:gd name="connsiteX1" fmla="*/ 23189 w 26623"/>
                  <a:gd name="connsiteY1" fmla="*/ 23001 h 26623"/>
                  <a:gd name="connsiteX2" fmla="*/ 27087 w 26623"/>
                  <a:gd name="connsiteY2" fmla="*/ 13588 h 26623"/>
                  <a:gd name="connsiteX3" fmla="*/ 23189 w 26623"/>
                  <a:gd name="connsiteY3" fmla="*/ 4176 h 26623"/>
                  <a:gd name="connsiteX4" fmla="*/ 13776 w 26623"/>
                  <a:gd name="connsiteY4" fmla="*/ 277 h 26623"/>
                  <a:gd name="connsiteX5" fmla="*/ 4363 w 26623"/>
                  <a:gd name="connsiteY5" fmla="*/ 4176 h 26623"/>
                  <a:gd name="connsiteX6" fmla="*/ 464 w 26623"/>
                  <a:gd name="connsiteY6" fmla="*/ 13588 h 26623"/>
                  <a:gd name="connsiteX7" fmla="*/ 4363 w 26623"/>
                  <a:gd name="connsiteY7" fmla="*/ 23001 h 26623"/>
                  <a:gd name="connsiteX8" fmla="*/ 13776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6900"/>
                    </a:moveTo>
                    <a:cubicBezTo>
                      <a:pt x="17306" y="26900"/>
                      <a:pt x="20692" y="25497"/>
                      <a:pt x="23189" y="23001"/>
                    </a:cubicBezTo>
                    <a:cubicBezTo>
                      <a:pt x="25685" y="20505"/>
                      <a:pt x="27087" y="17119"/>
                      <a:pt x="27087" y="13588"/>
                    </a:cubicBezTo>
                    <a:cubicBezTo>
                      <a:pt x="27087" y="10058"/>
                      <a:pt x="25685" y="6672"/>
                      <a:pt x="23189" y="4176"/>
                    </a:cubicBezTo>
                    <a:cubicBezTo>
                      <a:pt x="20692" y="1679"/>
                      <a:pt x="17306" y="277"/>
                      <a:pt x="13776" y="277"/>
                    </a:cubicBezTo>
                    <a:cubicBezTo>
                      <a:pt x="10246" y="277"/>
                      <a:pt x="6859" y="1679"/>
                      <a:pt x="4363" y="4176"/>
                    </a:cubicBezTo>
                    <a:cubicBezTo>
                      <a:pt x="1867" y="6672"/>
                      <a:pt x="464" y="10058"/>
                      <a:pt x="464" y="13588"/>
                    </a:cubicBezTo>
                    <a:cubicBezTo>
                      <a:pt x="464" y="17119"/>
                      <a:pt x="1867" y="20505"/>
                      <a:pt x="4363" y="23001"/>
                    </a:cubicBezTo>
                    <a:cubicBezTo>
                      <a:pt x="6859" y="25497"/>
                      <a:pt x="10246" y="26900"/>
                      <a:pt x="13776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84" name="任意多边形: 形状 68983">
                <a:extLst>
                  <a:ext uri="{FF2B5EF4-FFF2-40B4-BE49-F238E27FC236}">
                    <a16:creationId xmlns:a16="http://schemas.microsoft.com/office/drawing/2014/main" id="{487FBCD5-240A-A903-DE71-B1F8127056F8}"/>
                  </a:ext>
                </a:extLst>
              </p:cNvPr>
              <p:cNvSpPr/>
              <p:nvPr/>
            </p:nvSpPr>
            <p:spPr>
              <a:xfrm>
                <a:off x="7336139" y="3225348"/>
                <a:ext cx="26623" cy="26623"/>
              </a:xfrm>
              <a:custGeom>
                <a:avLst/>
                <a:gdLst>
                  <a:gd name="connsiteX0" fmla="*/ 13849 w 26623"/>
                  <a:gd name="connsiteY0" fmla="*/ 26895 h 26623"/>
                  <a:gd name="connsiteX1" fmla="*/ 23262 w 26623"/>
                  <a:gd name="connsiteY1" fmla="*/ 22996 h 26623"/>
                  <a:gd name="connsiteX2" fmla="*/ 27160 w 26623"/>
                  <a:gd name="connsiteY2" fmla="*/ 13584 h 26623"/>
                  <a:gd name="connsiteX3" fmla="*/ 23262 w 26623"/>
                  <a:gd name="connsiteY3" fmla="*/ 4171 h 26623"/>
                  <a:gd name="connsiteX4" fmla="*/ 13849 w 26623"/>
                  <a:gd name="connsiteY4" fmla="*/ 272 h 26623"/>
                  <a:gd name="connsiteX5" fmla="*/ 4436 w 26623"/>
                  <a:gd name="connsiteY5" fmla="*/ 4171 h 26623"/>
                  <a:gd name="connsiteX6" fmla="*/ 537 w 26623"/>
                  <a:gd name="connsiteY6" fmla="*/ 13584 h 26623"/>
                  <a:gd name="connsiteX7" fmla="*/ 4436 w 26623"/>
                  <a:gd name="connsiteY7" fmla="*/ 22996 h 26623"/>
                  <a:gd name="connsiteX8" fmla="*/ 13849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9" y="26895"/>
                    </a:moveTo>
                    <a:cubicBezTo>
                      <a:pt x="17379" y="26895"/>
                      <a:pt x="20765" y="25493"/>
                      <a:pt x="23262" y="22996"/>
                    </a:cubicBezTo>
                    <a:cubicBezTo>
                      <a:pt x="25758" y="20500"/>
                      <a:pt x="27160" y="17114"/>
                      <a:pt x="27160" y="13584"/>
                    </a:cubicBezTo>
                    <a:cubicBezTo>
                      <a:pt x="27160" y="10053"/>
                      <a:pt x="25758" y="6667"/>
                      <a:pt x="23262" y="4171"/>
                    </a:cubicBezTo>
                    <a:cubicBezTo>
                      <a:pt x="20765" y="1675"/>
                      <a:pt x="17379" y="272"/>
                      <a:pt x="13849" y="272"/>
                    </a:cubicBezTo>
                    <a:cubicBezTo>
                      <a:pt x="10319" y="272"/>
                      <a:pt x="6932" y="1675"/>
                      <a:pt x="4436" y="4171"/>
                    </a:cubicBezTo>
                    <a:cubicBezTo>
                      <a:pt x="1940" y="6667"/>
                      <a:pt x="537" y="10053"/>
                      <a:pt x="537" y="13584"/>
                    </a:cubicBezTo>
                    <a:cubicBezTo>
                      <a:pt x="537" y="17114"/>
                      <a:pt x="1940" y="20500"/>
                      <a:pt x="4436" y="22996"/>
                    </a:cubicBezTo>
                    <a:cubicBezTo>
                      <a:pt x="6932" y="25493"/>
                      <a:pt x="10319" y="26895"/>
                      <a:pt x="13849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85" name="任意多边形: 形状 68984">
                <a:extLst>
                  <a:ext uri="{FF2B5EF4-FFF2-40B4-BE49-F238E27FC236}">
                    <a16:creationId xmlns:a16="http://schemas.microsoft.com/office/drawing/2014/main" id="{3E88CE14-E130-3061-FED3-F5E90679AE2E}"/>
                  </a:ext>
                </a:extLst>
              </p:cNvPr>
              <p:cNvSpPr/>
              <p:nvPr/>
            </p:nvSpPr>
            <p:spPr>
              <a:xfrm>
                <a:off x="7455496" y="3477991"/>
                <a:ext cx="26623" cy="26623"/>
              </a:xfrm>
              <a:custGeom>
                <a:avLst/>
                <a:gdLst>
                  <a:gd name="connsiteX0" fmla="*/ 13859 w 26623"/>
                  <a:gd name="connsiteY0" fmla="*/ 26916 h 26623"/>
                  <a:gd name="connsiteX1" fmla="*/ 23272 w 26623"/>
                  <a:gd name="connsiteY1" fmla="*/ 23018 h 26623"/>
                  <a:gd name="connsiteX2" fmla="*/ 27170 w 26623"/>
                  <a:gd name="connsiteY2" fmla="*/ 13605 h 26623"/>
                  <a:gd name="connsiteX3" fmla="*/ 23272 w 26623"/>
                  <a:gd name="connsiteY3" fmla="*/ 4192 h 26623"/>
                  <a:gd name="connsiteX4" fmla="*/ 13859 w 26623"/>
                  <a:gd name="connsiteY4" fmla="*/ 293 h 26623"/>
                  <a:gd name="connsiteX5" fmla="*/ 4446 w 26623"/>
                  <a:gd name="connsiteY5" fmla="*/ 4192 h 26623"/>
                  <a:gd name="connsiteX6" fmla="*/ 547 w 26623"/>
                  <a:gd name="connsiteY6" fmla="*/ 13605 h 26623"/>
                  <a:gd name="connsiteX7" fmla="*/ 4446 w 26623"/>
                  <a:gd name="connsiteY7" fmla="*/ 23018 h 26623"/>
                  <a:gd name="connsiteX8" fmla="*/ 13859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9" y="26916"/>
                    </a:moveTo>
                    <a:cubicBezTo>
                      <a:pt x="17389" y="26916"/>
                      <a:pt x="20775" y="25514"/>
                      <a:pt x="23272" y="23018"/>
                    </a:cubicBezTo>
                    <a:cubicBezTo>
                      <a:pt x="25768" y="20521"/>
                      <a:pt x="27170" y="17135"/>
                      <a:pt x="27170" y="13605"/>
                    </a:cubicBezTo>
                    <a:cubicBezTo>
                      <a:pt x="27170" y="10075"/>
                      <a:pt x="25768" y="6688"/>
                      <a:pt x="23272" y="4192"/>
                    </a:cubicBezTo>
                    <a:cubicBezTo>
                      <a:pt x="20775" y="1696"/>
                      <a:pt x="17389" y="293"/>
                      <a:pt x="13859" y="293"/>
                    </a:cubicBezTo>
                    <a:cubicBezTo>
                      <a:pt x="10329" y="293"/>
                      <a:pt x="6942" y="1696"/>
                      <a:pt x="4446" y="4192"/>
                    </a:cubicBezTo>
                    <a:cubicBezTo>
                      <a:pt x="1950" y="6688"/>
                      <a:pt x="547" y="10075"/>
                      <a:pt x="547" y="13605"/>
                    </a:cubicBezTo>
                    <a:cubicBezTo>
                      <a:pt x="547" y="17135"/>
                      <a:pt x="1950" y="20521"/>
                      <a:pt x="4446" y="23018"/>
                    </a:cubicBezTo>
                    <a:cubicBezTo>
                      <a:pt x="6942" y="25514"/>
                      <a:pt x="10329" y="26916"/>
                      <a:pt x="13859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86" name="任意多边形: 形状 68985">
                <a:extLst>
                  <a:ext uri="{FF2B5EF4-FFF2-40B4-BE49-F238E27FC236}">
                    <a16:creationId xmlns:a16="http://schemas.microsoft.com/office/drawing/2014/main" id="{C322EF7B-D15D-F943-F922-EC33F14B5C47}"/>
                  </a:ext>
                </a:extLst>
              </p:cNvPr>
              <p:cNvSpPr/>
              <p:nvPr/>
            </p:nvSpPr>
            <p:spPr>
              <a:xfrm>
                <a:off x="6065247" y="3216874"/>
                <a:ext cx="26623" cy="26623"/>
              </a:xfrm>
              <a:custGeom>
                <a:avLst/>
                <a:gdLst>
                  <a:gd name="connsiteX0" fmla="*/ 13742 w 26623"/>
                  <a:gd name="connsiteY0" fmla="*/ 26894 h 26623"/>
                  <a:gd name="connsiteX1" fmla="*/ 23155 w 26623"/>
                  <a:gd name="connsiteY1" fmla="*/ 22996 h 26623"/>
                  <a:gd name="connsiteX2" fmla="*/ 27054 w 26623"/>
                  <a:gd name="connsiteY2" fmla="*/ 13583 h 26623"/>
                  <a:gd name="connsiteX3" fmla="*/ 23155 w 26623"/>
                  <a:gd name="connsiteY3" fmla="*/ 4170 h 26623"/>
                  <a:gd name="connsiteX4" fmla="*/ 13742 w 26623"/>
                  <a:gd name="connsiteY4" fmla="*/ 271 h 26623"/>
                  <a:gd name="connsiteX5" fmla="*/ 4329 w 26623"/>
                  <a:gd name="connsiteY5" fmla="*/ 4170 h 26623"/>
                  <a:gd name="connsiteX6" fmla="*/ 431 w 26623"/>
                  <a:gd name="connsiteY6" fmla="*/ 13583 h 26623"/>
                  <a:gd name="connsiteX7" fmla="*/ 4329 w 26623"/>
                  <a:gd name="connsiteY7" fmla="*/ 22996 h 26623"/>
                  <a:gd name="connsiteX8" fmla="*/ 13742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2" y="26894"/>
                    </a:moveTo>
                    <a:cubicBezTo>
                      <a:pt x="17272" y="26894"/>
                      <a:pt x="20659" y="25492"/>
                      <a:pt x="23155" y="22996"/>
                    </a:cubicBezTo>
                    <a:cubicBezTo>
                      <a:pt x="25651" y="20499"/>
                      <a:pt x="27054" y="17113"/>
                      <a:pt x="27054" y="13583"/>
                    </a:cubicBezTo>
                    <a:cubicBezTo>
                      <a:pt x="27054" y="10053"/>
                      <a:pt x="25651" y="6666"/>
                      <a:pt x="23155" y="4170"/>
                    </a:cubicBezTo>
                    <a:cubicBezTo>
                      <a:pt x="20659" y="1674"/>
                      <a:pt x="17272" y="271"/>
                      <a:pt x="13742" y="271"/>
                    </a:cubicBezTo>
                    <a:cubicBezTo>
                      <a:pt x="10212" y="271"/>
                      <a:pt x="6826" y="1674"/>
                      <a:pt x="4329" y="4170"/>
                    </a:cubicBezTo>
                    <a:cubicBezTo>
                      <a:pt x="1833" y="6666"/>
                      <a:pt x="431" y="10053"/>
                      <a:pt x="431" y="13583"/>
                    </a:cubicBezTo>
                    <a:cubicBezTo>
                      <a:pt x="431" y="17113"/>
                      <a:pt x="1833" y="20499"/>
                      <a:pt x="4329" y="22996"/>
                    </a:cubicBezTo>
                    <a:cubicBezTo>
                      <a:pt x="6826" y="25492"/>
                      <a:pt x="10212" y="26894"/>
                      <a:pt x="13742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87" name="任意多边形: 形状 68986">
                <a:extLst>
                  <a:ext uri="{FF2B5EF4-FFF2-40B4-BE49-F238E27FC236}">
                    <a16:creationId xmlns:a16="http://schemas.microsoft.com/office/drawing/2014/main" id="{BB60A1A4-3C11-4691-2173-F61AAFB9D339}"/>
                  </a:ext>
                </a:extLst>
              </p:cNvPr>
              <p:cNvSpPr/>
              <p:nvPr/>
            </p:nvSpPr>
            <p:spPr>
              <a:xfrm>
                <a:off x="6837521" y="2508674"/>
                <a:ext cx="26623" cy="26623"/>
              </a:xfrm>
              <a:custGeom>
                <a:avLst/>
                <a:gdLst>
                  <a:gd name="connsiteX0" fmla="*/ 13807 w 26623"/>
                  <a:gd name="connsiteY0" fmla="*/ 26835 h 26623"/>
                  <a:gd name="connsiteX1" fmla="*/ 23220 w 26623"/>
                  <a:gd name="connsiteY1" fmla="*/ 22936 h 26623"/>
                  <a:gd name="connsiteX2" fmla="*/ 27119 w 26623"/>
                  <a:gd name="connsiteY2" fmla="*/ 13523 h 26623"/>
                  <a:gd name="connsiteX3" fmla="*/ 23220 w 26623"/>
                  <a:gd name="connsiteY3" fmla="*/ 4111 h 26623"/>
                  <a:gd name="connsiteX4" fmla="*/ 13807 w 26623"/>
                  <a:gd name="connsiteY4" fmla="*/ 212 h 26623"/>
                  <a:gd name="connsiteX5" fmla="*/ 4394 w 26623"/>
                  <a:gd name="connsiteY5" fmla="*/ 4111 h 26623"/>
                  <a:gd name="connsiteX6" fmla="*/ 495 w 26623"/>
                  <a:gd name="connsiteY6" fmla="*/ 13523 h 26623"/>
                  <a:gd name="connsiteX7" fmla="*/ 4394 w 26623"/>
                  <a:gd name="connsiteY7" fmla="*/ 22936 h 26623"/>
                  <a:gd name="connsiteX8" fmla="*/ 13807 w 26623"/>
                  <a:gd name="connsiteY8" fmla="*/ 268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835"/>
                    </a:moveTo>
                    <a:cubicBezTo>
                      <a:pt x="17337" y="26835"/>
                      <a:pt x="20723" y="25432"/>
                      <a:pt x="23220" y="22936"/>
                    </a:cubicBezTo>
                    <a:cubicBezTo>
                      <a:pt x="25716" y="20440"/>
                      <a:pt x="27119" y="17054"/>
                      <a:pt x="27119" y="13523"/>
                    </a:cubicBezTo>
                    <a:cubicBezTo>
                      <a:pt x="27119" y="9993"/>
                      <a:pt x="25716" y="6607"/>
                      <a:pt x="23220" y="4111"/>
                    </a:cubicBezTo>
                    <a:cubicBezTo>
                      <a:pt x="20723" y="1614"/>
                      <a:pt x="17337" y="212"/>
                      <a:pt x="13807" y="212"/>
                    </a:cubicBezTo>
                    <a:cubicBezTo>
                      <a:pt x="10277" y="212"/>
                      <a:pt x="6891" y="1614"/>
                      <a:pt x="4394" y="4111"/>
                    </a:cubicBezTo>
                    <a:cubicBezTo>
                      <a:pt x="1898" y="6607"/>
                      <a:pt x="495" y="9993"/>
                      <a:pt x="495" y="13523"/>
                    </a:cubicBezTo>
                    <a:cubicBezTo>
                      <a:pt x="495" y="17054"/>
                      <a:pt x="1898" y="20440"/>
                      <a:pt x="4394" y="22936"/>
                    </a:cubicBezTo>
                    <a:cubicBezTo>
                      <a:pt x="6891" y="25432"/>
                      <a:pt x="10277" y="26835"/>
                      <a:pt x="13807" y="268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88" name="任意多边形: 形状 68987">
                <a:extLst>
                  <a:ext uri="{FF2B5EF4-FFF2-40B4-BE49-F238E27FC236}">
                    <a16:creationId xmlns:a16="http://schemas.microsoft.com/office/drawing/2014/main" id="{4C8108A1-ED3B-FF88-0124-7CFCFBA25BDC}"/>
                  </a:ext>
                </a:extLst>
              </p:cNvPr>
              <p:cNvSpPr/>
              <p:nvPr/>
            </p:nvSpPr>
            <p:spPr>
              <a:xfrm>
                <a:off x="6754817" y="3762450"/>
                <a:ext cx="26623" cy="26623"/>
              </a:xfrm>
              <a:custGeom>
                <a:avLst/>
                <a:gdLst>
                  <a:gd name="connsiteX0" fmla="*/ 13800 w 26623"/>
                  <a:gd name="connsiteY0" fmla="*/ 26940 h 26623"/>
                  <a:gd name="connsiteX1" fmla="*/ 23213 w 26623"/>
                  <a:gd name="connsiteY1" fmla="*/ 23041 h 26623"/>
                  <a:gd name="connsiteX2" fmla="*/ 27112 w 26623"/>
                  <a:gd name="connsiteY2" fmla="*/ 13629 h 26623"/>
                  <a:gd name="connsiteX3" fmla="*/ 23213 w 26623"/>
                  <a:gd name="connsiteY3" fmla="*/ 4216 h 26623"/>
                  <a:gd name="connsiteX4" fmla="*/ 13800 w 26623"/>
                  <a:gd name="connsiteY4" fmla="*/ 317 h 26623"/>
                  <a:gd name="connsiteX5" fmla="*/ 4387 w 26623"/>
                  <a:gd name="connsiteY5" fmla="*/ 4216 h 26623"/>
                  <a:gd name="connsiteX6" fmla="*/ 488 w 26623"/>
                  <a:gd name="connsiteY6" fmla="*/ 13629 h 26623"/>
                  <a:gd name="connsiteX7" fmla="*/ 4387 w 26623"/>
                  <a:gd name="connsiteY7" fmla="*/ 23041 h 26623"/>
                  <a:gd name="connsiteX8" fmla="*/ 13800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940"/>
                    </a:moveTo>
                    <a:cubicBezTo>
                      <a:pt x="17330" y="26940"/>
                      <a:pt x="20716" y="25538"/>
                      <a:pt x="23213" y="23041"/>
                    </a:cubicBezTo>
                    <a:cubicBezTo>
                      <a:pt x="25709" y="20545"/>
                      <a:pt x="27112" y="17159"/>
                      <a:pt x="27112" y="13629"/>
                    </a:cubicBezTo>
                    <a:cubicBezTo>
                      <a:pt x="27112" y="10098"/>
                      <a:pt x="25709" y="6712"/>
                      <a:pt x="23213" y="4216"/>
                    </a:cubicBezTo>
                    <a:cubicBezTo>
                      <a:pt x="20716" y="1720"/>
                      <a:pt x="17330" y="317"/>
                      <a:pt x="13800" y="317"/>
                    </a:cubicBezTo>
                    <a:cubicBezTo>
                      <a:pt x="10270" y="317"/>
                      <a:pt x="6884" y="1720"/>
                      <a:pt x="4387" y="4216"/>
                    </a:cubicBezTo>
                    <a:cubicBezTo>
                      <a:pt x="1891" y="6712"/>
                      <a:pt x="488" y="10098"/>
                      <a:pt x="488" y="13629"/>
                    </a:cubicBezTo>
                    <a:cubicBezTo>
                      <a:pt x="488" y="17159"/>
                      <a:pt x="1891" y="20545"/>
                      <a:pt x="4387" y="23041"/>
                    </a:cubicBezTo>
                    <a:cubicBezTo>
                      <a:pt x="6884" y="25538"/>
                      <a:pt x="10270" y="26940"/>
                      <a:pt x="13800" y="2694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89" name="任意多边形: 形状 68988">
                <a:extLst>
                  <a:ext uri="{FF2B5EF4-FFF2-40B4-BE49-F238E27FC236}">
                    <a16:creationId xmlns:a16="http://schemas.microsoft.com/office/drawing/2014/main" id="{7F1AD079-7EA0-3309-4581-B2A8D9EBA939}"/>
                  </a:ext>
                </a:extLst>
              </p:cNvPr>
              <p:cNvSpPr/>
              <p:nvPr/>
            </p:nvSpPr>
            <p:spPr>
              <a:xfrm>
                <a:off x="7201191" y="3532256"/>
                <a:ext cx="26623" cy="26623"/>
              </a:xfrm>
              <a:custGeom>
                <a:avLst/>
                <a:gdLst>
                  <a:gd name="connsiteX0" fmla="*/ 13838 w 26623"/>
                  <a:gd name="connsiteY0" fmla="*/ 26921 h 26623"/>
                  <a:gd name="connsiteX1" fmla="*/ 23250 w 26623"/>
                  <a:gd name="connsiteY1" fmla="*/ 23022 h 26623"/>
                  <a:gd name="connsiteX2" fmla="*/ 27149 w 26623"/>
                  <a:gd name="connsiteY2" fmla="*/ 13609 h 26623"/>
                  <a:gd name="connsiteX3" fmla="*/ 23250 w 26623"/>
                  <a:gd name="connsiteY3" fmla="*/ 4197 h 26623"/>
                  <a:gd name="connsiteX4" fmla="*/ 13838 w 26623"/>
                  <a:gd name="connsiteY4" fmla="*/ 298 h 26623"/>
                  <a:gd name="connsiteX5" fmla="*/ 4425 w 26623"/>
                  <a:gd name="connsiteY5" fmla="*/ 4197 h 26623"/>
                  <a:gd name="connsiteX6" fmla="*/ 526 w 26623"/>
                  <a:gd name="connsiteY6" fmla="*/ 13609 h 26623"/>
                  <a:gd name="connsiteX7" fmla="*/ 4425 w 26623"/>
                  <a:gd name="connsiteY7" fmla="*/ 23022 h 26623"/>
                  <a:gd name="connsiteX8" fmla="*/ 13838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6921"/>
                    </a:moveTo>
                    <a:cubicBezTo>
                      <a:pt x="17368" y="26921"/>
                      <a:pt x="20754" y="25518"/>
                      <a:pt x="23250" y="23022"/>
                    </a:cubicBezTo>
                    <a:cubicBezTo>
                      <a:pt x="25747" y="20526"/>
                      <a:pt x="27149" y="17140"/>
                      <a:pt x="27149" y="13609"/>
                    </a:cubicBezTo>
                    <a:cubicBezTo>
                      <a:pt x="27149" y="10079"/>
                      <a:pt x="25747" y="6693"/>
                      <a:pt x="23250" y="4197"/>
                    </a:cubicBezTo>
                    <a:cubicBezTo>
                      <a:pt x="20754" y="1700"/>
                      <a:pt x="17368" y="298"/>
                      <a:pt x="13838" y="298"/>
                    </a:cubicBezTo>
                    <a:cubicBezTo>
                      <a:pt x="10307" y="298"/>
                      <a:pt x="6921" y="1700"/>
                      <a:pt x="4425" y="4197"/>
                    </a:cubicBezTo>
                    <a:cubicBezTo>
                      <a:pt x="1929" y="6693"/>
                      <a:pt x="526" y="10079"/>
                      <a:pt x="526" y="13609"/>
                    </a:cubicBezTo>
                    <a:cubicBezTo>
                      <a:pt x="526" y="17140"/>
                      <a:pt x="1929" y="20526"/>
                      <a:pt x="4425" y="23022"/>
                    </a:cubicBezTo>
                    <a:cubicBezTo>
                      <a:pt x="6921" y="25518"/>
                      <a:pt x="10307" y="26921"/>
                      <a:pt x="13838" y="269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90" name="任意多边形: 形状 68989">
                <a:extLst>
                  <a:ext uri="{FF2B5EF4-FFF2-40B4-BE49-F238E27FC236}">
                    <a16:creationId xmlns:a16="http://schemas.microsoft.com/office/drawing/2014/main" id="{1743620A-C35D-9CE7-1546-5C8ECC678CC8}"/>
                  </a:ext>
                </a:extLst>
              </p:cNvPr>
              <p:cNvSpPr/>
              <p:nvPr/>
            </p:nvSpPr>
            <p:spPr>
              <a:xfrm>
                <a:off x="6864688" y="2750687"/>
                <a:ext cx="26623" cy="26623"/>
              </a:xfrm>
              <a:custGeom>
                <a:avLst/>
                <a:gdLst>
                  <a:gd name="connsiteX0" fmla="*/ 13809 w 26623"/>
                  <a:gd name="connsiteY0" fmla="*/ 26855 h 26623"/>
                  <a:gd name="connsiteX1" fmla="*/ 23222 w 26623"/>
                  <a:gd name="connsiteY1" fmla="*/ 22956 h 26623"/>
                  <a:gd name="connsiteX2" fmla="*/ 27121 w 26623"/>
                  <a:gd name="connsiteY2" fmla="*/ 13544 h 26623"/>
                  <a:gd name="connsiteX3" fmla="*/ 23222 w 26623"/>
                  <a:gd name="connsiteY3" fmla="*/ 4131 h 26623"/>
                  <a:gd name="connsiteX4" fmla="*/ 13809 w 26623"/>
                  <a:gd name="connsiteY4" fmla="*/ 232 h 26623"/>
                  <a:gd name="connsiteX5" fmla="*/ 4397 w 26623"/>
                  <a:gd name="connsiteY5" fmla="*/ 4131 h 26623"/>
                  <a:gd name="connsiteX6" fmla="*/ 498 w 26623"/>
                  <a:gd name="connsiteY6" fmla="*/ 13544 h 26623"/>
                  <a:gd name="connsiteX7" fmla="*/ 4397 w 26623"/>
                  <a:gd name="connsiteY7" fmla="*/ 22956 h 26623"/>
                  <a:gd name="connsiteX8" fmla="*/ 13809 w 26623"/>
                  <a:gd name="connsiteY8" fmla="*/ 268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855"/>
                    </a:moveTo>
                    <a:cubicBezTo>
                      <a:pt x="17340" y="26855"/>
                      <a:pt x="20726" y="25453"/>
                      <a:pt x="23222" y="22956"/>
                    </a:cubicBezTo>
                    <a:cubicBezTo>
                      <a:pt x="25718" y="20460"/>
                      <a:pt x="27121" y="17074"/>
                      <a:pt x="27121" y="13544"/>
                    </a:cubicBezTo>
                    <a:cubicBezTo>
                      <a:pt x="27121" y="10013"/>
                      <a:pt x="25718" y="6627"/>
                      <a:pt x="23222" y="4131"/>
                    </a:cubicBezTo>
                    <a:cubicBezTo>
                      <a:pt x="20726" y="1635"/>
                      <a:pt x="17340" y="232"/>
                      <a:pt x="13809" y="232"/>
                    </a:cubicBezTo>
                    <a:cubicBezTo>
                      <a:pt x="10279" y="232"/>
                      <a:pt x="6893" y="1635"/>
                      <a:pt x="4397" y="4131"/>
                    </a:cubicBezTo>
                    <a:cubicBezTo>
                      <a:pt x="1900" y="6627"/>
                      <a:pt x="498" y="10013"/>
                      <a:pt x="498" y="13544"/>
                    </a:cubicBezTo>
                    <a:cubicBezTo>
                      <a:pt x="498" y="17074"/>
                      <a:pt x="1900" y="20460"/>
                      <a:pt x="4397" y="22956"/>
                    </a:cubicBezTo>
                    <a:cubicBezTo>
                      <a:pt x="6893" y="25453"/>
                      <a:pt x="10279" y="26855"/>
                      <a:pt x="13809" y="268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91" name="任意多边形: 形状 68990">
                <a:extLst>
                  <a:ext uri="{FF2B5EF4-FFF2-40B4-BE49-F238E27FC236}">
                    <a16:creationId xmlns:a16="http://schemas.microsoft.com/office/drawing/2014/main" id="{2BB5F857-AD96-540F-68F3-57C84E5F5F32}"/>
                  </a:ext>
                </a:extLst>
              </p:cNvPr>
              <p:cNvSpPr/>
              <p:nvPr/>
            </p:nvSpPr>
            <p:spPr>
              <a:xfrm>
                <a:off x="6884486" y="3641896"/>
                <a:ext cx="26623" cy="26623"/>
              </a:xfrm>
              <a:custGeom>
                <a:avLst/>
                <a:gdLst>
                  <a:gd name="connsiteX0" fmla="*/ 13811 w 26623"/>
                  <a:gd name="connsiteY0" fmla="*/ 26930 h 26623"/>
                  <a:gd name="connsiteX1" fmla="*/ 23224 w 26623"/>
                  <a:gd name="connsiteY1" fmla="*/ 23031 h 26623"/>
                  <a:gd name="connsiteX2" fmla="*/ 27123 w 26623"/>
                  <a:gd name="connsiteY2" fmla="*/ 13619 h 26623"/>
                  <a:gd name="connsiteX3" fmla="*/ 23224 w 26623"/>
                  <a:gd name="connsiteY3" fmla="*/ 4206 h 26623"/>
                  <a:gd name="connsiteX4" fmla="*/ 13811 w 26623"/>
                  <a:gd name="connsiteY4" fmla="*/ 307 h 26623"/>
                  <a:gd name="connsiteX5" fmla="*/ 4398 w 26623"/>
                  <a:gd name="connsiteY5" fmla="*/ 4206 h 26623"/>
                  <a:gd name="connsiteX6" fmla="*/ 499 w 26623"/>
                  <a:gd name="connsiteY6" fmla="*/ 13619 h 26623"/>
                  <a:gd name="connsiteX7" fmla="*/ 4398 w 26623"/>
                  <a:gd name="connsiteY7" fmla="*/ 23031 h 26623"/>
                  <a:gd name="connsiteX8" fmla="*/ 13811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930"/>
                    </a:moveTo>
                    <a:cubicBezTo>
                      <a:pt x="17341" y="26930"/>
                      <a:pt x="20727" y="25528"/>
                      <a:pt x="23224" y="23031"/>
                    </a:cubicBezTo>
                    <a:cubicBezTo>
                      <a:pt x="25720" y="20535"/>
                      <a:pt x="27123" y="17149"/>
                      <a:pt x="27123" y="13619"/>
                    </a:cubicBezTo>
                    <a:cubicBezTo>
                      <a:pt x="27123" y="10088"/>
                      <a:pt x="25720" y="6702"/>
                      <a:pt x="23224" y="4206"/>
                    </a:cubicBezTo>
                    <a:cubicBezTo>
                      <a:pt x="20727" y="1710"/>
                      <a:pt x="17341" y="307"/>
                      <a:pt x="13811" y="307"/>
                    </a:cubicBezTo>
                    <a:cubicBezTo>
                      <a:pt x="10281" y="307"/>
                      <a:pt x="6894" y="1710"/>
                      <a:pt x="4398" y="4206"/>
                    </a:cubicBezTo>
                    <a:cubicBezTo>
                      <a:pt x="1902" y="6702"/>
                      <a:pt x="499" y="10088"/>
                      <a:pt x="499" y="13619"/>
                    </a:cubicBezTo>
                    <a:cubicBezTo>
                      <a:pt x="499" y="17149"/>
                      <a:pt x="1902" y="20535"/>
                      <a:pt x="4398" y="23031"/>
                    </a:cubicBezTo>
                    <a:cubicBezTo>
                      <a:pt x="6894" y="25528"/>
                      <a:pt x="10281" y="26930"/>
                      <a:pt x="13811" y="269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92" name="任意多边形: 形状 68991">
                <a:extLst>
                  <a:ext uri="{FF2B5EF4-FFF2-40B4-BE49-F238E27FC236}">
                    <a16:creationId xmlns:a16="http://schemas.microsoft.com/office/drawing/2014/main" id="{85FA09FB-B13E-F8F5-DB31-660AD17AD2CF}"/>
                  </a:ext>
                </a:extLst>
              </p:cNvPr>
              <p:cNvSpPr/>
              <p:nvPr/>
            </p:nvSpPr>
            <p:spPr>
              <a:xfrm>
                <a:off x="5863678" y="2622083"/>
                <a:ext cx="26623" cy="26623"/>
              </a:xfrm>
              <a:custGeom>
                <a:avLst/>
                <a:gdLst>
                  <a:gd name="connsiteX0" fmla="*/ 13725 w 26623"/>
                  <a:gd name="connsiteY0" fmla="*/ 26845 h 26623"/>
                  <a:gd name="connsiteX1" fmla="*/ 23138 w 26623"/>
                  <a:gd name="connsiteY1" fmla="*/ 22946 h 26623"/>
                  <a:gd name="connsiteX2" fmla="*/ 27037 w 26623"/>
                  <a:gd name="connsiteY2" fmla="*/ 13533 h 26623"/>
                  <a:gd name="connsiteX3" fmla="*/ 23138 w 26623"/>
                  <a:gd name="connsiteY3" fmla="*/ 4120 h 26623"/>
                  <a:gd name="connsiteX4" fmla="*/ 13725 w 26623"/>
                  <a:gd name="connsiteY4" fmla="*/ 221 h 26623"/>
                  <a:gd name="connsiteX5" fmla="*/ 4312 w 26623"/>
                  <a:gd name="connsiteY5" fmla="*/ 4120 h 26623"/>
                  <a:gd name="connsiteX6" fmla="*/ 414 w 26623"/>
                  <a:gd name="connsiteY6" fmla="*/ 13533 h 26623"/>
                  <a:gd name="connsiteX7" fmla="*/ 4312 w 26623"/>
                  <a:gd name="connsiteY7" fmla="*/ 22946 h 26623"/>
                  <a:gd name="connsiteX8" fmla="*/ 13725 w 26623"/>
                  <a:gd name="connsiteY8" fmla="*/ 268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5" y="26845"/>
                    </a:moveTo>
                    <a:cubicBezTo>
                      <a:pt x="17255" y="26845"/>
                      <a:pt x="20642" y="25442"/>
                      <a:pt x="23138" y="22946"/>
                    </a:cubicBezTo>
                    <a:cubicBezTo>
                      <a:pt x="25634" y="20449"/>
                      <a:pt x="27037" y="17063"/>
                      <a:pt x="27037" y="13533"/>
                    </a:cubicBezTo>
                    <a:cubicBezTo>
                      <a:pt x="27037" y="10003"/>
                      <a:pt x="25634" y="6617"/>
                      <a:pt x="23138" y="4120"/>
                    </a:cubicBezTo>
                    <a:cubicBezTo>
                      <a:pt x="20642" y="1624"/>
                      <a:pt x="17255" y="221"/>
                      <a:pt x="13725" y="221"/>
                    </a:cubicBezTo>
                    <a:cubicBezTo>
                      <a:pt x="10195" y="221"/>
                      <a:pt x="6809" y="1624"/>
                      <a:pt x="4312" y="4120"/>
                    </a:cubicBezTo>
                    <a:cubicBezTo>
                      <a:pt x="1816" y="6617"/>
                      <a:pt x="414" y="10003"/>
                      <a:pt x="414" y="13533"/>
                    </a:cubicBezTo>
                    <a:cubicBezTo>
                      <a:pt x="414" y="17063"/>
                      <a:pt x="1816" y="20449"/>
                      <a:pt x="4312" y="22946"/>
                    </a:cubicBezTo>
                    <a:cubicBezTo>
                      <a:pt x="6809" y="25442"/>
                      <a:pt x="10195" y="26845"/>
                      <a:pt x="13725" y="268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93" name="任意多边形: 形状 68992">
                <a:extLst>
                  <a:ext uri="{FF2B5EF4-FFF2-40B4-BE49-F238E27FC236}">
                    <a16:creationId xmlns:a16="http://schemas.microsoft.com/office/drawing/2014/main" id="{37F76DE0-2B60-546E-0625-F4EEA17A4858}"/>
                  </a:ext>
                </a:extLst>
              </p:cNvPr>
              <p:cNvSpPr/>
              <p:nvPr/>
            </p:nvSpPr>
            <p:spPr>
              <a:xfrm>
                <a:off x="5440978" y="3452267"/>
                <a:ext cx="26623" cy="26623"/>
              </a:xfrm>
              <a:custGeom>
                <a:avLst/>
                <a:gdLst>
                  <a:gd name="connsiteX0" fmla="*/ 13690 w 26623"/>
                  <a:gd name="connsiteY0" fmla="*/ 26914 h 26623"/>
                  <a:gd name="connsiteX1" fmla="*/ 23102 w 26623"/>
                  <a:gd name="connsiteY1" fmla="*/ 23015 h 26623"/>
                  <a:gd name="connsiteX2" fmla="*/ 27001 w 26623"/>
                  <a:gd name="connsiteY2" fmla="*/ 13603 h 26623"/>
                  <a:gd name="connsiteX3" fmla="*/ 23102 w 26623"/>
                  <a:gd name="connsiteY3" fmla="*/ 4190 h 26623"/>
                  <a:gd name="connsiteX4" fmla="*/ 13690 w 26623"/>
                  <a:gd name="connsiteY4" fmla="*/ 291 h 26623"/>
                  <a:gd name="connsiteX5" fmla="*/ 4277 w 26623"/>
                  <a:gd name="connsiteY5" fmla="*/ 4190 h 26623"/>
                  <a:gd name="connsiteX6" fmla="*/ 378 w 26623"/>
                  <a:gd name="connsiteY6" fmla="*/ 13603 h 26623"/>
                  <a:gd name="connsiteX7" fmla="*/ 4277 w 26623"/>
                  <a:gd name="connsiteY7" fmla="*/ 23015 h 26623"/>
                  <a:gd name="connsiteX8" fmla="*/ 13690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914"/>
                    </a:moveTo>
                    <a:cubicBezTo>
                      <a:pt x="17220" y="26914"/>
                      <a:pt x="20606" y="25512"/>
                      <a:pt x="23102" y="23015"/>
                    </a:cubicBezTo>
                    <a:cubicBezTo>
                      <a:pt x="25599" y="20519"/>
                      <a:pt x="27001" y="17133"/>
                      <a:pt x="27001" y="13603"/>
                    </a:cubicBezTo>
                    <a:cubicBezTo>
                      <a:pt x="27001" y="10072"/>
                      <a:pt x="25599" y="6686"/>
                      <a:pt x="23102" y="4190"/>
                    </a:cubicBezTo>
                    <a:cubicBezTo>
                      <a:pt x="20606" y="1694"/>
                      <a:pt x="17220" y="291"/>
                      <a:pt x="13690" y="291"/>
                    </a:cubicBezTo>
                    <a:cubicBezTo>
                      <a:pt x="10159" y="291"/>
                      <a:pt x="6773" y="1694"/>
                      <a:pt x="4277" y="4190"/>
                    </a:cubicBezTo>
                    <a:cubicBezTo>
                      <a:pt x="1781" y="6686"/>
                      <a:pt x="378" y="10072"/>
                      <a:pt x="378" y="13603"/>
                    </a:cubicBezTo>
                    <a:cubicBezTo>
                      <a:pt x="378" y="17133"/>
                      <a:pt x="1781" y="20519"/>
                      <a:pt x="4277" y="23015"/>
                    </a:cubicBezTo>
                    <a:cubicBezTo>
                      <a:pt x="6773" y="25512"/>
                      <a:pt x="10159" y="26914"/>
                      <a:pt x="13690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94" name="任意多边形: 形状 68993">
                <a:extLst>
                  <a:ext uri="{FF2B5EF4-FFF2-40B4-BE49-F238E27FC236}">
                    <a16:creationId xmlns:a16="http://schemas.microsoft.com/office/drawing/2014/main" id="{AB4E777F-6886-2BB6-5100-44755CC0D2D1}"/>
                  </a:ext>
                </a:extLst>
              </p:cNvPr>
              <p:cNvSpPr/>
              <p:nvPr/>
            </p:nvSpPr>
            <p:spPr>
              <a:xfrm>
                <a:off x="6775003" y="3244064"/>
                <a:ext cx="26623" cy="26623"/>
              </a:xfrm>
              <a:custGeom>
                <a:avLst/>
                <a:gdLst>
                  <a:gd name="connsiteX0" fmla="*/ 13802 w 26623"/>
                  <a:gd name="connsiteY0" fmla="*/ 26897 h 26623"/>
                  <a:gd name="connsiteX1" fmla="*/ 23214 w 26623"/>
                  <a:gd name="connsiteY1" fmla="*/ 22998 h 26623"/>
                  <a:gd name="connsiteX2" fmla="*/ 27113 w 26623"/>
                  <a:gd name="connsiteY2" fmla="*/ 13585 h 26623"/>
                  <a:gd name="connsiteX3" fmla="*/ 23214 w 26623"/>
                  <a:gd name="connsiteY3" fmla="*/ 4172 h 26623"/>
                  <a:gd name="connsiteX4" fmla="*/ 13802 w 26623"/>
                  <a:gd name="connsiteY4" fmla="*/ 274 h 26623"/>
                  <a:gd name="connsiteX5" fmla="*/ 4389 w 26623"/>
                  <a:gd name="connsiteY5" fmla="*/ 4172 h 26623"/>
                  <a:gd name="connsiteX6" fmla="*/ 490 w 26623"/>
                  <a:gd name="connsiteY6" fmla="*/ 13585 h 26623"/>
                  <a:gd name="connsiteX7" fmla="*/ 4389 w 26623"/>
                  <a:gd name="connsiteY7" fmla="*/ 22998 h 26623"/>
                  <a:gd name="connsiteX8" fmla="*/ 13802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897"/>
                    </a:moveTo>
                    <a:cubicBezTo>
                      <a:pt x="17332" y="26897"/>
                      <a:pt x="20718" y="25494"/>
                      <a:pt x="23214" y="22998"/>
                    </a:cubicBezTo>
                    <a:cubicBezTo>
                      <a:pt x="25711" y="20502"/>
                      <a:pt x="27113" y="17115"/>
                      <a:pt x="27113" y="13585"/>
                    </a:cubicBezTo>
                    <a:cubicBezTo>
                      <a:pt x="27113" y="10055"/>
                      <a:pt x="25711" y="6669"/>
                      <a:pt x="23214" y="4172"/>
                    </a:cubicBezTo>
                    <a:cubicBezTo>
                      <a:pt x="20718" y="1676"/>
                      <a:pt x="17332" y="274"/>
                      <a:pt x="13802" y="274"/>
                    </a:cubicBezTo>
                    <a:cubicBezTo>
                      <a:pt x="10271" y="274"/>
                      <a:pt x="6885" y="1676"/>
                      <a:pt x="4389" y="4172"/>
                    </a:cubicBezTo>
                    <a:cubicBezTo>
                      <a:pt x="1893" y="6669"/>
                      <a:pt x="490" y="10055"/>
                      <a:pt x="490" y="13585"/>
                    </a:cubicBezTo>
                    <a:cubicBezTo>
                      <a:pt x="490" y="17115"/>
                      <a:pt x="1893" y="20502"/>
                      <a:pt x="4389" y="22998"/>
                    </a:cubicBezTo>
                    <a:cubicBezTo>
                      <a:pt x="6885" y="25494"/>
                      <a:pt x="10271" y="26897"/>
                      <a:pt x="13802" y="268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95" name="任意多边形: 形状 68994">
                <a:extLst>
                  <a:ext uri="{FF2B5EF4-FFF2-40B4-BE49-F238E27FC236}">
                    <a16:creationId xmlns:a16="http://schemas.microsoft.com/office/drawing/2014/main" id="{4BDA0C85-F546-FDA2-CE72-A2CF73620F00}"/>
                  </a:ext>
                </a:extLst>
              </p:cNvPr>
              <p:cNvSpPr/>
              <p:nvPr/>
            </p:nvSpPr>
            <p:spPr>
              <a:xfrm>
                <a:off x="7139630" y="3317889"/>
                <a:ext cx="26623" cy="26623"/>
              </a:xfrm>
              <a:custGeom>
                <a:avLst/>
                <a:gdLst>
                  <a:gd name="connsiteX0" fmla="*/ 13832 w 26623"/>
                  <a:gd name="connsiteY0" fmla="*/ 26903 h 26623"/>
                  <a:gd name="connsiteX1" fmla="*/ 23245 w 26623"/>
                  <a:gd name="connsiteY1" fmla="*/ 23004 h 26623"/>
                  <a:gd name="connsiteX2" fmla="*/ 27144 w 26623"/>
                  <a:gd name="connsiteY2" fmla="*/ 13591 h 26623"/>
                  <a:gd name="connsiteX3" fmla="*/ 23245 w 26623"/>
                  <a:gd name="connsiteY3" fmla="*/ 4179 h 26623"/>
                  <a:gd name="connsiteX4" fmla="*/ 13832 w 26623"/>
                  <a:gd name="connsiteY4" fmla="*/ 280 h 26623"/>
                  <a:gd name="connsiteX5" fmla="*/ 4420 w 26623"/>
                  <a:gd name="connsiteY5" fmla="*/ 4179 h 26623"/>
                  <a:gd name="connsiteX6" fmla="*/ 521 w 26623"/>
                  <a:gd name="connsiteY6" fmla="*/ 13591 h 26623"/>
                  <a:gd name="connsiteX7" fmla="*/ 4420 w 26623"/>
                  <a:gd name="connsiteY7" fmla="*/ 23004 h 26623"/>
                  <a:gd name="connsiteX8" fmla="*/ 13832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6903"/>
                    </a:moveTo>
                    <a:cubicBezTo>
                      <a:pt x="17363" y="26903"/>
                      <a:pt x="20749" y="25500"/>
                      <a:pt x="23245" y="23004"/>
                    </a:cubicBezTo>
                    <a:cubicBezTo>
                      <a:pt x="25741" y="20508"/>
                      <a:pt x="27144" y="17122"/>
                      <a:pt x="27144" y="13591"/>
                    </a:cubicBezTo>
                    <a:cubicBezTo>
                      <a:pt x="27144" y="10061"/>
                      <a:pt x="25741" y="6675"/>
                      <a:pt x="23245" y="4179"/>
                    </a:cubicBezTo>
                    <a:cubicBezTo>
                      <a:pt x="20749" y="1682"/>
                      <a:pt x="17363" y="280"/>
                      <a:pt x="13832" y="280"/>
                    </a:cubicBezTo>
                    <a:cubicBezTo>
                      <a:pt x="10302" y="280"/>
                      <a:pt x="6916" y="1682"/>
                      <a:pt x="4420" y="4179"/>
                    </a:cubicBezTo>
                    <a:cubicBezTo>
                      <a:pt x="1923" y="6675"/>
                      <a:pt x="521" y="10061"/>
                      <a:pt x="521" y="13591"/>
                    </a:cubicBezTo>
                    <a:cubicBezTo>
                      <a:pt x="521" y="17122"/>
                      <a:pt x="1923" y="20508"/>
                      <a:pt x="4420" y="23004"/>
                    </a:cubicBezTo>
                    <a:cubicBezTo>
                      <a:pt x="6916" y="25500"/>
                      <a:pt x="10302" y="26903"/>
                      <a:pt x="13832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96" name="任意多边形: 形状 68995">
                <a:extLst>
                  <a:ext uri="{FF2B5EF4-FFF2-40B4-BE49-F238E27FC236}">
                    <a16:creationId xmlns:a16="http://schemas.microsoft.com/office/drawing/2014/main" id="{35DD6796-70B5-7CDC-D9DA-9FDB859CB991}"/>
                  </a:ext>
                </a:extLst>
              </p:cNvPr>
              <p:cNvSpPr/>
              <p:nvPr/>
            </p:nvSpPr>
            <p:spPr>
              <a:xfrm>
                <a:off x="6630963" y="3760912"/>
                <a:ext cx="26623" cy="26623"/>
              </a:xfrm>
              <a:custGeom>
                <a:avLst/>
                <a:gdLst>
                  <a:gd name="connsiteX0" fmla="*/ 13790 w 26623"/>
                  <a:gd name="connsiteY0" fmla="*/ 26940 h 26623"/>
                  <a:gd name="connsiteX1" fmla="*/ 23202 w 26623"/>
                  <a:gd name="connsiteY1" fmla="*/ 23041 h 26623"/>
                  <a:gd name="connsiteX2" fmla="*/ 27101 w 26623"/>
                  <a:gd name="connsiteY2" fmla="*/ 13629 h 26623"/>
                  <a:gd name="connsiteX3" fmla="*/ 23202 w 26623"/>
                  <a:gd name="connsiteY3" fmla="*/ 4216 h 26623"/>
                  <a:gd name="connsiteX4" fmla="*/ 13790 w 26623"/>
                  <a:gd name="connsiteY4" fmla="*/ 317 h 26623"/>
                  <a:gd name="connsiteX5" fmla="*/ 4377 w 26623"/>
                  <a:gd name="connsiteY5" fmla="*/ 4216 h 26623"/>
                  <a:gd name="connsiteX6" fmla="*/ 478 w 26623"/>
                  <a:gd name="connsiteY6" fmla="*/ 13629 h 26623"/>
                  <a:gd name="connsiteX7" fmla="*/ 4377 w 26623"/>
                  <a:gd name="connsiteY7" fmla="*/ 23041 h 26623"/>
                  <a:gd name="connsiteX8" fmla="*/ 13790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940"/>
                    </a:moveTo>
                    <a:cubicBezTo>
                      <a:pt x="17320" y="26940"/>
                      <a:pt x="20706" y="25538"/>
                      <a:pt x="23202" y="23041"/>
                    </a:cubicBezTo>
                    <a:cubicBezTo>
                      <a:pt x="25699" y="20545"/>
                      <a:pt x="27101" y="17159"/>
                      <a:pt x="27101" y="13629"/>
                    </a:cubicBezTo>
                    <a:cubicBezTo>
                      <a:pt x="27101" y="10098"/>
                      <a:pt x="25699" y="6712"/>
                      <a:pt x="23202" y="4216"/>
                    </a:cubicBezTo>
                    <a:cubicBezTo>
                      <a:pt x="20706" y="1720"/>
                      <a:pt x="17320" y="317"/>
                      <a:pt x="13790" y="317"/>
                    </a:cubicBezTo>
                    <a:cubicBezTo>
                      <a:pt x="10259" y="317"/>
                      <a:pt x="6873" y="1720"/>
                      <a:pt x="4377" y="4216"/>
                    </a:cubicBezTo>
                    <a:cubicBezTo>
                      <a:pt x="1881" y="6712"/>
                      <a:pt x="478" y="10098"/>
                      <a:pt x="478" y="13629"/>
                    </a:cubicBezTo>
                    <a:cubicBezTo>
                      <a:pt x="478" y="17159"/>
                      <a:pt x="1881" y="20545"/>
                      <a:pt x="4377" y="23041"/>
                    </a:cubicBezTo>
                    <a:cubicBezTo>
                      <a:pt x="6873" y="25538"/>
                      <a:pt x="10259" y="26940"/>
                      <a:pt x="13790" y="2694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97" name="任意多边形: 形状 68996">
                <a:extLst>
                  <a:ext uri="{FF2B5EF4-FFF2-40B4-BE49-F238E27FC236}">
                    <a16:creationId xmlns:a16="http://schemas.microsoft.com/office/drawing/2014/main" id="{205B8343-E88E-E5A2-7EAA-6F198665DF98}"/>
                  </a:ext>
                </a:extLst>
              </p:cNvPr>
              <p:cNvSpPr/>
              <p:nvPr/>
            </p:nvSpPr>
            <p:spPr>
              <a:xfrm>
                <a:off x="7910629" y="3981196"/>
                <a:ext cx="26623" cy="26623"/>
              </a:xfrm>
              <a:custGeom>
                <a:avLst/>
                <a:gdLst>
                  <a:gd name="connsiteX0" fmla="*/ 13897 w 26623"/>
                  <a:gd name="connsiteY0" fmla="*/ 26959 h 26623"/>
                  <a:gd name="connsiteX1" fmla="*/ 23310 w 26623"/>
                  <a:gd name="connsiteY1" fmla="*/ 23060 h 26623"/>
                  <a:gd name="connsiteX2" fmla="*/ 27209 w 26623"/>
                  <a:gd name="connsiteY2" fmla="*/ 13647 h 26623"/>
                  <a:gd name="connsiteX3" fmla="*/ 23310 w 26623"/>
                  <a:gd name="connsiteY3" fmla="*/ 4234 h 26623"/>
                  <a:gd name="connsiteX4" fmla="*/ 13897 w 26623"/>
                  <a:gd name="connsiteY4" fmla="*/ 335 h 26623"/>
                  <a:gd name="connsiteX5" fmla="*/ 4484 w 26623"/>
                  <a:gd name="connsiteY5" fmla="*/ 4234 h 26623"/>
                  <a:gd name="connsiteX6" fmla="*/ 586 w 26623"/>
                  <a:gd name="connsiteY6" fmla="*/ 13647 h 26623"/>
                  <a:gd name="connsiteX7" fmla="*/ 4484 w 26623"/>
                  <a:gd name="connsiteY7" fmla="*/ 23060 h 26623"/>
                  <a:gd name="connsiteX8" fmla="*/ 13897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7" y="26959"/>
                    </a:moveTo>
                    <a:cubicBezTo>
                      <a:pt x="17427" y="26959"/>
                      <a:pt x="20814" y="25556"/>
                      <a:pt x="23310" y="23060"/>
                    </a:cubicBezTo>
                    <a:cubicBezTo>
                      <a:pt x="25806" y="20564"/>
                      <a:pt x="27209" y="17177"/>
                      <a:pt x="27209" y="13647"/>
                    </a:cubicBezTo>
                    <a:cubicBezTo>
                      <a:pt x="27209" y="10117"/>
                      <a:pt x="25806" y="6731"/>
                      <a:pt x="23310" y="4234"/>
                    </a:cubicBezTo>
                    <a:cubicBezTo>
                      <a:pt x="20814" y="1738"/>
                      <a:pt x="17427" y="335"/>
                      <a:pt x="13897" y="335"/>
                    </a:cubicBezTo>
                    <a:cubicBezTo>
                      <a:pt x="10367" y="335"/>
                      <a:pt x="6981" y="1738"/>
                      <a:pt x="4484" y="4234"/>
                    </a:cubicBezTo>
                    <a:cubicBezTo>
                      <a:pt x="1988" y="6731"/>
                      <a:pt x="586" y="10117"/>
                      <a:pt x="586" y="13647"/>
                    </a:cubicBezTo>
                    <a:cubicBezTo>
                      <a:pt x="586" y="17177"/>
                      <a:pt x="1988" y="20564"/>
                      <a:pt x="4484" y="23060"/>
                    </a:cubicBezTo>
                    <a:cubicBezTo>
                      <a:pt x="6981" y="25556"/>
                      <a:pt x="10367" y="26959"/>
                      <a:pt x="13897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98" name="任意多边形: 形状 68997">
                <a:extLst>
                  <a:ext uri="{FF2B5EF4-FFF2-40B4-BE49-F238E27FC236}">
                    <a16:creationId xmlns:a16="http://schemas.microsoft.com/office/drawing/2014/main" id="{D02A8FC6-B375-B595-3C49-1B1FB6F108DA}"/>
                  </a:ext>
                </a:extLst>
              </p:cNvPr>
              <p:cNvSpPr/>
              <p:nvPr/>
            </p:nvSpPr>
            <p:spPr>
              <a:xfrm>
                <a:off x="5666522" y="3956274"/>
                <a:ext cx="26623" cy="26623"/>
              </a:xfrm>
              <a:custGeom>
                <a:avLst/>
                <a:gdLst>
                  <a:gd name="connsiteX0" fmla="*/ 13709 w 26623"/>
                  <a:gd name="connsiteY0" fmla="*/ 26957 h 26623"/>
                  <a:gd name="connsiteX1" fmla="*/ 23121 w 26623"/>
                  <a:gd name="connsiteY1" fmla="*/ 23058 h 26623"/>
                  <a:gd name="connsiteX2" fmla="*/ 27020 w 26623"/>
                  <a:gd name="connsiteY2" fmla="*/ 13645 h 26623"/>
                  <a:gd name="connsiteX3" fmla="*/ 23121 w 26623"/>
                  <a:gd name="connsiteY3" fmla="*/ 4232 h 26623"/>
                  <a:gd name="connsiteX4" fmla="*/ 13709 w 26623"/>
                  <a:gd name="connsiteY4" fmla="*/ 333 h 26623"/>
                  <a:gd name="connsiteX5" fmla="*/ 4296 w 26623"/>
                  <a:gd name="connsiteY5" fmla="*/ 4232 h 26623"/>
                  <a:gd name="connsiteX6" fmla="*/ 397 w 26623"/>
                  <a:gd name="connsiteY6" fmla="*/ 13645 h 26623"/>
                  <a:gd name="connsiteX7" fmla="*/ 4296 w 26623"/>
                  <a:gd name="connsiteY7" fmla="*/ 23058 h 26623"/>
                  <a:gd name="connsiteX8" fmla="*/ 13709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957"/>
                    </a:moveTo>
                    <a:cubicBezTo>
                      <a:pt x="17239" y="26957"/>
                      <a:pt x="20625" y="25554"/>
                      <a:pt x="23121" y="23058"/>
                    </a:cubicBezTo>
                    <a:cubicBezTo>
                      <a:pt x="25618" y="20561"/>
                      <a:pt x="27020" y="17175"/>
                      <a:pt x="27020" y="13645"/>
                    </a:cubicBezTo>
                    <a:cubicBezTo>
                      <a:pt x="27020" y="10115"/>
                      <a:pt x="25618" y="6729"/>
                      <a:pt x="23121" y="4232"/>
                    </a:cubicBezTo>
                    <a:cubicBezTo>
                      <a:pt x="20625" y="1736"/>
                      <a:pt x="17239" y="333"/>
                      <a:pt x="13709" y="333"/>
                    </a:cubicBezTo>
                    <a:cubicBezTo>
                      <a:pt x="10178" y="333"/>
                      <a:pt x="6792" y="1736"/>
                      <a:pt x="4296" y="4232"/>
                    </a:cubicBezTo>
                    <a:cubicBezTo>
                      <a:pt x="1800" y="6729"/>
                      <a:pt x="397" y="10115"/>
                      <a:pt x="397" y="13645"/>
                    </a:cubicBezTo>
                    <a:cubicBezTo>
                      <a:pt x="397" y="17175"/>
                      <a:pt x="1800" y="20561"/>
                      <a:pt x="4296" y="23058"/>
                    </a:cubicBezTo>
                    <a:cubicBezTo>
                      <a:pt x="6792" y="25554"/>
                      <a:pt x="10178" y="26957"/>
                      <a:pt x="13709" y="269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99" name="任意多边形: 形状 68998">
                <a:extLst>
                  <a:ext uri="{FF2B5EF4-FFF2-40B4-BE49-F238E27FC236}">
                    <a16:creationId xmlns:a16="http://schemas.microsoft.com/office/drawing/2014/main" id="{A45F709A-8E85-3E32-30DB-0940E6014990}"/>
                  </a:ext>
                </a:extLst>
              </p:cNvPr>
              <p:cNvSpPr/>
              <p:nvPr/>
            </p:nvSpPr>
            <p:spPr>
              <a:xfrm>
                <a:off x="6265033" y="3468029"/>
                <a:ext cx="26623" cy="26623"/>
              </a:xfrm>
              <a:custGeom>
                <a:avLst/>
                <a:gdLst>
                  <a:gd name="connsiteX0" fmla="*/ 13759 w 26623"/>
                  <a:gd name="connsiteY0" fmla="*/ 26916 h 26623"/>
                  <a:gd name="connsiteX1" fmla="*/ 23172 w 26623"/>
                  <a:gd name="connsiteY1" fmla="*/ 23017 h 26623"/>
                  <a:gd name="connsiteX2" fmla="*/ 27071 w 26623"/>
                  <a:gd name="connsiteY2" fmla="*/ 13604 h 26623"/>
                  <a:gd name="connsiteX3" fmla="*/ 23172 w 26623"/>
                  <a:gd name="connsiteY3" fmla="*/ 4191 h 26623"/>
                  <a:gd name="connsiteX4" fmla="*/ 13759 w 26623"/>
                  <a:gd name="connsiteY4" fmla="*/ 292 h 26623"/>
                  <a:gd name="connsiteX5" fmla="*/ 4346 w 26623"/>
                  <a:gd name="connsiteY5" fmla="*/ 4191 h 26623"/>
                  <a:gd name="connsiteX6" fmla="*/ 447 w 26623"/>
                  <a:gd name="connsiteY6" fmla="*/ 13604 h 26623"/>
                  <a:gd name="connsiteX7" fmla="*/ 4346 w 26623"/>
                  <a:gd name="connsiteY7" fmla="*/ 23017 h 26623"/>
                  <a:gd name="connsiteX8" fmla="*/ 13759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9" y="26916"/>
                    </a:moveTo>
                    <a:cubicBezTo>
                      <a:pt x="17289" y="26916"/>
                      <a:pt x="20675" y="25513"/>
                      <a:pt x="23172" y="23017"/>
                    </a:cubicBezTo>
                    <a:cubicBezTo>
                      <a:pt x="25668" y="20520"/>
                      <a:pt x="27071" y="17134"/>
                      <a:pt x="27071" y="13604"/>
                    </a:cubicBezTo>
                    <a:cubicBezTo>
                      <a:pt x="27071" y="10074"/>
                      <a:pt x="25668" y="6688"/>
                      <a:pt x="23172" y="4191"/>
                    </a:cubicBezTo>
                    <a:cubicBezTo>
                      <a:pt x="20675" y="1695"/>
                      <a:pt x="17289" y="292"/>
                      <a:pt x="13759" y="292"/>
                    </a:cubicBezTo>
                    <a:cubicBezTo>
                      <a:pt x="10229" y="292"/>
                      <a:pt x="6842" y="1695"/>
                      <a:pt x="4346" y="4191"/>
                    </a:cubicBezTo>
                    <a:cubicBezTo>
                      <a:pt x="1850" y="6688"/>
                      <a:pt x="447" y="10074"/>
                      <a:pt x="447" y="13604"/>
                    </a:cubicBezTo>
                    <a:cubicBezTo>
                      <a:pt x="447" y="17134"/>
                      <a:pt x="1850" y="20520"/>
                      <a:pt x="4346" y="23017"/>
                    </a:cubicBezTo>
                    <a:cubicBezTo>
                      <a:pt x="6842" y="25513"/>
                      <a:pt x="10229" y="26916"/>
                      <a:pt x="13759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00" name="任意多边形: 形状 68999">
                <a:extLst>
                  <a:ext uri="{FF2B5EF4-FFF2-40B4-BE49-F238E27FC236}">
                    <a16:creationId xmlns:a16="http://schemas.microsoft.com/office/drawing/2014/main" id="{9E82A866-31F0-53A9-A9DB-75EAFAFE38FA}"/>
                  </a:ext>
                </a:extLst>
              </p:cNvPr>
              <p:cNvSpPr/>
              <p:nvPr/>
            </p:nvSpPr>
            <p:spPr>
              <a:xfrm>
                <a:off x="6203098" y="2801338"/>
                <a:ext cx="26623" cy="26623"/>
              </a:xfrm>
              <a:custGeom>
                <a:avLst/>
                <a:gdLst>
                  <a:gd name="connsiteX0" fmla="*/ 13754 w 26623"/>
                  <a:gd name="connsiteY0" fmla="*/ 26860 h 26623"/>
                  <a:gd name="connsiteX1" fmla="*/ 23166 w 26623"/>
                  <a:gd name="connsiteY1" fmla="*/ 22961 h 26623"/>
                  <a:gd name="connsiteX2" fmla="*/ 27065 w 26623"/>
                  <a:gd name="connsiteY2" fmla="*/ 13548 h 26623"/>
                  <a:gd name="connsiteX3" fmla="*/ 23166 w 26623"/>
                  <a:gd name="connsiteY3" fmla="*/ 4135 h 26623"/>
                  <a:gd name="connsiteX4" fmla="*/ 13754 w 26623"/>
                  <a:gd name="connsiteY4" fmla="*/ 236 h 26623"/>
                  <a:gd name="connsiteX5" fmla="*/ 4341 w 26623"/>
                  <a:gd name="connsiteY5" fmla="*/ 4135 h 26623"/>
                  <a:gd name="connsiteX6" fmla="*/ 442 w 26623"/>
                  <a:gd name="connsiteY6" fmla="*/ 13548 h 26623"/>
                  <a:gd name="connsiteX7" fmla="*/ 4341 w 26623"/>
                  <a:gd name="connsiteY7" fmla="*/ 22961 h 26623"/>
                  <a:gd name="connsiteX8" fmla="*/ 13754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860"/>
                    </a:moveTo>
                    <a:cubicBezTo>
                      <a:pt x="17284" y="26860"/>
                      <a:pt x="20670" y="25457"/>
                      <a:pt x="23166" y="22961"/>
                    </a:cubicBezTo>
                    <a:cubicBezTo>
                      <a:pt x="25663" y="20464"/>
                      <a:pt x="27065" y="17078"/>
                      <a:pt x="27065" y="13548"/>
                    </a:cubicBezTo>
                    <a:cubicBezTo>
                      <a:pt x="27065" y="10018"/>
                      <a:pt x="25663" y="6632"/>
                      <a:pt x="23166" y="4135"/>
                    </a:cubicBezTo>
                    <a:cubicBezTo>
                      <a:pt x="20670" y="1639"/>
                      <a:pt x="17284" y="236"/>
                      <a:pt x="13754" y="236"/>
                    </a:cubicBezTo>
                    <a:cubicBezTo>
                      <a:pt x="10223" y="236"/>
                      <a:pt x="6837" y="1639"/>
                      <a:pt x="4341" y="4135"/>
                    </a:cubicBezTo>
                    <a:cubicBezTo>
                      <a:pt x="1845" y="6632"/>
                      <a:pt x="442" y="10018"/>
                      <a:pt x="442" y="13548"/>
                    </a:cubicBezTo>
                    <a:cubicBezTo>
                      <a:pt x="442" y="17078"/>
                      <a:pt x="1845" y="20464"/>
                      <a:pt x="4341" y="22961"/>
                    </a:cubicBezTo>
                    <a:cubicBezTo>
                      <a:pt x="6837" y="25457"/>
                      <a:pt x="10223" y="26860"/>
                      <a:pt x="13754" y="268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01" name="任意多边形: 形状 69000">
                <a:extLst>
                  <a:ext uri="{FF2B5EF4-FFF2-40B4-BE49-F238E27FC236}">
                    <a16:creationId xmlns:a16="http://schemas.microsoft.com/office/drawing/2014/main" id="{C2CAC923-B8A9-DFC6-C6FF-DB40B0386DF0}"/>
                  </a:ext>
                </a:extLst>
              </p:cNvPr>
              <p:cNvSpPr/>
              <p:nvPr/>
            </p:nvSpPr>
            <p:spPr>
              <a:xfrm>
                <a:off x="6111002" y="3076432"/>
                <a:ext cx="26623" cy="26623"/>
              </a:xfrm>
              <a:custGeom>
                <a:avLst/>
                <a:gdLst>
                  <a:gd name="connsiteX0" fmla="*/ 13746 w 26623"/>
                  <a:gd name="connsiteY0" fmla="*/ 26883 h 26623"/>
                  <a:gd name="connsiteX1" fmla="*/ 23159 w 26623"/>
                  <a:gd name="connsiteY1" fmla="*/ 22984 h 26623"/>
                  <a:gd name="connsiteX2" fmla="*/ 27058 w 26623"/>
                  <a:gd name="connsiteY2" fmla="*/ 13571 h 26623"/>
                  <a:gd name="connsiteX3" fmla="*/ 23159 w 26623"/>
                  <a:gd name="connsiteY3" fmla="*/ 4158 h 26623"/>
                  <a:gd name="connsiteX4" fmla="*/ 13746 w 26623"/>
                  <a:gd name="connsiteY4" fmla="*/ 260 h 26623"/>
                  <a:gd name="connsiteX5" fmla="*/ 4333 w 26623"/>
                  <a:gd name="connsiteY5" fmla="*/ 4158 h 26623"/>
                  <a:gd name="connsiteX6" fmla="*/ 434 w 26623"/>
                  <a:gd name="connsiteY6" fmla="*/ 13571 h 26623"/>
                  <a:gd name="connsiteX7" fmla="*/ 4333 w 26623"/>
                  <a:gd name="connsiteY7" fmla="*/ 22984 h 26623"/>
                  <a:gd name="connsiteX8" fmla="*/ 13746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883"/>
                    </a:moveTo>
                    <a:cubicBezTo>
                      <a:pt x="17276" y="26883"/>
                      <a:pt x="20662" y="25480"/>
                      <a:pt x="23159" y="22984"/>
                    </a:cubicBezTo>
                    <a:cubicBezTo>
                      <a:pt x="25655" y="20488"/>
                      <a:pt x="27058" y="17101"/>
                      <a:pt x="27058" y="13571"/>
                    </a:cubicBezTo>
                    <a:cubicBezTo>
                      <a:pt x="27058" y="10041"/>
                      <a:pt x="25655" y="6655"/>
                      <a:pt x="23159" y="4158"/>
                    </a:cubicBezTo>
                    <a:cubicBezTo>
                      <a:pt x="20662" y="1662"/>
                      <a:pt x="17276" y="260"/>
                      <a:pt x="13746" y="260"/>
                    </a:cubicBezTo>
                    <a:cubicBezTo>
                      <a:pt x="10216" y="260"/>
                      <a:pt x="6830" y="1662"/>
                      <a:pt x="4333" y="4158"/>
                    </a:cubicBezTo>
                    <a:cubicBezTo>
                      <a:pt x="1837" y="6655"/>
                      <a:pt x="434" y="10041"/>
                      <a:pt x="434" y="13571"/>
                    </a:cubicBezTo>
                    <a:cubicBezTo>
                      <a:pt x="434" y="17101"/>
                      <a:pt x="1837" y="20488"/>
                      <a:pt x="4333" y="22984"/>
                    </a:cubicBezTo>
                    <a:cubicBezTo>
                      <a:pt x="6830" y="25480"/>
                      <a:pt x="10216" y="26883"/>
                      <a:pt x="13746" y="268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02" name="任意多边形: 形状 69001">
                <a:extLst>
                  <a:ext uri="{FF2B5EF4-FFF2-40B4-BE49-F238E27FC236}">
                    <a16:creationId xmlns:a16="http://schemas.microsoft.com/office/drawing/2014/main" id="{F15EC602-D146-2B57-A880-F85ABA2BED4D}"/>
                  </a:ext>
                </a:extLst>
              </p:cNvPr>
              <p:cNvSpPr/>
              <p:nvPr/>
            </p:nvSpPr>
            <p:spPr>
              <a:xfrm>
                <a:off x="7050514" y="3764821"/>
                <a:ext cx="26623" cy="26623"/>
              </a:xfrm>
              <a:custGeom>
                <a:avLst/>
                <a:gdLst>
                  <a:gd name="connsiteX0" fmla="*/ 13825 w 26623"/>
                  <a:gd name="connsiteY0" fmla="*/ 26941 h 26623"/>
                  <a:gd name="connsiteX1" fmla="*/ 23238 w 26623"/>
                  <a:gd name="connsiteY1" fmla="*/ 23042 h 26623"/>
                  <a:gd name="connsiteX2" fmla="*/ 27136 w 26623"/>
                  <a:gd name="connsiteY2" fmla="*/ 13629 h 26623"/>
                  <a:gd name="connsiteX3" fmla="*/ 23238 w 26623"/>
                  <a:gd name="connsiteY3" fmla="*/ 4216 h 26623"/>
                  <a:gd name="connsiteX4" fmla="*/ 13825 w 26623"/>
                  <a:gd name="connsiteY4" fmla="*/ 317 h 26623"/>
                  <a:gd name="connsiteX5" fmla="*/ 4412 w 26623"/>
                  <a:gd name="connsiteY5" fmla="*/ 4216 h 26623"/>
                  <a:gd name="connsiteX6" fmla="*/ 513 w 26623"/>
                  <a:gd name="connsiteY6" fmla="*/ 13629 h 26623"/>
                  <a:gd name="connsiteX7" fmla="*/ 4412 w 26623"/>
                  <a:gd name="connsiteY7" fmla="*/ 23042 h 26623"/>
                  <a:gd name="connsiteX8" fmla="*/ 13825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941"/>
                    </a:moveTo>
                    <a:cubicBezTo>
                      <a:pt x="17355" y="26941"/>
                      <a:pt x="20741" y="25538"/>
                      <a:pt x="23238" y="23042"/>
                    </a:cubicBezTo>
                    <a:cubicBezTo>
                      <a:pt x="25734" y="20545"/>
                      <a:pt x="27136" y="17159"/>
                      <a:pt x="27136" y="13629"/>
                    </a:cubicBezTo>
                    <a:cubicBezTo>
                      <a:pt x="27136" y="10099"/>
                      <a:pt x="25734" y="6712"/>
                      <a:pt x="23238" y="4216"/>
                    </a:cubicBezTo>
                    <a:cubicBezTo>
                      <a:pt x="20741" y="1720"/>
                      <a:pt x="17355" y="317"/>
                      <a:pt x="13825" y="317"/>
                    </a:cubicBezTo>
                    <a:cubicBezTo>
                      <a:pt x="10295" y="317"/>
                      <a:pt x="6908" y="1720"/>
                      <a:pt x="4412" y="4216"/>
                    </a:cubicBezTo>
                    <a:cubicBezTo>
                      <a:pt x="1916" y="6712"/>
                      <a:pt x="513" y="10099"/>
                      <a:pt x="513" y="13629"/>
                    </a:cubicBezTo>
                    <a:cubicBezTo>
                      <a:pt x="513" y="17159"/>
                      <a:pt x="1916" y="20545"/>
                      <a:pt x="4412" y="23042"/>
                    </a:cubicBezTo>
                    <a:cubicBezTo>
                      <a:pt x="6908" y="25538"/>
                      <a:pt x="10295" y="26941"/>
                      <a:pt x="13825" y="269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03" name="任意多边形: 形状 69002">
                <a:extLst>
                  <a:ext uri="{FF2B5EF4-FFF2-40B4-BE49-F238E27FC236}">
                    <a16:creationId xmlns:a16="http://schemas.microsoft.com/office/drawing/2014/main" id="{3A3D6470-BD94-EFD2-992A-5295C47E828F}"/>
                  </a:ext>
                </a:extLst>
              </p:cNvPr>
              <p:cNvSpPr/>
              <p:nvPr/>
            </p:nvSpPr>
            <p:spPr>
              <a:xfrm>
                <a:off x="7234911" y="4363375"/>
                <a:ext cx="26623" cy="26623"/>
              </a:xfrm>
              <a:custGeom>
                <a:avLst/>
                <a:gdLst>
                  <a:gd name="connsiteX0" fmla="*/ 13840 w 26623"/>
                  <a:gd name="connsiteY0" fmla="*/ 26991 h 26623"/>
                  <a:gd name="connsiteX1" fmla="*/ 23253 w 26623"/>
                  <a:gd name="connsiteY1" fmla="*/ 23092 h 26623"/>
                  <a:gd name="connsiteX2" fmla="*/ 27152 w 26623"/>
                  <a:gd name="connsiteY2" fmla="*/ 13679 h 26623"/>
                  <a:gd name="connsiteX3" fmla="*/ 23253 w 26623"/>
                  <a:gd name="connsiteY3" fmla="*/ 4266 h 26623"/>
                  <a:gd name="connsiteX4" fmla="*/ 13840 w 26623"/>
                  <a:gd name="connsiteY4" fmla="*/ 368 h 26623"/>
                  <a:gd name="connsiteX5" fmla="*/ 4428 w 26623"/>
                  <a:gd name="connsiteY5" fmla="*/ 4266 h 26623"/>
                  <a:gd name="connsiteX6" fmla="*/ 529 w 26623"/>
                  <a:gd name="connsiteY6" fmla="*/ 13679 h 26623"/>
                  <a:gd name="connsiteX7" fmla="*/ 4428 w 26623"/>
                  <a:gd name="connsiteY7" fmla="*/ 23092 h 26623"/>
                  <a:gd name="connsiteX8" fmla="*/ 13840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6991"/>
                    </a:moveTo>
                    <a:cubicBezTo>
                      <a:pt x="17371" y="26991"/>
                      <a:pt x="20757" y="25588"/>
                      <a:pt x="23253" y="23092"/>
                    </a:cubicBezTo>
                    <a:cubicBezTo>
                      <a:pt x="25749" y="20596"/>
                      <a:pt x="27152" y="17209"/>
                      <a:pt x="27152" y="13679"/>
                    </a:cubicBezTo>
                    <a:cubicBezTo>
                      <a:pt x="27152" y="10149"/>
                      <a:pt x="25749" y="6763"/>
                      <a:pt x="23253" y="4266"/>
                    </a:cubicBezTo>
                    <a:cubicBezTo>
                      <a:pt x="20757" y="1770"/>
                      <a:pt x="17371" y="368"/>
                      <a:pt x="13840" y="368"/>
                    </a:cubicBezTo>
                    <a:cubicBezTo>
                      <a:pt x="10310" y="368"/>
                      <a:pt x="6924" y="1770"/>
                      <a:pt x="4428" y="4266"/>
                    </a:cubicBezTo>
                    <a:cubicBezTo>
                      <a:pt x="1931" y="6763"/>
                      <a:pt x="529" y="10149"/>
                      <a:pt x="529" y="13679"/>
                    </a:cubicBezTo>
                    <a:cubicBezTo>
                      <a:pt x="529" y="17209"/>
                      <a:pt x="1931" y="20596"/>
                      <a:pt x="4428" y="23092"/>
                    </a:cubicBezTo>
                    <a:cubicBezTo>
                      <a:pt x="6924" y="25588"/>
                      <a:pt x="10310" y="26991"/>
                      <a:pt x="13840" y="269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04" name="任意多边形: 形状 69003">
                <a:extLst>
                  <a:ext uri="{FF2B5EF4-FFF2-40B4-BE49-F238E27FC236}">
                    <a16:creationId xmlns:a16="http://schemas.microsoft.com/office/drawing/2014/main" id="{1E17AE74-2B29-2AD1-3264-94D022297BBC}"/>
                  </a:ext>
                </a:extLst>
              </p:cNvPr>
              <p:cNvSpPr/>
              <p:nvPr/>
            </p:nvSpPr>
            <p:spPr>
              <a:xfrm>
                <a:off x="6612456" y="3048049"/>
                <a:ext cx="26623" cy="26623"/>
              </a:xfrm>
              <a:custGeom>
                <a:avLst/>
                <a:gdLst>
                  <a:gd name="connsiteX0" fmla="*/ 13788 w 26623"/>
                  <a:gd name="connsiteY0" fmla="*/ 26880 h 26623"/>
                  <a:gd name="connsiteX1" fmla="*/ 23201 w 26623"/>
                  <a:gd name="connsiteY1" fmla="*/ 22981 h 26623"/>
                  <a:gd name="connsiteX2" fmla="*/ 27100 w 26623"/>
                  <a:gd name="connsiteY2" fmla="*/ 13569 h 26623"/>
                  <a:gd name="connsiteX3" fmla="*/ 23201 w 26623"/>
                  <a:gd name="connsiteY3" fmla="*/ 4156 h 26623"/>
                  <a:gd name="connsiteX4" fmla="*/ 13788 w 26623"/>
                  <a:gd name="connsiteY4" fmla="*/ 257 h 26623"/>
                  <a:gd name="connsiteX5" fmla="*/ 4375 w 26623"/>
                  <a:gd name="connsiteY5" fmla="*/ 4156 h 26623"/>
                  <a:gd name="connsiteX6" fmla="*/ 476 w 26623"/>
                  <a:gd name="connsiteY6" fmla="*/ 13569 h 26623"/>
                  <a:gd name="connsiteX7" fmla="*/ 4375 w 26623"/>
                  <a:gd name="connsiteY7" fmla="*/ 22981 h 26623"/>
                  <a:gd name="connsiteX8" fmla="*/ 13788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8" y="26880"/>
                    </a:moveTo>
                    <a:cubicBezTo>
                      <a:pt x="17318" y="26880"/>
                      <a:pt x="20705" y="25478"/>
                      <a:pt x="23201" y="22981"/>
                    </a:cubicBezTo>
                    <a:cubicBezTo>
                      <a:pt x="25697" y="20485"/>
                      <a:pt x="27100" y="17099"/>
                      <a:pt x="27100" y="13569"/>
                    </a:cubicBezTo>
                    <a:cubicBezTo>
                      <a:pt x="27100" y="10038"/>
                      <a:pt x="25697" y="6652"/>
                      <a:pt x="23201" y="4156"/>
                    </a:cubicBezTo>
                    <a:cubicBezTo>
                      <a:pt x="20705" y="1660"/>
                      <a:pt x="17318" y="257"/>
                      <a:pt x="13788" y="257"/>
                    </a:cubicBezTo>
                    <a:cubicBezTo>
                      <a:pt x="10258" y="257"/>
                      <a:pt x="6872" y="1660"/>
                      <a:pt x="4375" y="4156"/>
                    </a:cubicBezTo>
                    <a:cubicBezTo>
                      <a:pt x="1879" y="6652"/>
                      <a:pt x="476" y="10038"/>
                      <a:pt x="476" y="13569"/>
                    </a:cubicBezTo>
                    <a:cubicBezTo>
                      <a:pt x="476" y="17099"/>
                      <a:pt x="1879" y="20485"/>
                      <a:pt x="4375" y="22981"/>
                    </a:cubicBezTo>
                    <a:cubicBezTo>
                      <a:pt x="6872" y="25478"/>
                      <a:pt x="10258" y="26880"/>
                      <a:pt x="13788" y="268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05" name="任意多边形: 形状 69004">
                <a:extLst>
                  <a:ext uri="{FF2B5EF4-FFF2-40B4-BE49-F238E27FC236}">
                    <a16:creationId xmlns:a16="http://schemas.microsoft.com/office/drawing/2014/main" id="{603256FB-215F-A56B-8D49-959DE8A7FA93}"/>
                  </a:ext>
                </a:extLst>
              </p:cNvPr>
              <p:cNvSpPr/>
              <p:nvPr/>
            </p:nvSpPr>
            <p:spPr>
              <a:xfrm>
                <a:off x="6380287" y="3409319"/>
                <a:ext cx="26623" cy="26623"/>
              </a:xfrm>
              <a:custGeom>
                <a:avLst/>
                <a:gdLst>
                  <a:gd name="connsiteX0" fmla="*/ 13769 w 26623"/>
                  <a:gd name="connsiteY0" fmla="*/ 26911 h 26623"/>
                  <a:gd name="connsiteX1" fmla="*/ 23181 w 26623"/>
                  <a:gd name="connsiteY1" fmla="*/ 23012 h 26623"/>
                  <a:gd name="connsiteX2" fmla="*/ 27080 w 26623"/>
                  <a:gd name="connsiteY2" fmla="*/ 13599 h 26623"/>
                  <a:gd name="connsiteX3" fmla="*/ 23181 w 26623"/>
                  <a:gd name="connsiteY3" fmla="*/ 4186 h 26623"/>
                  <a:gd name="connsiteX4" fmla="*/ 13769 w 26623"/>
                  <a:gd name="connsiteY4" fmla="*/ 287 h 26623"/>
                  <a:gd name="connsiteX5" fmla="*/ 4356 w 26623"/>
                  <a:gd name="connsiteY5" fmla="*/ 4186 h 26623"/>
                  <a:gd name="connsiteX6" fmla="*/ 457 w 26623"/>
                  <a:gd name="connsiteY6" fmla="*/ 13599 h 26623"/>
                  <a:gd name="connsiteX7" fmla="*/ 4356 w 26623"/>
                  <a:gd name="connsiteY7" fmla="*/ 23012 h 26623"/>
                  <a:gd name="connsiteX8" fmla="*/ 13769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11"/>
                    </a:moveTo>
                    <a:cubicBezTo>
                      <a:pt x="17299" y="26911"/>
                      <a:pt x="20685" y="25508"/>
                      <a:pt x="23181" y="23012"/>
                    </a:cubicBezTo>
                    <a:cubicBezTo>
                      <a:pt x="25678" y="20515"/>
                      <a:pt x="27080" y="17129"/>
                      <a:pt x="27080" y="13599"/>
                    </a:cubicBezTo>
                    <a:cubicBezTo>
                      <a:pt x="27080" y="10069"/>
                      <a:pt x="25678" y="6683"/>
                      <a:pt x="23181" y="4186"/>
                    </a:cubicBezTo>
                    <a:cubicBezTo>
                      <a:pt x="20685" y="1690"/>
                      <a:pt x="17299" y="287"/>
                      <a:pt x="13769" y="287"/>
                    </a:cubicBezTo>
                    <a:cubicBezTo>
                      <a:pt x="10238" y="287"/>
                      <a:pt x="6852" y="1690"/>
                      <a:pt x="4356" y="4186"/>
                    </a:cubicBezTo>
                    <a:cubicBezTo>
                      <a:pt x="1860" y="6683"/>
                      <a:pt x="457" y="10069"/>
                      <a:pt x="457" y="13599"/>
                    </a:cubicBezTo>
                    <a:cubicBezTo>
                      <a:pt x="457" y="17129"/>
                      <a:pt x="1860" y="20515"/>
                      <a:pt x="4356" y="23012"/>
                    </a:cubicBezTo>
                    <a:cubicBezTo>
                      <a:pt x="6852" y="25508"/>
                      <a:pt x="10238" y="26911"/>
                      <a:pt x="13769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06" name="任意多边形: 形状 69005">
                <a:extLst>
                  <a:ext uri="{FF2B5EF4-FFF2-40B4-BE49-F238E27FC236}">
                    <a16:creationId xmlns:a16="http://schemas.microsoft.com/office/drawing/2014/main" id="{AB58B90E-91F3-4707-6A5C-EDC8CC2DFB23}"/>
                  </a:ext>
                </a:extLst>
              </p:cNvPr>
              <p:cNvSpPr/>
              <p:nvPr/>
            </p:nvSpPr>
            <p:spPr>
              <a:xfrm>
                <a:off x="6114948" y="4268159"/>
                <a:ext cx="26623" cy="26623"/>
              </a:xfrm>
              <a:custGeom>
                <a:avLst/>
                <a:gdLst>
                  <a:gd name="connsiteX0" fmla="*/ 13746 w 26623"/>
                  <a:gd name="connsiteY0" fmla="*/ 26983 h 26623"/>
                  <a:gd name="connsiteX1" fmla="*/ 23159 w 26623"/>
                  <a:gd name="connsiteY1" fmla="*/ 23084 h 26623"/>
                  <a:gd name="connsiteX2" fmla="*/ 27058 w 26623"/>
                  <a:gd name="connsiteY2" fmla="*/ 13671 h 26623"/>
                  <a:gd name="connsiteX3" fmla="*/ 23159 w 26623"/>
                  <a:gd name="connsiteY3" fmla="*/ 4258 h 26623"/>
                  <a:gd name="connsiteX4" fmla="*/ 13746 w 26623"/>
                  <a:gd name="connsiteY4" fmla="*/ 360 h 26623"/>
                  <a:gd name="connsiteX5" fmla="*/ 4334 w 26623"/>
                  <a:gd name="connsiteY5" fmla="*/ 4258 h 26623"/>
                  <a:gd name="connsiteX6" fmla="*/ 435 w 26623"/>
                  <a:gd name="connsiteY6" fmla="*/ 13671 h 26623"/>
                  <a:gd name="connsiteX7" fmla="*/ 4334 w 26623"/>
                  <a:gd name="connsiteY7" fmla="*/ 23084 h 26623"/>
                  <a:gd name="connsiteX8" fmla="*/ 13746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83"/>
                    </a:moveTo>
                    <a:cubicBezTo>
                      <a:pt x="17277" y="26983"/>
                      <a:pt x="20663" y="25580"/>
                      <a:pt x="23159" y="23084"/>
                    </a:cubicBezTo>
                    <a:cubicBezTo>
                      <a:pt x="25655" y="20588"/>
                      <a:pt x="27058" y="17201"/>
                      <a:pt x="27058" y="13671"/>
                    </a:cubicBezTo>
                    <a:cubicBezTo>
                      <a:pt x="27058" y="10141"/>
                      <a:pt x="25655" y="6755"/>
                      <a:pt x="23159" y="4258"/>
                    </a:cubicBezTo>
                    <a:cubicBezTo>
                      <a:pt x="20663" y="1762"/>
                      <a:pt x="17277" y="360"/>
                      <a:pt x="13746" y="360"/>
                    </a:cubicBezTo>
                    <a:cubicBezTo>
                      <a:pt x="10216" y="360"/>
                      <a:pt x="6830" y="1762"/>
                      <a:pt x="4334" y="4258"/>
                    </a:cubicBezTo>
                    <a:cubicBezTo>
                      <a:pt x="1837" y="6755"/>
                      <a:pt x="435" y="10141"/>
                      <a:pt x="435" y="13671"/>
                    </a:cubicBezTo>
                    <a:cubicBezTo>
                      <a:pt x="435" y="17201"/>
                      <a:pt x="1837" y="20588"/>
                      <a:pt x="4334" y="23084"/>
                    </a:cubicBezTo>
                    <a:cubicBezTo>
                      <a:pt x="6830" y="25580"/>
                      <a:pt x="10216" y="26983"/>
                      <a:pt x="13746" y="269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07" name="任意多边形: 形状 69006">
                <a:extLst>
                  <a:ext uri="{FF2B5EF4-FFF2-40B4-BE49-F238E27FC236}">
                    <a16:creationId xmlns:a16="http://schemas.microsoft.com/office/drawing/2014/main" id="{9BE6FFF2-ED2C-11AA-4352-698298FC5DBC}"/>
                  </a:ext>
                </a:extLst>
              </p:cNvPr>
              <p:cNvSpPr/>
              <p:nvPr/>
            </p:nvSpPr>
            <p:spPr>
              <a:xfrm>
                <a:off x="8086412" y="3504727"/>
                <a:ext cx="26623" cy="26623"/>
              </a:xfrm>
              <a:custGeom>
                <a:avLst/>
                <a:gdLst>
                  <a:gd name="connsiteX0" fmla="*/ 13912 w 26623"/>
                  <a:gd name="connsiteY0" fmla="*/ 26919 h 26623"/>
                  <a:gd name="connsiteX1" fmla="*/ 23325 w 26623"/>
                  <a:gd name="connsiteY1" fmla="*/ 23020 h 26623"/>
                  <a:gd name="connsiteX2" fmla="*/ 27223 w 26623"/>
                  <a:gd name="connsiteY2" fmla="*/ 13607 h 26623"/>
                  <a:gd name="connsiteX3" fmla="*/ 23325 w 26623"/>
                  <a:gd name="connsiteY3" fmla="*/ 4194 h 26623"/>
                  <a:gd name="connsiteX4" fmla="*/ 13912 w 26623"/>
                  <a:gd name="connsiteY4" fmla="*/ 295 h 26623"/>
                  <a:gd name="connsiteX5" fmla="*/ 4499 w 26623"/>
                  <a:gd name="connsiteY5" fmla="*/ 4194 h 26623"/>
                  <a:gd name="connsiteX6" fmla="*/ 600 w 26623"/>
                  <a:gd name="connsiteY6" fmla="*/ 13607 h 26623"/>
                  <a:gd name="connsiteX7" fmla="*/ 4499 w 26623"/>
                  <a:gd name="connsiteY7" fmla="*/ 23020 h 26623"/>
                  <a:gd name="connsiteX8" fmla="*/ 13912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12" y="26919"/>
                    </a:moveTo>
                    <a:cubicBezTo>
                      <a:pt x="17442" y="26919"/>
                      <a:pt x="20828" y="25516"/>
                      <a:pt x="23325" y="23020"/>
                    </a:cubicBezTo>
                    <a:cubicBezTo>
                      <a:pt x="25821" y="20524"/>
                      <a:pt x="27223" y="17137"/>
                      <a:pt x="27223" y="13607"/>
                    </a:cubicBezTo>
                    <a:cubicBezTo>
                      <a:pt x="27223" y="10077"/>
                      <a:pt x="25821" y="6691"/>
                      <a:pt x="23325" y="4194"/>
                    </a:cubicBezTo>
                    <a:cubicBezTo>
                      <a:pt x="20828" y="1698"/>
                      <a:pt x="17442" y="295"/>
                      <a:pt x="13912" y="295"/>
                    </a:cubicBezTo>
                    <a:cubicBezTo>
                      <a:pt x="10382" y="295"/>
                      <a:pt x="6995" y="1698"/>
                      <a:pt x="4499" y="4194"/>
                    </a:cubicBezTo>
                    <a:cubicBezTo>
                      <a:pt x="2003" y="6691"/>
                      <a:pt x="600" y="10077"/>
                      <a:pt x="600" y="13607"/>
                    </a:cubicBezTo>
                    <a:cubicBezTo>
                      <a:pt x="600" y="17137"/>
                      <a:pt x="2003" y="20524"/>
                      <a:pt x="4499" y="23020"/>
                    </a:cubicBezTo>
                    <a:cubicBezTo>
                      <a:pt x="6995" y="25516"/>
                      <a:pt x="10382" y="26919"/>
                      <a:pt x="13912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08" name="任意多边形: 形状 69007">
                <a:extLst>
                  <a:ext uri="{FF2B5EF4-FFF2-40B4-BE49-F238E27FC236}">
                    <a16:creationId xmlns:a16="http://schemas.microsoft.com/office/drawing/2014/main" id="{A4A8B18F-C49C-A6CD-962E-04DD5409AFB3}"/>
                  </a:ext>
                </a:extLst>
              </p:cNvPr>
              <p:cNvSpPr/>
              <p:nvPr/>
            </p:nvSpPr>
            <p:spPr>
              <a:xfrm>
                <a:off x="9101327" y="4550790"/>
                <a:ext cx="26623" cy="26623"/>
              </a:xfrm>
              <a:custGeom>
                <a:avLst/>
                <a:gdLst>
                  <a:gd name="connsiteX0" fmla="*/ 13997 w 26623"/>
                  <a:gd name="connsiteY0" fmla="*/ 27007 h 26623"/>
                  <a:gd name="connsiteX1" fmla="*/ 23410 w 26623"/>
                  <a:gd name="connsiteY1" fmla="*/ 23108 h 26623"/>
                  <a:gd name="connsiteX2" fmla="*/ 27309 w 26623"/>
                  <a:gd name="connsiteY2" fmla="*/ 13695 h 26623"/>
                  <a:gd name="connsiteX3" fmla="*/ 23410 w 26623"/>
                  <a:gd name="connsiteY3" fmla="*/ 4282 h 26623"/>
                  <a:gd name="connsiteX4" fmla="*/ 13997 w 26623"/>
                  <a:gd name="connsiteY4" fmla="*/ 383 h 26623"/>
                  <a:gd name="connsiteX5" fmla="*/ 4584 w 26623"/>
                  <a:gd name="connsiteY5" fmla="*/ 4282 h 26623"/>
                  <a:gd name="connsiteX6" fmla="*/ 686 w 26623"/>
                  <a:gd name="connsiteY6" fmla="*/ 13695 h 26623"/>
                  <a:gd name="connsiteX7" fmla="*/ 4584 w 26623"/>
                  <a:gd name="connsiteY7" fmla="*/ 23108 h 26623"/>
                  <a:gd name="connsiteX8" fmla="*/ 13997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97" y="27007"/>
                    </a:moveTo>
                    <a:cubicBezTo>
                      <a:pt x="17527" y="27007"/>
                      <a:pt x="20914" y="25604"/>
                      <a:pt x="23410" y="23108"/>
                    </a:cubicBezTo>
                    <a:cubicBezTo>
                      <a:pt x="25906" y="20611"/>
                      <a:pt x="27309" y="17225"/>
                      <a:pt x="27309" y="13695"/>
                    </a:cubicBezTo>
                    <a:cubicBezTo>
                      <a:pt x="27309" y="10165"/>
                      <a:pt x="25906" y="6778"/>
                      <a:pt x="23410" y="4282"/>
                    </a:cubicBezTo>
                    <a:cubicBezTo>
                      <a:pt x="20914" y="1786"/>
                      <a:pt x="17527" y="383"/>
                      <a:pt x="13997" y="383"/>
                    </a:cubicBezTo>
                    <a:cubicBezTo>
                      <a:pt x="10467" y="383"/>
                      <a:pt x="7081" y="1786"/>
                      <a:pt x="4584" y="4282"/>
                    </a:cubicBezTo>
                    <a:cubicBezTo>
                      <a:pt x="2088" y="6778"/>
                      <a:pt x="686" y="10165"/>
                      <a:pt x="686" y="13695"/>
                    </a:cubicBezTo>
                    <a:cubicBezTo>
                      <a:pt x="686" y="17225"/>
                      <a:pt x="2088" y="20611"/>
                      <a:pt x="4584" y="23108"/>
                    </a:cubicBezTo>
                    <a:cubicBezTo>
                      <a:pt x="7081" y="25604"/>
                      <a:pt x="10467" y="27007"/>
                      <a:pt x="13997" y="270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09" name="任意多边形: 形状 69008">
                <a:extLst>
                  <a:ext uri="{FF2B5EF4-FFF2-40B4-BE49-F238E27FC236}">
                    <a16:creationId xmlns:a16="http://schemas.microsoft.com/office/drawing/2014/main" id="{3A0919EB-F6D3-8942-4CF4-C76D34EFF631}"/>
                  </a:ext>
                </a:extLst>
              </p:cNvPr>
              <p:cNvSpPr/>
              <p:nvPr/>
            </p:nvSpPr>
            <p:spPr>
              <a:xfrm>
                <a:off x="5319526" y="3725180"/>
                <a:ext cx="26623" cy="26623"/>
              </a:xfrm>
              <a:custGeom>
                <a:avLst/>
                <a:gdLst>
                  <a:gd name="connsiteX0" fmla="*/ 13679 w 26623"/>
                  <a:gd name="connsiteY0" fmla="*/ 26937 h 26623"/>
                  <a:gd name="connsiteX1" fmla="*/ 23092 w 26623"/>
                  <a:gd name="connsiteY1" fmla="*/ 23038 h 26623"/>
                  <a:gd name="connsiteX2" fmla="*/ 26991 w 26623"/>
                  <a:gd name="connsiteY2" fmla="*/ 13626 h 26623"/>
                  <a:gd name="connsiteX3" fmla="*/ 23092 w 26623"/>
                  <a:gd name="connsiteY3" fmla="*/ 4213 h 26623"/>
                  <a:gd name="connsiteX4" fmla="*/ 13679 w 26623"/>
                  <a:gd name="connsiteY4" fmla="*/ 314 h 26623"/>
                  <a:gd name="connsiteX5" fmla="*/ 4267 w 26623"/>
                  <a:gd name="connsiteY5" fmla="*/ 4213 h 26623"/>
                  <a:gd name="connsiteX6" fmla="*/ 368 w 26623"/>
                  <a:gd name="connsiteY6" fmla="*/ 13626 h 26623"/>
                  <a:gd name="connsiteX7" fmla="*/ 4267 w 26623"/>
                  <a:gd name="connsiteY7" fmla="*/ 23038 h 26623"/>
                  <a:gd name="connsiteX8" fmla="*/ 13679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937"/>
                    </a:moveTo>
                    <a:cubicBezTo>
                      <a:pt x="17210" y="26937"/>
                      <a:pt x="20596" y="25535"/>
                      <a:pt x="23092" y="23038"/>
                    </a:cubicBezTo>
                    <a:cubicBezTo>
                      <a:pt x="25588" y="20542"/>
                      <a:pt x="26991" y="17156"/>
                      <a:pt x="26991" y="13626"/>
                    </a:cubicBezTo>
                    <a:cubicBezTo>
                      <a:pt x="26991" y="10095"/>
                      <a:pt x="25588" y="6709"/>
                      <a:pt x="23092" y="4213"/>
                    </a:cubicBezTo>
                    <a:cubicBezTo>
                      <a:pt x="20596" y="1717"/>
                      <a:pt x="17210" y="314"/>
                      <a:pt x="13679" y="314"/>
                    </a:cubicBezTo>
                    <a:cubicBezTo>
                      <a:pt x="10149" y="314"/>
                      <a:pt x="6763" y="1717"/>
                      <a:pt x="4267" y="4213"/>
                    </a:cubicBezTo>
                    <a:cubicBezTo>
                      <a:pt x="1770" y="6709"/>
                      <a:pt x="368" y="10095"/>
                      <a:pt x="368" y="13626"/>
                    </a:cubicBezTo>
                    <a:cubicBezTo>
                      <a:pt x="368" y="17156"/>
                      <a:pt x="1770" y="20542"/>
                      <a:pt x="4267" y="23038"/>
                    </a:cubicBezTo>
                    <a:cubicBezTo>
                      <a:pt x="6763" y="25535"/>
                      <a:pt x="10149" y="26937"/>
                      <a:pt x="13679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10" name="任意多边形: 形状 69009">
                <a:extLst>
                  <a:ext uri="{FF2B5EF4-FFF2-40B4-BE49-F238E27FC236}">
                    <a16:creationId xmlns:a16="http://schemas.microsoft.com/office/drawing/2014/main" id="{DC11C65F-5402-B07D-D162-6042C403A356}"/>
                  </a:ext>
                </a:extLst>
              </p:cNvPr>
              <p:cNvSpPr/>
              <p:nvPr/>
            </p:nvSpPr>
            <p:spPr>
              <a:xfrm>
                <a:off x="7095680" y="3105058"/>
                <a:ext cx="26623" cy="26623"/>
              </a:xfrm>
              <a:custGeom>
                <a:avLst/>
                <a:gdLst>
                  <a:gd name="connsiteX0" fmla="*/ 13829 w 26623"/>
                  <a:gd name="connsiteY0" fmla="*/ 26885 h 26623"/>
                  <a:gd name="connsiteX1" fmla="*/ 23241 w 26623"/>
                  <a:gd name="connsiteY1" fmla="*/ 22986 h 26623"/>
                  <a:gd name="connsiteX2" fmla="*/ 27140 w 26623"/>
                  <a:gd name="connsiteY2" fmla="*/ 13574 h 26623"/>
                  <a:gd name="connsiteX3" fmla="*/ 23241 w 26623"/>
                  <a:gd name="connsiteY3" fmla="*/ 4161 h 26623"/>
                  <a:gd name="connsiteX4" fmla="*/ 13829 w 26623"/>
                  <a:gd name="connsiteY4" fmla="*/ 262 h 26623"/>
                  <a:gd name="connsiteX5" fmla="*/ 4416 w 26623"/>
                  <a:gd name="connsiteY5" fmla="*/ 4161 h 26623"/>
                  <a:gd name="connsiteX6" fmla="*/ 517 w 26623"/>
                  <a:gd name="connsiteY6" fmla="*/ 13574 h 26623"/>
                  <a:gd name="connsiteX7" fmla="*/ 4416 w 26623"/>
                  <a:gd name="connsiteY7" fmla="*/ 22986 h 26623"/>
                  <a:gd name="connsiteX8" fmla="*/ 13829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885"/>
                    </a:moveTo>
                    <a:cubicBezTo>
                      <a:pt x="17359" y="26885"/>
                      <a:pt x="20745" y="25483"/>
                      <a:pt x="23241" y="22986"/>
                    </a:cubicBezTo>
                    <a:cubicBezTo>
                      <a:pt x="25738" y="20490"/>
                      <a:pt x="27140" y="17104"/>
                      <a:pt x="27140" y="13574"/>
                    </a:cubicBezTo>
                    <a:cubicBezTo>
                      <a:pt x="27140" y="10043"/>
                      <a:pt x="25738" y="6657"/>
                      <a:pt x="23241" y="4161"/>
                    </a:cubicBezTo>
                    <a:cubicBezTo>
                      <a:pt x="20745" y="1665"/>
                      <a:pt x="17359" y="262"/>
                      <a:pt x="13829" y="262"/>
                    </a:cubicBezTo>
                    <a:cubicBezTo>
                      <a:pt x="10298" y="262"/>
                      <a:pt x="6912" y="1665"/>
                      <a:pt x="4416" y="4161"/>
                    </a:cubicBezTo>
                    <a:cubicBezTo>
                      <a:pt x="1920" y="6657"/>
                      <a:pt x="517" y="10043"/>
                      <a:pt x="517" y="13574"/>
                    </a:cubicBezTo>
                    <a:cubicBezTo>
                      <a:pt x="517" y="17104"/>
                      <a:pt x="1920" y="20490"/>
                      <a:pt x="4416" y="22986"/>
                    </a:cubicBezTo>
                    <a:cubicBezTo>
                      <a:pt x="6912" y="25483"/>
                      <a:pt x="10298" y="26885"/>
                      <a:pt x="13829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11" name="任意多边形: 形状 69010">
                <a:extLst>
                  <a:ext uri="{FF2B5EF4-FFF2-40B4-BE49-F238E27FC236}">
                    <a16:creationId xmlns:a16="http://schemas.microsoft.com/office/drawing/2014/main" id="{2D7D05AC-307A-DCB9-588D-DB2AE449EA8C}"/>
                  </a:ext>
                </a:extLst>
              </p:cNvPr>
              <p:cNvSpPr/>
              <p:nvPr/>
            </p:nvSpPr>
            <p:spPr>
              <a:xfrm>
                <a:off x="7096891" y="2833324"/>
                <a:ext cx="26623" cy="26623"/>
              </a:xfrm>
              <a:custGeom>
                <a:avLst/>
                <a:gdLst>
                  <a:gd name="connsiteX0" fmla="*/ 13829 w 26623"/>
                  <a:gd name="connsiteY0" fmla="*/ 26862 h 26623"/>
                  <a:gd name="connsiteX1" fmla="*/ 23241 w 26623"/>
                  <a:gd name="connsiteY1" fmla="*/ 22963 h 26623"/>
                  <a:gd name="connsiteX2" fmla="*/ 27140 w 26623"/>
                  <a:gd name="connsiteY2" fmla="*/ 13551 h 26623"/>
                  <a:gd name="connsiteX3" fmla="*/ 23241 w 26623"/>
                  <a:gd name="connsiteY3" fmla="*/ 4138 h 26623"/>
                  <a:gd name="connsiteX4" fmla="*/ 13829 w 26623"/>
                  <a:gd name="connsiteY4" fmla="*/ 239 h 26623"/>
                  <a:gd name="connsiteX5" fmla="*/ 4416 w 26623"/>
                  <a:gd name="connsiteY5" fmla="*/ 4138 h 26623"/>
                  <a:gd name="connsiteX6" fmla="*/ 517 w 26623"/>
                  <a:gd name="connsiteY6" fmla="*/ 13551 h 26623"/>
                  <a:gd name="connsiteX7" fmla="*/ 4416 w 26623"/>
                  <a:gd name="connsiteY7" fmla="*/ 22963 h 26623"/>
                  <a:gd name="connsiteX8" fmla="*/ 13829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862"/>
                    </a:moveTo>
                    <a:cubicBezTo>
                      <a:pt x="17359" y="26862"/>
                      <a:pt x="20745" y="25460"/>
                      <a:pt x="23241" y="22963"/>
                    </a:cubicBezTo>
                    <a:cubicBezTo>
                      <a:pt x="25738" y="20467"/>
                      <a:pt x="27140" y="17081"/>
                      <a:pt x="27140" y="13551"/>
                    </a:cubicBezTo>
                    <a:cubicBezTo>
                      <a:pt x="27140" y="10020"/>
                      <a:pt x="25738" y="6634"/>
                      <a:pt x="23241" y="4138"/>
                    </a:cubicBezTo>
                    <a:cubicBezTo>
                      <a:pt x="20745" y="1642"/>
                      <a:pt x="17359" y="239"/>
                      <a:pt x="13829" y="239"/>
                    </a:cubicBezTo>
                    <a:cubicBezTo>
                      <a:pt x="10299" y="239"/>
                      <a:pt x="6912" y="1642"/>
                      <a:pt x="4416" y="4138"/>
                    </a:cubicBezTo>
                    <a:cubicBezTo>
                      <a:pt x="1920" y="6634"/>
                      <a:pt x="517" y="10020"/>
                      <a:pt x="517" y="13551"/>
                    </a:cubicBezTo>
                    <a:cubicBezTo>
                      <a:pt x="517" y="17081"/>
                      <a:pt x="1920" y="20467"/>
                      <a:pt x="4416" y="22963"/>
                    </a:cubicBezTo>
                    <a:cubicBezTo>
                      <a:pt x="6912" y="25460"/>
                      <a:pt x="10299" y="26862"/>
                      <a:pt x="13829" y="268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12" name="任意多边形: 形状 69011">
                <a:extLst>
                  <a:ext uri="{FF2B5EF4-FFF2-40B4-BE49-F238E27FC236}">
                    <a16:creationId xmlns:a16="http://schemas.microsoft.com/office/drawing/2014/main" id="{22C0339E-EECB-4739-05E7-0E4B83A04702}"/>
                  </a:ext>
                </a:extLst>
              </p:cNvPr>
              <p:cNvSpPr/>
              <p:nvPr/>
            </p:nvSpPr>
            <p:spPr>
              <a:xfrm>
                <a:off x="6872326" y="3798623"/>
                <a:ext cx="26623" cy="26623"/>
              </a:xfrm>
              <a:custGeom>
                <a:avLst/>
                <a:gdLst>
                  <a:gd name="connsiteX0" fmla="*/ 13810 w 26623"/>
                  <a:gd name="connsiteY0" fmla="*/ 26943 h 26623"/>
                  <a:gd name="connsiteX1" fmla="*/ 23223 w 26623"/>
                  <a:gd name="connsiteY1" fmla="*/ 23044 h 26623"/>
                  <a:gd name="connsiteX2" fmla="*/ 27122 w 26623"/>
                  <a:gd name="connsiteY2" fmla="*/ 13632 h 26623"/>
                  <a:gd name="connsiteX3" fmla="*/ 23223 w 26623"/>
                  <a:gd name="connsiteY3" fmla="*/ 4219 h 26623"/>
                  <a:gd name="connsiteX4" fmla="*/ 13810 w 26623"/>
                  <a:gd name="connsiteY4" fmla="*/ 320 h 26623"/>
                  <a:gd name="connsiteX5" fmla="*/ 4397 w 26623"/>
                  <a:gd name="connsiteY5" fmla="*/ 4219 h 26623"/>
                  <a:gd name="connsiteX6" fmla="*/ 498 w 26623"/>
                  <a:gd name="connsiteY6" fmla="*/ 13632 h 26623"/>
                  <a:gd name="connsiteX7" fmla="*/ 4397 w 26623"/>
                  <a:gd name="connsiteY7" fmla="*/ 23044 h 26623"/>
                  <a:gd name="connsiteX8" fmla="*/ 13810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6943"/>
                    </a:moveTo>
                    <a:cubicBezTo>
                      <a:pt x="17340" y="26943"/>
                      <a:pt x="20726" y="25541"/>
                      <a:pt x="23223" y="23044"/>
                    </a:cubicBezTo>
                    <a:cubicBezTo>
                      <a:pt x="25719" y="20548"/>
                      <a:pt x="27122" y="17162"/>
                      <a:pt x="27122" y="13632"/>
                    </a:cubicBezTo>
                    <a:cubicBezTo>
                      <a:pt x="27122" y="10101"/>
                      <a:pt x="25719" y="6715"/>
                      <a:pt x="23223" y="4219"/>
                    </a:cubicBezTo>
                    <a:cubicBezTo>
                      <a:pt x="20726" y="1723"/>
                      <a:pt x="17340" y="320"/>
                      <a:pt x="13810" y="320"/>
                    </a:cubicBezTo>
                    <a:cubicBezTo>
                      <a:pt x="10280" y="320"/>
                      <a:pt x="6893" y="1723"/>
                      <a:pt x="4397" y="4219"/>
                    </a:cubicBezTo>
                    <a:cubicBezTo>
                      <a:pt x="1901" y="6715"/>
                      <a:pt x="498" y="10101"/>
                      <a:pt x="498" y="13632"/>
                    </a:cubicBezTo>
                    <a:cubicBezTo>
                      <a:pt x="498" y="17162"/>
                      <a:pt x="1901" y="20548"/>
                      <a:pt x="4397" y="23044"/>
                    </a:cubicBezTo>
                    <a:cubicBezTo>
                      <a:pt x="6893" y="25541"/>
                      <a:pt x="10280" y="26943"/>
                      <a:pt x="13810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13" name="任意多边形: 形状 69012">
                <a:extLst>
                  <a:ext uri="{FF2B5EF4-FFF2-40B4-BE49-F238E27FC236}">
                    <a16:creationId xmlns:a16="http://schemas.microsoft.com/office/drawing/2014/main" id="{555AAA3F-E384-1C11-C6EC-D93B43A9481F}"/>
                  </a:ext>
                </a:extLst>
              </p:cNvPr>
              <p:cNvSpPr/>
              <p:nvPr/>
            </p:nvSpPr>
            <p:spPr>
              <a:xfrm>
                <a:off x="7101234" y="3695830"/>
                <a:ext cx="26623" cy="26623"/>
              </a:xfrm>
              <a:custGeom>
                <a:avLst/>
                <a:gdLst>
                  <a:gd name="connsiteX0" fmla="*/ 13829 w 26623"/>
                  <a:gd name="connsiteY0" fmla="*/ 26935 h 26623"/>
                  <a:gd name="connsiteX1" fmla="*/ 23242 w 26623"/>
                  <a:gd name="connsiteY1" fmla="*/ 23036 h 26623"/>
                  <a:gd name="connsiteX2" fmla="*/ 27141 w 26623"/>
                  <a:gd name="connsiteY2" fmla="*/ 13623 h 26623"/>
                  <a:gd name="connsiteX3" fmla="*/ 23242 w 26623"/>
                  <a:gd name="connsiteY3" fmla="*/ 4210 h 26623"/>
                  <a:gd name="connsiteX4" fmla="*/ 13829 w 26623"/>
                  <a:gd name="connsiteY4" fmla="*/ 312 h 26623"/>
                  <a:gd name="connsiteX5" fmla="*/ 4416 w 26623"/>
                  <a:gd name="connsiteY5" fmla="*/ 4210 h 26623"/>
                  <a:gd name="connsiteX6" fmla="*/ 518 w 26623"/>
                  <a:gd name="connsiteY6" fmla="*/ 13623 h 26623"/>
                  <a:gd name="connsiteX7" fmla="*/ 4416 w 26623"/>
                  <a:gd name="connsiteY7" fmla="*/ 23036 h 26623"/>
                  <a:gd name="connsiteX8" fmla="*/ 13829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935"/>
                    </a:moveTo>
                    <a:cubicBezTo>
                      <a:pt x="17359" y="26935"/>
                      <a:pt x="20746" y="25532"/>
                      <a:pt x="23242" y="23036"/>
                    </a:cubicBezTo>
                    <a:cubicBezTo>
                      <a:pt x="25738" y="20540"/>
                      <a:pt x="27141" y="17153"/>
                      <a:pt x="27141" y="13623"/>
                    </a:cubicBezTo>
                    <a:cubicBezTo>
                      <a:pt x="27141" y="10093"/>
                      <a:pt x="25738" y="6707"/>
                      <a:pt x="23242" y="4210"/>
                    </a:cubicBezTo>
                    <a:cubicBezTo>
                      <a:pt x="20746" y="1714"/>
                      <a:pt x="17359" y="312"/>
                      <a:pt x="13829" y="312"/>
                    </a:cubicBezTo>
                    <a:cubicBezTo>
                      <a:pt x="10299" y="312"/>
                      <a:pt x="6913" y="1714"/>
                      <a:pt x="4416" y="4210"/>
                    </a:cubicBezTo>
                    <a:cubicBezTo>
                      <a:pt x="1920" y="6707"/>
                      <a:pt x="518" y="10093"/>
                      <a:pt x="518" y="13623"/>
                    </a:cubicBezTo>
                    <a:cubicBezTo>
                      <a:pt x="518" y="17153"/>
                      <a:pt x="1920" y="20540"/>
                      <a:pt x="4416" y="23036"/>
                    </a:cubicBezTo>
                    <a:cubicBezTo>
                      <a:pt x="6913" y="25532"/>
                      <a:pt x="10299" y="26935"/>
                      <a:pt x="13829" y="269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14" name="任意多边形: 形状 69013">
                <a:extLst>
                  <a:ext uri="{FF2B5EF4-FFF2-40B4-BE49-F238E27FC236}">
                    <a16:creationId xmlns:a16="http://schemas.microsoft.com/office/drawing/2014/main" id="{C413A39F-C541-77DF-75B1-5A9B7A4BD322}"/>
                  </a:ext>
                </a:extLst>
              </p:cNvPr>
              <p:cNvSpPr/>
              <p:nvPr/>
            </p:nvSpPr>
            <p:spPr>
              <a:xfrm>
                <a:off x="5681231" y="3947503"/>
                <a:ext cx="26623" cy="26623"/>
              </a:xfrm>
              <a:custGeom>
                <a:avLst/>
                <a:gdLst>
                  <a:gd name="connsiteX0" fmla="*/ 13710 w 26623"/>
                  <a:gd name="connsiteY0" fmla="*/ 26956 h 26623"/>
                  <a:gd name="connsiteX1" fmla="*/ 23123 w 26623"/>
                  <a:gd name="connsiteY1" fmla="*/ 23057 h 26623"/>
                  <a:gd name="connsiteX2" fmla="*/ 27021 w 26623"/>
                  <a:gd name="connsiteY2" fmla="*/ 13644 h 26623"/>
                  <a:gd name="connsiteX3" fmla="*/ 23123 w 26623"/>
                  <a:gd name="connsiteY3" fmla="*/ 4232 h 26623"/>
                  <a:gd name="connsiteX4" fmla="*/ 13710 w 26623"/>
                  <a:gd name="connsiteY4" fmla="*/ 333 h 26623"/>
                  <a:gd name="connsiteX5" fmla="*/ 4297 w 26623"/>
                  <a:gd name="connsiteY5" fmla="*/ 4232 h 26623"/>
                  <a:gd name="connsiteX6" fmla="*/ 398 w 26623"/>
                  <a:gd name="connsiteY6" fmla="*/ 13644 h 26623"/>
                  <a:gd name="connsiteX7" fmla="*/ 4297 w 26623"/>
                  <a:gd name="connsiteY7" fmla="*/ 23057 h 26623"/>
                  <a:gd name="connsiteX8" fmla="*/ 13710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0" y="26956"/>
                    </a:moveTo>
                    <a:cubicBezTo>
                      <a:pt x="17240" y="26956"/>
                      <a:pt x="20626" y="25553"/>
                      <a:pt x="23123" y="23057"/>
                    </a:cubicBezTo>
                    <a:cubicBezTo>
                      <a:pt x="25619" y="20561"/>
                      <a:pt x="27021" y="17175"/>
                      <a:pt x="27021" y="13644"/>
                    </a:cubicBezTo>
                    <a:cubicBezTo>
                      <a:pt x="27021" y="10114"/>
                      <a:pt x="25619" y="6728"/>
                      <a:pt x="23123" y="4232"/>
                    </a:cubicBezTo>
                    <a:cubicBezTo>
                      <a:pt x="20626" y="1735"/>
                      <a:pt x="17240" y="333"/>
                      <a:pt x="13710" y="333"/>
                    </a:cubicBezTo>
                    <a:cubicBezTo>
                      <a:pt x="10180" y="333"/>
                      <a:pt x="6793" y="1735"/>
                      <a:pt x="4297" y="4232"/>
                    </a:cubicBezTo>
                    <a:cubicBezTo>
                      <a:pt x="1801" y="6728"/>
                      <a:pt x="398" y="10114"/>
                      <a:pt x="398" y="13644"/>
                    </a:cubicBezTo>
                    <a:cubicBezTo>
                      <a:pt x="398" y="17175"/>
                      <a:pt x="1801" y="20561"/>
                      <a:pt x="4297" y="23057"/>
                    </a:cubicBezTo>
                    <a:cubicBezTo>
                      <a:pt x="6793" y="25553"/>
                      <a:pt x="10180" y="26956"/>
                      <a:pt x="13710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15" name="任意多边形: 形状 69014">
                <a:extLst>
                  <a:ext uri="{FF2B5EF4-FFF2-40B4-BE49-F238E27FC236}">
                    <a16:creationId xmlns:a16="http://schemas.microsoft.com/office/drawing/2014/main" id="{1502A81C-DF0A-E522-FBD4-4F27CDDD5E1F}"/>
                  </a:ext>
                </a:extLst>
              </p:cNvPr>
              <p:cNvSpPr/>
              <p:nvPr/>
            </p:nvSpPr>
            <p:spPr>
              <a:xfrm>
                <a:off x="6596438" y="2875624"/>
                <a:ext cx="26623" cy="26623"/>
              </a:xfrm>
              <a:custGeom>
                <a:avLst/>
                <a:gdLst>
                  <a:gd name="connsiteX0" fmla="*/ 13787 w 26623"/>
                  <a:gd name="connsiteY0" fmla="*/ 26866 h 26623"/>
                  <a:gd name="connsiteX1" fmla="*/ 23199 w 26623"/>
                  <a:gd name="connsiteY1" fmla="*/ 22967 h 26623"/>
                  <a:gd name="connsiteX2" fmla="*/ 27098 w 26623"/>
                  <a:gd name="connsiteY2" fmla="*/ 13554 h 26623"/>
                  <a:gd name="connsiteX3" fmla="*/ 23199 w 26623"/>
                  <a:gd name="connsiteY3" fmla="*/ 4142 h 26623"/>
                  <a:gd name="connsiteX4" fmla="*/ 13787 w 26623"/>
                  <a:gd name="connsiteY4" fmla="*/ 243 h 26623"/>
                  <a:gd name="connsiteX5" fmla="*/ 4374 w 26623"/>
                  <a:gd name="connsiteY5" fmla="*/ 4142 h 26623"/>
                  <a:gd name="connsiteX6" fmla="*/ 475 w 26623"/>
                  <a:gd name="connsiteY6" fmla="*/ 13554 h 26623"/>
                  <a:gd name="connsiteX7" fmla="*/ 4374 w 26623"/>
                  <a:gd name="connsiteY7" fmla="*/ 22967 h 26623"/>
                  <a:gd name="connsiteX8" fmla="*/ 13787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866"/>
                    </a:moveTo>
                    <a:cubicBezTo>
                      <a:pt x="17317" y="26866"/>
                      <a:pt x="20703" y="25463"/>
                      <a:pt x="23199" y="22967"/>
                    </a:cubicBezTo>
                    <a:cubicBezTo>
                      <a:pt x="25696" y="20471"/>
                      <a:pt x="27098" y="17085"/>
                      <a:pt x="27098" y="13554"/>
                    </a:cubicBezTo>
                    <a:cubicBezTo>
                      <a:pt x="27098" y="10024"/>
                      <a:pt x="25696" y="6638"/>
                      <a:pt x="23199" y="4142"/>
                    </a:cubicBezTo>
                    <a:cubicBezTo>
                      <a:pt x="20703" y="1645"/>
                      <a:pt x="17317" y="243"/>
                      <a:pt x="13787" y="243"/>
                    </a:cubicBezTo>
                    <a:cubicBezTo>
                      <a:pt x="10256" y="243"/>
                      <a:pt x="6870" y="1645"/>
                      <a:pt x="4374" y="4142"/>
                    </a:cubicBezTo>
                    <a:cubicBezTo>
                      <a:pt x="1878" y="6638"/>
                      <a:pt x="475" y="10024"/>
                      <a:pt x="475" y="13554"/>
                    </a:cubicBezTo>
                    <a:cubicBezTo>
                      <a:pt x="475" y="17085"/>
                      <a:pt x="1878" y="20471"/>
                      <a:pt x="4374" y="22967"/>
                    </a:cubicBezTo>
                    <a:cubicBezTo>
                      <a:pt x="6870" y="25463"/>
                      <a:pt x="10256" y="26866"/>
                      <a:pt x="13787" y="268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16" name="任意多边形: 形状 69015">
                <a:extLst>
                  <a:ext uri="{FF2B5EF4-FFF2-40B4-BE49-F238E27FC236}">
                    <a16:creationId xmlns:a16="http://schemas.microsoft.com/office/drawing/2014/main" id="{9419B237-1DF5-BD48-3071-1D39FD39B487}"/>
                  </a:ext>
                </a:extLst>
              </p:cNvPr>
              <p:cNvSpPr/>
              <p:nvPr/>
            </p:nvSpPr>
            <p:spPr>
              <a:xfrm>
                <a:off x="6162244" y="2916406"/>
                <a:ext cx="26623" cy="26623"/>
              </a:xfrm>
              <a:custGeom>
                <a:avLst/>
                <a:gdLst>
                  <a:gd name="connsiteX0" fmla="*/ 13750 w 26623"/>
                  <a:gd name="connsiteY0" fmla="*/ 26869 h 26623"/>
                  <a:gd name="connsiteX1" fmla="*/ 23163 w 26623"/>
                  <a:gd name="connsiteY1" fmla="*/ 22970 h 26623"/>
                  <a:gd name="connsiteX2" fmla="*/ 27062 w 26623"/>
                  <a:gd name="connsiteY2" fmla="*/ 13558 h 26623"/>
                  <a:gd name="connsiteX3" fmla="*/ 23163 w 26623"/>
                  <a:gd name="connsiteY3" fmla="*/ 4145 h 26623"/>
                  <a:gd name="connsiteX4" fmla="*/ 13750 w 26623"/>
                  <a:gd name="connsiteY4" fmla="*/ 246 h 26623"/>
                  <a:gd name="connsiteX5" fmla="*/ 4338 w 26623"/>
                  <a:gd name="connsiteY5" fmla="*/ 4145 h 26623"/>
                  <a:gd name="connsiteX6" fmla="*/ 439 w 26623"/>
                  <a:gd name="connsiteY6" fmla="*/ 13558 h 26623"/>
                  <a:gd name="connsiteX7" fmla="*/ 4338 w 26623"/>
                  <a:gd name="connsiteY7" fmla="*/ 22970 h 26623"/>
                  <a:gd name="connsiteX8" fmla="*/ 13750 w 26623"/>
                  <a:gd name="connsiteY8" fmla="*/ 268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0" y="26869"/>
                    </a:moveTo>
                    <a:cubicBezTo>
                      <a:pt x="17281" y="26869"/>
                      <a:pt x="20667" y="25467"/>
                      <a:pt x="23163" y="22970"/>
                    </a:cubicBezTo>
                    <a:cubicBezTo>
                      <a:pt x="25659" y="20474"/>
                      <a:pt x="27062" y="17088"/>
                      <a:pt x="27062" y="13558"/>
                    </a:cubicBezTo>
                    <a:cubicBezTo>
                      <a:pt x="27062" y="10027"/>
                      <a:pt x="25659" y="6641"/>
                      <a:pt x="23163" y="4145"/>
                    </a:cubicBezTo>
                    <a:cubicBezTo>
                      <a:pt x="20667" y="1649"/>
                      <a:pt x="17281" y="246"/>
                      <a:pt x="13750" y="246"/>
                    </a:cubicBezTo>
                    <a:cubicBezTo>
                      <a:pt x="10220" y="246"/>
                      <a:pt x="6834" y="1649"/>
                      <a:pt x="4338" y="4145"/>
                    </a:cubicBezTo>
                    <a:cubicBezTo>
                      <a:pt x="1841" y="6641"/>
                      <a:pt x="439" y="10027"/>
                      <a:pt x="439" y="13558"/>
                    </a:cubicBezTo>
                    <a:cubicBezTo>
                      <a:pt x="439" y="17088"/>
                      <a:pt x="1841" y="20474"/>
                      <a:pt x="4338" y="22970"/>
                    </a:cubicBezTo>
                    <a:cubicBezTo>
                      <a:pt x="6834" y="25467"/>
                      <a:pt x="10220" y="26869"/>
                      <a:pt x="13750" y="268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17" name="任意多边形: 形状 69016">
                <a:extLst>
                  <a:ext uri="{FF2B5EF4-FFF2-40B4-BE49-F238E27FC236}">
                    <a16:creationId xmlns:a16="http://schemas.microsoft.com/office/drawing/2014/main" id="{F3AC2532-8015-5646-663F-25FAAC62FCD2}"/>
                  </a:ext>
                </a:extLst>
              </p:cNvPr>
              <p:cNvSpPr/>
              <p:nvPr/>
            </p:nvSpPr>
            <p:spPr>
              <a:xfrm>
                <a:off x="7819090" y="4092804"/>
                <a:ext cx="26623" cy="26623"/>
              </a:xfrm>
              <a:custGeom>
                <a:avLst/>
                <a:gdLst>
                  <a:gd name="connsiteX0" fmla="*/ 13889 w 26623"/>
                  <a:gd name="connsiteY0" fmla="*/ 26968 h 26623"/>
                  <a:gd name="connsiteX1" fmla="*/ 23302 w 26623"/>
                  <a:gd name="connsiteY1" fmla="*/ 23069 h 26623"/>
                  <a:gd name="connsiteX2" fmla="*/ 27201 w 26623"/>
                  <a:gd name="connsiteY2" fmla="*/ 13656 h 26623"/>
                  <a:gd name="connsiteX3" fmla="*/ 23302 w 26623"/>
                  <a:gd name="connsiteY3" fmla="*/ 4244 h 26623"/>
                  <a:gd name="connsiteX4" fmla="*/ 13889 w 26623"/>
                  <a:gd name="connsiteY4" fmla="*/ 345 h 26623"/>
                  <a:gd name="connsiteX5" fmla="*/ 4477 w 26623"/>
                  <a:gd name="connsiteY5" fmla="*/ 4244 h 26623"/>
                  <a:gd name="connsiteX6" fmla="*/ 578 w 26623"/>
                  <a:gd name="connsiteY6" fmla="*/ 13656 h 26623"/>
                  <a:gd name="connsiteX7" fmla="*/ 4477 w 26623"/>
                  <a:gd name="connsiteY7" fmla="*/ 23069 h 26623"/>
                  <a:gd name="connsiteX8" fmla="*/ 13889 w 26623"/>
                  <a:gd name="connsiteY8" fmla="*/ 269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9" y="26968"/>
                    </a:moveTo>
                    <a:cubicBezTo>
                      <a:pt x="17420" y="26968"/>
                      <a:pt x="20806" y="25565"/>
                      <a:pt x="23302" y="23069"/>
                    </a:cubicBezTo>
                    <a:cubicBezTo>
                      <a:pt x="25798" y="20573"/>
                      <a:pt x="27201" y="17187"/>
                      <a:pt x="27201" y="13656"/>
                    </a:cubicBezTo>
                    <a:cubicBezTo>
                      <a:pt x="27201" y="10126"/>
                      <a:pt x="25798" y="6740"/>
                      <a:pt x="23302" y="4244"/>
                    </a:cubicBezTo>
                    <a:cubicBezTo>
                      <a:pt x="20806" y="1747"/>
                      <a:pt x="17420" y="345"/>
                      <a:pt x="13889" y="345"/>
                    </a:cubicBezTo>
                    <a:cubicBezTo>
                      <a:pt x="10359" y="345"/>
                      <a:pt x="6973" y="1747"/>
                      <a:pt x="4477" y="4244"/>
                    </a:cubicBezTo>
                    <a:cubicBezTo>
                      <a:pt x="1980" y="6740"/>
                      <a:pt x="578" y="10126"/>
                      <a:pt x="578" y="13656"/>
                    </a:cubicBezTo>
                    <a:cubicBezTo>
                      <a:pt x="578" y="17187"/>
                      <a:pt x="1980" y="20573"/>
                      <a:pt x="4477" y="23069"/>
                    </a:cubicBezTo>
                    <a:cubicBezTo>
                      <a:pt x="6973" y="25565"/>
                      <a:pt x="10359" y="26968"/>
                      <a:pt x="13889" y="269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18" name="任意多边形: 形状 69017">
                <a:extLst>
                  <a:ext uri="{FF2B5EF4-FFF2-40B4-BE49-F238E27FC236}">
                    <a16:creationId xmlns:a16="http://schemas.microsoft.com/office/drawing/2014/main" id="{A5299F41-88F3-5253-F278-7B21040FE2EC}"/>
                  </a:ext>
                </a:extLst>
              </p:cNvPr>
              <p:cNvSpPr/>
              <p:nvPr/>
            </p:nvSpPr>
            <p:spPr>
              <a:xfrm>
                <a:off x="4814851" y="3437541"/>
                <a:ext cx="26623" cy="26623"/>
              </a:xfrm>
              <a:custGeom>
                <a:avLst/>
                <a:gdLst>
                  <a:gd name="connsiteX0" fmla="*/ 13637 w 26623"/>
                  <a:gd name="connsiteY0" fmla="*/ 26913 h 26623"/>
                  <a:gd name="connsiteX1" fmla="*/ 23050 w 26623"/>
                  <a:gd name="connsiteY1" fmla="*/ 23014 h 26623"/>
                  <a:gd name="connsiteX2" fmla="*/ 26949 w 26623"/>
                  <a:gd name="connsiteY2" fmla="*/ 13601 h 26623"/>
                  <a:gd name="connsiteX3" fmla="*/ 23050 w 26623"/>
                  <a:gd name="connsiteY3" fmla="*/ 4189 h 26623"/>
                  <a:gd name="connsiteX4" fmla="*/ 13637 w 26623"/>
                  <a:gd name="connsiteY4" fmla="*/ 290 h 26623"/>
                  <a:gd name="connsiteX5" fmla="*/ 4224 w 26623"/>
                  <a:gd name="connsiteY5" fmla="*/ 4189 h 26623"/>
                  <a:gd name="connsiteX6" fmla="*/ 326 w 26623"/>
                  <a:gd name="connsiteY6" fmla="*/ 13601 h 26623"/>
                  <a:gd name="connsiteX7" fmla="*/ 4224 w 26623"/>
                  <a:gd name="connsiteY7" fmla="*/ 23014 h 26623"/>
                  <a:gd name="connsiteX8" fmla="*/ 13637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913"/>
                    </a:moveTo>
                    <a:cubicBezTo>
                      <a:pt x="17167" y="26913"/>
                      <a:pt x="20554" y="25510"/>
                      <a:pt x="23050" y="23014"/>
                    </a:cubicBezTo>
                    <a:cubicBezTo>
                      <a:pt x="25546" y="20518"/>
                      <a:pt x="26949" y="17132"/>
                      <a:pt x="26949" y="13601"/>
                    </a:cubicBezTo>
                    <a:cubicBezTo>
                      <a:pt x="26949" y="10071"/>
                      <a:pt x="25546" y="6685"/>
                      <a:pt x="23050" y="4189"/>
                    </a:cubicBezTo>
                    <a:cubicBezTo>
                      <a:pt x="20554" y="1692"/>
                      <a:pt x="17167" y="290"/>
                      <a:pt x="13637" y="290"/>
                    </a:cubicBezTo>
                    <a:cubicBezTo>
                      <a:pt x="10107" y="290"/>
                      <a:pt x="6721" y="1692"/>
                      <a:pt x="4224" y="4189"/>
                    </a:cubicBezTo>
                    <a:cubicBezTo>
                      <a:pt x="1728" y="6685"/>
                      <a:pt x="326" y="10071"/>
                      <a:pt x="326" y="13601"/>
                    </a:cubicBezTo>
                    <a:cubicBezTo>
                      <a:pt x="326" y="17132"/>
                      <a:pt x="1728" y="20518"/>
                      <a:pt x="4224" y="23014"/>
                    </a:cubicBezTo>
                    <a:cubicBezTo>
                      <a:pt x="6721" y="25510"/>
                      <a:pt x="10107" y="26913"/>
                      <a:pt x="13637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19" name="任意多边形: 形状 69018">
                <a:extLst>
                  <a:ext uri="{FF2B5EF4-FFF2-40B4-BE49-F238E27FC236}">
                    <a16:creationId xmlns:a16="http://schemas.microsoft.com/office/drawing/2014/main" id="{C0A4D08E-85A4-1A13-85E9-5E0EB30645BE}"/>
                  </a:ext>
                </a:extLst>
              </p:cNvPr>
              <p:cNvSpPr/>
              <p:nvPr/>
            </p:nvSpPr>
            <p:spPr>
              <a:xfrm>
                <a:off x="6346517" y="3059812"/>
                <a:ext cx="26623" cy="26623"/>
              </a:xfrm>
              <a:custGeom>
                <a:avLst/>
                <a:gdLst>
                  <a:gd name="connsiteX0" fmla="*/ 13766 w 26623"/>
                  <a:gd name="connsiteY0" fmla="*/ 26881 h 26623"/>
                  <a:gd name="connsiteX1" fmla="*/ 23178 w 26623"/>
                  <a:gd name="connsiteY1" fmla="*/ 22982 h 26623"/>
                  <a:gd name="connsiteX2" fmla="*/ 27077 w 26623"/>
                  <a:gd name="connsiteY2" fmla="*/ 13570 h 26623"/>
                  <a:gd name="connsiteX3" fmla="*/ 23178 w 26623"/>
                  <a:gd name="connsiteY3" fmla="*/ 4157 h 26623"/>
                  <a:gd name="connsiteX4" fmla="*/ 13766 w 26623"/>
                  <a:gd name="connsiteY4" fmla="*/ 258 h 26623"/>
                  <a:gd name="connsiteX5" fmla="*/ 4353 w 26623"/>
                  <a:gd name="connsiteY5" fmla="*/ 4157 h 26623"/>
                  <a:gd name="connsiteX6" fmla="*/ 454 w 26623"/>
                  <a:gd name="connsiteY6" fmla="*/ 13570 h 26623"/>
                  <a:gd name="connsiteX7" fmla="*/ 4353 w 26623"/>
                  <a:gd name="connsiteY7" fmla="*/ 22982 h 26623"/>
                  <a:gd name="connsiteX8" fmla="*/ 13766 w 26623"/>
                  <a:gd name="connsiteY8" fmla="*/ 268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6881"/>
                    </a:moveTo>
                    <a:cubicBezTo>
                      <a:pt x="17296" y="26881"/>
                      <a:pt x="20682" y="25479"/>
                      <a:pt x="23178" y="22982"/>
                    </a:cubicBezTo>
                    <a:cubicBezTo>
                      <a:pt x="25675" y="20486"/>
                      <a:pt x="27077" y="17100"/>
                      <a:pt x="27077" y="13570"/>
                    </a:cubicBezTo>
                    <a:cubicBezTo>
                      <a:pt x="27077" y="10039"/>
                      <a:pt x="25675" y="6653"/>
                      <a:pt x="23178" y="4157"/>
                    </a:cubicBezTo>
                    <a:cubicBezTo>
                      <a:pt x="20682" y="1661"/>
                      <a:pt x="17296" y="258"/>
                      <a:pt x="13766" y="258"/>
                    </a:cubicBezTo>
                    <a:cubicBezTo>
                      <a:pt x="10235" y="258"/>
                      <a:pt x="6849" y="1661"/>
                      <a:pt x="4353" y="4157"/>
                    </a:cubicBezTo>
                    <a:cubicBezTo>
                      <a:pt x="1857" y="6653"/>
                      <a:pt x="454" y="10039"/>
                      <a:pt x="454" y="13570"/>
                    </a:cubicBezTo>
                    <a:cubicBezTo>
                      <a:pt x="454" y="17100"/>
                      <a:pt x="1857" y="20486"/>
                      <a:pt x="4353" y="22982"/>
                    </a:cubicBezTo>
                    <a:cubicBezTo>
                      <a:pt x="6849" y="25479"/>
                      <a:pt x="10235" y="26881"/>
                      <a:pt x="13766" y="268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20" name="任意多边形: 形状 69019">
                <a:extLst>
                  <a:ext uri="{FF2B5EF4-FFF2-40B4-BE49-F238E27FC236}">
                    <a16:creationId xmlns:a16="http://schemas.microsoft.com/office/drawing/2014/main" id="{DB5E8F78-93CA-EB33-08E1-3C1F54ECBAB6}"/>
                  </a:ext>
                </a:extLst>
              </p:cNvPr>
              <p:cNvSpPr/>
              <p:nvPr/>
            </p:nvSpPr>
            <p:spPr>
              <a:xfrm>
                <a:off x="6984123" y="3099797"/>
                <a:ext cx="26623" cy="26623"/>
              </a:xfrm>
              <a:custGeom>
                <a:avLst/>
                <a:gdLst>
                  <a:gd name="connsiteX0" fmla="*/ 13819 w 26623"/>
                  <a:gd name="connsiteY0" fmla="*/ 26885 h 26623"/>
                  <a:gd name="connsiteX1" fmla="*/ 23232 w 26623"/>
                  <a:gd name="connsiteY1" fmla="*/ 22986 h 26623"/>
                  <a:gd name="connsiteX2" fmla="*/ 27131 w 26623"/>
                  <a:gd name="connsiteY2" fmla="*/ 13573 h 26623"/>
                  <a:gd name="connsiteX3" fmla="*/ 23232 w 26623"/>
                  <a:gd name="connsiteY3" fmla="*/ 4160 h 26623"/>
                  <a:gd name="connsiteX4" fmla="*/ 13819 w 26623"/>
                  <a:gd name="connsiteY4" fmla="*/ 261 h 26623"/>
                  <a:gd name="connsiteX5" fmla="*/ 4407 w 26623"/>
                  <a:gd name="connsiteY5" fmla="*/ 4160 h 26623"/>
                  <a:gd name="connsiteX6" fmla="*/ 508 w 26623"/>
                  <a:gd name="connsiteY6" fmla="*/ 13573 h 26623"/>
                  <a:gd name="connsiteX7" fmla="*/ 4407 w 26623"/>
                  <a:gd name="connsiteY7" fmla="*/ 22986 h 26623"/>
                  <a:gd name="connsiteX8" fmla="*/ 13819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9" y="26885"/>
                    </a:moveTo>
                    <a:cubicBezTo>
                      <a:pt x="17350" y="26885"/>
                      <a:pt x="20736" y="25482"/>
                      <a:pt x="23232" y="22986"/>
                    </a:cubicBezTo>
                    <a:cubicBezTo>
                      <a:pt x="25728" y="20489"/>
                      <a:pt x="27131" y="17103"/>
                      <a:pt x="27131" y="13573"/>
                    </a:cubicBezTo>
                    <a:cubicBezTo>
                      <a:pt x="27131" y="10043"/>
                      <a:pt x="25728" y="6657"/>
                      <a:pt x="23232" y="4160"/>
                    </a:cubicBezTo>
                    <a:cubicBezTo>
                      <a:pt x="20736" y="1664"/>
                      <a:pt x="17350" y="261"/>
                      <a:pt x="13819" y="261"/>
                    </a:cubicBezTo>
                    <a:cubicBezTo>
                      <a:pt x="10289" y="261"/>
                      <a:pt x="6903" y="1664"/>
                      <a:pt x="4407" y="4160"/>
                    </a:cubicBezTo>
                    <a:cubicBezTo>
                      <a:pt x="1910" y="6657"/>
                      <a:pt x="508" y="10043"/>
                      <a:pt x="508" y="13573"/>
                    </a:cubicBezTo>
                    <a:cubicBezTo>
                      <a:pt x="508" y="17103"/>
                      <a:pt x="1910" y="20489"/>
                      <a:pt x="4407" y="22986"/>
                    </a:cubicBezTo>
                    <a:cubicBezTo>
                      <a:pt x="6903" y="25482"/>
                      <a:pt x="10289" y="26885"/>
                      <a:pt x="13819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21" name="任意多边形: 形状 69020">
                <a:extLst>
                  <a:ext uri="{FF2B5EF4-FFF2-40B4-BE49-F238E27FC236}">
                    <a16:creationId xmlns:a16="http://schemas.microsoft.com/office/drawing/2014/main" id="{85B70397-D39A-DEDA-7B68-AEFAA628FD2E}"/>
                  </a:ext>
                </a:extLst>
              </p:cNvPr>
              <p:cNvSpPr/>
              <p:nvPr/>
            </p:nvSpPr>
            <p:spPr>
              <a:xfrm>
                <a:off x="5047850" y="3919893"/>
                <a:ext cx="26623" cy="26623"/>
              </a:xfrm>
              <a:custGeom>
                <a:avLst/>
                <a:gdLst>
                  <a:gd name="connsiteX0" fmla="*/ 13657 w 26623"/>
                  <a:gd name="connsiteY0" fmla="*/ 26954 h 26623"/>
                  <a:gd name="connsiteX1" fmla="*/ 23069 w 26623"/>
                  <a:gd name="connsiteY1" fmla="*/ 23055 h 26623"/>
                  <a:gd name="connsiteX2" fmla="*/ 26968 w 26623"/>
                  <a:gd name="connsiteY2" fmla="*/ 13642 h 26623"/>
                  <a:gd name="connsiteX3" fmla="*/ 23069 w 26623"/>
                  <a:gd name="connsiteY3" fmla="*/ 4229 h 26623"/>
                  <a:gd name="connsiteX4" fmla="*/ 13657 w 26623"/>
                  <a:gd name="connsiteY4" fmla="*/ 330 h 26623"/>
                  <a:gd name="connsiteX5" fmla="*/ 4244 w 26623"/>
                  <a:gd name="connsiteY5" fmla="*/ 4229 h 26623"/>
                  <a:gd name="connsiteX6" fmla="*/ 345 w 26623"/>
                  <a:gd name="connsiteY6" fmla="*/ 13642 h 26623"/>
                  <a:gd name="connsiteX7" fmla="*/ 4244 w 26623"/>
                  <a:gd name="connsiteY7" fmla="*/ 23055 h 26623"/>
                  <a:gd name="connsiteX8" fmla="*/ 13657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7" y="26954"/>
                    </a:moveTo>
                    <a:cubicBezTo>
                      <a:pt x="17187" y="26954"/>
                      <a:pt x="20573" y="25551"/>
                      <a:pt x="23069" y="23055"/>
                    </a:cubicBezTo>
                    <a:cubicBezTo>
                      <a:pt x="25566" y="20558"/>
                      <a:pt x="26968" y="17172"/>
                      <a:pt x="26968" y="13642"/>
                    </a:cubicBezTo>
                    <a:cubicBezTo>
                      <a:pt x="26968" y="10112"/>
                      <a:pt x="25566" y="6726"/>
                      <a:pt x="23069" y="4229"/>
                    </a:cubicBezTo>
                    <a:cubicBezTo>
                      <a:pt x="20573" y="1733"/>
                      <a:pt x="17187" y="330"/>
                      <a:pt x="13657" y="330"/>
                    </a:cubicBezTo>
                    <a:cubicBezTo>
                      <a:pt x="10126" y="330"/>
                      <a:pt x="6740" y="1733"/>
                      <a:pt x="4244" y="4229"/>
                    </a:cubicBezTo>
                    <a:cubicBezTo>
                      <a:pt x="1748" y="6726"/>
                      <a:pt x="345" y="10112"/>
                      <a:pt x="345" y="13642"/>
                    </a:cubicBezTo>
                    <a:cubicBezTo>
                      <a:pt x="345" y="17172"/>
                      <a:pt x="1748" y="20558"/>
                      <a:pt x="4244" y="23055"/>
                    </a:cubicBezTo>
                    <a:cubicBezTo>
                      <a:pt x="6740" y="25551"/>
                      <a:pt x="10126" y="26954"/>
                      <a:pt x="13657" y="269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22" name="任意多边形: 形状 69021">
                <a:extLst>
                  <a:ext uri="{FF2B5EF4-FFF2-40B4-BE49-F238E27FC236}">
                    <a16:creationId xmlns:a16="http://schemas.microsoft.com/office/drawing/2014/main" id="{70208118-0BB4-2751-5057-2286C8503F56}"/>
                  </a:ext>
                </a:extLst>
              </p:cNvPr>
              <p:cNvSpPr/>
              <p:nvPr/>
            </p:nvSpPr>
            <p:spPr>
              <a:xfrm>
                <a:off x="7395455" y="2837225"/>
                <a:ext cx="26623" cy="26623"/>
              </a:xfrm>
              <a:custGeom>
                <a:avLst/>
                <a:gdLst>
                  <a:gd name="connsiteX0" fmla="*/ 13854 w 26623"/>
                  <a:gd name="connsiteY0" fmla="*/ 26863 h 26623"/>
                  <a:gd name="connsiteX1" fmla="*/ 23267 w 26623"/>
                  <a:gd name="connsiteY1" fmla="*/ 22964 h 26623"/>
                  <a:gd name="connsiteX2" fmla="*/ 27165 w 26623"/>
                  <a:gd name="connsiteY2" fmla="*/ 13551 h 26623"/>
                  <a:gd name="connsiteX3" fmla="*/ 23267 w 26623"/>
                  <a:gd name="connsiteY3" fmla="*/ 4138 h 26623"/>
                  <a:gd name="connsiteX4" fmla="*/ 13854 w 26623"/>
                  <a:gd name="connsiteY4" fmla="*/ 239 h 26623"/>
                  <a:gd name="connsiteX5" fmla="*/ 4441 w 26623"/>
                  <a:gd name="connsiteY5" fmla="*/ 4138 h 26623"/>
                  <a:gd name="connsiteX6" fmla="*/ 542 w 26623"/>
                  <a:gd name="connsiteY6" fmla="*/ 13551 h 26623"/>
                  <a:gd name="connsiteX7" fmla="*/ 4441 w 26623"/>
                  <a:gd name="connsiteY7" fmla="*/ 22964 h 26623"/>
                  <a:gd name="connsiteX8" fmla="*/ 13854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4" y="26863"/>
                    </a:moveTo>
                    <a:cubicBezTo>
                      <a:pt x="17384" y="26863"/>
                      <a:pt x="20770" y="25460"/>
                      <a:pt x="23267" y="22964"/>
                    </a:cubicBezTo>
                    <a:cubicBezTo>
                      <a:pt x="25763" y="20467"/>
                      <a:pt x="27165" y="17081"/>
                      <a:pt x="27165" y="13551"/>
                    </a:cubicBezTo>
                    <a:cubicBezTo>
                      <a:pt x="27165" y="10021"/>
                      <a:pt x="25763" y="6635"/>
                      <a:pt x="23267" y="4138"/>
                    </a:cubicBezTo>
                    <a:cubicBezTo>
                      <a:pt x="20770" y="1642"/>
                      <a:pt x="17384" y="239"/>
                      <a:pt x="13854" y="239"/>
                    </a:cubicBezTo>
                    <a:cubicBezTo>
                      <a:pt x="10324" y="239"/>
                      <a:pt x="6937" y="1642"/>
                      <a:pt x="4441" y="4138"/>
                    </a:cubicBezTo>
                    <a:cubicBezTo>
                      <a:pt x="1945" y="6635"/>
                      <a:pt x="542" y="10021"/>
                      <a:pt x="542" y="13551"/>
                    </a:cubicBezTo>
                    <a:cubicBezTo>
                      <a:pt x="542" y="17081"/>
                      <a:pt x="1945" y="20467"/>
                      <a:pt x="4441" y="22964"/>
                    </a:cubicBezTo>
                    <a:cubicBezTo>
                      <a:pt x="6937" y="25460"/>
                      <a:pt x="10324" y="26863"/>
                      <a:pt x="13854" y="268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23" name="任意多边形: 形状 69022">
                <a:extLst>
                  <a:ext uri="{FF2B5EF4-FFF2-40B4-BE49-F238E27FC236}">
                    <a16:creationId xmlns:a16="http://schemas.microsoft.com/office/drawing/2014/main" id="{413D8AFB-2F98-C2F9-5081-34510A0A788D}"/>
                  </a:ext>
                </a:extLst>
              </p:cNvPr>
              <p:cNvSpPr/>
              <p:nvPr/>
            </p:nvSpPr>
            <p:spPr>
              <a:xfrm>
                <a:off x="6057920" y="3609796"/>
                <a:ext cx="26623" cy="26623"/>
              </a:xfrm>
              <a:custGeom>
                <a:avLst/>
                <a:gdLst>
                  <a:gd name="connsiteX0" fmla="*/ 13742 w 26623"/>
                  <a:gd name="connsiteY0" fmla="*/ 26927 h 26623"/>
                  <a:gd name="connsiteX1" fmla="*/ 23154 w 26623"/>
                  <a:gd name="connsiteY1" fmla="*/ 23029 h 26623"/>
                  <a:gd name="connsiteX2" fmla="*/ 27053 w 26623"/>
                  <a:gd name="connsiteY2" fmla="*/ 13616 h 26623"/>
                  <a:gd name="connsiteX3" fmla="*/ 23154 w 26623"/>
                  <a:gd name="connsiteY3" fmla="*/ 4203 h 26623"/>
                  <a:gd name="connsiteX4" fmla="*/ 13742 w 26623"/>
                  <a:gd name="connsiteY4" fmla="*/ 304 h 26623"/>
                  <a:gd name="connsiteX5" fmla="*/ 4329 w 26623"/>
                  <a:gd name="connsiteY5" fmla="*/ 4203 h 26623"/>
                  <a:gd name="connsiteX6" fmla="*/ 430 w 26623"/>
                  <a:gd name="connsiteY6" fmla="*/ 13616 h 26623"/>
                  <a:gd name="connsiteX7" fmla="*/ 4329 w 26623"/>
                  <a:gd name="connsiteY7" fmla="*/ 23029 h 26623"/>
                  <a:gd name="connsiteX8" fmla="*/ 13742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2" y="26927"/>
                    </a:moveTo>
                    <a:cubicBezTo>
                      <a:pt x="17272" y="26927"/>
                      <a:pt x="20658" y="25525"/>
                      <a:pt x="23154" y="23029"/>
                    </a:cubicBezTo>
                    <a:cubicBezTo>
                      <a:pt x="25651" y="20532"/>
                      <a:pt x="27053" y="17146"/>
                      <a:pt x="27053" y="13616"/>
                    </a:cubicBezTo>
                    <a:cubicBezTo>
                      <a:pt x="27053" y="10086"/>
                      <a:pt x="25651" y="6699"/>
                      <a:pt x="23154" y="4203"/>
                    </a:cubicBezTo>
                    <a:cubicBezTo>
                      <a:pt x="20658" y="1707"/>
                      <a:pt x="17272" y="304"/>
                      <a:pt x="13742" y="304"/>
                    </a:cubicBezTo>
                    <a:cubicBezTo>
                      <a:pt x="10211" y="304"/>
                      <a:pt x="6825" y="1707"/>
                      <a:pt x="4329" y="4203"/>
                    </a:cubicBezTo>
                    <a:cubicBezTo>
                      <a:pt x="1833" y="6699"/>
                      <a:pt x="430" y="10086"/>
                      <a:pt x="430" y="13616"/>
                    </a:cubicBezTo>
                    <a:cubicBezTo>
                      <a:pt x="430" y="17146"/>
                      <a:pt x="1833" y="20532"/>
                      <a:pt x="4329" y="23029"/>
                    </a:cubicBezTo>
                    <a:cubicBezTo>
                      <a:pt x="6825" y="25525"/>
                      <a:pt x="10211" y="26927"/>
                      <a:pt x="13742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24" name="任意多边形: 形状 69023">
                <a:extLst>
                  <a:ext uri="{FF2B5EF4-FFF2-40B4-BE49-F238E27FC236}">
                    <a16:creationId xmlns:a16="http://schemas.microsoft.com/office/drawing/2014/main" id="{BDA6B137-6E79-C45F-A46B-6C12866443CC}"/>
                  </a:ext>
                </a:extLst>
              </p:cNvPr>
              <p:cNvSpPr/>
              <p:nvPr/>
            </p:nvSpPr>
            <p:spPr>
              <a:xfrm>
                <a:off x="5158920" y="3701036"/>
                <a:ext cx="26623" cy="26623"/>
              </a:xfrm>
              <a:custGeom>
                <a:avLst/>
                <a:gdLst>
                  <a:gd name="connsiteX0" fmla="*/ 13666 w 26623"/>
                  <a:gd name="connsiteY0" fmla="*/ 26935 h 26623"/>
                  <a:gd name="connsiteX1" fmla="*/ 23079 w 26623"/>
                  <a:gd name="connsiteY1" fmla="*/ 23036 h 26623"/>
                  <a:gd name="connsiteX2" fmla="*/ 26978 w 26623"/>
                  <a:gd name="connsiteY2" fmla="*/ 13624 h 26623"/>
                  <a:gd name="connsiteX3" fmla="*/ 23079 w 26623"/>
                  <a:gd name="connsiteY3" fmla="*/ 4211 h 26623"/>
                  <a:gd name="connsiteX4" fmla="*/ 13666 w 26623"/>
                  <a:gd name="connsiteY4" fmla="*/ 312 h 26623"/>
                  <a:gd name="connsiteX5" fmla="*/ 4253 w 26623"/>
                  <a:gd name="connsiteY5" fmla="*/ 4211 h 26623"/>
                  <a:gd name="connsiteX6" fmla="*/ 354 w 26623"/>
                  <a:gd name="connsiteY6" fmla="*/ 13624 h 26623"/>
                  <a:gd name="connsiteX7" fmla="*/ 4253 w 26623"/>
                  <a:gd name="connsiteY7" fmla="*/ 23036 h 26623"/>
                  <a:gd name="connsiteX8" fmla="*/ 13666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6" y="26935"/>
                    </a:moveTo>
                    <a:cubicBezTo>
                      <a:pt x="17196" y="26935"/>
                      <a:pt x="20582" y="25533"/>
                      <a:pt x="23079" y="23036"/>
                    </a:cubicBezTo>
                    <a:cubicBezTo>
                      <a:pt x="25575" y="20540"/>
                      <a:pt x="26978" y="17154"/>
                      <a:pt x="26978" y="13624"/>
                    </a:cubicBezTo>
                    <a:cubicBezTo>
                      <a:pt x="26978" y="10093"/>
                      <a:pt x="25575" y="6707"/>
                      <a:pt x="23079" y="4211"/>
                    </a:cubicBezTo>
                    <a:cubicBezTo>
                      <a:pt x="20582" y="1715"/>
                      <a:pt x="17196" y="312"/>
                      <a:pt x="13666" y="312"/>
                    </a:cubicBezTo>
                    <a:cubicBezTo>
                      <a:pt x="10136" y="312"/>
                      <a:pt x="6750" y="1715"/>
                      <a:pt x="4253" y="4211"/>
                    </a:cubicBezTo>
                    <a:cubicBezTo>
                      <a:pt x="1757" y="6707"/>
                      <a:pt x="354" y="10093"/>
                      <a:pt x="354" y="13624"/>
                    </a:cubicBezTo>
                    <a:cubicBezTo>
                      <a:pt x="354" y="17154"/>
                      <a:pt x="1757" y="20540"/>
                      <a:pt x="4253" y="23036"/>
                    </a:cubicBezTo>
                    <a:cubicBezTo>
                      <a:pt x="6750" y="25533"/>
                      <a:pt x="10136" y="26935"/>
                      <a:pt x="13666" y="269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25" name="任意多边形: 形状 69024">
                <a:extLst>
                  <a:ext uri="{FF2B5EF4-FFF2-40B4-BE49-F238E27FC236}">
                    <a16:creationId xmlns:a16="http://schemas.microsoft.com/office/drawing/2014/main" id="{111FC4A2-4802-1796-F280-2C2638F0881D}"/>
                  </a:ext>
                </a:extLst>
              </p:cNvPr>
              <p:cNvSpPr/>
              <p:nvPr/>
            </p:nvSpPr>
            <p:spPr>
              <a:xfrm>
                <a:off x="6771037" y="2804567"/>
                <a:ext cx="26623" cy="26623"/>
              </a:xfrm>
              <a:custGeom>
                <a:avLst/>
                <a:gdLst>
                  <a:gd name="connsiteX0" fmla="*/ 13801 w 26623"/>
                  <a:gd name="connsiteY0" fmla="*/ 26860 h 26623"/>
                  <a:gd name="connsiteX1" fmla="*/ 23214 w 26623"/>
                  <a:gd name="connsiteY1" fmla="*/ 22961 h 26623"/>
                  <a:gd name="connsiteX2" fmla="*/ 27113 w 26623"/>
                  <a:gd name="connsiteY2" fmla="*/ 13548 h 26623"/>
                  <a:gd name="connsiteX3" fmla="*/ 23214 w 26623"/>
                  <a:gd name="connsiteY3" fmla="*/ 4136 h 26623"/>
                  <a:gd name="connsiteX4" fmla="*/ 13801 w 26623"/>
                  <a:gd name="connsiteY4" fmla="*/ 237 h 26623"/>
                  <a:gd name="connsiteX5" fmla="*/ 4389 w 26623"/>
                  <a:gd name="connsiteY5" fmla="*/ 4136 h 26623"/>
                  <a:gd name="connsiteX6" fmla="*/ 490 w 26623"/>
                  <a:gd name="connsiteY6" fmla="*/ 13548 h 26623"/>
                  <a:gd name="connsiteX7" fmla="*/ 4389 w 26623"/>
                  <a:gd name="connsiteY7" fmla="*/ 22961 h 26623"/>
                  <a:gd name="connsiteX8" fmla="*/ 13801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60"/>
                    </a:moveTo>
                    <a:cubicBezTo>
                      <a:pt x="17332" y="26860"/>
                      <a:pt x="20718" y="25457"/>
                      <a:pt x="23214" y="22961"/>
                    </a:cubicBezTo>
                    <a:cubicBezTo>
                      <a:pt x="25710" y="20465"/>
                      <a:pt x="27113" y="17079"/>
                      <a:pt x="27113" y="13548"/>
                    </a:cubicBezTo>
                    <a:cubicBezTo>
                      <a:pt x="27113" y="10018"/>
                      <a:pt x="25710" y="6632"/>
                      <a:pt x="23214" y="4136"/>
                    </a:cubicBezTo>
                    <a:cubicBezTo>
                      <a:pt x="20718" y="1639"/>
                      <a:pt x="17332" y="237"/>
                      <a:pt x="13801" y="237"/>
                    </a:cubicBezTo>
                    <a:cubicBezTo>
                      <a:pt x="10271" y="237"/>
                      <a:pt x="6885" y="1639"/>
                      <a:pt x="4389" y="4136"/>
                    </a:cubicBezTo>
                    <a:cubicBezTo>
                      <a:pt x="1892" y="6632"/>
                      <a:pt x="490" y="10018"/>
                      <a:pt x="490" y="13548"/>
                    </a:cubicBezTo>
                    <a:cubicBezTo>
                      <a:pt x="490" y="17079"/>
                      <a:pt x="1892" y="20465"/>
                      <a:pt x="4389" y="22961"/>
                    </a:cubicBezTo>
                    <a:cubicBezTo>
                      <a:pt x="6885" y="25457"/>
                      <a:pt x="10271" y="26860"/>
                      <a:pt x="13801" y="268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26" name="任意多边形: 形状 69025">
                <a:extLst>
                  <a:ext uri="{FF2B5EF4-FFF2-40B4-BE49-F238E27FC236}">
                    <a16:creationId xmlns:a16="http://schemas.microsoft.com/office/drawing/2014/main" id="{F2A5A617-A341-A7FA-CF63-E471CDD10D50}"/>
                  </a:ext>
                </a:extLst>
              </p:cNvPr>
              <p:cNvSpPr/>
              <p:nvPr/>
            </p:nvSpPr>
            <p:spPr>
              <a:xfrm>
                <a:off x="5068583" y="4012125"/>
                <a:ext cx="26623" cy="26623"/>
              </a:xfrm>
              <a:custGeom>
                <a:avLst/>
                <a:gdLst>
                  <a:gd name="connsiteX0" fmla="*/ 13658 w 26623"/>
                  <a:gd name="connsiteY0" fmla="*/ 26961 h 26623"/>
                  <a:gd name="connsiteX1" fmla="*/ 23071 w 26623"/>
                  <a:gd name="connsiteY1" fmla="*/ 23062 h 26623"/>
                  <a:gd name="connsiteX2" fmla="*/ 26970 w 26623"/>
                  <a:gd name="connsiteY2" fmla="*/ 13650 h 26623"/>
                  <a:gd name="connsiteX3" fmla="*/ 23071 w 26623"/>
                  <a:gd name="connsiteY3" fmla="*/ 4237 h 26623"/>
                  <a:gd name="connsiteX4" fmla="*/ 13658 w 26623"/>
                  <a:gd name="connsiteY4" fmla="*/ 338 h 26623"/>
                  <a:gd name="connsiteX5" fmla="*/ 4246 w 26623"/>
                  <a:gd name="connsiteY5" fmla="*/ 4237 h 26623"/>
                  <a:gd name="connsiteX6" fmla="*/ 347 w 26623"/>
                  <a:gd name="connsiteY6" fmla="*/ 13650 h 26623"/>
                  <a:gd name="connsiteX7" fmla="*/ 4246 w 26623"/>
                  <a:gd name="connsiteY7" fmla="*/ 23062 h 26623"/>
                  <a:gd name="connsiteX8" fmla="*/ 13658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61"/>
                    </a:moveTo>
                    <a:cubicBezTo>
                      <a:pt x="17189" y="26961"/>
                      <a:pt x="20575" y="25559"/>
                      <a:pt x="23071" y="23062"/>
                    </a:cubicBezTo>
                    <a:cubicBezTo>
                      <a:pt x="25567" y="20566"/>
                      <a:pt x="26970" y="17180"/>
                      <a:pt x="26970" y="13650"/>
                    </a:cubicBezTo>
                    <a:cubicBezTo>
                      <a:pt x="26970" y="10119"/>
                      <a:pt x="25567" y="6733"/>
                      <a:pt x="23071" y="4237"/>
                    </a:cubicBezTo>
                    <a:cubicBezTo>
                      <a:pt x="20575" y="1741"/>
                      <a:pt x="17189" y="338"/>
                      <a:pt x="13658" y="338"/>
                    </a:cubicBezTo>
                    <a:cubicBezTo>
                      <a:pt x="10128" y="338"/>
                      <a:pt x="6742" y="1741"/>
                      <a:pt x="4246" y="4237"/>
                    </a:cubicBezTo>
                    <a:cubicBezTo>
                      <a:pt x="1749" y="6733"/>
                      <a:pt x="347" y="10119"/>
                      <a:pt x="347" y="13650"/>
                    </a:cubicBezTo>
                    <a:cubicBezTo>
                      <a:pt x="347" y="17180"/>
                      <a:pt x="1749" y="20566"/>
                      <a:pt x="4246" y="23062"/>
                    </a:cubicBezTo>
                    <a:cubicBezTo>
                      <a:pt x="6742" y="25559"/>
                      <a:pt x="10128" y="26961"/>
                      <a:pt x="13658" y="269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27" name="任意多边形: 形状 69026">
                <a:extLst>
                  <a:ext uri="{FF2B5EF4-FFF2-40B4-BE49-F238E27FC236}">
                    <a16:creationId xmlns:a16="http://schemas.microsoft.com/office/drawing/2014/main" id="{AAB8F688-F2D5-8E59-AA9E-116803DA4819}"/>
                  </a:ext>
                </a:extLst>
              </p:cNvPr>
              <p:cNvSpPr/>
              <p:nvPr/>
            </p:nvSpPr>
            <p:spPr>
              <a:xfrm>
                <a:off x="4344876" y="3167560"/>
                <a:ext cx="26623" cy="26623"/>
              </a:xfrm>
              <a:custGeom>
                <a:avLst/>
                <a:gdLst>
                  <a:gd name="connsiteX0" fmla="*/ 13598 w 26623"/>
                  <a:gd name="connsiteY0" fmla="*/ 26890 h 26623"/>
                  <a:gd name="connsiteX1" fmla="*/ 23010 w 26623"/>
                  <a:gd name="connsiteY1" fmla="*/ 22991 h 26623"/>
                  <a:gd name="connsiteX2" fmla="*/ 26909 w 26623"/>
                  <a:gd name="connsiteY2" fmla="*/ 13579 h 26623"/>
                  <a:gd name="connsiteX3" fmla="*/ 23010 w 26623"/>
                  <a:gd name="connsiteY3" fmla="*/ 4166 h 26623"/>
                  <a:gd name="connsiteX4" fmla="*/ 13598 w 26623"/>
                  <a:gd name="connsiteY4" fmla="*/ 267 h 26623"/>
                  <a:gd name="connsiteX5" fmla="*/ 4185 w 26623"/>
                  <a:gd name="connsiteY5" fmla="*/ 4166 h 26623"/>
                  <a:gd name="connsiteX6" fmla="*/ 286 w 26623"/>
                  <a:gd name="connsiteY6" fmla="*/ 13579 h 26623"/>
                  <a:gd name="connsiteX7" fmla="*/ 4185 w 26623"/>
                  <a:gd name="connsiteY7" fmla="*/ 22991 h 26623"/>
                  <a:gd name="connsiteX8" fmla="*/ 13598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8" y="26890"/>
                    </a:moveTo>
                    <a:cubicBezTo>
                      <a:pt x="17128" y="26890"/>
                      <a:pt x="20514" y="25488"/>
                      <a:pt x="23010" y="22991"/>
                    </a:cubicBezTo>
                    <a:cubicBezTo>
                      <a:pt x="25507" y="20495"/>
                      <a:pt x="26909" y="17109"/>
                      <a:pt x="26909" y="13579"/>
                    </a:cubicBezTo>
                    <a:cubicBezTo>
                      <a:pt x="26909" y="10048"/>
                      <a:pt x="25507" y="6662"/>
                      <a:pt x="23010" y="4166"/>
                    </a:cubicBezTo>
                    <a:cubicBezTo>
                      <a:pt x="20514" y="1670"/>
                      <a:pt x="17128" y="267"/>
                      <a:pt x="13598" y="267"/>
                    </a:cubicBezTo>
                    <a:cubicBezTo>
                      <a:pt x="10067" y="267"/>
                      <a:pt x="6681" y="1670"/>
                      <a:pt x="4185" y="4166"/>
                    </a:cubicBezTo>
                    <a:cubicBezTo>
                      <a:pt x="1689" y="6662"/>
                      <a:pt x="286" y="10048"/>
                      <a:pt x="286" y="13579"/>
                    </a:cubicBezTo>
                    <a:cubicBezTo>
                      <a:pt x="286" y="17109"/>
                      <a:pt x="1689" y="20495"/>
                      <a:pt x="4185" y="22991"/>
                    </a:cubicBezTo>
                    <a:cubicBezTo>
                      <a:pt x="6681" y="25488"/>
                      <a:pt x="10067" y="26890"/>
                      <a:pt x="13598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28" name="任意多边形: 形状 69027">
                <a:extLst>
                  <a:ext uri="{FF2B5EF4-FFF2-40B4-BE49-F238E27FC236}">
                    <a16:creationId xmlns:a16="http://schemas.microsoft.com/office/drawing/2014/main" id="{52A2942B-9447-AA6A-EC6B-D58BE2992C47}"/>
                  </a:ext>
                </a:extLst>
              </p:cNvPr>
              <p:cNvSpPr/>
              <p:nvPr/>
            </p:nvSpPr>
            <p:spPr>
              <a:xfrm>
                <a:off x="6381616" y="3108097"/>
                <a:ext cx="26623" cy="26623"/>
              </a:xfrm>
              <a:custGeom>
                <a:avLst/>
                <a:gdLst>
                  <a:gd name="connsiteX0" fmla="*/ 13769 w 26623"/>
                  <a:gd name="connsiteY0" fmla="*/ 26885 h 26623"/>
                  <a:gd name="connsiteX1" fmla="*/ 23181 w 26623"/>
                  <a:gd name="connsiteY1" fmla="*/ 22986 h 26623"/>
                  <a:gd name="connsiteX2" fmla="*/ 27080 w 26623"/>
                  <a:gd name="connsiteY2" fmla="*/ 13574 h 26623"/>
                  <a:gd name="connsiteX3" fmla="*/ 23181 w 26623"/>
                  <a:gd name="connsiteY3" fmla="*/ 4161 h 26623"/>
                  <a:gd name="connsiteX4" fmla="*/ 13769 w 26623"/>
                  <a:gd name="connsiteY4" fmla="*/ 262 h 26623"/>
                  <a:gd name="connsiteX5" fmla="*/ 4356 w 26623"/>
                  <a:gd name="connsiteY5" fmla="*/ 4161 h 26623"/>
                  <a:gd name="connsiteX6" fmla="*/ 457 w 26623"/>
                  <a:gd name="connsiteY6" fmla="*/ 13574 h 26623"/>
                  <a:gd name="connsiteX7" fmla="*/ 4356 w 26623"/>
                  <a:gd name="connsiteY7" fmla="*/ 22986 h 26623"/>
                  <a:gd name="connsiteX8" fmla="*/ 13769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885"/>
                    </a:moveTo>
                    <a:cubicBezTo>
                      <a:pt x="17299" y="26885"/>
                      <a:pt x="20685" y="25483"/>
                      <a:pt x="23181" y="22986"/>
                    </a:cubicBezTo>
                    <a:cubicBezTo>
                      <a:pt x="25678" y="20490"/>
                      <a:pt x="27080" y="17104"/>
                      <a:pt x="27080" y="13574"/>
                    </a:cubicBezTo>
                    <a:cubicBezTo>
                      <a:pt x="27080" y="10043"/>
                      <a:pt x="25678" y="6657"/>
                      <a:pt x="23181" y="4161"/>
                    </a:cubicBezTo>
                    <a:cubicBezTo>
                      <a:pt x="20685" y="1665"/>
                      <a:pt x="17299" y="262"/>
                      <a:pt x="13769" y="262"/>
                    </a:cubicBezTo>
                    <a:cubicBezTo>
                      <a:pt x="10238" y="262"/>
                      <a:pt x="6852" y="1665"/>
                      <a:pt x="4356" y="4161"/>
                    </a:cubicBezTo>
                    <a:cubicBezTo>
                      <a:pt x="1860" y="6657"/>
                      <a:pt x="457" y="10043"/>
                      <a:pt x="457" y="13574"/>
                    </a:cubicBezTo>
                    <a:cubicBezTo>
                      <a:pt x="457" y="17104"/>
                      <a:pt x="1860" y="20490"/>
                      <a:pt x="4356" y="22986"/>
                    </a:cubicBezTo>
                    <a:cubicBezTo>
                      <a:pt x="6852" y="25483"/>
                      <a:pt x="10238" y="26885"/>
                      <a:pt x="13769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29" name="任意多边形: 形状 69028">
                <a:extLst>
                  <a:ext uri="{FF2B5EF4-FFF2-40B4-BE49-F238E27FC236}">
                    <a16:creationId xmlns:a16="http://schemas.microsoft.com/office/drawing/2014/main" id="{C347BEBA-78CF-0689-7FEA-95056DA80AE9}"/>
                  </a:ext>
                </a:extLst>
              </p:cNvPr>
              <p:cNvSpPr/>
              <p:nvPr/>
            </p:nvSpPr>
            <p:spPr>
              <a:xfrm>
                <a:off x="7929939" y="3805924"/>
                <a:ext cx="26623" cy="26623"/>
              </a:xfrm>
              <a:custGeom>
                <a:avLst/>
                <a:gdLst>
                  <a:gd name="connsiteX0" fmla="*/ 13899 w 26623"/>
                  <a:gd name="connsiteY0" fmla="*/ 26944 h 26623"/>
                  <a:gd name="connsiteX1" fmla="*/ 23311 w 26623"/>
                  <a:gd name="connsiteY1" fmla="*/ 23045 h 26623"/>
                  <a:gd name="connsiteX2" fmla="*/ 27210 w 26623"/>
                  <a:gd name="connsiteY2" fmla="*/ 13632 h 26623"/>
                  <a:gd name="connsiteX3" fmla="*/ 23311 w 26623"/>
                  <a:gd name="connsiteY3" fmla="*/ 4220 h 26623"/>
                  <a:gd name="connsiteX4" fmla="*/ 13899 w 26623"/>
                  <a:gd name="connsiteY4" fmla="*/ 321 h 26623"/>
                  <a:gd name="connsiteX5" fmla="*/ 4486 w 26623"/>
                  <a:gd name="connsiteY5" fmla="*/ 4220 h 26623"/>
                  <a:gd name="connsiteX6" fmla="*/ 587 w 26623"/>
                  <a:gd name="connsiteY6" fmla="*/ 13632 h 26623"/>
                  <a:gd name="connsiteX7" fmla="*/ 4486 w 26623"/>
                  <a:gd name="connsiteY7" fmla="*/ 23045 h 26623"/>
                  <a:gd name="connsiteX8" fmla="*/ 13899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9" y="26944"/>
                    </a:moveTo>
                    <a:cubicBezTo>
                      <a:pt x="17429" y="26944"/>
                      <a:pt x="20815" y="25541"/>
                      <a:pt x="23311" y="23045"/>
                    </a:cubicBezTo>
                    <a:cubicBezTo>
                      <a:pt x="25808" y="20549"/>
                      <a:pt x="27210" y="17163"/>
                      <a:pt x="27210" y="13632"/>
                    </a:cubicBezTo>
                    <a:cubicBezTo>
                      <a:pt x="27210" y="10102"/>
                      <a:pt x="25808" y="6716"/>
                      <a:pt x="23311" y="4220"/>
                    </a:cubicBezTo>
                    <a:cubicBezTo>
                      <a:pt x="20815" y="1723"/>
                      <a:pt x="17429" y="321"/>
                      <a:pt x="13899" y="321"/>
                    </a:cubicBezTo>
                    <a:cubicBezTo>
                      <a:pt x="10368" y="321"/>
                      <a:pt x="6982" y="1723"/>
                      <a:pt x="4486" y="4220"/>
                    </a:cubicBezTo>
                    <a:cubicBezTo>
                      <a:pt x="1990" y="6716"/>
                      <a:pt x="587" y="10102"/>
                      <a:pt x="587" y="13632"/>
                    </a:cubicBezTo>
                    <a:cubicBezTo>
                      <a:pt x="587" y="17163"/>
                      <a:pt x="1990" y="20549"/>
                      <a:pt x="4486" y="23045"/>
                    </a:cubicBezTo>
                    <a:cubicBezTo>
                      <a:pt x="6982" y="25541"/>
                      <a:pt x="10368" y="26944"/>
                      <a:pt x="13899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30" name="任意多边形: 形状 69029">
                <a:extLst>
                  <a:ext uri="{FF2B5EF4-FFF2-40B4-BE49-F238E27FC236}">
                    <a16:creationId xmlns:a16="http://schemas.microsoft.com/office/drawing/2014/main" id="{A7EFF793-B46F-70E3-A05E-3D97029A691A}"/>
                  </a:ext>
                </a:extLst>
              </p:cNvPr>
              <p:cNvSpPr/>
              <p:nvPr/>
            </p:nvSpPr>
            <p:spPr>
              <a:xfrm>
                <a:off x="5672335" y="3069280"/>
                <a:ext cx="26623" cy="26623"/>
              </a:xfrm>
              <a:custGeom>
                <a:avLst/>
                <a:gdLst>
                  <a:gd name="connsiteX0" fmla="*/ 13709 w 26623"/>
                  <a:gd name="connsiteY0" fmla="*/ 26882 h 26623"/>
                  <a:gd name="connsiteX1" fmla="*/ 23122 w 26623"/>
                  <a:gd name="connsiteY1" fmla="*/ 22983 h 26623"/>
                  <a:gd name="connsiteX2" fmla="*/ 27021 w 26623"/>
                  <a:gd name="connsiteY2" fmla="*/ 13570 h 26623"/>
                  <a:gd name="connsiteX3" fmla="*/ 23122 w 26623"/>
                  <a:gd name="connsiteY3" fmla="*/ 4158 h 26623"/>
                  <a:gd name="connsiteX4" fmla="*/ 13709 w 26623"/>
                  <a:gd name="connsiteY4" fmla="*/ 259 h 26623"/>
                  <a:gd name="connsiteX5" fmla="*/ 4296 w 26623"/>
                  <a:gd name="connsiteY5" fmla="*/ 4158 h 26623"/>
                  <a:gd name="connsiteX6" fmla="*/ 398 w 26623"/>
                  <a:gd name="connsiteY6" fmla="*/ 13570 h 26623"/>
                  <a:gd name="connsiteX7" fmla="*/ 4296 w 26623"/>
                  <a:gd name="connsiteY7" fmla="*/ 22983 h 26623"/>
                  <a:gd name="connsiteX8" fmla="*/ 13709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882"/>
                    </a:moveTo>
                    <a:cubicBezTo>
                      <a:pt x="17239" y="26882"/>
                      <a:pt x="20626" y="25479"/>
                      <a:pt x="23122" y="22983"/>
                    </a:cubicBezTo>
                    <a:cubicBezTo>
                      <a:pt x="25618" y="20487"/>
                      <a:pt x="27021" y="17101"/>
                      <a:pt x="27021" y="13570"/>
                    </a:cubicBezTo>
                    <a:cubicBezTo>
                      <a:pt x="27021" y="10040"/>
                      <a:pt x="25618" y="6654"/>
                      <a:pt x="23122" y="4158"/>
                    </a:cubicBezTo>
                    <a:cubicBezTo>
                      <a:pt x="20626" y="1661"/>
                      <a:pt x="17239" y="259"/>
                      <a:pt x="13709" y="259"/>
                    </a:cubicBezTo>
                    <a:cubicBezTo>
                      <a:pt x="10179" y="259"/>
                      <a:pt x="6793" y="1661"/>
                      <a:pt x="4296" y="4158"/>
                    </a:cubicBezTo>
                    <a:cubicBezTo>
                      <a:pt x="1800" y="6654"/>
                      <a:pt x="398" y="10040"/>
                      <a:pt x="398" y="13570"/>
                    </a:cubicBezTo>
                    <a:cubicBezTo>
                      <a:pt x="398" y="17101"/>
                      <a:pt x="1800" y="20487"/>
                      <a:pt x="4296" y="22983"/>
                    </a:cubicBezTo>
                    <a:cubicBezTo>
                      <a:pt x="6793" y="25479"/>
                      <a:pt x="10179" y="26882"/>
                      <a:pt x="13709" y="268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31" name="任意多边形: 形状 69030">
                <a:extLst>
                  <a:ext uri="{FF2B5EF4-FFF2-40B4-BE49-F238E27FC236}">
                    <a16:creationId xmlns:a16="http://schemas.microsoft.com/office/drawing/2014/main" id="{76AA9D33-CAB3-007F-D48A-F238BF76D1FA}"/>
                  </a:ext>
                </a:extLst>
              </p:cNvPr>
              <p:cNvSpPr/>
              <p:nvPr/>
            </p:nvSpPr>
            <p:spPr>
              <a:xfrm>
                <a:off x="5836559" y="3088332"/>
                <a:ext cx="26623" cy="26623"/>
              </a:xfrm>
              <a:custGeom>
                <a:avLst/>
                <a:gdLst>
                  <a:gd name="connsiteX0" fmla="*/ 13723 w 26623"/>
                  <a:gd name="connsiteY0" fmla="*/ 26884 h 26623"/>
                  <a:gd name="connsiteX1" fmla="*/ 23136 w 26623"/>
                  <a:gd name="connsiteY1" fmla="*/ 22985 h 26623"/>
                  <a:gd name="connsiteX2" fmla="*/ 27035 w 26623"/>
                  <a:gd name="connsiteY2" fmla="*/ 13572 h 26623"/>
                  <a:gd name="connsiteX3" fmla="*/ 23136 w 26623"/>
                  <a:gd name="connsiteY3" fmla="*/ 4159 h 26623"/>
                  <a:gd name="connsiteX4" fmla="*/ 13723 w 26623"/>
                  <a:gd name="connsiteY4" fmla="*/ 261 h 26623"/>
                  <a:gd name="connsiteX5" fmla="*/ 4310 w 26623"/>
                  <a:gd name="connsiteY5" fmla="*/ 4159 h 26623"/>
                  <a:gd name="connsiteX6" fmla="*/ 411 w 26623"/>
                  <a:gd name="connsiteY6" fmla="*/ 13572 h 26623"/>
                  <a:gd name="connsiteX7" fmla="*/ 4310 w 26623"/>
                  <a:gd name="connsiteY7" fmla="*/ 22985 h 26623"/>
                  <a:gd name="connsiteX8" fmla="*/ 13723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884"/>
                    </a:moveTo>
                    <a:cubicBezTo>
                      <a:pt x="17253" y="26884"/>
                      <a:pt x="20639" y="25481"/>
                      <a:pt x="23136" y="22985"/>
                    </a:cubicBezTo>
                    <a:cubicBezTo>
                      <a:pt x="25632" y="20489"/>
                      <a:pt x="27035" y="17102"/>
                      <a:pt x="27035" y="13572"/>
                    </a:cubicBezTo>
                    <a:cubicBezTo>
                      <a:pt x="27035" y="10042"/>
                      <a:pt x="25632" y="6656"/>
                      <a:pt x="23136" y="4159"/>
                    </a:cubicBezTo>
                    <a:cubicBezTo>
                      <a:pt x="20639" y="1663"/>
                      <a:pt x="17253" y="261"/>
                      <a:pt x="13723" y="261"/>
                    </a:cubicBezTo>
                    <a:cubicBezTo>
                      <a:pt x="10193" y="261"/>
                      <a:pt x="6806" y="1663"/>
                      <a:pt x="4310" y="4159"/>
                    </a:cubicBezTo>
                    <a:cubicBezTo>
                      <a:pt x="1814" y="6656"/>
                      <a:pt x="411" y="10042"/>
                      <a:pt x="411" y="13572"/>
                    </a:cubicBezTo>
                    <a:cubicBezTo>
                      <a:pt x="411" y="17102"/>
                      <a:pt x="1814" y="20489"/>
                      <a:pt x="4310" y="22985"/>
                    </a:cubicBezTo>
                    <a:cubicBezTo>
                      <a:pt x="6806" y="25481"/>
                      <a:pt x="10193" y="26884"/>
                      <a:pt x="13723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32" name="任意多边形: 形状 69031">
                <a:extLst>
                  <a:ext uri="{FF2B5EF4-FFF2-40B4-BE49-F238E27FC236}">
                    <a16:creationId xmlns:a16="http://schemas.microsoft.com/office/drawing/2014/main" id="{7EDFBF7A-3AF6-4605-7C46-81413292D170}"/>
                  </a:ext>
                </a:extLst>
              </p:cNvPr>
              <p:cNvSpPr/>
              <p:nvPr/>
            </p:nvSpPr>
            <p:spPr>
              <a:xfrm>
                <a:off x="5216259" y="3508449"/>
                <a:ext cx="26623" cy="26623"/>
              </a:xfrm>
              <a:custGeom>
                <a:avLst/>
                <a:gdLst>
                  <a:gd name="connsiteX0" fmla="*/ 13671 w 26623"/>
                  <a:gd name="connsiteY0" fmla="*/ 26919 h 26623"/>
                  <a:gd name="connsiteX1" fmla="*/ 23084 w 26623"/>
                  <a:gd name="connsiteY1" fmla="*/ 23020 h 26623"/>
                  <a:gd name="connsiteX2" fmla="*/ 26982 w 26623"/>
                  <a:gd name="connsiteY2" fmla="*/ 13607 h 26623"/>
                  <a:gd name="connsiteX3" fmla="*/ 23084 w 26623"/>
                  <a:gd name="connsiteY3" fmla="*/ 4195 h 26623"/>
                  <a:gd name="connsiteX4" fmla="*/ 13671 w 26623"/>
                  <a:gd name="connsiteY4" fmla="*/ 296 h 26623"/>
                  <a:gd name="connsiteX5" fmla="*/ 4258 w 26623"/>
                  <a:gd name="connsiteY5" fmla="*/ 4195 h 26623"/>
                  <a:gd name="connsiteX6" fmla="*/ 359 w 26623"/>
                  <a:gd name="connsiteY6" fmla="*/ 13607 h 26623"/>
                  <a:gd name="connsiteX7" fmla="*/ 4258 w 26623"/>
                  <a:gd name="connsiteY7" fmla="*/ 23020 h 26623"/>
                  <a:gd name="connsiteX8" fmla="*/ 13671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1" y="26919"/>
                    </a:moveTo>
                    <a:cubicBezTo>
                      <a:pt x="17201" y="26919"/>
                      <a:pt x="20587" y="25516"/>
                      <a:pt x="23084" y="23020"/>
                    </a:cubicBezTo>
                    <a:cubicBezTo>
                      <a:pt x="25580" y="20524"/>
                      <a:pt x="26982" y="17138"/>
                      <a:pt x="26982" y="13607"/>
                    </a:cubicBezTo>
                    <a:cubicBezTo>
                      <a:pt x="26982" y="10077"/>
                      <a:pt x="25580" y="6691"/>
                      <a:pt x="23084" y="4195"/>
                    </a:cubicBezTo>
                    <a:cubicBezTo>
                      <a:pt x="20587" y="1698"/>
                      <a:pt x="17201" y="296"/>
                      <a:pt x="13671" y="296"/>
                    </a:cubicBezTo>
                    <a:cubicBezTo>
                      <a:pt x="10141" y="296"/>
                      <a:pt x="6754" y="1698"/>
                      <a:pt x="4258" y="4195"/>
                    </a:cubicBezTo>
                    <a:cubicBezTo>
                      <a:pt x="1762" y="6691"/>
                      <a:pt x="359" y="10077"/>
                      <a:pt x="359" y="13607"/>
                    </a:cubicBezTo>
                    <a:cubicBezTo>
                      <a:pt x="359" y="17138"/>
                      <a:pt x="1762" y="20524"/>
                      <a:pt x="4258" y="23020"/>
                    </a:cubicBezTo>
                    <a:cubicBezTo>
                      <a:pt x="6754" y="25516"/>
                      <a:pt x="10141" y="26919"/>
                      <a:pt x="13671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33" name="任意多边形: 形状 69032">
                <a:extLst>
                  <a:ext uri="{FF2B5EF4-FFF2-40B4-BE49-F238E27FC236}">
                    <a16:creationId xmlns:a16="http://schemas.microsoft.com/office/drawing/2014/main" id="{90CB54E1-9AE8-7002-94B0-E6E064317DA7}"/>
                  </a:ext>
                </a:extLst>
              </p:cNvPr>
              <p:cNvSpPr/>
              <p:nvPr/>
            </p:nvSpPr>
            <p:spPr>
              <a:xfrm>
                <a:off x="6447829" y="3273409"/>
                <a:ext cx="26623" cy="26623"/>
              </a:xfrm>
              <a:custGeom>
                <a:avLst/>
                <a:gdLst>
                  <a:gd name="connsiteX0" fmla="*/ 13774 w 26623"/>
                  <a:gd name="connsiteY0" fmla="*/ 26899 h 26623"/>
                  <a:gd name="connsiteX1" fmla="*/ 23187 w 26623"/>
                  <a:gd name="connsiteY1" fmla="*/ 23000 h 26623"/>
                  <a:gd name="connsiteX2" fmla="*/ 27086 w 26623"/>
                  <a:gd name="connsiteY2" fmla="*/ 13588 h 26623"/>
                  <a:gd name="connsiteX3" fmla="*/ 23187 w 26623"/>
                  <a:gd name="connsiteY3" fmla="*/ 4175 h 26623"/>
                  <a:gd name="connsiteX4" fmla="*/ 13774 w 26623"/>
                  <a:gd name="connsiteY4" fmla="*/ 276 h 26623"/>
                  <a:gd name="connsiteX5" fmla="*/ 4362 w 26623"/>
                  <a:gd name="connsiteY5" fmla="*/ 4175 h 26623"/>
                  <a:gd name="connsiteX6" fmla="*/ 463 w 26623"/>
                  <a:gd name="connsiteY6" fmla="*/ 13588 h 26623"/>
                  <a:gd name="connsiteX7" fmla="*/ 4362 w 26623"/>
                  <a:gd name="connsiteY7" fmla="*/ 23000 h 26623"/>
                  <a:gd name="connsiteX8" fmla="*/ 13774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899"/>
                    </a:moveTo>
                    <a:cubicBezTo>
                      <a:pt x="17305" y="26899"/>
                      <a:pt x="20691" y="25497"/>
                      <a:pt x="23187" y="23000"/>
                    </a:cubicBezTo>
                    <a:cubicBezTo>
                      <a:pt x="25683" y="20504"/>
                      <a:pt x="27086" y="17118"/>
                      <a:pt x="27086" y="13588"/>
                    </a:cubicBezTo>
                    <a:cubicBezTo>
                      <a:pt x="27086" y="10057"/>
                      <a:pt x="25683" y="6671"/>
                      <a:pt x="23187" y="4175"/>
                    </a:cubicBezTo>
                    <a:cubicBezTo>
                      <a:pt x="20691" y="1679"/>
                      <a:pt x="17305" y="276"/>
                      <a:pt x="13774" y="276"/>
                    </a:cubicBezTo>
                    <a:cubicBezTo>
                      <a:pt x="10244" y="276"/>
                      <a:pt x="6858" y="1679"/>
                      <a:pt x="4362" y="4175"/>
                    </a:cubicBezTo>
                    <a:cubicBezTo>
                      <a:pt x="1865" y="6671"/>
                      <a:pt x="463" y="10057"/>
                      <a:pt x="463" y="13588"/>
                    </a:cubicBezTo>
                    <a:cubicBezTo>
                      <a:pt x="463" y="17118"/>
                      <a:pt x="1865" y="20504"/>
                      <a:pt x="4362" y="23000"/>
                    </a:cubicBezTo>
                    <a:cubicBezTo>
                      <a:pt x="6858" y="25497"/>
                      <a:pt x="10244" y="26899"/>
                      <a:pt x="13774" y="268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34" name="任意多边形: 形状 69033">
                <a:extLst>
                  <a:ext uri="{FF2B5EF4-FFF2-40B4-BE49-F238E27FC236}">
                    <a16:creationId xmlns:a16="http://schemas.microsoft.com/office/drawing/2014/main" id="{53FAFAAD-758A-6EA8-56B6-7C082CE67E85}"/>
                  </a:ext>
                </a:extLst>
              </p:cNvPr>
              <p:cNvSpPr/>
              <p:nvPr/>
            </p:nvSpPr>
            <p:spPr>
              <a:xfrm>
                <a:off x="7323932" y="3373487"/>
                <a:ext cx="26623" cy="26623"/>
              </a:xfrm>
              <a:custGeom>
                <a:avLst/>
                <a:gdLst>
                  <a:gd name="connsiteX0" fmla="*/ 13848 w 26623"/>
                  <a:gd name="connsiteY0" fmla="*/ 26908 h 26623"/>
                  <a:gd name="connsiteX1" fmla="*/ 23261 w 26623"/>
                  <a:gd name="connsiteY1" fmla="*/ 23009 h 26623"/>
                  <a:gd name="connsiteX2" fmla="*/ 27159 w 26623"/>
                  <a:gd name="connsiteY2" fmla="*/ 13596 h 26623"/>
                  <a:gd name="connsiteX3" fmla="*/ 23261 w 26623"/>
                  <a:gd name="connsiteY3" fmla="*/ 4183 h 26623"/>
                  <a:gd name="connsiteX4" fmla="*/ 13848 w 26623"/>
                  <a:gd name="connsiteY4" fmla="*/ 284 h 26623"/>
                  <a:gd name="connsiteX5" fmla="*/ 4435 w 26623"/>
                  <a:gd name="connsiteY5" fmla="*/ 4183 h 26623"/>
                  <a:gd name="connsiteX6" fmla="*/ 536 w 26623"/>
                  <a:gd name="connsiteY6" fmla="*/ 13596 h 26623"/>
                  <a:gd name="connsiteX7" fmla="*/ 4435 w 26623"/>
                  <a:gd name="connsiteY7" fmla="*/ 23009 h 26623"/>
                  <a:gd name="connsiteX8" fmla="*/ 13848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8" y="26908"/>
                    </a:moveTo>
                    <a:cubicBezTo>
                      <a:pt x="17378" y="26908"/>
                      <a:pt x="20764" y="25505"/>
                      <a:pt x="23261" y="23009"/>
                    </a:cubicBezTo>
                    <a:cubicBezTo>
                      <a:pt x="25757" y="20512"/>
                      <a:pt x="27159" y="17126"/>
                      <a:pt x="27159" y="13596"/>
                    </a:cubicBezTo>
                    <a:cubicBezTo>
                      <a:pt x="27159" y="10066"/>
                      <a:pt x="25757" y="6680"/>
                      <a:pt x="23261" y="4183"/>
                    </a:cubicBezTo>
                    <a:cubicBezTo>
                      <a:pt x="20764" y="1687"/>
                      <a:pt x="17378" y="284"/>
                      <a:pt x="13848" y="284"/>
                    </a:cubicBezTo>
                    <a:cubicBezTo>
                      <a:pt x="10318" y="284"/>
                      <a:pt x="6931" y="1687"/>
                      <a:pt x="4435" y="4183"/>
                    </a:cubicBezTo>
                    <a:cubicBezTo>
                      <a:pt x="1939" y="6680"/>
                      <a:pt x="536" y="10066"/>
                      <a:pt x="536" y="13596"/>
                    </a:cubicBezTo>
                    <a:cubicBezTo>
                      <a:pt x="536" y="17126"/>
                      <a:pt x="1939" y="20512"/>
                      <a:pt x="4435" y="23009"/>
                    </a:cubicBezTo>
                    <a:cubicBezTo>
                      <a:pt x="6931" y="25505"/>
                      <a:pt x="10318" y="26908"/>
                      <a:pt x="13848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35" name="任意多边形: 形状 69034">
                <a:extLst>
                  <a:ext uri="{FF2B5EF4-FFF2-40B4-BE49-F238E27FC236}">
                    <a16:creationId xmlns:a16="http://schemas.microsoft.com/office/drawing/2014/main" id="{7CABC829-5E6E-D688-3269-172701776002}"/>
                  </a:ext>
                </a:extLst>
              </p:cNvPr>
              <p:cNvSpPr/>
              <p:nvPr/>
            </p:nvSpPr>
            <p:spPr>
              <a:xfrm>
                <a:off x="4500276" y="3564211"/>
                <a:ext cx="26623" cy="26623"/>
              </a:xfrm>
              <a:custGeom>
                <a:avLst/>
                <a:gdLst>
                  <a:gd name="connsiteX0" fmla="*/ 13611 w 26623"/>
                  <a:gd name="connsiteY0" fmla="*/ 26924 h 26623"/>
                  <a:gd name="connsiteX1" fmla="*/ 23023 w 26623"/>
                  <a:gd name="connsiteY1" fmla="*/ 23025 h 26623"/>
                  <a:gd name="connsiteX2" fmla="*/ 26922 w 26623"/>
                  <a:gd name="connsiteY2" fmla="*/ 13612 h 26623"/>
                  <a:gd name="connsiteX3" fmla="*/ 23023 w 26623"/>
                  <a:gd name="connsiteY3" fmla="*/ 4199 h 26623"/>
                  <a:gd name="connsiteX4" fmla="*/ 13611 w 26623"/>
                  <a:gd name="connsiteY4" fmla="*/ 300 h 26623"/>
                  <a:gd name="connsiteX5" fmla="*/ 4198 w 26623"/>
                  <a:gd name="connsiteY5" fmla="*/ 4199 h 26623"/>
                  <a:gd name="connsiteX6" fmla="*/ 299 w 26623"/>
                  <a:gd name="connsiteY6" fmla="*/ 13612 h 26623"/>
                  <a:gd name="connsiteX7" fmla="*/ 4198 w 26623"/>
                  <a:gd name="connsiteY7" fmla="*/ 23025 h 26623"/>
                  <a:gd name="connsiteX8" fmla="*/ 13611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1" y="26924"/>
                    </a:moveTo>
                    <a:cubicBezTo>
                      <a:pt x="17141" y="26924"/>
                      <a:pt x="20527" y="25521"/>
                      <a:pt x="23023" y="23025"/>
                    </a:cubicBezTo>
                    <a:cubicBezTo>
                      <a:pt x="25520" y="20529"/>
                      <a:pt x="26922" y="17142"/>
                      <a:pt x="26922" y="13612"/>
                    </a:cubicBezTo>
                    <a:cubicBezTo>
                      <a:pt x="26922" y="10082"/>
                      <a:pt x="25520" y="6696"/>
                      <a:pt x="23023" y="4199"/>
                    </a:cubicBezTo>
                    <a:cubicBezTo>
                      <a:pt x="20527" y="1703"/>
                      <a:pt x="17141" y="300"/>
                      <a:pt x="13611" y="300"/>
                    </a:cubicBezTo>
                    <a:cubicBezTo>
                      <a:pt x="10080" y="300"/>
                      <a:pt x="6694" y="1703"/>
                      <a:pt x="4198" y="4199"/>
                    </a:cubicBezTo>
                    <a:cubicBezTo>
                      <a:pt x="1702" y="6696"/>
                      <a:pt x="299" y="10082"/>
                      <a:pt x="299" y="13612"/>
                    </a:cubicBezTo>
                    <a:cubicBezTo>
                      <a:pt x="299" y="17142"/>
                      <a:pt x="1702" y="20529"/>
                      <a:pt x="4198" y="23025"/>
                    </a:cubicBezTo>
                    <a:cubicBezTo>
                      <a:pt x="6694" y="25521"/>
                      <a:pt x="10080" y="26924"/>
                      <a:pt x="13611" y="269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36" name="任意多边形: 形状 69035">
                <a:extLst>
                  <a:ext uri="{FF2B5EF4-FFF2-40B4-BE49-F238E27FC236}">
                    <a16:creationId xmlns:a16="http://schemas.microsoft.com/office/drawing/2014/main" id="{DBECE83D-2911-D346-4920-84BE96EC35A6}"/>
                  </a:ext>
                </a:extLst>
              </p:cNvPr>
              <p:cNvSpPr/>
              <p:nvPr/>
            </p:nvSpPr>
            <p:spPr>
              <a:xfrm>
                <a:off x="6940045" y="3452192"/>
                <a:ext cx="26623" cy="26623"/>
              </a:xfrm>
              <a:custGeom>
                <a:avLst/>
                <a:gdLst>
                  <a:gd name="connsiteX0" fmla="*/ 13816 w 26623"/>
                  <a:gd name="connsiteY0" fmla="*/ 26914 h 26623"/>
                  <a:gd name="connsiteX1" fmla="*/ 23228 w 26623"/>
                  <a:gd name="connsiteY1" fmla="*/ 23015 h 26623"/>
                  <a:gd name="connsiteX2" fmla="*/ 27127 w 26623"/>
                  <a:gd name="connsiteY2" fmla="*/ 13603 h 26623"/>
                  <a:gd name="connsiteX3" fmla="*/ 23228 w 26623"/>
                  <a:gd name="connsiteY3" fmla="*/ 4190 h 26623"/>
                  <a:gd name="connsiteX4" fmla="*/ 13816 w 26623"/>
                  <a:gd name="connsiteY4" fmla="*/ 291 h 26623"/>
                  <a:gd name="connsiteX5" fmla="*/ 4403 w 26623"/>
                  <a:gd name="connsiteY5" fmla="*/ 4190 h 26623"/>
                  <a:gd name="connsiteX6" fmla="*/ 504 w 26623"/>
                  <a:gd name="connsiteY6" fmla="*/ 13603 h 26623"/>
                  <a:gd name="connsiteX7" fmla="*/ 4403 w 26623"/>
                  <a:gd name="connsiteY7" fmla="*/ 23015 h 26623"/>
                  <a:gd name="connsiteX8" fmla="*/ 13816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6914"/>
                    </a:moveTo>
                    <a:cubicBezTo>
                      <a:pt x="17346" y="26914"/>
                      <a:pt x="20732" y="25512"/>
                      <a:pt x="23228" y="23015"/>
                    </a:cubicBezTo>
                    <a:cubicBezTo>
                      <a:pt x="25725" y="20519"/>
                      <a:pt x="27127" y="17133"/>
                      <a:pt x="27127" y="13603"/>
                    </a:cubicBezTo>
                    <a:cubicBezTo>
                      <a:pt x="27127" y="10072"/>
                      <a:pt x="25725" y="6686"/>
                      <a:pt x="23228" y="4190"/>
                    </a:cubicBezTo>
                    <a:cubicBezTo>
                      <a:pt x="20732" y="1694"/>
                      <a:pt x="17346" y="291"/>
                      <a:pt x="13816" y="291"/>
                    </a:cubicBezTo>
                    <a:cubicBezTo>
                      <a:pt x="10285" y="291"/>
                      <a:pt x="6899" y="1694"/>
                      <a:pt x="4403" y="4190"/>
                    </a:cubicBezTo>
                    <a:cubicBezTo>
                      <a:pt x="1907" y="6686"/>
                      <a:pt x="504" y="10072"/>
                      <a:pt x="504" y="13603"/>
                    </a:cubicBezTo>
                    <a:cubicBezTo>
                      <a:pt x="504" y="17133"/>
                      <a:pt x="1907" y="20519"/>
                      <a:pt x="4403" y="23015"/>
                    </a:cubicBezTo>
                    <a:cubicBezTo>
                      <a:pt x="6899" y="25512"/>
                      <a:pt x="10285" y="26914"/>
                      <a:pt x="13816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37" name="任意多边形: 形状 69036">
                <a:extLst>
                  <a:ext uri="{FF2B5EF4-FFF2-40B4-BE49-F238E27FC236}">
                    <a16:creationId xmlns:a16="http://schemas.microsoft.com/office/drawing/2014/main" id="{56028D7B-F630-6678-D9C1-D83594E048B7}"/>
                  </a:ext>
                </a:extLst>
              </p:cNvPr>
              <p:cNvSpPr/>
              <p:nvPr/>
            </p:nvSpPr>
            <p:spPr>
              <a:xfrm>
                <a:off x="5741687" y="1992454"/>
                <a:ext cx="26623" cy="26623"/>
              </a:xfrm>
              <a:custGeom>
                <a:avLst/>
                <a:gdLst>
                  <a:gd name="connsiteX0" fmla="*/ 13715 w 26623"/>
                  <a:gd name="connsiteY0" fmla="*/ 26792 h 26623"/>
                  <a:gd name="connsiteX1" fmla="*/ 23128 w 26623"/>
                  <a:gd name="connsiteY1" fmla="*/ 22893 h 26623"/>
                  <a:gd name="connsiteX2" fmla="*/ 27027 w 26623"/>
                  <a:gd name="connsiteY2" fmla="*/ 13480 h 26623"/>
                  <a:gd name="connsiteX3" fmla="*/ 23128 w 26623"/>
                  <a:gd name="connsiteY3" fmla="*/ 4067 h 26623"/>
                  <a:gd name="connsiteX4" fmla="*/ 13715 w 26623"/>
                  <a:gd name="connsiteY4" fmla="*/ 168 h 26623"/>
                  <a:gd name="connsiteX5" fmla="*/ 4302 w 26623"/>
                  <a:gd name="connsiteY5" fmla="*/ 4067 h 26623"/>
                  <a:gd name="connsiteX6" fmla="*/ 403 w 26623"/>
                  <a:gd name="connsiteY6" fmla="*/ 13480 h 26623"/>
                  <a:gd name="connsiteX7" fmla="*/ 4302 w 26623"/>
                  <a:gd name="connsiteY7" fmla="*/ 22893 h 26623"/>
                  <a:gd name="connsiteX8" fmla="*/ 13715 w 26623"/>
                  <a:gd name="connsiteY8" fmla="*/ 267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6792"/>
                    </a:moveTo>
                    <a:cubicBezTo>
                      <a:pt x="17245" y="26792"/>
                      <a:pt x="20631" y="25389"/>
                      <a:pt x="23128" y="22893"/>
                    </a:cubicBezTo>
                    <a:cubicBezTo>
                      <a:pt x="25624" y="20396"/>
                      <a:pt x="27027" y="17010"/>
                      <a:pt x="27027" y="13480"/>
                    </a:cubicBezTo>
                    <a:cubicBezTo>
                      <a:pt x="27027" y="9950"/>
                      <a:pt x="25624" y="6564"/>
                      <a:pt x="23128" y="4067"/>
                    </a:cubicBezTo>
                    <a:cubicBezTo>
                      <a:pt x="20631" y="1571"/>
                      <a:pt x="17245" y="168"/>
                      <a:pt x="13715" y="168"/>
                    </a:cubicBezTo>
                    <a:cubicBezTo>
                      <a:pt x="10185" y="168"/>
                      <a:pt x="6799" y="1571"/>
                      <a:pt x="4302" y="4067"/>
                    </a:cubicBezTo>
                    <a:cubicBezTo>
                      <a:pt x="1806" y="6564"/>
                      <a:pt x="403" y="9950"/>
                      <a:pt x="403" y="13480"/>
                    </a:cubicBezTo>
                    <a:cubicBezTo>
                      <a:pt x="403" y="17010"/>
                      <a:pt x="1806" y="20396"/>
                      <a:pt x="4302" y="22893"/>
                    </a:cubicBezTo>
                    <a:cubicBezTo>
                      <a:pt x="6799" y="25389"/>
                      <a:pt x="10185" y="26792"/>
                      <a:pt x="13715" y="267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38" name="任意多边形: 形状 69037">
                <a:extLst>
                  <a:ext uri="{FF2B5EF4-FFF2-40B4-BE49-F238E27FC236}">
                    <a16:creationId xmlns:a16="http://schemas.microsoft.com/office/drawing/2014/main" id="{94A8284B-A2B2-1EF2-37D9-0C8955CD47A5}"/>
                  </a:ext>
                </a:extLst>
              </p:cNvPr>
              <p:cNvSpPr/>
              <p:nvPr/>
            </p:nvSpPr>
            <p:spPr>
              <a:xfrm>
                <a:off x="6251087" y="3234417"/>
                <a:ext cx="26623" cy="26623"/>
              </a:xfrm>
              <a:custGeom>
                <a:avLst/>
                <a:gdLst>
                  <a:gd name="connsiteX0" fmla="*/ 13758 w 26623"/>
                  <a:gd name="connsiteY0" fmla="*/ 26896 h 26623"/>
                  <a:gd name="connsiteX1" fmla="*/ 23170 w 26623"/>
                  <a:gd name="connsiteY1" fmla="*/ 22997 h 26623"/>
                  <a:gd name="connsiteX2" fmla="*/ 27069 w 26623"/>
                  <a:gd name="connsiteY2" fmla="*/ 13584 h 26623"/>
                  <a:gd name="connsiteX3" fmla="*/ 23170 w 26623"/>
                  <a:gd name="connsiteY3" fmla="*/ 4172 h 26623"/>
                  <a:gd name="connsiteX4" fmla="*/ 13758 w 26623"/>
                  <a:gd name="connsiteY4" fmla="*/ 273 h 26623"/>
                  <a:gd name="connsiteX5" fmla="*/ 4345 w 26623"/>
                  <a:gd name="connsiteY5" fmla="*/ 4172 h 26623"/>
                  <a:gd name="connsiteX6" fmla="*/ 446 w 26623"/>
                  <a:gd name="connsiteY6" fmla="*/ 13584 h 26623"/>
                  <a:gd name="connsiteX7" fmla="*/ 4345 w 26623"/>
                  <a:gd name="connsiteY7" fmla="*/ 22997 h 26623"/>
                  <a:gd name="connsiteX8" fmla="*/ 13758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8" y="26896"/>
                    </a:moveTo>
                    <a:cubicBezTo>
                      <a:pt x="17288" y="26896"/>
                      <a:pt x="20674" y="25493"/>
                      <a:pt x="23170" y="22997"/>
                    </a:cubicBezTo>
                    <a:cubicBezTo>
                      <a:pt x="25667" y="20501"/>
                      <a:pt x="27069" y="17115"/>
                      <a:pt x="27069" y="13584"/>
                    </a:cubicBezTo>
                    <a:cubicBezTo>
                      <a:pt x="27069" y="10054"/>
                      <a:pt x="25667" y="6668"/>
                      <a:pt x="23170" y="4172"/>
                    </a:cubicBezTo>
                    <a:cubicBezTo>
                      <a:pt x="20674" y="1675"/>
                      <a:pt x="17288" y="273"/>
                      <a:pt x="13758" y="273"/>
                    </a:cubicBezTo>
                    <a:cubicBezTo>
                      <a:pt x="10227" y="273"/>
                      <a:pt x="6841" y="1675"/>
                      <a:pt x="4345" y="4172"/>
                    </a:cubicBezTo>
                    <a:cubicBezTo>
                      <a:pt x="1849" y="6668"/>
                      <a:pt x="446" y="10054"/>
                      <a:pt x="446" y="13584"/>
                    </a:cubicBezTo>
                    <a:cubicBezTo>
                      <a:pt x="446" y="17115"/>
                      <a:pt x="1849" y="20501"/>
                      <a:pt x="4345" y="22997"/>
                    </a:cubicBezTo>
                    <a:cubicBezTo>
                      <a:pt x="6841" y="25493"/>
                      <a:pt x="10227" y="26896"/>
                      <a:pt x="13758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39" name="任意多边形: 形状 69038">
                <a:extLst>
                  <a:ext uri="{FF2B5EF4-FFF2-40B4-BE49-F238E27FC236}">
                    <a16:creationId xmlns:a16="http://schemas.microsoft.com/office/drawing/2014/main" id="{1F2818E8-B29E-C0CB-A708-E005CD865035}"/>
                  </a:ext>
                </a:extLst>
              </p:cNvPr>
              <p:cNvSpPr/>
              <p:nvPr/>
            </p:nvSpPr>
            <p:spPr>
              <a:xfrm>
                <a:off x="7560827" y="4113950"/>
                <a:ext cx="26623" cy="26623"/>
              </a:xfrm>
              <a:custGeom>
                <a:avLst/>
                <a:gdLst>
                  <a:gd name="connsiteX0" fmla="*/ 13868 w 26623"/>
                  <a:gd name="connsiteY0" fmla="*/ 26970 h 26623"/>
                  <a:gd name="connsiteX1" fmla="*/ 23280 w 26623"/>
                  <a:gd name="connsiteY1" fmla="*/ 23071 h 26623"/>
                  <a:gd name="connsiteX2" fmla="*/ 27179 w 26623"/>
                  <a:gd name="connsiteY2" fmla="*/ 13658 h 26623"/>
                  <a:gd name="connsiteX3" fmla="*/ 23280 w 26623"/>
                  <a:gd name="connsiteY3" fmla="*/ 4246 h 26623"/>
                  <a:gd name="connsiteX4" fmla="*/ 13868 w 26623"/>
                  <a:gd name="connsiteY4" fmla="*/ 347 h 26623"/>
                  <a:gd name="connsiteX5" fmla="*/ 4455 w 26623"/>
                  <a:gd name="connsiteY5" fmla="*/ 4246 h 26623"/>
                  <a:gd name="connsiteX6" fmla="*/ 556 w 26623"/>
                  <a:gd name="connsiteY6" fmla="*/ 13658 h 26623"/>
                  <a:gd name="connsiteX7" fmla="*/ 4455 w 26623"/>
                  <a:gd name="connsiteY7" fmla="*/ 23071 h 26623"/>
                  <a:gd name="connsiteX8" fmla="*/ 13868 w 26623"/>
                  <a:gd name="connsiteY8" fmla="*/ 269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8" y="26970"/>
                    </a:moveTo>
                    <a:cubicBezTo>
                      <a:pt x="17398" y="26970"/>
                      <a:pt x="20784" y="25567"/>
                      <a:pt x="23280" y="23071"/>
                    </a:cubicBezTo>
                    <a:cubicBezTo>
                      <a:pt x="25777" y="20575"/>
                      <a:pt x="27179" y="17189"/>
                      <a:pt x="27179" y="13658"/>
                    </a:cubicBezTo>
                    <a:cubicBezTo>
                      <a:pt x="27179" y="10128"/>
                      <a:pt x="25777" y="6742"/>
                      <a:pt x="23280" y="4246"/>
                    </a:cubicBezTo>
                    <a:cubicBezTo>
                      <a:pt x="20784" y="1749"/>
                      <a:pt x="17398" y="347"/>
                      <a:pt x="13868" y="347"/>
                    </a:cubicBezTo>
                    <a:cubicBezTo>
                      <a:pt x="10337" y="347"/>
                      <a:pt x="6951" y="1749"/>
                      <a:pt x="4455" y="4246"/>
                    </a:cubicBezTo>
                    <a:cubicBezTo>
                      <a:pt x="1959" y="6742"/>
                      <a:pt x="556" y="10128"/>
                      <a:pt x="556" y="13658"/>
                    </a:cubicBezTo>
                    <a:cubicBezTo>
                      <a:pt x="556" y="17189"/>
                      <a:pt x="1959" y="20575"/>
                      <a:pt x="4455" y="23071"/>
                    </a:cubicBezTo>
                    <a:cubicBezTo>
                      <a:pt x="6951" y="25567"/>
                      <a:pt x="10337" y="26970"/>
                      <a:pt x="13868" y="269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40" name="任意多边形: 形状 69039">
                <a:extLst>
                  <a:ext uri="{FF2B5EF4-FFF2-40B4-BE49-F238E27FC236}">
                    <a16:creationId xmlns:a16="http://schemas.microsoft.com/office/drawing/2014/main" id="{C49CD63A-BF64-0353-C753-576D13C3C859}"/>
                  </a:ext>
                </a:extLst>
              </p:cNvPr>
              <p:cNvSpPr/>
              <p:nvPr/>
            </p:nvSpPr>
            <p:spPr>
              <a:xfrm>
                <a:off x="4577444" y="2813381"/>
                <a:ext cx="26623" cy="26623"/>
              </a:xfrm>
              <a:custGeom>
                <a:avLst/>
                <a:gdLst>
                  <a:gd name="connsiteX0" fmla="*/ 13617 w 26623"/>
                  <a:gd name="connsiteY0" fmla="*/ 26861 h 26623"/>
                  <a:gd name="connsiteX1" fmla="*/ 23030 w 26623"/>
                  <a:gd name="connsiteY1" fmla="*/ 22962 h 26623"/>
                  <a:gd name="connsiteX2" fmla="*/ 26929 w 26623"/>
                  <a:gd name="connsiteY2" fmla="*/ 13549 h 26623"/>
                  <a:gd name="connsiteX3" fmla="*/ 23030 w 26623"/>
                  <a:gd name="connsiteY3" fmla="*/ 4136 h 26623"/>
                  <a:gd name="connsiteX4" fmla="*/ 13617 w 26623"/>
                  <a:gd name="connsiteY4" fmla="*/ 237 h 26623"/>
                  <a:gd name="connsiteX5" fmla="*/ 4204 w 26623"/>
                  <a:gd name="connsiteY5" fmla="*/ 4136 h 26623"/>
                  <a:gd name="connsiteX6" fmla="*/ 306 w 26623"/>
                  <a:gd name="connsiteY6" fmla="*/ 13549 h 26623"/>
                  <a:gd name="connsiteX7" fmla="*/ 4204 w 26623"/>
                  <a:gd name="connsiteY7" fmla="*/ 22962 h 26623"/>
                  <a:gd name="connsiteX8" fmla="*/ 13617 w 26623"/>
                  <a:gd name="connsiteY8" fmla="*/ 268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7" y="26861"/>
                    </a:moveTo>
                    <a:cubicBezTo>
                      <a:pt x="17147" y="26861"/>
                      <a:pt x="20534" y="25458"/>
                      <a:pt x="23030" y="22962"/>
                    </a:cubicBezTo>
                    <a:cubicBezTo>
                      <a:pt x="25526" y="20465"/>
                      <a:pt x="26929" y="17079"/>
                      <a:pt x="26929" y="13549"/>
                    </a:cubicBezTo>
                    <a:cubicBezTo>
                      <a:pt x="26929" y="10019"/>
                      <a:pt x="25526" y="6633"/>
                      <a:pt x="23030" y="4136"/>
                    </a:cubicBezTo>
                    <a:cubicBezTo>
                      <a:pt x="20534" y="1640"/>
                      <a:pt x="17147" y="237"/>
                      <a:pt x="13617" y="237"/>
                    </a:cubicBezTo>
                    <a:cubicBezTo>
                      <a:pt x="10087" y="237"/>
                      <a:pt x="6701" y="1640"/>
                      <a:pt x="4204" y="4136"/>
                    </a:cubicBezTo>
                    <a:cubicBezTo>
                      <a:pt x="1708" y="6633"/>
                      <a:pt x="306" y="10019"/>
                      <a:pt x="306" y="13549"/>
                    </a:cubicBezTo>
                    <a:cubicBezTo>
                      <a:pt x="306" y="17079"/>
                      <a:pt x="1708" y="20465"/>
                      <a:pt x="4204" y="22962"/>
                    </a:cubicBezTo>
                    <a:cubicBezTo>
                      <a:pt x="6701" y="25458"/>
                      <a:pt x="10087" y="26861"/>
                      <a:pt x="13617" y="268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41" name="任意多边形: 形状 69040">
                <a:extLst>
                  <a:ext uri="{FF2B5EF4-FFF2-40B4-BE49-F238E27FC236}">
                    <a16:creationId xmlns:a16="http://schemas.microsoft.com/office/drawing/2014/main" id="{6C511DE0-BA8D-C95A-1C87-4970FC620AA8}"/>
                  </a:ext>
                </a:extLst>
              </p:cNvPr>
              <p:cNvSpPr/>
              <p:nvPr/>
            </p:nvSpPr>
            <p:spPr>
              <a:xfrm>
                <a:off x="7515620" y="3485499"/>
                <a:ext cx="26623" cy="26623"/>
              </a:xfrm>
              <a:custGeom>
                <a:avLst/>
                <a:gdLst>
                  <a:gd name="connsiteX0" fmla="*/ 13864 w 26623"/>
                  <a:gd name="connsiteY0" fmla="*/ 26917 h 26623"/>
                  <a:gd name="connsiteX1" fmla="*/ 23277 w 26623"/>
                  <a:gd name="connsiteY1" fmla="*/ 23018 h 26623"/>
                  <a:gd name="connsiteX2" fmla="*/ 27176 w 26623"/>
                  <a:gd name="connsiteY2" fmla="*/ 13605 h 26623"/>
                  <a:gd name="connsiteX3" fmla="*/ 23277 w 26623"/>
                  <a:gd name="connsiteY3" fmla="*/ 4193 h 26623"/>
                  <a:gd name="connsiteX4" fmla="*/ 13864 w 26623"/>
                  <a:gd name="connsiteY4" fmla="*/ 294 h 26623"/>
                  <a:gd name="connsiteX5" fmla="*/ 4451 w 26623"/>
                  <a:gd name="connsiteY5" fmla="*/ 4193 h 26623"/>
                  <a:gd name="connsiteX6" fmla="*/ 552 w 26623"/>
                  <a:gd name="connsiteY6" fmla="*/ 13605 h 26623"/>
                  <a:gd name="connsiteX7" fmla="*/ 4451 w 26623"/>
                  <a:gd name="connsiteY7" fmla="*/ 23018 h 26623"/>
                  <a:gd name="connsiteX8" fmla="*/ 13864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4" y="26917"/>
                    </a:moveTo>
                    <a:cubicBezTo>
                      <a:pt x="17394" y="26917"/>
                      <a:pt x="20780" y="25514"/>
                      <a:pt x="23277" y="23018"/>
                    </a:cubicBezTo>
                    <a:cubicBezTo>
                      <a:pt x="25773" y="20522"/>
                      <a:pt x="27176" y="17136"/>
                      <a:pt x="27176" y="13605"/>
                    </a:cubicBezTo>
                    <a:cubicBezTo>
                      <a:pt x="27176" y="10075"/>
                      <a:pt x="25773" y="6689"/>
                      <a:pt x="23277" y="4193"/>
                    </a:cubicBezTo>
                    <a:cubicBezTo>
                      <a:pt x="20780" y="1696"/>
                      <a:pt x="17394" y="294"/>
                      <a:pt x="13864" y="294"/>
                    </a:cubicBezTo>
                    <a:cubicBezTo>
                      <a:pt x="10334" y="294"/>
                      <a:pt x="6948" y="1696"/>
                      <a:pt x="4451" y="4193"/>
                    </a:cubicBezTo>
                    <a:cubicBezTo>
                      <a:pt x="1955" y="6689"/>
                      <a:pt x="552" y="10075"/>
                      <a:pt x="552" y="13605"/>
                    </a:cubicBezTo>
                    <a:cubicBezTo>
                      <a:pt x="552" y="17136"/>
                      <a:pt x="1955" y="20522"/>
                      <a:pt x="4451" y="23018"/>
                    </a:cubicBezTo>
                    <a:cubicBezTo>
                      <a:pt x="6948" y="25514"/>
                      <a:pt x="10334" y="26917"/>
                      <a:pt x="13864" y="269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42" name="任意多边形: 形状 69041">
                <a:extLst>
                  <a:ext uri="{FF2B5EF4-FFF2-40B4-BE49-F238E27FC236}">
                    <a16:creationId xmlns:a16="http://schemas.microsoft.com/office/drawing/2014/main" id="{01653CF2-9ECA-116A-6B5E-B1C31E28D06E}"/>
                  </a:ext>
                </a:extLst>
              </p:cNvPr>
              <p:cNvSpPr/>
              <p:nvPr/>
            </p:nvSpPr>
            <p:spPr>
              <a:xfrm>
                <a:off x="7266452" y="3602439"/>
                <a:ext cx="26623" cy="26623"/>
              </a:xfrm>
              <a:custGeom>
                <a:avLst/>
                <a:gdLst>
                  <a:gd name="connsiteX0" fmla="*/ 13843 w 26623"/>
                  <a:gd name="connsiteY0" fmla="*/ 26927 h 26623"/>
                  <a:gd name="connsiteX1" fmla="*/ 23256 w 26623"/>
                  <a:gd name="connsiteY1" fmla="*/ 23028 h 26623"/>
                  <a:gd name="connsiteX2" fmla="*/ 27155 w 26623"/>
                  <a:gd name="connsiteY2" fmla="*/ 13615 h 26623"/>
                  <a:gd name="connsiteX3" fmla="*/ 23256 w 26623"/>
                  <a:gd name="connsiteY3" fmla="*/ 4203 h 26623"/>
                  <a:gd name="connsiteX4" fmla="*/ 13843 w 26623"/>
                  <a:gd name="connsiteY4" fmla="*/ 304 h 26623"/>
                  <a:gd name="connsiteX5" fmla="*/ 4430 w 26623"/>
                  <a:gd name="connsiteY5" fmla="*/ 4203 h 26623"/>
                  <a:gd name="connsiteX6" fmla="*/ 531 w 26623"/>
                  <a:gd name="connsiteY6" fmla="*/ 13615 h 26623"/>
                  <a:gd name="connsiteX7" fmla="*/ 4430 w 26623"/>
                  <a:gd name="connsiteY7" fmla="*/ 23028 h 26623"/>
                  <a:gd name="connsiteX8" fmla="*/ 13843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3" y="26927"/>
                    </a:moveTo>
                    <a:cubicBezTo>
                      <a:pt x="17373" y="26927"/>
                      <a:pt x="20759" y="25524"/>
                      <a:pt x="23256" y="23028"/>
                    </a:cubicBezTo>
                    <a:cubicBezTo>
                      <a:pt x="25752" y="20532"/>
                      <a:pt x="27155" y="17146"/>
                      <a:pt x="27155" y="13615"/>
                    </a:cubicBezTo>
                    <a:cubicBezTo>
                      <a:pt x="27155" y="10085"/>
                      <a:pt x="25752" y="6699"/>
                      <a:pt x="23256" y="4203"/>
                    </a:cubicBezTo>
                    <a:cubicBezTo>
                      <a:pt x="20759" y="1706"/>
                      <a:pt x="17373" y="304"/>
                      <a:pt x="13843" y="304"/>
                    </a:cubicBezTo>
                    <a:cubicBezTo>
                      <a:pt x="10313" y="304"/>
                      <a:pt x="6927" y="1706"/>
                      <a:pt x="4430" y="4203"/>
                    </a:cubicBezTo>
                    <a:cubicBezTo>
                      <a:pt x="1934" y="6699"/>
                      <a:pt x="531" y="10085"/>
                      <a:pt x="531" y="13615"/>
                    </a:cubicBezTo>
                    <a:cubicBezTo>
                      <a:pt x="531" y="17146"/>
                      <a:pt x="1934" y="20532"/>
                      <a:pt x="4430" y="23028"/>
                    </a:cubicBezTo>
                    <a:cubicBezTo>
                      <a:pt x="6927" y="25524"/>
                      <a:pt x="10313" y="26927"/>
                      <a:pt x="13843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43" name="任意多边形: 形状 69042">
                <a:extLst>
                  <a:ext uri="{FF2B5EF4-FFF2-40B4-BE49-F238E27FC236}">
                    <a16:creationId xmlns:a16="http://schemas.microsoft.com/office/drawing/2014/main" id="{A11A338C-B6EF-9F12-7A94-125069E0579D}"/>
                  </a:ext>
                </a:extLst>
              </p:cNvPr>
              <p:cNvSpPr/>
              <p:nvPr/>
            </p:nvSpPr>
            <p:spPr>
              <a:xfrm>
                <a:off x="5640111" y="4392133"/>
                <a:ext cx="26623" cy="26623"/>
              </a:xfrm>
              <a:custGeom>
                <a:avLst/>
                <a:gdLst>
                  <a:gd name="connsiteX0" fmla="*/ 13706 w 26623"/>
                  <a:gd name="connsiteY0" fmla="*/ 26993 h 26623"/>
                  <a:gd name="connsiteX1" fmla="*/ 23119 w 26623"/>
                  <a:gd name="connsiteY1" fmla="*/ 23094 h 26623"/>
                  <a:gd name="connsiteX2" fmla="*/ 27018 w 26623"/>
                  <a:gd name="connsiteY2" fmla="*/ 13682 h 26623"/>
                  <a:gd name="connsiteX3" fmla="*/ 23119 w 26623"/>
                  <a:gd name="connsiteY3" fmla="*/ 4269 h 26623"/>
                  <a:gd name="connsiteX4" fmla="*/ 13706 w 26623"/>
                  <a:gd name="connsiteY4" fmla="*/ 370 h 26623"/>
                  <a:gd name="connsiteX5" fmla="*/ 4294 w 26623"/>
                  <a:gd name="connsiteY5" fmla="*/ 4269 h 26623"/>
                  <a:gd name="connsiteX6" fmla="*/ 395 w 26623"/>
                  <a:gd name="connsiteY6" fmla="*/ 13682 h 26623"/>
                  <a:gd name="connsiteX7" fmla="*/ 4294 w 26623"/>
                  <a:gd name="connsiteY7" fmla="*/ 23094 h 26623"/>
                  <a:gd name="connsiteX8" fmla="*/ 13706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6" y="26993"/>
                    </a:moveTo>
                    <a:cubicBezTo>
                      <a:pt x="17237" y="26993"/>
                      <a:pt x="20623" y="25591"/>
                      <a:pt x="23119" y="23094"/>
                    </a:cubicBezTo>
                    <a:cubicBezTo>
                      <a:pt x="25615" y="20598"/>
                      <a:pt x="27018" y="17212"/>
                      <a:pt x="27018" y="13682"/>
                    </a:cubicBezTo>
                    <a:cubicBezTo>
                      <a:pt x="27018" y="10151"/>
                      <a:pt x="25615" y="6765"/>
                      <a:pt x="23119" y="4269"/>
                    </a:cubicBezTo>
                    <a:cubicBezTo>
                      <a:pt x="20623" y="1773"/>
                      <a:pt x="17237" y="370"/>
                      <a:pt x="13706" y="370"/>
                    </a:cubicBezTo>
                    <a:cubicBezTo>
                      <a:pt x="10176" y="370"/>
                      <a:pt x="6790" y="1773"/>
                      <a:pt x="4294" y="4269"/>
                    </a:cubicBezTo>
                    <a:cubicBezTo>
                      <a:pt x="1797" y="6765"/>
                      <a:pt x="395" y="10151"/>
                      <a:pt x="395" y="13682"/>
                    </a:cubicBezTo>
                    <a:cubicBezTo>
                      <a:pt x="395" y="17212"/>
                      <a:pt x="1797" y="20598"/>
                      <a:pt x="4294" y="23094"/>
                    </a:cubicBezTo>
                    <a:cubicBezTo>
                      <a:pt x="6790" y="25591"/>
                      <a:pt x="10176" y="26993"/>
                      <a:pt x="13706" y="269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44" name="任意多边形: 形状 69043">
                <a:extLst>
                  <a:ext uri="{FF2B5EF4-FFF2-40B4-BE49-F238E27FC236}">
                    <a16:creationId xmlns:a16="http://schemas.microsoft.com/office/drawing/2014/main" id="{DB45B554-81EF-B98F-2291-155AE010A53B}"/>
                  </a:ext>
                </a:extLst>
              </p:cNvPr>
              <p:cNvSpPr/>
              <p:nvPr/>
            </p:nvSpPr>
            <p:spPr>
              <a:xfrm>
                <a:off x="7049360" y="2841462"/>
                <a:ext cx="26623" cy="26623"/>
              </a:xfrm>
              <a:custGeom>
                <a:avLst/>
                <a:gdLst>
                  <a:gd name="connsiteX0" fmla="*/ 13825 w 26623"/>
                  <a:gd name="connsiteY0" fmla="*/ 26863 h 26623"/>
                  <a:gd name="connsiteX1" fmla="*/ 23237 w 26623"/>
                  <a:gd name="connsiteY1" fmla="*/ 22964 h 26623"/>
                  <a:gd name="connsiteX2" fmla="*/ 27136 w 26623"/>
                  <a:gd name="connsiteY2" fmla="*/ 13551 h 26623"/>
                  <a:gd name="connsiteX3" fmla="*/ 23237 w 26623"/>
                  <a:gd name="connsiteY3" fmla="*/ 4139 h 26623"/>
                  <a:gd name="connsiteX4" fmla="*/ 13825 w 26623"/>
                  <a:gd name="connsiteY4" fmla="*/ 240 h 26623"/>
                  <a:gd name="connsiteX5" fmla="*/ 4412 w 26623"/>
                  <a:gd name="connsiteY5" fmla="*/ 4139 h 26623"/>
                  <a:gd name="connsiteX6" fmla="*/ 513 w 26623"/>
                  <a:gd name="connsiteY6" fmla="*/ 13551 h 26623"/>
                  <a:gd name="connsiteX7" fmla="*/ 4412 w 26623"/>
                  <a:gd name="connsiteY7" fmla="*/ 22964 h 26623"/>
                  <a:gd name="connsiteX8" fmla="*/ 13825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863"/>
                    </a:moveTo>
                    <a:cubicBezTo>
                      <a:pt x="17355" y="26863"/>
                      <a:pt x="20741" y="25460"/>
                      <a:pt x="23237" y="22964"/>
                    </a:cubicBezTo>
                    <a:cubicBezTo>
                      <a:pt x="25734" y="20468"/>
                      <a:pt x="27136" y="17082"/>
                      <a:pt x="27136" y="13551"/>
                    </a:cubicBezTo>
                    <a:cubicBezTo>
                      <a:pt x="27136" y="10021"/>
                      <a:pt x="25734" y="6635"/>
                      <a:pt x="23237" y="4139"/>
                    </a:cubicBezTo>
                    <a:cubicBezTo>
                      <a:pt x="20741" y="1642"/>
                      <a:pt x="17355" y="240"/>
                      <a:pt x="13825" y="240"/>
                    </a:cubicBezTo>
                    <a:cubicBezTo>
                      <a:pt x="10295" y="240"/>
                      <a:pt x="6908" y="1642"/>
                      <a:pt x="4412" y="4139"/>
                    </a:cubicBezTo>
                    <a:cubicBezTo>
                      <a:pt x="1916" y="6635"/>
                      <a:pt x="513" y="10021"/>
                      <a:pt x="513" y="13551"/>
                    </a:cubicBezTo>
                    <a:cubicBezTo>
                      <a:pt x="513" y="17082"/>
                      <a:pt x="1916" y="20468"/>
                      <a:pt x="4412" y="22964"/>
                    </a:cubicBezTo>
                    <a:cubicBezTo>
                      <a:pt x="6908" y="25460"/>
                      <a:pt x="10295" y="26863"/>
                      <a:pt x="13825" y="268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45" name="任意多边形: 形状 69044">
                <a:extLst>
                  <a:ext uri="{FF2B5EF4-FFF2-40B4-BE49-F238E27FC236}">
                    <a16:creationId xmlns:a16="http://schemas.microsoft.com/office/drawing/2014/main" id="{B5181393-C652-890B-9F61-D33A104A9342}"/>
                  </a:ext>
                </a:extLst>
              </p:cNvPr>
              <p:cNvSpPr/>
              <p:nvPr/>
            </p:nvSpPr>
            <p:spPr>
              <a:xfrm>
                <a:off x="6332885" y="4384577"/>
                <a:ext cx="26623" cy="26623"/>
              </a:xfrm>
              <a:custGeom>
                <a:avLst/>
                <a:gdLst>
                  <a:gd name="connsiteX0" fmla="*/ 13765 w 26623"/>
                  <a:gd name="connsiteY0" fmla="*/ 26993 h 26623"/>
                  <a:gd name="connsiteX1" fmla="*/ 23177 w 26623"/>
                  <a:gd name="connsiteY1" fmla="*/ 23094 h 26623"/>
                  <a:gd name="connsiteX2" fmla="*/ 27076 w 26623"/>
                  <a:gd name="connsiteY2" fmla="*/ 13681 h 26623"/>
                  <a:gd name="connsiteX3" fmla="*/ 23177 w 26623"/>
                  <a:gd name="connsiteY3" fmla="*/ 4268 h 26623"/>
                  <a:gd name="connsiteX4" fmla="*/ 13765 w 26623"/>
                  <a:gd name="connsiteY4" fmla="*/ 369 h 26623"/>
                  <a:gd name="connsiteX5" fmla="*/ 4352 w 26623"/>
                  <a:gd name="connsiteY5" fmla="*/ 4268 h 26623"/>
                  <a:gd name="connsiteX6" fmla="*/ 453 w 26623"/>
                  <a:gd name="connsiteY6" fmla="*/ 13681 h 26623"/>
                  <a:gd name="connsiteX7" fmla="*/ 4352 w 26623"/>
                  <a:gd name="connsiteY7" fmla="*/ 23094 h 26623"/>
                  <a:gd name="connsiteX8" fmla="*/ 13765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5" y="26993"/>
                    </a:moveTo>
                    <a:cubicBezTo>
                      <a:pt x="17295" y="26993"/>
                      <a:pt x="20681" y="25590"/>
                      <a:pt x="23177" y="23094"/>
                    </a:cubicBezTo>
                    <a:cubicBezTo>
                      <a:pt x="25674" y="20597"/>
                      <a:pt x="27076" y="17211"/>
                      <a:pt x="27076" y="13681"/>
                    </a:cubicBezTo>
                    <a:cubicBezTo>
                      <a:pt x="27076" y="10151"/>
                      <a:pt x="25674" y="6765"/>
                      <a:pt x="23177" y="4268"/>
                    </a:cubicBezTo>
                    <a:cubicBezTo>
                      <a:pt x="20681" y="1772"/>
                      <a:pt x="17295" y="369"/>
                      <a:pt x="13765" y="369"/>
                    </a:cubicBezTo>
                    <a:cubicBezTo>
                      <a:pt x="10234" y="369"/>
                      <a:pt x="6848" y="1772"/>
                      <a:pt x="4352" y="4268"/>
                    </a:cubicBezTo>
                    <a:cubicBezTo>
                      <a:pt x="1856" y="6765"/>
                      <a:pt x="453" y="10151"/>
                      <a:pt x="453" y="13681"/>
                    </a:cubicBezTo>
                    <a:cubicBezTo>
                      <a:pt x="453" y="17211"/>
                      <a:pt x="1856" y="20597"/>
                      <a:pt x="4352" y="23094"/>
                    </a:cubicBezTo>
                    <a:cubicBezTo>
                      <a:pt x="6848" y="25590"/>
                      <a:pt x="10234" y="26993"/>
                      <a:pt x="13765" y="269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46" name="任意多边形: 形状 69045">
                <a:extLst>
                  <a:ext uri="{FF2B5EF4-FFF2-40B4-BE49-F238E27FC236}">
                    <a16:creationId xmlns:a16="http://schemas.microsoft.com/office/drawing/2014/main" id="{F8375916-A8A8-2959-EE9A-CF30AD0D7ACA}"/>
                  </a:ext>
                </a:extLst>
              </p:cNvPr>
              <p:cNvSpPr/>
              <p:nvPr/>
            </p:nvSpPr>
            <p:spPr>
              <a:xfrm>
                <a:off x="7342890" y="4622262"/>
                <a:ext cx="26623" cy="26623"/>
              </a:xfrm>
              <a:custGeom>
                <a:avLst/>
                <a:gdLst>
                  <a:gd name="connsiteX0" fmla="*/ 13849 w 26623"/>
                  <a:gd name="connsiteY0" fmla="*/ 27013 h 26623"/>
                  <a:gd name="connsiteX1" fmla="*/ 23262 w 26623"/>
                  <a:gd name="connsiteY1" fmla="*/ 23114 h 26623"/>
                  <a:gd name="connsiteX2" fmla="*/ 27161 w 26623"/>
                  <a:gd name="connsiteY2" fmla="*/ 13701 h 26623"/>
                  <a:gd name="connsiteX3" fmla="*/ 23262 w 26623"/>
                  <a:gd name="connsiteY3" fmla="*/ 4288 h 26623"/>
                  <a:gd name="connsiteX4" fmla="*/ 13849 w 26623"/>
                  <a:gd name="connsiteY4" fmla="*/ 389 h 26623"/>
                  <a:gd name="connsiteX5" fmla="*/ 4437 w 26623"/>
                  <a:gd name="connsiteY5" fmla="*/ 4288 h 26623"/>
                  <a:gd name="connsiteX6" fmla="*/ 538 w 26623"/>
                  <a:gd name="connsiteY6" fmla="*/ 13701 h 26623"/>
                  <a:gd name="connsiteX7" fmla="*/ 4437 w 26623"/>
                  <a:gd name="connsiteY7" fmla="*/ 23114 h 26623"/>
                  <a:gd name="connsiteX8" fmla="*/ 13849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9" y="27013"/>
                    </a:moveTo>
                    <a:cubicBezTo>
                      <a:pt x="17380" y="27013"/>
                      <a:pt x="20766" y="25610"/>
                      <a:pt x="23262" y="23114"/>
                    </a:cubicBezTo>
                    <a:cubicBezTo>
                      <a:pt x="25758" y="20617"/>
                      <a:pt x="27161" y="17231"/>
                      <a:pt x="27161" y="13701"/>
                    </a:cubicBezTo>
                    <a:cubicBezTo>
                      <a:pt x="27161" y="10171"/>
                      <a:pt x="25758" y="6784"/>
                      <a:pt x="23262" y="4288"/>
                    </a:cubicBezTo>
                    <a:cubicBezTo>
                      <a:pt x="20766" y="1792"/>
                      <a:pt x="17380" y="389"/>
                      <a:pt x="13849" y="389"/>
                    </a:cubicBezTo>
                    <a:cubicBezTo>
                      <a:pt x="10319" y="389"/>
                      <a:pt x="6933" y="1792"/>
                      <a:pt x="4437" y="4288"/>
                    </a:cubicBezTo>
                    <a:cubicBezTo>
                      <a:pt x="1940" y="6784"/>
                      <a:pt x="538" y="10171"/>
                      <a:pt x="538" y="13701"/>
                    </a:cubicBezTo>
                    <a:cubicBezTo>
                      <a:pt x="538" y="17231"/>
                      <a:pt x="1940" y="20617"/>
                      <a:pt x="4437" y="23114"/>
                    </a:cubicBezTo>
                    <a:cubicBezTo>
                      <a:pt x="6933" y="25610"/>
                      <a:pt x="10319" y="27013"/>
                      <a:pt x="13849" y="270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47" name="任意多边形: 形状 69046">
                <a:extLst>
                  <a:ext uri="{FF2B5EF4-FFF2-40B4-BE49-F238E27FC236}">
                    <a16:creationId xmlns:a16="http://schemas.microsoft.com/office/drawing/2014/main" id="{48DE9825-218C-16DE-4F68-B952F30DE68F}"/>
                  </a:ext>
                </a:extLst>
              </p:cNvPr>
              <p:cNvSpPr/>
              <p:nvPr/>
            </p:nvSpPr>
            <p:spPr>
              <a:xfrm>
                <a:off x="6540689" y="2567868"/>
                <a:ext cx="26623" cy="26623"/>
              </a:xfrm>
              <a:custGeom>
                <a:avLst/>
                <a:gdLst>
                  <a:gd name="connsiteX0" fmla="*/ 13782 w 26623"/>
                  <a:gd name="connsiteY0" fmla="*/ 26840 h 26623"/>
                  <a:gd name="connsiteX1" fmla="*/ 23195 w 26623"/>
                  <a:gd name="connsiteY1" fmla="*/ 22941 h 26623"/>
                  <a:gd name="connsiteX2" fmla="*/ 27094 w 26623"/>
                  <a:gd name="connsiteY2" fmla="*/ 13528 h 26623"/>
                  <a:gd name="connsiteX3" fmla="*/ 23195 w 26623"/>
                  <a:gd name="connsiteY3" fmla="*/ 4116 h 26623"/>
                  <a:gd name="connsiteX4" fmla="*/ 13782 w 26623"/>
                  <a:gd name="connsiteY4" fmla="*/ 217 h 26623"/>
                  <a:gd name="connsiteX5" fmla="*/ 4369 w 26623"/>
                  <a:gd name="connsiteY5" fmla="*/ 4116 h 26623"/>
                  <a:gd name="connsiteX6" fmla="*/ 470 w 26623"/>
                  <a:gd name="connsiteY6" fmla="*/ 13528 h 26623"/>
                  <a:gd name="connsiteX7" fmla="*/ 4369 w 26623"/>
                  <a:gd name="connsiteY7" fmla="*/ 22941 h 26623"/>
                  <a:gd name="connsiteX8" fmla="*/ 13782 w 26623"/>
                  <a:gd name="connsiteY8" fmla="*/ 268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840"/>
                    </a:moveTo>
                    <a:cubicBezTo>
                      <a:pt x="17312" y="26840"/>
                      <a:pt x="20698" y="25437"/>
                      <a:pt x="23195" y="22941"/>
                    </a:cubicBezTo>
                    <a:cubicBezTo>
                      <a:pt x="25691" y="20445"/>
                      <a:pt x="27094" y="17059"/>
                      <a:pt x="27094" y="13528"/>
                    </a:cubicBezTo>
                    <a:cubicBezTo>
                      <a:pt x="27094" y="9998"/>
                      <a:pt x="25691" y="6612"/>
                      <a:pt x="23195" y="4116"/>
                    </a:cubicBezTo>
                    <a:cubicBezTo>
                      <a:pt x="20698" y="1619"/>
                      <a:pt x="17312" y="217"/>
                      <a:pt x="13782" y="217"/>
                    </a:cubicBezTo>
                    <a:cubicBezTo>
                      <a:pt x="10252" y="217"/>
                      <a:pt x="6866" y="1619"/>
                      <a:pt x="4369" y="4116"/>
                    </a:cubicBezTo>
                    <a:cubicBezTo>
                      <a:pt x="1873" y="6612"/>
                      <a:pt x="470" y="9998"/>
                      <a:pt x="470" y="13528"/>
                    </a:cubicBezTo>
                    <a:cubicBezTo>
                      <a:pt x="470" y="17059"/>
                      <a:pt x="1873" y="20445"/>
                      <a:pt x="4369" y="22941"/>
                    </a:cubicBezTo>
                    <a:cubicBezTo>
                      <a:pt x="6866" y="25437"/>
                      <a:pt x="10252" y="26840"/>
                      <a:pt x="13782" y="2684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48" name="任意多边形: 形状 69047">
                <a:extLst>
                  <a:ext uri="{FF2B5EF4-FFF2-40B4-BE49-F238E27FC236}">
                    <a16:creationId xmlns:a16="http://schemas.microsoft.com/office/drawing/2014/main" id="{B8EF4C4A-19AA-D8AA-E755-33E95ECC702C}"/>
                  </a:ext>
                </a:extLst>
              </p:cNvPr>
              <p:cNvSpPr/>
              <p:nvPr/>
            </p:nvSpPr>
            <p:spPr>
              <a:xfrm>
                <a:off x="5251161" y="3405384"/>
                <a:ext cx="26623" cy="26623"/>
              </a:xfrm>
              <a:custGeom>
                <a:avLst/>
                <a:gdLst>
                  <a:gd name="connsiteX0" fmla="*/ 13674 w 26623"/>
                  <a:gd name="connsiteY0" fmla="*/ 26910 h 26623"/>
                  <a:gd name="connsiteX1" fmla="*/ 23086 w 26623"/>
                  <a:gd name="connsiteY1" fmla="*/ 23011 h 26623"/>
                  <a:gd name="connsiteX2" fmla="*/ 26985 w 26623"/>
                  <a:gd name="connsiteY2" fmla="*/ 13599 h 26623"/>
                  <a:gd name="connsiteX3" fmla="*/ 23086 w 26623"/>
                  <a:gd name="connsiteY3" fmla="*/ 4186 h 26623"/>
                  <a:gd name="connsiteX4" fmla="*/ 13674 w 26623"/>
                  <a:gd name="connsiteY4" fmla="*/ 287 h 26623"/>
                  <a:gd name="connsiteX5" fmla="*/ 4261 w 26623"/>
                  <a:gd name="connsiteY5" fmla="*/ 4186 h 26623"/>
                  <a:gd name="connsiteX6" fmla="*/ 362 w 26623"/>
                  <a:gd name="connsiteY6" fmla="*/ 13599 h 26623"/>
                  <a:gd name="connsiteX7" fmla="*/ 4261 w 26623"/>
                  <a:gd name="connsiteY7" fmla="*/ 23011 h 26623"/>
                  <a:gd name="connsiteX8" fmla="*/ 13674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4" y="26910"/>
                    </a:moveTo>
                    <a:cubicBezTo>
                      <a:pt x="17204" y="26910"/>
                      <a:pt x="20590" y="25508"/>
                      <a:pt x="23086" y="23011"/>
                    </a:cubicBezTo>
                    <a:cubicBezTo>
                      <a:pt x="25583" y="20515"/>
                      <a:pt x="26985" y="17129"/>
                      <a:pt x="26985" y="13599"/>
                    </a:cubicBezTo>
                    <a:cubicBezTo>
                      <a:pt x="26985" y="10068"/>
                      <a:pt x="25583" y="6682"/>
                      <a:pt x="23086" y="4186"/>
                    </a:cubicBezTo>
                    <a:cubicBezTo>
                      <a:pt x="20590" y="1690"/>
                      <a:pt x="17204" y="287"/>
                      <a:pt x="13674" y="287"/>
                    </a:cubicBezTo>
                    <a:cubicBezTo>
                      <a:pt x="10143" y="287"/>
                      <a:pt x="6757" y="1690"/>
                      <a:pt x="4261" y="4186"/>
                    </a:cubicBezTo>
                    <a:cubicBezTo>
                      <a:pt x="1765" y="6682"/>
                      <a:pt x="362" y="10068"/>
                      <a:pt x="362" y="13599"/>
                    </a:cubicBezTo>
                    <a:cubicBezTo>
                      <a:pt x="362" y="17129"/>
                      <a:pt x="1765" y="20515"/>
                      <a:pt x="4261" y="23011"/>
                    </a:cubicBezTo>
                    <a:cubicBezTo>
                      <a:pt x="6757" y="25508"/>
                      <a:pt x="10143" y="26910"/>
                      <a:pt x="13674" y="269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49" name="任意多边形: 形状 69048">
                <a:extLst>
                  <a:ext uri="{FF2B5EF4-FFF2-40B4-BE49-F238E27FC236}">
                    <a16:creationId xmlns:a16="http://schemas.microsoft.com/office/drawing/2014/main" id="{49FFF6FC-F6FD-EC2D-3399-E533FF65123B}"/>
                  </a:ext>
                </a:extLst>
              </p:cNvPr>
              <p:cNvSpPr/>
              <p:nvPr/>
            </p:nvSpPr>
            <p:spPr>
              <a:xfrm>
                <a:off x="6769490" y="2944994"/>
                <a:ext cx="26623" cy="26623"/>
              </a:xfrm>
              <a:custGeom>
                <a:avLst/>
                <a:gdLst>
                  <a:gd name="connsiteX0" fmla="*/ 13801 w 26623"/>
                  <a:gd name="connsiteY0" fmla="*/ 26872 h 26623"/>
                  <a:gd name="connsiteX1" fmla="*/ 23214 w 26623"/>
                  <a:gd name="connsiteY1" fmla="*/ 22973 h 26623"/>
                  <a:gd name="connsiteX2" fmla="*/ 27113 w 26623"/>
                  <a:gd name="connsiteY2" fmla="*/ 13560 h 26623"/>
                  <a:gd name="connsiteX3" fmla="*/ 23214 w 26623"/>
                  <a:gd name="connsiteY3" fmla="*/ 4147 h 26623"/>
                  <a:gd name="connsiteX4" fmla="*/ 13801 w 26623"/>
                  <a:gd name="connsiteY4" fmla="*/ 248 h 26623"/>
                  <a:gd name="connsiteX5" fmla="*/ 4389 w 26623"/>
                  <a:gd name="connsiteY5" fmla="*/ 4147 h 26623"/>
                  <a:gd name="connsiteX6" fmla="*/ 490 w 26623"/>
                  <a:gd name="connsiteY6" fmla="*/ 13560 h 26623"/>
                  <a:gd name="connsiteX7" fmla="*/ 4389 w 26623"/>
                  <a:gd name="connsiteY7" fmla="*/ 22973 h 26623"/>
                  <a:gd name="connsiteX8" fmla="*/ 13801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72"/>
                    </a:moveTo>
                    <a:cubicBezTo>
                      <a:pt x="17332" y="26872"/>
                      <a:pt x="20718" y="25469"/>
                      <a:pt x="23214" y="22973"/>
                    </a:cubicBezTo>
                    <a:cubicBezTo>
                      <a:pt x="25710" y="20476"/>
                      <a:pt x="27113" y="17090"/>
                      <a:pt x="27113" y="13560"/>
                    </a:cubicBezTo>
                    <a:cubicBezTo>
                      <a:pt x="27113" y="10030"/>
                      <a:pt x="25710" y="6644"/>
                      <a:pt x="23214" y="4147"/>
                    </a:cubicBezTo>
                    <a:cubicBezTo>
                      <a:pt x="20718" y="1651"/>
                      <a:pt x="17332" y="248"/>
                      <a:pt x="13801" y="248"/>
                    </a:cubicBezTo>
                    <a:cubicBezTo>
                      <a:pt x="10271" y="248"/>
                      <a:pt x="6885" y="1651"/>
                      <a:pt x="4389" y="4147"/>
                    </a:cubicBezTo>
                    <a:cubicBezTo>
                      <a:pt x="1892" y="6644"/>
                      <a:pt x="490" y="10030"/>
                      <a:pt x="490" y="13560"/>
                    </a:cubicBezTo>
                    <a:cubicBezTo>
                      <a:pt x="490" y="17090"/>
                      <a:pt x="1892" y="20476"/>
                      <a:pt x="4389" y="22973"/>
                    </a:cubicBezTo>
                    <a:cubicBezTo>
                      <a:pt x="6885" y="25469"/>
                      <a:pt x="10271" y="26872"/>
                      <a:pt x="13801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50" name="任意多边形: 形状 69049">
                <a:extLst>
                  <a:ext uri="{FF2B5EF4-FFF2-40B4-BE49-F238E27FC236}">
                    <a16:creationId xmlns:a16="http://schemas.microsoft.com/office/drawing/2014/main" id="{E4CEA315-36E0-A3BB-D61C-E15A39B1A6AA}"/>
                  </a:ext>
                </a:extLst>
              </p:cNvPr>
              <p:cNvSpPr/>
              <p:nvPr/>
            </p:nvSpPr>
            <p:spPr>
              <a:xfrm>
                <a:off x="6121384" y="3464905"/>
                <a:ext cx="26623" cy="26623"/>
              </a:xfrm>
              <a:custGeom>
                <a:avLst/>
                <a:gdLst>
                  <a:gd name="connsiteX0" fmla="*/ 13747 w 26623"/>
                  <a:gd name="connsiteY0" fmla="*/ 26915 h 26623"/>
                  <a:gd name="connsiteX1" fmla="*/ 23160 w 26623"/>
                  <a:gd name="connsiteY1" fmla="*/ 23016 h 26623"/>
                  <a:gd name="connsiteX2" fmla="*/ 27058 w 26623"/>
                  <a:gd name="connsiteY2" fmla="*/ 13604 h 26623"/>
                  <a:gd name="connsiteX3" fmla="*/ 23160 w 26623"/>
                  <a:gd name="connsiteY3" fmla="*/ 4191 h 26623"/>
                  <a:gd name="connsiteX4" fmla="*/ 13747 w 26623"/>
                  <a:gd name="connsiteY4" fmla="*/ 292 h 26623"/>
                  <a:gd name="connsiteX5" fmla="*/ 4334 w 26623"/>
                  <a:gd name="connsiteY5" fmla="*/ 4191 h 26623"/>
                  <a:gd name="connsiteX6" fmla="*/ 435 w 26623"/>
                  <a:gd name="connsiteY6" fmla="*/ 13604 h 26623"/>
                  <a:gd name="connsiteX7" fmla="*/ 4334 w 26623"/>
                  <a:gd name="connsiteY7" fmla="*/ 23016 h 26623"/>
                  <a:gd name="connsiteX8" fmla="*/ 13747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6915"/>
                    </a:moveTo>
                    <a:cubicBezTo>
                      <a:pt x="17277" y="26915"/>
                      <a:pt x="20663" y="25513"/>
                      <a:pt x="23160" y="23016"/>
                    </a:cubicBezTo>
                    <a:cubicBezTo>
                      <a:pt x="25656" y="20520"/>
                      <a:pt x="27058" y="17134"/>
                      <a:pt x="27058" y="13604"/>
                    </a:cubicBezTo>
                    <a:cubicBezTo>
                      <a:pt x="27058" y="10073"/>
                      <a:pt x="25656" y="6687"/>
                      <a:pt x="23160" y="4191"/>
                    </a:cubicBezTo>
                    <a:cubicBezTo>
                      <a:pt x="20663" y="1695"/>
                      <a:pt x="17277" y="292"/>
                      <a:pt x="13747" y="292"/>
                    </a:cubicBezTo>
                    <a:cubicBezTo>
                      <a:pt x="10217" y="292"/>
                      <a:pt x="6830" y="1695"/>
                      <a:pt x="4334" y="4191"/>
                    </a:cubicBezTo>
                    <a:cubicBezTo>
                      <a:pt x="1838" y="6687"/>
                      <a:pt x="435" y="10073"/>
                      <a:pt x="435" y="13604"/>
                    </a:cubicBezTo>
                    <a:cubicBezTo>
                      <a:pt x="435" y="17134"/>
                      <a:pt x="1838" y="20520"/>
                      <a:pt x="4334" y="23016"/>
                    </a:cubicBezTo>
                    <a:cubicBezTo>
                      <a:pt x="6830" y="25513"/>
                      <a:pt x="10217" y="26915"/>
                      <a:pt x="13747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51" name="任意多边形: 形状 69050">
                <a:extLst>
                  <a:ext uri="{FF2B5EF4-FFF2-40B4-BE49-F238E27FC236}">
                    <a16:creationId xmlns:a16="http://schemas.microsoft.com/office/drawing/2014/main" id="{1EE45A2C-E8D4-943F-9ED1-26A30B014D43}"/>
                  </a:ext>
                </a:extLst>
              </p:cNvPr>
              <p:cNvSpPr/>
              <p:nvPr/>
            </p:nvSpPr>
            <p:spPr>
              <a:xfrm>
                <a:off x="6656323" y="4581469"/>
                <a:ext cx="26623" cy="26623"/>
              </a:xfrm>
              <a:custGeom>
                <a:avLst/>
                <a:gdLst>
                  <a:gd name="connsiteX0" fmla="*/ 13792 w 26623"/>
                  <a:gd name="connsiteY0" fmla="*/ 27009 h 26623"/>
                  <a:gd name="connsiteX1" fmla="*/ 23204 w 26623"/>
                  <a:gd name="connsiteY1" fmla="*/ 23110 h 26623"/>
                  <a:gd name="connsiteX2" fmla="*/ 27103 w 26623"/>
                  <a:gd name="connsiteY2" fmla="*/ 13698 h 26623"/>
                  <a:gd name="connsiteX3" fmla="*/ 23204 w 26623"/>
                  <a:gd name="connsiteY3" fmla="*/ 4285 h 26623"/>
                  <a:gd name="connsiteX4" fmla="*/ 13792 w 26623"/>
                  <a:gd name="connsiteY4" fmla="*/ 386 h 26623"/>
                  <a:gd name="connsiteX5" fmla="*/ 4379 w 26623"/>
                  <a:gd name="connsiteY5" fmla="*/ 4285 h 26623"/>
                  <a:gd name="connsiteX6" fmla="*/ 480 w 26623"/>
                  <a:gd name="connsiteY6" fmla="*/ 13698 h 26623"/>
                  <a:gd name="connsiteX7" fmla="*/ 4379 w 26623"/>
                  <a:gd name="connsiteY7" fmla="*/ 23110 h 26623"/>
                  <a:gd name="connsiteX8" fmla="*/ 13792 w 26623"/>
                  <a:gd name="connsiteY8" fmla="*/ 270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7009"/>
                    </a:moveTo>
                    <a:cubicBezTo>
                      <a:pt x="17322" y="27009"/>
                      <a:pt x="20708" y="25607"/>
                      <a:pt x="23204" y="23110"/>
                    </a:cubicBezTo>
                    <a:cubicBezTo>
                      <a:pt x="25701" y="20614"/>
                      <a:pt x="27103" y="17228"/>
                      <a:pt x="27103" y="13698"/>
                    </a:cubicBezTo>
                    <a:cubicBezTo>
                      <a:pt x="27103" y="10167"/>
                      <a:pt x="25701" y="6781"/>
                      <a:pt x="23204" y="4285"/>
                    </a:cubicBezTo>
                    <a:cubicBezTo>
                      <a:pt x="20708" y="1789"/>
                      <a:pt x="17322" y="386"/>
                      <a:pt x="13792" y="386"/>
                    </a:cubicBezTo>
                    <a:cubicBezTo>
                      <a:pt x="10261" y="386"/>
                      <a:pt x="6875" y="1789"/>
                      <a:pt x="4379" y="4285"/>
                    </a:cubicBezTo>
                    <a:cubicBezTo>
                      <a:pt x="1883" y="6781"/>
                      <a:pt x="480" y="10167"/>
                      <a:pt x="480" y="13698"/>
                    </a:cubicBezTo>
                    <a:cubicBezTo>
                      <a:pt x="480" y="17228"/>
                      <a:pt x="1883" y="20614"/>
                      <a:pt x="4379" y="23110"/>
                    </a:cubicBezTo>
                    <a:cubicBezTo>
                      <a:pt x="6875" y="25607"/>
                      <a:pt x="10261" y="27009"/>
                      <a:pt x="13792" y="2700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52" name="任意多边形: 形状 69051">
                <a:extLst>
                  <a:ext uri="{FF2B5EF4-FFF2-40B4-BE49-F238E27FC236}">
                    <a16:creationId xmlns:a16="http://schemas.microsoft.com/office/drawing/2014/main" id="{79400BC5-23F2-4663-83DD-6750CE9FE078}"/>
                  </a:ext>
                </a:extLst>
              </p:cNvPr>
              <p:cNvSpPr/>
              <p:nvPr/>
            </p:nvSpPr>
            <p:spPr>
              <a:xfrm>
                <a:off x="5540458" y="1657871"/>
                <a:ext cx="26623" cy="26623"/>
              </a:xfrm>
              <a:custGeom>
                <a:avLst/>
                <a:gdLst>
                  <a:gd name="connsiteX0" fmla="*/ 13698 w 26623"/>
                  <a:gd name="connsiteY0" fmla="*/ 26764 h 26623"/>
                  <a:gd name="connsiteX1" fmla="*/ 23111 w 26623"/>
                  <a:gd name="connsiteY1" fmla="*/ 22865 h 26623"/>
                  <a:gd name="connsiteX2" fmla="*/ 27010 w 26623"/>
                  <a:gd name="connsiteY2" fmla="*/ 13452 h 26623"/>
                  <a:gd name="connsiteX3" fmla="*/ 23111 w 26623"/>
                  <a:gd name="connsiteY3" fmla="*/ 4039 h 26623"/>
                  <a:gd name="connsiteX4" fmla="*/ 13698 w 26623"/>
                  <a:gd name="connsiteY4" fmla="*/ 140 h 26623"/>
                  <a:gd name="connsiteX5" fmla="*/ 4285 w 26623"/>
                  <a:gd name="connsiteY5" fmla="*/ 4039 h 26623"/>
                  <a:gd name="connsiteX6" fmla="*/ 386 w 26623"/>
                  <a:gd name="connsiteY6" fmla="*/ 13452 h 26623"/>
                  <a:gd name="connsiteX7" fmla="*/ 4285 w 26623"/>
                  <a:gd name="connsiteY7" fmla="*/ 22865 h 26623"/>
                  <a:gd name="connsiteX8" fmla="*/ 13698 w 26623"/>
                  <a:gd name="connsiteY8" fmla="*/ 267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8" y="26764"/>
                    </a:moveTo>
                    <a:cubicBezTo>
                      <a:pt x="17228" y="26764"/>
                      <a:pt x="20614" y="25361"/>
                      <a:pt x="23111" y="22865"/>
                    </a:cubicBezTo>
                    <a:cubicBezTo>
                      <a:pt x="25607" y="20368"/>
                      <a:pt x="27010" y="16982"/>
                      <a:pt x="27010" y="13452"/>
                    </a:cubicBezTo>
                    <a:cubicBezTo>
                      <a:pt x="27010" y="9922"/>
                      <a:pt x="25607" y="6536"/>
                      <a:pt x="23111" y="4039"/>
                    </a:cubicBezTo>
                    <a:cubicBezTo>
                      <a:pt x="20614" y="1543"/>
                      <a:pt x="17228" y="140"/>
                      <a:pt x="13698" y="140"/>
                    </a:cubicBezTo>
                    <a:cubicBezTo>
                      <a:pt x="10168" y="140"/>
                      <a:pt x="6782" y="1543"/>
                      <a:pt x="4285" y="4039"/>
                    </a:cubicBezTo>
                    <a:cubicBezTo>
                      <a:pt x="1789" y="6536"/>
                      <a:pt x="386" y="9922"/>
                      <a:pt x="386" y="13452"/>
                    </a:cubicBezTo>
                    <a:cubicBezTo>
                      <a:pt x="386" y="16982"/>
                      <a:pt x="1789" y="20368"/>
                      <a:pt x="4285" y="22865"/>
                    </a:cubicBezTo>
                    <a:cubicBezTo>
                      <a:pt x="6782" y="25361"/>
                      <a:pt x="10168" y="26764"/>
                      <a:pt x="13698" y="267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53" name="任意多边形: 形状 69052">
                <a:extLst>
                  <a:ext uri="{FF2B5EF4-FFF2-40B4-BE49-F238E27FC236}">
                    <a16:creationId xmlns:a16="http://schemas.microsoft.com/office/drawing/2014/main" id="{1B3BF06A-6B71-E8EC-2AE1-571A71C3AE3F}"/>
                  </a:ext>
                </a:extLst>
              </p:cNvPr>
              <p:cNvSpPr/>
              <p:nvPr/>
            </p:nvSpPr>
            <p:spPr>
              <a:xfrm>
                <a:off x="7758133" y="3868049"/>
                <a:ext cx="26623" cy="26623"/>
              </a:xfrm>
              <a:custGeom>
                <a:avLst/>
                <a:gdLst>
                  <a:gd name="connsiteX0" fmla="*/ 13884 w 26623"/>
                  <a:gd name="connsiteY0" fmla="*/ 26949 h 26623"/>
                  <a:gd name="connsiteX1" fmla="*/ 23297 w 26623"/>
                  <a:gd name="connsiteY1" fmla="*/ 23050 h 26623"/>
                  <a:gd name="connsiteX2" fmla="*/ 27196 w 26623"/>
                  <a:gd name="connsiteY2" fmla="*/ 13638 h 26623"/>
                  <a:gd name="connsiteX3" fmla="*/ 23297 w 26623"/>
                  <a:gd name="connsiteY3" fmla="*/ 4225 h 26623"/>
                  <a:gd name="connsiteX4" fmla="*/ 13884 w 26623"/>
                  <a:gd name="connsiteY4" fmla="*/ 326 h 26623"/>
                  <a:gd name="connsiteX5" fmla="*/ 4472 w 26623"/>
                  <a:gd name="connsiteY5" fmla="*/ 4225 h 26623"/>
                  <a:gd name="connsiteX6" fmla="*/ 573 w 26623"/>
                  <a:gd name="connsiteY6" fmla="*/ 13638 h 26623"/>
                  <a:gd name="connsiteX7" fmla="*/ 4472 w 26623"/>
                  <a:gd name="connsiteY7" fmla="*/ 23050 h 26623"/>
                  <a:gd name="connsiteX8" fmla="*/ 13884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4" y="26949"/>
                    </a:moveTo>
                    <a:cubicBezTo>
                      <a:pt x="17415" y="26949"/>
                      <a:pt x="20801" y="25547"/>
                      <a:pt x="23297" y="23050"/>
                    </a:cubicBezTo>
                    <a:cubicBezTo>
                      <a:pt x="25793" y="20554"/>
                      <a:pt x="27196" y="17168"/>
                      <a:pt x="27196" y="13638"/>
                    </a:cubicBezTo>
                    <a:cubicBezTo>
                      <a:pt x="27196" y="10107"/>
                      <a:pt x="25793" y="6721"/>
                      <a:pt x="23297" y="4225"/>
                    </a:cubicBezTo>
                    <a:cubicBezTo>
                      <a:pt x="20801" y="1729"/>
                      <a:pt x="17415" y="326"/>
                      <a:pt x="13884" y="326"/>
                    </a:cubicBezTo>
                    <a:cubicBezTo>
                      <a:pt x="10354" y="326"/>
                      <a:pt x="6968" y="1729"/>
                      <a:pt x="4472" y="4225"/>
                    </a:cubicBezTo>
                    <a:cubicBezTo>
                      <a:pt x="1975" y="6721"/>
                      <a:pt x="573" y="10107"/>
                      <a:pt x="573" y="13638"/>
                    </a:cubicBezTo>
                    <a:cubicBezTo>
                      <a:pt x="573" y="17168"/>
                      <a:pt x="1975" y="20554"/>
                      <a:pt x="4472" y="23050"/>
                    </a:cubicBezTo>
                    <a:cubicBezTo>
                      <a:pt x="6968" y="25547"/>
                      <a:pt x="10354" y="26949"/>
                      <a:pt x="13884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54" name="任意多边形: 形状 69053">
                <a:extLst>
                  <a:ext uri="{FF2B5EF4-FFF2-40B4-BE49-F238E27FC236}">
                    <a16:creationId xmlns:a16="http://schemas.microsoft.com/office/drawing/2014/main" id="{E5ECCBC9-724C-7AD0-272A-DA7DDE0C40CA}"/>
                  </a:ext>
                </a:extLst>
              </p:cNvPr>
              <p:cNvSpPr/>
              <p:nvPr/>
            </p:nvSpPr>
            <p:spPr>
              <a:xfrm>
                <a:off x="6249764" y="4457425"/>
                <a:ext cx="26623" cy="26623"/>
              </a:xfrm>
              <a:custGeom>
                <a:avLst/>
                <a:gdLst>
                  <a:gd name="connsiteX0" fmla="*/ 13758 w 26623"/>
                  <a:gd name="connsiteY0" fmla="*/ 26999 h 26623"/>
                  <a:gd name="connsiteX1" fmla="*/ 23170 w 26623"/>
                  <a:gd name="connsiteY1" fmla="*/ 23100 h 26623"/>
                  <a:gd name="connsiteX2" fmla="*/ 27069 w 26623"/>
                  <a:gd name="connsiteY2" fmla="*/ 13687 h 26623"/>
                  <a:gd name="connsiteX3" fmla="*/ 23170 w 26623"/>
                  <a:gd name="connsiteY3" fmla="*/ 4274 h 26623"/>
                  <a:gd name="connsiteX4" fmla="*/ 13758 w 26623"/>
                  <a:gd name="connsiteY4" fmla="*/ 375 h 26623"/>
                  <a:gd name="connsiteX5" fmla="*/ 4345 w 26623"/>
                  <a:gd name="connsiteY5" fmla="*/ 4274 h 26623"/>
                  <a:gd name="connsiteX6" fmla="*/ 446 w 26623"/>
                  <a:gd name="connsiteY6" fmla="*/ 13687 h 26623"/>
                  <a:gd name="connsiteX7" fmla="*/ 4345 w 26623"/>
                  <a:gd name="connsiteY7" fmla="*/ 23100 h 26623"/>
                  <a:gd name="connsiteX8" fmla="*/ 13758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8" y="26999"/>
                    </a:moveTo>
                    <a:cubicBezTo>
                      <a:pt x="17288" y="26999"/>
                      <a:pt x="20674" y="25596"/>
                      <a:pt x="23170" y="23100"/>
                    </a:cubicBezTo>
                    <a:cubicBezTo>
                      <a:pt x="25667" y="20604"/>
                      <a:pt x="27069" y="17217"/>
                      <a:pt x="27069" y="13687"/>
                    </a:cubicBezTo>
                    <a:cubicBezTo>
                      <a:pt x="27069" y="10157"/>
                      <a:pt x="25667" y="6771"/>
                      <a:pt x="23170" y="4274"/>
                    </a:cubicBezTo>
                    <a:cubicBezTo>
                      <a:pt x="20674" y="1778"/>
                      <a:pt x="17288" y="375"/>
                      <a:pt x="13758" y="375"/>
                    </a:cubicBezTo>
                    <a:cubicBezTo>
                      <a:pt x="10227" y="375"/>
                      <a:pt x="6841" y="1778"/>
                      <a:pt x="4345" y="4274"/>
                    </a:cubicBezTo>
                    <a:cubicBezTo>
                      <a:pt x="1849" y="6771"/>
                      <a:pt x="446" y="10157"/>
                      <a:pt x="446" y="13687"/>
                    </a:cubicBezTo>
                    <a:cubicBezTo>
                      <a:pt x="446" y="17217"/>
                      <a:pt x="1849" y="20604"/>
                      <a:pt x="4345" y="23100"/>
                    </a:cubicBezTo>
                    <a:cubicBezTo>
                      <a:pt x="6841" y="25596"/>
                      <a:pt x="10227" y="26999"/>
                      <a:pt x="13758" y="269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55" name="任意多边形: 形状 69054">
                <a:extLst>
                  <a:ext uri="{FF2B5EF4-FFF2-40B4-BE49-F238E27FC236}">
                    <a16:creationId xmlns:a16="http://schemas.microsoft.com/office/drawing/2014/main" id="{9D1121D5-AC08-175E-414A-24498558C1AA}"/>
                  </a:ext>
                </a:extLst>
              </p:cNvPr>
              <p:cNvSpPr/>
              <p:nvPr/>
            </p:nvSpPr>
            <p:spPr>
              <a:xfrm>
                <a:off x="4546578" y="3098143"/>
                <a:ext cx="26623" cy="26623"/>
              </a:xfrm>
              <a:custGeom>
                <a:avLst/>
                <a:gdLst>
                  <a:gd name="connsiteX0" fmla="*/ 13615 w 26623"/>
                  <a:gd name="connsiteY0" fmla="*/ 26885 h 26623"/>
                  <a:gd name="connsiteX1" fmla="*/ 23027 w 26623"/>
                  <a:gd name="connsiteY1" fmla="*/ 22986 h 26623"/>
                  <a:gd name="connsiteX2" fmla="*/ 26926 w 26623"/>
                  <a:gd name="connsiteY2" fmla="*/ 13573 h 26623"/>
                  <a:gd name="connsiteX3" fmla="*/ 23027 w 26623"/>
                  <a:gd name="connsiteY3" fmla="*/ 4160 h 26623"/>
                  <a:gd name="connsiteX4" fmla="*/ 13615 w 26623"/>
                  <a:gd name="connsiteY4" fmla="*/ 261 h 26623"/>
                  <a:gd name="connsiteX5" fmla="*/ 4202 w 26623"/>
                  <a:gd name="connsiteY5" fmla="*/ 4160 h 26623"/>
                  <a:gd name="connsiteX6" fmla="*/ 303 w 26623"/>
                  <a:gd name="connsiteY6" fmla="*/ 13573 h 26623"/>
                  <a:gd name="connsiteX7" fmla="*/ 4202 w 26623"/>
                  <a:gd name="connsiteY7" fmla="*/ 22986 h 26623"/>
                  <a:gd name="connsiteX8" fmla="*/ 13615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5" y="26885"/>
                    </a:moveTo>
                    <a:cubicBezTo>
                      <a:pt x="17145" y="26885"/>
                      <a:pt x="20531" y="25482"/>
                      <a:pt x="23027" y="22986"/>
                    </a:cubicBezTo>
                    <a:cubicBezTo>
                      <a:pt x="25524" y="20489"/>
                      <a:pt x="26926" y="17103"/>
                      <a:pt x="26926" y="13573"/>
                    </a:cubicBezTo>
                    <a:cubicBezTo>
                      <a:pt x="26926" y="10043"/>
                      <a:pt x="25524" y="6656"/>
                      <a:pt x="23027" y="4160"/>
                    </a:cubicBezTo>
                    <a:cubicBezTo>
                      <a:pt x="20531" y="1664"/>
                      <a:pt x="17145" y="261"/>
                      <a:pt x="13615" y="261"/>
                    </a:cubicBezTo>
                    <a:cubicBezTo>
                      <a:pt x="10084" y="261"/>
                      <a:pt x="6698" y="1664"/>
                      <a:pt x="4202" y="4160"/>
                    </a:cubicBezTo>
                    <a:cubicBezTo>
                      <a:pt x="1706" y="6656"/>
                      <a:pt x="303" y="10043"/>
                      <a:pt x="303" y="13573"/>
                    </a:cubicBezTo>
                    <a:cubicBezTo>
                      <a:pt x="303" y="17103"/>
                      <a:pt x="1706" y="20489"/>
                      <a:pt x="4202" y="22986"/>
                    </a:cubicBezTo>
                    <a:cubicBezTo>
                      <a:pt x="6698" y="25482"/>
                      <a:pt x="10084" y="26885"/>
                      <a:pt x="13615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56" name="任意多边形: 形状 69055">
                <a:extLst>
                  <a:ext uri="{FF2B5EF4-FFF2-40B4-BE49-F238E27FC236}">
                    <a16:creationId xmlns:a16="http://schemas.microsoft.com/office/drawing/2014/main" id="{BE7AEE9F-5326-BCBB-9C17-482B4D4999AB}"/>
                  </a:ext>
                </a:extLst>
              </p:cNvPr>
              <p:cNvSpPr/>
              <p:nvPr/>
            </p:nvSpPr>
            <p:spPr>
              <a:xfrm>
                <a:off x="6930647" y="3307860"/>
                <a:ext cx="26623" cy="26623"/>
              </a:xfrm>
              <a:custGeom>
                <a:avLst/>
                <a:gdLst>
                  <a:gd name="connsiteX0" fmla="*/ 13815 w 26623"/>
                  <a:gd name="connsiteY0" fmla="*/ 26902 h 26623"/>
                  <a:gd name="connsiteX1" fmla="*/ 23228 w 26623"/>
                  <a:gd name="connsiteY1" fmla="*/ 23003 h 26623"/>
                  <a:gd name="connsiteX2" fmla="*/ 27126 w 26623"/>
                  <a:gd name="connsiteY2" fmla="*/ 13591 h 26623"/>
                  <a:gd name="connsiteX3" fmla="*/ 23228 w 26623"/>
                  <a:gd name="connsiteY3" fmla="*/ 4178 h 26623"/>
                  <a:gd name="connsiteX4" fmla="*/ 13815 w 26623"/>
                  <a:gd name="connsiteY4" fmla="*/ 279 h 26623"/>
                  <a:gd name="connsiteX5" fmla="*/ 4402 w 26623"/>
                  <a:gd name="connsiteY5" fmla="*/ 4178 h 26623"/>
                  <a:gd name="connsiteX6" fmla="*/ 503 w 26623"/>
                  <a:gd name="connsiteY6" fmla="*/ 13591 h 26623"/>
                  <a:gd name="connsiteX7" fmla="*/ 4402 w 26623"/>
                  <a:gd name="connsiteY7" fmla="*/ 23003 h 26623"/>
                  <a:gd name="connsiteX8" fmla="*/ 13815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6902"/>
                    </a:moveTo>
                    <a:cubicBezTo>
                      <a:pt x="17345" y="26902"/>
                      <a:pt x="20731" y="25500"/>
                      <a:pt x="23228" y="23003"/>
                    </a:cubicBezTo>
                    <a:cubicBezTo>
                      <a:pt x="25724" y="20507"/>
                      <a:pt x="27126" y="17121"/>
                      <a:pt x="27126" y="13591"/>
                    </a:cubicBezTo>
                    <a:cubicBezTo>
                      <a:pt x="27126" y="10060"/>
                      <a:pt x="25724" y="6674"/>
                      <a:pt x="23228" y="4178"/>
                    </a:cubicBezTo>
                    <a:cubicBezTo>
                      <a:pt x="20731" y="1682"/>
                      <a:pt x="17345" y="279"/>
                      <a:pt x="13815" y="279"/>
                    </a:cubicBezTo>
                    <a:cubicBezTo>
                      <a:pt x="10285" y="279"/>
                      <a:pt x="6898" y="1682"/>
                      <a:pt x="4402" y="4178"/>
                    </a:cubicBezTo>
                    <a:cubicBezTo>
                      <a:pt x="1906" y="6674"/>
                      <a:pt x="503" y="10060"/>
                      <a:pt x="503" y="13591"/>
                    </a:cubicBezTo>
                    <a:cubicBezTo>
                      <a:pt x="503" y="17121"/>
                      <a:pt x="1906" y="20507"/>
                      <a:pt x="4402" y="23003"/>
                    </a:cubicBezTo>
                    <a:cubicBezTo>
                      <a:pt x="6898" y="25500"/>
                      <a:pt x="10285" y="26902"/>
                      <a:pt x="13815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57" name="任意多边形: 形状 69056">
                <a:extLst>
                  <a:ext uri="{FF2B5EF4-FFF2-40B4-BE49-F238E27FC236}">
                    <a16:creationId xmlns:a16="http://schemas.microsoft.com/office/drawing/2014/main" id="{D2D60AEA-C9A2-2162-834C-CBFFABC63064}"/>
                  </a:ext>
                </a:extLst>
              </p:cNvPr>
              <p:cNvSpPr/>
              <p:nvPr/>
            </p:nvSpPr>
            <p:spPr>
              <a:xfrm>
                <a:off x="5467798" y="1585591"/>
                <a:ext cx="26623" cy="26623"/>
              </a:xfrm>
              <a:custGeom>
                <a:avLst/>
                <a:gdLst>
                  <a:gd name="connsiteX0" fmla="*/ 13692 w 26623"/>
                  <a:gd name="connsiteY0" fmla="*/ 26757 h 26623"/>
                  <a:gd name="connsiteX1" fmla="*/ 23105 w 26623"/>
                  <a:gd name="connsiteY1" fmla="*/ 22859 h 26623"/>
                  <a:gd name="connsiteX2" fmla="*/ 27004 w 26623"/>
                  <a:gd name="connsiteY2" fmla="*/ 13446 h 26623"/>
                  <a:gd name="connsiteX3" fmla="*/ 23105 w 26623"/>
                  <a:gd name="connsiteY3" fmla="*/ 4033 h 26623"/>
                  <a:gd name="connsiteX4" fmla="*/ 13692 w 26623"/>
                  <a:gd name="connsiteY4" fmla="*/ 134 h 26623"/>
                  <a:gd name="connsiteX5" fmla="*/ 4279 w 26623"/>
                  <a:gd name="connsiteY5" fmla="*/ 4033 h 26623"/>
                  <a:gd name="connsiteX6" fmla="*/ 380 w 26623"/>
                  <a:gd name="connsiteY6" fmla="*/ 13446 h 26623"/>
                  <a:gd name="connsiteX7" fmla="*/ 4279 w 26623"/>
                  <a:gd name="connsiteY7" fmla="*/ 22859 h 26623"/>
                  <a:gd name="connsiteX8" fmla="*/ 13692 w 26623"/>
                  <a:gd name="connsiteY8" fmla="*/ 267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2" y="26757"/>
                    </a:moveTo>
                    <a:cubicBezTo>
                      <a:pt x="17222" y="26757"/>
                      <a:pt x="20608" y="25355"/>
                      <a:pt x="23105" y="22859"/>
                    </a:cubicBezTo>
                    <a:cubicBezTo>
                      <a:pt x="25601" y="20362"/>
                      <a:pt x="27004" y="16976"/>
                      <a:pt x="27004" y="13446"/>
                    </a:cubicBezTo>
                    <a:cubicBezTo>
                      <a:pt x="27004" y="9916"/>
                      <a:pt x="25601" y="6529"/>
                      <a:pt x="23105" y="4033"/>
                    </a:cubicBezTo>
                    <a:cubicBezTo>
                      <a:pt x="20608" y="1537"/>
                      <a:pt x="17222" y="134"/>
                      <a:pt x="13692" y="134"/>
                    </a:cubicBezTo>
                    <a:cubicBezTo>
                      <a:pt x="10162" y="134"/>
                      <a:pt x="6776" y="1537"/>
                      <a:pt x="4279" y="4033"/>
                    </a:cubicBezTo>
                    <a:cubicBezTo>
                      <a:pt x="1783" y="6529"/>
                      <a:pt x="380" y="9916"/>
                      <a:pt x="380" y="13446"/>
                    </a:cubicBezTo>
                    <a:cubicBezTo>
                      <a:pt x="380" y="16976"/>
                      <a:pt x="1783" y="20362"/>
                      <a:pt x="4279" y="22859"/>
                    </a:cubicBezTo>
                    <a:cubicBezTo>
                      <a:pt x="6776" y="25355"/>
                      <a:pt x="10162" y="26757"/>
                      <a:pt x="13692" y="267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58" name="任意多边形: 形状 69057">
                <a:extLst>
                  <a:ext uri="{FF2B5EF4-FFF2-40B4-BE49-F238E27FC236}">
                    <a16:creationId xmlns:a16="http://schemas.microsoft.com/office/drawing/2014/main" id="{48A72AE3-146A-F821-50D1-5A7AFDF42999}"/>
                  </a:ext>
                </a:extLst>
              </p:cNvPr>
              <p:cNvSpPr/>
              <p:nvPr/>
            </p:nvSpPr>
            <p:spPr>
              <a:xfrm>
                <a:off x="7373840" y="3746820"/>
                <a:ext cx="26623" cy="26623"/>
              </a:xfrm>
              <a:custGeom>
                <a:avLst/>
                <a:gdLst>
                  <a:gd name="connsiteX0" fmla="*/ 13852 w 26623"/>
                  <a:gd name="connsiteY0" fmla="*/ 26939 h 26623"/>
                  <a:gd name="connsiteX1" fmla="*/ 23265 w 26623"/>
                  <a:gd name="connsiteY1" fmla="*/ 23040 h 26623"/>
                  <a:gd name="connsiteX2" fmla="*/ 27164 w 26623"/>
                  <a:gd name="connsiteY2" fmla="*/ 13627 h 26623"/>
                  <a:gd name="connsiteX3" fmla="*/ 23265 w 26623"/>
                  <a:gd name="connsiteY3" fmla="*/ 4215 h 26623"/>
                  <a:gd name="connsiteX4" fmla="*/ 13852 w 26623"/>
                  <a:gd name="connsiteY4" fmla="*/ 316 h 26623"/>
                  <a:gd name="connsiteX5" fmla="*/ 4439 w 26623"/>
                  <a:gd name="connsiteY5" fmla="*/ 4215 h 26623"/>
                  <a:gd name="connsiteX6" fmla="*/ 540 w 26623"/>
                  <a:gd name="connsiteY6" fmla="*/ 13627 h 26623"/>
                  <a:gd name="connsiteX7" fmla="*/ 4439 w 26623"/>
                  <a:gd name="connsiteY7" fmla="*/ 23040 h 26623"/>
                  <a:gd name="connsiteX8" fmla="*/ 13852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2" y="26939"/>
                    </a:moveTo>
                    <a:cubicBezTo>
                      <a:pt x="17382" y="26939"/>
                      <a:pt x="20768" y="25536"/>
                      <a:pt x="23265" y="23040"/>
                    </a:cubicBezTo>
                    <a:cubicBezTo>
                      <a:pt x="25761" y="20544"/>
                      <a:pt x="27164" y="17158"/>
                      <a:pt x="27164" y="13627"/>
                    </a:cubicBezTo>
                    <a:cubicBezTo>
                      <a:pt x="27164" y="10097"/>
                      <a:pt x="25761" y="6711"/>
                      <a:pt x="23265" y="4215"/>
                    </a:cubicBezTo>
                    <a:cubicBezTo>
                      <a:pt x="20768" y="1718"/>
                      <a:pt x="17382" y="316"/>
                      <a:pt x="13852" y="316"/>
                    </a:cubicBezTo>
                    <a:cubicBezTo>
                      <a:pt x="10322" y="316"/>
                      <a:pt x="6936" y="1718"/>
                      <a:pt x="4439" y="4215"/>
                    </a:cubicBezTo>
                    <a:cubicBezTo>
                      <a:pt x="1943" y="6711"/>
                      <a:pt x="540" y="10097"/>
                      <a:pt x="540" y="13627"/>
                    </a:cubicBezTo>
                    <a:cubicBezTo>
                      <a:pt x="540" y="17158"/>
                      <a:pt x="1943" y="20544"/>
                      <a:pt x="4439" y="23040"/>
                    </a:cubicBezTo>
                    <a:cubicBezTo>
                      <a:pt x="6936" y="25536"/>
                      <a:pt x="10322" y="26939"/>
                      <a:pt x="13852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59" name="任意多边形: 形状 69058">
                <a:extLst>
                  <a:ext uri="{FF2B5EF4-FFF2-40B4-BE49-F238E27FC236}">
                    <a16:creationId xmlns:a16="http://schemas.microsoft.com/office/drawing/2014/main" id="{1649D165-A7E1-74B9-6A2E-448A49062458}"/>
                  </a:ext>
                </a:extLst>
              </p:cNvPr>
              <p:cNvSpPr/>
              <p:nvPr/>
            </p:nvSpPr>
            <p:spPr>
              <a:xfrm>
                <a:off x="6623619" y="3357335"/>
                <a:ext cx="26623" cy="26623"/>
              </a:xfrm>
              <a:custGeom>
                <a:avLst/>
                <a:gdLst>
                  <a:gd name="connsiteX0" fmla="*/ 13789 w 26623"/>
                  <a:gd name="connsiteY0" fmla="*/ 26906 h 26623"/>
                  <a:gd name="connsiteX1" fmla="*/ 23202 w 26623"/>
                  <a:gd name="connsiteY1" fmla="*/ 23007 h 26623"/>
                  <a:gd name="connsiteX2" fmla="*/ 27101 w 26623"/>
                  <a:gd name="connsiteY2" fmla="*/ 13595 h 26623"/>
                  <a:gd name="connsiteX3" fmla="*/ 23202 w 26623"/>
                  <a:gd name="connsiteY3" fmla="*/ 4182 h 26623"/>
                  <a:gd name="connsiteX4" fmla="*/ 13789 w 26623"/>
                  <a:gd name="connsiteY4" fmla="*/ 283 h 26623"/>
                  <a:gd name="connsiteX5" fmla="*/ 4376 w 26623"/>
                  <a:gd name="connsiteY5" fmla="*/ 4182 h 26623"/>
                  <a:gd name="connsiteX6" fmla="*/ 477 w 26623"/>
                  <a:gd name="connsiteY6" fmla="*/ 13595 h 26623"/>
                  <a:gd name="connsiteX7" fmla="*/ 4376 w 26623"/>
                  <a:gd name="connsiteY7" fmla="*/ 23007 h 26623"/>
                  <a:gd name="connsiteX8" fmla="*/ 13789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906"/>
                    </a:moveTo>
                    <a:cubicBezTo>
                      <a:pt x="17319" y="26906"/>
                      <a:pt x="20705" y="25504"/>
                      <a:pt x="23202" y="23007"/>
                    </a:cubicBezTo>
                    <a:cubicBezTo>
                      <a:pt x="25698" y="20511"/>
                      <a:pt x="27101" y="17125"/>
                      <a:pt x="27101" y="13595"/>
                    </a:cubicBezTo>
                    <a:cubicBezTo>
                      <a:pt x="27101" y="10064"/>
                      <a:pt x="25698" y="6678"/>
                      <a:pt x="23202" y="4182"/>
                    </a:cubicBezTo>
                    <a:cubicBezTo>
                      <a:pt x="20705" y="1686"/>
                      <a:pt x="17319" y="283"/>
                      <a:pt x="13789" y="283"/>
                    </a:cubicBezTo>
                    <a:cubicBezTo>
                      <a:pt x="10259" y="283"/>
                      <a:pt x="6873" y="1686"/>
                      <a:pt x="4376" y="4182"/>
                    </a:cubicBezTo>
                    <a:cubicBezTo>
                      <a:pt x="1880" y="6678"/>
                      <a:pt x="477" y="10064"/>
                      <a:pt x="477" y="13595"/>
                    </a:cubicBezTo>
                    <a:cubicBezTo>
                      <a:pt x="477" y="17125"/>
                      <a:pt x="1880" y="20511"/>
                      <a:pt x="4376" y="23007"/>
                    </a:cubicBezTo>
                    <a:cubicBezTo>
                      <a:pt x="6873" y="25504"/>
                      <a:pt x="10259" y="26906"/>
                      <a:pt x="13789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60" name="任意多边形: 形状 69059">
                <a:extLst>
                  <a:ext uri="{FF2B5EF4-FFF2-40B4-BE49-F238E27FC236}">
                    <a16:creationId xmlns:a16="http://schemas.microsoft.com/office/drawing/2014/main" id="{9971A793-0582-E50F-B6AA-2CC38D2CEC9C}"/>
                  </a:ext>
                </a:extLst>
              </p:cNvPr>
              <p:cNvSpPr/>
              <p:nvPr/>
            </p:nvSpPr>
            <p:spPr>
              <a:xfrm>
                <a:off x="7681652" y="3794960"/>
                <a:ext cx="26623" cy="26623"/>
              </a:xfrm>
              <a:custGeom>
                <a:avLst/>
                <a:gdLst>
                  <a:gd name="connsiteX0" fmla="*/ 13878 w 26623"/>
                  <a:gd name="connsiteY0" fmla="*/ 26943 h 26623"/>
                  <a:gd name="connsiteX1" fmla="*/ 23291 w 26623"/>
                  <a:gd name="connsiteY1" fmla="*/ 23044 h 26623"/>
                  <a:gd name="connsiteX2" fmla="*/ 27189 w 26623"/>
                  <a:gd name="connsiteY2" fmla="*/ 13631 h 26623"/>
                  <a:gd name="connsiteX3" fmla="*/ 23291 w 26623"/>
                  <a:gd name="connsiteY3" fmla="*/ 4219 h 26623"/>
                  <a:gd name="connsiteX4" fmla="*/ 13878 w 26623"/>
                  <a:gd name="connsiteY4" fmla="*/ 320 h 26623"/>
                  <a:gd name="connsiteX5" fmla="*/ 4465 w 26623"/>
                  <a:gd name="connsiteY5" fmla="*/ 4219 h 26623"/>
                  <a:gd name="connsiteX6" fmla="*/ 566 w 26623"/>
                  <a:gd name="connsiteY6" fmla="*/ 13631 h 26623"/>
                  <a:gd name="connsiteX7" fmla="*/ 4465 w 26623"/>
                  <a:gd name="connsiteY7" fmla="*/ 23044 h 26623"/>
                  <a:gd name="connsiteX8" fmla="*/ 13878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8" y="26943"/>
                    </a:moveTo>
                    <a:cubicBezTo>
                      <a:pt x="17408" y="26943"/>
                      <a:pt x="20794" y="25540"/>
                      <a:pt x="23291" y="23044"/>
                    </a:cubicBezTo>
                    <a:cubicBezTo>
                      <a:pt x="25787" y="20548"/>
                      <a:pt x="27189" y="17162"/>
                      <a:pt x="27189" y="13631"/>
                    </a:cubicBezTo>
                    <a:cubicBezTo>
                      <a:pt x="27189" y="10101"/>
                      <a:pt x="25787" y="6715"/>
                      <a:pt x="23291" y="4219"/>
                    </a:cubicBezTo>
                    <a:cubicBezTo>
                      <a:pt x="20794" y="1722"/>
                      <a:pt x="17408" y="320"/>
                      <a:pt x="13878" y="320"/>
                    </a:cubicBezTo>
                    <a:cubicBezTo>
                      <a:pt x="10348" y="320"/>
                      <a:pt x="6961" y="1722"/>
                      <a:pt x="4465" y="4219"/>
                    </a:cubicBezTo>
                    <a:cubicBezTo>
                      <a:pt x="1969" y="6715"/>
                      <a:pt x="566" y="10101"/>
                      <a:pt x="566" y="13631"/>
                    </a:cubicBezTo>
                    <a:cubicBezTo>
                      <a:pt x="566" y="17162"/>
                      <a:pt x="1969" y="20548"/>
                      <a:pt x="4465" y="23044"/>
                    </a:cubicBezTo>
                    <a:cubicBezTo>
                      <a:pt x="6961" y="25540"/>
                      <a:pt x="10348" y="26943"/>
                      <a:pt x="13878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61" name="任意多边形: 形状 69060">
                <a:extLst>
                  <a:ext uri="{FF2B5EF4-FFF2-40B4-BE49-F238E27FC236}">
                    <a16:creationId xmlns:a16="http://schemas.microsoft.com/office/drawing/2014/main" id="{80C2B162-5763-895C-50A6-EEA6621B98B8}"/>
                  </a:ext>
                </a:extLst>
              </p:cNvPr>
              <p:cNvSpPr/>
              <p:nvPr/>
            </p:nvSpPr>
            <p:spPr>
              <a:xfrm>
                <a:off x="6848798" y="2714966"/>
                <a:ext cx="26623" cy="26623"/>
              </a:xfrm>
              <a:custGeom>
                <a:avLst/>
                <a:gdLst>
                  <a:gd name="connsiteX0" fmla="*/ 13808 w 26623"/>
                  <a:gd name="connsiteY0" fmla="*/ 26852 h 26623"/>
                  <a:gd name="connsiteX1" fmla="*/ 23221 w 26623"/>
                  <a:gd name="connsiteY1" fmla="*/ 22953 h 26623"/>
                  <a:gd name="connsiteX2" fmla="*/ 27120 w 26623"/>
                  <a:gd name="connsiteY2" fmla="*/ 13541 h 26623"/>
                  <a:gd name="connsiteX3" fmla="*/ 23221 w 26623"/>
                  <a:gd name="connsiteY3" fmla="*/ 4128 h 26623"/>
                  <a:gd name="connsiteX4" fmla="*/ 13808 w 26623"/>
                  <a:gd name="connsiteY4" fmla="*/ 229 h 26623"/>
                  <a:gd name="connsiteX5" fmla="*/ 4395 w 26623"/>
                  <a:gd name="connsiteY5" fmla="*/ 4128 h 26623"/>
                  <a:gd name="connsiteX6" fmla="*/ 496 w 26623"/>
                  <a:gd name="connsiteY6" fmla="*/ 13541 h 26623"/>
                  <a:gd name="connsiteX7" fmla="*/ 4395 w 26623"/>
                  <a:gd name="connsiteY7" fmla="*/ 22953 h 26623"/>
                  <a:gd name="connsiteX8" fmla="*/ 13808 w 26623"/>
                  <a:gd name="connsiteY8" fmla="*/ 268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852"/>
                    </a:moveTo>
                    <a:cubicBezTo>
                      <a:pt x="17338" y="26852"/>
                      <a:pt x="20724" y="25450"/>
                      <a:pt x="23221" y="22953"/>
                    </a:cubicBezTo>
                    <a:cubicBezTo>
                      <a:pt x="25717" y="20457"/>
                      <a:pt x="27120" y="17071"/>
                      <a:pt x="27120" y="13541"/>
                    </a:cubicBezTo>
                    <a:cubicBezTo>
                      <a:pt x="27120" y="10010"/>
                      <a:pt x="25717" y="6624"/>
                      <a:pt x="23221" y="4128"/>
                    </a:cubicBezTo>
                    <a:cubicBezTo>
                      <a:pt x="20724" y="1632"/>
                      <a:pt x="17338" y="229"/>
                      <a:pt x="13808" y="229"/>
                    </a:cubicBezTo>
                    <a:cubicBezTo>
                      <a:pt x="10278" y="229"/>
                      <a:pt x="6892" y="1632"/>
                      <a:pt x="4395" y="4128"/>
                    </a:cubicBezTo>
                    <a:cubicBezTo>
                      <a:pt x="1899" y="6624"/>
                      <a:pt x="496" y="10010"/>
                      <a:pt x="496" y="13541"/>
                    </a:cubicBezTo>
                    <a:cubicBezTo>
                      <a:pt x="496" y="17071"/>
                      <a:pt x="1899" y="20457"/>
                      <a:pt x="4395" y="22953"/>
                    </a:cubicBezTo>
                    <a:cubicBezTo>
                      <a:pt x="6892" y="25450"/>
                      <a:pt x="10278" y="26852"/>
                      <a:pt x="13808" y="268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62" name="任意多边形: 形状 69061">
                <a:extLst>
                  <a:ext uri="{FF2B5EF4-FFF2-40B4-BE49-F238E27FC236}">
                    <a16:creationId xmlns:a16="http://schemas.microsoft.com/office/drawing/2014/main" id="{1CC1B310-2C10-6B43-F6BD-99105C4A9F99}"/>
                  </a:ext>
                </a:extLst>
              </p:cNvPr>
              <p:cNvSpPr/>
              <p:nvPr/>
            </p:nvSpPr>
            <p:spPr>
              <a:xfrm>
                <a:off x="8245861" y="4185306"/>
                <a:ext cx="26623" cy="26623"/>
              </a:xfrm>
              <a:custGeom>
                <a:avLst/>
                <a:gdLst>
                  <a:gd name="connsiteX0" fmla="*/ 13925 w 26623"/>
                  <a:gd name="connsiteY0" fmla="*/ 26976 h 26623"/>
                  <a:gd name="connsiteX1" fmla="*/ 23338 w 26623"/>
                  <a:gd name="connsiteY1" fmla="*/ 23077 h 26623"/>
                  <a:gd name="connsiteX2" fmla="*/ 27237 w 26623"/>
                  <a:gd name="connsiteY2" fmla="*/ 13664 h 26623"/>
                  <a:gd name="connsiteX3" fmla="*/ 23338 w 26623"/>
                  <a:gd name="connsiteY3" fmla="*/ 4252 h 26623"/>
                  <a:gd name="connsiteX4" fmla="*/ 13925 w 26623"/>
                  <a:gd name="connsiteY4" fmla="*/ 353 h 26623"/>
                  <a:gd name="connsiteX5" fmla="*/ 4513 w 26623"/>
                  <a:gd name="connsiteY5" fmla="*/ 4252 h 26623"/>
                  <a:gd name="connsiteX6" fmla="*/ 614 w 26623"/>
                  <a:gd name="connsiteY6" fmla="*/ 13664 h 26623"/>
                  <a:gd name="connsiteX7" fmla="*/ 4513 w 26623"/>
                  <a:gd name="connsiteY7" fmla="*/ 23077 h 26623"/>
                  <a:gd name="connsiteX8" fmla="*/ 13925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25" y="26976"/>
                    </a:moveTo>
                    <a:cubicBezTo>
                      <a:pt x="17456" y="26976"/>
                      <a:pt x="20842" y="25573"/>
                      <a:pt x="23338" y="23077"/>
                    </a:cubicBezTo>
                    <a:cubicBezTo>
                      <a:pt x="25834" y="20581"/>
                      <a:pt x="27237" y="17195"/>
                      <a:pt x="27237" y="13664"/>
                    </a:cubicBezTo>
                    <a:cubicBezTo>
                      <a:pt x="27237" y="10134"/>
                      <a:pt x="25834" y="6748"/>
                      <a:pt x="23338" y="4252"/>
                    </a:cubicBezTo>
                    <a:cubicBezTo>
                      <a:pt x="20842" y="1755"/>
                      <a:pt x="17456" y="353"/>
                      <a:pt x="13925" y="353"/>
                    </a:cubicBezTo>
                    <a:cubicBezTo>
                      <a:pt x="10395" y="353"/>
                      <a:pt x="7009" y="1755"/>
                      <a:pt x="4513" y="4252"/>
                    </a:cubicBezTo>
                    <a:cubicBezTo>
                      <a:pt x="2016" y="6748"/>
                      <a:pt x="614" y="10134"/>
                      <a:pt x="614" y="13664"/>
                    </a:cubicBezTo>
                    <a:cubicBezTo>
                      <a:pt x="614" y="17195"/>
                      <a:pt x="2016" y="20581"/>
                      <a:pt x="4513" y="23077"/>
                    </a:cubicBezTo>
                    <a:cubicBezTo>
                      <a:pt x="7009" y="25573"/>
                      <a:pt x="10395" y="26976"/>
                      <a:pt x="13925" y="269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63" name="任意多边形: 形状 69062">
                <a:extLst>
                  <a:ext uri="{FF2B5EF4-FFF2-40B4-BE49-F238E27FC236}">
                    <a16:creationId xmlns:a16="http://schemas.microsoft.com/office/drawing/2014/main" id="{5049AF20-4E6A-F95B-42CC-DEA440ED43C2}"/>
                  </a:ext>
                </a:extLst>
              </p:cNvPr>
              <p:cNvSpPr/>
              <p:nvPr/>
            </p:nvSpPr>
            <p:spPr>
              <a:xfrm>
                <a:off x="6226634" y="4284032"/>
                <a:ext cx="26623" cy="26623"/>
              </a:xfrm>
              <a:custGeom>
                <a:avLst/>
                <a:gdLst>
                  <a:gd name="connsiteX0" fmla="*/ 13756 w 26623"/>
                  <a:gd name="connsiteY0" fmla="*/ 26984 h 26623"/>
                  <a:gd name="connsiteX1" fmla="*/ 23168 w 26623"/>
                  <a:gd name="connsiteY1" fmla="*/ 23085 h 26623"/>
                  <a:gd name="connsiteX2" fmla="*/ 27067 w 26623"/>
                  <a:gd name="connsiteY2" fmla="*/ 13673 h 26623"/>
                  <a:gd name="connsiteX3" fmla="*/ 23168 w 26623"/>
                  <a:gd name="connsiteY3" fmla="*/ 4260 h 26623"/>
                  <a:gd name="connsiteX4" fmla="*/ 13756 w 26623"/>
                  <a:gd name="connsiteY4" fmla="*/ 361 h 26623"/>
                  <a:gd name="connsiteX5" fmla="*/ 4343 w 26623"/>
                  <a:gd name="connsiteY5" fmla="*/ 4260 h 26623"/>
                  <a:gd name="connsiteX6" fmla="*/ 444 w 26623"/>
                  <a:gd name="connsiteY6" fmla="*/ 13673 h 26623"/>
                  <a:gd name="connsiteX7" fmla="*/ 4343 w 26623"/>
                  <a:gd name="connsiteY7" fmla="*/ 23085 h 26623"/>
                  <a:gd name="connsiteX8" fmla="*/ 13756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6" y="26984"/>
                    </a:moveTo>
                    <a:cubicBezTo>
                      <a:pt x="17286" y="26984"/>
                      <a:pt x="20672" y="25582"/>
                      <a:pt x="23168" y="23085"/>
                    </a:cubicBezTo>
                    <a:cubicBezTo>
                      <a:pt x="25665" y="20589"/>
                      <a:pt x="27067" y="17203"/>
                      <a:pt x="27067" y="13673"/>
                    </a:cubicBezTo>
                    <a:cubicBezTo>
                      <a:pt x="27067" y="10142"/>
                      <a:pt x="25665" y="6756"/>
                      <a:pt x="23168" y="4260"/>
                    </a:cubicBezTo>
                    <a:cubicBezTo>
                      <a:pt x="20672" y="1764"/>
                      <a:pt x="17286" y="361"/>
                      <a:pt x="13756" y="361"/>
                    </a:cubicBezTo>
                    <a:cubicBezTo>
                      <a:pt x="10225" y="361"/>
                      <a:pt x="6839" y="1764"/>
                      <a:pt x="4343" y="4260"/>
                    </a:cubicBezTo>
                    <a:cubicBezTo>
                      <a:pt x="1847" y="6756"/>
                      <a:pt x="444" y="10142"/>
                      <a:pt x="444" y="13673"/>
                    </a:cubicBezTo>
                    <a:cubicBezTo>
                      <a:pt x="444" y="17203"/>
                      <a:pt x="1847" y="20589"/>
                      <a:pt x="4343" y="23085"/>
                    </a:cubicBezTo>
                    <a:cubicBezTo>
                      <a:pt x="6839" y="25582"/>
                      <a:pt x="10225" y="26984"/>
                      <a:pt x="13756" y="269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64" name="任意多边形: 形状 69063">
                <a:extLst>
                  <a:ext uri="{FF2B5EF4-FFF2-40B4-BE49-F238E27FC236}">
                    <a16:creationId xmlns:a16="http://schemas.microsoft.com/office/drawing/2014/main" id="{A9F96D68-D85D-ADF1-8FDC-144CC14D7D95}"/>
                  </a:ext>
                </a:extLst>
              </p:cNvPr>
              <p:cNvSpPr/>
              <p:nvPr/>
            </p:nvSpPr>
            <p:spPr>
              <a:xfrm>
                <a:off x="6302576" y="2693809"/>
                <a:ext cx="26623" cy="26623"/>
              </a:xfrm>
              <a:custGeom>
                <a:avLst/>
                <a:gdLst>
                  <a:gd name="connsiteX0" fmla="*/ 13762 w 26623"/>
                  <a:gd name="connsiteY0" fmla="*/ 26851 h 26623"/>
                  <a:gd name="connsiteX1" fmla="*/ 23175 w 26623"/>
                  <a:gd name="connsiteY1" fmla="*/ 22952 h 26623"/>
                  <a:gd name="connsiteX2" fmla="*/ 27074 w 26623"/>
                  <a:gd name="connsiteY2" fmla="*/ 13539 h 26623"/>
                  <a:gd name="connsiteX3" fmla="*/ 23175 w 26623"/>
                  <a:gd name="connsiteY3" fmla="*/ 4126 h 26623"/>
                  <a:gd name="connsiteX4" fmla="*/ 13762 w 26623"/>
                  <a:gd name="connsiteY4" fmla="*/ 227 h 26623"/>
                  <a:gd name="connsiteX5" fmla="*/ 4349 w 26623"/>
                  <a:gd name="connsiteY5" fmla="*/ 4126 h 26623"/>
                  <a:gd name="connsiteX6" fmla="*/ 450 w 26623"/>
                  <a:gd name="connsiteY6" fmla="*/ 13539 h 26623"/>
                  <a:gd name="connsiteX7" fmla="*/ 4349 w 26623"/>
                  <a:gd name="connsiteY7" fmla="*/ 22952 h 26623"/>
                  <a:gd name="connsiteX8" fmla="*/ 13762 w 26623"/>
                  <a:gd name="connsiteY8" fmla="*/ 268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851"/>
                    </a:moveTo>
                    <a:cubicBezTo>
                      <a:pt x="17292" y="26851"/>
                      <a:pt x="20678" y="25448"/>
                      <a:pt x="23175" y="22952"/>
                    </a:cubicBezTo>
                    <a:cubicBezTo>
                      <a:pt x="25671" y="20455"/>
                      <a:pt x="27074" y="17069"/>
                      <a:pt x="27074" y="13539"/>
                    </a:cubicBezTo>
                    <a:cubicBezTo>
                      <a:pt x="27074" y="10009"/>
                      <a:pt x="25671" y="6623"/>
                      <a:pt x="23175" y="4126"/>
                    </a:cubicBezTo>
                    <a:cubicBezTo>
                      <a:pt x="20678" y="1630"/>
                      <a:pt x="17292" y="227"/>
                      <a:pt x="13762" y="227"/>
                    </a:cubicBezTo>
                    <a:cubicBezTo>
                      <a:pt x="10232" y="227"/>
                      <a:pt x="6846" y="1630"/>
                      <a:pt x="4349" y="4126"/>
                    </a:cubicBezTo>
                    <a:cubicBezTo>
                      <a:pt x="1853" y="6623"/>
                      <a:pt x="450" y="10009"/>
                      <a:pt x="450" y="13539"/>
                    </a:cubicBezTo>
                    <a:cubicBezTo>
                      <a:pt x="450" y="17069"/>
                      <a:pt x="1853" y="20455"/>
                      <a:pt x="4349" y="22952"/>
                    </a:cubicBezTo>
                    <a:cubicBezTo>
                      <a:pt x="6846" y="25448"/>
                      <a:pt x="10232" y="26851"/>
                      <a:pt x="13762" y="268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65" name="任意多边形: 形状 69064">
                <a:extLst>
                  <a:ext uri="{FF2B5EF4-FFF2-40B4-BE49-F238E27FC236}">
                    <a16:creationId xmlns:a16="http://schemas.microsoft.com/office/drawing/2014/main" id="{33BD62B7-46B9-F5F1-B2CA-6A1F2211BA4E}"/>
                  </a:ext>
                </a:extLst>
              </p:cNvPr>
              <p:cNvSpPr/>
              <p:nvPr/>
            </p:nvSpPr>
            <p:spPr>
              <a:xfrm>
                <a:off x="6182179" y="3463304"/>
                <a:ext cx="26623" cy="26623"/>
              </a:xfrm>
              <a:custGeom>
                <a:avLst/>
                <a:gdLst>
                  <a:gd name="connsiteX0" fmla="*/ 13752 w 26623"/>
                  <a:gd name="connsiteY0" fmla="*/ 26915 h 26623"/>
                  <a:gd name="connsiteX1" fmla="*/ 23165 w 26623"/>
                  <a:gd name="connsiteY1" fmla="*/ 23016 h 26623"/>
                  <a:gd name="connsiteX2" fmla="*/ 27064 w 26623"/>
                  <a:gd name="connsiteY2" fmla="*/ 13604 h 26623"/>
                  <a:gd name="connsiteX3" fmla="*/ 23165 w 26623"/>
                  <a:gd name="connsiteY3" fmla="*/ 4191 h 26623"/>
                  <a:gd name="connsiteX4" fmla="*/ 13752 w 26623"/>
                  <a:gd name="connsiteY4" fmla="*/ 292 h 26623"/>
                  <a:gd name="connsiteX5" fmla="*/ 4339 w 26623"/>
                  <a:gd name="connsiteY5" fmla="*/ 4191 h 26623"/>
                  <a:gd name="connsiteX6" fmla="*/ 440 w 26623"/>
                  <a:gd name="connsiteY6" fmla="*/ 13604 h 26623"/>
                  <a:gd name="connsiteX7" fmla="*/ 4339 w 26623"/>
                  <a:gd name="connsiteY7" fmla="*/ 23016 h 26623"/>
                  <a:gd name="connsiteX8" fmla="*/ 13752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2" y="26915"/>
                    </a:moveTo>
                    <a:cubicBezTo>
                      <a:pt x="17282" y="26915"/>
                      <a:pt x="20668" y="25513"/>
                      <a:pt x="23165" y="23016"/>
                    </a:cubicBezTo>
                    <a:cubicBezTo>
                      <a:pt x="25661" y="20520"/>
                      <a:pt x="27064" y="17134"/>
                      <a:pt x="27064" y="13604"/>
                    </a:cubicBezTo>
                    <a:cubicBezTo>
                      <a:pt x="27064" y="10073"/>
                      <a:pt x="25661" y="6687"/>
                      <a:pt x="23165" y="4191"/>
                    </a:cubicBezTo>
                    <a:cubicBezTo>
                      <a:pt x="20668" y="1695"/>
                      <a:pt x="17282" y="292"/>
                      <a:pt x="13752" y="292"/>
                    </a:cubicBezTo>
                    <a:cubicBezTo>
                      <a:pt x="10222" y="292"/>
                      <a:pt x="6836" y="1695"/>
                      <a:pt x="4339" y="4191"/>
                    </a:cubicBezTo>
                    <a:cubicBezTo>
                      <a:pt x="1843" y="6687"/>
                      <a:pt x="440" y="10073"/>
                      <a:pt x="440" y="13604"/>
                    </a:cubicBezTo>
                    <a:cubicBezTo>
                      <a:pt x="440" y="17134"/>
                      <a:pt x="1843" y="20520"/>
                      <a:pt x="4339" y="23016"/>
                    </a:cubicBezTo>
                    <a:cubicBezTo>
                      <a:pt x="6836" y="25513"/>
                      <a:pt x="10222" y="26915"/>
                      <a:pt x="13752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66" name="任意多边形: 形状 69065">
                <a:extLst>
                  <a:ext uri="{FF2B5EF4-FFF2-40B4-BE49-F238E27FC236}">
                    <a16:creationId xmlns:a16="http://schemas.microsoft.com/office/drawing/2014/main" id="{FF00EA5E-FD8C-7519-C1E3-C9DD6F529933}"/>
                  </a:ext>
                </a:extLst>
              </p:cNvPr>
              <p:cNvSpPr/>
              <p:nvPr/>
            </p:nvSpPr>
            <p:spPr>
              <a:xfrm>
                <a:off x="6861428" y="2592991"/>
                <a:ext cx="26623" cy="26623"/>
              </a:xfrm>
              <a:custGeom>
                <a:avLst/>
                <a:gdLst>
                  <a:gd name="connsiteX0" fmla="*/ 13809 w 26623"/>
                  <a:gd name="connsiteY0" fmla="*/ 26842 h 26623"/>
                  <a:gd name="connsiteX1" fmla="*/ 23222 w 26623"/>
                  <a:gd name="connsiteY1" fmla="*/ 22943 h 26623"/>
                  <a:gd name="connsiteX2" fmla="*/ 27121 w 26623"/>
                  <a:gd name="connsiteY2" fmla="*/ 13530 h 26623"/>
                  <a:gd name="connsiteX3" fmla="*/ 23222 w 26623"/>
                  <a:gd name="connsiteY3" fmla="*/ 4118 h 26623"/>
                  <a:gd name="connsiteX4" fmla="*/ 13809 w 26623"/>
                  <a:gd name="connsiteY4" fmla="*/ 219 h 26623"/>
                  <a:gd name="connsiteX5" fmla="*/ 4396 w 26623"/>
                  <a:gd name="connsiteY5" fmla="*/ 4118 h 26623"/>
                  <a:gd name="connsiteX6" fmla="*/ 497 w 26623"/>
                  <a:gd name="connsiteY6" fmla="*/ 13530 h 26623"/>
                  <a:gd name="connsiteX7" fmla="*/ 4396 w 26623"/>
                  <a:gd name="connsiteY7" fmla="*/ 22943 h 26623"/>
                  <a:gd name="connsiteX8" fmla="*/ 13809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842"/>
                    </a:moveTo>
                    <a:cubicBezTo>
                      <a:pt x="17339" y="26842"/>
                      <a:pt x="20725" y="25439"/>
                      <a:pt x="23222" y="22943"/>
                    </a:cubicBezTo>
                    <a:cubicBezTo>
                      <a:pt x="25718" y="20447"/>
                      <a:pt x="27121" y="17061"/>
                      <a:pt x="27121" y="13530"/>
                    </a:cubicBezTo>
                    <a:cubicBezTo>
                      <a:pt x="27121" y="10000"/>
                      <a:pt x="25718" y="6614"/>
                      <a:pt x="23222" y="4118"/>
                    </a:cubicBezTo>
                    <a:cubicBezTo>
                      <a:pt x="20725" y="1621"/>
                      <a:pt x="17339" y="219"/>
                      <a:pt x="13809" y="219"/>
                    </a:cubicBezTo>
                    <a:cubicBezTo>
                      <a:pt x="10279" y="219"/>
                      <a:pt x="6893" y="1621"/>
                      <a:pt x="4396" y="4118"/>
                    </a:cubicBezTo>
                    <a:cubicBezTo>
                      <a:pt x="1900" y="6614"/>
                      <a:pt x="497" y="10000"/>
                      <a:pt x="497" y="13530"/>
                    </a:cubicBezTo>
                    <a:cubicBezTo>
                      <a:pt x="497" y="17061"/>
                      <a:pt x="1900" y="20447"/>
                      <a:pt x="4396" y="22943"/>
                    </a:cubicBezTo>
                    <a:cubicBezTo>
                      <a:pt x="6893" y="25439"/>
                      <a:pt x="10279" y="26842"/>
                      <a:pt x="13809" y="268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67" name="任意多边形: 形状 69066">
                <a:extLst>
                  <a:ext uri="{FF2B5EF4-FFF2-40B4-BE49-F238E27FC236}">
                    <a16:creationId xmlns:a16="http://schemas.microsoft.com/office/drawing/2014/main" id="{6093B158-7641-25BA-467C-FDDD3E64CEFD}"/>
                  </a:ext>
                </a:extLst>
              </p:cNvPr>
              <p:cNvSpPr/>
              <p:nvPr/>
            </p:nvSpPr>
            <p:spPr>
              <a:xfrm>
                <a:off x="6674467" y="2860164"/>
                <a:ext cx="26623" cy="26623"/>
              </a:xfrm>
              <a:custGeom>
                <a:avLst/>
                <a:gdLst>
                  <a:gd name="connsiteX0" fmla="*/ 13793 w 26623"/>
                  <a:gd name="connsiteY0" fmla="*/ 26865 h 26623"/>
                  <a:gd name="connsiteX1" fmla="*/ 23206 w 26623"/>
                  <a:gd name="connsiteY1" fmla="*/ 22966 h 26623"/>
                  <a:gd name="connsiteX2" fmla="*/ 27105 w 26623"/>
                  <a:gd name="connsiteY2" fmla="*/ 13553 h 26623"/>
                  <a:gd name="connsiteX3" fmla="*/ 23206 w 26623"/>
                  <a:gd name="connsiteY3" fmla="*/ 4140 h 26623"/>
                  <a:gd name="connsiteX4" fmla="*/ 13793 w 26623"/>
                  <a:gd name="connsiteY4" fmla="*/ 241 h 26623"/>
                  <a:gd name="connsiteX5" fmla="*/ 4381 w 26623"/>
                  <a:gd name="connsiteY5" fmla="*/ 4140 h 26623"/>
                  <a:gd name="connsiteX6" fmla="*/ 482 w 26623"/>
                  <a:gd name="connsiteY6" fmla="*/ 13553 h 26623"/>
                  <a:gd name="connsiteX7" fmla="*/ 4381 w 26623"/>
                  <a:gd name="connsiteY7" fmla="*/ 22966 h 26623"/>
                  <a:gd name="connsiteX8" fmla="*/ 13793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6865"/>
                    </a:moveTo>
                    <a:cubicBezTo>
                      <a:pt x="17324" y="26865"/>
                      <a:pt x="20710" y="25462"/>
                      <a:pt x="23206" y="22966"/>
                    </a:cubicBezTo>
                    <a:cubicBezTo>
                      <a:pt x="25702" y="20469"/>
                      <a:pt x="27105" y="17083"/>
                      <a:pt x="27105" y="13553"/>
                    </a:cubicBezTo>
                    <a:cubicBezTo>
                      <a:pt x="27105" y="10023"/>
                      <a:pt x="25702" y="6636"/>
                      <a:pt x="23206" y="4140"/>
                    </a:cubicBezTo>
                    <a:cubicBezTo>
                      <a:pt x="20710" y="1644"/>
                      <a:pt x="17324" y="241"/>
                      <a:pt x="13793" y="241"/>
                    </a:cubicBezTo>
                    <a:cubicBezTo>
                      <a:pt x="10263" y="241"/>
                      <a:pt x="6877" y="1644"/>
                      <a:pt x="4381" y="4140"/>
                    </a:cubicBezTo>
                    <a:cubicBezTo>
                      <a:pt x="1884" y="6636"/>
                      <a:pt x="482" y="10023"/>
                      <a:pt x="482" y="13553"/>
                    </a:cubicBezTo>
                    <a:cubicBezTo>
                      <a:pt x="482" y="17083"/>
                      <a:pt x="1884" y="20469"/>
                      <a:pt x="4381" y="22966"/>
                    </a:cubicBezTo>
                    <a:cubicBezTo>
                      <a:pt x="6877" y="25462"/>
                      <a:pt x="10263" y="26865"/>
                      <a:pt x="13793" y="268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68" name="任意多边形: 形状 69067">
                <a:extLst>
                  <a:ext uri="{FF2B5EF4-FFF2-40B4-BE49-F238E27FC236}">
                    <a16:creationId xmlns:a16="http://schemas.microsoft.com/office/drawing/2014/main" id="{B5A1A2E4-C418-220B-63BC-A8D73C7FDC67}"/>
                  </a:ext>
                </a:extLst>
              </p:cNvPr>
              <p:cNvSpPr/>
              <p:nvPr/>
            </p:nvSpPr>
            <p:spPr>
              <a:xfrm>
                <a:off x="6826418" y="3906008"/>
                <a:ext cx="26623" cy="26623"/>
              </a:xfrm>
              <a:custGeom>
                <a:avLst/>
                <a:gdLst>
                  <a:gd name="connsiteX0" fmla="*/ 13806 w 26623"/>
                  <a:gd name="connsiteY0" fmla="*/ 26952 h 26623"/>
                  <a:gd name="connsiteX1" fmla="*/ 23219 w 26623"/>
                  <a:gd name="connsiteY1" fmla="*/ 23053 h 26623"/>
                  <a:gd name="connsiteX2" fmla="*/ 27118 w 26623"/>
                  <a:gd name="connsiteY2" fmla="*/ 13641 h 26623"/>
                  <a:gd name="connsiteX3" fmla="*/ 23219 w 26623"/>
                  <a:gd name="connsiteY3" fmla="*/ 4228 h 26623"/>
                  <a:gd name="connsiteX4" fmla="*/ 13806 w 26623"/>
                  <a:gd name="connsiteY4" fmla="*/ 329 h 26623"/>
                  <a:gd name="connsiteX5" fmla="*/ 4393 w 26623"/>
                  <a:gd name="connsiteY5" fmla="*/ 4228 h 26623"/>
                  <a:gd name="connsiteX6" fmla="*/ 494 w 26623"/>
                  <a:gd name="connsiteY6" fmla="*/ 13641 h 26623"/>
                  <a:gd name="connsiteX7" fmla="*/ 4393 w 26623"/>
                  <a:gd name="connsiteY7" fmla="*/ 23053 h 26623"/>
                  <a:gd name="connsiteX8" fmla="*/ 13806 w 26623"/>
                  <a:gd name="connsiteY8" fmla="*/ 269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952"/>
                    </a:moveTo>
                    <a:cubicBezTo>
                      <a:pt x="17336" y="26952"/>
                      <a:pt x="20722" y="25550"/>
                      <a:pt x="23219" y="23053"/>
                    </a:cubicBezTo>
                    <a:cubicBezTo>
                      <a:pt x="25715" y="20557"/>
                      <a:pt x="27118" y="17171"/>
                      <a:pt x="27118" y="13641"/>
                    </a:cubicBezTo>
                    <a:cubicBezTo>
                      <a:pt x="27118" y="10111"/>
                      <a:pt x="25715" y="6724"/>
                      <a:pt x="23219" y="4228"/>
                    </a:cubicBezTo>
                    <a:cubicBezTo>
                      <a:pt x="20722" y="1732"/>
                      <a:pt x="17336" y="329"/>
                      <a:pt x="13806" y="329"/>
                    </a:cubicBezTo>
                    <a:cubicBezTo>
                      <a:pt x="10276" y="329"/>
                      <a:pt x="6890" y="1732"/>
                      <a:pt x="4393" y="4228"/>
                    </a:cubicBezTo>
                    <a:cubicBezTo>
                      <a:pt x="1897" y="6724"/>
                      <a:pt x="494" y="10111"/>
                      <a:pt x="494" y="13641"/>
                    </a:cubicBezTo>
                    <a:cubicBezTo>
                      <a:pt x="494" y="17171"/>
                      <a:pt x="1897" y="20557"/>
                      <a:pt x="4393" y="23053"/>
                    </a:cubicBezTo>
                    <a:cubicBezTo>
                      <a:pt x="6890" y="25550"/>
                      <a:pt x="10276" y="26952"/>
                      <a:pt x="13806" y="269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69" name="任意多边形: 形状 69068">
                <a:extLst>
                  <a:ext uri="{FF2B5EF4-FFF2-40B4-BE49-F238E27FC236}">
                    <a16:creationId xmlns:a16="http://schemas.microsoft.com/office/drawing/2014/main" id="{85740467-8160-0ABD-87DF-3E082E42B109}"/>
                  </a:ext>
                </a:extLst>
              </p:cNvPr>
              <p:cNvSpPr/>
              <p:nvPr/>
            </p:nvSpPr>
            <p:spPr>
              <a:xfrm>
                <a:off x="6595879" y="2681010"/>
                <a:ext cx="26623" cy="26623"/>
              </a:xfrm>
              <a:custGeom>
                <a:avLst/>
                <a:gdLst>
                  <a:gd name="connsiteX0" fmla="*/ 13787 w 26623"/>
                  <a:gd name="connsiteY0" fmla="*/ 26849 h 26623"/>
                  <a:gd name="connsiteX1" fmla="*/ 23199 w 26623"/>
                  <a:gd name="connsiteY1" fmla="*/ 22951 h 26623"/>
                  <a:gd name="connsiteX2" fmla="*/ 27098 w 26623"/>
                  <a:gd name="connsiteY2" fmla="*/ 13538 h 26623"/>
                  <a:gd name="connsiteX3" fmla="*/ 23199 w 26623"/>
                  <a:gd name="connsiteY3" fmla="*/ 4125 h 26623"/>
                  <a:gd name="connsiteX4" fmla="*/ 13787 w 26623"/>
                  <a:gd name="connsiteY4" fmla="*/ 226 h 26623"/>
                  <a:gd name="connsiteX5" fmla="*/ 4374 w 26623"/>
                  <a:gd name="connsiteY5" fmla="*/ 4125 h 26623"/>
                  <a:gd name="connsiteX6" fmla="*/ 475 w 26623"/>
                  <a:gd name="connsiteY6" fmla="*/ 13538 h 26623"/>
                  <a:gd name="connsiteX7" fmla="*/ 4374 w 26623"/>
                  <a:gd name="connsiteY7" fmla="*/ 22951 h 26623"/>
                  <a:gd name="connsiteX8" fmla="*/ 13787 w 26623"/>
                  <a:gd name="connsiteY8" fmla="*/ 268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849"/>
                    </a:moveTo>
                    <a:cubicBezTo>
                      <a:pt x="17317" y="26849"/>
                      <a:pt x="20703" y="25447"/>
                      <a:pt x="23199" y="22951"/>
                    </a:cubicBezTo>
                    <a:cubicBezTo>
                      <a:pt x="25696" y="20454"/>
                      <a:pt x="27098" y="17068"/>
                      <a:pt x="27098" y="13538"/>
                    </a:cubicBezTo>
                    <a:cubicBezTo>
                      <a:pt x="27098" y="10008"/>
                      <a:pt x="25696" y="6621"/>
                      <a:pt x="23199" y="4125"/>
                    </a:cubicBezTo>
                    <a:cubicBezTo>
                      <a:pt x="20703" y="1629"/>
                      <a:pt x="17317" y="226"/>
                      <a:pt x="13787" y="226"/>
                    </a:cubicBezTo>
                    <a:cubicBezTo>
                      <a:pt x="10256" y="226"/>
                      <a:pt x="6870" y="1629"/>
                      <a:pt x="4374" y="4125"/>
                    </a:cubicBezTo>
                    <a:cubicBezTo>
                      <a:pt x="1878" y="6621"/>
                      <a:pt x="475" y="10008"/>
                      <a:pt x="475" y="13538"/>
                    </a:cubicBezTo>
                    <a:cubicBezTo>
                      <a:pt x="475" y="17068"/>
                      <a:pt x="1878" y="20454"/>
                      <a:pt x="4374" y="22951"/>
                    </a:cubicBezTo>
                    <a:cubicBezTo>
                      <a:pt x="6870" y="25447"/>
                      <a:pt x="10256" y="26849"/>
                      <a:pt x="13787" y="268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70" name="任意多边形: 形状 69069">
                <a:extLst>
                  <a:ext uri="{FF2B5EF4-FFF2-40B4-BE49-F238E27FC236}">
                    <a16:creationId xmlns:a16="http://schemas.microsoft.com/office/drawing/2014/main" id="{84E8E12B-9779-DA35-2B3B-43802DC37756}"/>
                  </a:ext>
                </a:extLst>
              </p:cNvPr>
              <p:cNvSpPr/>
              <p:nvPr/>
            </p:nvSpPr>
            <p:spPr>
              <a:xfrm>
                <a:off x="6515792" y="3521111"/>
                <a:ext cx="26623" cy="26623"/>
              </a:xfrm>
              <a:custGeom>
                <a:avLst/>
                <a:gdLst>
                  <a:gd name="connsiteX0" fmla="*/ 13780 w 26623"/>
                  <a:gd name="connsiteY0" fmla="*/ 26920 h 26623"/>
                  <a:gd name="connsiteX1" fmla="*/ 23193 w 26623"/>
                  <a:gd name="connsiteY1" fmla="*/ 23021 h 26623"/>
                  <a:gd name="connsiteX2" fmla="*/ 27092 w 26623"/>
                  <a:gd name="connsiteY2" fmla="*/ 13608 h 26623"/>
                  <a:gd name="connsiteX3" fmla="*/ 23193 w 26623"/>
                  <a:gd name="connsiteY3" fmla="*/ 4196 h 26623"/>
                  <a:gd name="connsiteX4" fmla="*/ 13780 w 26623"/>
                  <a:gd name="connsiteY4" fmla="*/ 297 h 26623"/>
                  <a:gd name="connsiteX5" fmla="*/ 4367 w 26623"/>
                  <a:gd name="connsiteY5" fmla="*/ 4196 h 26623"/>
                  <a:gd name="connsiteX6" fmla="*/ 468 w 26623"/>
                  <a:gd name="connsiteY6" fmla="*/ 13608 h 26623"/>
                  <a:gd name="connsiteX7" fmla="*/ 4367 w 26623"/>
                  <a:gd name="connsiteY7" fmla="*/ 23021 h 26623"/>
                  <a:gd name="connsiteX8" fmla="*/ 13780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0" y="26920"/>
                    </a:moveTo>
                    <a:cubicBezTo>
                      <a:pt x="17310" y="26920"/>
                      <a:pt x="20696" y="25517"/>
                      <a:pt x="23193" y="23021"/>
                    </a:cubicBezTo>
                    <a:cubicBezTo>
                      <a:pt x="25689" y="20525"/>
                      <a:pt x="27092" y="17139"/>
                      <a:pt x="27092" y="13608"/>
                    </a:cubicBezTo>
                    <a:cubicBezTo>
                      <a:pt x="27092" y="10078"/>
                      <a:pt x="25689" y="6692"/>
                      <a:pt x="23193" y="4196"/>
                    </a:cubicBezTo>
                    <a:cubicBezTo>
                      <a:pt x="20696" y="1699"/>
                      <a:pt x="17310" y="297"/>
                      <a:pt x="13780" y="297"/>
                    </a:cubicBezTo>
                    <a:cubicBezTo>
                      <a:pt x="10250" y="297"/>
                      <a:pt x="6864" y="1699"/>
                      <a:pt x="4367" y="4196"/>
                    </a:cubicBezTo>
                    <a:cubicBezTo>
                      <a:pt x="1871" y="6692"/>
                      <a:pt x="468" y="10078"/>
                      <a:pt x="468" y="13608"/>
                    </a:cubicBezTo>
                    <a:cubicBezTo>
                      <a:pt x="468" y="17139"/>
                      <a:pt x="1871" y="20525"/>
                      <a:pt x="4367" y="23021"/>
                    </a:cubicBezTo>
                    <a:cubicBezTo>
                      <a:pt x="6864" y="25517"/>
                      <a:pt x="10250" y="26920"/>
                      <a:pt x="13780" y="269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71" name="任意多边形: 形状 69070">
                <a:extLst>
                  <a:ext uri="{FF2B5EF4-FFF2-40B4-BE49-F238E27FC236}">
                    <a16:creationId xmlns:a16="http://schemas.microsoft.com/office/drawing/2014/main" id="{D425FC0D-870A-5AE1-F3D4-8F03C54B2EBC}"/>
                  </a:ext>
                </a:extLst>
              </p:cNvPr>
              <p:cNvSpPr/>
              <p:nvPr/>
            </p:nvSpPr>
            <p:spPr>
              <a:xfrm>
                <a:off x="6946617" y="2810653"/>
                <a:ext cx="26623" cy="26623"/>
              </a:xfrm>
              <a:custGeom>
                <a:avLst/>
                <a:gdLst>
                  <a:gd name="connsiteX0" fmla="*/ 13816 w 26623"/>
                  <a:gd name="connsiteY0" fmla="*/ 26860 h 26623"/>
                  <a:gd name="connsiteX1" fmla="*/ 23229 w 26623"/>
                  <a:gd name="connsiteY1" fmla="*/ 22961 h 26623"/>
                  <a:gd name="connsiteX2" fmla="*/ 27128 w 26623"/>
                  <a:gd name="connsiteY2" fmla="*/ 13549 h 26623"/>
                  <a:gd name="connsiteX3" fmla="*/ 23229 w 26623"/>
                  <a:gd name="connsiteY3" fmla="*/ 4136 h 26623"/>
                  <a:gd name="connsiteX4" fmla="*/ 13816 w 26623"/>
                  <a:gd name="connsiteY4" fmla="*/ 237 h 26623"/>
                  <a:gd name="connsiteX5" fmla="*/ 4403 w 26623"/>
                  <a:gd name="connsiteY5" fmla="*/ 4136 h 26623"/>
                  <a:gd name="connsiteX6" fmla="*/ 505 w 26623"/>
                  <a:gd name="connsiteY6" fmla="*/ 13549 h 26623"/>
                  <a:gd name="connsiteX7" fmla="*/ 4403 w 26623"/>
                  <a:gd name="connsiteY7" fmla="*/ 22961 h 26623"/>
                  <a:gd name="connsiteX8" fmla="*/ 13816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6860"/>
                    </a:moveTo>
                    <a:cubicBezTo>
                      <a:pt x="17346" y="26860"/>
                      <a:pt x="20733" y="25458"/>
                      <a:pt x="23229" y="22961"/>
                    </a:cubicBezTo>
                    <a:cubicBezTo>
                      <a:pt x="25725" y="20465"/>
                      <a:pt x="27128" y="17079"/>
                      <a:pt x="27128" y="13549"/>
                    </a:cubicBezTo>
                    <a:cubicBezTo>
                      <a:pt x="27128" y="10019"/>
                      <a:pt x="25725" y="6632"/>
                      <a:pt x="23229" y="4136"/>
                    </a:cubicBezTo>
                    <a:cubicBezTo>
                      <a:pt x="20733" y="1640"/>
                      <a:pt x="17346" y="237"/>
                      <a:pt x="13816" y="237"/>
                    </a:cubicBezTo>
                    <a:cubicBezTo>
                      <a:pt x="10286" y="237"/>
                      <a:pt x="6900" y="1640"/>
                      <a:pt x="4403" y="4136"/>
                    </a:cubicBezTo>
                    <a:cubicBezTo>
                      <a:pt x="1907" y="6632"/>
                      <a:pt x="505" y="10019"/>
                      <a:pt x="505" y="13549"/>
                    </a:cubicBezTo>
                    <a:cubicBezTo>
                      <a:pt x="505" y="17079"/>
                      <a:pt x="1907" y="20465"/>
                      <a:pt x="4403" y="22961"/>
                    </a:cubicBezTo>
                    <a:cubicBezTo>
                      <a:pt x="6900" y="25458"/>
                      <a:pt x="10286" y="26860"/>
                      <a:pt x="13816" y="268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72" name="任意多边形: 形状 69071">
                <a:extLst>
                  <a:ext uri="{FF2B5EF4-FFF2-40B4-BE49-F238E27FC236}">
                    <a16:creationId xmlns:a16="http://schemas.microsoft.com/office/drawing/2014/main" id="{C7777B9E-80E7-8DDC-B319-7980F10C74F7}"/>
                  </a:ext>
                </a:extLst>
              </p:cNvPr>
              <p:cNvSpPr/>
              <p:nvPr/>
            </p:nvSpPr>
            <p:spPr>
              <a:xfrm>
                <a:off x="7106539" y="3114132"/>
                <a:ext cx="26623" cy="26623"/>
              </a:xfrm>
              <a:custGeom>
                <a:avLst/>
                <a:gdLst>
                  <a:gd name="connsiteX0" fmla="*/ 13830 w 26623"/>
                  <a:gd name="connsiteY0" fmla="*/ 26886 h 26623"/>
                  <a:gd name="connsiteX1" fmla="*/ 23242 w 26623"/>
                  <a:gd name="connsiteY1" fmla="*/ 22987 h 26623"/>
                  <a:gd name="connsiteX2" fmla="*/ 27141 w 26623"/>
                  <a:gd name="connsiteY2" fmla="*/ 13574 h 26623"/>
                  <a:gd name="connsiteX3" fmla="*/ 23242 w 26623"/>
                  <a:gd name="connsiteY3" fmla="*/ 4162 h 26623"/>
                  <a:gd name="connsiteX4" fmla="*/ 13830 w 26623"/>
                  <a:gd name="connsiteY4" fmla="*/ 263 h 26623"/>
                  <a:gd name="connsiteX5" fmla="*/ 4417 w 26623"/>
                  <a:gd name="connsiteY5" fmla="*/ 4162 h 26623"/>
                  <a:gd name="connsiteX6" fmla="*/ 518 w 26623"/>
                  <a:gd name="connsiteY6" fmla="*/ 13574 h 26623"/>
                  <a:gd name="connsiteX7" fmla="*/ 4417 w 26623"/>
                  <a:gd name="connsiteY7" fmla="*/ 22987 h 26623"/>
                  <a:gd name="connsiteX8" fmla="*/ 13830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0" y="26886"/>
                    </a:moveTo>
                    <a:cubicBezTo>
                      <a:pt x="17360" y="26886"/>
                      <a:pt x="20746" y="25483"/>
                      <a:pt x="23242" y="22987"/>
                    </a:cubicBezTo>
                    <a:cubicBezTo>
                      <a:pt x="25739" y="20491"/>
                      <a:pt x="27141" y="17105"/>
                      <a:pt x="27141" y="13574"/>
                    </a:cubicBezTo>
                    <a:cubicBezTo>
                      <a:pt x="27141" y="10044"/>
                      <a:pt x="25739" y="6658"/>
                      <a:pt x="23242" y="4162"/>
                    </a:cubicBezTo>
                    <a:cubicBezTo>
                      <a:pt x="20746" y="1665"/>
                      <a:pt x="17360" y="263"/>
                      <a:pt x="13830" y="263"/>
                    </a:cubicBezTo>
                    <a:cubicBezTo>
                      <a:pt x="10299" y="263"/>
                      <a:pt x="6913" y="1665"/>
                      <a:pt x="4417" y="4162"/>
                    </a:cubicBezTo>
                    <a:cubicBezTo>
                      <a:pt x="1921" y="6658"/>
                      <a:pt x="518" y="10044"/>
                      <a:pt x="518" y="13574"/>
                    </a:cubicBezTo>
                    <a:cubicBezTo>
                      <a:pt x="518" y="17105"/>
                      <a:pt x="1921" y="20491"/>
                      <a:pt x="4417" y="22987"/>
                    </a:cubicBezTo>
                    <a:cubicBezTo>
                      <a:pt x="6913" y="25483"/>
                      <a:pt x="10299" y="26886"/>
                      <a:pt x="13830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73" name="任意多边形: 形状 69072">
                <a:extLst>
                  <a:ext uri="{FF2B5EF4-FFF2-40B4-BE49-F238E27FC236}">
                    <a16:creationId xmlns:a16="http://schemas.microsoft.com/office/drawing/2014/main" id="{BCBFB91C-A288-A32A-9FE6-CFBEBB46D823}"/>
                  </a:ext>
                </a:extLst>
              </p:cNvPr>
              <p:cNvSpPr/>
              <p:nvPr/>
            </p:nvSpPr>
            <p:spPr>
              <a:xfrm>
                <a:off x="5431404" y="3539120"/>
                <a:ext cx="26623" cy="26623"/>
              </a:xfrm>
              <a:custGeom>
                <a:avLst/>
                <a:gdLst>
                  <a:gd name="connsiteX0" fmla="*/ 13689 w 26623"/>
                  <a:gd name="connsiteY0" fmla="*/ 26922 h 26623"/>
                  <a:gd name="connsiteX1" fmla="*/ 23102 w 26623"/>
                  <a:gd name="connsiteY1" fmla="*/ 23023 h 26623"/>
                  <a:gd name="connsiteX2" fmla="*/ 27000 w 26623"/>
                  <a:gd name="connsiteY2" fmla="*/ 13610 h 26623"/>
                  <a:gd name="connsiteX3" fmla="*/ 23102 w 26623"/>
                  <a:gd name="connsiteY3" fmla="*/ 4197 h 26623"/>
                  <a:gd name="connsiteX4" fmla="*/ 13689 w 26623"/>
                  <a:gd name="connsiteY4" fmla="*/ 298 h 26623"/>
                  <a:gd name="connsiteX5" fmla="*/ 4276 w 26623"/>
                  <a:gd name="connsiteY5" fmla="*/ 4197 h 26623"/>
                  <a:gd name="connsiteX6" fmla="*/ 377 w 26623"/>
                  <a:gd name="connsiteY6" fmla="*/ 13610 h 26623"/>
                  <a:gd name="connsiteX7" fmla="*/ 4276 w 26623"/>
                  <a:gd name="connsiteY7" fmla="*/ 23023 h 26623"/>
                  <a:gd name="connsiteX8" fmla="*/ 13689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22"/>
                    </a:moveTo>
                    <a:cubicBezTo>
                      <a:pt x="17219" y="26922"/>
                      <a:pt x="20605" y="25519"/>
                      <a:pt x="23102" y="23023"/>
                    </a:cubicBezTo>
                    <a:cubicBezTo>
                      <a:pt x="25598" y="20526"/>
                      <a:pt x="27000" y="17140"/>
                      <a:pt x="27000" y="13610"/>
                    </a:cubicBezTo>
                    <a:cubicBezTo>
                      <a:pt x="27000" y="10080"/>
                      <a:pt x="25598" y="6694"/>
                      <a:pt x="23102" y="4197"/>
                    </a:cubicBezTo>
                    <a:cubicBezTo>
                      <a:pt x="20605" y="1701"/>
                      <a:pt x="17219" y="298"/>
                      <a:pt x="13689" y="298"/>
                    </a:cubicBezTo>
                    <a:cubicBezTo>
                      <a:pt x="10159" y="298"/>
                      <a:pt x="6772" y="1701"/>
                      <a:pt x="4276" y="4197"/>
                    </a:cubicBezTo>
                    <a:cubicBezTo>
                      <a:pt x="1780" y="6694"/>
                      <a:pt x="377" y="10080"/>
                      <a:pt x="377" y="13610"/>
                    </a:cubicBezTo>
                    <a:cubicBezTo>
                      <a:pt x="377" y="17140"/>
                      <a:pt x="1780" y="20526"/>
                      <a:pt x="4276" y="23023"/>
                    </a:cubicBezTo>
                    <a:cubicBezTo>
                      <a:pt x="6772" y="25519"/>
                      <a:pt x="10159" y="26922"/>
                      <a:pt x="13689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74" name="任意多边形: 形状 69073">
                <a:extLst>
                  <a:ext uri="{FF2B5EF4-FFF2-40B4-BE49-F238E27FC236}">
                    <a16:creationId xmlns:a16="http://schemas.microsoft.com/office/drawing/2014/main" id="{BE650D2B-3B46-1953-D82B-4CBFFCBA99B9}"/>
                  </a:ext>
                </a:extLst>
              </p:cNvPr>
              <p:cNvSpPr/>
              <p:nvPr/>
            </p:nvSpPr>
            <p:spPr>
              <a:xfrm>
                <a:off x="6380538" y="4346001"/>
                <a:ext cx="26623" cy="26623"/>
              </a:xfrm>
              <a:custGeom>
                <a:avLst/>
                <a:gdLst>
                  <a:gd name="connsiteX0" fmla="*/ 13769 w 26623"/>
                  <a:gd name="connsiteY0" fmla="*/ 26989 h 26623"/>
                  <a:gd name="connsiteX1" fmla="*/ 23181 w 26623"/>
                  <a:gd name="connsiteY1" fmla="*/ 23090 h 26623"/>
                  <a:gd name="connsiteX2" fmla="*/ 27080 w 26623"/>
                  <a:gd name="connsiteY2" fmla="*/ 13678 h 26623"/>
                  <a:gd name="connsiteX3" fmla="*/ 23181 w 26623"/>
                  <a:gd name="connsiteY3" fmla="*/ 4265 h 26623"/>
                  <a:gd name="connsiteX4" fmla="*/ 13769 w 26623"/>
                  <a:gd name="connsiteY4" fmla="*/ 366 h 26623"/>
                  <a:gd name="connsiteX5" fmla="*/ 4356 w 26623"/>
                  <a:gd name="connsiteY5" fmla="*/ 4265 h 26623"/>
                  <a:gd name="connsiteX6" fmla="*/ 457 w 26623"/>
                  <a:gd name="connsiteY6" fmla="*/ 13678 h 26623"/>
                  <a:gd name="connsiteX7" fmla="*/ 4356 w 26623"/>
                  <a:gd name="connsiteY7" fmla="*/ 23090 h 26623"/>
                  <a:gd name="connsiteX8" fmla="*/ 13769 w 26623"/>
                  <a:gd name="connsiteY8" fmla="*/ 269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89"/>
                    </a:moveTo>
                    <a:cubicBezTo>
                      <a:pt x="17299" y="26989"/>
                      <a:pt x="20685" y="25587"/>
                      <a:pt x="23181" y="23090"/>
                    </a:cubicBezTo>
                    <a:cubicBezTo>
                      <a:pt x="25678" y="20594"/>
                      <a:pt x="27080" y="17208"/>
                      <a:pt x="27080" y="13678"/>
                    </a:cubicBezTo>
                    <a:cubicBezTo>
                      <a:pt x="27080" y="10147"/>
                      <a:pt x="25678" y="6761"/>
                      <a:pt x="23181" y="4265"/>
                    </a:cubicBezTo>
                    <a:cubicBezTo>
                      <a:pt x="20685" y="1769"/>
                      <a:pt x="17299" y="366"/>
                      <a:pt x="13769" y="366"/>
                    </a:cubicBezTo>
                    <a:cubicBezTo>
                      <a:pt x="10238" y="366"/>
                      <a:pt x="6852" y="1769"/>
                      <a:pt x="4356" y="4265"/>
                    </a:cubicBezTo>
                    <a:cubicBezTo>
                      <a:pt x="1860" y="6761"/>
                      <a:pt x="457" y="10147"/>
                      <a:pt x="457" y="13678"/>
                    </a:cubicBezTo>
                    <a:cubicBezTo>
                      <a:pt x="457" y="17208"/>
                      <a:pt x="1860" y="20594"/>
                      <a:pt x="4356" y="23090"/>
                    </a:cubicBezTo>
                    <a:cubicBezTo>
                      <a:pt x="6852" y="25587"/>
                      <a:pt x="10238" y="26989"/>
                      <a:pt x="13769" y="269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75" name="任意多边形: 形状 69074">
                <a:extLst>
                  <a:ext uri="{FF2B5EF4-FFF2-40B4-BE49-F238E27FC236}">
                    <a16:creationId xmlns:a16="http://schemas.microsoft.com/office/drawing/2014/main" id="{EA019B50-5B02-53B3-8FF4-CFCE41B5D008}"/>
                  </a:ext>
                </a:extLst>
              </p:cNvPr>
              <p:cNvSpPr/>
              <p:nvPr/>
            </p:nvSpPr>
            <p:spPr>
              <a:xfrm>
                <a:off x="7410473" y="3647160"/>
                <a:ext cx="26623" cy="26623"/>
              </a:xfrm>
              <a:custGeom>
                <a:avLst/>
                <a:gdLst>
                  <a:gd name="connsiteX0" fmla="*/ 13855 w 26623"/>
                  <a:gd name="connsiteY0" fmla="*/ 26931 h 26623"/>
                  <a:gd name="connsiteX1" fmla="*/ 23268 w 26623"/>
                  <a:gd name="connsiteY1" fmla="*/ 23032 h 26623"/>
                  <a:gd name="connsiteX2" fmla="*/ 27167 w 26623"/>
                  <a:gd name="connsiteY2" fmla="*/ 13619 h 26623"/>
                  <a:gd name="connsiteX3" fmla="*/ 23268 w 26623"/>
                  <a:gd name="connsiteY3" fmla="*/ 4206 h 26623"/>
                  <a:gd name="connsiteX4" fmla="*/ 13855 w 26623"/>
                  <a:gd name="connsiteY4" fmla="*/ 307 h 26623"/>
                  <a:gd name="connsiteX5" fmla="*/ 4442 w 26623"/>
                  <a:gd name="connsiteY5" fmla="*/ 4206 h 26623"/>
                  <a:gd name="connsiteX6" fmla="*/ 544 w 26623"/>
                  <a:gd name="connsiteY6" fmla="*/ 13619 h 26623"/>
                  <a:gd name="connsiteX7" fmla="*/ 4442 w 26623"/>
                  <a:gd name="connsiteY7" fmla="*/ 23032 h 26623"/>
                  <a:gd name="connsiteX8" fmla="*/ 13855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5" y="26931"/>
                    </a:moveTo>
                    <a:cubicBezTo>
                      <a:pt x="17385" y="26931"/>
                      <a:pt x="20772" y="25528"/>
                      <a:pt x="23268" y="23032"/>
                    </a:cubicBezTo>
                    <a:cubicBezTo>
                      <a:pt x="25764" y="20535"/>
                      <a:pt x="27167" y="17149"/>
                      <a:pt x="27167" y="13619"/>
                    </a:cubicBezTo>
                    <a:cubicBezTo>
                      <a:pt x="27167" y="10089"/>
                      <a:pt x="25764" y="6703"/>
                      <a:pt x="23268" y="4206"/>
                    </a:cubicBezTo>
                    <a:cubicBezTo>
                      <a:pt x="20772" y="1710"/>
                      <a:pt x="17385" y="307"/>
                      <a:pt x="13855" y="307"/>
                    </a:cubicBezTo>
                    <a:cubicBezTo>
                      <a:pt x="10325" y="307"/>
                      <a:pt x="6939" y="1710"/>
                      <a:pt x="4442" y="4206"/>
                    </a:cubicBezTo>
                    <a:cubicBezTo>
                      <a:pt x="1946" y="6703"/>
                      <a:pt x="544" y="10089"/>
                      <a:pt x="544" y="13619"/>
                    </a:cubicBezTo>
                    <a:cubicBezTo>
                      <a:pt x="544" y="17149"/>
                      <a:pt x="1946" y="20535"/>
                      <a:pt x="4442" y="23032"/>
                    </a:cubicBezTo>
                    <a:cubicBezTo>
                      <a:pt x="6939" y="25528"/>
                      <a:pt x="10325" y="26931"/>
                      <a:pt x="13855" y="2693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76" name="任意多边形: 形状 69075">
                <a:extLst>
                  <a:ext uri="{FF2B5EF4-FFF2-40B4-BE49-F238E27FC236}">
                    <a16:creationId xmlns:a16="http://schemas.microsoft.com/office/drawing/2014/main" id="{D1F37D8D-5AB5-FEEE-0DA5-499500D93FC5}"/>
                  </a:ext>
                </a:extLst>
              </p:cNvPr>
              <p:cNvSpPr/>
              <p:nvPr/>
            </p:nvSpPr>
            <p:spPr>
              <a:xfrm>
                <a:off x="6261337" y="3637628"/>
                <a:ext cx="26623" cy="26623"/>
              </a:xfrm>
              <a:custGeom>
                <a:avLst/>
                <a:gdLst>
                  <a:gd name="connsiteX0" fmla="*/ 13759 w 26623"/>
                  <a:gd name="connsiteY0" fmla="*/ 26930 h 26623"/>
                  <a:gd name="connsiteX1" fmla="*/ 23171 w 26623"/>
                  <a:gd name="connsiteY1" fmla="*/ 23031 h 26623"/>
                  <a:gd name="connsiteX2" fmla="*/ 27070 w 26623"/>
                  <a:gd name="connsiteY2" fmla="*/ 13618 h 26623"/>
                  <a:gd name="connsiteX3" fmla="*/ 23171 w 26623"/>
                  <a:gd name="connsiteY3" fmla="*/ 4206 h 26623"/>
                  <a:gd name="connsiteX4" fmla="*/ 13759 w 26623"/>
                  <a:gd name="connsiteY4" fmla="*/ 307 h 26623"/>
                  <a:gd name="connsiteX5" fmla="*/ 4346 w 26623"/>
                  <a:gd name="connsiteY5" fmla="*/ 4206 h 26623"/>
                  <a:gd name="connsiteX6" fmla="*/ 447 w 26623"/>
                  <a:gd name="connsiteY6" fmla="*/ 13618 h 26623"/>
                  <a:gd name="connsiteX7" fmla="*/ 4346 w 26623"/>
                  <a:gd name="connsiteY7" fmla="*/ 23031 h 26623"/>
                  <a:gd name="connsiteX8" fmla="*/ 13759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9" y="26930"/>
                    </a:moveTo>
                    <a:cubicBezTo>
                      <a:pt x="17289" y="26930"/>
                      <a:pt x="20675" y="25527"/>
                      <a:pt x="23171" y="23031"/>
                    </a:cubicBezTo>
                    <a:cubicBezTo>
                      <a:pt x="25668" y="20535"/>
                      <a:pt x="27070" y="17149"/>
                      <a:pt x="27070" y="13618"/>
                    </a:cubicBezTo>
                    <a:cubicBezTo>
                      <a:pt x="27070" y="10088"/>
                      <a:pt x="25668" y="6702"/>
                      <a:pt x="23171" y="4206"/>
                    </a:cubicBezTo>
                    <a:cubicBezTo>
                      <a:pt x="20675" y="1709"/>
                      <a:pt x="17289" y="307"/>
                      <a:pt x="13759" y="307"/>
                    </a:cubicBezTo>
                    <a:cubicBezTo>
                      <a:pt x="10228" y="307"/>
                      <a:pt x="6842" y="1709"/>
                      <a:pt x="4346" y="4206"/>
                    </a:cubicBezTo>
                    <a:cubicBezTo>
                      <a:pt x="1850" y="6702"/>
                      <a:pt x="447" y="10088"/>
                      <a:pt x="447" y="13618"/>
                    </a:cubicBezTo>
                    <a:cubicBezTo>
                      <a:pt x="447" y="17149"/>
                      <a:pt x="1850" y="20535"/>
                      <a:pt x="4346" y="23031"/>
                    </a:cubicBezTo>
                    <a:cubicBezTo>
                      <a:pt x="6842" y="25527"/>
                      <a:pt x="10228" y="26930"/>
                      <a:pt x="13759" y="269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77" name="任意多边形: 形状 69076">
                <a:extLst>
                  <a:ext uri="{FF2B5EF4-FFF2-40B4-BE49-F238E27FC236}">
                    <a16:creationId xmlns:a16="http://schemas.microsoft.com/office/drawing/2014/main" id="{0AB92B7E-3F9C-411B-7DD4-DDDBA7660280}"/>
                  </a:ext>
                </a:extLst>
              </p:cNvPr>
              <p:cNvSpPr/>
              <p:nvPr/>
            </p:nvSpPr>
            <p:spPr>
              <a:xfrm>
                <a:off x="6245732" y="4094916"/>
                <a:ext cx="26623" cy="26623"/>
              </a:xfrm>
              <a:custGeom>
                <a:avLst/>
                <a:gdLst>
                  <a:gd name="connsiteX0" fmla="*/ 13757 w 26623"/>
                  <a:gd name="connsiteY0" fmla="*/ 26968 h 26623"/>
                  <a:gd name="connsiteX1" fmla="*/ 23170 w 26623"/>
                  <a:gd name="connsiteY1" fmla="*/ 23069 h 26623"/>
                  <a:gd name="connsiteX2" fmla="*/ 27069 w 26623"/>
                  <a:gd name="connsiteY2" fmla="*/ 13657 h 26623"/>
                  <a:gd name="connsiteX3" fmla="*/ 23170 w 26623"/>
                  <a:gd name="connsiteY3" fmla="*/ 4244 h 26623"/>
                  <a:gd name="connsiteX4" fmla="*/ 13757 w 26623"/>
                  <a:gd name="connsiteY4" fmla="*/ 345 h 26623"/>
                  <a:gd name="connsiteX5" fmla="*/ 4345 w 26623"/>
                  <a:gd name="connsiteY5" fmla="*/ 4244 h 26623"/>
                  <a:gd name="connsiteX6" fmla="*/ 446 w 26623"/>
                  <a:gd name="connsiteY6" fmla="*/ 13657 h 26623"/>
                  <a:gd name="connsiteX7" fmla="*/ 4345 w 26623"/>
                  <a:gd name="connsiteY7" fmla="*/ 23069 h 26623"/>
                  <a:gd name="connsiteX8" fmla="*/ 13757 w 26623"/>
                  <a:gd name="connsiteY8" fmla="*/ 269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68"/>
                    </a:moveTo>
                    <a:cubicBezTo>
                      <a:pt x="17288" y="26968"/>
                      <a:pt x="20674" y="25566"/>
                      <a:pt x="23170" y="23069"/>
                    </a:cubicBezTo>
                    <a:cubicBezTo>
                      <a:pt x="25666" y="20573"/>
                      <a:pt x="27069" y="17187"/>
                      <a:pt x="27069" y="13657"/>
                    </a:cubicBezTo>
                    <a:cubicBezTo>
                      <a:pt x="27069" y="10126"/>
                      <a:pt x="25666" y="6740"/>
                      <a:pt x="23170" y="4244"/>
                    </a:cubicBezTo>
                    <a:cubicBezTo>
                      <a:pt x="20674" y="1748"/>
                      <a:pt x="17288" y="345"/>
                      <a:pt x="13757" y="345"/>
                    </a:cubicBezTo>
                    <a:cubicBezTo>
                      <a:pt x="10227" y="345"/>
                      <a:pt x="6841" y="1748"/>
                      <a:pt x="4345" y="4244"/>
                    </a:cubicBezTo>
                    <a:cubicBezTo>
                      <a:pt x="1848" y="6740"/>
                      <a:pt x="446" y="10126"/>
                      <a:pt x="446" y="13657"/>
                    </a:cubicBezTo>
                    <a:cubicBezTo>
                      <a:pt x="446" y="17187"/>
                      <a:pt x="1848" y="20573"/>
                      <a:pt x="4345" y="23069"/>
                    </a:cubicBezTo>
                    <a:cubicBezTo>
                      <a:pt x="6841" y="25566"/>
                      <a:pt x="10227" y="26968"/>
                      <a:pt x="13757" y="269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78" name="任意多边形: 形状 69077">
                <a:extLst>
                  <a:ext uri="{FF2B5EF4-FFF2-40B4-BE49-F238E27FC236}">
                    <a16:creationId xmlns:a16="http://schemas.microsoft.com/office/drawing/2014/main" id="{D98D3EFF-B704-AF23-BEE2-1AE203F3D119}"/>
                  </a:ext>
                </a:extLst>
              </p:cNvPr>
              <p:cNvSpPr/>
              <p:nvPr/>
            </p:nvSpPr>
            <p:spPr>
              <a:xfrm>
                <a:off x="8342925" y="3722825"/>
                <a:ext cx="26623" cy="26623"/>
              </a:xfrm>
              <a:custGeom>
                <a:avLst/>
                <a:gdLst>
                  <a:gd name="connsiteX0" fmla="*/ 13933 w 26623"/>
                  <a:gd name="connsiteY0" fmla="*/ 26937 h 26623"/>
                  <a:gd name="connsiteX1" fmla="*/ 23346 w 26623"/>
                  <a:gd name="connsiteY1" fmla="*/ 23038 h 26623"/>
                  <a:gd name="connsiteX2" fmla="*/ 27245 w 26623"/>
                  <a:gd name="connsiteY2" fmla="*/ 13625 h 26623"/>
                  <a:gd name="connsiteX3" fmla="*/ 23346 w 26623"/>
                  <a:gd name="connsiteY3" fmla="*/ 4213 h 26623"/>
                  <a:gd name="connsiteX4" fmla="*/ 13933 w 26623"/>
                  <a:gd name="connsiteY4" fmla="*/ 314 h 26623"/>
                  <a:gd name="connsiteX5" fmla="*/ 4521 w 26623"/>
                  <a:gd name="connsiteY5" fmla="*/ 4213 h 26623"/>
                  <a:gd name="connsiteX6" fmla="*/ 622 w 26623"/>
                  <a:gd name="connsiteY6" fmla="*/ 13625 h 26623"/>
                  <a:gd name="connsiteX7" fmla="*/ 4521 w 26623"/>
                  <a:gd name="connsiteY7" fmla="*/ 23038 h 26623"/>
                  <a:gd name="connsiteX8" fmla="*/ 13933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3" y="26937"/>
                    </a:moveTo>
                    <a:cubicBezTo>
                      <a:pt x="17464" y="26937"/>
                      <a:pt x="20850" y="25534"/>
                      <a:pt x="23346" y="23038"/>
                    </a:cubicBezTo>
                    <a:cubicBezTo>
                      <a:pt x="25842" y="20542"/>
                      <a:pt x="27245" y="17156"/>
                      <a:pt x="27245" y="13625"/>
                    </a:cubicBezTo>
                    <a:cubicBezTo>
                      <a:pt x="27245" y="10095"/>
                      <a:pt x="25842" y="6709"/>
                      <a:pt x="23346" y="4213"/>
                    </a:cubicBezTo>
                    <a:cubicBezTo>
                      <a:pt x="20850" y="1716"/>
                      <a:pt x="17464" y="314"/>
                      <a:pt x="13933" y="314"/>
                    </a:cubicBezTo>
                    <a:cubicBezTo>
                      <a:pt x="10403" y="314"/>
                      <a:pt x="7017" y="1716"/>
                      <a:pt x="4521" y="4213"/>
                    </a:cubicBezTo>
                    <a:cubicBezTo>
                      <a:pt x="2024" y="6709"/>
                      <a:pt x="622" y="10095"/>
                      <a:pt x="622" y="13625"/>
                    </a:cubicBezTo>
                    <a:cubicBezTo>
                      <a:pt x="622" y="17156"/>
                      <a:pt x="2024" y="20542"/>
                      <a:pt x="4521" y="23038"/>
                    </a:cubicBezTo>
                    <a:cubicBezTo>
                      <a:pt x="7017" y="25534"/>
                      <a:pt x="10403" y="26937"/>
                      <a:pt x="13933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79" name="任意多边形: 形状 69078">
                <a:extLst>
                  <a:ext uri="{FF2B5EF4-FFF2-40B4-BE49-F238E27FC236}">
                    <a16:creationId xmlns:a16="http://schemas.microsoft.com/office/drawing/2014/main" id="{4C745F37-4E6F-0D13-6406-412903FDC0AB}"/>
                  </a:ext>
                </a:extLst>
              </p:cNvPr>
              <p:cNvSpPr/>
              <p:nvPr/>
            </p:nvSpPr>
            <p:spPr>
              <a:xfrm>
                <a:off x="6173264" y="2575609"/>
                <a:ext cx="26623" cy="26623"/>
              </a:xfrm>
              <a:custGeom>
                <a:avLst/>
                <a:gdLst>
                  <a:gd name="connsiteX0" fmla="*/ 13751 w 26623"/>
                  <a:gd name="connsiteY0" fmla="*/ 26841 h 26623"/>
                  <a:gd name="connsiteX1" fmla="*/ 23164 w 26623"/>
                  <a:gd name="connsiteY1" fmla="*/ 22942 h 26623"/>
                  <a:gd name="connsiteX2" fmla="*/ 27063 w 26623"/>
                  <a:gd name="connsiteY2" fmla="*/ 13529 h 26623"/>
                  <a:gd name="connsiteX3" fmla="*/ 23164 w 26623"/>
                  <a:gd name="connsiteY3" fmla="*/ 4116 h 26623"/>
                  <a:gd name="connsiteX4" fmla="*/ 13751 w 26623"/>
                  <a:gd name="connsiteY4" fmla="*/ 217 h 26623"/>
                  <a:gd name="connsiteX5" fmla="*/ 4338 w 26623"/>
                  <a:gd name="connsiteY5" fmla="*/ 4116 h 26623"/>
                  <a:gd name="connsiteX6" fmla="*/ 440 w 26623"/>
                  <a:gd name="connsiteY6" fmla="*/ 13529 h 26623"/>
                  <a:gd name="connsiteX7" fmla="*/ 4338 w 26623"/>
                  <a:gd name="connsiteY7" fmla="*/ 22942 h 26623"/>
                  <a:gd name="connsiteX8" fmla="*/ 13751 w 26623"/>
                  <a:gd name="connsiteY8" fmla="*/ 268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841"/>
                    </a:moveTo>
                    <a:cubicBezTo>
                      <a:pt x="17281" y="26841"/>
                      <a:pt x="20668" y="25438"/>
                      <a:pt x="23164" y="22942"/>
                    </a:cubicBezTo>
                    <a:cubicBezTo>
                      <a:pt x="25660" y="20445"/>
                      <a:pt x="27063" y="17059"/>
                      <a:pt x="27063" y="13529"/>
                    </a:cubicBezTo>
                    <a:cubicBezTo>
                      <a:pt x="27063" y="9999"/>
                      <a:pt x="25660" y="6613"/>
                      <a:pt x="23164" y="4116"/>
                    </a:cubicBezTo>
                    <a:cubicBezTo>
                      <a:pt x="20668" y="1620"/>
                      <a:pt x="17281" y="217"/>
                      <a:pt x="13751" y="217"/>
                    </a:cubicBezTo>
                    <a:cubicBezTo>
                      <a:pt x="10221" y="217"/>
                      <a:pt x="6835" y="1620"/>
                      <a:pt x="4338" y="4116"/>
                    </a:cubicBezTo>
                    <a:cubicBezTo>
                      <a:pt x="1842" y="6613"/>
                      <a:pt x="440" y="9999"/>
                      <a:pt x="440" y="13529"/>
                    </a:cubicBezTo>
                    <a:cubicBezTo>
                      <a:pt x="440" y="17059"/>
                      <a:pt x="1842" y="20445"/>
                      <a:pt x="4338" y="22942"/>
                    </a:cubicBezTo>
                    <a:cubicBezTo>
                      <a:pt x="6835" y="25438"/>
                      <a:pt x="10221" y="26841"/>
                      <a:pt x="13751" y="268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80" name="任意多边形: 形状 69079">
                <a:extLst>
                  <a:ext uri="{FF2B5EF4-FFF2-40B4-BE49-F238E27FC236}">
                    <a16:creationId xmlns:a16="http://schemas.microsoft.com/office/drawing/2014/main" id="{D9917CFF-DF30-BD25-7376-948B36AF1E86}"/>
                  </a:ext>
                </a:extLst>
              </p:cNvPr>
              <p:cNvSpPr/>
              <p:nvPr/>
            </p:nvSpPr>
            <p:spPr>
              <a:xfrm>
                <a:off x="6591590" y="1555382"/>
                <a:ext cx="26623" cy="26623"/>
              </a:xfrm>
              <a:custGeom>
                <a:avLst/>
                <a:gdLst>
                  <a:gd name="connsiteX0" fmla="*/ 13786 w 26623"/>
                  <a:gd name="connsiteY0" fmla="*/ 26755 h 26623"/>
                  <a:gd name="connsiteX1" fmla="*/ 23199 w 26623"/>
                  <a:gd name="connsiteY1" fmla="*/ 22856 h 26623"/>
                  <a:gd name="connsiteX2" fmla="*/ 27098 w 26623"/>
                  <a:gd name="connsiteY2" fmla="*/ 13443 h 26623"/>
                  <a:gd name="connsiteX3" fmla="*/ 23199 w 26623"/>
                  <a:gd name="connsiteY3" fmla="*/ 4031 h 26623"/>
                  <a:gd name="connsiteX4" fmla="*/ 13786 w 26623"/>
                  <a:gd name="connsiteY4" fmla="*/ 132 h 26623"/>
                  <a:gd name="connsiteX5" fmla="*/ 4374 w 26623"/>
                  <a:gd name="connsiteY5" fmla="*/ 4031 h 26623"/>
                  <a:gd name="connsiteX6" fmla="*/ 475 w 26623"/>
                  <a:gd name="connsiteY6" fmla="*/ 13443 h 26623"/>
                  <a:gd name="connsiteX7" fmla="*/ 4374 w 26623"/>
                  <a:gd name="connsiteY7" fmla="*/ 22856 h 26623"/>
                  <a:gd name="connsiteX8" fmla="*/ 13786 w 26623"/>
                  <a:gd name="connsiteY8" fmla="*/ 267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6" y="26755"/>
                    </a:moveTo>
                    <a:cubicBezTo>
                      <a:pt x="17317" y="26755"/>
                      <a:pt x="20703" y="25352"/>
                      <a:pt x="23199" y="22856"/>
                    </a:cubicBezTo>
                    <a:cubicBezTo>
                      <a:pt x="25695" y="20360"/>
                      <a:pt x="27098" y="16974"/>
                      <a:pt x="27098" y="13443"/>
                    </a:cubicBezTo>
                    <a:cubicBezTo>
                      <a:pt x="27098" y="9913"/>
                      <a:pt x="25695" y="6527"/>
                      <a:pt x="23199" y="4031"/>
                    </a:cubicBezTo>
                    <a:cubicBezTo>
                      <a:pt x="20703" y="1534"/>
                      <a:pt x="17317" y="132"/>
                      <a:pt x="13786" y="132"/>
                    </a:cubicBezTo>
                    <a:cubicBezTo>
                      <a:pt x="10256" y="132"/>
                      <a:pt x="6870" y="1534"/>
                      <a:pt x="4374" y="4031"/>
                    </a:cubicBezTo>
                    <a:cubicBezTo>
                      <a:pt x="1877" y="6527"/>
                      <a:pt x="475" y="9913"/>
                      <a:pt x="475" y="13443"/>
                    </a:cubicBezTo>
                    <a:cubicBezTo>
                      <a:pt x="475" y="16974"/>
                      <a:pt x="1877" y="20360"/>
                      <a:pt x="4374" y="22856"/>
                    </a:cubicBezTo>
                    <a:cubicBezTo>
                      <a:pt x="6870" y="25352"/>
                      <a:pt x="10256" y="26755"/>
                      <a:pt x="13786" y="267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81" name="任意多边形: 形状 69080">
                <a:extLst>
                  <a:ext uri="{FF2B5EF4-FFF2-40B4-BE49-F238E27FC236}">
                    <a16:creationId xmlns:a16="http://schemas.microsoft.com/office/drawing/2014/main" id="{C83D6CDD-3E30-68A2-3186-8BD60A14AF64}"/>
                  </a:ext>
                </a:extLst>
              </p:cNvPr>
              <p:cNvSpPr/>
              <p:nvPr/>
            </p:nvSpPr>
            <p:spPr>
              <a:xfrm>
                <a:off x="5715318" y="3255650"/>
                <a:ext cx="26623" cy="26623"/>
              </a:xfrm>
              <a:custGeom>
                <a:avLst/>
                <a:gdLst>
                  <a:gd name="connsiteX0" fmla="*/ 13713 w 26623"/>
                  <a:gd name="connsiteY0" fmla="*/ 26898 h 26623"/>
                  <a:gd name="connsiteX1" fmla="*/ 23125 w 26623"/>
                  <a:gd name="connsiteY1" fmla="*/ 22999 h 26623"/>
                  <a:gd name="connsiteX2" fmla="*/ 27024 w 26623"/>
                  <a:gd name="connsiteY2" fmla="*/ 13586 h 26623"/>
                  <a:gd name="connsiteX3" fmla="*/ 23125 w 26623"/>
                  <a:gd name="connsiteY3" fmla="*/ 4173 h 26623"/>
                  <a:gd name="connsiteX4" fmla="*/ 13713 w 26623"/>
                  <a:gd name="connsiteY4" fmla="*/ 275 h 26623"/>
                  <a:gd name="connsiteX5" fmla="*/ 4300 w 26623"/>
                  <a:gd name="connsiteY5" fmla="*/ 4173 h 26623"/>
                  <a:gd name="connsiteX6" fmla="*/ 401 w 26623"/>
                  <a:gd name="connsiteY6" fmla="*/ 13586 h 26623"/>
                  <a:gd name="connsiteX7" fmla="*/ 4300 w 26623"/>
                  <a:gd name="connsiteY7" fmla="*/ 22999 h 26623"/>
                  <a:gd name="connsiteX8" fmla="*/ 13713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898"/>
                    </a:moveTo>
                    <a:cubicBezTo>
                      <a:pt x="17243" y="26898"/>
                      <a:pt x="20629" y="25495"/>
                      <a:pt x="23125" y="22999"/>
                    </a:cubicBezTo>
                    <a:cubicBezTo>
                      <a:pt x="25622" y="20503"/>
                      <a:pt x="27024" y="17116"/>
                      <a:pt x="27024" y="13586"/>
                    </a:cubicBezTo>
                    <a:cubicBezTo>
                      <a:pt x="27024" y="10056"/>
                      <a:pt x="25622" y="6670"/>
                      <a:pt x="23125" y="4173"/>
                    </a:cubicBezTo>
                    <a:cubicBezTo>
                      <a:pt x="20629" y="1677"/>
                      <a:pt x="17243" y="275"/>
                      <a:pt x="13713" y="275"/>
                    </a:cubicBezTo>
                    <a:cubicBezTo>
                      <a:pt x="10182" y="275"/>
                      <a:pt x="6796" y="1677"/>
                      <a:pt x="4300" y="4173"/>
                    </a:cubicBezTo>
                    <a:cubicBezTo>
                      <a:pt x="1804" y="6670"/>
                      <a:pt x="401" y="10056"/>
                      <a:pt x="401" y="13586"/>
                    </a:cubicBezTo>
                    <a:cubicBezTo>
                      <a:pt x="401" y="17116"/>
                      <a:pt x="1804" y="20503"/>
                      <a:pt x="4300" y="22999"/>
                    </a:cubicBezTo>
                    <a:cubicBezTo>
                      <a:pt x="6796" y="25495"/>
                      <a:pt x="10182" y="26898"/>
                      <a:pt x="13713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82" name="任意多边形: 形状 69081">
                <a:extLst>
                  <a:ext uri="{FF2B5EF4-FFF2-40B4-BE49-F238E27FC236}">
                    <a16:creationId xmlns:a16="http://schemas.microsoft.com/office/drawing/2014/main" id="{25340936-1C81-F65E-D82E-DBA651BBB365}"/>
                  </a:ext>
                </a:extLst>
              </p:cNvPr>
              <p:cNvSpPr/>
              <p:nvPr/>
            </p:nvSpPr>
            <p:spPr>
              <a:xfrm>
                <a:off x="5770069" y="2659012"/>
                <a:ext cx="26623" cy="26623"/>
              </a:xfrm>
              <a:custGeom>
                <a:avLst/>
                <a:gdLst>
                  <a:gd name="connsiteX0" fmla="*/ 13717 w 26623"/>
                  <a:gd name="connsiteY0" fmla="*/ 26848 h 26623"/>
                  <a:gd name="connsiteX1" fmla="*/ 23130 w 26623"/>
                  <a:gd name="connsiteY1" fmla="*/ 22949 h 26623"/>
                  <a:gd name="connsiteX2" fmla="*/ 27029 w 26623"/>
                  <a:gd name="connsiteY2" fmla="*/ 13536 h 26623"/>
                  <a:gd name="connsiteX3" fmla="*/ 23130 w 26623"/>
                  <a:gd name="connsiteY3" fmla="*/ 4123 h 26623"/>
                  <a:gd name="connsiteX4" fmla="*/ 13717 w 26623"/>
                  <a:gd name="connsiteY4" fmla="*/ 224 h 26623"/>
                  <a:gd name="connsiteX5" fmla="*/ 4305 w 26623"/>
                  <a:gd name="connsiteY5" fmla="*/ 4123 h 26623"/>
                  <a:gd name="connsiteX6" fmla="*/ 406 w 26623"/>
                  <a:gd name="connsiteY6" fmla="*/ 13536 h 26623"/>
                  <a:gd name="connsiteX7" fmla="*/ 4305 w 26623"/>
                  <a:gd name="connsiteY7" fmla="*/ 22949 h 26623"/>
                  <a:gd name="connsiteX8" fmla="*/ 13717 w 26623"/>
                  <a:gd name="connsiteY8" fmla="*/ 268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7" y="26848"/>
                    </a:moveTo>
                    <a:cubicBezTo>
                      <a:pt x="17248" y="26848"/>
                      <a:pt x="20634" y="25445"/>
                      <a:pt x="23130" y="22949"/>
                    </a:cubicBezTo>
                    <a:cubicBezTo>
                      <a:pt x="25626" y="20452"/>
                      <a:pt x="27029" y="17066"/>
                      <a:pt x="27029" y="13536"/>
                    </a:cubicBezTo>
                    <a:cubicBezTo>
                      <a:pt x="27029" y="10006"/>
                      <a:pt x="25626" y="6620"/>
                      <a:pt x="23130" y="4123"/>
                    </a:cubicBezTo>
                    <a:cubicBezTo>
                      <a:pt x="20634" y="1627"/>
                      <a:pt x="17248" y="224"/>
                      <a:pt x="13717" y="224"/>
                    </a:cubicBezTo>
                    <a:cubicBezTo>
                      <a:pt x="10187" y="224"/>
                      <a:pt x="6801" y="1627"/>
                      <a:pt x="4305" y="4123"/>
                    </a:cubicBezTo>
                    <a:cubicBezTo>
                      <a:pt x="1808" y="6620"/>
                      <a:pt x="406" y="10006"/>
                      <a:pt x="406" y="13536"/>
                    </a:cubicBezTo>
                    <a:cubicBezTo>
                      <a:pt x="406" y="17066"/>
                      <a:pt x="1808" y="20452"/>
                      <a:pt x="4305" y="22949"/>
                    </a:cubicBezTo>
                    <a:cubicBezTo>
                      <a:pt x="6801" y="25445"/>
                      <a:pt x="10187" y="26848"/>
                      <a:pt x="13717" y="2684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83" name="任意多边形: 形状 69082">
                <a:extLst>
                  <a:ext uri="{FF2B5EF4-FFF2-40B4-BE49-F238E27FC236}">
                    <a16:creationId xmlns:a16="http://schemas.microsoft.com/office/drawing/2014/main" id="{436D303E-B2E3-0980-25C4-E10A020ADDEF}"/>
                  </a:ext>
                </a:extLst>
              </p:cNvPr>
              <p:cNvSpPr/>
              <p:nvPr/>
            </p:nvSpPr>
            <p:spPr>
              <a:xfrm>
                <a:off x="6007373" y="3323328"/>
                <a:ext cx="26623" cy="26623"/>
              </a:xfrm>
              <a:custGeom>
                <a:avLst/>
                <a:gdLst>
                  <a:gd name="connsiteX0" fmla="*/ 13737 w 26623"/>
                  <a:gd name="connsiteY0" fmla="*/ 26903 h 26623"/>
                  <a:gd name="connsiteX1" fmla="*/ 23150 w 26623"/>
                  <a:gd name="connsiteY1" fmla="*/ 23005 h 26623"/>
                  <a:gd name="connsiteX2" fmla="*/ 27049 w 26623"/>
                  <a:gd name="connsiteY2" fmla="*/ 13592 h 26623"/>
                  <a:gd name="connsiteX3" fmla="*/ 23150 w 26623"/>
                  <a:gd name="connsiteY3" fmla="*/ 4179 h 26623"/>
                  <a:gd name="connsiteX4" fmla="*/ 13737 w 26623"/>
                  <a:gd name="connsiteY4" fmla="*/ 280 h 26623"/>
                  <a:gd name="connsiteX5" fmla="*/ 4325 w 26623"/>
                  <a:gd name="connsiteY5" fmla="*/ 4179 h 26623"/>
                  <a:gd name="connsiteX6" fmla="*/ 426 w 26623"/>
                  <a:gd name="connsiteY6" fmla="*/ 13592 h 26623"/>
                  <a:gd name="connsiteX7" fmla="*/ 4325 w 26623"/>
                  <a:gd name="connsiteY7" fmla="*/ 23005 h 26623"/>
                  <a:gd name="connsiteX8" fmla="*/ 13737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7" y="26903"/>
                    </a:moveTo>
                    <a:cubicBezTo>
                      <a:pt x="17268" y="26903"/>
                      <a:pt x="20654" y="25501"/>
                      <a:pt x="23150" y="23005"/>
                    </a:cubicBezTo>
                    <a:cubicBezTo>
                      <a:pt x="25646" y="20508"/>
                      <a:pt x="27049" y="17122"/>
                      <a:pt x="27049" y="13592"/>
                    </a:cubicBezTo>
                    <a:cubicBezTo>
                      <a:pt x="27049" y="10062"/>
                      <a:pt x="25646" y="6675"/>
                      <a:pt x="23150" y="4179"/>
                    </a:cubicBezTo>
                    <a:cubicBezTo>
                      <a:pt x="20654" y="1683"/>
                      <a:pt x="17268" y="280"/>
                      <a:pt x="13737" y="280"/>
                    </a:cubicBezTo>
                    <a:cubicBezTo>
                      <a:pt x="10207" y="280"/>
                      <a:pt x="6821" y="1683"/>
                      <a:pt x="4325" y="4179"/>
                    </a:cubicBezTo>
                    <a:cubicBezTo>
                      <a:pt x="1828" y="6675"/>
                      <a:pt x="426" y="10062"/>
                      <a:pt x="426" y="13592"/>
                    </a:cubicBezTo>
                    <a:cubicBezTo>
                      <a:pt x="426" y="17122"/>
                      <a:pt x="1828" y="20508"/>
                      <a:pt x="4325" y="23005"/>
                    </a:cubicBezTo>
                    <a:cubicBezTo>
                      <a:pt x="6821" y="25501"/>
                      <a:pt x="10207" y="26903"/>
                      <a:pt x="13737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84" name="任意多边形: 形状 69083">
                <a:extLst>
                  <a:ext uri="{FF2B5EF4-FFF2-40B4-BE49-F238E27FC236}">
                    <a16:creationId xmlns:a16="http://schemas.microsoft.com/office/drawing/2014/main" id="{025059B4-C7E0-C706-C2EA-7152E66479F6}"/>
                  </a:ext>
                </a:extLst>
              </p:cNvPr>
              <p:cNvSpPr/>
              <p:nvPr/>
            </p:nvSpPr>
            <p:spPr>
              <a:xfrm>
                <a:off x="5824200" y="3306576"/>
                <a:ext cx="26623" cy="26623"/>
              </a:xfrm>
              <a:custGeom>
                <a:avLst/>
                <a:gdLst>
                  <a:gd name="connsiteX0" fmla="*/ 13722 w 26623"/>
                  <a:gd name="connsiteY0" fmla="*/ 26902 h 26623"/>
                  <a:gd name="connsiteX1" fmla="*/ 23135 w 26623"/>
                  <a:gd name="connsiteY1" fmla="*/ 23003 h 26623"/>
                  <a:gd name="connsiteX2" fmla="*/ 27033 w 26623"/>
                  <a:gd name="connsiteY2" fmla="*/ 13590 h 26623"/>
                  <a:gd name="connsiteX3" fmla="*/ 23135 w 26623"/>
                  <a:gd name="connsiteY3" fmla="*/ 4178 h 26623"/>
                  <a:gd name="connsiteX4" fmla="*/ 13722 w 26623"/>
                  <a:gd name="connsiteY4" fmla="*/ 279 h 26623"/>
                  <a:gd name="connsiteX5" fmla="*/ 4309 w 26623"/>
                  <a:gd name="connsiteY5" fmla="*/ 4178 h 26623"/>
                  <a:gd name="connsiteX6" fmla="*/ 410 w 26623"/>
                  <a:gd name="connsiteY6" fmla="*/ 13590 h 26623"/>
                  <a:gd name="connsiteX7" fmla="*/ 4309 w 26623"/>
                  <a:gd name="connsiteY7" fmla="*/ 23003 h 26623"/>
                  <a:gd name="connsiteX8" fmla="*/ 13722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6902"/>
                    </a:moveTo>
                    <a:cubicBezTo>
                      <a:pt x="17252" y="26902"/>
                      <a:pt x="20638" y="25499"/>
                      <a:pt x="23135" y="23003"/>
                    </a:cubicBezTo>
                    <a:cubicBezTo>
                      <a:pt x="25631" y="20507"/>
                      <a:pt x="27033" y="17121"/>
                      <a:pt x="27033" y="13590"/>
                    </a:cubicBezTo>
                    <a:cubicBezTo>
                      <a:pt x="27033" y="10060"/>
                      <a:pt x="25631" y="6674"/>
                      <a:pt x="23135" y="4178"/>
                    </a:cubicBezTo>
                    <a:cubicBezTo>
                      <a:pt x="20638" y="1681"/>
                      <a:pt x="17252" y="279"/>
                      <a:pt x="13722" y="279"/>
                    </a:cubicBezTo>
                    <a:cubicBezTo>
                      <a:pt x="10192" y="279"/>
                      <a:pt x="6805" y="1681"/>
                      <a:pt x="4309" y="4178"/>
                    </a:cubicBezTo>
                    <a:cubicBezTo>
                      <a:pt x="1813" y="6674"/>
                      <a:pt x="410" y="10060"/>
                      <a:pt x="410" y="13590"/>
                    </a:cubicBezTo>
                    <a:cubicBezTo>
                      <a:pt x="410" y="17121"/>
                      <a:pt x="1813" y="20507"/>
                      <a:pt x="4309" y="23003"/>
                    </a:cubicBezTo>
                    <a:cubicBezTo>
                      <a:pt x="6805" y="25499"/>
                      <a:pt x="10192" y="26902"/>
                      <a:pt x="13722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85" name="任意多边形: 形状 69084">
                <a:extLst>
                  <a:ext uri="{FF2B5EF4-FFF2-40B4-BE49-F238E27FC236}">
                    <a16:creationId xmlns:a16="http://schemas.microsoft.com/office/drawing/2014/main" id="{A81CC32E-02F4-03AD-E3B3-3A953A8BCA2B}"/>
                  </a:ext>
                </a:extLst>
              </p:cNvPr>
              <p:cNvSpPr/>
              <p:nvPr/>
            </p:nvSpPr>
            <p:spPr>
              <a:xfrm>
                <a:off x="6621690" y="3844274"/>
                <a:ext cx="26623" cy="26623"/>
              </a:xfrm>
              <a:custGeom>
                <a:avLst/>
                <a:gdLst>
                  <a:gd name="connsiteX0" fmla="*/ 13789 w 26623"/>
                  <a:gd name="connsiteY0" fmla="*/ 26947 h 26623"/>
                  <a:gd name="connsiteX1" fmla="*/ 23202 w 26623"/>
                  <a:gd name="connsiteY1" fmla="*/ 23048 h 26623"/>
                  <a:gd name="connsiteX2" fmla="*/ 27100 w 26623"/>
                  <a:gd name="connsiteY2" fmla="*/ 13636 h 26623"/>
                  <a:gd name="connsiteX3" fmla="*/ 23202 w 26623"/>
                  <a:gd name="connsiteY3" fmla="*/ 4223 h 26623"/>
                  <a:gd name="connsiteX4" fmla="*/ 13789 w 26623"/>
                  <a:gd name="connsiteY4" fmla="*/ 324 h 26623"/>
                  <a:gd name="connsiteX5" fmla="*/ 4376 w 26623"/>
                  <a:gd name="connsiteY5" fmla="*/ 4223 h 26623"/>
                  <a:gd name="connsiteX6" fmla="*/ 477 w 26623"/>
                  <a:gd name="connsiteY6" fmla="*/ 13636 h 26623"/>
                  <a:gd name="connsiteX7" fmla="*/ 4376 w 26623"/>
                  <a:gd name="connsiteY7" fmla="*/ 23048 h 26623"/>
                  <a:gd name="connsiteX8" fmla="*/ 13789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947"/>
                    </a:moveTo>
                    <a:cubicBezTo>
                      <a:pt x="17319" y="26947"/>
                      <a:pt x="20705" y="25545"/>
                      <a:pt x="23202" y="23048"/>
                    </a:cubicBezTo>
                    <a:cubicBezTo>
                      <a:pt x="25698" y="20552"/>
                      <a:pt x="27100" y="17166"/>
                      <a:pt x="27100" y="13636"/>
                    </a:cubicBezTo>
                    <a:cubicBezTo>
                      <a:pt x="27100" y="10105"/>
                      <a:pt x="25698" y="6719"/>
                      <a:pt x="23202" y="4223"/>
                    </a:cubicBezTo>
                    <a:cubicBezTo>
                      <a:pt x="20705" y="1727"/>
                      <a:pt x="17319" y="324"/>
                      <a:pt x="13789" y="324"/>
                    </a:cubicBezTo>
                    <a:cubicBezTo>
                      <a:pt x="10259" y="324"/>
                      <a:pt x="6872" y="1727"/>
                      <a:pt x="4376" y="4223"/>
                    </a:cubicBezTo>
                    <a:cubicBezTo>
                      <a:pt x="1880" y="6719"/>
                      <a:pt x="477" y="10105"/>
                      <a:pt x="477" y="13636"/>
                    </a:cubicBezTo>
                    <a:cubicBezTo>
                      <a:pt x="477" y="17166"/>
                      <a:pt x="1880" y="20552"/>
                      <a:pt x="4376" y="23048"/>
                    </a:cubicBezTo>
                    <a:cubicBezTo>
                      <a:pt x="6872" y="25545"/>
                      <a:pt x="10259" y="26947"/>
                      <a:pt x="13789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86" name="任意多边形: 形状 69085">
                <a:extLst>
                  <a:ext uri="{FF2B5EF4-FFF2-40B4-BE49-F238E27FC236}">
                    <a16:creationId xmlns:a16="http://schemas.microsoft.com/office/drawing/2014/main" id="{C03801A0-C96F-E4AC-CEA3-63799465898D}"/>
                  </a:ext>
                </a:extLst>
              </p:cNvPr>
              <p:cNvSpPr/>
              <p:nvPr/>
            </p:nvSpPr>
            <p:spPr>
              <a:xfrm>
                <a:off x="7092884" y="3727081"/>
                <a:ext cx="26623" cy="26623"/>
              </a:xfrm>
              <a:custGeom>
                <a:avLst/>
                <a:gdLst>
                  <a:gd name="connsiteX0" fmla="*/ 13828 w 26623"/>
                  <a:gd name="connsiteY0" fmla="*/ 26937 h 26623"/>
                  <a:gd name="connsiteX1" fmla="*/ 23241 w 26623"/>
                  <a:gd name="connsiteY1" fmla="*/ 23038 h 26623"/>
                  <a:gd name="connsiteX2" fmla="*/ 27140 w 26623"/>
                  <a:gd name="connsiteY2" fmla="*/ 13626 h 26623"/>
                  <a:gd name="connsiteX3" fmla="*/ 23241 w 26623"/>
                  <a:gd name="connsiteY3" fmla="*/ 4213 h 26623"/>
                  <a:gd name="connsiteX4" fmla="*/ 13828 w 26623"/>
                  <a:gd name="connsiteY4" fmla="*/ 314 h 26623"/>
                  <a:gd name="connsiteX5" fmla="*/ 4416 w 26623"/>
                  <a:gd name="connsiteY5" fmla="*/ 4213 h 26623"/>
                  <a:gd name="connsiteX6" fmla="*/ 517 w 26623"/>
                  <a:gd name="connsiteY6" fmla="*/ 13626 h 26623"/>
                  <a:gd name="connsiteX7" fmla="*/ 4416 w 26623"/>
                  <a:gd name="connsiteY7" fmla="*/ 23038 h 26623"/>
                  <a:gd name="connsiteX8" fmla="*/ 13828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6937"/>
                    </a:moveTo>
                    <a:cubicBezTo>
                      <a:pt x="17359" y="26937"/>
                      <a:pt x="20745" y="25535"/>
                      <a:pt x="23241" y="23038"/>
                    </a:cubicBezTo>
                    <a:cubicBezTo>
                      <a:pt x="25737" y="20542"/>
                      <a:pt x="27140" y="17156"/>
                      <a:pt x="27140" y="13626"/>
                    </a:cubicBezTo>
                    <a:cubicBezTo>
                      <a:pt x="27140" y="10095"/>
                      <a:pt x="25737" y="6709"/>
                      <a:pt x="23241" y="4213"/>
                    </a:cubicBezTo>
                    <a:cubicBezTo>
                      <a:pt x="20745" y="1717"/>
                      <a:pt x="17359" y="314"/>
                      <a:pt x="13828" y="314"/>
                    </a:cubicBezTo>
                    <a:cubicBezTo>
                      <a:pt x="10298" y="314"/>
                      <a:pt x="6912" y="1717"/>
                      <a:pt x="4416" y="4213"/>
                    </a:cubicBezTo>
                    <a:cubicBezTo>
                      <a:pt x="1919" y="6709"/>
                      <a:pt x="517" y="10095"/>
                      <a:pt x="517" y="13626"/>
                    </a:cubicBezTo>
                    <a:cubicBezTo>
                      <a:pt x="517" y="17156"/>
                      <a:pt x="1919" y="20542"/>
                      <a:pt x="4416" y="23038"/>
                    </a:cubicBezTo>
                    <a:cubicBezTo>
                      <a:pt x="6912" y="25535"/>
                      <a:pt x="10298" y="26937"/>
                      <a:pt x="13828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87" name="任意多边形: 形状 69086">
                <a:extLst>
                  <a:ext uri="{FF2B5EF4-FFF2-40B4-BE49-F238E27FC236}">
                    <a16:creationId xmlns:a16="http://schemas.microsoft.com/office/drawing/2014/main" id="{2654A58D-D7DE-BAB7-C224-8E4D37F94DB6}"/>
                  </a:ext>
                </a:extLst>
              </p:cNvPr>
              <p:cNvSpPr/>
              <p:nvPr/>
            </p:nvSpPr>
            <p:spPr>
              <a:xfrm>
                <a:off x="6165526" y="3838829"/>
                <a:ext cx="26623" cy="26623"/>
              </a:xfrm>
              <a:custGeom>
                <a:avLst/>
                <a:gdLst>
                  <a:gd name="connsiteX0" fmla="*/ 13751 w 26623"/>
                  <a:gd name="connsiteY0" fmla="*/ 26947 h 26623"/>
                  <a:gd name="connsiteX1" fmla="*/ 23163 w 26623"/>
                  <a:gd name="connsiteY1" fmla="*/ 23048 h 26623"/>
                  <a:gd name="connsiteX2" fmla="*/ 27062 w 26623"/>
                  <a:gd name="connsiteY2" fmla="*/ 13635 h 26623"/>
                  <a:gd name="connsiteX3" fmla="*/ 23163 w 26623"/>
                  <a:gd name="connsiteY3" fmla="*/ 4222 h 26623"/>
                  <a:gd name="connsiteX4" fmla="*/ 13751 w 26623"/>
                  <a:gd name="connsiteY4" fmla="*/ 324 h 26623"/>
                  <a:gd name="connsiteX5" fmla="*/ 4338 w 26623"/>
                  <a:gd name="connsiteY5" fmla="*/ 4222 h 26623"/>
                  <a:gd name="connsiteX6" fmla="*/ 439 w 26623"/>
                  <a:gd name="connsiteY6" fmla="*/ 13635 h 26623"/>
                  <a:gd name="connsiteX7" fmla="*/ 4338 w 26623"/>
                  <a:gd name="connsiteY7" fmla="*/ 23048 h 26623"/>
                  <a:gd name="connsiteX8" fmla="*/ 13751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947"/>
                    </a:moveTo>
                    <a:cubicBezTo>
                      <a:pt x="17281" y="26947"/>
                      <a:pt x="20667" y="25544"/>
                      <a:pt x="23163" y="23048"/>
                    </a:cubicBezTo>
                    <a:cubicBezTo>
                      <a:pt x="25660" y="20552"/>
                      <a:pt x="27062" y="17165"/>
                      <a:pt x="27062" y="13635"/>
                    </a:cubicBezTo>
                    <a:cubicBezTo>
                      <a:pt x="27062" y="10105"/>
                      <a:pt x="25660" y="6719"/>
                      <a:pt x="23163" y="4222"/>
                    </a:cubicBezTo>
                    <a:cubicBezTo>
                      <a:pt x="20667" y="1726"/>
                      <a:pt x="17281" y="324"/>
                      <a:pt x="13751" y="324"/>
                    </a:cubicBezTo>
                    <a:cubicBezTo>
                      <a:pt x="10220" y="324"/>
                      <a:pt x="6834" y="1726"/>
                      <a:pt x="4338" y="4222"/>
                    </a:cubicBezTo>
                    <a:cubicBezTo>
                      <a:pt x="1842" y="6719"/>
                      <a:pt x="439" y="10105"/>
                      <a:pt x="439" y="13635"/>
                    </a:cubicBezTo>
                    <a:cubicBezTo>
                      <a:pt x="439" y="17165"/>
                      <a:pt x="1842" y="20552"/>
                      <a:pt x="4338" y="23048"/>
                    </a:cubicBezTo>
                    <a:cubicBezTo>
                      <a:pt x="6834" y="25544"/>
                      <a:pt x="10220" y="26947"/>
                      <a:pt x="13751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88" name="任意多边形: 形状 69087">
                <a:extLst>
                  <a:ext uri="{FF2B5EF4-FFF2-40B4-BE49-F238E27FC236}">
                    <a16:creationId xmlns:a16="http://schemas.microsoft.com/office/drawing/2014/main" id="{2AB95955-43CD-343F-429D-4C52EB799541}"/>
                  </a:ext>
                </a:extLst>
              </p:cNvPr>
              <p:cNvSpPr/>
              <p:nvPr/>
            </p:nvSpPr>
            <p:spPr>
              <a:xfrm>
                <a:off x="5746591" y="2752497"/>
                <a:ext cx="26623" cy="26623"/>
              </a:xfrm>
              <a:custGeom>
                <a:avLst/>
                <a:gdLst>
                  <a:gd name="connsiteX0" fmla="*/ 13715 w 26623"/>
                  <a:gd name="connsiteY0" fmla="*/ 26855 h 26623"/>
                  <a:gd name="connsiteX1" fmla="*/ 23128 w 26623"/>
                  <a:gd name="connsiteY1" fmla="*/ 22957 h 26623"/>
                  <a:gd name="connsiteX2" fmla="*/ 27027 w 26623"/>
                  <a:gd name="connsiteY2" fmla="*/ 13544 h 26623"/>
                  <a:gd name="connsiteX3" fmla="*/ 23128 w 26623"/>
                  <a:gd name="connsiteY3" fmla="*/ 4131 h 26623"/>
                  <a:gd name="connsiteX4" fmla="*/ 13715 w 26623"/>
                  <a:gd name="connsiteY4" fmla="*/ 232 h 26623"/>
                  <a:gd name="connsiteX5" fmla="*/ 4303 w 26623"/>
                  <a:gd name="connsiteY5" fmla="*/ 4131 h 26623"/>
                  <a:gd name="connsiteX6" fmla="*/ 404 w 26623"/>
                  <a:gd name="connsiteY6" fmla="*/ 13544 h 26623"/>
                  <a:gd name="connsiteX7" fmla="*/ 4303 w 26623"/>
                  <a:gd name="connsiteY7" fmla="*/ 22957 h 26623"/>
                  <a:gd name="connsiteX8" fmla="*/ 13715 w 26623"/>
                  <a:gd name="connsiteY8" fmla="*/ 268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6855"/>
                    </a:moveTo>
                    <a:cubicBezTo>
                      <a:pt x="17246" y="26855"/>
                      <a:pt x="20632" y="25453"/>
                      <a:pt x="23128" y="22957"/>
                    </a:cubicBezTo>
                    <a:cubicBezTo>
                      <a:pt x="25624" y="20460"/>
                      <a:pt x="27027" y="17074"/>
                      <a:pt x="27027" y="13544"/>
                    </a:cubicBezTo>
                    <a:cubicBezTo>
                      <a:pt x="27027" y="10014"/>
                      <a:pt x="25624" y="6627"/>
                      <a:pt x="23128" y="4131"/>
                    </a:cubicBezTo>
                    <a:cubicBezTo>
                      <a:pt x="20632" y="1635"/>
                      <a:pt x="17246" y="232"/>
                      <a:pt x="13715" y="232"/>
                    </a:cubicBezTo>
                    <a:cubicBezTo>
                      <a:pt x="10185" y="232"/>
                      <a:pt x="6799" y="1635"/>
                      <a:pt x="4303" y="4131"/>
                    </a:cubicBezTo>
                    <a:cubicBezTo>
                      <a:pt x="1806" y="6627"/>
                      <a:pt x="404" y="10014"/>
                      <a:pt x="404" y="13544"/>
                    </a:cubicBezTo>
                    <a:cubicBezTo>
                      <a:pt x="404" y="17074"/>
                      <a:pt x="1806" y="20460"/>
                      <a:pt x="4303" y="22957"/>
                    </a:cubicBezTo>
                    <a:cubicBezTo>
                      <a:pt x="6799" y="25453"/>
                      <a:pt x="10185" y="26855"/>
                      <a:pt x="13715" y="268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89" name="任意多边形: 形状 69088">
                <a:extLst>
                  <a:ext uri="{FF2B5EF4-FFF2-40B4-BE49-F238E27FC236}">
                    <a16:creationId xmlns:a16="http://schemas.microsoft.com/office/drawing/2014/main" id="{CFA0ED93-866A-8732-F565-4FA42371794C}"/>
                  </a:ext>
                </a:extLst>
              </p:cNvPr>
              <p:cNvSpPr/>
              <p:nvPr/>
            </p:nvSpPr>
            <p:spPr>
              <a:xfrm>
                <a:off x="7304265" y="3749626"/>
                <a:ext cx="26623" cy="26623"/>
              </a:xfrm>
              <a:custGeom>
                <a:avLst/>
                <a:gdLst>
                  <a:gd name="connsiteX0" fmla="*/ 13846 w 26623"/>
                  <a:gd name="connsiteY0" fmla="*/ 26939 h 26623"/>
                  <a:gd name="connsiteX1" fmla="*/ 23259 w 26623"/>
                  <a:gd name="connsiteY1" fmla="*/ 23040 h 26623"/>
                  <a:gd name="connsiteX2" fmla="*/ 27158 w 26623"/>
                  <a:gd name="connsiteY2" fmla="*/ 13628 h 26623"/>
                  <a:gd name="connsiteX3" fmla="*/ 23259 w 26623"/>
                  <a:gd name="connsiteY3" fmla="*/ 4215 h 26623"/>
                  <a:gd name="connsiteX4" fmla="*/ 13846 w 26623"/>
                  <a:gd name="connsiteY4" fmla="*/ 316 h 26623"/>
                  <a:gd name="connsiteX5" fmla="*/ 4433 w 26623"/>
                  <a:gd name="connsiteY5" fmla="*/ 4215 h 26623"/>
                  <a:gd name="connsiteX6" fmla="*/ 535 w 26623"/>
                  <a:gd name="connsiteY6" fmla="*/ 13628 h 26623"/>
                  <a:gd name="connsiteX7" fmla="*/ 4433 w 26623"/>
                  <a:gd name="connsiteY7" fmla="*/ 23040 h 26623"/>
                  <a:gd name="connsiteX8" fmla="*/ 13846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6" y="26939"/>
                    </a:moveTo>
                    <a:cubicBezTo>
                      <a:pt x="17376" y="26939"/>
                      <a:pt x="20763" y="25537"/>
                      <a:pt x="23259" y="23040"/>
                    </a:cubicBezTo>
                    <a:cubicBezTo>
                      <a:pt x="25755" y="20544"/>
                      <a:pt x="27158" y="17158"/>
                      <a:pt x="27158" y="13628"/>
                    </a:cubicBezTo>
                    <a:cubicBezTo>
                      <a:pt x="27158" y="10097"/>
                      <a:pt x="25755" y="6711"/>
                      <a:pt x="23259" y="4215"/>
                    </a:cubicBezTo>
                    <a:cubicBezTo>
                      <a:pt x="20763" y="1719"/>
                      <a:pt x="17376" y="316"/>
                      <a:pt x="13846" y="316"/>
                    </a:cubicBezTo>
                    <a:cubicBezTo>
                      <a:pt x="10316" y="316"/>
                      <a:pt x="6930" y="1719"/>
                      <a:pt x="4433" y="4215"/>
                    </a:cubicBezTo>
                    <a:cubicBezTo>
                      <a:pt x="1937" y="6711"/>
                      <a:pt x="535" y="10097"/>
                      <a:pt x="535" y="13628"/>
                    </a:cubicBezTo>
                    <a:cubicBezTo>
                      <a:pt x="535" y="17158"/>
                      <a:pt x="1937" y="20544"/>
                      <a:pt x="4433" y="23040"/>
                    </a:cubicBezTo>
                    <a:cubicBezTo>
                      <a:pt x="6930" y="25537"/>
                      <a:pt x="10316" y="26939"/>
                      <a:pt x="13846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90" name="任意多边形: 形状 69089">
                <a:extLst>
                  <a:ext uri="{FF2B5EF4-FFF2-40B4-BE49-F238E27FC236}">
                    <a16:creationId xmlns:a16="http://schemas.microsoft.com/office/drawing/2014/main" id="{ACBD0E57-155B-022C-6810-4B5FD4B51AF8}"/>
                  </a:ext>
                </a:extLst>
              </p:cNvPr>
              <p:cNvSpPr/>
              <p:nvPr/>
            </p:nvSpPr>
            <p:spPr>
              <a:xfrm>
                <a:off x="8416576" y="4017557"/>
                <a:ext cx="26623" cy="26623"/>
              </a:xfrm>
              <a:custGeom>
                <a:avLst/>
                <a:gdLst>
                  <a:gd name="connsiteX0" fmla="*/ 13940 w 26623"/>
                  <a:gd name="connsiteY0" fmla="*/ 26962 h 26623"/>
                  <a:gd name="connsiteX1" fmla="*/ 23352 w 26623"/>
                  <a:gd name="connsiteY1" fmla="*/ 23063 h 26623"/>
                  <a:gd name="connsiteX2" fmla="*/ 27251 w 26623"/>
                  <a:gd name="connsiteY2" fmla="*/ 13650 h 26623"/>
                  <a:gd name="connsiteX3" fmla="*/ 23352 w 26623"/>
                  <a:gd name="connsiteY3" fmla="*/ 4237 h 26623"/>
                  <a:gd name="connsiteX4" fmla="*/ 13940 w 26623"/>
                  <a:gd name="connsiteY4" fmla="*/ 339 h 26623"/>
                  <a:gd name="connsiteX5" fmla="*/ 4527 w 26623"/>
                  <a:gd name="connsiteY5" fmla="*/ 4237 h 26623"/>
                  <a:gd name="connsiteX6" fmla="*/ 628 w 26623"/>
                  <a:gd name="connsiteY6" fmla="*/ 13650 h 26623"/>
                  <a:gd name="connsiteX7" fmla="*/ 4527 w 26623"/>
                  <a:gd name="connsiteY7" fmla="*/ 23063 h 26623"/>
                  <a:gd name="connsiteX8" fmla="*/ 13940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0" y="26962"/>
                    </a:moveTo>
                    <a:cubicBezTo>
                      <a:pt x="17470" y="26962"/>
                      <a:pt x="20856" y="25559"/>
                      <a:pt x="23352" y="23063"/>
                    </a:cubicBezTo>
                    <a:cubicBezTo>
                      <a:pt x="25849" y="20567"/>
                      <a:pt x="27251" y="17180"/>
                      <a:pt x="27251" y="13650"/>
                    </a:cubicBezTo>
                    <a:cubicBezTo>
                      <a:pt x="27251" y="10120"/>
                      <a:pt x="25849" y="6734"/>
                      <a:pt x="23352" y="4237"/>
                    </a:cubicBezTo>
                    <a:cubicBezTo>
                      <a:pt x="20856" y="1741"/>
                      <a:pt x="17470" y="339"/>
                      <a:pt x="13940" y="339"/>
                    </a:cubicBezTo>
                    <a:cubicBezTo>
                      <a:pt x="10409" y="339"/>
                      <a:pt x="7023" y="1741"/>
                      <a:pt x="4527" y="4237"/>
                    </a:cubicBezTo>
                    <a:cubicBezTo>
                      <a:pt x="2031" y="6734"/>
                      <a:pt x="628" y="10120"/>
                      <a:pt x="628" y="13650"/>
                    </a:cubicBezTo>
                    <a:cubicBezTo>
                      <a:pt x="628" y="17180"/>
                      <a:pt x="2031" y="20567"/>
                      <a:pt x="4527" y="23063"/>
                    </a:cubicBezTo>
                    <a:cubicBezTo>
                      <a:pt x="7023" y="25559"/>
                      <a:pt x="10409" y="26962"/>
                      <a:pt x="13940" y="269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91" name="任意多边形: 形状 69090">
                <a:extLst>
                  <a:ext uri="{FF2B5EF4-FFF2-40B4-BE49-F238E27FC236}">
                    <a16:creationId xmlns:a16="http://schemas.microsoft.com/office/drawing/2014/main" id="{3293B468-A7FA-FA3A-1BCE-47036E6BCE52}"/>
                  </a:ext>
                </a:extLst>
              </p:cNvPr>
              <p:cNvSpPr/>
              <p:nvPr/>
            </p:nvSpPr>
            <p:spPr>
              <a:xfrm>
                <a:off x="7860647" y="3863202"/>
                <a:ext cx="26623" cy="26623"/>
              </a:xfrm>
              <a:custGeom>
                <a:avLst/>
                <a:gdLst>
                  <a:gd name="connsiteX0" fmla="*/ 13893 w 26623"/>
                  <a:gd name="connsiteY0" fmla="*/ 26949 h 26623"/>
                  <a:gd name="connsiteX1" fmla="*/ 23306 w 26623"/>
                  <a:gd name="connsiteY1" fmla="*/ 23050 h 26623"/>
                  <a:gd name="connsiteX2" fmla="*/ 27205 w 26623"/>
                  <a:gd name="connsiteY2" fmla="*/ 13637 h 26623"/>
                  <a:gd name="connsiteX3" fmla="*/ 23306 w 26623"/>
                  <a:gd name="connsiteY3" fmla="*/ 4224 h 26623"/>
                  <a:gd name="connsiteX4" fmla="*/ 13893 w 26623"/>
                  <a:gd name="connsiteY4" fmla="*/ 326 h 26623"/>
                  <a:gd name="connsiteX5" fmla="*/ 4480 w 26623"/>
                  <a:gd name="connsiteY5" fmla="*/ 4224 h 26623"/>
                  <a:gd name="connsiteX6" fmla="*/ 581 w 26623"/>
                  <a:gd name="connsiteY6" fmla="*/ 13637 h 26623"/>
                  <a:gd name="connsiteX7" fmla="*/ 4480 w 26623"/>
                  <a:gd name="connsiteY7" fmla="*/ 23050 h 26623"/>
                  <a:gd name="connsiteX8" fmla="*/ 13893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3" y="26949"/>
                    </a:moveTo>
                    <a:cubicBezTo>
                      <a:pt x="17423" y="26949"/>
                      <a:pt x="20809" y="25546"/>
                      <a:pt x="23306" y="23050"/>
                    </a:cubicBezTo>
                    <a:cubicBezTo>
                      <a:pt x="25802" y="20554"/>
                      <a:pt x="27205" y="17167"/>
                      <a:pt x="27205" y="13637"/>
                    </a:cubicBezTo>
                    <a:cubicBezTo>
                      <a:pt x="27205" y="10107"/>
                      <a:pt x="25802" y="6721"/>
                      <a:pt x="23306" y="4224"/>
                    </a:cubicBezTo>
                    <a:cubicBezTo>
                      <a:pt x="20809" y="1728"/>
                      <a:pt x="17423" y="326"/>
                      <a:pt x="13893" y="326"/>
                    </a:cubicBezTo>
                    <a:cubicBezTo>
                      <a:pt x="10363" y="326"/>
                      <a:pt x="6976" y="1728"/>
                      <a:pt x="4480" y="4224"/>
                    </a:cubicBezTo>
                    <a:cubicBezTo>
                      <a:pt x="1984" y="6721"/>
                      <a:pt x="581" y="10107"/>
                      <a:pt x="581" y="13637"/>
                    </a:cubicBezTo>
                    <a:cubicBezTo>
                      <a:pt x="581" y="17167"/>
                      <a:pt x="1984" y="20554"/>
                      <a:pt x="4480" y="23050"/>
                    </a:cubicBezTo>
                    <a:cubicBezTo>
                      <a:pt x="6976" y="25546"/>
                      <a:pt x="10363" y="26949"/>
                      <a:pt x="13893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92" name="任意多边形: 形状 69091">
                <a:extLst>
                  <a:ext uri="{FF2B5EF4-FFF2-40B4-BE49-F238E27FC236}">
                    <a16:creationId xmlns:a16="http://schemas.microsoft.com/office/drawing/2014/main" id="{1F4C0020-044B-5C14-081C-8A5396913584}"/>
                  </a:ext>
                </a:extLst>
              </p:cNvPr>
              <p:cNvSpPr/>
              <p:nvPr/>
            </p:nvSpPr>
            <p:spPr>
              <a:xfrm>
                <a:off x="7195963" y="2924845"/>
                <a:ext cx="26623" cy="26623"/>
              </a:xfrm>
              <a:custGeom>
                <a:avLst/>
                <a:gdLst>
                  <a:gd name="connsiteX0" fmla="*/ 13837 w 26623"/>
                  <a:gd name="connsiteY0" fmla="*/ 26870 h 26623"/>
                  <a:gd name="connsiteX1" fmla="*/ 23250 w 26623"/>
                  <a:gd name="connsiteY1" fmla="*/ 22971 h 26623"/>
                  <a:gd name="connsiteX2" fmla="*/ 27149 w 26623"/>
                  <a:gd name="connsiteY2" fmla="*/ 13558 h 26623"/>
                  <a:gd name="connsiteX3" fmla="*/ 23250 w 26623"/>
                  <a:gd name="connsiteY3" fmla="*/ 4146 h 26623"/>
                  <a:gd name="connsiteX4" fmla="*/ 13837 w 26623"/>
                  <a:gd name="connsiteY4" fmla="*/ 247 h 26623"/>
                  <a:gd name="connsiteX5" fmla="*/ 4424 w 26623"/>
                  <a:gd name="connsiteY5" fmla="*/ 4146 h 26623"/>
                  <a:gd name="connsiteX6" fmla="*/ 526 w 26623"/>
                  <a:gd name="connsiteY6" fmla="*/ 13558 h 26623"/>
                  <a:gd name="connsiteX7" fmla="*/ 4424 w 26623"/>
                  <a:gd name="connsiteY7" fmla="*/ 22971 h 26623"/>
                  <a:gd name="connsiteX8" fmla="*/ 13837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7" y="26870"/>
                    </a:moveTo>
                    <a:cubicBezTo>
                      <a:pt x="17367" y="26870"/>
                      <a:pt x="20754" y="25467"/>
                      <a:pt x="23250" y="22971"/>
                    </a:cubicBezTo>
                    <a:cubicBezTo>
                      <a:pt x="25746" y="20475"/>
                      <a:pt x="27149" y="17089"/>
                      <a:pt x="27149" y="13558"/>
                    </a:cubicBezTo>
                    <a:cubicBezTo>
                      <a:pt x="27149" y="10028"/>
                      <a:pt x="25746" y="6642"/>
                      <a:pt x="23250" y="4146"/>
                    </a:cubicBezTo>
                    <a:cubicBezTo>
                      <a:pt x="20754" y="1649"/>
                      <a:pt x="17367" y="247"/>
                      <a:pt x="13837" y="247"/>
                    </a:cubicBezTo>
                    <a:cubicBezTo>
                      <a:pt x="10307" y="247"/>
                      <a:pt x="6921" y="1649"/>
                      <a:pt x="4424" y="4146"/>
                    </a:cubicBezTo>
                    <a:cubicBezTo>
                      <a:pt x="1928" y="6642"/>
                      <a:pt x="526" y="10028"/>
                      <a:pt x="526" y="13558"/>
                    </a:cubicBezTo>
                    <a:cubicBezTo>
                      <a:pt x="526" y="17089"/>
                      <a:pt x="1928" y="20475"/>
                      <a:pt x="4424" y="22971"/>
                    </a:cubicBezTo>
                    <a:cubicBezTo>
                      <a:pt x="6921" y="25467"/>
                      <a:pt x="10307" y="26870"/>
                      <a:pt x="13837" y="268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93" name="任意多边形: 形状 69092">
                <a:extLst>
                  <a:ext uri="{FF2B5EF4-FFF2-40B4-BE49-F238E27FC236}">
                    <a16:creationId xmlns:a16="http://schemas.microsoft.com/office/drawing/2014/main" id="{BB813BDB-8744-2295-B56E-C4A26E9064E8}"/>
                  </a:ext>
                </a:extLst>
              </p:cNvPr>
              <p:cNvSpPr/>
              <p:nvPr/>
            </p:nvSpPr>
            <p:spPr>
              <a:xfrm>
                <a:off x="5475887" y="3579787"/>
                <a:ext cx="26623" cy="26623"/>
              </a:xfrm>
              <a:custGeom>
                <a:avLst/>
                <a:gdLst>
                  <a:gd name="connsiteX0" fmla="*/ 13693 w 26623"/>
                  <a:gd name="connsiteY0" fmla="*/ 26925 h 26623"/>
                  <a:gd name="connsiteX1" fmla="*/ 23105 w 26623"/>
                  <a:gd name="connsiteY1" fmla="*/ 23026 h 26623"/>
                  <a:gd name="connsiteX2" fmla="*/ 27004 w 26623"/>
                  <a:gd name="connsiteY2" fmla="*/ 13613 h 26623"/>
                  <a:gd name="connsiteX3" fmla="*/ 23105 w 26623"/>
                  <a:gd name="connsiteY3" fmla="*/ 4201 h 26623"/>
                  <a:gd name="connsiteX4" fmla="*/ 13693 w 26623"/>
                  <a:gd name="connsiteY4" fmla="*/ 302 h 26623"/>
                  <a:gd name="connsiteX5" fmla="*/ 4280 w 26623"/>
                  <a:gd name="connsiteY5" fmla="*/ 4201 h 26623"/>
                  <a:gd name="connsiteX6" fmla="*/ 381 w 26623"/>
                  <a:gd name="connsiteY6" fmla="*/ 13613 h 26623"/>
                  <a:gd name="connsiteX7" fmla="*/ 4280 w 26623"/>
                  <a:gd name="connsiteY7" fmla="*/ 23026 h 26623"/>
                  <a:gd name="connsiteX8" fmla="*/ 13693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3" y="26925"/>
                    </a:moveTo>
                    <a:cubicBezTo>
                      <a:pt x="17223" y="26925"/>
                      <a:pt x="20609" y="25522"/>
                      <a:pt x="23105" y="23026"/>
                    </a:cubicBezTo>
                    <a:cubicBezTo>
                      <a:pt x="25602" y="20530"/>
                      <a:pt x="27004" y="17144"/>
                      <a:pt x="27004" y="13613"/>
                    </a:cubicBezTo>
                    <a:cubicBezTo>
                      <a:pt x="27004" y="10083"/>
                      <a:pt x="25602" y="6697"/>
                      <a:pt x="23105" y="4201"/>
                    </a:cubicBezTo>
                    <a:cubicBezTo>
                      <a:pt x="20609" y="1704"/>
                      <a:pt x="17223" y="302"/>
                      <a:pt x="13693" y="302"/>
                    </a:cubicBezTo>
                    <a:cubicBezTo>
                      <a:pt x="10162" y="302"/>
                      <a:pt x="6776" y="1704"/>
                      <a:pt x="4280" y="4201"/>
                    </a:cubicBezTo>
                    <a:cubicBezTo>
                      <a:pt x="1784" y="6697"/>
                      <a:pt x="381" y="10083"/>
                      <a:pt x="381" y="13613"/>
                    </a:cubicBezTo>
                    <a:cubicBezTo>
                      <a:pt x="381" y="17144"/>
                      <a:pt x="1784" y="20530"/>
                      <a:pt x="4280" y="23026"/>
                    </a:cubicBezTo>
                    <a:cubicBezTo>
                      <a:pt x="6776" y="25522"/>
                      <a:pt x="10162" y="26925"/>
                      <a:pt x="13693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94" name="任意多边形: 形状 69093">
                <a:extLst>
                  <a:ext uri="{FF2B5EF4-FFF2-40B4-BE49-F238E27FC236}">
                    <a16:creationId xmlns:a16="http://schemas.microsoft.com/office/drawing/2014/main" id="{06754A4D-0A58-48AF-1381-BA209FB15429}"/>
                  </a:ext>
                </a:extLst>
              </p:cNvPr>
              <p:cNvSpPr/>
              <p:nvPr/>
            </p:nvSpPr>
            <p:spPr>
              <a:xfrm>
                <a:off x="6148471" y="4336772"/>
                <a:ext cx="26623" cy="26623"/>
              </a:xfrm>
              <a:custGeom>
                <a:avLst/>
                <a:gdLst>
                  <a:gd name="connsiteX0" fmla="*/ 13749 w 26623"/>
                  <a:gd name="connsiteY0" fmla="*/ 26989 h 26623"/>
                  <a:gd name="connsiteX1" fmla="*/ 23162 w 26623"/>
                  <a:gd name="connsiteY1" fmla="*/ 23090 h 26623"/>
                  <a:gd name="connsiteX2" fmla="*/ 27061 w 26623"/>
                  <a:gd name="connsiteY2" fmla="*/ 13677 h 26623"/>
                  <a:gd name="connsiteX3" fmla="*/ 23162 w 26623"/>
                  <a:gd name="connsiteY3" fmla="*/ 4264 h 26623"/>
                  <a:gd name="connsiteX4" fmla="*/ 13749 w 26623"/>
                  <a:gd name="connsiteY4" fmla="*/ 365 h 26623"/>
                  <a:gd name="connsiteX5" fmla="*/ 4336 w 26623"/>
                  <a:gd name="connsiteY5" fmla="*/ 4264 h 26623"/>
                  <a:gd name="connsiteX6" fmla="*/ 438 w 26623"/>
                  <a:gd name="connsiteY6" fmla="*/ 13677 h 26623"/>
                  <a:gd name="connsiteX7" fmla="*/ 4336 w 26623"/>
                  <a:gd name="connsiteY7" fmla="*/ 23090 h 26623"/>
                  <a:gd name="connsiteX8" fmla="*/ 13749 w 26623"/>
                  <a:gd name="connsiteY8" fmla="*/ 269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989"/>
                    </a:moveTo>
                    <a:cubicBezTo>
                      <a:pt x="17279" y="26989"/>
                      <a:pt x="20666" y="25586"/>
                      <a:pt x="23162" y="23090"/>
                    </a:cubicBezTo>
                    <a:cubicBezTo>
                      <a:pt x="25658" y="20593"/>
                      <a:pt x="27061" y="17207"/>
                      <a:pt x="27061" y="13677"/>
                    </a:cubicBezTo>
                    <a:cubicBezTo>
                      <a:pt x="27061" y="10147"/>
                      <a:pt x="25658" y="6761"/>
                      <a:pt x="23162" y="4264"/>
                    </a:cubicBezTo>
                    <a:cubicBezTo>
                      <a:pt x="20666" y="1768"/>
                      <a:pt x="17279" y="365"/>
                      <a:pt x="13749" y="365"/>
                    </a:cubicBezTo>
                    <a:cubicBezTo>
                      <a:pt x="10219" y="365"/>
                      <a:pt x="6833" y="1768"/>
                      <a:pt x="4336" y="4264"/>
                    </a:cubicBezTo>
                    <a:cubicBezTo>
                      <a:pt x="1840" y="6761"/>
                      <a:pt x="438" y="10147"/>
                      <a:pt x="438" y="13677"/>
                    </a:cubicBezTo>
                    <a:cubicBezTo>
                      <a:pt x="438" y="17207"/>
                      <a:pt x="1840" y="20593"/>
                      <a:pt x="4336" y="23090"/>
                    </a:cubicBezTo>
                    <a:cubicBezTo>
                      <a:pt x="6833" y="25586"/>
                      <a:pt x="10219" y="26989"/>
                      <a:pt x="13749" y="269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95" name="任意多边形: 形状 69094">
                <a:extLst>
                  <a:ext uri="{FF2B5EF4-FFF2-40B4-BE49-F238E27FC236}">
                    <a16:creationId xmlns:a16="http://schemas.microsoft.com/office/drawing/2014/main" id="{8DA30F0D-F970-066A-7674-5F3C6C47DB0A}"/>
                  </a:ext>
                </a:extLst>
              </p:cNvPr>
              <p:cNvSpPr/>
              <p:nvPr/>
            </p:nvSpPr>
            <p:spPr>
              <a:xfrm>
                <a:off x="5845683" y="1610708"/>
                <a:ext cx="26623" cy="26623"/>
              </a:xfrm>
              <a:custGeom>
                <a:avLst/>
                <a:gdLst>
                  <a:gd name="connsiteX0" fmla="*/ 13724 w 26623"/>
                  <a:gd name="connsiteY0" fmla="*/ 26760 h 26623"/>
                  <a:gd name="connsiteX1" fmla="*/ 23136 w 26623"/>
                  <a:gd name="connsiteY1" fmla="*/ 22861 h 26623"/>
                  <a:gd name="connsiteX2" fmla="*/ 27035 w 26623"/>
                  <a:gd name="connsiteY2" fmla="*/ 13448 h 26623"/>
                  <a:gd name="connsiteX3" fmla="*/ 23136 w 26623"/>
                  <a:gd name="connsiteY3" fmla="*/ 4035 h 26623"/>
                  <a:gd name="connsiteX4" fmla="*/ 13724 w 26623"/>
                  <a:gd name="connsiteY4" fmla="*/ 136 h 26623"/>
                  <a:gd name="connsiteX5" fmla="*/ 4311 w 26623"/>
                  <a:gd name="connsiteY5" fmla="*/ 4035 h 26623"/>
                  <a:gd name="connsiteX6" fmla="*/ 412 w 26623"/>
                  <a:gd name="connsiteY6" fmla="*/ 13448 h 26623"/>
                  <a:gd name="connsiteX7" fmla="*/ 4311 w 26623"/>
                  <a:gd name="connsiteY7" fmla="*/ 22861 h 26623"/>
                  <a:gd name="connsiteX8" fmla="*/ 13724 w 26623"/>
                  <a:gd name="connsiteY8" fmla="*/ 267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6760"/>
                    </a:moveTo>
                    <a:cubicBezTo>
                      <a:pt x="17254" y="26760"/>
                      <a:pt x="20640" y="25357"/>
                      <a:pt x="23136" y="22861"/>
                    </a:cubicBezTo>
                    <a:cubicBezTo>
                      <a:pt x="25633" y="20364"/>
                      <a:pt x="27035" y="16978"/>
                      <a:pt x="27035" y="13448"/>
                    </a:cubicBezTo>
                    <a:cubicBezTo>
                      <a:pt x="27035" y="9918"/>
                      <a:pt x="25633" y="6532"/>
                      <a:pt x="23136" y="4035"/>
                    </a:cubicBezTo>
                    <a:cubicBezTo>
                      <a:pt x="20640" y="1539"/>
                      <a:pt x="17254" y="136"/>
                      <a:pt x="13724" y="136"/>
                    </a:cubicBezTo>
                    <a:cubicBezTo>
                      <a:pt x="10193" y="136"/>
                      <a:pt x="6807" y="1539"/>
                      <a:pt x="4311" y="4035"/>
                    </a:cubicBezTo>
                    <a:cubicBezTo>
                      <a:pt x="1815" y="6532"/>
                      <a:pt x="412" y="9918"/>
                      <a:pt x="412" y="13448"/>
                    </a:cubicBezTo>
                    <a:cubicBezTo>
                      <a:pt x="412" y="16978"/>
                      <a:pt x="1815" y="20364"/>
                      <a:pt x="4311" y="22861"/>
                    </a:cubicBezTo>
                    <a:cubicBezTo>
                      <a:pt x="6807" y="25357"/>
                      <a:pt x="10193" y="26760"/>
                      <a:pt x="13724" y="267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96" name="任意多边形: 形状 69095">
                <a:extLst>
                  <a:ext uri="{FF2B5EF4-FFF2-40B4-BE49-F238E27FC236}">
                    <a16:creationId xmlns:a16="http://schemas.microsoft.com/office/drawing/2014/main" id="{BECA1A6E-4E84-1DE3-6C7A-74BC4040146A}"/>
                  </a:ext>
                </a:extLst>
              </p:cNvPr>
              <p:cNvSpPr/>
              <p:nvPr/>
            </p:nvSpPr>
            <p:spPr>
              <a:xfrm>
                <a:off x="6294980" y="4219143"/>
                <a:ext cx="26623" cy="26623"/>
              </a:xfrm>
              <a:custGeom>
                <a:avLst/>
                <a:gdLst>
                  <a:gd name="connsiteX0" fmla="*/ 13761 w 26623"/>
                  <a:gd name="connsiteY0" fmla="*/ 26979 h 26623"/>
                  <a:gd name="connsiteX1" fmla="*/ 23174 w 26623"/>
                  <a:gd name="connsiteY1" fmla="*/ 23080 h 26623"/>
                  <a:gd name="connsiteX2" fmla="*/ 27073 w 26623"/>
                  <a:gd name="connsiteY2" fmla="*/ 13667 h 26623"/>
                  <a:gd name="connsiteX3" fmla="*/ 23174 w 26623"/>
                  <a:gd name="connsiteY3" fmla="*/ 4254 h 26623"/>
                  <a:gd name="connsiteX4" fmla="*/ 13761 w 26623"/>
                  <a:gd name="connsiteY4" fmla="*/ 355 h 26623"/>
                  <a:gd name="connsiteX5" fmla="*/ 4349 w 26623"/>
                  <a:gd name="connsiteY5" fmla="*/ 4254 h 26623"/>
                  <a:gd name="connsiteX6" fmla="*/ 450 w 26623"/>
                  <a:gd name="connsiteY6" fmla="*/ 13667 h 26623"/>
                  <a:gd name="connsiteX7" fmla="*/ 4349 w 26623"/>
                  <a:gd name="connsiteY7" fmla="*/ 23080 h 26623"/>
                  <a:gd name="connsiteX8" fmla="*/ 13761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1" y="26979"/>
                    </a:moveTo>
                    <a:cubicBezTo>
                      <a:pt x="17292" y="26979"/>
                      <a:pt x="20678" y="25576"/>
                      <a:pt x="23174" y="23080"/>
                    </a:cubicBezTo>
                    <a:cubicBezTo>
                      <a:pt x="25670" y="20584"/>
                      <a:pt x="27073" y="17197"/>
                      <a:pt x="27073" y="13667"/>
                    </a:cubicBezTo>
                    <a:cubicBezTo>
                      <a:pt x="27073" y="10137"/>
                      <a:pt x="25670" y="6751"/>
                      <a:pt x="23174" y="4254"/>
                    </a:cubicBezTo>
                    <a:cubicBezTo>
                      <a:pt x="20678" y="1758"/>
                      <a:pt x="17292" y="355"/>
                      <a:pt x="13761" y="355"/>
                    </a:cubicBezTo>
                    <a:cubicBezTo>
                      <a:pt x="10231" y="355"/>
                      <a:pt x="6845" y="1758"/>
                      <a:pt x="4349" y="4254"/>
                    </a:cubicBezTo>
                    <a:cubicBezTo>
                      <a:pt x="1852" y="6751"/>
                      <a:pt x="450" y="10137"/>
                      <a:pt x="450" y="13667"/>
                    </a:cubicBezTo>
                    <a:cubicBezTo>
                      <a:pt x="450" y="17197"/>
                      <a:pt x="1852" y="20584"/>
                      <a:pt x="4349" y="23080"/>
                    </a:cubicBezTo>
                    <a:cubicBezTo>
                      <a:pt x="6845" y="25576"/>
                      <a:pt x="10231" y="26979"/>
                      <a:pt x="13761" y="269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97" name="任意多边形: 形状 69096">
                <a:extLst>
                  <a:ext uri="{FF2B5EF4-FFF2-40B4-BE49-F238E27FC236}">
                    <a16:creationId xmlns:a16="http://schemas.microsoft.com/office/drawing/2014/main" id="{6BE1A4CA-D933-4A94-E6B7-2CA5AFF03B96}"/>
                  </a:ext>
                </a:extLst>
              </p:cNvPr>
              <p:cNvSpPr/>
              <p:nvPr/>
            </p:nvSpPr>
            <p:spPr>
              <a:xfrm>
                <a:off x="7352375" y="3212280"/>
                <a:ext cx="26623" cy="26623"/>
              </a:xfrm>
              <a:custGeom>
                <a:avLst/>
                <a:gdLst>
                  <a:gd name="connsiteX0" fmla="*/ 13850 w 26623"/>
                  <a:gd name="connsiteY0" fmla="*/ 26894 h 26623"/>
                  <a:gd name="connsiteX1" fmla="*/ 23263 w 26623"/>
                  <a:gd name="connsiteY1" fmla="*/ 22995 h 26623"/>
                  <a:gd name="connsiteX2" fmla="*/ 27162 w 26623"/>
                  <a:gd name="connsiteY2" fmla="*/ 13583 h 26623"/>
                  <a:gd name="connsiteX3" fmla="*/ 23263 w 26623"/>
                  <a:gd name="connsiteY3" fmla="*/ 4170 h 26623"/>
                  <a:gd name="connsiteX4" fmla="*/ 13850 w 26623"/>
                  <a:gd name="connsiteY4" fmla="*/ 271 h 26623"/>
                  <a:gd name="connsiteX5" fmla="*/ 4438 w 26623"/>
                  <a:gd name="connsiteY5" fmla="*/ 4170 h 26623"/>
                  <a:gd name="connsiteX6" fmla="*/ 539 w 26623"/>
                  <a:gd name="connsiteY6" fmla="*/ 13583 h 26623"/>
                  <a:gd name="connsiteX7" fmla="*/ 4438 w 26623"/>
                  <a:gd name="connsiteY7" fmla="*/ 22995 h 26623"/>
                  <a:gd name="connsiteX8" fmla="*/ 13850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0" y="26894"/>
                    </a:moveTo>
                    <a:cubicBezTo>
                      <a:pt x="17381" y="26894"/>
                      <a:pt x="20767" y="25492"/>
                      <a:pt x="23263" y="22995"/>
                    </a:cubicBezTo>
                    <a:cubicBezTo>
                      <a:pt x="25759" y="20499"/>
                      <a:pt x="27162" y="17113"/>
                      <a:pt x="27162" y="13583"/>
                    </a:cubicBezTo>
                    <a:cubicBezTo>
                      <a:pt x="27162" y="10052"/>
                      <a:pt x="25759" y="6666"/>
                      <a:pt x="23263" y="4170"/>
                    </a:cubicBezTo>
                    <a:cubicBezTo>
                      <a:pt x="20767" y="1674"/>
                      <a:pt x="17381" y="271"/>
                      <a:pt x="13850" y="271"/>
                    </a:cubicBezTo>
                    <a:cubicBezTo>
                      <a:pt x="10320" y="271"/>
                      <a:pt x="6934" y="1674"/>
                      <a:pt x="4438" y="4170"/>
                    </a:cubicBezTo>
                    <a:cubicBezTo>
                      <a:pt x="1941" y="6666"/>
                      <a:pt x="539" y="10052"/>
                      <a:pt x="539" y="13583"/>
                    </a:cubicBezTo>
                    <a:cubicBezTo>
                      <a:pt x="539" y="17113"/>
                      <a:pt x="1941" y="20499"/>
                      <a:pt x="4438" y="22995"/>
                    </a:cubicBezTo>
                    <a:cubicBezTo>
                      <a:pt x="6934" y="25492"/>
                      <a:pt x="10320" y="26894"/>
                      <a:pt x="13850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98" name="任意多边形: 形状 69097">
                <a:extLst>
                  <a:ext uri="{FF2B5EF4-FFF2-40B4-BE49-F238E27FC236}">
                    <a16:creationId xmlns:a16="http://schemas.microsoft.com/office/drawing/2014/main" id="{6969920D-367C-564E-70CB-45F6E9FA93E6}"/>
                  </a:ext>
                </a:extLst>
              </p:cNvPr>
              <p:cNvSpPr/>
              <p:nvPr/>
            </p:nvSpPr>
            <p:spPr>
              <a:xfrm>
                <a:off x="7880309" y="3869672"/>
                <a:ext cx="26623" cy="26623"/>
              </a:xfrm>
              <a:custGeom>
                <a:avLst/>
                <a:gdLst>
                  <a:gd name="connsiteX0" fmla="*/ 13895 w 26623"/>
                  <a:gd name="connsiteY0" fmla="*/ 26949 h 26623"/>
                  <a:gd name="connsiteX1" fmla="*/ 23307 w 26623"/>
                  <a:gd name="connsiteY1" fmla="*/ 23050 h 26623"/>
                  <a:gd name="connsiteX2" fmla="*/ 27206 w 26623"/>
                  <a:gd name="connsiteY2" fmla="*/ 13638 h 26623"/>
                  <a:gd name="connsiteX3" fmla="*/ 23307 w 26623"/>
                  <a:gd name="connsiteY3" fmla="*/ 4225 h 26623"/>
                  <a:gd name="connsiteX4" fmla="*/ 13895 w 26623"/>
                  <a:gd name="connsiteY4" fmla="*/ 326 h 26623"/>
                  <a:gd name="connsiteX5" fmla="*/ 4482 w 26623"/>
                  <a:gd name="connsiteY5" fmla="*/ 4225 h 26623"/>
                  <a:gd name="connsiteX6" fmla="*/ 583 w 26623"/>
                  <a:gd name="connsiteY6" fmla="*/ 13638 h 26623"/>
                  <a:gd name="connsiteX7" fmla="*/ 4482 w 26623"/>
                  <a:gd name="connsiteY7" fmla="*/ 23050 h 26623"/>
                  <a:gd name="connsiteX8" fmla="*/ 13895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5" y="26949"/>
                    </a:moveTo>
                    <a:cubicBezTo>
                      <a:pt x="17425" y="26949"/>
                      <a:pt x="20811" y="25547"/>
                      <a:pt x="23307" y="23050"/>
                    </a:cubicBezTo>
                    <a:cubicBezTo>
                      <a:pt x="25804" y="20554"/>
                      <a:pt x="27206" y="17168"/>
                      <a:pt x="27206" y="13638"/>
                    </a:cubicBezTo>
                    <a:cubicBezTo>
                      <a:pt x="27206" y="10107"/>
                      <a:pt x="25804" y="6721"/>
                      <a:pt x="23307" y="4225"/>
                    </a:cubicBezTo>
                    <a:cubicBezTo>
                      <a:pt x="20811" y="1729"/>
                      <a:pt x="17425" y="326"/>
                      <a:pt x="13895" y="326"/>
                    </a:cubicBezTo>
                    <a:cubicBezTo>
                      <a:pt x="10364" y="326"/>
                      <a:pt x="6978" y="1729"/>
                      <a:pt x="4482" y="4225"/>
                    </a:cubicBezTo>
                    <a:cubicBezTo>
                      <a:pt x="1986" y="6721"/>
                      <a:pt x="583" y="10107"/>
                      <a:pt x="583" y="13638"/>
                    </a:cubicBezTo>
                    <a:cubicBezTo>
                      <a:pt x="583" y="17168"/>
                      <a:pt x="1986" y="20554"/>
                      <a:pt x="4482" y="23050"/>
                    </a:cubicBezTo>
                    <a:cubicBezTo>
                      <a:pt x="6978" y="25547"/>
                      <a:pt x="10364" y="26949"/>
                      <a:pt x="13895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99" name="任意多边形: 形状 69098">
                <a:extLst>
                  <a:ext uri="{FF2B5EF4-FFF2-40B4-BE49-F238E27FC236}">
                    <a16:creationId xmlns:a16="http://schemas.microsoft.com/office/drawing/2014/main" id="{66AA11F6-C112-B2EF-8491-140124DAC977}"/>
                  </a:ext>
                </a:extLst>
              </p:cNvPr>
              <p:cNvSpPr/>
              <p:nvPr/>
            </p:nvSpPr>
            <p:spPr>
              <a:xfrm>
                <a:off x="4904571" y="2775526"/>
                <a:ext cx="26623" cy="26623"/>
              </a:xfrm>
              <a:custGeom>
                <a:avLst/>
                <a:gdLst>
                  <a:gd name="connsiteX0" fmla="*/ 13645 w 26623"/>
                  <a:gd name="connsiteY0" fmla="*/ 26857 h 26623"/>
                  <a:gd name="connsiteX1" fmla="*/ 23057 w 26623"/>
                  <a:gd name="connsiteY1" fmla="*/ 22959 h 26623"/>
                  <a:gd name="connsiteX2" fmla="*/ 26956 w 26623"/>
                  <a:gd name="connsiteY2" fmla="*/ 13546 h 26623"/>
                  <a:gd name="connsiteX3" fmla="*/ 23057 w 26623"/>
                  <a:gd name="connsiteY3" fmla="*/ 4133 h 26623"/>
                  <a:gd name="connsiteX4" fmla="*/ 13645 w 26623"/>
                  <a:gd name="connsiteY4" fmla="*/ 234 h 26623"/>
                  <a:gd name="connsiteX5" fmla="*/ 4232 w 26623"/>
                  <a:gd name="connsiteY5" fmla="*/ 4133 h 26623"/>
                  <a:gd name="connsiteX6" fmla="*/ 333 w 26623"/>
                  <a:gd name="connsiteY6" fmla="*/ 13546 h 26623"/>
                  <a:gd name="connsiteX7" fmla="*/ 4232 w 26623"/>
                  <a:gd name="connsiteY7" fmla="*/ 22959 h 26623"/>
                  <a:gd name="connsiteX8" fmla="*/ 13645 w 26623"/>
                  <a:gd name="connsiteY8" fmla="*/ 268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5" y="26857"/>
                    </a:moveTo>
                    <a:cubicBezTo>
                      <a:pt x="17175" y="26857"/>
                      <a:pt x="20561" y="25455"/>
                      <a:pt x="23057" y="22959"/>
                    </a:cubicBezTo>
                    <a:cubicBezTo>
                      <a:pt x="25554" y="20462"/>
                      <a:pt x="26956" y="17076"/>
                      <a:pt x="26956" y="13546"/>
                    </a:cubicBezTo>
                    <a:cubicBezTo>
                      <a:pt x="26956" y="10016"/>
                      <a:pt x="25554" y="6629"/>
                      <a:pt x="23057" y="4133"/>
                    </a:cubicBezTo>
                    <a:cubicBezTo>
                      <a:pt x="20561" y="1637"/>
                      <a:pt x="17175" y="234"/>
                      <a:pt x="13645" y="234"/>
                    </a:cubicBezTo>
                    <a:cubicBezTo>
                      <a:pt x="10114" y="234"/>
                      <a:pt x="6728" y="1637"/>
                      <a:pt x="4232" y="4133"/>
                    </a:cubicBezTo>
                    <a:cubicBezTo>
                      <a:pt x="1736" y="6629"/>
                      <a:pt x="333" y="10016"/>
                      <a:pt x="333" y="13546"/>
                    </a:cubicBezTo>
                    <a:cubicBezTo>
                      <a:pt x="333" y="17076"/>
                      <a:pt x="1736" y="20462"/>
                      <a:pt x="4232" y="22959"/>
                    </a:cubicBezTo>
                    <a:cubicBezTo>
                      <a:pt x="6728" y="25455"/>
                      <a:pt x="10114" y="26857"/>
                      <a:pt x="13645" y="268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00" name="任意多边形: 形状 69099">
                <a:extLst>
                  <a:ext uri="{FF2B5EF4-FFF2-40B4-BE49-F238E27FC236}">
                    <a16:creationId xmlns:a16="http://schemas.microsoft.com/office/drawing/2014/main" id="{4B0DEDD3-9144-3995-12B9-898D5463DA2A}"/>
                  </a:ext>
                </a:extLst>
              </p:cNvPr>
              <p:cNvSpPr/>
              <p:nvPr/>
            </p:nvSpPr>
            <p:spPr>
              <a:xfrm>
                <a:off x="6508808" y="2827248"/>
                <a:ext cx="26623" cy="26623"/>
              </a:xfrm>
              <a:custGeom>
                <a:avLst/>
                <a:gdLst>
                  <a:gd name="connsiteX0" fmla="*/ 13779 w 26623"/>
                  <a:gd name="connsiteY0" fmla="*/ 26862 h 26623"/>
                  <a:gd name="connsiteX1" fmla="*/ 23192 w 26623"/>
                  <a:gd name="connsiteY1" fmla="*/ 22963 h 26623"/>
                  <a:gd name="connsiteX2" fmla="*/ 27091 w 26623"/>
                  <a:gd name="connsiteY2" fmla="*/ 13550 h 26623"/>
                  <a:gd name="connsiteX3" fmla="*/ 23192 w 26623"/>
                  <a:gd name="connsiteY3" fmla="*/ 4137 h 26623"/>
                  <a:gd name="connsiteX4" fmla="*/ 13779 w 26623"/>
                  <a:gd name="connsiteY4" fmla="*/ 239 h 26623"/>
                  <a:gd name="connsiteX5" fmla="*/ 4367 w 26623"/>
                  <a:gd name="connsiteY5" fmla="*/ 4137 h 26623"/>
                  <a:gd name="connsiteX6" fmla="*/ 468 w 26623"/>
                  <a:gd name="connsiteY6" fmla="*/ 13550 h 26623"/>
                  <a:gd name="connsiteX7" fmla="*/ 4367 w 26623"/>
                  <a:gd name="connsiteY7" fmla="*/ 22963 h 26623"/>
                  <a:gd name="connsiteX8" fmla="*/ 13779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862"/>
                    </a:moveTo>
                    <a:cubicBezTo>
                      <a:pt x="17310" y="26862"/>
                      <a:pt x="20696" y="25459"/>
                      <a:pt x="23192" y="22963"/>
                    </a:cubicBezTo>
                    <a:cubicBezTo>
                      <a:pt x="25688" y="20467"/>
                      <a:pt x="27091" y="17080"/>
                      <a:pt x="27091" y="13550"/>
                    </a:cubicBezTo>
                    <a:cubicBezTo>
                      <a:pt x="27091" y="10020"/>
                      <a:pt x="25688" y="6634"/>
                      <a:pt x="23192" y="4137"/>
                    </a:cubicBezTo>
                    <a:cubicBezTo>
                      <a:pt x="20696" y="1641"/>
                      <a:pt x="17310" y="239"/>
                      <a:pt x="13779" y="239"/>
                    </a:cubicBezTo>
                    <a:cubicBezTo>
                      <a:pt x="10249" y="239"/>
                      <a:pt x="6863" y="1641"/>
                      <a:pt x="4367" y="4137"/>
                    </a:cubicBezTo>
                    <a:cubicBezTo>
                      <a:pt x="1870" y="6634"/>
                      <a:pt x="468" y="10020"/>
                      <a:pt x="468" y="13550"/>
                    </a:cubicBezTo>
                    <a:cubicBezTo>
                      <a:pt x="468" y="17080"/>
                      <a:pt x="1870" y="20467"/>
                      <a:pt x="4367" y="22963"/>
                    </a:cubicBezTo>
                    <a:cubicBezTo>
                      <a:pt x="6863" y="25459"/>
                      <a:pt x="10249" y="26862"/>
                      <a:pt x="13779" y="268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01" name="任意多边形: 形状 69100">
                <a:extLst>
                  <a:ext uri="{FF2B5EF4-FFF2-40B4-BE49-F238E27FC236}">
                    <a16:creationId xmlns:a16="http://schemas.microsoft.com/office/drawing/2014/main" id="{2CF6EA70-0F6B-3EE7-3477-9B76E74EF9AC}"/>
                  </a:ext>
                </a:extLst>
              </p:cNvPr>
              <p:cNvSpPr/>
              <p:nvPr/>
            </p:nvSpPr>
            <p:spPr>
              <a:xfrm>
                <a:off x="6840213" y="4464662"/>
                <a:ext cx="26623" cy="26623"/>
              </a:xfrm>
              <a:custGeom>
                <a:avLst/>
                <a:gdLst>
                  <a:gd name="connsiteX0" fmla="*/ 13807 w 26623"/>
                  <a:gd name="connsiteY0" fmla="*/ 26999 h 26623"/>
                  <a:gd name="connsiteX1" fmla="*/ 23220 w 26623"/>
                  <a:gd name="connsiteY1" fmla="*/ 23100 h 26623"/>
                  <a:gd name="connsiteX2" fmla="*/ 27119 w 26623"/>
                  <a:gd name="connsiteY2" fmla="*/ 13688 h 26623"/>
                  <a:gd name="connsiteX3" fmla="*/ 23220 w 26623"/>
                  <a:gd name="connsiteY3" fmla="*/ 4275 h 26623"/>
                  <a:gd name="connsiteX4" fmla="*/ 13807 w 26623"/>
                  <a:gd name="connsiteY4" fmla="*/ 376 h 26623"/>
                  <a:gd name="connsiteX5" fmla="*/ 4395 w 26623"/>
                  <a:gd name="connsiteY5" fmla="*/ 4275 h 26623"/>
                  <a:gd name="connsiteX6" fmla="*/ 496 w 26623"/>
                  <a:gd name="connsiteY6" fmla="*/ 13688 h 26623"/>
                  <a:gd name="connsiteX7" fmla="*/ 4395 w 26623"/>
                  <a:gd name="connsiteY7" fmla="*/ 23100 h 26623"/>
                  <a:gd name="connsiteX8" fmla="*/ 13807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999"/>
                    </a:moveTo>
                    <a:cubicBezTo>
                      <a:pt x="17337" y="26999"/>
                      <a:pt x="20724" y="25597"/>
                      <a:pt x="23220" y="23100"/>
                    </a:cubicBezTo>
                    <a:cubicBezTo>
                      <a:pt x="25716" y="20604"/>
                      <a:pt x="27119" y="17218"/>
                      <a:pt x="27119" y="13688"/>
                    </a:cubicBezTo>
                    <a:cubicBezTo>
                      <a:pt x="27119" y="10157"/>
                      <a:pt x="25716" y="6771"/>
                      <a:pt x="23220" y="4275"/>
                    </a:cubicBezTo>
                    <a:cubicBezTo>
                      <a:pt x="20724" y="1779"/>
                      <a:pt x="17337" y="376"/>
                      <a:pt x="13807" y="376"/>
                    </a:cubicBezTo>
                    <a:cubicBezTo>
                      <a:pt x="10277" y="376"/>
                      <a:pt x="6891" y="1779"/>
                      <a:pt x="4395" y="4275"/>
                    </a:cubicBezTo>
                    <a:cubicBezTo>
                      <a:pt x="1898" y="6771"/>
                      <a:pt x="496" y="10157"/>
                      <a:pt x="496" y="13688"/>
                    </a:cubicBezTo>
                    <a:cubicBezTo>
                      <a:pt x="496" y="17218"/>
                      <a:pt x="1898" y="20604"/>
                      <a:pt x="4395" y="23100"/>
                    </a:cubicBezTo>
                    <a:cubicBezTo>
                      <a:pt x="6891" y="25597"/>
                      <a:pt x="10277" y="26999"/>
                      <a:pt x="13807" y="269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02" name="任意多边形: 形状 69101">
                <a:extLst>
                  <a:ext uri="{FF2B5EF4-FFF2-40B4-BE49-F238E27FC236}">
                    <a16:creationId xmlns:a16="http://schemas.microsoft.com/office/drawing/2014/main" id="{C60FA377-4625-A470-96D6-AD7EC74B6150}"/>
                  </a:ext>
                </a:extLst>
              </p:cNvPr>
              <p:cNvSpPr/>
              <p:nvPr/>
            </p:nvSpPr>
            <p:spPr>
              <a:xfrm>
                <a:off x="5982044" y="3848440"/>
                <a:ext cx="26623" cy="26623"/>
              </a:xfrm>
              <a:custGeom>
                <a:avLst/>
                <a:gdLst>
                  <a:gd name="connsiteX0" fmla="*/ 13735 w 26623"/>
                  <a:gd name="connsiteY0" fmla="*/ 26948 h 26623"/>
                  <a:gd name="connsiteX1" fmla="*/ 23148 w 26623"/>
                  <a:gd name="connsiteY1" fmla="*/ 23049 h 26623"/>
                  <a:gd name="connsiteX2" fmla="*/ 27047 w 26623"/>
                  <a:gd name="connsiteY2" fmla="*/ 13636 h 26623"/>
                  <a:gd name="connsiteX3" fmla="*/ 23148 w 26623"/>
                  <a:gd name="connsiteY3" fmla="*/ 4223 h 26623"/>
                  <a:gd name="connsiteX4" fmla="*/ 13735 w 26623"/>
                  <a:gd name="connsiteY4" fmla="*/ 324 h 26623"/>
                  <a:gd name="connsiteX5" fmla="*/ 4322 w 26623"/>
                  <a:gd name="connsiteY5" fmla="*/ 4223 h 26623"/>
                  <a:gd name="connsiteX6" fmla="*/ 424 w 26623"/>
                  <a:gd name="connsiteY6" fmla="*/ 13636 h 26623"/>
                  <a:gd name="connsiteX7" fmla="*/ 4322 w 26623"/>
                  <a:gd name="connsiteY7" fmla="*/ 23049 h 26623"/>
                  <a:gd name="connsiteX8" fmla="*/ 13735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5" y="26948"/>
                    </a:moveTo>
                    <a:cubicBezTo>
                      <a:pt x="17265" y="26948"/>
                      <a:pt x="20652" y="25545"/>
                      <a:pt x="23148" y="23049"/>
                    </a:cubicBezTo>
                    <a:cubicBezTo>
                      <a:pt x="25644" y="20552"/>
                      <a:pt x="27047" y="17166"/>
                      <a:pt x="27047" y="13636"/>
                    </a:cubicBezTo>
                    <a:cubicBezTo>
                      <a:pt x="27047" y="10106"/>
                      <a:pt x="25644" y="6720"/>
                      <a:pt x="23148" y="4223"/>
                    </a:cubicBezTo>
                    <a:cubicBezTo>
                      <a:pt x="20652" y="1727"/>
                      <a:pt x="17265" y="324"/>
                      <a:pt x="13735" y="324"/>
                    </a:cubicBezTo>
                    <a:cubicBezTo>
                      <a:pt x="10205" y="324"/>
                      <a:pt x="6819" y="1727"/>
                      <a:pt x="4322" y="4223"/>
                    </a:cubicBezTo>
                    <a:cubicBezTo>
                      <a:pt x="1826" y="6720"/>
                      <a:pt x="424" y="10106"/>
                      <a:pt x="424" y="13636"/>
                    </a:cubicBezTo>
                    <a:cubicBezTo>
                      <a:pt x="424" y="17166"/>
                      <a:pt x="1826" y="20552"/>
                      <a:pt x="4322" y="23049"/>
                    </a:cubicBezTo>
                    <a:cubicBezTo>
                      <a:pt x="6819" y="25545"/>
                      <a:pt x="10205" y="26948"/>
                      <a:pt x="13735" y="2694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03" name="任意多边形: 形状 69102">
                <a:extLst>
                  <a:ext uri="{FF2B5EF4-FFF2-40B4-BE49-F238E27FC236}">
                    <a16:creationId xmlns:a16="http://schemas.microsoft.com/office/drawing/2014/main" id="{F93D374E-E395-8066-BC3A-1C41949EEEAA}"/>
                  </a:ext>
                </a:extLst>
              </p:cNvPr>
              <p:cNvSpPr/>
              <p:nvPr/>
            </p:nvSpPr>
            <p:spPr>
              <a:xfrm>
                <a:off x="5060616" y="3670650"/>
                <a:ext cx="26623" cy="26623"/>
              </a:xfrm>
              <a:custGeom>
                <a:avLst/>
                <a:gdLst>
                  <a:gd name="connsiteX0" fmla="*/ 13658 w 26623"/>
                  <a:gd name="connsiteY0" fmla="*/ 26933 h 26623"/>
                  <a:gd name="connsiteX1" fmla="*/ 23070 w 26623"/>
                  <a:gd name="connsiteY1" fmla="*/ 23034 h 26623"/>
                  <a:gd name="connsiteX2" fmla="*/ 26969 w 26623"/>
                  <a:gd name="connsiteY2" fmla="*/ 13621 h 26623"/>
                  <a:gd name="connsiteX3" fmla="*/ 23070 w 26623"/>
                  <a:gd name="connsiteY3" fmla="*/ 4208 h 26623"/>
                  <a:gd name="connsiteX4" fmla="*/ 13658 w 26623"/>
                  <a:gd name="connsiteY4" fmla="*/ 309 h 26623"/>
                  <a:gd name="connsiteX5" fmla="*/ 4245 w 26623"/>
                  <a:gd name="connsiteY5" fmla="*/ 4208 h 26623"/>
                  <a:gd name="connsiteX6" fmla="*/ 346 w 26623"/>
                  <a:gd name="connsiteY6" fmla="*/ 13621 h 26623"/>
                  <a:gd name="connsiteX7" fmla="*/ 4245 w 26623"/>
                  <a:gd name="connsiteY7" fmla="*/ 23034 h 26623"/>
                  <a:gd name="connsiteX8" fmla="*/ 13658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33"/>
                    </a:moveTo>
                    <a:cubicBezTo>
                      <a:pt x="17188" y="26933"/>
                      <a:pt x="20574" y="25530"/>
                      <a:pt x="23070" y="23034"/>
                    </a:cubicBezTo>
                    <a:cubicBezTo>
                      <a:pt x="25567" y="20537"/>
                      <a:pt x="26969" y="17151"/>
                      <a:pt x="26969" y="13621"/>
                    </a:cubicBezTo>
                    <a:cubicBezTo>
                      <a:pt x="26969" y="10091"/>
                      <a:pt x="25567" y="6705"/>
                      <a:pt x="23070" y="4208"/>
                    </a:cubicBezTo>
                    <a:cubicBezTo>
                      <a:pt x="20574" y="1712"/>
                      <a:pt x="17188" y="309"/>
                      <a:pt x="13658" y="309"/>
                    </a:cubicBezTo>
                    <a:cubicBezTo>
                      <a:pt x="10127" y="309"/>
                      <a:pt x="6741" y="1712"/>
                      <a:pt x="4245" y="4208"/>
                    </a:cubicBezTo>
                    <a:cubicBezTo>
                      <a:pt x="1749" y="6705"/>
                      <a:pt x="346" y="10091"/>
                      <a:pt x="346" y="13621"/>
                    </a:cubicBezTo>
                    <a:cubicBezTo>
                      <a:pt x="346" y="17151"/>
                      <a:pt x="1749" y="20537"/>
                      <a:pt x="4245" y="23034"/>
                    </a:cubicBezTo>
                    <a:cubicBezTo>
                      <a:pt x="6741" y="25530"/>
                      <a:pt x="10127" y="26933"/>
                      <a:pt x="13658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04" name="任意多边形: 形状 69103">
                <a:extLst>
                  <a:ext uri="{FF2B5EF4-FFF2-40B4-BE49-F238E27FC236}">
                    <a16:creationId xmlns:a16="http://schemas.microsoft.com/office/drawing/2014/main" id="{673ABFAB-7C54-FD04-8390-2A1C4CB349D7}"/>
                  </a:ext>
                </a:extLst>
              </p:cNvPr>
              <p:cNvSpPr/>
              <p:nvPr/>
            </p:nvSpPr>
            <p:spPr>
              <a:xfrm>
                <a:off x="6429982" y="3127432"/>
                <a:ext cx="26623" cy="26623"/>
              </a:xfrm>
              <a:custGeom>
                <a:avLst/>
                <a:gdLst>
                  <a:gd name="connsiteX0" fmla="*/ 13773 w 26623"/>
                  <a:gd name="connsiteY0" fmla="*/ 26887 h 26623"/>
                  <a:gd name="connsiteX1" fmla="*/ 23185 w 26623"/>
                  <a:gd name="connsiteY1" fmla="*/ 22988 h 26623"/>
                  <a:gd name="connsiteX2" fmla="*/ 27084 w 26623"/>
                  <a:gd name="connsiteY2" fmla="*/ 13575 h 26623"/>
                  <a:gd name="connsiteX3" fmla="*/ 23185 w 26623"/>
                  <a:gd name="connsiteY3" fmla="*/ 4163 h 26623"/>
                  <a:gd name="connsiteX4" fmla="*/ 13773 w 26623"/>
                  <a:gd name="connsiteY4" fmla="*/ 264 h 26623"/>
                  <a:gd name="connsiteX5" fmla="*/ 4360 w 26623"/>
                  <a:gd name="connsiteY5" fmla="*/ 4163 h 26623"/>
                  <a:gd name="connsiteX6" fmla="*/ 461 w 26623"/>
                  <a:gd name="connsiteY6" fmla="*/ 13575 h 26623"/>
                  <a:gd name="connsiteX7" fmla="*/ 4360 w 26623"/>
                  <a:gd name="connsiteY7" fmla="*/ 22988 h 26623"/>
                  <a:gd name="connsiteX8" fmla="*/ 13773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887"/>
                    </a:moveTo>
                    <a:cubicBezTo>
                      <a:pt x="17303" y="26887"/>
                      <a:pt x="20689" y="25484"/>
                      <a:pt x="23185" y="22988"/>
                    </a:cubicBezTo>
                    <a:cubicBezTo>
                      <a:pt x="25682" y="20492"/>
                      <a:pt x="27084" y="17106"/>
                      <a:pt x="27084" y="13575"/>
                    </a:cubicBezTo>
                    <a:cubicBezTo>
                      <a:pt x="27084" y="10045"/>
                      <a:pt x="25682" y="6659"/>
                      <a:pt x="23185" y="4163"/>
                    </a:cubicBezTo>
                    <a:cubicBezTo>
                      <a:pt x="20689" y="1666"/>
                      <a:pt x="17303" y="264"/>
                      <a:pt x="13773" y="264"/>
                    </a:cubicBezTo>
                    <a:cubicBezTo>
                      <a:pt x="10242" y="264"/>
                      <a:pt x="6856" y="1666"/>
                      <a:pt x="4360" y="4163"/>
                    </a:cubicBezTo>
                    <a:cubicBezTo>
                      <a:pt x="1864" y="6659"/>
                      <a:pt x="461" y="10045"/>
                      <a:pt x="461" y="13575"/>
                    </a:cubicBezTo>
                    <a:cubicBezTo>
                      <a:pt x="461" y="17106"/>
                      <a:pt x="1864" y="20492"/>
                      <a:pt x="4360" y="22988"/>
                    </a:cubicBezTo>
                    <a:cubicBezTo>
                      <a:pt x="6856" y="25484"/>
                      <a:pt x="10242" y="26887"/>
                      <a:pt x="13773" y="2688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05" name="任意多边形: 形状 69104">
                <a:extLst>
                  <a:ext uri="{FF2B5EF4-FFF2-40B4-BE49-F238E27FC236}">
                    <a16:creationId xmlns:a16="http://schemas.microsoft.com/office/drawing/2014/main" id="{051E6443-8C1F-9971-B8CA-297C3E87CAC4}"/>
                  </a:ext>
                </a:extLst>
              </p:cNvPr>
              <p:cNvSpPr/>
              <p:nvPr/>
            </p:nvSpPr>
            <p:spPr>
              <a:xfrm>
                <a:off x="4932289" y="3278921"/>
                <a:ext cx="26623" cy="26623"/>
              </a:xfrm>
              <a:custGeom>
                <a:avLst/>
                <a:gdLst>
                  <a:gd name="connsiteX0" fmla="*/ 13647 w 26623"/>
                  <a:gd name="connsiteY0" fmla="*/ 26900 h 26623"/>
                  <a:gd name="connsiteX1" fmla="*/ 23060 w 26623"/>
                  <a:gd name="connsiteY1" fmla="*/ 23001 h 26623"/>
                  <a:gd name="connsiteX2" fmla="*/ 26959 w 26623"/>
                  <a:gd name="connsiteY2" fmla="*/ 13588 h 26623"/>
                  <a:gd name="connsiteX3" fmla="*/ 23060 w 26623"/>
                  <a:gd name="connsiteY3" fmla="*/ 4175 h 26623"/>
                  <a:gd name="connsiteX4" fmla="*/ 13647 w 26623"/>
                  <a:gd name="connsiteY4" fmla="*/ 277 h 26623"/>
                  <a:gd name="connsiteX5" fmla="*/ 4234 w 26623"/>
                  <a:gd name="connsiteY5" fmla="*/ 4175 h 26623"/>
                  <a:gd name="connsiteX6" fmla="*/ 335 w 26623"/>
                  <a:gd name="connsiteY6" fmla="*/ 13588 h 26623"/>
                  <a:gd name="connsiteX7" fmla="*/ 4234 w 26623"/>
                  <a:gd name="connsiteY7" fmla="*/ 23001 h 26623"/>
                  <a:gd name="connsiteX8" fmla="*/ 13647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7" y="26900"/>
                    </a:moveTo>
                    <a:cubicBezTo>
                      <a:pt x="17177" y="26900"/>
                      <a:pt x="20563" y="25497"/>
                      <a:pt x="23060" y="23001"/>
                    </a:cubicBezTo>
                    <a:cubicBezTo>
                      <a:pt x="25556" y="20505"/>
                      <a:pt x="26959" y="17118"/>
                      <a:pt x="26959" y="13588"/>
                    </a:cubicBezTo>
                    <a:cubicBezTo>
                      <a:pt x="26959" y="10058"/>
                      <a:pt x="25556" y="6672"/>
                      <a:pt x="23060" y="4175"/>
                    </a:cubicBezTo>
                    <a:cubicBezTo>
                      <a:pt x="20563" y="1679"/>
                      <a:pt x="17177" y="277"/>
                      <a:pt x="13647" y="277"/>
                    </a:cubicBezTo>
                    <a:cubicBezTo>
                      <a:pt x="10117" y="277"/>
                      <a:pt x="6731" y="1679"/>
                      <a:pt x="4234" y="4175"/>
                    </a:cubicBezTo>
                    <a:cubicBezTo>
                      <a:pt x="1738" y="6672"/>
                      <a:pt x="335" y="10058"/>
                      <a:pt x="335" y="13588"/>
                    </a:cubicBezTo>
                    <a:cubicBezTo>
                      <a:pt x="335" y="17118"/>
                      <a:pt x="1738" y="20505"/>
                      <a:pt x="4234" y="23001"/>
                    </a:cubicBezTo>
                    <a:cubicBezTo>
                      <a:pt x="6731" y="25497"/>
                      <a:pt x="10117" y="26900"/>
                      <a:pt x="13647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06" name="任意多边形: 形状 69105">
                <a:extLst>
                  <a:ext uri="{FF2B5EF4-FFF2-40B4-BE49-F238E27FC236}">
                    <a16:creationId xmlns:a16="http://schemas.microsoft.com/office/drawing/2014/main" id="{11EEF1D4-9CBF-966D-56DC-1B1F66A8BE31}"/>
                  </a:ext>
                </a:extLst>
              </p:cNvPr>
              <p:cNvSpPr/>
              <p:nvPr/>
            </p:nvSpPr>
            <p:spPr>
              <a:xfrm>
                <a:off x="6964653" y="2851056"/>
                <a:ext cx="26623" cy="26623"/>
              </a:xfrm>
              <a:custGeom>
                <a:avLst/>
                <a:gdLst>
                  <a:gd name="connsiteX0" fmla="*/ 13818 w 26623"/>
                  <a:gd name="connsiteY0" fmla="*/ 26864 h 26623"/>
                  <a:gd name="connsiteX1" fmla="*/ 23230 w 26623"/>
                  <a:gd name="connsiteY1" fmla="*/ 22965 h 26623"/>
                  <a:gd name="connsiteX2" fmla="*/ 27129 w 26623"/>
                  <a:gd name="connsiteY2" fmla="*/ 13552 h 26623"/>
                  <a:gd name="connsiteX3" fmla="*/ 23230 w 26623"/>
                  <a:gd name="connsiteY3" fmla="*/ 4139 h 26623"/>
                  <a:gd name="connsiteX4" fmla="*/ 13818 w 26623"/>
                  <a:gd name="connsiteY4" fmla="*/ 241 h 26623"/>
                  <a:gd name="connsiteX5" fmla="*/ 4405 w 26623"/>
                  <a:gd name="connsiteY5" fmla="*/ 4139 h 26623"/>
                  <a:gd name="connsiteX6" fmla="*/ 506 w 26623"/>
                  <a:gd name="connsiteY6" fmla="*/ 13552 h 26623"/>
                  <a:gd name="connsiteX7" fmla="*/ 4405 w 26623"/>
                  <a:gd name="connsiteY7" fmla="*/ 22965 h 26623"/>
                  <a:gd name="connsiteX8" fmla="*/ 13818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8" y="26864"/>
                    </a:moveTo>
                    <a:cubicBezTo>
                      <a:pt x="17348" y="26864"/>
                      <a:pt x="20734" y="25461"/>
                      <a:pt x="23230" y="22965"/>
                    </a:cubicBezTo>
                    <a:cubicBezTo>
                      <a:pt x="25727" y="20469"/>
                      <a:pt x="27129" y="17082"/>
                      <a:pt x="27129" y="13552"/>
                    </a:cubicBezTo>
                    <a:cubicBezTo>
                      <a:pt x="27129" y="10022"/>
                      <a:pt x="25727" y="6636"/>
                      <a:pt x="23230" y="4139"/>
                    </a:cubicBezTo>
                    <a:cubicBezTo>
                      <a:pt x="20734" y="1643"/>
                      <a:pt x="17348" y="241"/>
                      <a:pt x="13818" y="241"/>
                    </a:cubicBezTo>
                    <a:cubicBezTo>
                      <a:pt x="10287" y="241"/>
                      <a:pt x="6901" y="1643"/>
                      <a:pt x="4405" y="4139"/>
                    </a:cubicBezTo>
                    <a:cubicBezTo>
                      <a:pt x="1909" y="6636"/>
                      <a:pt x="506" y="10022"/>
                      <a:pt x="506" y="13552"/>
                    </a:cubicBezTo>
                    <a:cubicBezTo>
                      <a:pt x="506" y="17082"/>
                      <a:pt x="1909" y="20469"/>
                      <a:pt x="4405" y="22965"/>
                    </a:cubicBezTo>
                    <a:cubicBezTo>
                      <a:pt x="6901" y="25461"/>
                      <a:pt x="10287" y="26864"/>
                      <a:pt x="13818" y="268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07" name="任意多边形: 形状 69106">
                <a:extLst>
                  <a:ext uri="{FF2B5EF4-FFF2-40B4-BE49-F238E27FC236}">
                    <a16:creationId xmlns:a16="http://schemas.microsoft.com/office/drawing/2014/main" id="{B32A11D7-E2C8-EDD3-D64C-91555F5D7AA5}"/>
                  </a:ext>
                </a:extLst>
              </p:cNvPr>
              <p:cNvSpPr/>
              <p:nvPr/>
            </p:nvSpPr>
            <p:spPr>
              <a:xfrm>
                <a:off x="6237417" y="3413029"/>
                <a:ext cx="26623" cy="26623"/>
              </a:xfrm>
              <a:custGeom>
                <a:avLst/>
                <a:gdLst>
                  <a:gd name="connsiteX0" fmla="*/ 13757 w 26623"/>
                  <a:gd name="connsiteY0" fmla="*/ 26911 h 26623"/>
                  <a:gd name="connsiteX1" fmla="*/ 23169 w 26623"/>
                  <a:gd name="connsiteY1" fmla="*/ 23012 h 26623"/>
                  <a:gd name="connsiteX2" fmla="*/ 27068 w 26623"/>
                  <a:gd name="connsiteY2" fmla="*/ 13599 h 26623"/>
                  <a:gd name="connsiteX3" fmla="*/ 23169 w 26623"/>
                  <a:gd name="connsiteY3" fmla="*/ 4187 h 26623"/>
                  <a:gd name="connsiteX4" fmla="*/ 13757 w 26623"/>
                  <a:gd name="connsiteY4" fmla="*/ 288 h 26623"/>
                  <a:gd name="connsiteX5" fmla="*/ 4344 w 26623"/>
                  <a:gd name="connsiteY5" fmla="*/ 4187 h 26623"/>
                  <a:gd name="connsiteX6" fmla="*/ 445 w 26623"/>
                  <a:gd name="connsiteY6" fmla="*/ 13599 h 26623"/>
                  <a:gd name="connsiteX7" fmla="*/ 4344 w 26623"/>
                  <a:gd name="connsiteY7" fmla="*/ 23012 h 26623"/>
                  <a:gd name="connsiteX8" fmla="*/ 13757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11"/>
                    </a:moveTo>
                    <a:cubicBezTo>
                      <a:pt x="17287" y="26911"/>
                      <a:pt x="20673" y="25508"/>
                      <a:pt x="23169" y="23012"/>
                    </a:cubicBezTo>
                    <a:cubicBezTo>
                      <a:pt x="25666" y="20516"/>
                      <a:pt x="27068" y="17130"/>
                      <a:pt x="27068" y="13599"/>
                    </a:cubicBezTo>
                    <a:cubicBezTo>
                      <a:pt x="27068" y="10069"/>
                      <a:pt x="25666" y="6683"/>
                      <a:pt x="23169" y="4187"/>
                    </a:cubicBezTo>
                    <a:cubicBezTo>
                      <a:pt x="20673" y="1690"/>
                      <a:pt x="17287" y="288"/>
                      <a:pt x="13757" y="288"/>
                    </a:cubicBezTo>
                    <a:cubicBezTo>
                      <a:pt x="10226" y="288"/>
                      <a:pt x="6840" y="1690"/>
                      <a:pt x="4344" y="4187"/>
                    </a:cubicBezTo>
                    <a:cubicBezTo>
                      <a:pt x="1848" y="6683"/>
                      <a:pt x="445" y="10069"/>
                      <a:pt x="445" y="13599"/>
                    </a:cubicBezTo>
                    <a:cubicBezTo>
                      <a:pt x="445" y="17130"/>
                      <a:pt x="1848" y="20516"/>
                      <a:pt x="4344" y="23012"/>
                    </a:cubicBezTo>
                    <a:cubicBezTo>
                      <a:pt x="6840" y="25508"/>
                      <a:pt x="10226" y="26911"/>
                      <a:pt x="13757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08" name="任意多边形: 形状 69107">
                <a:extLst>
                  <a:ext uri="{FF2B5EF4-FFF2-40B4-BE49-F238E27FC236}">
                    <a16:creationId xmlns:a16="http://schemas.microsoft.com/office/drawing/2014/main" id="{773BCD95-517E-5BA0-FD42-E94DBB3CFEAB}"/>
                  </a:ext>
                </a:extLst>
              </p:cNvPr>
              <p:cNvSpPr/>
              <p:nvPr/>
            </p:nvSpPr>
            <p:spPr>
              <a:xfrm>
                <a:off x="6792095" y="3343835"/>
                <a:ext cx="26623" cy="26623"/>
              </a:xfrm>
              <a:custGeom>
                <a:avLst/>
                <a:gdLst>
                  <a:gd name="connsiteX0" fmla="*/ 13803 w 26623"/>
                  <a:gd name="connsiteY0" fmla="*/ 26905 h 26623"/>
                  <a:gd name="connsiteX1" fmla="*/ 23216 w 26623"/>
                  <a:gd name="connsiteY1" fmla="*/ 23006 h 26623"/>
                  <a:gd name="connsiteX2" fmla="*/ 27115 w 26623"/>
                  <a:gd name="connsiteY2" fmla="*/ 13594 h 26623"/>
                  <a:gd name="connsiteX3" fmla="*/ 23216 w 26623"/>
                  <a:gd name="connsiteY3" fmla="*/ 4181 h 26623"/>
                  <a:gd name="connsiteX4" fmla="*/ 13803 w 26623"/>
                  <a:gd name="connsiteY4" fmla="*/ 282 h 26623"/>
                  <a:gd name="connsiteX5" fmla="*/ 4390 w 26623"/>
                  <a:gd name="connsiteY5" fmla="*/ 4181 h 26623"/>
                  <a:gd name="connsiteX6" fmla="*/ 492 w 26623"/>
                  <a:gd name="connsiteY6" fmla="*/ 13594 h 26623"/>
                  <a:gd name="connsiteX7" fmla="*/ 4390 w 26623"/>
                  <a:gd name="connsiteY7" fmla="*/ 23006 h 26623"/>
                  <a:gd name="connsiteX8" fmla="*/ 13803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905"/>
                    </a:moveTo>
                    <a:cubicBezTo>
                      <a:pt x="17333" y="26905"/>
                      <a:pt x="20720" y="25503"/>
                      <a:pt x="23216" y="23006"/>
                    </a:cubicBezTo>
                    <a:cubicBezTo>
                      <a:pt x="25712" y="20510"/>
                      <a:pt x="27115" y="17124"/>
                      <a:pt x="27115" y="13594"/>
                    </a:cubicBezTo>
                    <a:cubicBezTo>
                      <a:pt x="27115" y="10063"/>
                      <a:pt x="25712" y="6677"/>
                      <a:pt x="23216" y="4181"/>
                    </a:cubicBezTo>
                    <a:cubicBezTo>
                      <a:pt x="20720" y="1685"/>
                      <a:pt x="17333" y="282"/>
                      <a:pt x="13803" y="282"/>
                    </a:cubicBezTo>
                    <a:cubicBezTo>
                      <a:pt x="10273" y="282"/>
                      <a:pt x="6887" y="1685"/>
                      <a:pt x="4390" y="4181"/>
                    </a:cubicBezTo>
                    <a:cubicBezTo>
                      <a:pt x="1894" y="6677"/>
                      <a:pt x="492" y="10063"/>
                      <a:pt x="492" y="13594"/>
                    </a:cubicBezTo>
                    <a:cubicBezTo>
                      <a:pt x="492" y="17124"/>
                      <a:pt x="1894" y="20510"/>
                      <a:pt x="4390" y="23006"/>
                    </a:cubicBezTo>
                    <a:cubicBezTo>
                      <a:pt x="6887" y="25503"/>
                      <a:pt x="10273" y="26905"/>
                      <a:pt x="13803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09" name="任意多边形: 形状 69108">
                <a:extLst>
                  <a:ext uri="{FF2B5EF4-FFF2-40B4-BE49-F238E27FC236}">
                    <a16:creationId xmlns:a16="http://schemas.microsoft.com/office/drawing/2014/main" id="{712AD19A-FB8D-0AFF-4E67-732CCB67FDC1}"/>
                  </a:ext>
                </a:extLst>
              </p:cNvPr>
              <p:cNvSpPr/>
              <p:nvPr/>
            </p:nvSpPr>
            <p:spPr>
              <a:xfrm>
                <a:off x="6462491" y="3159533"/>
                <a:ext cx="26623" cy="26623"/>
              </a:xfrm>
              <a:custGeom>
                <a:avLst/>
                <a:gdLst>
                  <a:gd name="connsiteX0" fmla="*/ 13775 w 26623"/>
                  <a:gd name="connsiteY0" fmla="*/ 26890 h 26623"/>
                  <a:gd name="connsiteX1" fmla="*/ 23188 w 26623"/>
                  <a:gd name="connsiteY1" fmla="*/ 22991 h 26623"/>
                  <a:gd name="connsiteX2" fmla="*/ 27087 w 26623"/>
                  <a:gd name="connsiteY2" fmla="*/ 13578 h 26623"/>
                  <a:gd name="connsiteX3" fmla="*/ 23188 w 26623"/>
                  <a:gd name="connsiteY3" fmla="*/ 4165 h 26623"/>
                  <a:gd name="connsiteX4" fmla="*/ 13775 w 26623"/>
                  <a:gd name="connsiteY4" fmla="*/ 266 h 26623"/>
                  <a:gd name="connsiteX5" fmla="*/ 4363 w 26623"/>
                  <a:gd name="connsiteY5" fmla="*/ 4165 h 26623"/>
                  <a:gd name="connsiteX6" fmla="*/ 464 w 26623"/>
                  <a:gd name="connsiteY6" fmla="*/ 13578 h 26623"/>
                  <a:gd name="connsiteX7" fmla="*/ 4363 w 26623"/>
                  <a:gd name="connsiteY7" fmla="*/ 22991 h 26623"/>
                  <a:gd name="connsiteX8" fmla="*/ 13775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890"/>
                    </a:moveTo>
                    <a:cubicBezTo>
                      <a:pt x="17306" y="26890"/>
                      <a:pt x="20692" y="25487"/>
                      <a:pt x="23188" y="22991"/>
                    </a:cubicBezTo>
                    <a:cubicBezTo>
                      <a:pt x="25684" y="20495"/>
                      <a:pt x="27087" y="17108"/>
                      <a:pt x="27087" y="13578"/>
                    </a:cubicBezTo>
                    <a:cubicBezTo>
                      <a:pt x="27087" y="10048"/>
                      <a:pt x="25684" y="6662"/>
                      <a:pt x="23188" y="4165"/>
                    </a:cubicBezTo>
                    <a:cubicBezTo>
                      <a:pt x="20692" y="1669"/>
                      <a:pt x="17306" y="266"/>
                      <a:pt x="13775" y="266"/>
                    </a:cubicBezTo>
                    <a:cubicBezTo>
                      <a:pt x="10245" y="266"/>
                      <a:pt x="6859" y="1669"/>
                      <a:pt x="4363" y="4165"/>
                    </a:cubicBezTo>
                    <a:cubicBezTo>
                      <a:pt x="1866" y="6662"/>
                      <a:pt x="464" y="10048"/>
                      <a:pt x="464" y="13578"/>
                    </a:cubicBezTo>
                    <a:cubicBezTo>
                      <a:pt x="464" y="17108"/>
                      <a:pt x="1866" y="20495"/>
                      <a:pt x="4363" y="22991"/>
                    </a:cubicBezTo>
                    <a:cubicBezTo>
                      <a:pt x="6859" y="25487"/>
                      <a:pt x="10245" y="26890"/>
                      <a:pt x="13775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10" name="任意多边形: 形状 69109">
                <a:extLst>
                  <a:ext uri="{FF2B5EF4-FFF2-40B4-BE49-F238E27FC236}">
                    <a16:creationId xmlns:a16="http://schemas.microsoft.com/office/drawing/2014/main" id="{4FB3D44D-0EC3-9A9E-C92B-701C5EE7E108}"/>
                  </a:ext>
                </a:extLst>
              </p:cNvPr>
              <p:cNvSpPr/>
              <p:nvPr/>
            </p:nvSpPr>
            <p:spPr>
              <a:xfrm>
                <a:off x="6603338" y="2538950"/>
                <a:ext cx="26623" cy="26623"/>
              </a:xfrm>
              <a:custGeom>
                <a:avLst/>
                <a:gdLst>
                  <a:gd name="connsiteX0" fmla="*/ 13787 w 26623"/>
                  <a:gd name="connsiteY0" fmla="*/ 26838 h 26623"/>
                  <a:gd name="connsiteX1" fmla="*/ 23200 w 26623"/>
                  <a:gd name="connsiteY1" fmla="*/ 22939 h 26623"/>
                  <a:gd name="connsiteX2" fmla="*/ 27099 w 26623"/>
                  <a:gd name="connsiteY2" fmla="*/ 13526 h 26623"/>
                  <a:gd name="connsiteX3" fmla="*/ 23200 w 26623"/>
                  <a:gd name="connsiteY3" fmla="*/ 4113 h 26623"/>
                  <a:gd name="connsiteX4" fmla="*/ 13787 w 26623"/>
                  <a:gd name="connsiteY4" fmla="*/ 214 h 26623"/>
                  <a:gd name="connsiteX5" fmla="*/ 4375 w 26623"/>
                  <a:gd name="connsiteY5" fmla="*/ 4113 h 26623"/>
                  <a:gd name="connsiteX6" fmla="*/ 476 w 26623"/>
                  <a:gd name="connsiteY6" fmla="*/ 13526 h 26623"/>
                  <a:gd name="connsiteX7" fmla="*/ 4375 w 26623"/>
                  <a:gd name="connsiteY7" fmla="*/ 22939 h 26623"/>
                  <a:gd name="connsiteX8" fmla="*/ 13787 w 26623"/>
                  <a:gd name="connsiteY8" fmla="*/ 268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838"/>
                    </a:moveTo>
                    <a:cubicBezTo>
                      <a:pt x="17318" y="26838"/>
                      <a:pt x="20704" y="25435"/>
                      <a:pt x="23200" y="22939"/>
                    </a:cubicBezTo>
                    <a:cubicBezTo>
                      <a:pt x="25696" y="20442"/>
                      <a:pt x="27099" y="17056"/>
                      <a:pt x="27099" y="13526"/>
                    </a:cubicBezTo>
                    <a:cubicBezTo>
                      <a:pt x="27099" y="9996"/>
                      <a:pt x="25696" y="6610"/>
                      <a:pt x="23200" y="4113"/>
                    </a:cubicBezTo>
                    <a:cubicBezTo>
                      <a:pt x="20704" y="1617"/>
                      <a:pt x="17318" y="214"/>
                      <a:pt x="13787" y="214"/>
                    </a:cubicBezTo>
                    <a:cubicBezTo>
                      <a:pt x="10257" y="214"/>
                      <a:pt x="6871" y="1617"/>
                      <a:pt x="4375" y="4113"/>
                    </a:cubicBezTo>
                    <a:cubicBezTo>
                      <a:pt x="1878" y="6610"/>
                      <a:pt x="476" y="9996"/>
                      <a:pt x="476" y="13526"/>
                    </a:cubicBezTo>
                    <a:cubicBezTo>
                      <a:pt x="476" y="17056"/>
                      <a:pt x="1878" y="20442"/>
                      <a:pt x="4375" y="22939"/>
                    </a:cubicBezTo>
                    <a:cubicBezTo>
                      <a:pt x="6871" y="25435"/>
                      <a:pt x="10257" y="26838"/>
                      <a:pt x="13787" y="268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11" name="任意多边形: 形状 69110">
                <a:extLst>
                  <a:ext uri="{FF2B5EF4-FFF2-40B4-BE49-F238E27FC236}">
                    <a16:creationId xmlns:a16="http://schemas.microsoft.com/office/drawing/2014/main" id="{CF056FC7-3FEC-D597-E7B8-5F6526AFFB4F}"/>
                  </a:ext>
                </a:extLst>
              </p:cNvPr>
              <p:cNvSpPr/>
              <p:nvPr/>
            </p:nvSpPr>
            <p:spPr>
              <a:xfrm>
                <a:off x="7113680" y="3279684"/>
                <a:ext cx="26623" cy="26623"/>
              </a:xfrm>
              <a:custGeom>
                <a:avLst/>
                <a:gdLst>
                  <a:gd name="connsiteX0" fmla="*/ 13830 w 26623"/>
                  <a:gd name="connsiteY0" fmla="*/ 26900 h 26623"/>
                  <a:gd name="connsiteX1" fmla="*/ 23243 w 26623"/>
                  <a:gd name="connsiteY1" fmla="*/ 23001 h 26623"/>
                  <a:gd name="connsiteX2" fmla="*/ 27142 w 26623"/>
                  <a:gd name="connsiteY2" fmla="*/ 13588 h 26623"/>
                  <a:gd name="connsiteX3" fmla="*/ 23243 w 26623"/>
                  <a:gd name="connsiteY3" fmla="*/ 4175 h 26623"/>
                  <a:gd name="connsiteX4" fmla="*/ 13830 w 26623"/>
                  <a:gd name="connsiteY4" fmla="*/ 277 h 26623"/>
                  <a:gd name="connsiteX5" fmla="*/ 4417 w 26623"/>
                  <a:gd name="connsiteY5" fmla="*/ 4175 h 26623"/>
                  <a:gd name="connsiteX6" fmla="*/ 519 w 26623"/>
                  <a:gd name="connsiteY6" fmla="*/ 13588 h 26623"/>
                  <a:gd name="connsiteX7" fmla="*/ 4417 w 26623"/>
                  <a:gd name="connsiteY7" fmla="*/ 23001 h 26623"/>
                  <a:gd name="connsiteX8" fmla="*/ 13830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0" y="26900"/>
                    </a:moveTo>
                    <a:cubicBezTo>
                      <a:pt x="17360" y="26900"/>
                      <a:pt x="20747" y="25497"/>
                      <a:pt x="23243" y="23001"/>
                    </a:cubicBezTo>
                    <a:cubicBezTo>
                      <a:pt x="25739" y="20505"/>
                      <a:pt x="27142" y="17118"/>
                      <a:pt x="27142" y="13588"/>
                    </a:cubicBezTo>
                    <a:cubicBezTo>
                      <a:pt x="27142" y="10058"/>
                      <a:pt x="25739" y="6672"/>
                      <a:pt x="23243" y="4175"/>
                    </a:cubicBezTo>
                    <a:cubicBezTo>
                      <a:pt x="20747" y="1679"/>
                      <a:pt x="17360" y="277"/>
                      <a:pt x="13830" y="277"/>
                    </a:cubicBezTo>
                    <a:cubicBezTo>
                      <a:pt x="10300" y="277"/>
                      <a:pt x="6914" y="1679"/>
                      <a:pt x="4417" y="4175"/>
                    </a:cubicBezTo>
                    <a:cubicBezTo>
                      <a:pt x="1921" y="6672"/>
                      <a:pt x="519" y="10058"/>
                      <a:pt x="519" y="13588"/>
                    </a:cubicBezTo>
                    <a:cubicBezTo>
                      <a:pt x="519" y="17118"/>
                      <a:pt x="1921" y="20505"/>
                      <a:pt x="4417" y="23001"/>
                    </a:cubicBezTo>
                    <a:cubicBezTo>
                      <a:pt x="6914" y="25497"/>
                      <a:pt x="10300" y="26900"/>
                      <a:pt x="13830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12" name="任意多边形: 形状 69111">
                <a:extLst>
                  <a:ext uri="{FF2B5EF4-FFF2-40B4-BE49-F238E27FC236}">
                    <a16:creationId xmlns:a16="http://schemas.microsoft.com/office/drawing/2014/main" id="{F62D55C1-C153-A25D-7C0B-47822F772F32}"/>
                  </a:ext>
                </a:extLst>
              </p:cNvPr>
              <p:cNvSpPr/>
              <p:nvPr/>
            </p:nvSpPr>
            <p:spPr>
              <a:xfrm>
                <a:off x="6866350" y="2600909"/>
                <a:ext cx="26623" cy="26623"/>
              </a:xfrm>
              <a:custGeom>
                <a:avLst/>
                <a:gdLst>
                  <a:gd name="connsiteX0" fmla="*/ 13809 w 26623"/>
                  <a:gd name="connsiteY0" fmla="*/ 26843 h 26623"/>
                  <a:gd name="connsiteX1" fmla="*/ 23222 w 26623"/>
                  <a:gd name="connsiteY1" fmla="*/ 22944 h 26623"/>
                  <a:gd name="connsiteX2" fmla="*/ 27121 w 26623"/>
                  <a:gd name="connsiteY2" fmla="*/ 13531 h 26623"/>
                  <a:gd name="connsiteX3" fmla="*/ 23222 w 26623"/>
                  <a:gd name="connsiteY3" fmla="*/ 4118 h 26623"/>
                  <a:gd name="connsiteX4" fmla="*/ 13809 w 26623"/>
                  <a:gd name="connsiteY4" fmla="*/ 220 h 26623"/>
                  <a:gd name="connsiteX5" fmla="*/ 4397 w 26623"/>
                  <a:gd name="connsiteY5" fmla="*/ 4118 h 26623"/>
                  <a:gd name="connsiteX6" fmla="*/ 498 w 26623"/>
                  <a:gd name="connsiteY6" fmla="*/ 13531 h 26623"/>
                  <a:gd name="connsiteX7" fmla="*/ 4397 w 26623"/>
                  <a:gd name="connsiteY7" fmla="*/ 22944 h 26623"/>
                  <a:gd name="connsiteX8" fmla="*/ 13809 w 26623"/>
                  <a:gd name="connsiteY8" fmla="*/ 268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843"/>
                    </a:moveTo>
                    <a:cubicBezTo>
                      <a:pt x="17340" y="26843"/>
                      <a:pt x="20726" y="25440"/>
                      <a:pt x="23222" y="22944"/>
                    </a:cubicBezTo>
                    <a:cubicBezTo>
                      <a:pt x="25718" y="20448"/>
                      <a:pt x="27121" y="17061"/>
                      <a:pt x="27121" y="13531"/>
                    </a:cubicBezTo>
                    <a:cubicBezTo>
                      <a:pt x="27121" y="10001"/>
                      <a:pt x="25718" y="6615"/>
                      <a:pt x="23222" y="4118"/>
                    </a:cubicBezTo>
                    <a:cubicBezTo>
                      <a:pt x="20726" y="1622"/>
                      <a:pt x="17340" y="220"/>
                      <a:pt x="13809" y="220"/>
                    </a:cubicBezTo>
                    <a:cubicBezTo>
                      <a:pt x="10279" y="220"/>
                      <a:pt x="6893" y="1622"/>
                      <a:pt x="4397" y="4118"/>
                    </a:cubicBezTo>
                    <a:cubicBezTo>
                      <a:pt x="1900" y="6615"/>
                      <a:pt x="498" y="10001"/>
                      <a:pt x="498" y="13531"/>
                    </a:cubicBezTo>
                    <a:cubicBezTo>
                      <a:pt x="498" y="17061"/>
                      <a:pt x="1900" y="20448"/>
                      <a:pt x="4397" y="22944"/>
                    </a:cubicBezTo>
                    <a:cubicBezTo>
                      <a:pt x="6893" y="25440"/>
                      <a:pt x="10279" y="26843"/>
                      <a:pt x="13809" y="268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13" name="任意多边形: 形状 69112">
                <a:extLst>
                  <a:ext uri="{FF2B5EF4-FFF2-40B4-BE49-F238E27FC236}">
                    <a16:creationId xmlns:a16="http://schemas.microsoft.com/office/drawing/2014/main" id="{877A4A49-4BA5-AA92-C568-616F11F27F9D}"/>
                  </a:ext>
                </a:extLst>
              </p:cNvPr>
              <p:cNvSpPr/>
              <p:nvPr/>
            </p:nvSpPr>
            <p:spPr>
              <a:xfrm>
                <a:off x="5775878" y="3817943"/>
                <a:ext cx="26623" cy="26623"/>
              </a:xfrm>
              <a:custGeom>
                <a:avLst/>
                <a:gdLst>
                  <a:gd name="connsiteX0" fmla="*/ 13718 w 26623"/>
                  <a:gd name="connsiteY0" fmla="*/ 26945 h 26623"/>
                  <a:gd name="connsiteX1" fmla="*/ 23131 w 26623"/>
                  <a:gd name="connsiteY1" fmla="*/ 23046 h 26623"/>
                  <a:gd name="connsiteX2" fmla="*/ 27029 w 26623"/>
                  <a:gd name="connsiteY2" fmla="*/ 13633 h 26623"/>
                  <a:gd name="connsiteX3" fmla="*/ 23131 w 26623"/>
                  <a:gd name="connsiteY3" fmla="*/ 4221 h 26623"/>
                  <a:gd name="connsiteX4" fmla="*/ 13718 w 26623"/>
                  <a:gd name="connsiteY4" fmla="*/ 322 h 26623"/>
                  <a:gd name="connsiteX5" fmla="*/ 4305 w 26623"/>
                  <a:gd name="connsiteY5" fmla="*/ 4221 h 26623"/>
                  <a:gd name="connsiteX6" fmla="*/ 406 w 26623"/>
                  <a:gd name="connsiteY6" fmla="*/ 13633 h 26623"/>
                  <a:gd name="connsiteX7" fmla="*/ 4305 w 26623"/>
                  <a:gd name="connsiteY7" fmla="*/ 23046 h 26623"/>
                  <a:gd name="connsiteX8" fmla="*/ 13718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8" y="26945"/>
                    </a:moveTo>
                    <a:cubicBezTo>
                      <a:pt x="17248" y="26945"/>
                      <a:pt x="20634" y="25542"/>
                      <a:pt x="23131" y="23046"/>
                    </a:cubicBezTo>
                    <a:cubicBezTo>
                      <a:pt x="25627" y="20550"/>
                      <a:pt x="27029" y="17164"/>
                      <a:pt x="27029" y="13633"/>
                    </a:cubicBezTo>
                    <a:cubicBezTo>
                      <a:pt x="27029" y="10103"/>
                      <a:pt x="25627" y="6717"/>
                      <a:pt x="23131" y="4221"/>
                    </a:cubicBezTo>
                    <a:cubicBezTo>
                      <a:pt x="20634" y="1724"/>
                      <a:pt x="17248" y="322"/>
                      <a:pt x="13718" y="322"/>
                    </a:cubicBezTo>
                    <a:cubicBezTo>
                      <a:pt x="10188" y="322"/>
                      <a:pt x="6801" y="1724"/>
                      <a:pt x="4305" y="4221"/>
                    </a:cubicBezTo>
                    <a:cubicBezTo>
                      <a:pt x="1809" y="6717"/>
                      <a:pt x="406" y="10103"/>
                      <a:pt x="406" y="13633"/>
                    </a:cubicBezTo>
                    <a:cubicBezTo>
                      <a:pt x="406" y="17164"/>
                      <a:pt x="1809" y="20550"/>
                      <a:pt x="4305" y="23046"/>
                    </a:cubicBezTo>
                    <a:cubicBezTo>
                      <a:pt x="6801" y="25542"/>
                      <a:pt x="10188" y="26945"/>
                      <a:pt x="13718" y="269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14" name="任意多边形: 形状 69113">
                <a:extLst>
                  <a:ext uri="{FF2B5EF4-FFF2-40B4-BE49-F238E27FC236}">
                    <a16:creationId xmlns:a16="http://schemas.microsoft.com/office/drawing/2014/main" id="{E842D2C0-25C3-4CA9-D022-20BDE3ED6653}"/>
                  </a:ext>
                </a:extLst>
              </p:cNvPr>
              <p:cNvSpPr/>
              <p:nvPr/>
            </p:nvSpPr>
            <p:spPr>
              <a:xfrm>
                <a:off x="5848861" y="3196909"/>
                <a:ext cx="26623" cy="26623"/>
              </a:xfrm>
              <a:custGeom>
                <a:avLst/>
                <a:gdLst>
                  <a:gd name="connsiteX0" fmla="*/ 13724 w 26623"/>
                  <a:gd name="connsiteY0" fmla="*/ 26893 h 26623"/>
                  <a:gd name="connsiteX1" fmla="*/ 23137 w 26623"/>
                  <a:gd name="connsiteY1" fmla="*/ 22994 h 26623"/>
                  <a:gd name="connsiteX2" fmla="*/ 27036 w 26623"/>
                  <a:gd name="connsiteY2" fmla="*/ 13581 h 26623"/>
                  <a:gd name="connsiteX3" fmla="*/ 23137 w 26623"/>
                  <a:gd name="connsiteY3" fmla="*/ 4169 h 26623"/>
                  <a:gd name="connsiteX4" fmla="*/ 13724 w 26623"/>
                  <a:gd name="connsiteY4" fmla="*/ 270 h 26623"/>
                  <a:gd name="connsiteX5" fmla="*/ 4311 w 26623"/>
                  <a:gd name="connsiteY5" fmla="*/ 4169 h 26623"/>
                  <a:gd name="connsiteX6" fmla="*/ 412 w 26623"/>
                  <a:gd name="connsiteY6" fmla="*/ 13581 h 26623"/>
                  <a:gd name="connsiteX7" fmla="*/ 4311 w 26623"/>
                  <a:gd name="connsiteY7" fmla="*/ 22994 h 26623"/>
                  <a:gd name="connsiteX8" fmla="*/ 13724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6893"/>
                    </a:moveTo>
                    <a:cubicBezTo>
                      <a:pt x="17254" y="26893"/>
                      <a:pt x="20640" y="25490"/>
                      <a:pt x="23137" y="22994"/>
                    </a:cubicBezTo>
                    <a:cubicBezTo>
                      <a:pt x="25633" y="20498"/>
                      <a:pt x="27036" y="17111"/>
                      <a:pt x="27036" y="13581"/>
                    </a:cubicBezTo>
                    <a:cubicBezTo>
                      <a:pt x="27036" y="10051"/>
                      <a:pt x="25633" y="6665"/>
                      <a:pt x="23137" y="4169"/>
                    </a:cubicBezTo>
                    <a:cubicBezTo>
                      <a:pt x="20640" y="1672"/>
                      <a:pt x="17254" y="270"/>
                      <a:pt x="13724" y="270"/>
                    </a:cubicBezTo>
                    <a:cubicBezTo>
                      <a:pt x="10194" y="270"/>
                      <a:pt x="6808" y="1672"/>
                      <a:pt x="4311" y="4169"/>
                    </a:cubicBezTo>
                    <a:cubicBezTo>
                      <a:pt x="1815" y="6665"/>
                      <a:pt x="412" y="10051"/>
                      <a:pt x="412" y="13581"/>
                    </a:cubicBezTo>
                    <a:cubicBezTo>
                      <a:pt x="412" y="17111"/>
                      <a:pt x="1815" y="20498"/>
                      <a:pt x="4311" y="22994"/>
                    </a:cubicBezTo>
                    <a:cubicBezTo>
                      <a:pt x="6808" y="25490"/>
                      <a:pt x="10194" y="26893"/>
                      <a:pt x="13724" y="268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15" name="任意多边形: 形状 69114">
                <a:extLst>
                  <a:ext uri="{FF2B5EF4-FFF2-40B4-BE49-F238E27FC236}">
                    <a16:creationId xmlns:a16="http://schemas.microsoft.com/office/drawing/2014/main" id="{304F5EA6-E407-8832-F346-DD7E6AF5C56D}"/>
                  </a:ext>
                </a:extLst>
              </p:cNvPr>
              <p:cNvSpPr/>
              <p:nvPr/>
            </p:nvSpPr>
            <p:spPr>
              <a:xfrm>
                <a:off x="5335471" y="3847088"/>
                <a:ext cx="26623" cy="26623"/>
              </a:xfrm>
              <a:custGeom>
                <a:avLst/>
                <a:gdLst>
                  <a:gd name="connsiteX0" fmla="*/ 13681 w 26623"/>
                  <a:gd name="connsiteY0" fmla="*/ 26947 h 26623"/>
                  <a:gd name="connsiteX1" fmla="*/ 23094 w 26623"/>
                  <a:gd name="connsiteY1" fmla="*/ 23049 h 26623"/>
                  <a:gd name="connsiteX2" fmla="*/ 26992 w 26623"/>
                  <a:gd name="connsiteY2" fmla="*/ 13636 h 26623"/>
                  <a:gd name="connsiteX3" fmla="*/ 23094 w 26623"/>
                  <a:gd name="connsiteY3" fmla="*/ 4223 h 26623"/>
                  <a:gd name="connsiteX4" fmla="*/ 13681 w 26623"/>
                  <a:gd name="connsiteY4" fmla="*/ 324 h 26623"/>
                  <a:gd name="connsiteX5" fmla="*/ 4268 w 26623"/>
                  <a:gd name="connsiteY5" fmla="*/ 4223 h 26623"/>
                  <a:gd name="connsiteX6" fmla="*/ 369 w 26623"/>
                  <a:gd name="connsiteY6" fmla="*/ 13636 h 26623"/>
                  <a:gd name="connsiteX7" fmla="*/ 4268 w 26623"/>
                  <a:gd name="connsiteY7" fmla="*/ 23049 h 26623"/>
                  <a:gd name="connsiteX8" fmla="*/ 13681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947"/>
                    </a:moveTo>
                    <a:cubicBezTo>
                      <a:pt x="17211" y="26947"/>
                      <a:pt x="20597" y="25545"/>
                      <a:pt x="23094" y="23049"/>
                    </a:cubicBezTo>
                    <a:cubicBezTo>
                      <a:pt x="25590" y="20552"/>
                      <a:pt x="26992" y="17166"/>
                      <a:pt x="26992" y="13636"/>
                    </a:cubicBezTo>
                    <a:cubicBezTo>
                      <a:pt x="26992" y="10106"/>
                      <a:pt x="25590" y="6719"/>
                      <a:pt x="23094" y="4223"/>
                    </a:cubicBezTo>
                    <a:cubicBezTo>
                      <a:pt x="20597" y="1727"/>
                      <a:pt x="17211" y="324"/>
                      <a:pt x="13681" y="324"/>
                    </a:cubicBezTo>
                    <a:cubicBezTo>
                      <a:pt x="10151" y="324"/>
                      <a:pt x="6764" y="1727"/>
                      <a:pt x="4268" y="4223"/>
                    </a:cubicBezTo>
                    <a:cubicBezTo>
                      <a:pt x="1772" y="6719"/>
                      <a:pt x="369" y="10106"/>
                      <a:pt x="369" y="13636"/>
                    </a:cubicBezTo>
                    <a:cubicBezTo>
                      <a:pt x="369" y="17166"/>
                      <a:pt x="1772" y="20552"/>
                      <a:pt x="4268" y="23049"/>
                    </a:cubicBezTo>
                    <a:cubicBezTo>
                      <a:pt x="6764" y="25545"/>
                      <a:pt x="10151" y="26947"/>
                      <a:pt x="13681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16" name="任意多边形: 形状 69115">
                <a:extLst>
                  <a:ext uri="{FF2B5EF4-FFF2-40B4-BE49-F238E27FC236}">
                    <a16:creationId xmlns:a16="http://schemas.microsoft.com/office/drawing/2014/main" id="{A25050A2-4CF5-487C-06B3-0E38D6608821}"/>
                  </a:ext>
                </a:extLst>
              </p:cNvPr>
              <p:cNvSpPr/>
              <p:nvPr/>
            </p:nvSpPr>
            <p:spPr>
              <a:xfrm>
                <a:off x="6765851" y="2711747"/>
                <a:ext cx="26623" cy="26623"/>
              </a:xfrm>
              <a:custGeom>
                <a:avLst/>
                <a:gdLst>
                  <a:gd name="connsiteX0" fmla="*/ 13801 w 26623"/>
                  <a:gd name="connsiteY0" fmla="*/ 26852 h 26623"/>
                  <a:gd name="connsiteX1" fmla="*/ 23214 w 26623"/>
                  <a:gd name="connsiteY1" fmla="*/ 22953 h 26623"/>
                  <a:gd name="connsiteX2" fmla="*/ 27113 w 26623"/>
                  <a:gd name="connsiteY2" fmla="*/ 13540 h 26623"/>
                  <a:gd name="connsiteX3" fmla="*/ 23214 w 26623"/>
                  <a:gd name="connsiteY3" fmla="*/ 4128 h 26623"/>
                  <a:gd name="connsiteX4" fmla="*/ 13801 w 26623"/>
                  <a:gd name="connsiteY4" fmla="*/ 229 h 26623"/>
                  <a:gd name="connsiteX5" fmla="*/ 4388 w 26623"/>
                  <a:gd name="connsiteY5" fmla="*/ 4128 h 26623"/>
                  <a:gd name="connsiteX6" fmla="*/ 489 w 26623"/>
                  <a:gd name="connsiteY6" fmla="*/ 13540 h 26623"/>
                  <a:gd name="connsiteX7" fmla="*/ 4388 w 26623"/>
                  <a:gd name="connsiteY7" fmla="*/ 22953 h 26623"/>
                  <a:gd name="connsiteX8" fmla="*/ 13801 w 26623"/>
                  <a:gd name="connsiteY8" fmla="*/ 268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52"/>
                    </a:moveTo>
                    <a:cubicBezTo>
                      <a:pt x="17331" y="26852"/>
                      <a:pt x="20717" y="25449"/>
                      <a:pt x="23214" y="22953"/>
                    </a:cubicBezTo>
                    <a:cubicBezTo>
                      <a:pt x="25710" y="20457"/>
                      <a:pt x="27113" y="17071"/>
                      <a:pt x="27113" y="13540"/>
                    </a:cubicBezTo>
                    <a:cubicBezTo>
                      <a:pt x="27113" y="10010"/>
                      <a:pt x="25710" y="6624"/>
                      <a:pt x="23214" y="4128"/>
                    </a:cubicBezTo>
                    <a:cubicBezTo>
                      <a:pt x="20717" y="1631"/>
                      <a:pt x="17331" y="229"/>
                      <a:pt x="13801" y="229"/>
                    </a:cubicBezTo>
                    <a:cubicBezTo>
                      <a:pt x="10271" y="229"/>
                      <a:pt x="6885" y="1631"/>
                      <a:pt x="4388" y="4128"/>
                    </a:cubicBezTo>
                    <a:cubicBezTo>
                      <a:pt x="1892" y="6624"/>
                      <a:pt x="489" y="10010"/>
                      <a:pt x="489" y="13540"/>
                    </a:cubicBezTo>
                    <a:cubicBezTo>
                      <a:pt x="489" y="17071"/>
                      <a:pt x="1892" y="20457"/>
                      <a:pt x="4388" y="22953"/>
                    </a:cubicBezTo>
                    <a:cubicBezTo>
                      <a:pt x="6885" y="25449"/>
                      <a:pt x="10271" y="26852"/>
                      <a:pt x="13801" y="268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17" name="任意多边形: 形状 69116">
                <a:extLst>
                  <a:ext uri="{FF2B5EF4-FFF2-40B4-BE49-F238E27FC236}">
                    <a16:creationId xmlns:a16="http://schemas.microsoft.com/office/drawing/2014/main" id="{0B0A8141-A10B-3943-CB91-28A2989EC8AD}"/>
                  </a:ext>
                </a:extLst>
              </p:cNvPr>
              <p:cNvSpPr/>
              <p:nvPr/>
            </p:nvSpPr>
            <p:spPr>
              <a:xfrm>
                <a:off x="5351966" y="3091202"/>
                <a:ext cx="26623" cy="26623"/>
              </a:xfrm>
              <a:custGeom>
                <a:avLst/>
                <a:gdLst>
                  <a:gd name="connsiteX0" fmla="*/ 13682 w 26623"/>
                  <a:gd name="connsiteY0" fmla="*/ 26884 h 26623"/>
                  <a:gd name="connsiteX1" fmla="*/ 23095 w 26623"/>
                  <a:gd name="connsiteY1" fmla="*/ 22985 h 26623"/>
                  <a:gd name="connsiteX2" fmla="*/ 26994 w 26623"/>
                  <a:gd name="connsiteY2" fmla="*/ 13572 h 26623"/>
                  <a:gd name="connsiteX3" fmla="*/ 23095 w 26623"/>
                  <a:gd name="connsiteY3" fmla="*/ 4160 h 26623"/>
                  <a:gd name="connsiteX4" fmla="*/ 13682 w 26623"/>
                  <a:gd name="connsiteY4" fmla="*/ 261 h 26623"/>
                  <a:gd name="connsiteX5" fmla="*/ 4270 w 26623"/>
                  <a:gd name="connsiteY5" fmla="*/ 4160 h 26623"/>
                  <a:gd name="connsiteX6" fmla="*/ 371 w 26623"/>
                  <a:gd name="connsiteY6" fmla="*/ 13572 h 26623"/>
                  <a:gd name="connsiteX7" fmla="*/ 4270 w 26623"/>
                  <a:gd name="connsiteY7" fmla="*/ 22985 h 26623"/>
                  <a:gd name="connsiteX8" fmla="*/ 13682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6884"/>
                    </a:moveTo>
                    <a:cubicBezTo>
                      <a:pt x="17212" y="26884"/>
                      <a:pt x="20599" y="25481"/>
                      <a:pt x="23095" y="22985"/>
                    </a:cubicBezTo>
                    <a:cubicBezTo>
                      <a:pt x="25591" y="20489"/>
                      <a:pt x="26994" y="17103"/>
                      <a:pt x="26994" y="13572"/>
                    </a:cubicBezTo>
                    <a:cubicBezTo>
                      <a:pt x="26994" y="10042"/>
                      <a:pt x="25591" y="6656"/>
                      <a:pt x="23095" y="4160"/>
                    </a:cubicBezTo>
                    <a:cubicBezTo>
                      <a:pt x="20599" y="1663"/>
                      <a:pt x="17212" y="261"/>
                      <a:pt x="13682" y="261"/>
                    </a:cubicBezTo>
                    <a:cubicBezTo>
                      <a:pt x="10152" y="261"/>
                      <a:pt x="6766" y="1663"/>
                      <a:pt x="4270" y="4160"/>
                    </a:cubicBezTo>
                    <a:cubicBezTo>
                      <a:pt x="1773" y="6656"/>
                      <a:pt x="371" y="10042"/>
                      <a:pt x="371" y="13572"/>
                    </a:cubicBezTo>
                    <a:cubicBezTo>
                      <a:pt x="371" y="17103"/>
                      <a:pt x="1773" y="20489"/>
                      <a:pt x="4270" y="22985"/>
                    </a:cubicBezTo>
                    <a:cubicBezTo>
                      <a:pt x="6766" y="25481"/>
                      <a:pt x="10152" y="26884"/>
                      <a:pt x="13682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18" name="任意多边形: 形状 69117">
                <a:extLst>
                  <a:ext uri="{FF2B5EF4-FFF2-40B4-BE49-F238E27FC236}">
                    <a16:creationId xmlns:a16="http://schemas.microsoft.com/office/drawing/2014/main" id="{44B80DF4-45E3-7FA2-EE87-DCDF642C2E4A}"/>
                  </a:ext>
                </a:extLst>
              </p:cNvPr>
              <p:cNvSpPr/>
              <p:nvPr/>
            </p:nvSpPr>
            <p:spPr>
              <a:xfrm>
                <a:off x="6767951" y="2683063"/>
                <a:ext cx="26623" cy="26623"/>
              </a:xfrm>
              <a:custGeom>
                <a:avLst/>
                <a:gdLst>
                  <a:gd name="connsiteX0" fmla="*/ 13801 w 26623"/>
                  <a:gd name="connsiteY0" fmla="*/ 26850 h 26623"/>
                  <a:gd name="connsiteX1" fmla="*/ 23214 w 26623"/>
                  <a:gd name="connsiteY1" fmla="*/ 22951 h 26623"/>
                  <a:gd name="connsiteX2" fmla="*/ 27113 w 26623"/>
                  <a:gd name="connsiteY2" fmla="*/ 13538 h 26623"/>
                  <a:gd name="connsiteX3" fmla="*/ 23214 w 26623"/>
                  <a:gd name="connsiteY3" fmla="*/ 4125 h 26623"/>
                  <a:gd name="connsiteX4" fmla="*/ 13801 w 26623"/>
                  <a:gd name="connsiteY4" fmla="*/ 226 h 26623"/>
                  <a:gd name="connsiteX5" fmla="*/ 4388 w 26623"/>
                  <a:gd name="connsiteY5" fmla="*/ 4125 h 26623"/>
                  <a:gd name="connsiteX6" fmla="*/ 490 w 26623"/>
                  <a:gd name="connsiteY6" fmla="*/ 13538 h 26623"/>
                  <a:gd name="connsiteX7" fmla="*/ 4388 w 26623"/>
                  <a:gd name="connsiteY7" fmla="*/ 22951 h 26623"/>
                  <a:gd name="connsiteX8" fmla="*/ 13801 w 26623"/>
                  <a:gd name="connsiteY8" fmla="*/ 268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50"/>
                    </a:moveTo>
                    <a:cubicBezTo>
                      <a:pt x="17331" y="26850"/>
                      <a:pt x="20718" y="25447"/>
                      <a:pt x="23214" y="22951"/>
                    </a:cubicBezTo>
                    <a:cubicBezTo>
                      <a:pt x="25710" y="20454"/>
                      <a:pt x="27113" y="17068"/>
                      <a:pt x="27113" y="13538"/>
                    </a:cubicBezTo>
                    <a:cubicBezTo>
                      <a:pt x="27113" y="10008"/>
                      <a:pt x="25710" y="6622"/>
                      <a:pt x="23214" y="4125"/>
                    </a:cubicBezTo>
                    <a:cubicBezTo>
                      <a:pt x="20718" y="1629"/>
                      <a:pt x="17331" y="226"/>
                      <a:pt x="13801" y="226"/>
                    </a:cubicBezTo>
                    <a:cubicBezTo>
                      <a:pt x="10271" y="226"/>
                      <a:pt x="6885" y="1629"/>
                      <a:pt x="4388" y="4125"/>
                    </a:cubicBezTo>
                    <a:cubicBezTo>
                      <a:pt x="1892" y="6622"/>
                      <a:pt x="490" y="10008"/>
                      <a:pt x="490" y="13538"/>
                    </a:cubicBezTo>
                    <a:cubicBezTo>
                      <a:pt x="490" y="17068"/>
                      <a:pt x="1892" y="20454"/>
                      <a:pt x="4388" y="22951"/>
                    </a:cubicBezTo>
                    <a:cubicBezTo>
                      <a:pt x="6885" y="25447"/>
                      <a:pt x="10271" y="26850"/>
                      <a:pt x="13801" y="268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19" name="任意多边形: 形状 69118">
                <a:extLst>
                  <a:ext uri="{FF2B5EF4-FFF2-40B4-BE49-F238E27FC236}">
                    <a16:creationId xmlns:a16="http://schemas.microsoft.com/office/drawing/2014/main" id="{E736300C-7A3C-DF20-CE94-FD141F3F6CFF}"/>
                  </a:ext>
                </a:extLst>
              </p:cNvPr>
              <p:cNvSpPr/>
              <p:nvPr/>
            </p:nvSpPr>
            <p:spPr>
              <a:xfrm>
                <a:off x="6245061" y="3052486"/>
                <a:ext cx="26623" cy="26623"/>
              </a:xfrm>
              <a:custGeom>
                <a:avLst/>
                <a:gdLst>
                  <a:gd name="connsiteX0" fmla="*/ 13757 w 26623"/>
                  <a:gd name="connsiteY0" fmla="*/ 26881 h 26623"/>
                  <a:gd name="connsiteX1" fmla="*/ 23170 w 26623"/>
                  <a:gd name="connsiteY1" fmla="*/ 22982 h 26623"/>
                  <a:gd name="connsiteX2" fmla="*/ 27069 w 26623"/>
                  <a:gd name="connsiteY2" fmla="*/ 13569 h 26623"/>
                  <a:gd name="connsiteX3" fmla="*/ 23170 w 26623"/>
                  <a:gd name="connsiteY3" fmla="*/ 4156 h 26623"/>
                  <a:gd name="connsiteX4" fmla="*/ 13757 w 26623"/>
                  <a:gd name="connsiteY4" fmla="*/ 257 h 26623"/>
                  <a:gd name="connsiteX5" fmla="*/ 4345 w 26623"/>
                  <a:gd name="connsiteY5" fmla="*/ 4156 h 26623"/>
                  <a:gd name="connsiteX6" fmla="*/ 446 w 26623"/>
                  <a:gd name="connsiteY6" fmla="*/ 13569 h 26623"/>
                  <a:gd name="connsiteX7" fmla="*/ 4345 w 26623"/>
                  <a:gd name="connsiteY7" fmla="*/ 22982 h 26623"/>
                  <a:gd name="connsiteX8" fmla="*/ 13757 w 26623"/>
                  <a:gd name="connsiteY8" fmla="*/ 268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881"/>
                    </a:moveTo>
                    <a:cubicBezTo>
                      <a:pt x="17288" y="26881"/>
                      <a:pt x="20674" y="25478"/>
                      <a:pt x="23170" y="22982"/>
                    </a:cubicBezTo>
                    <a:cubicBezTo>
                      <a:pt x="25666" y="20486"/>
                      <a:pt x="27069" y="17099"/>
                      <a:pt x="27069" y="13569"/>
                    </a:cubicBezTo>
                    <a:cubicBezTo>
                      <a:pt x="27069" y="10039"/>
                      <a:pt x="25666" y="6653"/>
                      <a:pt x="23170" y="4156"/>
                    </a:cubicBezTo>
                    <a:cubicBezTo>
                      <a:pt x="20674" y="1660"/>
                      <a:pt x="17288" y="257"/>
                      <a:pt x="13757" y="257"/>
                    </a:cubicBezTo>
                    <a:cubicBezTo>
                      <a:pt x="10227" y="257"/>
                      <a:pt x="6841" y="1660"/>
                      <a:pt x="4345" y="4156"/>
                    </a:cubicBezTo>
                    <a:cubicBezTo>
                      <a:pt x="1848" y="6653"/>
                      <a:pt x="446" y="10039"/>
                      <a:pt x="446" y="13569"/>
                    </a:cubicBezTo>
                    <a:cubicBezTo>
                      <a:pt x="446" y="17099"/>
                      <a:pt x="1848" y="20486"/>
                      <a:pt x="4345" y="22982"/>
                    </a:cubicBezTo>
                    <a:cubicBezTo>
                      <a:pt x="6841" y="25478"/>
                      <a:pt x="10227" y="26881"/>
                      <a:pt x="13757" y="268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20" name="任意多边形: 形状 69119">
                <a:extLst>
                  <a:ext uri="{FF2B5EF4-FFF2-40B4-BE49-F238E27FC236}">
                    <a16:creationId xmlns:a16="http://schemas.microsoft.com/office/drawing/2014/main" id="{EDB1247C-90B9-02C1-7E37-6D9825266670}"/>
                  </a:ext>
                </a:extLst>
              </p:cNvPr>
              <p:cNvSpPr/>
              <p:nvPr/>
            </p:nvSpPr>
            <p:spPr>
              <a:xfrm>
                <a:off x="6115352" y="3668162"/>
                <a:ext cx="26623" cy="26623"/>
              </a:xfrm>
              <a:custGeom>
                <a:avLst/>
                <a:gdLst>
                  <a:gd name="connsiteX0" fmla="*/ 13746 w 26623"/>
                  <a:gd name="connsiteY0" fmla="*/ 26932 h 26623"/>
                  <a:gd name="connsiteX1" fmla="*/ 23159 w 26623"/>
                  <a:gd name="connsiteY1" fmla="*/ 23034 h 26623"/>
                  <a:gd name="connsiteX2" fmla="*/ 27058 w 26623"/>
                  <a:gd name="connsiteY2" fmla="*/ 13621 h 26623"/>
                  <a:gd name="connsiteX3" fmla="*/ 23159 w 26623"/>
                  <a:gd name="connsiteY3" fmla="*/ 4208 h 26623"/>
                  <a:gd name="connsiteX4" fmla="*/ 13746 w 26623"/>
                  <a:gd name="connsiteY4" fmla="*/ 309 h 26623"/>
                  <a:gd name="connsiteX5" fmla="*/ 4334 w 26623"/>
                  <a:gd name="connsiteY5" fmla="*/ 4208 h 26623"/>
                  <a:gd name="connsiteX6" fmla="*/ 435 w 26623"/>
                  <a:gd name="connsiteY6" fmla="*/ 13621 h 26623"/>
                  <a:gd name="connsiteX7" fmla="*/ 4334 w 26623"/>
                  <a:gd name="connsiteY7" fmla="*/ 23034 h 26623"/>
                  <a:gd name="connsiteX8" fmla="*/ 13746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32"/>
                    </a:moveTo>
                    <a:cubicBezTo>
                      <a:pt x="17277" y="26932"/>
                      <a:pt x="20663" y="25530"/>
                      <a:pt x="23159" y="23034"/>
                    </a:cubicBezTo>
                    <a:cubicBezTo>
                      <a:pt x="25655" y="20537"/>
                      <a:pt x="27058" y="17151"/>
                      <a:pt x="27058" y="13621"/>
                    </a:cubicBezTo>
                    <a:cubicBezTo>
                      <a:pt x="27058" y="10091"/>
                      <a:pt x="25655" y="6704"/>
                      <a:pt x="23159" y="4208"/>
                    </a:cubicBezTo>
                    <a:cubicBezTo>
                      <a:pt x="20663" y="1712"/>
                      <a:pt x="17277" y="309"/>
                      <a:pt x="13746" y="309"/>
                    </a:cubicBezTo>
                    <a:cubicBezTo>
                      <a:pt x="10216" y="309"/>
                      <a:pt x="6830" y="1712"/>
                      <a:pt x="4334" y="4208"/>
                    </a:cubicBezTo>
                    <a:cubicBezTo>
                      <a:pt x="1837" y="6704"/>
                      <a:pt x="435" y="10091"/>
                      <a:pt x="435" y="13621"/>
                    </a:cubicBezTo>
                    <a:cubicBezTo>
                      <a:pt x="435" y="17151"/>
                      <a:pt x="1837" y="20537"/>
                      <a:pt x="4334" y="23034"/>
                    </a:cubicBezTo>
                    <a:cubicBezTo>
                      <a:pt x="6830" y="25530"/>
                      <a:pt x="10216" y="26932"/>
                      <a:pt x="13746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21" name="任意多边形: 形状 69120">
                <a:extLst>
                  <a:ext uri="{FF2B5EF4-FFF2-40B4-BE49-F238E27FC236}">
                    <a16:creationId xmlns:a16="http://schemas.microsoft.com/office/drawing/2014/main" id="{47713615-D6E2-7966-A6D4-DB56EA47C9CB}"/>
                  </a:ext>
                </a:extLst>
              </p:cNvPr>
              <p:cNvSpPr/>
              <p:nvPr/>
            </p:nvSpPr>
            <p:spPr>
              <a:xfrm>
                <a:off x="6802085" y="2494866"/>
                <a:ext cx="26623" cy="26623"/>
              </a:xfrm>
              <a:custGeom>
                <a:avLst/>
                <a:gdLst>
                  <a:gd name="connsiteX0" fmla="*/ 13804 w 26623"/>
                  <a:gd name="connsiteY0" fmla="*/ 26834 h 26623"/>
                  <a:gd name="connsiteX1" fmla="*/ 23217 w 26623"/>
                  <a:gd name="connsiteY1" fmla="*/ 22935 h 26623"/>
                  <a:gd name="connsiteX2" fmla="*/ 27116 w 26623"/>
                  <a:gd name="connsiteY2" fmla="*/ 13522 h 26623"/>
                  <a:gd name="connsiteX3" fmla="*/ 23217 w 26623"/>
                  <a:gd name="connsiteY3" fmla="*/ 4110 h 26623"/>
                  <a:gd name="connsiteX4" fmla="*/ 13804 w 26623"/>
                  <a:gd name="connsiteY4" fmla="*/ 211 h 26623"/>
                  <a:gd name="connsiteX5" fmla="*/ 4391 w 26623"/>
                  <a:gd name="connsiteY5" fmla="*/ 4110 h 26623"/>
                  <a:gd name="connsiteX6" fmla="*/ 492 w 26623"/>
                  <a:gd name="connsiteY6" fmla="*/ 13522 h 26623"/>
                  <a:gd name="connsiteX7" fmla="*/ 4391 w 26623"/>
                  <a:gd name="connsiteY7" fmla="*/ 22935 h 26623"/>
                  <a:gd name="connsiteX8" fmla="*/ 13804 w 26623"/>
                  <a:gd name="connsiteY8" fmla="*/ 268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834"/>
                    </a:moveTo>
                    <a:cubicBezTo>
                      <a:pt x="17334" y="26834"/>
                      <a:pt x="20720" y="25431"/>
                      <a:pt x="23217" y="22935"/>
                    </a:cubicBezTo>
                    <a:cubicBezTo>
                      <a:pt x="25713" y="20439"/>
                      <a:pt x="27116" y="17053"/>
                      <a:pt x="27116" y="13522"/>
                    </a:cubicBezTo>
                    <a:cubicBezTo>
                      <a:pt x="27116" y="9992"/>
                      <a:pt x="25713" y="6606"/>
                      <a:pt x="23217" y="4110"/>
                    </a:cubicBezTo>
                    <a:cubicBezTo>
                      <a:pt x="20720" y="1613"/>
                      <a:pt x="17334" y="211"/>
                      <a:pt x="13804" y="211"/>
                    </a:cubicBezTo>
                    <a:cubicBezTo>
                      <a:pt x="10274" y="211"/>
                      <a:pt x="6888" y="1613"/>
                      <a:pt x="4391" y="4110"/>
                    </a:cubicBezTo>
                    <a:cubicBezTo>
                      <a:pt x="1895" y="6606"/>
                      <a:pt x="492" y="9992"/>
                      <a:pt x="492" y="13522"/>
                    </a:cubicBezTo>
                    <a:cubicBezTo>
                      <a:pt x="492" y="17053"/>
                      <a:pt x="1895" y="20439"/>
                      <a:pt x="4391" y="22935"/>
                    </a:cubicBezTo>
                    <a:cubicBezTo>
                      <a:pt x="6888" y="25431"/>
                      <a:pt x="10274" y="26834"/>
                      <a:pt x="13804" y="268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22" name="任意多边形: 形状 69121">
                <a:extLst>
                  <a:ext uri="{FF2B5EF4-FFF2-40B4-BE49-F238E27FC236}">
                    <a16:creationId xmlns:a16="http://schemas.microsoft.com/office/drawing/2014/main" id="{50286FEC-F434-7DEA-A0FA-748D54F710DC}"/>
                  </a:ext>
                </a:extLst>
              </p:cNvPr>
              <p:cNvSpPr/>
              <p:nvPr/>
            </p:nvSpPr>
            <p:spPr>
              <a:xfrm>
                <a:off x="5819177" y="3439271"/>
                <a:ext cx="26623" cy="26623"/>
              </a:xfrm>
              <a:custGeom>
                <a:avLst/>
                <a:gdLst>
                  <a:gd name="connsiteX0" fmla="*/ 13721 w 26623"/>
                  <a:gd name="connsiteY0" fmla="*/ 26913 h 26623"/>
                  <a:gd name="connsiteX1" fmla="*/ 23134 w 26623"/>
                  <a:gd name="connsiteY1" fmla="*/ 23014 h 26623"/>
                  <a:gd name="connsiteX2" fmla="*/ 27033 w 26623"/>
                  <a:gd name="connsiteY2" fmla="*/ 13602 h 26623"/>
                  <a:gd name="connsiteX3" fmla="*/ 23134 w 26623"/>
                  <a:gd name="connsiteY3" fmla="*/ 4189 h 26623"/>
                  <a:gd name="connsiteX4" fmla="*/ 13721 w 26623"/>
                  <a:gd name="connsiteY4" fmla="*/ 290 h 26623"/>
                  <a:gd name="connsiteX5" fmla="*/ 4309 w 26623"/>
                  <a:gd name="connsiteY5" fmla="*/ 4189 h 26623"/>
                  <a:gd name="connsiteX6" fmla="*/ 410 w 26623"/>
                  <a:gd name="connsiteY6" fmla="*/ 13602 h 26623"/>
                  <a:gd name="connsiteX7" fmla="*/ 4309 w 26623"/>
                  <a:gd name="connsiteY7" fmla="*/ 23014 h 26623"/>
                  <a:gd name="connsiteX8" fmla="*/ 13721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1" y="26913"/>
                    </a:moveTo>
                    <a:cubicBezTo>
                      <a:pt x="17252" y="26913"/>
                      <a:pt x="20638" y="25511"/>
                      <a:pt x="23134" y="23014"/>
                    </a:cubicBezTo>
                    <a:cubicBezTo>
                      <a:pt x="25630" y="20518"/>
                      <a:pt x="27033" y="17132"/>
                      <a:pt x="27033" y="13602"/>
                    </a:cubicBezTo>
                    <a:cubicBezTo>
                      <a:pt x="27033" y="10071"/>
                      <a:pt x="25630" y="6685"/>
                      <a:pt x="23134" y="4189"/>
                    </a:cubicBezTo>
                    <a:cubicBezTo>
                      <a:pt x="20638" y="1693"/>
                      <a:pt x="17252" y="290"/>
                      <a:pt x="13721" y="290"/>
                    </a:cubicBezTo>
                    <a:cubicBezTo>
                      <a:pt x="10191" y="290"/>
                      <a:pt x="6805" y="1693"/>
                      <a:pt x="4309" y="4189"/>
                    </a:cubicBezTo>
                    <a:cubicBezTo>
                      <a:pt x="1812" y="6685"/>
                      <a:pt x="410" y="10071"/>
                      <a:pt x="410" y="13602"/>
                    </a:cubicBezTo>
                    <a:cubicBezTo>
                      <a:pt x="410" y="17132"/>
                      <a:pt x="1812" y="20518"/>
                      <a:pt x="4309" y="23014"/>
                    </a:cubicBezTo>
                    <a:cubicBezTo>
                      <a:pt x="6805" y="25511"/>
                      <a:pt x="10191" y="26913"/>
                      <a:pt x="13721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23" name="任意多边形: 形状 69122">
                <a:extLst>
                  <a:ext uri="{FF2B5EF4-FFF2-40B4-BE49-F238E27FC236}">
                    <a16:creationId xmlns:a16="http://schemas.microsoft.com/office/drawing/2014/main" id="{54E5A7E5-315A-7B7D-3136-B97CE0375809}"/>
                  </a:ext>
                </a:extLst>
              </p:cNvPr>
              <p:cNvSpPr/>
              <p:nvPr/>
            </p:nvSpPr>
            <p:spPr>
              <a:xfrm>
                <a:off x="6992877" y="2998901"/>
                <a:ext cx="26623" cy="26623"/>
              </a:xfrm>
              <a:custGeom>
                <a:avLst/>
                <a:gdLst>
                  <a:gd name="connsiteX0" fmla="*/ 13820 w 26623"/>
                  <a:gd name="connsiteY0" fmla="*/ 26876 h 26623"/>
                  <a:gd name="connsiteX1" fmla="*/ 23233 w 26623"/>
                  <a:gd name="connsiteY1" fmla="*/ 22977 h 26623"/>
                  <a:gd name="connsiteX2" fmla="*/ 27132 w 26623"/>
                  <a:gd name="connsiteY2" fmla="*/ 13565 h 26623"/>
                  <a:gd name="connsiteX3" fmla="*/ 23233 w 26623"/>
                  <a:gd name="connsiteY3" fmla="*/ 4152 h 26623"/>
                  <a:gd name="connsiteX4" fmla="*/ 13820 w 26623"/>
                  <a:gd name="connsiteY4" fmla="*/ 253 h 26623"/>
                  <a:gd name="connsiteX5" fmla="*/ 4407 w 26623"/>
                  <a:gd name="connsiteY5" fmla="*/ 4152 h 26623"/>
                  <a:gd name="connsiteX6" fmla="*/ 508 w 26623"/>
                  <a:gd name="connsiteY6" fmla="*/ 13565 h 26623"/>
                  <a:gd name="connsiteX7" fmla="*/ 4407 w 26623"/>
                  <a:gd name="connsiteY7" fmla="*/ 22977 h 26623"/>
                  <a:gd name="connsiteX8" fmla="*/ 13820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0" y="26876"/>
                    </a:moveTo>
                    <a:cubicBezTo>
                      <a:pt x="17350" y="26876"/>
                      <a:pt x="20736" y="25474"/>
                      <a:pt x="23233" y="22977"/>
                    </a:cubicBezTo>
                    <a:cubicBezTo>
                      <a:pt x="25729" y="20481"/>
                      <a:pt x="27132" y="17095"/>
                      <a:pt x="27132" y="13565"/>
                    </a:cubicBezTo>
                    <a:cubicBezTo>
                      <a:pt x="27132" y="10034"/>
                      <a:pt x="25729" y="6648"/>
                      <a:pt x="23233" y="4152"/>
                    </a:cubicBezTo>
                    <a:cubicBezTo>
                      <a:pt x="20736" y="1656"/>
                      <a:pt x="17350" y="253"/>
                      <a:pt x="13820" y="253"/>
                    </a:cubicBezTo>
                    <a:cubicBezTo>
                      <a:pt x="10290" y="253"/>
                      <a:pt x="6904" y="1656"/>
                      <a:pt x="4407" y="4152"/>
                    </a:cubicBezTo>
                    <a:cubicBezTo>
                      <a:pt x="1911" y="6648"/>
                      <a:pt x="508" y="10034"/>
                      <a:pt x="508" y="13565"/>
                    </a:cubicBezTo>
                    <a:cubicBezTo>
                      <a:pt x="508" y="17095"/>
                      <a:pt x="1911" y="20481"/>
                      <a:pt x="4407" y="22977"/>
                    </a:cubicBezTo>
                    <a:cubicBezTo>
                      <a:pt x="6904" y="25474"/>
                      <a:pt x="10290" y="26876"/>
                      <a:pt x="13820" y="268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24" name="任意多边形: 形状 69123">
                <a:extLst>
                  <a:ext uri="{FF2B5EF4-FFF2-40B4-BE49-F238E27FC236}">
                    <a16:creationId xmlns:a16="http://schemas.microsoft.com/office/drawing/2014/main" id="{4220C367-51A7-2FB9-9689-10121FB284EC}"/>
                  </a:ext>
                </a:extLst>
              </p:cNvPr>
              <p:cNvSpPr/>
              <p:nvPr/>
            </p:nvSpPr>
            <p:spPr>
              <a:xfrm>
                <a:off x="7135128" y="3405214"/>
                <a:ext cx="26623" cy="26623"/>
              </a:xfrm>
              <a:custGeom>
                <a:avLst/>
                <a:gdLst>
                  <a:gd name="connsiteX0" fmla="*/ 13832 w 26623"/>
                  <a:gd name="connsiteY0" fmla="*/ 26910 h 26623"/>
                  <a:gd name="connsiteX1" fmla="*/ 23245 w 26623"/>
                  <a:gd name="connsiteY1" fmla="*/ 23011 h 26623"/>
                  <a:gd name="connsiteX2" fmla="*/ 27144 w 26623"/>
                  <a:gd name="connsiteY2" fmla="*/ 13599 h 26623"/>
                  <a:gd name="connsiteX3" fmla="*/ 23245 w 26623"/>
                  <a:gd name="connsiteY3" fmla="*/ 4186 h 26623"/>
                  <a:gd name="connsiteX4" fmla="*/ 13832 w 26623"/>
                  <a:gd name="connsiteY4" fmla="*/ 287 h 26623"/>
                  <a:gd name="connsiteX5" fmla="*/ 4419 w 26623"/>
                  <a:gd name="connsiteY5" fmla="*/ 4186 h 26623"/>
                  <a:gd name="connsiteX6" fmla="*/ 520 w 26623"/>
                  <a:gd name="connsiteY6" fmla="*/ 13599 h 26623"/>
                  <a:gd name="connsiteX7" fmla="*/ 4419 w 26623"/>
                  <a:gd name="connsiteY7" fmla="*/ 23011 h 26623"/>
                  <a:gd name="connsiteX8" fmla="*/ 13832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6910"/>
                    </a:moveTo>
                    <a:cubicBezTo>
                      <a:pt x="17362" y="26910"/>
                      <a:pt x="20748" y="25508"/>
                      <a:pt x="23245" y="23011"/>
                    </a:cubicBezTo>
                    <a:cubicBezTo>
                      <a:pt x="25741" y="20515"/>
                      <a:pt x="27144" y="17129"/>
                      <a:pt x="27144" y="13599"/>
                    </a:cubicBezTo>
                    <a:cubicBezTo>
                      <a:pt x="27144" y="10068"/>
                      <a:pt x="25741" y="6682"/>
                      <a:pt x="23245" y="4186"/>
                    </a:cubicBezTo>
                    <a:cubicBezTo>
                      <a:pt x="20748" y="1690"/>
                      <a:pt x="17362" y="287"/>
                      <a:pt x="13832" y="287"/>
                    </a:cubicBezTo>
                    <a:cubicBezTo>
                      <a:pt x="10302" y="287"/>
                      <a:pt x="6916" y="1690"/>
                      <a:pt x="4419" y="4186"/>
                    </a:cubicBezTo>
                    <a:cubicBezTo>
                      <a:pt x="1923" y="6682"/>
                      <a:pt x="520" y="10068"/>
                      <a:pt x="520" y="13599"/>
                    </a:cubicBezTo>
                    <a:cubicBezTo>
                      <a:pt x="520" y="17129"/>
                      <a:pt x="1923" y="20515"/>
                      <a:pt x="4419" y="23011"/>
                    </a:cubicBezTo>
                    <a:cubicBezTo>
                      <a:pt x="6916" y="25508"/>
                      <a:pt x="10302" y="26910"/>
                      <a:pt x="13832" y="269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25" name="任意多边形: 形状 69124">
                <a:extLst>
                  <a:ext uri="{FF2B5EF4-FFF2-40B4-BE49-F238E27FC236}">
                    <a16:creationId xmlns:a16="http://schemas.microsoft.com/office/drawing/2014/main" id="{35094C43-B3FF-6BE7-8FFD-90E428E45486}"/>
                  </a:ext>
                </a:extLst>
              </p:cNvPr>
              <p:cNvSpPr/>
              <p:nvPr/>
            </p:nvSpPr>
            <p:spPr>
              <a:xfrm>
                <a:off x="7024819" y="2628751"/>
                <a:ext cx="26623" cy="26623"/>
              </a:xfrm>
              <a:custGeom>
                <a:avLst/>
                <a:gdLst>
                  <a:gd name="connsiteX0" fmla="*/ 13823 w 26623"/>
                  <a:gd name="connsiteY0" fmla="*/ 26845 h 26623"/>
                  <a:gd name="connsiteX1" fmla="*/ 23235 w 26623"/>
                  <a:gd name="connsiteY1" fmla="*/ 22946 h 26623"/>
                  <a:gd name="connsiteX2" fmla="*/ 27134 w 26623"/>
                  <a:gd name="connsiteY2" fmla="*/ 13533 h 26623"/>
                  <a:gd name="connsiteX3" fmla="*/ 23235 w 26623"/>
                  <a:gd name="connsiteY3" fmla="*/ 4121 h 26623"/>
                  <a:gd name="connsiteX4" fmla="*/ 13823 w 26623"/>
                  <a:gd name="connsiteY4" fmla="*/ 222 h 26623"/>
                  <a:gd name="connsiteX5" fmla="*/ 4410 w 26623"/>
                  <a:gd name="connsiteY5" fmla="*/ 4121 h 26623"/>
                  <a:gd name="connsiteX6" fmla="*/ 511 w 26623"/>
                  <a:gd name="connsiteY6" fmla="*/ 13533 h 26623"/>
                  <a:gd name="connsiteX7" fmla="*/ 4410 w 26623"/>
                  <a:gd name="connsiteY7" fmla="*/ 22946 h 26623"/>
                  <a:gd name="connsiteX8" fmla="*/ 13823 w 26623"/>
                  <a:gd name="connsiteY8" fmla="*/ 268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3" y="26845"/>
                    </a:moveTo>
                    <a:cubicBezTo>
                      <a:pt x="17353" y="26845"/>
                      <a:pt x="20739" y="25442"/>
                      <a:pt x="23235" y="22946"/>
                    </a:cubicBezTo>
                    <a:cubicBezTo>
                      <a:pt x="25732" y="20450"/>
                      <a:pt x="27134" y="17064"/>
                      <a:pt x="27134" y="13533"/>
                    </a:cubicBezTo>
                    <a:cubicBezTo>
                      <a:pt x="27134" y="10003"/>
                      <a:pt x="25732" y="6617"/>
                      <a:pt x="23235" y="4121"/>
                    </a:cubicBezTo>
                    <a:cubicBezTo>
                      <a:pt x="20739" y="1624"/>
                      <a:pt x="17353" y="222"/>
                      <a:pt x="13823" y="222"/>
                    </a:cubicBezTo>
                    <a:cubicBezTo>
                      <a:pt x="10292" y="222"/>
                      <a:pt x="6906" y="1624"/>
                      <a:pt x="4410" y="4121"/>
                    </a:cubicBezTo>
                    <a:cubicBezTo>
                      <a:pt x="1914" y="6617"/>
                      <a:pt x="511" y="10003"/>
                      <a:pt x="511" y="13533"/>
                    </a:cubicBezTo>
                    <a:cubicBezTo>
                      <a:pt x="511" y="17064"/>
                      <a:pt x="1914" y="20450"/>
                      <a:pt x="4410" y="22946"/>
                    </a:cubicBezTo>
                    <a:cubicBezTo>
                      <a:pt x="6906" y="25442"/>
                      <a:pt x="10292" y="26845"/>
                      <a:pt x="13823" y="268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26" name="任意多边形: 形状 69125">
                <a:extLst>
                  <a:ext uri="{FF2B5EF4-FFF2-40B4-BE49-F238E27FC236}">
                    <a16:creationId xmlns:a16="http://schemas.microsoft.com/office/drawing/2014/main" id="{296ACE1F-EDA8-80ED-F22C-2671FE6584CC}"/>
                  </a:ext>
                </a:extLst>
              </p:cNvPr>
              <p:cNvSpPr/>
              <p:nvPr/>
            </p:nvSpPr>
            <p:spPr>
              <a:xfrm>
                <a:off x="6859031" y="2511408"/>
                <a:ext cx="26623" cy="26623"/>
              </a:xfrm>
              <a:custGeom>
                <a:avLst/>
                <a:gdLst>
                  <a:gd name="connsiteX0" fmla="*/ 13809 w 26623"/>
                  <a:gd name="connsiteY0" fmla="*/ 26835 h 26623"/>
                  <a:gd name="connsiteX1" fmla="*/ 23222 w 26623"/>
                  <a:gd name="connsiteY1" fmla="*/ 22936 h 26623"/>
                  <a:gd name="connsiteX2" fmla="*/ 27120 w 26623"/>
                  <a:gd name="connsiteY2" fmla="*/ 13524 h 26623"/>
                  <a:gd name="connsiteX3" fmla="*/ 23222 w 26623"/>
                  <a:gd name="connsiteY3" fmla="*/ 4111 h 26623"/>
                  <a:gd name="connsiteX4" fmla="*/ 13809 w 26623"/>
                  <a:gd name="connsiteY4" fmla="*/ 212 h 26623"/>
                  <a:gd name="connsiteX5" fmla="*/ 4396 w 26623"/>
                  <a:gd name="connsiteY5" fmla="*/ 4111 h 26623"/>
                  <a:gd name="connsiteX6" fmla="*/ 497 w 26623"/>
                  <a:gd name="connsiteY6" fmla="*/ 13524 h 26623"/>
                  <a:gd name="connsiteX7" fmla="*/ 4396 w 26623"/>
                  <a:gd name="connsiteY7" fmla="*/ 22936 h 26623"/>
                  <a:gd name="connsiteX8" fmla="*/ 13809 w 26623"/>
                  <a:gd name="connsiteY8" fmla="*/ 268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835"/>
                    </a:moveTo>
                    <a:cubicBezTo>
                      <a:pt x="17339" y="26835"/>
                      <a:pt x="20725" y="25433"/>
                      <a:pt x="23222" y="22936"/>
                    </a:cubicBezTo>
                    <a:cubicBezTo>
                      <a:pt x="25718" y="20440"/>
                      <a:pt x="27120" y="17054"/>
                      <a:pt x="27120" y="13524"/>
                    </a:cubicBezTo>
                    <a:cubicBezTo>
                      <a:pt x="27120" y="9993"/>
                      <a:pt x="25718" y="6607"/>
                      <a:pt x="23222" y="4111"/>
                    </a:cubicBezTo>
                    <a:cubicBezTo>
                      <a:pt x="20725" y="1615"/>
                      <a:pt x="17339" y="212"/>
                      <a:pt x="13809" y="212"/>
                    </a:cubicBezTo>
                    <a:cubicBezTo>
                      <a:pt x="10279" y="212"/>
                      <a:pt x="6892" y="1615"/>
                      <a:pt x="4396" y="4111"/>
                    </a:cubicBezTo>
                    <a:cubicBezTo>
                      <a:pt x="1900" y="6607"/>
                      <a:pt x="497" y="9993"/>
                      <a:pt x="497" y="13524"/>
                    </a:cubicBezTo>
                    <a:cubicBezTo>
                      <a:pt x="497" y="17054"/>
                      <a:pt x="1900" y="20440"/>
                      <a:pt x="4396" y="22936"/>
                    </a:cubicBezTo>
                    <a:cubicBezTo>
                      <a:pt x="6892" y="25433"/>
                      <a:pt x="10279" y="26835"/>
                      <a:pt x="13809" y="268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27" name="任意多边形: 形状 69126">
                <a:extLst>
                  <a:ext uri="{FF2B5EF4-FFF2-40B4-BE49-F238E27FC236}">
                    <a16:creationId xmlns:a16="http://schemas.microsoft.com/office/drawing/2014/main" id="{713997BA-F9B9-7CFC-8A86-F5117EF44093}"/>
                  </a:ext>
                </a:extLst>
              </p:cNvPr>
              <p:cNvSpPr/>
              <p:nvPr/>
            </p:nvSpPr>
            <p:spPr>
              <a:xfrm>
                <a:off x="6735660" y="4441409"/>
                <a:ext cx="26623" cy="26623"/>
              </a:xfrm>
              <a:custGeom>
                <a:avLst/>
                <a:gdLst>
                  <a:gd name="connsiteX0" fmla="*/ 13798 w 26623"/>
                  <a:gd name="connsiteY0" fmla="*/ 26997 h 26623"/>
                  <a:gd name="connsiteX1" fmla="*/ 23211 w 26623"/>
                  <a:gd name="connsiteY1" fmla="*/ 23098 h 26623"/>
                  <a:gd name="connsiteX2" fmla="*/ 27110 w 26623"/>
                  <a:gd name="connsiteY2" fmla="*/ 13686 h 26623"/>
                  <a:gd name="connsiteX3" fmla="*/ 23211 w 26623"/>
                  <a:gd name="connsiteY3" fmla="*/ 4273 h 26623"/>
                  <a:gd name="connsiteX4" fmla="*/ 13798 w 26623"/>
                  <a:gd name="connsiteY4" fmla="*/ 374 h 26623"/>
                  <a:gd name="connsiteX5" fmla="*/ 4386 w 26623"/>
                  <a:gd name="connsiteY5" fmla="*/ 4273 h 26623"/>
                  <a:gd name="connsiteX6" fmla="*/ 487 w 26623"/>
                  <a:gd name="connsiteY6" fmla="*/ 13686 h 26623"/>
                  <a:gd name="connsiteX7" fmla="*/ 4386 w 26623"/>
                  <a:gd name="connsiteY7" fmla="*/ 23098 h 26623"/>
                  <a:gd name="connsiteX8" fmla="*/ 13798 w 26623"/>
                  <a:gd name="connsiteY8" fmla="*/ 269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97"/>
                    </a:moveTo>
                    <a:cubicBezTo>
                      <a:pt x="17329" y="26997"/>
                      <a:pt x="20715" y="25595"/>
                      <a:pt x="23211" y="23098"/>
                    </a:cubicBezTo>
                    <a:cubicBezTo>
                      <a:pt x="25707" y="20602"/>
                      <a:pt x="27110" y="17216"/>
                      <a:pt x="27110" y="13686"/>
                    </a:cubicBezTo>
                    <a:cubicBezTo>
                      <a:pt x="27110" y="10155"/>
                      <a:pt x="25707" y="6769"/>
                      <a:pt x="23211" y="4273"/>
                    </a:cubicBezTo>
                    <a:cubicBezTo>
                      <a:pt x="20715" y="1777"/>
                      <a:pt x="17329" y="374"/>
                      <a:pt x="13798" y="374"/>
                    </a:cubicBezTo>
                    <a:cubicBezTo>
                      <a:pt x="10268" y="374"/>
                      <a:pt x="6882" y="1777"/>
                      <a:pt x="4386" y="4273"/>
                    </a:cubicBezTo>
                    <a:cubicBezTo>
                      <a:pt x="1889" y="6769"/>
                      <a:pt x="487" y="10155"/>
                      <a:pt x="487" y="13686"/>
                    </a:cubicBezTo>
                    <a:cubicBezTo>
                      <a:pt x="487" y="17216"/>
                      <a:pt x="1889" y="20602"/>
                      <a:pt x="4386" y="23098"/>
                    </a:cubicBezTo>
                    <a:cubicBezTo>
                      <a:pt x="6882" y="25595"/>
                      <a:pt x="10268" y="26997"/>
                      <a:pt x="13798" y="269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28" name="任意多边形: 形状 69127">
                <a:extLst>
                  <a:ext uri="{FF2B5EF4-FFF2-40B4-BE49-F238E27FC236}">
                    <a16:creationId xmlns:a16="http://schemas.microsoft.com/office/drawing/2014/main" id="{E78E4EAE-619A-FB7F-23E8-5D930124FE9F}"/>
                  </a:ext>
                </a:extLst>
              </p:cNvPr>
              <p:cNvSpPr/>
              <p:nvPr/>
            </p:nvSpPr>
            <p:spPr>
              <a:xfrm>
                <a:off x="6219205" y="2873115"/>
                <a:ext cx="26623" cy="26623"/>
              </a:xfrm>
              <a:custGeom>
                <a:avLst/>
                <a:gdLst>
                  <a:gd name="connsiteX0" fmla="*/ 13755 w 26623"/>
                  <a:gd name="connsiteY0" fmla="*/ 26866 h 26623"/>
                  <a:gd name="connsiteX1" fmla="*/ 23168 w 26623"/>
                  <a:gd name="connsiteY1" fmla="*/ 22967 h 26623"/>
                  <a:gd name="connsiteX2" fmla="*/ 27067 w 26623"/>
                  <a:gd name="connsiteY2" fmla="*/ 13554 h 26623"/>
                  <a:gd name="connsiteX3" fmla="*/ 23168 w 26623"/>
                  <a:gd name="connsiteY3" fmla="*/ 4141 h 26623"/>
                  <a:gd name="connsiteX4" fmla="*/ 13755 w 26623"/>
                  <a:gd name="connsiteY4" fmla="*/ 242 h 26623"/>
                  <a:gd name="connsiteX5" fmla="*/ 4342 w 26623"/>
                  <a:gd name="connsiteY5" fmla="*/ 4141 h 26623"/>
                  <a:gd name="connsiteX6" fmla="*/ 443 w 26623"/>
                  <a:gd name="connsiteY6" fmla="*/ 13554 h 26623"/>
                  <a:gd name="connsiteX7" fmla="*/ 4342 w 26623"/>
                  <a:gd name="connsiteY7" fmla="*/ 22967 h 26623"/>
                  <a:gd name="connsiteX8" fmla="*/ 13755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5" y="26866"/>
                    </a:moveTo>
                    <a:cubicBezTo>
                      <a:pt x="17285" y="26866"/>
                      <a:pt x="20671" y="25463"/>
                      <a:pt x="23168" y="22967"/>
                    </a:cubicBezTo>
                    <a:cubicBezTo>
                      <a:pt x="25664" y="20470"/>
                      <a:pt x="27067" y="17084"/>
                      <a:pt x="27067" y="13554"/>
                    </a:cubicBezTo>
                    <a:cubicBezTo>
                      <a:pt x="27067" y="10024"/>
                      <a:pt x="25664" y="6638"/>
                      <a:pt x="23168" y="4141"/>
                    </a:cubicBezTo>
                    <a:cubicBezTo>
                      <a:pt x="20671" y="1645"/>
                      <a:pt x="17285" y="242"/>
                      <a:pt x="13755" y="242"/>
                    </a:cubicBezTo>
                    <a:cubicBezTo>
                      <a:pt x="10225" y="242"/>
                      <a:pt x="6839" y="1645"/>
                      <a:pt x="4342" y="4141"/>
                    </a:cubicBezTo>
                    <a:cubicBezTo>
                      <a:pt x="1846" y="6638"/>
                      <a:pt x="443" y="10024"/>
                      <a:pt x="443" y="13554"/>
                    </a:cubicBezTo>
                    <a:cubicBezTo>
                      <a:pt x="443" y="17084"/>
                      <a:pt x="1846" y="20470"/>
                      <a:pt x="4342" y="22967"/>
                    </a:cubicBezTo>
                    <a:cubicBezTo>
                      <a:pt x="6839" y="25463"/>
                      <a:pt x="10225" y="26866"/>
                      <a:pt x="13755" y="268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29" name="任意多边形: 形状 69128">
                <a:extLst>
                  <a:ext uri="{FF2B5EF4-FFF2-40B4-BE49-F238E27FC236}">
                    <a16:creationId xmlns:a16="http://schemas.microsoft.com/office/drawing/2014/main" id="{8BD1A230-6E96-A234-AB68-3C19B8D43BEE}"/>
                  </a:ext>
                </a:extLst>
              </p:cNvPr>
              <p:cNvSpPr/>
              <p:nvPr/>
            </p:nvSpPr>
            <p:spPr>
              <a:xfrm>
                <a:off x="8368602" y="3937003"/>
                <a:ext cx="26623" cy="26623"/>
              </a:xfrm>
              <a:custGeom>
                <a:avLst/>
                <a:gdLst>
                  <a:gd name="connsiteX0" fmla="*/ 13936 w 26623"/>
                  <a:gd name="connsiteY0" fmla="*/ 26955 h 26623"/>
                  <a:gd name="connsiteX1" fmla="*/ 23348 w 26623"/>
                  <a:gd name="connsiteY1" fmla="*/ 23056 h 26623"/>
                  <a:gd name="connsiteX2" fmla="*/ 27247 w 26623"/>
                  <a:gd name="connsiteY2" fmla="*/ 13643 h 26623"/>
                  <a:gd name="connsiteX3" fmla="*/ 23348 w 26623"/>
                  <a:gd name="connsiteY3" fmla="*/ 4231 h 26623"/>
                  <a:gd name="connsiteX4" fmla="*/ 13936 w 26623"/>
                  <a:gd name="connsiteY4" fmla="*/ 332 h 26623"/>
                  <a:gd name="connsiteX5" fmla="*/ 4523 w 26623"/>
                  <a:gd name="connsiteY5" fmla="*/ 4231 h 26623"/>
                  <a:gd name="connsiteX6" fmla="*/ 624 w 26623"/>
                  <a:gd name="connsiteY6" fmla="*/ 13643 h 26623"/>
                  <a:gd name="connsiteX7" fmla="*/ 4523 w 26623"/>
                  <a:gd name="connsiteY7" fmla="*/ 23056 h 26623"/>
                  <a:gd name="connsiteX8" fmla="*/ 13936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6" y="26955"/>
                    </a:moveTo>
                    <a:cubicBezTo>
                      <a:pt x="17466" y="26955"/>
                      <a:pt x="20852" y="25552"/>
                      <a:pt x="23348" y="23056"/>
                    </a:cubicBezTo>
                    <a:cubicBezTo>
                      <a:pt x="25845" y="20560"/>
                      <a:pt x="27247" y="17174"/>
                      <a:pt x="27247" y="13643"/>
                    </a:cubicBezTo>
                    <a:cubicBezTo>
                      <a:pt x="27247" y="10113"/>
                      <a:pt x="25845" y="6727"/>
                      <a:pt x="23348" y="4231"/>
                    </a:cubicBezTo>
                    <a:cubicBezTo>
                      <a:pt x="20852" y="1734"/>
                      <a:pt x="17466" y="332"/>
                      <a:pt x="13936" y="332"/>
                    </a:cubicBezTo>
                    <a:cubicBezTo>
                      <a:pt x="10405" y="332"/>
                      <a:pt x="7019" y="1734"/>
                      <a:pt x="4523" y="4231"/>
                    </a:cubicBezTo>
                    <a:cubicBezTo>
                      <a:pt x="2027" y="6727"/>
                      <a:pt x="624" y="10113"/>
                      <a:pt x="624" y="13643"/>
                    </a:cubicBezTo>
                    <a:cubicBezTo>
                      <a:pt x="624" y="17174"/>
                      <a:pt x="2027" y="20560"/>
                      <a:pt x="4523" y="23056"/>
                    </a:cubicBezTo>
                    <a:cubicBezTo>
                      <a:pt x="7019" y="25552"/>
                      <a:pt x="10405" y="26955"/>
                      <a:pt x="13936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30" name="任意多边形: 形状 69129">
                <a:extLst>
                  <a:ext uri="{FF2B5EF4-FFF2-40B4-BE49-F238E27FC236}">
                    <a16:creationId xmlns:a16="http://schemas.microsoft.com/office/drawing/2014/main" id="{220D3EF0-3E91-F550-7434-3B9989EFEE93}"/>
                  </a:ext>
                </a:extLst>
              </p:cNvPr>
              <p:cNvSpPr/>
              <p:nvPr/>
            </p:nvSpPr>
            <p:spPr>
              <a:xfrm>
                <a:off x="6572498" y="3464302"/>
                <a:ext cx="26623" cy="26623"/>
              </a:xfrm>
              <a:custGeom>
                <a:avLst/>
                <a:gdLst>
                  <a:gd name="connsiteX0" fmla="*/ 13785 w 26623"/>
                  <a:gd name="connsiteY0" fmla="*/ 26915 h 26623"/>
                  <a:gd name="connsiteX1" fmla="*/ 23197 w 26623"/>
                  <a:gd name="connsiteY1" fmla="*/ 23016 h 26623"/>
                  <a:gd name="connsiteX2" fmla="*/ 27096 w 26623"/>
                  <a:gd name="connsiteY2" fmla="*/ 13604 h 26623"/>
                  <a:gd name="connsiteX3" fmla="*/ 23197 w 26623"/>
                  <a:gd name="connsiteY3" fmla="*/ 4191 h 26623"/>
                  <a:gd name="connsiteX4" fmla="*/ 13785 w 26623"/>
                  <a:gd name="connsiteY4" fmla="*/ 292 h 26623"/>
                  <a:gd name="connsiteX5" fmla="*/ 4372 w 26623"/>
                  <a:gd name="connsiteY5" fmla="*/ 4191 h 26623"/>
                  <a:gd name="connsiteX6" fmla="*/ 473 w 26623"/>
                  <a:gd name="connsiteY6" fmla="*/ 13604 h 26623"/>
                  <a:gd name="connsiteX7" fmla="*/ 4372 w 26623"/>
                  <a:gd name="connsiteY7" fmla="*/ 23016 h 26623"/>
                  <a:gd name="connsiteX8" fmla="*/ 13785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5" y="26915"/>
                    </a:moveTo>
                    <a:cubicBezTo>
                      <a:pt x="17315" y="26915"/>
                      <a:pt x="20701" y="25513"/>
                      <a:pt x="23197" y="23016"/>
                    </a:cubicBezTo>
                    <a:cubicBezTo>
                      <a:pt x="25694" y="20520"/>
                      <a:pt x="27096" y="17134"/>
                      <a:pt x="27096" y="13604"/>
                    </a:cubicBezTo>
                    <a:cubicBezTo>
                      <a:pt x="27096" y="10073"/>
                      <a:pt x="25694" y="6687"/>
                      <a:pt x="23197" y="4191"/>
                    </a:cubicBezTo>
                    <a:cubicBezTo>
                      <a:pt x="20701" y="1695"/>
                      <a:pt x="17315" y="292"/>
                      <a:pt x="13785" y="292"/>
                    </a:cubicBezTo>
                    <a:cubicBezTo>
                      <a:pt x="10254" y="292"/>
                      <a:pt x="6868" y="1695"/>
                      <a:pt x="4372" y="4191"/>
                    </a:cubicBezTo>
                    <a:cubicBezTo>
                      <a:pt x="1876" y="6687"/>
                      <a:pt x="473" y="10073"/>
                      <a:pt x="473" y="13604"/>
                    </a:cubicBezTo>
                    <a:cubicBezTo>
                      <a:pt x="473" y="17134"/>
                      <a:pt x="1876" y="20520"/>
                      <a:pt x="4372" y="23016"/>
                    </a:cubicBezTo>
                    <a:cubicBezTo>
                      <a:pt x="6868" y="25513"/>
                      <a:pt x="10254" y="26915"/>
                      <a:pt x="13785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31" name="任意多边形: 形状 69130">
                <a:extLst>
                  <a:ext uri="{FF2B5EF4-FFF2-40B4-BE49-F238E27FC236}">
                    <a16:creationId xmlns:a16="http://schemas.microsoft.com/office/drawing/2014/main" id="{BC0BB140-8C57-ED9D-24CC-0BBCD87DACF9}"/>
                  </a:ext>
                </a:extLst>
              </p:cNvPr>
              <p:cNvSpPr/>
              <p:nvPr/>
            </p:nvSpPr>
            <p:spPr>
              <a:xfrm>
                <a:off x="6704281" y="4447112"/>
                <a:ext cx="26623" cy="26623"/>
              </a:xfrm>
              <a:custGeom>
                <a:avLst/>
                <a:gdLst>
                  <a:gd name="connsiteX0" fmla="*/ 13796 w 26623"/>
                  <a:gd name="connsiteY0" fmla="*/ 26998 h 26623"/>
                  <a:gd name="connsiteX1" fmla="*/ 23209 w 26623"/>
                  <a:gd name="connsiteY1" fmla="*/ 23099 h 26623"/>
                  <a:gd name="connsiteX2" fmla="*/ 27107 w 26623"/>
                  <a:gd name="connsiteY2" fmla="*/ 13686 h 26623"/>
                  <a:gd name="connsiteX3" fmla="*/ 23209 w 26623"/>
                  <a:gd name="connsiteY3" fmla="*/ 4274 h 26623"/>
                  <a:gd name="connsiteX4" fmla="*/ 13796 w 26623"/>
                  <a:gd name="connsiteY4" fmla="*/ 375 h 26623"/>
                  <a:gd name="connsiteX5" fmla="*/ 4383 w 26623"/>
                  <a:gd name="connsiteY5" fmla="*/ 4274 h 26623"/>
                  <a:gd name="connsiteX6" fmla="*/ 484 w 26623"/>
                  <a:gd name="connsiteY6" fmla="*/ 13686 h 26623"/>
                  <a:gd name="connsiteX7" fmla="*/ 4383 w 26623"/>
                  <a:gd name="connsiteY7" fmla="*/ 23099 h 26623"/>
                  <a:gd name="connsiteX8" fmla="*/ 13796 w 26623"/>
                  <a:gd name="connsiteY8" fmla="*/ 269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998"/>
                    </a:moveTo>
                    <a:cubicBezTo>
                      <a:pt x="17326" y="26998"/>
                      <a:pt x="20712" y="25595"/>
                      <a:pt x="23209" y="23099"/>
                    </a:cubicBezTo>
                    <a:cubicBezTo>
                      <a:pt x="25705" y="20603"/>
                      <a:pt x="27107" y="17216"/>
                      <a:pt x="27107" y="13686"/>
                    </a:cubicBezTo>
                    <a:cubicBezTo>
                      <a:pt x="27107" y="10156"/>
                      <a:pt x="25705" y="6770"/>
                      <a:pt x="23209" y="4274"/>
                    </a:cubicBezTo>
                    <a:cubicBezTo>
                      <a:pt x="20712" y="1777"/>
                      <a:pt x="17326" y="375"/>
                      <a:pt x="13796" y="375"/>
                    </a:cubicBezTo>
                    <a:cubicBezTo>
                      <a:pt x="10266" y="375"/>
                      <a:pt x="6879" y="1777"/>
                      <a:pt x="4383" y="4274"/>
                    </a:cubicBezTo>
                    <a:cubicBezTo>
                      <a:pt x="1887" y="6770"/>
                      <a:pt x="484" y="10156"/>
                      <a:pt x="484" y="13686"/>
                    </a:cubicBezTo>
                    <a:cubicBezTo>
                      <a:pt x="484" y="17216"/>
                      <a:pt x="1887" y="20603"/>
                      <a:pt x="4383" y="23099"/>
                    </a:cubicBezTo>
                    <a:cubicBezTo>
                      <a:pt x="6879" y="25595"/>
                      <a:pt x="10266" y="26998"/>
                      <a:pt x="13796" y="269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32" name="任意多边形: 形状 69131">
                <a:extLst>
                  <a:ext uri="{FF2B5EF4-FFF2-40B4-BE49-F238E27FC236}">
                    <a16:creationId xmlns:a16="http://schemas.microsoft.com/office/drawing/2014/main" id="{89E6E272-7F31-B712-ADE9-49E08D807F72}"/>
                  </a:ext>
                </a:extLst>
              </p:cNvPr>
              <p:cNvSpPr/>
              <p:nvPr/>
            </p:nvSpPr>
            <p:spPr>
              <a:xfrm>
                <a:off x="6777697" y="4448594"/>
                <a:ext cx="26623" cy="26623"/>
              </a:xfrm>
              <a:custGeom>
                <a:avLst/>
                <a:gdLst>
                  <a:gd name="connsiteX0" fmla="*/ 13802 w 26623"/>
                  <a:gd name="connsiteY0" fmla="*/ 26998 h 26623"/>
                  <a:gd name="connsiteX1" fmla="*/ 23215 w 26623"/>
                  <a:gd name="connsiteY1" fmla="*/ 23099 h 26623"/>
                  <a:gd name="connsiteX2" fmla="*/ 27114 w 26623"/>
                  <a:gd name="connsiteY2" fmla="*/ 13686 h 26623"/>
                  <a:gd name="connsiteX3" fmla="*/ 23215 w 26623"/>
                  <a:gd name="connsiteY3" fmla="*/ 4274 h 26623"/>
                  <a:gd name="connsiteX4" fmla="*/ 13802 w 26623"/>
                  <a:gd name="connsiteY4" fmla="*/ 375 h 26623"/>
                  <a:gd name="connsiteX5" fmla="*/ 4389 w 26623"/>
                  <a:gd name="connsiteY5" fmla="*/ 4274 h 26623"/>
                  <a:gd name="connsiteX6" fmla="*/ 490 w 26623"/>
                  <a:gd name="connsiteY6" fmla="*/ 13686 h 26623"/>
                  <a:gd name="connsiteX7" fmla="*/ 4389 w 26623"/>
                  <a:gd name="connsiteY7" fmla="*/ 23099 h 26623"/>
                  <a:gd name="connsiteX8" fmla="*/ 13802 w 26623"/>
                  <a:gd name="connsiteY8" fmla="*/ 269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998"/>
                    </a:moveTo>
                    <a:cubicBezTo>
                      <a:pt x="17332" y="26998"/>
                      <a:pt x="20718" y="25595"/>
                      <a:pt x="23215" y="23099"/>
                    </a:cubicBezTo>
                    <a:cubicBezTo>
                      <a:pt x="25711" y="20603"/>
                      <a:pt x="27114" y="17217"/>
                      <a:pt x="27114" y="13686"/>
                    </a:cubicBezTo>
                    <a:cubicBezTo>
                      <a:pt x="27114" y="10156"/>
                      <a:pt x="25711" y="6770"/>
                      <a:pt x="23215" y="4274"/>
                    </a:cubicBezTo>
                    <a:cubicBezTo>
                      <a:pt x="20718" y="1777"/>
                      <a:pt x="17332" y="375"/>
                      <a:pt x="13802" y="375"/>
                    </a:cubicBezTo>
                    <a:cubicBezTo>
                      <a:pt x="10272" y="375"/>
                      <a:pt x="6886" y="1777"/>
                      <a:pt x="4389" y="4274"/>
                    </a:cubicBezTo>
                    <a:cubicBezTo>
                      <a:pt x="1893" y="6770"/>
                      <a:pt x="490" y="10156"/>
                      <a:pt x="490" y="13686"/>
                    </a:cubicBezTo>
                    <a:cubicBezTo>
                      <a:pt x="490" y="17217"/>
                      <a:pt x="1893" y="20603"/>
                      <a:pt x="4389" y="23099"/>
                    </a:cubicBezTo>
                    <a:cubicBezTo>
                      <a:pt x="6886" y="25595"/>
                      <a:pt x="10272" y="26998"/>
                      <a:pt x="13802" y="269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33" name="任意多边形: 形状 69132">
                <a:extLst>
                  <a:ext uri="{FF2B5EF4-FFF2-40B4-BE49-F238E27FC236}">
                    <a16:creationId xmlns:a16="http://schemas.microsoft.com/office/drawing/2014/main" id="{6B281D12-44EF-ADD7-4443-F42A6D7B8AAE}"/>
                  </a:ext>
                </a:extLst>
              </p:cNvPr>
              <p:cNvSpPr/>
              <p:nvPr/>
            </p:nvSpPr>
            <p:spPr>
              <a:xfrm>
                <a:off x="6612502" y="2777125"/>
                <a:ext cx="26623" cy="26623"/>
              </a:xfrm>
              <a:custGeom>
                <a:avLst/>
                <a:gdLst>
                  <a:gd name="connsiteX0" fmla="*/ 13788 w 26623"/>
                  <a:gd name="connsiteY0" fmla="*/ 26858 h 26623"/>
                  <a:gd name="connsiteX1" fmla="*/ 23201 w 26623"/>
                  <a:gd name="connsiteY1" fmla="*/ 22959 h 26623"/>
                  <a:gd name="connsiteX2" fmla="*/ 27100 w 26623"/>
                  <a:gd name="connsiteY2" fmla="*/ 13546 h 26623"/>
                  <a:gd name="connsiteX3" fmla="*/ 23201 w 26623"/>
                  <a:gd name="connsiteY3" fmla="*/ 4133 h 26623"/>
                  <a:gd name="connsiteX4" fmla="*/ 13788 w 26623"/>
                  <a:gd name="connsiteY4" fmla="*/ 234 h 26623"/>
                  <a:gd name="connsiteX5" fmla="*/ 4375 w 26623"/>
                  <a:gd name="connsiteY5" fmla="*/ 4133 h 26623"/>
                  <a:gd name="connsiteX6" fmla="*/ 476 w 26623"/>
                  <a:gd name="connsiteY6" fmla="*/ 13546 h 26623"/>
                  <a:gd name="connsiteX7" fmla="*/ 4375 w 26623"/>
                  <a:gd name="connsiteY7" fmla="*/ 22959 h 26623"/>
                  <a:gd name="connsiteX8" fmla="*/ 13788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8" y="26858"/>
                    </a:moveTo>
                    <a:cubicBezTo>
                      <a:pt x="17318" y="26858"/>
                      <a:pt x="20705" y="25455"/>
                      <a:pt x="23201" y="22959"/>
                    </a:cubicBezTo>
                    <a:cubicBezTo>
                      <a:pt x="25697" y="20462"/>
                      <a:pt x="27100" y="17076"/>
                      <a:pt x="27100" y="13546"/>
                    </a:cubicBezTo>
                    <a:cubicBezTo>
                      <a:pt x="27100" y="10016"/>
                      <a:pt x="25697" y="6630"/>
                      <a:pt x="23201" y="4133"/>
                    </a:cubicBezTo>
                    <a:cubicBezTo>
                      <a:pt x="20705" y="1637"/>
                      <a:pt x="17318" y="234"/>
                      <a:pt x="13788" y="234"/>
                    </a:cubicBezTo>
                    <a:cubicBezTo>
                      <a:pt x="10258" y="234"/>
                      <a:pt x="6872" y="1637"/>
                      <a:pt x="4375" y="4133"/>
                    </a:cubicBezTo>
                    <a:cubicBezTo>
                      <a:pt x="1879" y="6630"/>
                      <a:pt x="476" y="10016"/>
                      <a:pt x="476" y="13546"/>
                    </a:cubicBezTo>
                    <a:cubicBezTo>
                      <a:pt x="476" y="17076"/>
                      <a:pt x="1879" y="20462"/>
                      <a:pt x="4375" y="22959"/>
                    </a:cubicBezTo>
                    <a:cubicBezTo>
                      <a:pt x="6872" y="25455"/>
                      <a:pt x="10258" y="26858"/>
                      <a:pt x="13788" y="268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34" name="任意多边形: 形状 69133">
                <a:extLst>
                  <a:ext uri="{FF2B5EF4-FFF2-40B4-BE49-F238E27FC236}">
                    <a16:creationId xmlns:a16="http://schemas.microsoft.com/office/drawing/2014/main" id="{C6E27E85-75C6-DB03-C670-0C4318B9123D}"/>
                  </a:ext>
                </a:extLst>
              </p:cNvPr>
              <p:cNvSpPr/>
              <p:nvPr/>
            </p:nvSpPr>
            <p:spPr>
              <a:xfrm>
                <a:off x="5344304" y="3578589"/>
                <a:ext cx="26623" cy="26623"/>
              </a:xfrm>
              <a:custGeom>
                <a:avLst/>
                <a:gdLst>
                  <a:gd name="connsiteX0" fmla="*/ 13682 w 26623"/>
                  <a:gd name="connsiteY0" fmla="*/ 26925 h 26623"/>
                  <a:gd name="connsiteX1" fmla="*/ 23094 w 26623"/>
                  <a:gd name="connsiteY1" fmla="*/ 23026 h 26623"/>
                  <a:gd name="connsiteX2" fmla="*/ 26993 w 26623"/>
                  <a:gd name="connsiteY2" fmla="*/ 13613 h 26623"/>
                  <a:gd name="connsiteX3" fmla="*/ 23094 w 26623"/>
                  <a:gd name="connsiteY3" fmla="*/ 4201 h 26623"/>
                  <a:gd name="connsiteX4" fmla="*/ 13682 w 26623"/>
                  <a:gd name="connsiteY4" fmla="*/ 302 h 26623"/>
                  <a:gd name="connsiteX5" fmla="*/ 4269 w 26623"/>
                  <a:gd name="connsiteY5" fmla="*/ 4201 h 26623"/>
                  <a:gd name="connsiteX6" fmla="*/ 370 w 26623"/>
                  <a:gd name="connsiteY6" fmla="*/ 13613 h 26623"/>
                  <a:gd name="connsiteX7" fmla="*/ 4269 w 26623"/>
                  <a:gd name="connsiteY7" fmla="*/ 23026 h 26623"/>
                  <a:gd name="connsiteX8" fmla="*/ 13682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6925"/>
                    </a:moveTo>
                    <a:cubicBezTo>
                      <a:pt x="17212" y="26925"/>
                      <a:pt x="20598" y="25522"/>
                      <a:pt x="23094" y="23026"/>
                    </a:cubicBezTo>
                    <a:cubicBezTo>
                      <a:pt x="25591" y="20530"/>
                      <a:pt x="26993" y="17144"/>
                      <a:pt x="26993" y="13613"/>
                    </a:cubicBezTo>
                    <a:cubicBezTo>
                      <a:pt x="26993" y="10083"/>
                      <a:pt x="25591" y="6697"/>
                      <a:pt x="23094" y="4201"/>
                    </a:cubicBezTo>
                    <a:cubicBezTo>
                      <a:pt x="20598" y="1704"/>
                      <a:pt x="17212" y="302"/>
                      <a:pt x="13682" y="302"/>
                    </a:cubicBezTo>
                    <a:cubicBezTo>
                      <a:pt x="10151" y="302"/>
                      <a:pt x="6765" y="1704"/>
                      <a:pt x="4269" y="4201"/>
                    </a:cubicBezTo>
                    <a:cubicBezTo>
                      <a:pt x="1773" y="6697"/>
                      <a:pt x="370" y="10083"/>
                      <a:pt x="370" y="13613"/>
                    </a:cubicBezTo>
                    <a:cubicBezTo>
                      <a:pt x="370" y="17144"/>
                      <a:pt x="1773" y="20530"/>
                      <a:pt x="4269" y="23026"/>
                    </a:cubicBezTo>
                    <a:cubicBezTo>
                      <a:pt x="6765" y="25522"/>
                      <a:pt x="10151" y="26925"/>
                      <a:pt x="13682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35" name="任意多边形: 形状 69134">
                <a:extLst>
                  <a:ext uri="{FF2B5EF4-FFF2-40B4-BE49-F238E27FC236}">
                    <a16:creationId xmlns:a16="http://schemas.microsoft.com/office/drawing/2014/main" id="{A7F13504-7D80-B30E-468F-C5C22AC34BED}"/>
                  </a:ext>
                </a:extLst>
              </p:cNvPr>
              <p:cNvSpPr/>
              <p:nvPr/>
            </p:nvSpPr>
            <p:spPr>
              <a:xfrm>
                <a:off x="6634332" y="2357135"/>
                <a:ext cx="26623" cy="26623"/>
              </a:xfrm>
              <a:custGeom>
                <a:avLst/>
                <a:gdLst>
                  <a:gd name="connsiteX0" fmla="*/ 13790 w 26623"/>
                  <a:gd name="connsiteY0" fmla="*/ 26822 h 26623"/>
                  <a:gd name="connsiteX1" fmla="*/ 23203 w 26623"/>
                  <a:gd name="connsiteY1" fmla="*/ 22923 h 26623"/>
                  <a:gd name="connsiteX2" fmla="*/ 27102 w 26623"/>
                  <a:gd name="connsiteY2" fmla="*/ 13511 h 26623"/>
                  <a:gd name="connsiteX3" fmla="*/ 23203 w 26623"/>
                  <a:gd name="connsiteY3" fmla="*/ 4098 h 26623"/>
                  <a:gd name="connsiteX4" fmla="*/ 13790 w 26623"/>
                  <a:gd name="connsiteY4" fmla="*/ 199 h 26623"/>
                  <a:gd name="connsiteX5" fmla="*/ 4377 w 26623"/>
                  <a:gd name="connsiteY5" fmla="*/ 4098 h 26623"/>
                  <a:gd name="connsiteX6" fmla="*/ 478 w 26623"/>
                  <a:gd name="connsiteY6" fmla="*/ 13511 h 26623"/>
                  <a:gd name="connsiteX7" fmla="*/ 4377 w 26623"/>
                  <a:gd name="connsiteY7" fmla="*/ 22923 h 26623"/>
                  <a:gd name="connsiteX8" fmla="*/ 13790 w 26623"/>
                  <a:gd name="connsiteY8" fmla="*/ 268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822"/>
                    </a:moveTo>
                    <a:cubicBezTo>
                      <a:pt x="17320" y="26822"/>
                      <a:pt x="20706" y="25420"/>
                      <a:pt x="23203" y="22923"/>
                    </a:cubicBezTo>
                    <a:cubicBezTo>
                      <a:pt x="25699" y="20427"/>
                      <a:pt x="27102" y="17041"/>
                      <a:pt x="27102" y="13511"/>
                    </a:cubicBezTo>
                    <a:cubicBezTo>
                      <a:pt x="27102" y="9980"/>
                      <a:pt x="25699" y="6594"/>
                      <a:pt x="23203" y="4098"/>
                    </a:cubicBezTo>
                    <a:cubicBezTo>
                      <a:pt x="20706" y="1602"/>
                      <a:pt x="17320" y="199"/>
                      <a:pt x="13790" y="199"/>
                    </a:cubicBezTo>
                    <a:cubicBezTo>
                      <a:pt x="10260" y="199"/>
                      <a:pt x="6873" y="1602"/>
                      <a:pt x="4377" y="4098"/>
                    </a:cubicBezTo>
                    <a:cubicBezTo>
                      <a:pt x="1881" y="6594"/>
                      <a:pt x="478" y="9980"/>
                      <a:pt x="478" y="13511"/>
                    </a:cubicBezTo>
                    <a:cubicBezTo>
                      <a:pt x="478" y="17041"/>
                      <a:pt x="1881" y="20427"/>
                      <a:pt x="4377" y="22923"/>
                    </a:cubicBezTo>
                    <a:cubicBezTo>
                      <a:pt x="6873" y="25420"/>
                      <a:pt x="10260" y="26822"/>
                      <a:pt x="13790" y="268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36" name="任意多边形: 形状 69135">
                <a:extLst>
                  <a:ext uri="{FF2B5EF4-FFF2-40B4-BE49-F238E27FC236}">
                    <a16:creationId xmlns:a16="http://schemas.microsoft.com/office/drawing/2014/main" id="{640A2E87-21A9-232A-2F50-B29327FE2D75}"/>
                  </a:ext>
                </a:extLst>
              </p:cNvPr>
              <p:cNvSpPr/>
              <p:nvPr/>
            </p:nvSpPr>
            <p:spPr>
              <a:xfrm>
                <a:off x="7232858" y="3678331"/>
                <a:ext cx="26623" cy="26623"/>
              </a:xfrm>
              <a:custGeom>
                <a:avLst/>
                <a:gdLst>
                  <a:gd name="connsiteX0" fmla="*/ 13840 w 26623"/>
                  <a:gd name="connsiteY0" fmla="*/ 26933 h 26623"/>
                  <a:gd name="connsiteX1" fmla="*/ 23253 w 26623"/>
                  <a:gd name="connsiteY1" fmla="*/ 23034 h 26623"/>
                  <a:gd name="connsiteX2" fmla="*/ 27152 w 26623"/>
                  <a:gd name="connsiteY2" fmla="*/ 13622 h 26623"/>
                  <a:gd name="connsiteX3" fmla="*/ 23253 w 26623"/>
                  <a:gd name="connsiteY3" fmla="*/ 4209 h 26623"/>
                  <a:gd name="connsiteX4" fmla="*/ 13840 w 26623"/>
                  <a:gd name="connsiteY4" fmla="*/ 310 h 26623"/>
                  <a:gd name="connsiteX5" fmla="*/ 4427 w 26623"/>
                  <a:gd name="connsiteY5" fmla="*/ 4209 h 26623"/>
                  <a:gd name="connsiteX6" fmla="*/ 529 w 26623"/>
                  <a:gd name="connsiteY6" fmla="*/ 13622 h 26623"/>
                  <a:gd name="connsiteX7" fmla="*/ 4427 w 26623"/>
                  <a:gd name="connsiteY7" fmla="*/ 23034 h 26623"/>
                  <a:gd name="connsiteX8" fmla="*/ 13840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6933"/>
                    </a:moveTo>
                    <a:cubicBezTo>
                      <a:pt x="17370" y="26933"/>
                      <a:pt x="20757" y="25531"/>
                      <a:pt x="23253" y="23034"/>
                    </a:cubicBezTo>
                    <a:cubicBezTo>
                      <a:pt x="25749" y="20538"/>
                      <a:pt x="27152" y="17152"/>
                      <a:pt x="27152" y="13622"/>
                    </a:cubicBezTo>
                    <a:cubicBezTo>
                      <a:pt x="27152" y="10091"/>
                      <a:pt x="25749" y="6705"/>
                      <a:pt x="23253" y="4209"/>
                    </a:cubicBezTo>
                    <a:cubicBezTo>
                      <a:pt x="20757" y="1713"/>
                      <a:pt x="17370" y="310"/>
                      <a:pt x="13840" y="310"/>
                    </a:cubicBezTo>
                    <a:cubicBezTo>
                      <a:pt x="10310" y="310"/>
                      <a:pt x="6924" y="1713"/>
                      <a:pt x="4427" y="4209"/>
                    </a:cubicBezTo>
                    <a:cubicBezTo>
                      <a:pt x="1931" y="6705"/>
                      <a:pt x="529" y="10091"/>
                      <a:pt x="529" y="13622"/>
                    </a:cubicBezTo>
                    <a:cubicBezTo>
                      <a:pt x="529" y="17152"/>
                      <a:pt x="1931" y="20538"/>
                      <a:pt x="4427" y="23034"/>
                    </a:cubicBezTo>
                    <a:cubicBezTo>
                      <a:pt x="6924" y="25531"/>
                      <a:pt x="10310" y="26933"/>
                      <a:pt x="13840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37" name="任意多边形: 形状 69136">
                <a:extLst>
                  <a:ext uri="{FF2B5EF4-FFF2-40B4-BE49-F238E27FC236}">
                    <a16:creationId xmlns:a16="http://schemas.microsoft.com/office/drawing/2014/main" id="{D6174FEA-03CC-AA79-7ECD-9CCFA91A7DA0}"/>
                  </a:ext>
                </a:extLst>
              </p:cNvPr>
              <p:cNvSpPr/>
              <p:nvPr/>
            </p:nvSpPr>
            <p:spPr>
              <a:xfrm>
                <a:off x="7025761" y="2630033"/>
                <a:ext cx="26623" cy="26623"/>
              </a:xfrm>
              <a:custGeom>
                <a:avLst/>
                <a:gdLst>
                  <a:gd name="connsiteX0" fmla="*/ 13823 w 26623"/>
                  <a:gd name="connsiteY0" fmla="*/ 26845 h 26623"/>
                  <a:gd name="connsiteX1" fmla="*/ 23236 w 26623"/>
                  <a:gd name="connsiteY1" fmla="*/ 22946 h 26623"/>
                  <a:gd name="connsiteX2" fmla="*/ 27134 w 26623"/>
                  <a:gd name="connsiteY2" fmla="*/ 13534 h 26623"/>
                  <a:gd name="connsiteX3" fmla="*/ 23236 w 26623"/>
                  <a:gd name="connsiteY3" fmla="*/ 4121 h 26623"/>
                  <a:gd name="connsiteX4" fmla="*/ 13823 w 26623"/>
                  <a:gd name="connsiteY4" fmla="*/ 222 h 26623"/>
                  <a:gd name="connsiteX5" fmla="*/ 4410 w 26623"/>
                  <a:gd name="connsiteY5" fmla="*/ 4121 h 26623"/>
                  <a:gd name="connsiteX6" fmla="*/ 511 w 26623"/>
                  <a:gd name="connsiteY6" fmla="*/ 13534 h 26623"/>
                  <a:gd name="connsiteX7" fmla="*/ 4410 w 26623"/>
                  <a:gd name="connsiteY7" fmla="*/ 22946 h 26623"/>
                  <a:gd name="connsiteX8" fmla="*/ 13823 w 26623"/>
                  <a:gd name="connsiteY8" fmla="*/ 268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3" y="26845"/>
                    </a:moveTo>
                    <a:cubicBezTo>
                      <a:pt x="17353" y="26845"/>
                      <a:pt x="20739" y="25443"/>
                      <a:pt x="23236" y="22946"/>
                    </a:cubicBezTo>
                    <a:cubicBezTo>
                      <a:pt x="25732" y="20450"/>
                      <a:pt x="27134" y="17064"/>
                      <a:pt x="27134" y="13534"/>
                    </a:cubicBezTo>
                    <a:cubicBezTo>
                      <a:pt x="27134" y="10003"/>
                      <a:pt x="25732" y="6617"/>
                      <a:pt x="23236" y="4121"/>
                    </a:cubicBezTo>
                    <a:cubicBezTo>
                      <a:pt x="20739" y="1625"/>
                      <a:pt x="17353" y="222"/>
                      <a:pt x="13823" y="222"/>
                    </a:cubicBezTo>
                    <a:cubicBezTo>
                      <a:pt x="10293" y="222"/>
                      <a:pt x="6906" y="1625"/>
                      <a:pt x="4410" y="4121"/>
                    </a:cubicBezTo>
                    <a:cubicBezTo>
                      <a:pt x="1914" y="6617"/>
                      <a:pt x="511" y="10003"/>
                      <a:pt x="511" y="13534"/>
                    </a:cubicBezTo>
                    <a:cubicBezTo>
                      <a:pt x="511" y="17064"/>
                      <a:pt x="1914" y="20450"/>
                      <a:pt x="4410" y="22946"/>
                    </a:cubicBezTo>
                    <a:cubicBezTo>
                      <a:pt x="6906" y="25443"/>
                      <a:pt x="10293" y="26845"/>
                      <a:pt x="13823" y="268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38" name="任意多边形: 形状 69137">
                <a:extLst>
                  <a:ext uri="{FF2B5EF4-FFF2-40B4-BE49-F238E27FC236}">
                    <a16:creationId xmlns:a16="http://schemas.microsoft.com/office/drawing/2014/main" id="{623B4920-3188-240C-6BC0-F5C43B3AE5A2}"/>
                  </a:ext>
                </a:extLst>
              </p:cNvPr>
              <p:cNvSpPr/>
              <p:nvPr/>
            </p:nvSpPr>
            <p:spPr>
              <a:xfrm>
                <a:off x="6299450" y="3529313"/>
                <a:ext cx="26623" cy="26623"/>
              </a:xfrm>
              <a:custGeom>
                <a:avLst/>
                <a:gdLst>
                  <a:gd name="connsiteX0" fmla="*/ 13762 w 26623"/>
                  <a:gd name="connsiteY0" fmla="*/ 26921 h 26623"/>
                  <a:gd name="connsiteX1" fmla="*/ 23175 w 26623"/>
                  <a:gd name="connsiteY1" fmla="*/ 23022 h 26623"/>
                  <a:gd name="connsiteX2" fmla="*/ 27073 w 26623"/>
                  <a:gd name="connsiteY2" fmla="*/ 13609 h 26623"/>
                  <a:gd name="connsiteX3" fmla="*/ 23175 w 26623"/>
                  <a:gd name="connsiteY3" fmla="*/ 4196 h 26623"/>
                  <a:gd name="connsiteX4" fmla="*/ 13762 w 26623"/>
                  <a:gd name="connsiteY4" fmla="*/ 298 h 26623"/>
                  <a:gd name="connsiteX5" fmla="*/ 4349 w 26623"/>
                  <a:gd name="connsiteY5" fmla="*/ 4196 h 26623"/>
                  <a:gd name="connsiteX6" fmla="*/ 450 w 26623"/>
                  <a:gd name="connsiteY6" fmla="*/ 13609 h 26623"/>
                  <a:gd name="connsiteX7" fmla="*/ 4349 w 26623"/>
                  <a:gd name="connsiteY7" fmla="*/ 23022 h 26623"/>
                  <a:gd name="connsiteX8" fmla="*/ 13762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921"/>
                    </a:moveTo>
                    <a:cubicBezTo>
                      <a:pt x="17292" y="26921"/>
                      <a:pt x="20678" y="25518"/>
                      <a:pt x="23175" y="23022"/>
                    </a:cubicBezTo>
                    <a:cubicBezTo>
                      <a:pt x="25671" y="20526"/>
                      <a:pt x="27073" y="17139"/>
                      <a:pt x="27073" y="13609"/>
                    </a:cubicBezTo>
                    <a:cubicBezTo>
                      <a:pt x="27073" y="10079"/>
                      <a:pt x="25671" y="6693"/>
                      <a:pt x="23175" y="4196"/>
                    </a:cubicBezTo>
                    <a:cubicBezTo>
                      <a:pt x="20678" y="1700"/>
                      <a:pt x="17292" y="298"/>
                      <a:pt x="13762" y="298"/>
                    </a:cubicBezTo>
                    <a:cubicBezTo>
                      <a:pt x="10232" y="298"/>
                      <a:pt x="6845" y="1700"/>
                      <a:pt x="4349" y="4196"/>
                    </a:cubicBezTo>
                    <a:cubicBezTo>
                      <a:pt x="1853" y="6693"/>
                      <a:pt x="450" y="10079"/>
                      <a:pt x="450" y="13609"/>
                    </a:cubicBezTo>
                    <a:cubicBezTo>
                      <a:pt x="450" y="17139"/>
                      <a:pt x="1853" y="20526"/>
                      <a:pt x="4349" y="23022"/>
                    </a:cubicBezTo>
                    <a:cubicBezTo>
                      <a:pt x="6845" y="25518"/>
                      <a:pt x="10232" y="26921"/>
                      <a:pt x="13762" y="269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39" name="任意多边形: 形状 69138">
                <a:extLst>
                  <a:ext uri="{FF2B5EF4-FFF2-40B4-BE49-F238E27FC236}">
                    <a16:creationId xmlns:a16="http://schemas.microsoft.com/office/drawing/2014/main" id="{AF4E97A3-ACFA-2437-AF3C-D42381FBA006}"/>
                  </a:ext>
                </a:extLst>
              </p:cNvPr>
              <p:cNvSpPr/>
              <p:nvPr/>
            </p:nvSpPr>
            <p:spPr>
              <a:xfrm>
                <a:off x="6048674" y="1647519"/>
                <a:ext cx="26623" cy="26623"/>
              </a:xfrm>
              <a:custGeom>
                <a:avLst/>
                <a:gdLst>
                  <a:gd name="connsiteX0" fmla="*/ 13741 w 26623"/>
                  <a:gd name="connsiteY0" fmla="*/ 26763 h 26623"/>
                  <a:gd name="connsiteX1" fmla="*/ 23153 w 26623"/>
                  <a:gd name="connsiteY1" fmla="*/ 22864 h 26623"/>
                  <a:gd name="connsiteX2" fmla="*/ 27052 w 26623"/>
                  <a:gd name="connsiteY2" fmla="*/ 13451 h 26623"/>
                  <a:gd name="connsiteX3" fmla="*/ 23153 w 26623"/>
                  <a:gd name="connsiteY3" fmla="*/ 4038 h 26623"/>
                  <a:gd name="connsiteX4" fmla="*/ 13741 w 26623"/>
                  <a:gd name="connsiteY4" fmla="*/ 139 h 26623"/>
                  <a:gd name="connsiteX5" fmla="*/ 4328 w 26623"/>
                  <a:gd name="connsiteY5" fmla="*/ 4038 h 26623"/>
                  <a:gd name="connsiteX6" fmla="*/ 429 w 26623"/>
                  <a:gd name="connsiteY6" fmla="*/ 13451 h 26623"/>
                  <a:gd name="connsiteX7" fmla="*/ 4328 w 26623"/>
                  <a:gd name="connsiteY7" fmla="*/ 22864 h 26623"/>
                  <a:gd name="connsiteX8" fmla="*/ 13741 w 26623"/>
                  <a:gd name="connsiteY8" fmla="*/ 267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1" y="26763"/>
                    </a:moveTo>
                    <a:cubicBezTo>
                      <a:pt x="17271" y="26763"/>
                      <a:pt x="20657" y="25360"/>
                      <a:pt x="23153" y="22864"/>
                    </a:cubicBezTo>
                    <a:cubicBezTo>
                      <a:pt x="25650" y="20368"/>
                      <a:pt x="27052" y="16981"/>
                      <a:pt x="27052" y="13451"/>
                    </a:cubicBezTo>
                    <a:cubicBezTo>
                      <a:pt x="27052" y="9921"/>
                      <a:pt x="25650" y="6535"/>
                      <a:pt x="23153" y="4038"/>
                    </a:cubicBezTo>
                    <a:cubicBezTo>
                      <a:pt x="20657" y="1542"/>
                      <a:pt x="17271" y="139"/>
                      <a:pt x="13741" y="139"/>
                    </a:cubicBezTo>
                    <a:cubicBezTo>
                      <a:pt x="10210" y="139"/>
                      <a:pt x="6824" y="1542"/>
                      <a:pt x="4328" y="4038"/>
                    </a:cubicBezTo>
                    <a:cubicBezTo>
                      <a:pt x="1832" y="6535"/>
                      <a:pt x="429" y="9921"/>
                      <a:pt x="429" y="13451"/>
                    </a:cubicBezTo>
                    <a:cubicBezTo>
                      <a:pt x="429" y="16981"/>
                      <a:pt x="1832" y="20368"/>
                      <a:pt x="4328" y="22864"/>
                    </a:cubicBezTo>
                    <a:cubicBezTo>
                      <a:pt x="6824" y="25360"/>
                      <a:pt x="10210" y="26763"/>
                      <a:pt x="13741" y="267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40" name="任意多边形: 形状 69139">
                <a:extLst>
                  <a:ext uri="{FF2B5EF4-FFF2-40B4-BE49-F238E27FC236}">
                    <a16:creationId xmlns:a16="http://schemas.microsoft.com/office/drawing/2014/main" id="{0DC6F5F2-04BE-7CE9-8DBF-5D0F8F8076EE}"/>
                  </a:ext>
                </a:extLst>
              </p:cNvPr>
              <p:cNvSpPr/>
              <p:nvPr/>
            </p:nvSpPr>
            <p:spPr>
              <a:xfrm>
                <a:off x="6246306" y="2325554"/>
                <a:ext cx="26623" cy="26623"/>
              </a:xfrm>
              <a:custGeom>
                <a:avLst/>
                <a:gdLst>
                  <a:gd name="connsiteX0" fmla="*/ 13757 w 26623"/>
                  <a:gd name="connsiteY0" fmla="*/ 26820 h 26623"/>
                  <a:gd name="connsiteX1" fmla="*/ 23170 w 26623"/>
                  <a:gd name="connsiteY1" fmla="*/ 22921 h 26623"/>
                  <a:gd name="connsiteX2" fmla="*/ 27069 w 26623"/>
                  <a:gd name="connsiteY2" fmla="*/ 13508 h 26623"/>
                  <a:gd name="connsiteX3" fmla="*/ 23170 w 26623"/>
                  <a:gd name="connsiteY3" fmla="*/ 4095 h 26623"/>
                  <a:gd name="connsiteX4" fmla="*/ 13757 w 26623"/>
                  <a:gd name="connsiteY4" fmla="*/ 196 h 26623"/>
                  <a:gd name="connsiteX5" fmla="*/ 4345 w 26623"/>
                  <a:gd name="connsiteY5" fmla="*/ 4095 h 26623"/>
                  <a:gd name="connsiteX6" fmla="*/ 446 w 26623"/>
                  <a:gd name="connsiteY6" fmla="*/ 13508 h 26623"/>
                  <a:gd name="connsiteX7" fmla="*/ 4345 w 26623"/>
                  <a:gd name="connsiteY7" fmla="*/ 22921 h 26623"/>
                  <a:gd name="connsiteX8" fmla="*/ 13757 w 26623"/>
                  <a:gd name="connsiteY8" fmla="*/ 268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820"/>
                    </a:moveTo>
                    <a:cubicBezTo>
                      <a:pt x="17288" y="26820"/>
                      <a:pt x="20674" y="25417"/>
                      <a:pt x="23170" y="22921"/>
                    </a:cubicBezTo>
                    <a:cubicBezTo>
                      <a:pt x="25666" y="20424"/>
                      <a:pt x="27069" y="17038"/>
                      <a:pt x="27069" y="13508"/>
                    </a:cubicBezTo>
                    <a:cubicBezTo>
                      <a:pt x="27069" y="9978"/>
                      <a:pt x="25666" y="6592"/>
                      <a:pt x="23170" y="4095"/>
                    </a:cubicBezTo>
                    <a:cubicBezTo>
                      <a:pt x="20674" y="1599"/>
                      <a:pt x="17288" y="196"/>
                      <a:pt x="13757" y="196"/>
                    </a:cubicBezTo>
                    <a:cubicBezTo>
                      <a:pt x="10227" y="196"/>
                      <a:pt x="6841" y="1599"/>
                      <a:pt x="4345" y="4095"/>
                    </a:cubicBezTo>
                    <a:cubicBezTo>
                      <a:pt x="1848" y="6592"/>
                      <a:pt x="446" y="9978"/>
                      <a:pt x="446" y="13508"/>
                    </a:cubicBezTo>
                    <a:cubicBezTo>
                      <a:pt x="446" y="17038"/>
                      <a:pt x="1848" y="20424"/>
                      <a:pt x="4345" y="22921"/>
                    </a:cubicBezTo>
                    <a:cubicBezTo>
                      <a:pt x="6841" y="25417"/>
                      <a:pt x="10227" y="26820"/>
                      <a:pt x="13757" y="268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41" name="任意多边形: 形状 69140">
                <a:extLst>
                  <a:ext uri="{FF2B5EF4-FFF2-40B4-BE49-F238E27FC236}">
                    <a16:creationId xmlns:a16="http://schemas.microsoft.com/office/drawing/2014/main" id="{D9E5CF3F-2951-5001-6609-5B7714CFEC03}"/>
                  </a:ext>
                </a:extLst>
              </p:cNvPr>
              <p:cNvSpPr/>
              <p:nvPr/>
            </p:nvSpPr>
            <p:spPr>
              <a:xfrm>
                <a:off x="5801804" y="2702624"/>
                <a:ext cx="26623" cy="26623"/>
              </a:xfrm>
              <a:custGeom>
                <a:avLst/>
                <a:gdLst>
                  <a:gd name="connsiteX0" fmla="*/ 13720 w 26623"/>
                  <a:gd name="connsiteY0" fmla="*/ 26851 h 26623"/>
                  <a:gd name="connsiteX1" fmla="*/ 23133 w 26623"/>
                  <a:gd name="connsiteY1" fmla="*/ 22952 h 26623"/>
                  <a:gd name="connsiteX2" fmla="*/ 27032 w 26623"/>
                  <a:gd name="connsiteY2" fmla="*/ 13540 h 26623"/>
                  <a:gd name="connsiteX3" fmla="*/ 23133 w 26623"/>
                  <a:gd name="connsiteY3" fmla="*/ 4127 h 26623"/>
                  <a:gd name="connsiteX4" fmla="*/ 13720 w 26623"/>
                  <a:gd name="connsiteY4" fmla="*/ 228 h 26623"/>
                  <a:gd name="connsiteX5" fmla="*/ 4307 w 26623"/>
                  <a:gd name="connsiteY5" fmla="*/ 4127 h 26623"/>
                  <a:gd name="connsiteX6" fmla="*/ 408 w 26623"/>
                  <a:gd name="connsiteY6" fmla="*/ 13540 h 26623"/>
                  <a:gd name="connsiteX7" fmla="*/ 4307 w 26623"/>
                  <a:gd name="connsiteY7" fmla="*/ 22952 h 26623"/>
                  <a:gd name="connsiteX8" fmla="*/ 13720 w 26623"/>
                  <a:gd name="connsiteY8" fmla="*/ 268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0" y="26851"/>
                    </a:moveTo>
                    <a:cubicBezTo>
                      <a:pt x="17250" y="26851"/>
                      <a:pt x="20636" y="25449"/>
                      <a:pt x="23133" y="22952"/>
                    </a:cubicBezTo>
                    <a:cubicBezTo>
                      <a:pt x="25629" y="20456"/>
                      <a:pt x="27032" y="17070"/>
                      <a:pt x="27032" y="13540"/>
                    </a:cubicBezTo>
                    <a:cubicBezTo>
                      <a:pt x="27032" y="10009"/>
                      <a:pt x="25629" y="6623"/>
                      <a:pt x="23133" y="4127"/>
                    </a:cubicBezTo>
                    <a:cubicBezTo>
                      <a:pt x="20636" y="1631"/>
                      <a:pt x="17250" y="228"/>
                      <a:pt x="13720" y="228"/>
                    </a:cubicBezTo>
                    <a:cubicBezTo>
                      <a:pt x="10190" y="228"/>
                      <a:pt x="6804" y="1631"/>
                      <a:pt x="4307" y="4127"/>
                    </a:cubicBezTo>
                    <a:cubicBezTo>
                      <a:pt x="1811" y="6623"/>
                      <a:pt x="408" y="10009"/>
                      <a:pt x="408" y="13540"/>
                    </a:cubicBezTo>
                    <a:cubicBezTo>
                      <a:pt x="408" y="17070"/>
                      <a:pt x="1811" y="20456"/>
                      <a:pt x="4307" y="22952"/>
                    </a:cubicBezTo>
                    <a:cubicBezTo>
                      <a:pt x="6804" y="25449"/>
                      <a:pt x="10190" y="26851"/>
                      <a:pt x="13720" y="268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42" name="任意多边形: 形状 69141">
                <a:extLst>
                  <a:ext uri="{FF2B5EF4-FFF2-40B4-BE49-F238E27FC236}">
                    <a16:creationId xmlns:a16="http://schemas.microsoft.com/office/drawing/2014/main" id="{6A1D7DF2-496D-2F92-B63C-36EF3FAF248E}"/>
                  </a:ext>
                </a:extLst>
              </p:cNvPr>
              <p:cNvSpPr/>
              <p:nvPr/>
            </p:nvSpPr>
            <p:spPr>
              <a:xfrm>
                <a:off x="5724876" y="3039915"/>
                <a:ext cx="26623" cy="26623"/>
              </a:xfrm>
              <a:custGeom>
                <a:avLst/>
                <a:gdLst>
                  <a:gd name="connsiteX0" fmla="*/ 13714 w 26623"/>
                  <a:gd name="connsiteY0" fmla="*/ 26880 h 26623"/>
                  <a:gd name="connsiteX1" fmla="*/ 23126 w 26623"/>
                  <a:gd name="connsiteY1" fmla="*/ 22981 h 26623"/>
                  <a:gd name="connsiteX2" fmla="*/ 27025 w 26623"/>
                  <a:gd name="connsiteY2" fmla="*/ 13568 h 26623"/>
                  <a:gd name="connsiteX3" fmla="*/ 23126 w 26623"/>
                  <a:gd name="connsiteY3" fmla="*/ 4155 h 26623"/>
                  <a:gd name="connsiteX4" fmla="*/ 13714 w 26623"/>
                  <a:gd name="connsiteY4" fmla="*/ 256 h 26623"/>
                  <a:gd name="connsiteX5" fmla="*/ 4301 w 26623"/>
                  <a:gd name="connsiteY5" fmla="*/ 4155 h 26623"/>
                  <a:gd name="connsiteX6" fmla="*/ 402 w 26623"/>
                  <a:gd name="connsiteY6" fmla="*/ 13568 h 26623"/>
                  <a:gd name="connsiteX7" fmla="*/ 4301 w 26623"/>
                  <a:gd name="connsiteY7" fmla="*/ 22981 h 26623"/>
                  <a:gd name="connsiteX8" fmla="*/ 13714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4" y="26880"/>
                    </a:moveTo>
                    <a:cubicBezTo>
                      <a:pt x="17244" y="26880"/>
                      <a:pt x="20630" y="25477"/>
                      <a:pt x="23126" y="22981"/>
                    </a:cubicBezTo>
                    <a:cubicBezTo>
                      <a:pt x="25623" y="20484"/>
                      <a:pt x="27025" y="17098"/>
                      <a:pt x="27025" y="13568"/>
                    </a:cubicBezTo>
                    <a:cubicBezTo>
                      <a:pt x="27025" y="10038"/>
                      <a:pt x="25623" y="6652"/>
                      <a:pt x="23126" y="4155"/>
                    </a:cubicBezTo>
                    <a:cubicBezTo>
                      <a:pt x="20630" y="1659"/>
                      <a:pt x="17244" y="256"/>
                      <a:pt x="13714" y="256"/>
                    </a:cubicBezTo>
                    <a:cubicBezTo>
                      <a:pt x="10183" y="256"/>
                      <a:pt x="6797" y="1659"/>
                      <a:pt x="4301" y="4155"/>
                    </a:cubicBezTo>
                    <a:cubicBezTo>
                      <a:pt x="1805" y="6652"/>
                      <a:pt x="402" y="10038"/>
                      <a:pt x="402" y="13568"/>
                    </a:cubicBezTo>
                    <a:cubicBezTo>
                      <a:pt x="402" y="17098"/>
                      <a:pt x="1805" y="20484"/>
                      <a:pt x="4301" y="22981"/>
                    </a:cubicBezTo>
                    <a:cubicBezTo>
                      <a:pt x="6797" y="25477"/>
                      <a:pt x="10183" y="26880"/>
                      <a:pt x="13714" y="268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43" name="任意多边形: 形状 69142">
                <a:extLst>
                  <a:ext uri="{FF2B5EF4-FFF2-40B4-BE49-F238E27FC236}">
                    <a16:creationId xmlns:a16="http://schemas.microsoft.com/office/drawing/2014/main" id="{DED334AE-9CD7-CE17-1534-E61912DF189E}"/>
                  </a:ext>
                </a:extLst>
              </p:cNvPr>
              <p:cNvSpPr/>
              <p:nvPr/>
            </p:nvSpPr>
            <p:spPr>
              <a:xfrm>
                <a:off x="6759906" y="3190652"/>
                <a:ext cx="26623" cy="26623"/>
              </a:xfrm>
              <a:custGeom>
                <a:avLst/>
                <a:gdLst>
                  <a:gd name="connsiteX0" fmla="*/ 13800 w 26623"/>
                  <a:gd name="connsiteY0" fmla="*/ 26892 h 26623"/>
                  <a:gd name="connsiteX1" fmla="*/ 23213 w 26623"/>
                  <a:gd name="connsiteY1" fmla="*/ 22993 h 26623"/>
                  <a:gd name="connsiteX2" fmla="*/ 27112 w 26623"/>
                  <a:gd name="connsiteY2" fmla="*/ 13581 h 26623"/>
                  <a:gd name="connsiteX3" fmla="*/ 23213 w 26623"/>
                  <a:gd name="connsiteY3" fmla="*/ 4168 h 26623"/>
                  <a:gd name="connsiteX4" fmla="*/ 13800 w 26623"/>
                  <a:gd name="connsiteY4" fmla="*/ 269 h 26623"/>
                  <a:gd name="connsiteX5" fmla="*/ 4388 w 26623"/>
                  <a:gd name="connsiteY5" fmla="*/ 4168 h 26623"/>
                  <a:gd name="connsiteX6" fmla="*/ 489 w 26623"/>
                  <a:gd name="connsiteY6" fmla="*/ 13581 h 26623"/>
                  <a:gd name="connsiteX7" fmla="*/ 4388 w 26623"/>
                  <a:gd name="connsiteY7" fmla="*/ 22993 h 26623"/>
                  <a:gd name="connsiteX8" fmla="*/ 13800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892"/>
                    </a:moveTo>
                    <a:cubicBezTo>
                      <a:pt x="17331" y="26892"/>
                      <a:pt x="20717" y="25490"/>
                      <a:pt x="23213" y="22993"/>
                    </a:cubicBezTo>
                    <a:cubicBezTo>
                      <a:pt x="25709" y="20497"/>
                      <a:pt x="27112" y="17111"/>
                      <a:pt x="27112" y="13581"/>
                    </a:cubicBezTo>
                    <a:cubicBezTo>
                      <a:pt x="27112" y="10050"/>
                      <a:pt x="25709" y="6664"/>
                      <a:pt x="23213" y="4168"/>
                    </a:cubicBezTo>
                    <a:cubicBezTo>
                      <a:pt x="20717" y="1672"/>
                      <a:pt x="17331" y="269"/>
                      <a:pt x="13800" y="269"/>
                    </a:cubicBezTo>
                    <a:cubicBezTo>
                      <a:pt x="10270" y="269"/>
                      <a:pt x="6884" y="1672"/>
                      <a:pt x="4388" y="4168"/>
                    </a:cubicBezTo>
                    <a:cubicBezTo>
                      <a:pt x="1891" y="6664"/>
                      <a:pt x="489" y="10050"/>
                      <a:pt x="489" y="13581"/>
                    </a:cubicBezTo>
                    <a:cubicBezTo>
                      <a:pt x="489" y="17111"/>
                      <a:pt x="1891" y="20497"/>
                      <a:pt x="4388" y="22993"/>
                    </a:cubicBezTo>
                    <a:cubicBezTo>
                      <a:pt x="6884" y="25490"/>
                      <a:pt x="10270" y="26892"/>
                      <a:pt x="13800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44" name="任意多边形: 形状 69143">
                <a:extLst>
                  <a:ext uri="{FF2B5EF4-FFF2-40B4-BE49-F238E27FC236}">
                    <a16:creationId xmlns:a16="http://schemas.microsoft.com/office/drawing/2014/main" id="{BF79D57A-B42A-17F1-ABE9-AF9BCBCA9250}"/>
                  </a:ext>
                </a:extLst>
              </p:cNvPr>
              <p:cNvSpPr/>
              <p:nvPr/>
            </p:nvSpPr>
            <p:spPr>
              <a:xfrm>
                <a:off x="6412278" y="3160795"/>
                <a:ext cx="26623" cy="26623"/>
              </a:xfrm>
              <a:custGeom>
                <a:avLst/>
                <a:gdLst>
                  <a:gd name="connsiteX0" fmla="*/ 13771 w 26623"/>
                  <a:gd name="connsiteY0" fmla="*/ 26890 h 26623"/>
                  <a:gd name="connsiteX1" fmla="*/ 23184 w 26623"/>
                  <a:gd name="connsiteY1" fmla="*/ 22991 h 26623"/>
                  <a:gd name="connsiteX2" fmla="*/ 27083 w 26623"/>
                  <a:gd name="connsiteY2" fmla="*/ 13578 h 26623"/>
                  <a:gd name="connsiteX3" fmla="*/ 23184 w 26623"/>
                  <a:gd name="connsiteY3" fmla="*/ 4165 h 26623"/>
                  <a:gd name="connsiteX4" fmla="*/ 13771 w 26623"/>
                  <a:gd name="connsiteY4" fmla="*/ 267 h 26623"/>
                  <a:gd name="connsiteX5" fmla="*/ 4359 w 26623"/>
                  <a:gd name="connsiteY5" fmla="*/ 4165 h 26623"/>
                  <a:gd name="connsiteX6" fmla="*/ 460 w 26623"/>
                  <a:gd name="connsiteY6" fmla="*/ 13578 h 26623"/>
                  <a:gd name="connsiteX7" fmla="*/ 4359 w 26623"/>
                  <a:gd name="connsiteY7" fmla="*/ 22991 h 26623"/>
                  <a:gd name="connsiteX8" fmla="*/ 13771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890"/>
                    </a:moveTo>
                    <a:cubicBezTo>
                      <a:pt x="17302" y="26890"/>
                      <a:pt x="20688" y="25487"/>
                      <a:pt x="23184" y="22991"/>
                    </a:cubicBezTo>
                    <a:cubicBezTo>
                      <a:pt x="25680" y="20495"/>
                      <a:pt x="27083" y="17108"/>
                      <a:pt x="27083" y="13578"/>
                    </a:cubicBezTo>
                    <a:cubicBezTo>
                      <a:pt x="27083" y="10048"/>
                      <a:pt x="25680" y="6662"/>
                      <a:pt x="23184" y="4165"/>
                    </a:cubicBezTo>
                    <a:cubicBezTo>
                      <a:pt x="20688" y="1669"/>
                      <a:pt x="17302" y="267"/>
                      <a:pt x="13771" y="267"/>
                    </a:cubicBezTo>
                    <a:cubicBezTo>
                      <a:pt x="10241" y="267"/>
                      <a:pt x="6855" y="1669"/>
                      <a:pt x="4359" y="4165"/>
                    </a:cubicBezTo>
                    <a:cubicBezTo>
                      <a:pt x="1862" y="6662"/>
                      <a:pt x="460" y="10048"/>
                      <a:pt x="460" y="13578"/>
                    </a:cubicBezTo>
                    <a:cubicBezTo>
                      <a:pt x="460" y="17108"/>
                      <a:pt x="1862" y="20495"/>
                      <a:pt x="4359" y="22991"/>
                    </a:cubicBezTo>
                    <a:cubicBezTo>
                      <a:pt x="6855" y="25487"/>
                      <a:pt x="10241" y="26890"/>
                      <a:pt x="13771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45" name="任意多边形: 形状 69144">
                <a:extLst>
                  <a:ext uri="{FF2B5EF4-FFF2-40B4-BE49-F238E27FC236}">
                    <a16:creationId xmlns:a16="http://schemas.microsoft.com/office/drawing/2014/main" id="{1627AE8D-64A8-E796-51F7-7C4D093BE87A}"/>
                  </a:ext>
                </a:extLst>
              </p:cNvPr>
              <p:cNvSpPr/>
              <p:nvPr/>
            </p:nvSpPr>
            <p:spPr>
              <a:xfrm>
                <a:off x="6366442" y="3405433"/>
                <a:ext cx="26623" cy="26623"/>
              </a:xfrm>
              <a:custGeom>
                <a:avLst/>
                <a:gdLst>
                  <a:gd name="connsiteX0" fmla="*/ 13767 w 26623"/>
                  <a:gd name="connsiteY0" fmla="*/ 26910 h 26623"/>
                  <a:gd name="connsiteX1" fmla="*/ 23180 w 26623"/>
                  <a:gd name="connsiteY1" fmla="*/ 23011 h 26623"/>
                  <a:gd name="connsiteX2" fmla="*/ 27079 w 26623"/>
                  <a:gd name="connsiteY2" fmla="*/ 13599 h 26623"/>
                  <a:gd name="connsiteX3" fmla="*/ 23180 w 26623"/>
                  <a:gd name="connsiteY3" fmla="*/ 4186 h 26623"/>
                  <a:gd name="connsiteX4" fmla="*/ 13767 w 26623"/>
                  <a:gd name="connsiteY4" fmla="*/ 287 h 26623"/>
                  <a:gd name="connsiteX5" fmla="*/ 4355 w 26623"/>
                  <a:gd name="connsiteY5" fmla="*/ 4186 h 26623"/>
                  <a:gd name="connsiteX6" fmla="*/ 456 w 26623"/>
                  <a:gd name="connsiteY6" fmla="*/ 13599 h 26623"/>
                  <a:gd name="connsiteX7" fmla="*/ 4355 w 26623"/>
                  <a:gd name="connsiteY7" fmla="*/ 23011 h 26623"/>
                  <a:gd name="connsiteX8" fmla="*/ 13767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7" y="26910"/>
                    </a:moveTo>
                    <a:cubicBezTo>
                      <a:pt x="17298" y="26910"/>
                      <a:pt x="20684" y="25508"/>
                      <a:pt x="23180" y="23011"/>
                    </a:cubicBezTo>
                    <a:cubicBezTo>
                      <a:pt x="25676" y="20515"/>
                      <a:pt x="27079" y="17129"/>
                      <a:pt x="27079" y="13599"/>
                    </a:cubicBezTo>
                    <a:cubicBezTo>
                      <a:pt x="27079" y="10068"/>
                      <a:pt x="25676" y="6682"/>
                      <a:pt x="23180" y="4186"/>
                    </a:cubicBezTo>
                    <a:cubicBezTo>
                      <a:pt x="20684" y="1690"/>
                      <a:pt x="17298" y="287"/>
                      <a:pt x="13767" y="287"/>
                    </a:cubicBezTo>
                    <a:cubicBezTo>
                      <a:pt x="10237" y="287"/>
                      <a:pt x="6851" y="1690"/>
                      <a:pt x="4355" y="4186"/>
                    </a:cubicBezTo>
                    <a:cubicBezTo>
                      <a:pt x="1858" y="6682"/>
                      <a:pt x="456" y="10068"/>
                      <a:pt x="456" y="13599"/>
                    </a:cubicBezTo>
                    <a:cubicBezTo>
                      <a:pt x="456" y="17129"/>
                      <a:pt x="1858" y="20515"/>
                      <a:pt x="4355" y="23011"/>
                    </a:cubicBezTo>
                    <a:cubicBezTo>
                      <a:pt x="6851" y="25508"/>
                      <a:pt x="10237" y="26910"/>
                      <a:pt x="13767" y="269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46" name="任意多边形: 形状 69145">
                <a:extLst>
                  <a:ext uri="{FF2B5EF4-FFF2-40B4-BE49-F238E27FC236}">
                    <a16:creationId xmlns:a16="http://schemas.microsoft.com/office/drawing/2014/main" id="{270C3E39-4838-9847-5E42-46E7C373B697}"/>
                  </a:ext>
                </a:extLst>
              </p:cNvPr>
              <p:cNvSpPr/>
              <p:nvPr/>
            </p:nvSpPr>
            <p:spPr>
              <a:xfrm>
                <a:off x="6589675" y="3449293"/>
                <a:ext cx="26623" cy="26623"/>
              </a:xfrm>
              <a:custGeom>
                <a:avLst/>
                <a:gdLst>
                  <a:gd name="connsiteX0" fmla="*/ 13786 w 26623"/>
                  <a:gd name="connsiteY0" fmla="*/ 26914 h 26623"/>
                  <a:gd name="connsiteX1" fmla="*/ 23199 w 26623"/>
                  <a:gd name="connsiteY1" fmla="*/ 23015 h 26623"/>
                  <a:gd name="connsiteX2" fmla="*/ 27098 w 26623"/>
                  <a:gd name="connsiteY2" fmla="*/ 13602 h 26623"/>
                  <a:gd name="connsiteX3" fmla="*/ 23199 w 26623"/>
                  <a:gd name="connsiteY3" fmla="*/ 4190 h 26623"/>
                  <a:gd name="connsiteX4" fmla="*/ 13786 w 26623"/>
                  <a:gd name="connsiteY4" fmla="*/ 291 h 26623"/>
                  <a:gd name="connsiteX5" fmla="*/ 4373 w 26623"/>
                  <a:gd name="connsiteY5" fmla="*/ 4190 h 26623"/>
                  <a:gd name="connsiteX6" fmla="*/ 475 w 26623"/>
                  <a:gd name="connsiteY6" fmla="*/ 13602 h 26623"/>
                  <a:gd name="connsiteX7" fmla="*/ 4373 w 26623"/>
                  <a:gd name="connsiteY7" fmla="*/ 23015 h 26623"/>
                  <a:gd name="connsiteX8" fmla="*/ 13786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6" y="26914"/>
                    </a:moveTo>
                    <a:cubicBezTo>
                      <a:pt x="17316" y="26914"/>
                      <a:pt x="20703" y="25511"/>
                      <a:pt x="23199" y="23015"/>
                    </a:cubicBezTo>
                    <a:cubicBezTo>
                      <a:pt x="25695" y="20519"/>
                      <a:pt x="27098" y="17133"/>
                      <a:pt x="27098" y="13602"/>
                    </a:cubicBezTo>
                    <a:cubicBezTo>
                      <a:pt x="27098" y="10072"/>
                      <a:pt x="25695" y="6686"/>
                      <a:pt x="23199" y="4190"/>
                    </a:cubicBezTo>
                    <a:cubicBezTo>
                      <a:pt x="20703" y="1693"/>
                      <a:pt x="17316" y="291"/>
                      <a:pt x="13786" y="291"/>
                    </a:cubicBezTo>
                    <a:cubicBezTo>
                      <a:pt x="10256" y="291"/>
                      <a:pt x="6870" y="1693"/>
                      <a:pt x="4373" y="4190"/>
                    </a:cubicBezTo>
                    <a:cubicBezTo>
                      <a:pt x="1877" y="6686"/>
                      <a:pt x="475" y="10072"/>
                      <a:pt x="475" y="13602"/>
                    </a:cubicBezTo>
                    <a:cubicBezTo>
                      <a:pt x="475" y="17133"/>
                      <a:pt x="1877" y="20519"/>
                      <a:pt x="4373" y="23015"/>
                    </a:cubicBezTo>
                    <a:cubicBezTo>
                      <a:pt x="6870" y="25511"/>
                      <a:pt x="10256" y="26914"/>
                      <a:pt x="13786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47" name="任意多边形: 形状 69146">
                <a:extLst>
                  <a:ext uri="{FF2B5EF4-FFF2-40B4-BE49-F238E27FC236}">
                    <a16:creationId xmlns:a16="http://schemas.microsoft.com/office/drawing/2014/main" id="{B236AC73-7B2F-AEAC-E288-A8DCD00CD59C}"/>
                  </a:ext>
                </a:extLst>
              </p:cNvPr>
              <p:cNvSpPr/>
              <p:nvPr/>
            </p:nvSpPr>
            <p:spPr>
              <a:xfrm>
                <a:off x="6716766" y="3694993"/>
                <a:ext cx="26623" cy="26623"/>
              </a:xfrm>
              <a:custGeom>
                <a:avLst/>
                <a:gdLst>
                  <a:gd name="connsiteX0" fmla="*/ 13797 w 26623"/>
                  <a:gd name="connsiteY0" fmla="*/ 26935 h 26623"/>
                  <a:gd name="connsiteX1" fmla="*/ 23210 w 26623"/>
                  <a:gd name="connsiteY1" fmla="*/ 23036 h 26623"/>
                  <a:gd name="connsiteX2" fmla="*/ 27108 w 26623"/>
                  <a:gd name="connsiteY2" fmla="*/ 13623 h 26623"/>
                  <a:gd name="connsiteX3" fmla="*/ 23210 w 26623"/>
                  <a:gd name="connsiteY3" fmla="*/ 4210 h 26623"/>
                  <a:gd name="connsiteX4" fmla="*/ 13797 w 26623"/>
                  <a:gd name="connsiteY4" fmla="*/ 311 h 26623"/>
                  <a:gd name="connsiteX5" fmla="*/ 4384 w 26623"/>
                  <a:gd name="connsiteY5" fmla="*/ 4210 h 26623"/>
                  <a:gd name="connsiteX6" fmla="*/ 485 w 26623"/>
                  <a:gd name="connsiteY6" fmla="*/ 13623 h 26623"/>
                  <a:gd name="connsiteX7" fmla="*/ 4384 w 26623"/>
                  <a:gd name="connsiteY7" fmla="*/ 23036 h 26623"/>
                  <a:gd name="connsiteX8" fmla="*/ 13797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7" y="26935"/>
                    </a:moveTo>
                    <a:cubicBezTo>
                      <a:pt x="17327" y="26935"/>
                      <a:pt x="20713" y="25532"/>
                      <a:pt x="23210" y="23036"/>
                    </a:cubicBezTo>
                    <a:cubicBezTo>
                      <a:pt x="25706" y="20539"/>
                      <a:pt x="27108" y="17153"/>
                      <a:pt x="27108" y="13623"/>
                    </a:cubicBezTo>
                    <a:cubicBezTo>
                      <a:pt x="27108" y="10093"/>
                      <a:pt x="25706" y="6707"/>
                      <a:pt x="23210" y="4210"/>
                    </a:cubicBezTo>
                    <a:cubicBezTo>
                      <a:pt x="20713" y="1714"/>
                      <a:pt x="17327" y="311"/>
                      <a:pt x="13797" y="311"/>
                    </a:cubicBezTo>
                    <a:cubicBezTo>
                      <a:pt x="10267" y="311"/>
                      <a:pt x="6880" y="1714"/>
                      <a:pt x="4384" y="4210"/>
                    </a:cubicBezTo>
                    <a:cubicBezTo>
                      <a:pt x="1888" y="6707"/>
                      <a:pt x="485" y="10093"/>
                      <a:pt x="485" y="13623"/>
                    </a:cubicBezTo>
                    <a:cubicBezTo>
                      <a:pt x="485" y="17153"/>
                      <a:pt x="1888" y="20539"/>
                      <a:pt x="4384" y="23036"/>
                    </a:cubicBezTo>
                    <a:cubicBezTo>
                      <a:pt x="6880" y="25532"/>
                      <a:pt x="10267" y="26935"/>
                      <a:pt x="13797" y="269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48" name="任意多边形: 形状 69147">
                <a:extLst>
                  <a:ext uri="{FF2B5EF4-FFF2-40B4-BE49-F238E27FC236}">
                    <a16:creationId xmlns:a16="http://schemas.microsoft.com/office/drawing/2014/main" id="{3FBC0E3B-F6A1-FAFC-2728-D9FBA9EC531D}"/>
                  </a:ext>
                </a:extLst>
              </p:cNvPr>
              <p:cNvSpPr/>
              <p:nvPr/>
            </p:nvSpPr>
            <p:spPr>
              <a:xfrm>
                <a:off x="6192171" y="3448842"/>
                <a:ext cx="26623" cy="26623"/>
              </a:xfrm>
              <a:custGeom>
                <a:avLst/>
                <a:gdLst>
                  <a:gd name="connsiteX0" fmla="*/ 13753 w 26623"/>
                  <a:gd name="connsiteY0" fmla="*/ 26914 h 26623"/>
                  <a:gd name="connsiteX1" fmla="*/ 23166 w 26623"/>
                  <a:gd name="connsiteY1" fmla="*/ 23015 h 26623"/>
                  <a:gd name="connsiteX2" fmla="*/ 27064 w 26623"/>
                  <a:gd name="connsiteY2" fmla="*/ 13602 h 26623"/>
                  <a:gd name="connsiteX3" fmla="*/ 23166 w 26623"/>
                  <a:gd name="connsiteY3" fmla="*/ 4190 h 26623"/>
                  <a:gd name="connsiteX4" fmla="*/ 13753 w 26623"/>
                  <a:gd name="connsiteY4" fmla="*/ 291 h 26623"/>
                  <a:gd name="connsiteX5" fmla="*/ 4340 w 26623"/>
                  <a:gd name="connsiteY5" fmla="*/ 4190 h 26623"/>
                  <a:gd name="connsiteX6" fmla="*/ 441 w 26623"/>
                  <a:gd name="connsiteY6" fmla="*/ 13602 h 26623"/>
                  <a:gd name="connsiteX7" fmla="*/ 4340 w 26623"/>
                  <a:gd name="connsiteY7" fmla="*/ 23015 h 26623"/>
                  <a:gd name="connsiteX8" fmla="*/ 13753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3" y="26914"/>
                    </a:moveTo>
                    <a:cubicBezTo>
                      <a:pt x="17283" y="26914"/>
                      <a:pt x="20669" y="25511"/>
                      <a:pt x="23166" y="23015"/>
                    </a:cubicBezTo>
                    <a:cubicBezTo>
                      <a:pt x="25662" y="20519"/>
                      <a:pt x="27064" y="17133"/>
                      <a:pt x="27064" y="13602"/>
                    </a:cubicBezTo>
                    <a:cubicBezTo>
                      <a:pt x="27064" y="10072"/>
                      <a:pt x="25662" y="6686"/>
                      <a:pt x="23166" y="4190"/>
                    </a:cubicBezTo>
                    <a:cubicBezTo>
                      <a:pt x="20669" y="1693"/>
                      <a:pt x="17283" y="291"/>
                      <a:pt x="13753" y="291"/>
                    </a:cubicBezTo>
                    <a:cubicBezTo>
                      <a:pt x="10223" y="291"/>
                      <a:pt x="6836" y="1693"/>
                      <a:pt x="4340" y="4190"/>
                    </a:cubicBezTo>
                    <a:cubicBezTo>
                      <a:pt x="1844" y="6686"/>
                      <a:pt x="441" y="10072"/>
                      <a:pt x="441" y="13602"/>
                    </a:cubicBezTo>
                    <a:cubicBezTo>
                      <a:pt x="441" y="17133"/>
                      <a:pt x="1844" y="20519"/>
                      <a:pt x="4340" y="23015"/>
                    </a:cubicBezTo>
                    <a:cubicBezTo>
                      <a:pt x="6836" y="25511"/>
                      <a:pt x="10223" y="26914"/>
                      <a:pt x="13753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49" name="任意多边形: 形状 69148">
                <a:extLst>
                  <a:ext uri="{FF2B5EF4-FFF2-40B4-BE49-F238E27FC236}">
                    <a16:creationId xmlns:a16="http://schemas.microsoft.com/office/drawing/2014/main" id="{3F3D9658-395E-2FAA-C62A-DD61E45441FE}"/>
                  </a:ext>
                </a:extLst>
              </p:cNvPr>
              <p:cNvSpPr/>
              <p:nvPr/>
            </p:nvSpPr>
            <p:spPr>
              <a:xfrm>
                <a:off x="6617816" y="3067092"/>
                <a:ext cx="26623" cy="26623"/>
              </a:xfrm>
              <a:custGeom>
                <a:avLst/>
                <a:gdLst>
                  <a:gd name="connsiteX0" fmla="*/ 13789 w 26623"/>
                  <a:gd name="connsiteY0" fmla="*/ 26882 h 26623"/>
                  <a:gd name="connsiteX1" fmla="*/ 23201 w 26623"/>
                  <a:gd name="connsiteY1" fmla="*/ 22983 h 26623"/>
                  <a:gd name="connsiteX2" fmla="*/ 27100 w 26623"/>
                  <a:gd name="connsiteY2" fmla="*/ 13570 h 26623"/>
                  <a:gd name="connsiteX3" fmla="*/ 23201 w 26623"/>
                  <a:gd name="connsiteY3" fmla="*/ 4158 h 26623"/>
                  <a:gd name="connsiteX4" fmla="*/ 13789 w 26623"/>
                  <a:gd name="connsiteY4" fmla="*/ 259 h 26623"/>
                  <a:gd name="connsiteX5" fmla="*/ 4376 w 26623"/>
                  <a:gd name="connsiteY5" fmla="*/ 4158 h 26623"/>
                  <a:gd name="connsiteX6" fmla="*/ 477 w 26623"/>
                  <a:gd name="connsiteY6" fmla="*/ 13570 h 26623"/>
                  <a:gd name="connsiteX7" fmla="*/ 4376 w 26623"/>
                  <a:gd name="connsiteY7" fmla="*/ 22983 h 26623"/>
                  <a:gd name="connsiteX8" fmla="*/ 13789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882"/>
                    </a:moveTo>
                    <a:cubicBezTo>
                      <a:pt x="17319" y="26882"/>
                      <a:pt x="20705" y="25479"/>
                      <a:pt x="23201" y="22983"/>
                    </a:cubicBezTo>
                    <a:cubicBezTo>
                      <a:pt x="25698" y="20487"/>
                      <a:pt x="27100" y="17101"/>
                      <a:pt x="27100" y="13570"/>
                    </a:cubicBezTo>
                    <a:cubicBezTo>
                      <a:pt x="27100" y="10040"/>
                      <a:pt x="25698" y="6654"/>
                      <a:pt x="23201" y="4158"/>
                    </a:cubicBezTo>
                    <a:cubicBezTo>
                      <a:pt x="20705" y="1661"/>
                      <a:pt x="17319" y="259"/>
                      <a:pt x="13789" y="259"/>
                    </a:cubicBezTo>
                    <a:cubicBezTo>
                      <a:pt x="10258" y="259"/>
                      <a:pt x="6872" y="1661"/>
                      <a:pt x="4376" y="4158"/>
                    </a:cubicBezTo>
                    <a:cubicBezTo>
                      <a:pt x="1880" y="6654"/>
                      <a:pt x="477" y="10040"/>
                      <a:pt x="477" y="13570"/>
                    </a:cubicBezTo>
                    <a:cubicBezTo>
                      <a:pt x="477" y="17101"/>
                      <a:pt x="1880" y="20487"/>
                      <a:pt x="4376" y="22983"/>
                    </a:cubicBezTo>
                    <a:cubicBezTo>
                      <a:pt x="6872" y="25479"/>
                      <a:pt x="10258" y="26882"/>
                      <a:pt x="13789" y="268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50" name="任意多边形: 形状 69149">
                <a:extLst>
                  <a:ext uri="{FF2B5EF4-FFF2-40B4-BE49-F238E27FC236}">
                    <a16:creationId xmlns:a16="http://schemas.microsoft.com/office/drawing/2014/main" id="{B86D863B-8FA6-10CE-0A88-18CC4FA6E112}"/>
                  </a:ext>
                </a:extLst>
              </p:cNvPr>
              <p:cNvSpPr/>
              <p:nvPr/>
            </p:nvSpPr>
            <p:spPr>
              <a:xfrm>
                <a:off x="6578803" y="3266701"/>
                <a:ext cx="26623" cy="26623"/>
              </a:xfrm>
              <a:custGeom>
                <a:avLst/>
                <a:gdLst>
                  <a:gd name="connsiteX0" fmla="*/ 13785 w 26623"/>
                  <a:gd name="connsiteY0" fmla="*/ 26899 h 26623"/>
                  <a:gd name="connsiteX1" fmla="*/ 23198 w 26623"/>
                  <a:gd name="connsiteY1" fmla="*/ 23000 h 26623"/>
                  <a:gd name="connsiteX2" fmla="*/ 27097 w 26623"/>
                  <a:gd name="connsiteY2" fmla="*/ 13587 h 26623"/>
                  <a:gd name="connsiteX3" fmla="*/ 23198 w 26623"/>
                  <a:gd name="connsiteY3" fmla="*/ 4174 h 26623"/>
                  <a:gd name="connsiteX4" fmla="*/ 13785 w 26623"/>
                  <a:gd name="connsiteY4" fmla="*/ 275 h 26623"/>
                  <a:gd name="connsiteX5" fmla="*/ 4373 w 26623"/>
                  <a:gd name="connsiteY5" fmla="*/ 4174 h 26623"/>
                  <a:gd name="connsiteX6" fmla="*/ 474 w 26623"/>
                  <a:gd name="connsiteY6" fmla="*/ 13587 h 26623"/>
                  <a:gd name="connsiteX7" fmla="*/ 4373 w 26623"/>
                  <a:gd name="connsiteY7" fmla="*/ 23000 h 26623"/>
                  <a:gd name="connsiteX8" fmla="*/ 13785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5" y="26899"/>
                    </a:moveTo>
                    <a:cubicBezTo>
                      <a:pt x="17316" y="26899"/>
                      <a:pt x="20702" y="25496"/>
                      <a:pt x="23198" y="23000"/>
                    </a:cubicBezTo>
                    <a:cubicBezTo>
                      <a:pt x="25694" y="20504"/>
                      <a:pt x="27097" y="17117"/>
                      <a:pt x="27097" y="13587"/>
                    </a:cubicBezTo>
                    <a:cubicBezTo>
                      <a:pt x="27097" y="10057"/>
                      <a:pt x="25694" y="6671"/>
                      <a:pt x="23198" y="4174"/>
                    </a:cubicBezTo>
                    <a:cubicBezTo>
                      <a:pt x="20702" y="1678"/>
                      <a:pt x="17316" y="275"/>
                      <a:pt x="13785" y="275"/>
                    </a:cubicBezTo>
                    <a:cubicBezTo>
                      <a:pt x="10255" y="275"/>
                      <a:pt x="6869" y="1678"/>
                      <a:pt x="4373" y="4174"/>
                    </a:cubicBezTo>
                    <a:cubicBezTo>
                      <a:pt x="1876" y="6671"/>
                      <a:pt x="474" y="10057"/>
                      <a:pt x="474" y="13587"/>
                    </a:cubicBezTo>
                    <a:cubicBezTo>
                      <a:pt x="474" y="17117"/>
                      <a:pt x="1876" y="20504"/>
                      <a:pt x="4373" y="23000"/>
                    </a:cubicBezTo>
                    <a:cubicBezTo>
                      <a:pt x="6869" y="25496"/>
                      <a:pt x="10255" y="26899"/>
                      <a:pt x="13785" y="268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51" name="任意多边形: 形状 69150">
                <a:extLst>
                  <a:ext uri="{FF2B5EF4-FFF2-40B4-BE49-F238E27FC236}">
                    <a16:creationId xmlns:a16="http://schemas.microsoft.com/office/drawing/2014/main" id="{9228C47D-B372-48A6-6167-5AC5C32F8D7E}"/>
                  </a:ext>
                </a:extLst>
              </p:cNvPr>
              <p:cNvSpPr/>
              <p:nvPr/>
            </p:nvSpPr>
            <p:spPr>
              <a:xfrm>
                <a:off x="5664837" y="2883505"/>
                <a:ext cx="26623" cy="26623"/>
              </a:xfrm>
              <a:custGeom>
                <a:avLst/>
                <a:gdLst>
                  <a:gd name="connsiteX0" fmla="*/ 13708 w 26623"/>
                  <a:gd name="connsiteY0" fmla="*/ 26866 h 26623"/>
                  <a:gd name="connsiteX1" fmla="*/ 23121 w 26623"/>
                  <a:gd name="connsiteY1" fmla="*/ 22968 h 26623"/>
                  <a:gd name="connsiteX2" fmla="*/ 27020 w 26623"/>
                  <a:gd name="connsiteY2" fmla="*/ 13555 h 26623"/>
                  <a:gd name="connsiteX3" fmla="*/ 23121 w 26623"/>
                  <a:gd name="connsiteY3" fmla="*/ 4142 h 26623"/>
                  <a:gd name="connsiteX4" fmla="*/ 13708 w 26623"/>
                  <a:gd name="connsiteY4" fmla="*/ 243 h 26623"/>
                  <a:gd name="connsiteX5" fmla="*/ 4296 w 26623"/>
                  <a:gd name="connsiteY5" fmla="*/ 4142 h 26623"/>
                  <a:gd name="connsiteX6" fmla="*/ 397 w 26623"/>
                  <a:gd name="connsiteY6" fmla="*/ 13555 h 26623"/>
                  <a:gd name="connsiteX7" fmla="*/ 4296 w 26623"/>
                  <a:gd name="connsiteY7" fmla="*/ 22968 h 26623"/>
                  <a:gd name="connsiteX8" fmla="*/ 13708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866"/>
                    </a:moveTo>
                    <a:cubicBezTo>
                      <a:pt x="17239" y="26866"/>
                      <a:pt x="20625" y="25464"/>
                      <a:pt x="23121" y="22968"/>
                    </a:cubicBezTo>
                    <a:cubicBezTo>
                      <a:pt x="25617" y="20471"/>
                      <a:pt x="27020" y="17085"/>
                      <a:pt x="27020" y="13555"/>
                    </a:cubicBezTo>
                    <a:cubicBezTo>
                      <a:pt x="27020" y="10025"/>
                      <a:pt x="25617" y="6638"/>
                      <a:pt x="23121" y="4142"/>
                    </a:cubicBezTo>
                    <a:cubicBezTo>
                      <a:pt x="20625" y="1646"/>
                      <a:pt x="17239" y="243"/>
                      <a:pt x="13708" y="243"/>
                    </a:cubicBezTo>
                    <a:cubicBezTo>
                      <a:pt x="10178" y="243"/>
                      <a:pt x="6792" y="1646"/>
                      <a:pt x="4296" y="4142"/>
                    </a:cubicBezTo>
                    <a:cubicBezTo>
                      <a:pt x="1799" y="6638"/>
                      <a:pt x="397" y="10025"/>
                      <a:pt x="397" y="13555"/>
                    </a:cubicBezTo>
                    <a:cubicBezTo>
                      <a:pt x="397" y="17085"/>
                      <a:pt x="1799" y="20471"/>
                      <a:pt x="4296" y="22968"/>
                    </a:cubicBezTo>
                    <a:cubicBezTo>
                      <a:pt x="6792" y="25464"/>
                      <a:pt x="10178" y="26866"/>
                      <a:pt x="13708" y="268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52" name="任意多边形: 形状 69151">
                <a:extLst>
                  <a:ext uri="{FF2B5EF4-FFF2-40B4-BE49-F238E27FC236}">
                    <a16:creationId xmlns:a16="http://schemas.microsoft.com/office/drawing/2014/main" id="{2387A996-8B84-E554-6632-C516DFA04EA9}"/>
                  </a:ext>
                </a:extLst>
              </p:cNvPr>
              <p:cNvSpPr/>
              <p:nvPr/>
            </p:nvSpPr>
            <p:spPr>
              <a:xfrm>
                <a:off x="6479417" y="2356846"/>
                <a:ext cx="26623" cy="26623"/>
              </a:xfrm>
              <a:custGeom>
                <a:avLst/>
                <a:gdLst>
                  <a:gd name="connsiteX0" fmla="*/ 13777 w 26623"/>
                  <a:gd name="connsiteY0" fmla="*/ 26822 h 26623"/>
                  <a:gd name="connsiteX1" fmla="*/ 23190 w 26623"/>
                  <a:gd name="connsiteY1" fmla="*/ 22923 h 26623"/>
                  <a:gd name="connsiteX2" fmla="*/ 27089 w 26623"/>
                  <a:gd name="connsiteY2" fmla="*/ 13511 h 26623"/>
                  <a:gd name="connsiteX3" fmla="*/ 23190 w 26623"/>
                  <a:gd name="connsiteY3" fmla="*/ 4098 h 26623"/>
                  <a:gd name="connsiteX4" fmla="*/ 13777 w 26623"/>
                  <a:gd name="connsiteY4" fmla="*/ 199 h 26623"/>
                  <a:gd name="connsiteX5" fmla="*/ 4364 w 26623"/>
                  <a:gd name="connsiteY5" fmla="*/ 4098 h 26623"/>
                  <a:gd name="connsiteX6" fmla="*/ 465 w 26623"/>
                  <a:gd name="connsiteY6" fmla="*/ 13511 h 26623"/>
                  <a:gd name="connsiteX7" fmla="*/ 4364 w 26623"/>
                  <a:gd name="connsiteY7" fmla="*/ 22923 h 26623"/>
                  <a:gd name="connsiteX8" fmla="*/ 13777 w 26623"/>
                  <a:gd name="connsiteY8" fmla="*/ 268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822"/>
                    </a:moveTo>
                    <a:cubicBezTo>
                      <a:pt x="17307" y="26822"/>
                      <a:pt x="20693" y="25420"/>
                      <a:pt x="23190" y="22923"/>
                    </a:cubicBezTo>
                    <a:cubicBezTo>
                      <a:pt x="25686" y="20427"/>
                      <a:pt x="27089" y="17041"/>
                      <a:pt x="27089" y="13511"/>
                    </a:cubicBezTo>
                    <a:cubicBezTo>
                      <a:pt x="27089" y="9980"/>
                      <a:pt x="25686" y="6594"/>
                      <a:pt x="23190" y="4098"/>
                    </a:cubicBezTo>
                    <a:cubicBezTo>
                      <a:pt x="20693" y="1602"/>
                      <a:pt x="17307" y="199"/>
                      <a:pt x="13777" y="199"/>
                    </a:cubicBezTo>
                    <a:cubicBezTo>
                      <a:pt x="10247" y="199"/>
                      <a:pt x="6860" y="1602"/>
                      <a:pt x="4364" y="4098"/>
                    </a:cubicBezTo>
                    <a:cubicBezTo>
                      <a:pt x="1868" y="6594"/>
                      <a:pt x="465" y="9980"/>
                      <a:pt x="465" y="13511"/>
                    </a:cubicBezTo>
                    <a:cubicBezTo>
                      <a:pt x="465" y="17041"/>
                      <a:pt x="1868" y="20427"/>
                      <a:pt x="4364" y="22923"/>
                    </a:cubicBezTo>
                    <a:cubicBezTo>
                      <a:pt x="6860" y="25420"/>
                      <a:pt x="10247" y="26822"/>
                      <a:pt x="13777" y="268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53" name="任意多边形: 形状 69152">
                <a:extLst>
                  <a:ext uri="{FF2B5EF4-FFF2-40B4-BE49-F238E27FC236}">
                    <a16:creationId xmlns:a16="http://schemas.microsoft.com/office/drawing/2014/main" id="{FA6F8170-DDDB-5D4F-929F-27BC14A3E936}"/>
                  </a:ext>
                </a:extLst>
              </p:cNvPr>
              <p:cNvSpPr/>
              <p:nvPr/>
            </p:nvSpPr>
            <p:spPr>
              <a:xfrm>
                <a:off x="5918690" y="2689208"/>
                <a:ext cx="26623" cy="26623"/>
              </a:xfrm>
              <a:custGeom>
                <a:avLst/>
                <a:gdLst>
                  <a:gd name="connsiteX0" fmla="*/ 13730 w 26623"/>
                  <a:gd name="connsiteY0" fmla="*/ 26850 h 26623"/>
                  <a:gd name="connsiteX1" fmla="*/ 23143 w 26623"/>
                  <a:gd name="connsiteY1" fmla="*/ 22951 h 26623"/>
                  <a:gd name="connsiteX2" fmla="*/ 27041 w 26623"/>
                  <a:gd name="connsiteY2" fmla="*/ 13539 h 26623"/>
                  <a:gd name="connsiteX3" fmla="*/ 23143 w 26623"/>
                  <a:gd name="connsiteY3" fmla="*/ 4126 h 26623"/>
                  <a:gd name="connsiteX4" fmla="*/ 13730 w 26623"/>
                  <a:gd name="connsiteY4" fmla="*/ 227 h 26623"/>
                  <a:gd name="connsiteX5" fmla="*/ 4317 w 26623"/>
                  <a:gd name="connsiteY5" fmla="*/ 4126 h 26623"/>
                  <a:gd name="connsiteX6" fmla="*/ 418 w 26623"/>
                  <a:gd name="connsiteY6" fmla="*/ 13539 h 26623"/>
                  <a:gd name="connsiteX7" fmla="*/ 4317 w 26623"/>
                  <a:gd name="connsiteY7" fmla="*/ 22951 h 26623"/>
                  <a:gd name="connsiteX8" fmla="*/ 13730 w 26623"/>
                  <a:gd name="connsiteY8" fmla="*/ 268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0" y="26850"/>
                    </a:moveTo>
                    <a:cubicBezTo>
                      <a:pt x="17260" y="26850"/>
                      <a:pt x="20646" y="25448"/>
                      <a:pt x="23143" y="22951"/>
                    </a:cubicBezTo>
                    <a:cubicBezTo>
                      <a:pt x="25639" y="20455"/>
                      <a:pt x="27041" y="17069"/>
                      <a:pt x="27041" y="13539"/>
                    </a:cubicBezTo>
                    <a:cubicBezTo>
                      <a:pt x="27041" y="10008"/>
                      <a:pt x="25639" y="6622"/>
                      <a:pt x="23143" y="4126"/>
                    </a:cubicBezTo>
                    <a:cubicBezTo>
                      <a:pt x="20646" y="1630"/>
                      <a:pt x="17260" y="227"/>
                      <a:pt x="13730" y="227"/>
                    </a:cubicBezTo>
                    <a:cubicBezTo>
                      <a:pt x="10200" y="227"/>
                      <a:pt x="6813" y="1630"/>
                      <a:pt x="4317" y="4126"/>
                    </a:cubicBezTo>
                    <a:cubicBezTo>
                      <a:pt x="1821" y="6622"/>
                      <a:pt x="418" y="10008"/>
                      <a:pt x="418" y="13539"/>
                    </a:cubicBezTo>
                    <a:cubicBezTo>
                      <a:pt x="418" y="17069"/>
                      <a:pt x="1821" y="20455"/>
                      <a:pt x="4317" y="22951"/>
                    </a:cubicBezTo>
                    <a:cubicBezTo>
                      <a:pt x="6813" y="25448"/>
                      <a:pt x="10200" y="26850"/>
                      <a:pt x="13730" y="268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54" name="任意多边形: 形状 69153">
                <a:extLst>
                  <a:ext uri="{FF2B5EF4-FFF2-40B4-BE49-F238E27FC236}">
                    <a16:creationId xmlns:a16="http://schemas.microsoft.com/office/drawing/2014/main" id="{39C68FF5-B12E-065B-704C-EDFF37416FE2}"/>
                  </a:ext>
                </a:extLst>
              </p:cNvPr>
              <p:cNvSpPr/>
              <p:nvPr/>
            </p:nvSpPr>
            <p:spPr>
              <a:xfrm>
                <a:off x="7554245" y="3204903"/>
                <a:ext cx="26623" cy="26623"/>
              </a:xfrm>
              <a:custGeom>
                <a:avLst/>
                <a:gdLst>
                  <a:gd name="connsiteX0" fmla="*/ 13867 w 26623"/>
                  <a:gd name="connsiteY0" fmla="*/ 26893 h 26623"/>
                  <a:gd name="connsiteX1" fmla="*/ 23280 w 26623"/>
                  <a:gd name="connsiteY1" fmla="*/ 22995 h 26623"/>
                  <a:gd name="connsiteX2" fmla="*/ 27179 w 26623"/>
                  <a:gd name="connsiteY2" fmla="*/ 13582 h 26623"/>
                  <a:gd name="connsiteX3" fmla="*/ 23280 w 26623"/>
                  <a:gd name="connsiteY3" fmla="*/ 4169 h 26623"/>
                  <a:gd name="connsiteX4" fmla="*/ 13867 w 26623"/>
                  <a:gd name="connsiteY4" fmla="*/ 270 h 26623"/>
                  <a:gd name="connsiteX5" fmla="*/ 4454 w 26623"/>
                  <a:gd name="connsiteY5" fmla="*/ 4169 h 26623"/>
                  <a:gd name="connsiteX6" fmla="*/ 556 w 26623"/>
                  <a:gd name="connsiteY6" fmla="*/ 13582 h 26623"/>
                  <a:gd name="connsiteX7" fmla="*/ 4454 w 26623"/>
                  <a:gd name="connsiteY7" fmla="*/ 22995 h 26623"/>
                  <a:gd name="connsiteX8" fmla="*/ 13867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7" y="26893"/>
                    </a:moveTo>
                    <a:cubicBezTo>
                      <a:pt x="17397" y="26893"/>
                      <a:pt x="20784" y="25491"/>
                      <a:pt x="23280" y="22995"/>
                    </a:cubicBezTo>
                    <a:cubicBezTo>
                      <a:pt x="25776" y="20498"/>
                      <a:pt x="27179" y="17112"/>
                      <a:pt x="27179" y="13582"/>
                    </a:cubicBezTo>
                    <a:cubicBezTo>
                      <a:pt x="27179" y="10052"/>
                      <a:pt x="25776" y="6665"/>
                      <a:pt x="23280" y="4169"/>
                    </a:cubicBezTo>
                    <a:cubicBezTo>
                      <a:pt x="20784" y="1673"/>
                      <a:pt x="17397" y="270"/>
                      <a:pt x="13867" y="270"/>
                    </a:cubicBezTo>
                    <a:cubicBezTo>
                      <a:pt x="10337" y="270"/>
                      <a:pt x="6951" y="1673"/>
                      <a:pt x="4454" y="4169"/>
                    </a:cubicBezTo>
                    <a:cubicBezTo>
                      <a:pt x="1958" y="6665"/>
                      <a:pt x="556" y="10052"/>
                      <a:pt x="556" y="13582"/>
                    </a:cubicBezTo>
                    <a:cubicBezTo>
                      <a:pt x="556" y="17112"/>
                      <a:pt x="1958" y="20498"/>
                      <a:pt x="4454" y="22995"/>
                    </a:cubicBezTo>
                    <a:cubicBezTo>
                      <a:pt x="6951" y="25491"/>
                      <a:pt x="10337" y="26893"/>
                      <a:pt x="13867" y="268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55" name="任意多边形: 形状 69154">
                <a:extLst>
                  <a:ext uri="{FF2B5EF4-FFF2-40B4-BE49-F238E27FC236}">
                    <a16:creationId xmlns:a16="http://schemas.microsoft.com/office/drawing/2014/main" id="{0EC5D053-491D-8720-4BFD-76DE8B281F72}"/>
                  </a:ext>
                </a:extLst>
              </p:cNvPr>
              <p:cNvSpPr/>
              <p:nvPr/>
            </p:nvSpPr>
            <p:spPr>
              <a:xfrm>
                <a:off x="6237696" y="3320908"/>
                <a:ext cx="26623" cy="26623"/>
              </a:xfrm>
              <a:custGeom>
                <a:avLst/>
                <a:gdLst>
                  <a:gd name="connsiteX0" fmla="*/ 13757 w 26623"/>
                  <a:gd name="connsiteY0" fmla="*/ 26903 h 26623"/>
                  <a:gd name="connsiteX1" fmla="*/ 23169 w 26623"/>
                  <a:gd name="connsiteY1" fmla="*/ 23004 h 26623"/>
                  <a:gd name="connsiteX2" fmla="*/ 27068 w 26623"/>
                  <a:gd name="connsiteY2" fmla="*/ 13592 h 26623"/>
                  <a:gd name="connsiteX3" fmla="*/ 23169 w 26623"/>
                  <a:gd name="connsiteY3" fmla="*/ 4179 h 26623"/>
                  <a:gd name="connsiteX4" fmla="*/ 13757 w 26623"/>
                  <a:gd name="connsiteY4" fmla="*/ 280 h 26623"/>
                  <a:gd name="connsiteX5" fmla="*/ 4344 w 26623"/>
                  <a:gd name="connsiteY5" fmla="*/ 4179 h 26623"/>
                  <a:gd name="connsiteX6" fmla="*/ 445 w 26623"/>
                  <a:gd name="connsiteY6" fmla="*/ 13592 h 26623"/>
                  <a:gd name="connsiteX7" fmla="*/ 4344 w 26623"/>
                  <a:gd name="connsiteY7" fmla="*/ 23004 h 26623"/>
                  <a:gd name="connsiteX8" fmla="*/ 13757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03"/>
                    </a:moveTo>
                    <a:cubicBezTo>
                      <a:pt x="17287" y="26903"/>
                      <a:pt x="20673" y="25501"/>
                      <a:pt x="23169" y="23004"/>
                    </a:cubicBezTo>
                    <a:cubicBezTo>
                      <a:pt x="25666" y="20508"/>
                      <a:pt x="27068" y="17122"/>
                      <a:pt x="27068" y="13592"/>
                    </a:cubicBezTo>
                    <a:cubicBezTo>
                      <a:pt x="27068" y="10061"/>
                      <a:pt x="25666" y="6675"/>
                      <a:pt x="23169" y="4179"/>
                    </a:cubicBezTo>
                    <a:cubicBezTo>
                      <a:pt x="20673" y="1683"/>
                      <a:pt x="17287" y="280"/>
                      <a:pt x="13757" y="280"/>
                    </a:cubicBezTo>
                    <a:cubicBezTo>
                      <a:pt x="10226" y="280"/>
                      <a:pt x="6840" y="1683"/>
                      <a:pt x="4344" y="4179"/>
                    </a:cubicBezTo>
                    <a:cubicBezTo>
                      <a:pt x="1848" y="6675"/>
                      <a:pt x="445" y="10061"/>
                      <a:pt x="445" y="13592"/>
                    </a:cubicBezTo>
                    <a:cubicBezTo>
                      <a:pt x="445" y="17122"/>
                      <a:pt x="1848" y="20508"/>
                      <a:pt x="4344" y="23004"/>
                    </a:cubicBezTo>
                    <a:cubicBezTo>
                      <a:pt x="6840" y="25501"/>
                      <a:pt x="10226" y="26903"/>
                      <a:pt x="13757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56" name="任意多边形: 形状 69155">
                <a:extLst>
                  <a:ext uri="{FF2B5EF4-FFF2-40B4-BE49-F238E27FC236}">
                    <a16:creationId xmlns:a16="http://schemas.microsoft.com/office/drawing/2014/main" id="{66198F12-6870-EA15-ED41-81055A210F69}"/>
                  </a:ext>
                </a:extLst>
              </p:cNvPr>
              <p:cNvSpPr/>
              <p:nvPr/>
            </p:nvSpPr>
            <p:spPr>
              <a:xfrm>
                <a:off x="6360030" y="2767852"/>
                <a:ext cx="26623" cy="26623"/>
              </a:xfrm>
              <a:custGeom>
                <a:avLst/>
                <a:gdLst>
                  <a:gd name="connsiteX0" fmla="*/ 13767 w 26623"/>
                  <a:gd name="connsiteY0" fmla="*/ 26857 h 26623"/>
                  <a:gd name="connsiteX1" fmla="*/ 23180 w 26623"/>
                  <a:gd name="connsiteY1" fmla="*/ 22958 h 26623"/>
                  <a:gd name="connsiteX2" fmla="*/ 27078 w 26623"/>
                  <a:gd name="connsiteY2" fmla="*/ 13545 h 26623"/>
                  <a:gd name="connsiteX3" fmla="*/ 23180 w 26623"/>
                  <a:gd name="connsiteY3" fmla="*/ 4132 h 26623"/>
                  <a:gd name="connsiteX4" fmla="*/ 13767 w 26623"/>
                  <a:gd name="connsiteY4" fmla="*/ 234 h 26623"/>
                  <a:gd name="connsiteX5" fmla="*/ 4354 w 26623"/>
                  <a:gd name="connsiteY5" fmla="*/ 4132 h 26623"/>
                  <a:gd name="connsiteX6" fmla="*/ 455 w 26623"/>
                  <a:gd name="connsiteY6" fmla="*/ 13545 h 26623"/>
                  <a:gd name="connsiteX7" fmla="*/ 4354 w 26623"/>
                  <a:gd name="connsiteY7" fmla="*/ 22958 h 26623"/>
                  <a:gd name="connsiteX8" fmla="*/ 13767 w 26623"/>
                  <a:gd name="connsiteY8" fmla="*/ 268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7" y="26857"/>
                    </a:moveTo>
                    <a:cubicBezTo>
                      <a:pt x="17297" y="26857"/>
                      <a:pt x="20683" y="25454"/>
                      <a:pt x="23180" y="22958"/>
                    </a:cubicBezTo>
                    <a:cubicBezTo>
                      <a:pt x="25676" y="20462"/>
                      <a:pt x="27078" y="17075"/>
                      <a:pt x="27078" y="13545"/>
                    </a:cubicBezTo>
                    <a:cubicBezTo>
                      <a:pt x="27078" y="10015"/>
                      <a:pt x="25676" y="6629"/>
                      <a:pt x="23180" y="4132"/>
                    </a:cubicBezTo>
                    <a:cubicBezTo>
                      <a:pt x="20683" y="1636"/>
                      <a:pt x="17297" y="234"/>
                      <a:pt x="13767" y="234"/>
                    </a:cubicBezTo>
                    <a:cubicBezTo>
                      <a:pt x="10237" y="234"/>
                      <a:pt x="6850" y="1636"/>
                      <a:pt x="4354" y="4132"/>
                    </a:cubicBezTo>
                    <a:cubicBezTo>
                      <a:pt x="1858" y="6629"/>
                      <a:pt x="455" y="10015"/>
                      <a:pt x="455" y="13545"/>
                    </a:cubicBezTo>
                    <a:cubicBezTo>
                      <a:pt x="455" y="17075"/>
                      <a:pt x="1858" y="20462"/>
                      <a:pt x="4354" y="22958"/>
                    </a:cubicBezTo>
                    <a:cubicBezTo>
                      <a:pt x="6850" y="25454"/>
                      <a:pt x="10237" y="26857"/>
                      <a:pt x="13767" y="268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57" name="任意多边形: 形状 69156">
                <a:extLst>
                  <a:ext uri="{FF2B5EF4-FFF2-40B4-BE49-F238E27FC236}">
                    <a16:creationId xmlns:a16="http://schemas.microsoft.com/office/drawing/2014/main" id="{EEA4E752-12E3-AA72-5465-B15C5C913C3B}"/>
                  </a:ext>
                </a:extLst>
              </p:cNvPr>
              <p:cNvSpPr/>
              <p:nvPr/>
            </p:nvSpPr>
            <p:spPr>
              <a:xfrm>
                <a:off x="7990404" y="2959793"/>
                <a:ext cx="26623" cy="26623"/>
              </a:xfrm>
              <a:custGeom>
                <a:avLst/>
                <a:gdLst>
                  <a:gd name="connsiteX0" fmla="*/ 13904 w 26623"/>
                  <a:gd name="connsiteY0" fmla="*/ 26873 h 26623"/>
                  <a:gd name="connsiteX1" fmla="*/ 23317 w 26623"/>
                  <a:gd name="connsiteY1" fmla="*/ 22974 h 26623"/>
                  <a:gd name="connsiteX2" fmla="*/ 27215 w 26623"/>
                  <a:gd name="connsiteY2" fmla="*/ 13561 h 26623"/>
                  <a:gd name="connsiteX3" fmla="*/ 23317 w 26623"/>
                  <a:gd name="connsiteY3" fmla="*/ 4149 h 26623"/>
                  <a:gd name="connsiteX4" fmla="*/ 13904 w 26623"/>
                  <a:gd name="connsiteY4" fmla="*/ 250 h 26623"/>
                  <a:gd name="connsiteX5" fmla="*/ 4491 w 26623"/>
                  <a:gd name="connsiteY5" fmla="*/ 4149 h 26623"/>
                  <a:gd name="connsiteX6" fmla="*/ 592 w 26623"/>
                  <a:gd name="connsiteY6" fmla="*/ 13561 h 26623"/>
                  <a:gd name="connsiteX7" fmla="*/ 4491 w 26623"/>
                  <a:gd name="connsiteY7" fmla="*/ 22974 h 26623"/>
                  <a:gd name="connsiteX8" fmla="*/ 13904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4" y="26873"/>
                    </a:moveTo>
                    <a:cubicBezTo>
                      <a:pt x="17434" y="26873"/>
                      <a:pt x="20820" y="25470"/>
                      <a:pt x="23317" y="22974"/>
                    </a:cubicBezTo>
                    <a:cubicBezTo>
                      <a:pt x="25813" y="20478"/>
                      <a:pt x="27215" y="17092"/>
                      <a:pt x="27215" y="13561"/>
                    </a:cubicBezTo>
                    <a:cubicBezTo>
                      <a:pt x="27215" y="10031"/>
                      <a:pt x="25813" y="6645"/>
                      <a:pt x="23317" y="4149"/>
                    </a:cubicBezTo>
                    <a:cubicBezTo>
                      <a:pt x="20820" y="1652"/>
                      <a:pt x="17434" y="250"/>
                      <a:pt x="13904" y="250"/>
                    </a:cubicBezTo>
                    <a:cubicBezTo>
                      <a:pt x="10374" y="250"/>
                      <a:pt x="6987" y="1652"/>
                      <a:pt x="4491" y="4149"/>
                    </a:cubicBezTo>
                    <a:cubicBezTo>
                      <a:pt x="1995" y="6645"/>
                      <a:pt x="592" y="10031"/>
                      <a:pt x="592" y="13561"/>
                    </a:cubicBezTo>
                    <a:cubicBezTo>
                      <a:pt x="592" y="17092"/>
                      <a:pt x="1995" y="20478"/>
                      <a:pt x="4491" y="22974"/>
                    </a:cubicBezTo>
                    <a:cubicBezTo>
                      <a:pt x="6987" y="25470"/>
                      <a:pt x="10374" y="26873"/>
                      <a:pt x="13904" y="268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58" name="任意多边形: 形状 69157">
                <a:extLst>
                  <a:ext uri="{FF2B5EF4-FFF2-40B4-BE49-F238E27FC236}">
                    <a16:creationId xmlns:a16="http://schemas.microsoft.com/office/drawing/2014/main" id="{4CDCC460-E122-2FAF-E76C-24CC1B93CF31}"/>
                  </a:ext>
                </a:extLst>
              </p:cNvPr>
              <p:cNvSpPr/>
              <p:nvPr/>
            </p:nvSpPr>
            <p:spPr>
              <a:xfrm>
                <a:off x="5920361" y="3795707"/>
                <a:ext cx="26623" cy="26623"/>
              </a:xfrm>
              <a:custGeom>
                <a:avLst/>
                <a:gdLst>
                  <a:gd name="connsiteX0" fmla="*/ 13730 w 26623"/>
                  <a:gd name="connsiteY0" fmla="*/ 26943 h 26623"/>
                  <a:gd name="connsiteX1" fmla="*/ 23143 w 26623"/>
                  <a:gd name="connsiteY1" fmla="*/ 23044 h 26623"/>
                  <a:gd name="connsiteX2" fmla="*/ 27042 w 26623"/>
                  <a:gd name="connsiteY2" fmla="*/ 13632 h 26623"/>
                  <a:gd name="connsiteX3" fmla="*/ 23143 w 26623"/>
                  <a:gd name="connsiteY3" fmla="*/ 4219 h 26623"/>
                  <a:gd name="connsiteX4" fmla="*/ 13730 w 26623"/>
                  <a:gd name="connsiteY4" fmla="*/ 320 h 26623"/>
                  <a:gd name="connsiteX5" fmla="*/ 4317 w 26623"/>
                  <a:gd name="connsiteY5" fmla="*/ 4219 h 26623"/>
                  <a:gd name="connsiteX6" fmla="*/ 418 w 26623"/>
                  <a:gd name="connsiteY6" fmla="*/ 13632 h 26623"/>
                  <a:gd name="connsiteX7" fmla="*/ 4317 w 26623"/>
                  <a:gd name="connsiteY7" fmla="*/ 23044 h 26623"/>
                  <a:gd name="connsiteX8" fmla="*/ 13730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0" y="26943"/>
                    </a:moveTo>
                    <a:cubicBezTo>
                      <a:pt x="17260" y="26943"/>
                      <a:pt x="20646" y="25541"/>
                      <a:pt x="23143" y="23044"/>
                    </a:cubicBezTo>
                    <a:cubicBezTo>
                      <a:pt x="25639" y="20548"/>
                      <a:pt x="27042" y="17162"/>
                      <a:pt x="27042" y="13632"/>
                    </a:cubicBezTo>
                    <a:cubicBezTo>
                      <a:pt x="27042" y="10101"/>
                      <a:pt x="25639" y="6715"/>
                      <a:pt x="23143" y="4219"/>
                    </a:cubicBezTo>
                    <a:cubicBezTo>
                      <a:pt x="20646" y="1723"/>
                      <a:pt x="17260" y="320"/>
                      <a:pt x="13730" y="320"/>
                    </a:cubicBezTo>
                    <a:cubicBezTo>
                      <a:pt x="10200" y="320"/>
                      <a:pt x="6814" y="1723"/>
                      <a:pt x="4317" y="4219"/>
                    </a:cubicBezTo>
                    <a:cubicBezTo>
                      <a:pt x="1821" y="6715"/>
                      <a:pt x="418" y="10101"/>
                      <a:pt x="418" y="13632"/>
                    </a:cubicBezTo>
                    <a:cubicBezTo>
                      <a:pt x="418" y="17162"/>
                      <a:pt x="1821" y="20548"/>
                      <a:pt x="4317" y="23044"/>
                    </a:cubicBezTo>
                    <a:cubicBezTo>
                      <a:pt x="6814" y="25541"/>
                      <a:pt x="10200" y="26943"/>
                      <a:pt x="13730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59" name="任意多边形: 形状 69158">
                <a:extLst>
                  <a:ext uri="{FF2B5EF4-FFF2-40B4-BE49-F238E27FC236}">
                    <a16:creationId xmlns:a16="http://schemas.microsoft.com/office/drawing/2014/main" id="{B0D52261-E0E1-7041-FECA-4E78E8F3C77B}"/>
                  </a:ext>
                </a:extLst>
              </p:cNvPr>
              <p:cNvSpPr/>
              <p:nvPr/>
            </p:nvSpPr>
            <p:spPr>
              <a:xfrm>
                <a:off x="6357653" y="2609639"/>
                <a:ext cx="26623" cy="26623"/>
              </a:xfrm>
              <a:custGeom>
                <a:avLst/>
                <a:gdLst>
                  <a:gd name="connsiteX0" fmla="*/ 13767 w 26623"/>
                  <a:gd name="connsiteY0" fmla="*/ 26843 h 26623"/>
                  <a:gd name="connsiteX1" fmla="*/ 23179 w 26623"/>
                  <a:gd name="connsiteY1" fmla="*/ 22945 h 26623"/>
                  <a:gd name="connsiteX2" fmla="*/ 27078 w 26623"/>
                  <a:gd name="connsiteY2" fmla="*/ 13532 h 26623"/>
                  <a:gd name="connsiteX3" fmla="*/ 23179 w 26623"/>
                  <a:gd name="connsiteY3" fmla="*/ 4119 h 26623"/>
                  <a:gd name="connsiteX4" fmla="*/ 13767 w 26623"/>
                  <a:gd name="connsiteY4" fmla="*/ 220 h 26623"/>
                  <a:gd name="connsiteX5" fmla="*/ 4354 w 26623"/>
                  <a:gd name="connsiteY5" fmla="*/ 4119 h 26623"/>
                  <a:gd name="connsiteX6" fmla="*/ 455 w 26623"/>
                  <a:gd name="connsiteY6" fmla="*/ 13532 h 26623"/>
                  <a:gd name="connsiteX7" fmla="*/ 4354 w 26623"/>
                  <a:gd name="connsiteY7" fmla="*/ 22945 h 26623"/>
                  <a:gd name="connsiteX8" fmla="*/ 13767 w 26623"/>
                  <a:gd name="connsiteY8" fmla="*/ 268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7" y="26843"/>
                    </a:moveTo>
                    <a:cubicBezTo>
                      <a:pt x="17297" y="26843"/>
                      <a:pt x="20683" y="25441"/>
                      <a:pt x="23179" y="22945"/>
                    </a:cubicBezTo>
                    <a:cubicBezTo>
                      <a:pt x="25676" y="20448"/>
                      <a:pt x="27078" y="17062"/>
                      <a:pt x="27078" y="13532"/>
                    </a:cubicBezTo>
                    <a:cubicBezTo>
                      <a:pt x="27078" y="10002"/>
                      <a:pt x="25676" y="6615"/>
                      <a:pt x="23179" y="4119"/>
                    </a:cubicBezTo>
                    <a:cubicBezTo>
                      <a:pt x="20683" y="1623"/>
                      <a:pt x="17297" y="220"/>
                      <a:pt x="13767" y="220"/>
                    </a:cubicBezTo>
                    <a:cubicBezTo>
                      <a:pt x="10236" y="220"/>
                      <a:pt x="6850" y="1623"/>
                      <a:pt x="4354" y="4119"/>
                    </a:cubicBezTo>
                    <a:cubicBezTo>
                      <a:pt x="1858" y="6615"/>
                      <a:pt x="455" y="10002"/>
                      <a:pt x="455" y="13532"/>
                    </a:cubicBezTo>
                    <a:cubicBezTo>
                      <a:pt x="455" y="17062"/>
                      <a:pt x="1858" y="20448"/>
                      <a:pt x="4354" y="22945"/>
                    </a:cubicBezTo>
                    <a:cubicBezTo>
                      <a:pt x="6850" y="25441"/>
                      <a:pt x="10236" y="26843"/>
                      <a:pt x="13767" y="268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60" name="任意多边形: 形状 69159">
                <a:extLst>
                  <a:ext uri="{FF2B5EF4-FFF2-40B4-BE49-F238E27FC236}">
                    <a16:creationId xmlns:a16="http://schemas.microsoft.com/office/drawing/2014/main" id="{E4CC7B0F-9E3D-035D-AF15-D50D24DE799E}"/>
                  </a:ext>
                </a:extLst>
              </p:cNvPr>
              <p:cNvSpPr/>
              <p:nvPr/>
            </p:nvSpPr>
            <p:spPr>
              <a:xfrm>
                <a:off x="6938384" y="3324175"/>
                <a:ext cx="26623" cy="26623"/>
              </a:xfrm>
              <a:custGeom>
                <a:avLst/>
                <a:gdLst>
                  <a:gd name="connsiteX0" fmla="*/ 13815 w 26623"/>
                  <a:gd name="connsiteY0" fmla="*/ 26903 h 26623"/>
                  <a:gd name="connsiteX1" fmla="*/ 23228 w 26623"/>
                  <a:gd name="connsiteY1" fmla="*/ 23005 h 26623"/>
                  <a:gd name="connsiteX2" fmla="*/ 27127 w 26623"/>
                  <a:gd name="connsiteY2" fmla="*/ 13592 h 26623"/>
                  <a:gd name="connsiteX3" fmla="*/ 23228 w 26623"/>
                  <a:gd name="connsiteY3" fmla="*/ 4179 h 26623"/>
                  <a:gd name="connsiteX4" fmla="*/ 13815 w 26623"/>
                  <a:gd name="connsiteY4" fmla="*/ 280 h 26623"/>
                  <a:gd name="connsiteX5" fmla="*/ 4403 w 26623"/>
                  <a:gd name="connsiteY5" fmla="*/ 4179 h 26623"/>
                  <a:gd name="connsiteX6" fmla="*/ 504 w 26623"/>
                  <a:gd name="connsiteY6" fmla="*/ 13592 h 26623"/>
                  <a:gd name="connsiteX7" fmla="*/ 4403 w 26623"/>
                  <a:gd name="connsiteY7" fmla="*/ 23005 h 26623"/>
                  <a:gd name="connsiteX8" fmla="*/ 13815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6903"/>
                    </a:moveTo>
                    <a:cubicBezTo>
                      <a:pt x="17346" y="26903"/>
                      <a:pt x="20732" y="25501"/>
                      <a:pt x="23228" y="23005"/>
                    </a:cubicBezTo>
                    <a:cubicBezTo>
                      <a:pt x="25724" y="20508"/>
                      <a:pt x="27127" y="17122"/>
                      <a:pt x="27127" y="13592"/>
                    </a:cubicBezTo>
                    <a:cubicBezTo>
                      <a:pt x="27127" y="10062"/>
                      <a:pt x="25724" y="6675"/>
                      <a:pt x="23228" y="4179"/>
                    </a:cubicBezTo>
                    <a:cubicBezTo>
                      <a:pt x="20732" y="1683"/>
                      <a:pt x="17346" y="280"/>
                      <a:pt x="13815" y="280"/>
                    </a:cubicBezTo>
                    <a:cubicBezTo>
                      <a:pt x="10285" y="280"/>
                      <a:pt x="6899" y="1683"/>
                      <a:pt x="4403" y="4179"/>
                    </a:cubicBezTo>
                    <a:cubicBezTo>
                      <a:pt x="1906" y="6675"/>
                      <a:pt x="504" y="10062"/>
                      <a:pt x="504" y="13592"/>
                    </a:cubicBezTo>
                    <a:cubicBezTo>
                      <a:pt x="504" y="17122"/>
                      <a:pt x="1906" y="20508"/>
                      <a:pt x="4403" y="23005"/>
                    </a:cubicBezTo>
                    <a:cubicBezTo>
                      <a:pt x="6899" y="25501"/>
                      <a:pt x="10285" y="26903"/>
                      <a:pt x="13815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61" name="任意多边形: 形状 69160">
                <a:extLst>
                  <a:ext uri="{FF2B5EF4-FFF2-40B4-BE49-F238E27FC236}">
                    <a16:creationId xmlns:a16="http://schemas.microsoft.com/office/drawing/2014/main" id="{E2FE88F6-216C-363E-AA76-3C8B96458E66}"/>
                  </a:ext>
                </a:extLst>
              </p:cNvPr>
              <p:cNvSpPr/>
              <p:nvPr/>
            </p:nvSpPr>
            <p:spPr>
              <a:xfrm>
                <a:off x="6559439" y="2518436"/>
                <a:ext cx="26623" cy="26623"/>
              </a:xfrm>
              <a:custGeom>
                <a:avLst/>
                <a:gdLst>
                  <a:gd name="connsiteX0" fmla="*/ 13784 w 26623"/>
                  <a:gd name="connsiteY0" fmla="*/ 26836 h 26623"/>
                  <a:gd name="connsiteX1" fmla="*/ 23196 w 26623"/>
                  <a:gd name="connsiteY1" fmla="*/ 22937 h 26623"/>
                  <a:gd name="connsiteX2" fmla="*/ 27095 w 26623"/>
                  <a:gd name="connsiteY2" fmla="*/ 13524 h 26623"/>
                  <a:gd name="connsiteX3" fmla="*/ 23196 w 26623"/>
                  <a:gd name="connsiteY3" fmla="*/ 4112 h 26623"/>
                  <a:gd name="connsiteX4" fmla="*/ 13784 w 26623"/>
                  <a:gd name="connsiteY4" fmla="*/ 213 h 26623"/>
                  <a:gd name="connsiteX5" fmla="*/ 4371 w 26623"/>
                  <a:gd name="connsiteY5" fmla="*/ 4112 h 26623"/>
                  <a:gd name="connsiteX6" fmla="*/ 472 w 26623"/>
                  <a:gd name="connsiteY6" fmla="*/ 13524 h 26623"/>
                  <a:gd name="connsiteX7" fmla="*/ 4371 w 26623"/>
                  <a:gd name="connsiteY7" fmla="*/ 22937 h 26623"/>
                  <a:gd name="connsiteX8" fmla="*/ 13784 w 26623"/>
                  <a:gd name="connsiteY8" fmla="*/ 268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4" y="26836"/>
                    </a:moveTo>
                    <a:cubicBezTo>
                      <a:pt x="17314" y="26836"/>
                      <a:pt x="20700" y="25433"/>
                      <a:pt x="23196" y="22937"/>
                    </a:cubicBezTo>
                    <a:cubicBezTo>
                      <a:pt x="25693" y="20441"/>
                      <a:pt x="27095" y="17055"/>
                      <a:pt x="27095" y="13524"/>
                    </a:cubicBezTo>
                    <a:cubicBezTo>
                      <a:pt x="27095" y="9994"/>
                      <a:pt x="25693" y="6608"/>
                      <a:pt x="23196" y="4112"/>
                    </a:cubicBezTo>
                    <a:cubicBezTo>
                      <a:pt x="20700" y="1615"/>
                      <a:pt x="17314" y="213"/>
                      <a:pt x="13784" y="213"/>
                    </a:cubicBezTo>
                    <a:cubicBezTo>
                      <a:pt x="10253" y="213"/>
                      <a:pt x="6867" y="1615"/>
                      <a:pt x="4371" y="4112"/>
                    </a:cubicBezTo>
                    <a:cubicBezTo>
                      <a:pt x="1875" y="6608"/>
                      <a:pt x="472" y="9994"/>
                      <a:pt x="472" y="13524"/>
                    </a:cubicBezTo>
                    <a:cubicBezTo>
                      <a:pt x="472" y="17055"/>
                      <a:pt x="1875" y="20441"/>
                      <a:pt x="4371" y="22937"/>
                    </a:cubicBezTo>
                    <a:cubicBezTo>
                      <a:pt x="6867" y="25433"/>
                      <a:pt x="10253" y="26836"/>
                      <a:pt x="13784" y="268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62" name="任意多边形: 形状 69161">
                <a:extLst>
                  <a:ext uri="{FF2B5EF4-FFF2-40B4-BE49-F238E27FC236}">
                    <a16:creationId xmlns:a16="http://schemas.microsoft.com/office/drawing/2014/main" id="{D4758715-8F35-0871-73A3-89AFC7EE40B2}"/>
                  </a:ext>
                </a:extLst>
              </p:cNvPr>
              <p:cNvSpPr/>
              <p:nvPr/>
            </p:nvSpPr>
            <p:spPr>
              <a:xfrm>
                <a:off x="7025403" y="3164943"/>
                <a:ext cx="26623" cy="26623"/>
              </a:xfrm>
              <a:custGeom>
                <a:avLst/>
                <a:gdLst>
                  <a:gd name="connsiteX0" fmla="*/ 13823 w 26623"/>
                  <a:gd name="connsiteY0" fmla="*/ 26890 h 26623"/>
                  <a:gd name="connsiteX1" fmla="*/ 23235 w 26623"/>
                  <a:gd name="connsiteY1" fmla="*/ 22991 h 26623"/>
                  <a:gd name="connsiteX2" fmla="*/ 27134 w 26623"/>
                  <a:gd name="connsiteY2" fmla="*/ 13579 h 26623"/>
                  <a:gd name="connsiteX3" fmla="*/ 23235 w 26623"/>
                  <a:gd name="connsiteY3" fmla="*/ 4166 h 26623"/>
                  <a:gd name="connsiteX4" fmla="*/ 13823 w 26623"/>
                  <a:gd name="connsiteY4" fmla="*/ 267 h 26623"/>
                  <a:gd name="connsiteX5" fmla="*/ 4410 w 26623"/>
                  <a:gd name="connsiteY5" fmla="*/ 4166 h 26623"/>
                  <a:gd name="connsiteX6" fmla="*/ 511 w 26623"/>
                  <a:gd name="connsiteY6" fmla="*/ 13579 h 26623"/>
                  <a:gd name="connsiteX7" fmla="*/ 4410 w 26623"/>
                  <a:gd name="connsiteY7" fmla="*/ 22991 h 26623"/>
                  <a:gd name="connsiteX8" fmla="*/ 13823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3" y="26890"/>
                    </a:moveTo>
                    <a:cubicBezTo>
                      <a:pt x="17353" y="26890"/>
                      <a:pt x="20739" y="25488"/>
                      <a:pt x="23235" y="22991"/>
                    </a:cubicBezTo>
                    <a:cubicBezTo>
                      <a:pt x="25732" y="20495"/>
                      <a:pt x="27134" y="17109"/>
                      <a:pt x="27134" y="13579"/>
                    </a:cubicBezTo>
                    <a:cubicBezTo>
                      <a:pt x="27134" y="10048"/>
                      <a:pt x="25732" y="6662"/>
                      <a:pt x="23235" y="4166"/>
                    </a:cubicBezTo>
                    <a:cubicBezTo>
                      <a:pt x="20739" y="1670"/>
                      <a:pt x="17353" y="267"/>
                      <a:pt x="13823" y="267"/>
                    </a:cubicBezTo>
                    <a:cubicBezTo>
                      <a:pt x="10292" y="267"/>
                      <a:pt x="6906" y="1670"/>
                      <a:pt x="4410" y="4166"/>
                    </a:cubicBezTo>
                    <a:cubicBezTo>
                      <a:pt x="1914" y="6662"/>
                      <a:pt x="511" y="10048"/>
                      <a:pt x="511" y="13579"/>
                    </a:cubicBezTo>
                    <a:cubicBezTo>
                      <a:pt x="511" y="17109"/>
                      <a:pt x="1914" y="20495"/>
                      <a:pt x="4410" y="22991"/>
                    </a:cubicBezTo>
                    <a:cubicBezTo>
                      <a:pt x="6906" y="25488"/>
                      <a:pt x="10292" y="26890"/>
                      <a:pt x="13823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63" name="任意多边形: 形状 69162">
                <a:extLst>
                  <a:ext uri="{FF2B5EF4-FFF2-40B4-BE49-F238E27FC236}">
                    <a16:creationId xmlns:a16="http://schemas.microsoft.com/office/drawing/2014/main" id="{0E01ABE4-081F-5492-52A9-9AC7E9A2C3EA}"/>
                  </a:ext>
                </a:extLst>
              </p:cNvPr>
              <p:cNvSpPr/>
              <p:nvPr/>
            </p:nvSpPr>
            <p:spPr>
              <a:xfrm>
                <a:off x="6422060" y="4303849"/>
                <a:ext cx="26623" cy="26623"/>
              </a:xfrm>
              <a:custGeom>
                <a:avLst/>
                <a:gdLst>
                  <a:gd name="connsiteX0" fmla="*/ 13772 w 26623"/>
                  <a:gd name="connsiteY0" fmla="*/ 26986 h 26623"/>
                  <a:gd name="connsiteX1" fmla="*/ 23185 w 26623"/>
                  <a:gd name="connsiteY1" fmla="*/ 23087 h 26623"/>
                  <a:gd name="connsiteX2" fmla="*/ 27084 w 26623"/>
                  <a:gd name="connsiteY2" fmla="*/ 13674 h 26623"/>
                  <a:gd name="connsiteX3" fmla="*/ 23185 w 26623"/>
                  <a:gd name="connsiteY3" fmla="*/ 4261 h 26623"/>
                  <a:gd name="connsiteX4" fmla="*/ 13772 w 26623"/>
                  <a:gd name="connsiteY4" fmla="*/ 363 h 26623"/>
                  <a:gd name="connsiteX5" fmla="*/ 4359 w 26623"/>
                  <a:gd name="connsiteY5" fmla="*/ 4261 h 26623"/>
                  <a:gd name="connsiteX6" fmla="*/ 461 w 26623"/>
                  <a:gd name="connsiteY6" fmla="*/ 13674 h 26623"/>
                  <a:gd name="connsiteX7" fmla="*/ 4359 w 26623"/>
                  <a:gd name="connsiteY7" fmla="*/ 23087 h 26623"/>
                  <a:gd name="connsiteX8" fmla="*/ 13772 w 26623"/>
                  <a:gd name="connsiteY8" fmla="*/ 269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2" y="26986"/>
                    </a:moveTo>
                    <a:cubicBezTo>
                      <a:pt x="17302" y="26986"/>
                      <a:pt x="20689" y="25583"/>
                      <a:pt x="23185" y="23087"/>
                    </a:cubicBezTo>
                    <a:cubicBezTo>
                      <a:pt x="25681" y="20591"/>
                      <a:pt x="27084" y="17204"/>
                      <a:pt x="27084" y="13674"/>
                    </a:cubicBezTo>
                    <a:cubicBezTo>
                      <a:pt x="27084" y="10144"/>
                      <a:pt x="25681" y="6758"/>
                      <a:pt x="23185" y="4261"/>
                    </a:cubicBezTo>
                    <a:cubicBezTo>
                      <a:pt x="20689" y="1765"/>
                      <a:pt x="17302" y="363"/>
                      <a:pt x="13772" y="363"/>
                    </a:cubicBezTo>
                    <a:cubicBezTo>
                      <a:pt x="10242" y="363"/>
                      <a:pt x="6856" y="1765"/>
                      <a:pt x="4359" y="4261"/>
                    </a:cubicBezTo>
                    <a:cubicBezTo>
                      <a:pt x="1863" y="6758"/>
                      <a:pt x="461" y="10144"/>
                      <a:pt x="461" y="13674"/>
                    </a:cubicBezTo>
                    <a:cubicBezTo>
                      <a:pt x="461" y="17204"/>
                      <a:pt x="1863" y="20591"/>
                      <a:pt x="4359" y="23087"/>
                    </a:cubicBezTo>
                    <a:cubicBezTo>
                      <a:pt x="6856" y="25583"/>
                      <a:pt x="10242" y="26986"/>
                      <a:pt x="13772" y="269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64" name="任意多边形: 形状 69163">
                <a:extLst>
                  <a:ext uri="{FF2B5EF4-FFF2-40B4-BE49-F238E27FC236}">
                    <a16:creationId xmlns:a16="http://schemas.microsoft.com/office/drawing/2014/main" id="{5761C228-33C5-7C54-7F27-A5D69475ED69}"/>
                  </a:ext>
                </a:extLst>
              </p:cNvPr>
              <p:cNvSpPr/>
              <p:nvPr/>
            </p:nvSpPr>
            <p:spPr>
              <a:xfrm>
                <a:off x="6256628" y="3637105"/>
                <a:ext cx="26623" cy="26623"/>
              </a:xfrm>
              <a:custGeom>
                <a:avLst/>
                <a:gdLst>
                  <a:gd name="connsiteX0" fmla="*/ 13758 w 26623"/>
                  <a:gd name="connsiteY0" fmla="*/ 26930 h 26623"/>
                  <a:gd name="connsiteX1" fmla="*/ 23171 w 26623"/>
                  <a:gd name="connsiteY1" fmla="*/ 23031 h 26623"/>
                  <a:gd name="connsiteX2" fmla="*/ 27070 w 26623"/>
                  <a:gd name="connsiteY2" fmla="*/ 13618 h 26623"/>
                  <a:gd name="connsiteX3" fmla="*/ 23171 w 26623"/>
                  <a:gd name="connsiteY3" fmla="*/ 4205 h 26623"/>
                  <a:gd name="connsiteX4" fmla="*/ 13758 w 26623"/>
                  <a:gd name="connsiteY4" fmla="*/ 307 h 26623"/>
                  <a:gd name="connsiteX5" fmla="*/ 4345 w 26623"/>
                  <a:gd name="connsiteY5" fmla="*/ 4205 h 26623"/>
                  <a:gd name="connsiteX6" fmla="*/ 447 w 26623"/>
                  <a:gd name="connsiteY6" fmla="*/ 13618 h 26623"/>
                  <a:gd name="connsiteX7" fmla="*/ 4345 w 26623"/>
                  <a:gd name="connsiteY7" fmla="*/ 23031 h 26623"/>
                  <a:gd name="connsiteX8" fmla="*/ 13758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8" y="26930"/>
                    </a:moveTo>
                    <a:cubicBezTo>
                      <a:pt x="17288" y="26930"/>
                      <a:pt x="20675" y="25527"/>
                      <a:pt x="23171" y="23031"/>
                    </a:cubicBezTo>
                    <a:cubicBezTo>
                      <a:pt x="25667" y="20535"/>
                      <a:pt x="27070" y="17148"/>
                      <a:pt x="27070" y="13618"/>
                    </a:cubicBezTo>
                    <a:cubicBezTo>
                      <a:pt x="27070" y="10088"/>
                      <a:pt x="25667" y="6702"/>
                      <a:pt x="23171" y="4205"/>
                    </a:cubicBezTo>
                    <a:cubicBezTo>
                      <a:pt x="20675" y="1709"/>
                      <a:pt x="17288" y="307"/>
                      <a:pt x="13758" y="307"/>
                    </a:cubicBezTo>
                    <a:cubicBezTo>
                      <a:pt x="10228" y="307"/>
                      <a:pt x="6842" y="1709"/>
                      <a:pt x="4345" y="4205"/>
                    </a:cubicBezTo>
                    <a:cubicBezTo>
                      <a:pt x="1849" y="6702"/>
                      <a:pt x="447" y="10088"/>
                      <a:pt x="447" y="13618"/>
                    </a:cubicBezTo>
                    <a:cubicBezTo>
                      <a:pt x="447" y="17148"/>
                      <a:pt x="1849" y="20535"/>
                      <a:pt x="4345" y="23031"/>
                    </a:cubicBezTo>
                    <a:cubicBezTo>
                      <a:pt x="6842" y="25527"/>
                      <a:pt x="10228" y="26930"/>
                      <a:pt x="13758" y="269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65" name="任意多边形: 形状 69164">
                <a:extLst>
                  <a:ext uri="{FF2B5EF4-FFF2-40B4-BE49-F238E27FC236}">
                    <a16:creationId xmlns:a16="http://schemas.microsoft.com/office/drawing/2014/main" id="{69522B5B-DDB4-D7E4-0B8E-00907D99922F}"/>
                  </a:ext>
                </a:extLst>
              </p:cNvPr>
              <p:cNvSpPr/>
              <p:nvPr/>
            </p:nvSpPr>
            <p:spPr>
              <a:xfrm>
                <a:off x="6144532" y="2381912"/>
                <a:ext cx="26623" cy="26623"/>
              </a:xfrm>
              <a:custGeom>
                <a:avLst/>
                <a:gdLst>
                  <a:gd name="connsiteX0" fmla="*/ 13749 w 26623"/>
                  <a:gd name="connsiteY0" fmla="*/ 26824 h 26623"/>
                  <a:gd name="connsiteX1" fmla="*/ 23161 w 26623"/>
                  <a:gd name="connsiteY1" fmla="*/ 22925 h 26623"/>
                  <a:gd name="connsiteX2" fmla="*/ 27060 w 26623"/>
                  <a:gd name="connsiteY2" fmla="*/ 13513 h 26623"/>
                  <a:gd name="connsiteX3" fmla="*/ 23161 w 26623"/>
                  <a:gd name="connsiteY3" fmla="*/ 4100 h 26623"/>
                  <a:gd name="connsiteX4" fmla="*/ 13749 w 26623"/>
                  <a:gd name="connsiteY4" fmla="*/ 201 h 26623"/>
                  <a:gd name="connsiteX5" fmla="*/ 4336 w 26623"/>
                  <a:gd name="connsiteY5" fmla="*/ 4100 h 26623"/>
                  <a:gd name="connsiteX6" fmla="*/ 437 w 26623"/>
                  <a:gd name="connsiteY6" fmla="*/ 13513 h 26623"/>
                  <a:gd name="connsiteX7" fmla="*/ 4336 w 26623"/>
                  <a:gd name="connsiteY7" fmla="*/ 22925 h 26623"/>
                  <a:gd name="connsiteX8" fmla="*/ 13749 w 26623"/>
                  <a:gd name="connsiteY8" fmla="*/ 268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824"/>
                    </a:moveTo>
                    <a:cubicBezTo>
                      <a:pt x="17279" y="26824"/>
                      <a:pt x="20665" y="25422"/>
                      <a:pt x="23161" y="22925"/>
                    </a:cubicBezTo>
                    <a:cubicBezTo>
                      <a:pt x="25658" y="20429"/>
                      <a:pt x="27060" y="17043"/>
                      <a:pt x="27060" y="13513"/>
                    </a:cubicBezTo>
                    <a:cubicBezTo>
                      <a:pt x="27060" y="9982"/>
                      <a:pt x="25658" y="6596"/>
                      <a:pt x="23161" y="4100"/>
                    </a:cubicBezTo>
                    <a:cubicBezTo>
                      <a:pt x="20665" y="1604"/>
                      <a:pt x="17279" y="201"/>
                      <a:pt x="13749" y="201"/>
                    </a:cubicBezTo>
                    <a:cubicBezTo>
                      <a:pt x="10219" y="201"/>
                      <a:pt x="6832" y="1604"/>
                      <a:pt x="4336" y="4100"/>
                    </a:cubicBezTo>
                    <a:cubicBezTo>
                      <a:pt x="1840" y="6596"/>
                      <a:pt x="437" y="9982"/>
                      <a:pt x="437" y="13513"/>
                    </a:cubicBezTo>
                    <a:cubicBezTo>
                      <a:pt x="437" y="17043"/>
                      <a:pt x="1840" y="20429"/>
                      <a:pt x="4336" y="22925"/>
                    </a:cubicBezTo>
                    <a:cubicBezTo>
                      <a:pt x="6832" y="25422"/>
                      <a:pt x="10219" y="26824"/>
                      <a:pt x="13749" y="268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66" name="任意多边形: 形状 69165">
                <a:extLst>
                  <a:ext uri="{FF2B5EF4-FFF2-40B4-BE49-F238E27FC236}">
                    <a16:creationId xmlns:a16="http://schemas.microsoft.com/office/drawing/2014/main" id="{AF2AA5A3-5BA8-6D13-33ED-690137F56600}"/>
                  </a:ext>
                </a:extLst>
              </p:cNvPr>
              <p:cNvSpPr/>
              <p:nvPr/>
            </p:nvSpPr>
            <p:spPr>
              <a:xfrm>
                <a:off x="7663938" y="3916989"/>
                <a:ext cx="26623" cy="26623"/>
              </a:xfrm>
              <a:custGeom>
                <a:avLst/>
                <a:gdLst>
                  <a:gd name="connsiteX0" fmla="*/ 13876 w 26623"/>
                  <a:gd name="connsiteY0" fmla="*/ 26953 h 26623"/>
                  <a:gd name="connsiteX1" fmla="*/ 23289 w 26623"/>
                  <a:gd name="connsiteY1" fmla="*/ 23054 h 26623"/>
                  <a:gd name="connsiteX2" fmla="*/ 27188 w 26623"/>
                  <a:gd name="connsiteY2" fmla="*/ 13642 h 26623"/>
                  <a:gd name="connsiteX3" fmla="*/ 23289 w 26623"/>
                  <a:gd name="connsiteY3" fmla="*/ 4229 h 26623"/>
                  <a:gd name="connsiteX4" fmla="*/ 13876 w 26623"/>
                  <a:gd name="connsiteY4" fmla="*/ 330 h 26623"/>
                  <a:gd name="connsiteX5" fmla="*/ 4464 w 26623"/>
                  <a:gd name="connsiteY5" fmla="*/ 4229 h 26623"/>
                  <a:gd name="connsiteX6" fmla="*/ 565 w 26623"/>
                  <a:gd name="connsiteY6" fmla="*/ 13642 h 26623"/>
                  <a:gd name="connsiteX7" fmla="*/ 4464 w 26623"/>
                  <a:gd name="connsiteY7" fmla="*/ 23054 h 26623"/>
                  <a:gd name="connsiteX8" fmla="*/ 13876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6" y="26953"/>
                    </a:moveTo>
                    <a:cubicBezTo>
                      <a:pt x="17407" y="26953"/>
                      <a:pt x="20793" y="25551"/>
                      <a:pt x="23289" y="23054"/>
                    </a:cubicBezTo>
                    <a:cubicBezTo>
                      <a:pt x="25785" y="20558"/>
                      <a:pt x="27188" y="17172"/>
                      <a:pt x="27188" y="13642"/>
                    </a:cubicBezTo>
                    <a:cubicBezTo>
                      <a:pt x="27188" y="10111"/>
                      <a:pt x="25785" y="6725"/>
                      <a:pt x="23289" y="4229"/>
                    </a:cubicBezTo>
                    <a:cubicBezTo>
                      <a:pt x="20793" y="1733"/>
                      <a:pt x="17407" y="330"/>
                      <a:pt x="13876" y="330"/>
                    </a:cubicBezTo>
                    <a:cubicBezTo>
                      <a:pt x="10346" y="330"/>
                      <a:pt x="6960" y="1733"/>
                      <a:pt x="4464" y="4229"/>
                    </a:cubicBezTo>
                    <a:cubicBezTo>
                      <a:pt x="1967" y="6725"/>
                      <a:pt x="565" y="10111"/>
                      <a:pt x="565" y="13642"/>
                    </a:cubicBezTo>
                    <a:cubicBezTo>
                      <a:pt x="565" y="17172"/>
                      <a:pt x="1967" y="20558"/>
                      <a:pt x="4464" y="23054"/>
                    </a:cubicBezTo>
                    <a:cubicBezTo>
                      <a:pt x="6960" y="25551"/>
                      <a:pt x="10346" y="26953"/>
                      <a:pt x="13876" y="269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67" name="任意多边形: 形状 69166">
                <a:extLst>
                  <a:ext uri="{FF2B5EF4-FFF2-40B4-BE49-F238E27FC236}">
                    <a16:creationId xmlns:a16="http://schemas.microsoft.com/office/drawing/2014/main" id="{D581371D-EEAF-58F1-4E02-648C177A678C}"/>
                  </a:ext>
                </a:extLst>
              </p:cNvPr>
              <p:cNvSpPr/>
              <p:nvPr/>
            </p:nvSpPr>
            <p:spPr>
              <a:xfrm>
                <a:off x="5766949" y="3812484"/>
                <a:ext cx="26623" cy="26623"/>
              </a:xfrm>
              <a:custGeom>
                <a:avLst/>
                <a:gdLst>
                  <a:gd name="connsiteX0" fmla="*/ 13717 w 26623"/>
                  <a:gd name="connsiteY0" fmla="*/ 26945 h 26623"/>
                  <a:gd name="connsiteX1" fmla="*/ 23130 w 26623"/>
                  <a:gd name="connsiteY1" fmla="*/ 23046 h 26623"/>
                  <a:gd name="connsiteX2" fmla="*/ 27029 w 26623"/>
                  <a:gd name="connsiteY2" fmla="*/ 13633 h 26623"/>
                  <a:gd name="connsiteX3" fmla="*/ 23130 w 26623"/>
                  <a:gd name="connsiteY3" fmla="*/ 4220 h 26623"/>
                  <a:gd name="connsiteX4" fmla="*/ 13717 w 26623"/>
                  <a:gd name="connsiteY4" fmla="*/ 321 h 26623"/>
                  <a:gd name="connsiteX5" fmla="*/ 4304 w 26623"/>
                  <a:gd name="connsiteY5" fmla="*/ 4220 h 26623"/>
                  <a:gd name="connsiteX6" fmla="*/ 405 w 26623"/>
                  <a:gd name="connsiteY6" fmla="*/ 13633 h 26623"/>
                  <a:gd name="connsiteX7" fmla="*/ 4304 w 26623"/>
                  <a:gd name="connsiteY7" fmla="*/ 23046 h 26623"/>
                  <a:gd name="connsiteX8" fmla="*/ 13717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7" y="26945"/>
                    </a:moveTo>
                    <a:cubicBezTo>
                      <a:pt x="17247" y="26945"/>
                      <a:pt x="20634" y="25542"/>
                      <a:pt x="23130" y="23046"/>
                    </a:cubicBezTo>
                    <a:cubicBezTo>
                      <a:pt x="25626" y="20549"/>
                      <a:pt x="27029" y="17163"/>
                      <a:pt x="27029" y="13633"/>
                    </a:cubicBezTo>
                    <a:cubicBezTo>
                      <a:pt x="27029" y="10103"/>
                      <a:pt x="25626" y="6716"/>
                      <a:pt x="23130" y="4220"/>
                    </a:cubicBezTo>
                    <a:cubicBezTo>
                      <a:pt x="20634" y="1724"/>
                      <a:pt x="17247" y="321"/>
                      <a:pt x="13717" y="321"/>
                    </a:cubicBezTo>
                    <a:cubicBezTo>
                      <a:pt x="10187" y="321"/>
                      <a:pt x="6801" y="1724"/>
                      <a:pt x="4304" y="4220"/>
                    </a:cubicBezTo>
                    <a:cubicBezTo>
                      <a:pt x="1808" y="6716"/>
                      <a:pt x="405" y="10103"/>
                      <a:pt x="405" y="13633"/>
                    </a:cubicBezTo>
                    <a:cubicBezTo>
                      <a:pt x="405" y="17163"/>
                      <a:pt x="1808" y="20549"/>
                      <a:pt x="4304" y="23046"/>
                    </a:cubicBezTo>
                    <a:cubicBezTo>
                      <a:pt x="6801" y="25542"/>
                      <a:pt x="10187" y="26945"/>
                      <a:pt x="13717" y="269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68" name="任意多边形: 形状 69167">
                <a:extLst>
                  <a:ext uri="{FF2B5EF4-FFF2-40B4-BE49-F238E27FC236}">
                    <a16:creationId xmlns:a16="http://schemas.microsoft.com/office/drawing/2014/main" id="{895CF280-9B62-EC9F-D40E-6782A0D7741E}"/>
                  </a:ext>
                </a:extLst>
              </p:cNvPr>
              <p:cNvSpPr/>
              <p:nvPr/>
            </p:nvSpPr>
            <p:spPr>
              <a:xfrm>
                <a:off x="5952251" y="3518027"/>
                <a:ext cx="26623" cy="26623"/>
              </a:xfrm>
              <a:custGeom>
                <a:avLst/>
                <a:gdLst>
                  <a:gd name="connsiteX0" fmla="*/ 13733 w 26623"/>
                  <a:gd name="connsiteY0" fmla="*/ 26920 h 26623"/>
                  <a:gd name="connsiteX1" fmla="*/ 23145 w 26623"/>
                  <a:gd name="connsiteY1" fmla="*/ 23021 h 26623"/>
                  <a:gd name="connsiteX2" fmla="*/ 27044 w 26623"/>
                  <a:gd name="connsiteY2" fmla="*/ 13608 h 26623"/>
                  <a:gd name="connsiteX3" fmla="*/ 23145 w 26623"/>
                  <a:gd name="connsiteY3" fmla="*/ 4195 h 26623"/>
                  <a:gd name="connsiteX4" fmla="*/ 13733 w 26623"/>
                  <a:gd name="connsiteY4" fmla="*/ 297 h 26623"/>
                  <a:gd name="connsiteX5" fmla="*/ 4320 w 26623"/>
                  <a:gd name="connsiteY5" fmla="*/ 4195 h 26623"/>
                  <a:gd name="connsiteX6" fmla="*/ 421 w 26623"/>
                  <a:gd name="connsiteY6" fmla="*/ 13608 h 26623"/>
                  <a:gd name="connsiteX7" fmla="*/ 4320 w 26623"/>
                  <a:gd name="connsiteY7" fmla="*/ 23021 h 26623"/>
                  <a:gd name="connsiteX8" fmla="*/ 13733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6920"/>
                    </a:moveTo>
                    <a:cubicBezTo>
                      <a:pt x="17263" y="26920"/>
                      <a:pt x="20649" y="25517"/>
                      <a:pt x="23145" y="23021"/>
                    </a:cubicBezTo>
                    <a:cubicBezTo>
                      <a:pt x="25642" y="20525"/>
                      <a:pt x="27044" y="17138"/>
                      <a:pt x="27044" y="13608"/>
                    </a:cubicBezTo>
                    <a:cubicBezTo>
                      <a:pt x="27044" y="10078"/>
                      <a:pt x="25642" y="6692"/>
                      <a:pt x="23145" y="4195"/>
                    </a:cubicBezTo>
                    <a:cubicBezTo>
                      <a:pt x="20649" y="1699"/>
                      <a:pt x="17263" y="297"/>
                      <a:pt x="13733" y="297"/>
                    </a:cubicBezTo>
                    <a:cubicBezTo>
                      <a:pt x="10202" y="297"/>
                      <a:pt x="6816" y="1699"/>
                      <a:pt x="4320" y="4195"/>
                    </a:cubicBezTo>
                    <a:cubicBezTo>
                      <a:pt x="1824" y="6692"/>
                      <a:pt x="421" y="10078"/>
                      <a:pt x="421" y="13608"/>
                    </a:cubicBezTo>
                    <a:cubicBezTo>
                      <a:pt x="421" y="17138"/>
                      <a:pt x="1824" y="20525"/>
                      <a:pt x="4320" y="23021"/>
                    </a:cubicBezTo>
                    <a:cubicBezTo>
                      <a:pt x="6816" y="25517"/>
                      <a:pt x="10202" y="26920"/>
                      <a:pt x="13733" y="269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69" name="任意多边形: 形状 69168">
                <a:extLst>
                  <a:ext uri="{FF2B5EF4-FFF2-40B4-BE49-F238E27FC236}">
                    <a16:creationId xmlns:a16="http://schemas.microsoft.com/office/drawing/2014/main" id="{8ABD4E7C-293D-9702-C6EE-01963AA44691}"/>
                  </a:ext>
                </a:extLst>
              </p:cNvPr>
              <p:cNvSpPr/>
              <p:nvPr/>
            </p:nvSpPr>
            <p:spPr>
              <a:xfrm>
                <a:off x="7446138" y="4555180"/>
                <a:ext cx="26623" cy="26623"/>
              </a:xfrm>
              <a:custGeom>
                <a:avLst/>
                <a:gdLst>
                  <a:gd name="connsiteX0" fmla="*/ 13858 w 26623"/>
                  <a:gd name="connsiteY0" fmla="*/ 27007 h 26623"/>
                  <a:gd name="connsiteX1" fmla="*/ 23271 w 26623"/>
                  <a:gd name="connsiteY1" fmla="*/ 23108 h 26623"/>
                  <a:gd name="connsiteX2" fmla="*/ 27170 w 26623"/>
                  <a:gd name="connsiteY2" fmla="*/ 13695 h 26623"/>
                  <a:gd name="connsiteX3" fmla="*/ 23271 w 26623"/>
                  <a:gd name="connsiteY3" fmla="*/ 4283 h 26623"/>
                  <a:gd name="connsiteX4" fmla="*/ 13858 w 26623"/>
                  <a:gd name="connsiteY4" fmla="*/ 384 h 26623"/>
                  <a:gd name="connsiteX5" fmla="*/ 4445 w 26623"/>
                  <a:gd name="connsiteY5" fmla="*/ 4283 h 26623"/>
                  <a:gd name="connsiteX6" fmla="*/ 547 w 26623"/>
                  <a:gd name="connsiteY6" fmla="*/ 13695 h 26623"/>
                  <a:gd name="connsiteX7" fmla="*/ 4445 w 26623"/>
                  <a:gd name="connsiteY7" fmla="*/ 23108 h 26623"/>
                  <a:gd name="connsiteX8" fmla="*/ 13858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8" y="27007"/>
                    </a:moveTo>
                    <a:cubicBezTo>
                      <a:pt x="17388" y="27007"/>
                      <a:pt x="20775" y="25604"/>
                      <a:pt x="23271" y="23108"/>
                    </a:cubicBezTo>
                    <a:cubicBezTo>
                      <a:pt x="25767" y="20612"/>
                      <a:pt x="27170" y="17226"/>
                      <a:pt x="27170" y="13695"/>
                    </a:cubicBezTo>
                    <a:cubicBezTo>
                      <a:pt x="27170" y="10165"/>
                      <a:pt x="25767" y="6779"/>
                      <a:pt x="23271" y="4283"/>
                    </a:cubicBezTo>
                    <a:cubicBezTo>
                      <a:pt x="20775" y="1786"/>
                      <a:pt x="17388" y="384"/>
                      <a:pt x="13858" y="384"/>
                    </a:cubicBezTo>
                    <a:cubicBezTo>
                      <a:pt x="10328" y="384"/>
                      <a:pt x="6942" y="1786"/>
                      <a:pt x="4445" y="4283"/>
                    </a:cubicBezTo>
                    <a:cubicBezTo>
                      <a:pt x="1949" y="6779"/>
                      <a:pt x="547" y="10165"/>
                      <a:pt x="547" y="13695"/>
                    </a:cubicBezTo>
                    <a:cubicBezTo>
                      <a:pt x="547" y="17226"/>
                      <a:pt x="1949" y="20612"/>
                      <a:pt x="4445" y="23108"/>
                    </a:cubicBezTo>
                    <a:cubicBezTo>
                      <a:pt x="6942" y="25604"/>
                      <a:pt x="10328" y="27007"/>
                      <a:pt x="13858" y="270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70" name="任意多边形: 形状 69169">
                <a:extLst>
                  <a:ext uri="{FF2B5EF4-FFF2-40B4-BE49-F238E27FC236}">
                    <a16:creationId xmlns:a16="http://schemas.microsoft.com/office/drawing/2014/main" id="{514D3FCC-3749-D986-71BC-807FF1A5A4EB}"/>
                  </a:ext>
                </a:extLst>
              </p:cNvPr>
              <p:cNvSpPr/>
              <p:nvPr/>
            </p:nvSpPr>
            <p:spPr>
              <a:xfrm>
                <a:off x="7035844" y="3458781"/>
                <a:ext cx="26623" cy="26623"/>
              </a:xfrm>
              <a:custGeom>
                <a:avLst/>
                <a:gdLst>
                  <a:gd name="connsiteX0" fmla="*/ 13824 w 26623"/>
                  <a:gd name="connsiteY0" fmla="*/ 26915 h 26623"/>
                  <a:gd name="connsiteX1" fmla="*/ 23236 w 26623"/>
                  <a:gd name="connsiteY1" fmla="*/ 23016 h 26623"/>
                  <a:gd name="connsiteX2" fmla="*/ 27135 w 26623"/>
                  <a:gd name="connsiteY2" fmla="*/ 13603 h 26623"/>
                  <a:gd name="connsiteX3" fmla="*/ 23236 w 26623"/>
                  <a:gd name="connsiteY3" fmla="*/ 4190 h 26623"/>
                  <a:gd name="connsiteX4" fmla="*/ 13824 w 26623"/>
                  <a:gd name="connsiteY4" fmla="*/ 292 h 26623"/>
                  <a:gd name="connsiteX5" fmla="*/ 4411 w 26623"/>
                  <a:gd name="connsiteY5" fmla="*/ 4190 h 26623"/>
                  <a:gd name="connsiteX6" fmla="*/ 512 w 26623"/>
                  <a:gd name="connsiteY6" fmla="*/ 13603 h 26623"/>
                  <a:gd name="connsiteX7" fmla="*/ 4411 w 26623"/>
                  <a:gd name="connsiteY7" fmla="*/ 23016 h 26623"/>
                  <a:gd name="connsiteX8" fmla="*/ 13824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4" y="26915"/>
                    </a:moveTo>
                    <a:cubicBezTo>
                      <a:pt x="17354" y="26915"/>
                      <a:pt x="20740" y="25512"/>
                      <a:pt x="23236" y="23016"/>
                    </a:cubicBezTo>
                    <a:cubicBezTo>
                      <a:pt x="25733" y="20520"/>
                      <a:pt x="27135" y="17133"/>
                      <a:pt x="27135" y="13603"/>
                    </a:cubicBezTo>
                    <a:cubicBezTo>
                      <a:pt x="27135" y="10073"/>
                      <a:pt x="25733" y="6687"/>
                      <a:pt x="23236" y="4190"/>
                    </a:cubicBezTo>
                    <a:cubicBezTo>
                      <a:pt x="20740" y="1694"/>
                      <a:pt x="17354" y="292"/>
                      <a:pt x="13824" y="292"/>
                    </a:cubicBezTo>
                    <a:cubicBezTo>
                      <a:pt x="10293" y="292"/>
                      <a:pt x="6907" y="1694"/>
                      <a:pt x="4411" y="4190"/>
                    </a:cubicBezTo>
                    <a:cubicBezTo>
                      <a:pt x="1915" y="6687"/>
                      <a:pt x="512" y="10073"/>
                      <a:pt x="512" y="13603"/>
                    </a:cubicBezTo>
                    <a:cubicBezTo>
                      <a:pt x="512" y="17133"/>
                      <a:pt x="1915" y="20520"/>
                      <a:pt x="4411" y="23016"/>
                    </a:cubicBezTo>
                    <a:cubicBezTo>
                      <a:pt x="6907" y="25512"/>
                      <a:pt x="10293" y="26915"/>
                      <a:pt x="13824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71" name="任意多边形: 形状 69170">
                <a:extLst>
                  <a:ext uri="{FF2B5EF4-FFF2-40B4-BE49-F238E27FC236}">
                    <a16:creationId xmlns:a16="http://schemas.microsoft.com/office/drawing/2014/main" id="{72F44173-1213-203E-7564-0F47BB965FB8}"/>
                  </a:ext>
                </a:extLst>
              </p:cNvPr>
              <p:cNvSpPr/>
              <p:nvPr/>
            </p:nvSpPr>
            <p:spPr>
              <a:xfrm>
                <a:off x="4937561" y="4033154"/>
                <a:ext cx="26623" cy="26623"/>
              </a:xfrm>
              <a:custGeom>
                <a:avLst/>
                <a:gdLst>
                  <a:gd name="connsiteX0" fmla="*/ 13647 w 26623"/>
                  <a:gd name="connsiteY0" fmla="*/ 26963 h 26623"/>
                  <a:gd name="connsiteX1" fmla="*/ 23060 w 26623"/>
                  <a:gd name="connsiteY1" fmla="*/ 23064 h 26623"/>
                  <a:gd name="connsiteX2" fmla="*/ 26959 w 26623"/>
                  <a:gd name="connsiteY2" fmla="*/ 13651 h 26623"/>
                  <a:gd name="connsiteX3" fmla="*/ 23060 w 26623"/>
                  <a:gd name="connsiteY3" fmla="*/ 4239 h 26623"/>
                  <a:gd name="connsiteX4" fmla="*/ 13647 w 26623"/>
                  <a:gd name="connsiteY4" fmla="*/ 340 h 26623"/>
                  <a:gd name="connsiteX5" fmla="*/ 4235 w 26623"/>
                  <a:gd name="connsiteY5" fmla="*/ 4239 h 26623"/>
                  <a:gd name="connsiteX6" fmla="*/ 336 w 26623"/>
                  <a:gd name="connsiteY6" fmla="*/ 13651 h 26623"/>
                  <a:gd name="connsiteX7" fmla="*/ 4235 w 26623"/>
                  <a:gd name="connsiteY7" fmla="*/ 23064 h 26623"/>
                  <a:gd name="connsiteX8" fmla="*/ 13647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7" y="26963"/>
                    </a:moveTo>
                    <a:cubicBezTo>
                      <a:pt x="17178" y="26963"/>
                      <a:pt x="20564" y="25560"/>
                      <a:pt x="23060" y="23064"/>
                    </a:cubicBezTo>
                    <a:cubicBezTo>
                      <a:pt x="25556" y="20568"/>
                      <a:pt x="26959" y="17182"/>
                      <a:pt x="26959" y="13651"/>
                    </a:cubicBezTo>
                    <a:cubicBezTo>
                      <a:pt x="26959" y="10121"/>
                      <a:pt x="25556" y="6735"/>
                      <a:pt x="23060" y="4239"/>
                    </a:cubicBezTo>
                    <a:cubicBezTo>
                      <a:pt x="20564" y="1742"/>
                      <a:pt x="17178" y="340"/>
                      <a:pt x="13647" y="340"/>
                    </a:cubicBezTo>
                    <a:cubicBezTo>
                      <a:pt x="10117" y="340"/>
                      <a:pt x="6731" y="1742"/>
                      <a:pt x="4235" y="4239"/>
                    </a:cubicBezTo>
                    <a:cubicBezTo>
                      <a:pt x="1738" y="6735"/>
                      <a:pt x="336" y="10121"/>
                      <a:pt x="336" y="13651"/>
                    </a:cubicBezTo>
                    <a:cubicBezTo>
                      <a:pt x="336" y="17182"/>
                      <a:pt x="1738" y="20568"/>
                      <a:pt x="4235" y="23064"/>
                    </a:cubicBezTo>
                    <a:cubicBezTo>
                      <a:pt x="6731" y="25560"/>
                      <a:pt x="10117" y="26963"/>
                      <a:pt x="13647" y="269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72" name="任意多边形: 形状 69171">
                <a:extLst>
                  <a:ext uri="{FF2B5EF4-FFF2-40B4-BE49-F238E27FC236}">
                    <a16:creationId xmlns:a16="http://schemas.microsoft.com/office/drawing/2014/main" id="{4D94B289-3E7E-6707-6630-AD949271C614}"/>
                  </a:ext>
                </a:extLst>
              </p:cNvPr>
              <p:cNvSpPr/>
              <p:nvPr/>
            </p:nvSpPr>
            <p:spPr>
              <a:xfrm>
                <a:off x="7138367" y="4613932"/>
                <a:ext cx="26623" cy="26623"/>
              </a:xfrm>
              <a:custGeom>
                <a:avLst/>
                <a:gdLst>
                  <a:gd name="connsiteX0" fmla="*/ 13832 w 26623"/>
                  <a:gd name="connsiteY0" fmla="*/ 27012 h 26623"/>
                  <a:gd name="connsiteX1" fmla="*/ 23245 w 26623"/>
                  <a:gd name="connsiteY1" fmla="*/ 23113 h 26623"/>
                  <a:gd name="connsiteX2" fmla="*/ 27144 w 26623"/>
                  <a:gd name="connsiteY2" fmla="*/ 13700 h 26623"/>
                  <a:gd name="connsiteX3" fmla="*/ 23245 w 26623"/>
                  <a:gd name="connsiteY3" fmla="*/ 4288 h 26623"/>
                  <a:gd name="connsiteX4" fmla="*/ 13832 w 26623"/>
                  <a:gd name="connsiteY4" fmla="*/ 389 h 26623"/>
                  <a:gd name="connsiteX5" fmla="*/ 4420 w 26623"/>
                  <a:gd name="connsiteY5" fmla="*/ 4288 h 26623"/>
                  <a:gd name="connsiteX6" fmla="*/ 521 w 26623"/>
                  <a:gd name="connsiteY6" fmla="*/ 13700 h 26623"/>
                  <a:gd name="connsiteX7" fmla="*/ 4420 w 26623"/>
                  <a:gd name="connsiteY7" fmla="*/ 23113 h 26623"/>
                  <a:gd name="connsiteX8" fmla="*/ 13832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7012"/>
                    </a:moveTo>
                    <a:cubicBezTo>
                      <a:pt x="17363" y="27012"/>
                      <a:pt x="20749" y="25609"/>
                      <a:pt x="23245" y="23113"/>
                    </a:cubicBezTo>
                    <a:cubicBezTo>
                      <a:pt x="25741" y="20617"/>
                      <a:pt x="27144" y="17231"/>
                      <a:pt x="27144" y="13700"/>
                    </a:cubicBezTo>
                    <a:cubicBezTo>
                      <a:pt x="27144" y="10170"/>
                      <a:pt x="25741" y="6784"/>
                      <a:pt x="23245" y="4288"/>
                    </a:cubicBezTo>
                    <a:cubicBezTo>
                      <a:pt x="20749" y="1791"/>
                      <a:pt x="17363" y="389"/>
                      <a:pt x="13832" y="389"/>
                    </a:cubicBezTo>
                    <a:cubicBezTo>
                      <a:pt x="10302" y="389"/>
                      <a:pt x="6916" y="1791"/>
                      <a:pt x="4420" y="4288"/>
                    </a:cubicBezTo>
                    <a:cubicBezTo>
                      <a:pt x="1923" y="6784"/>
                      <a:pt x="521" y="10170"/>
                      <a:pt x="521" y="13700"/>
                    </a:cubicBezTo>
                    <a:cubicBezTo>
                      <a:pt x="521" y="17231"/>
                      <a:pt x="1923" y="20617"/>
                      <a:pt x="4420" y="23113"/>
                    </a:cubicBezTo>
                    <a:cubicBezTo>
                      <a:pt x="6916" y="25609"/>
                      <a:pt x="10302" y="27012"/>
                      <a:pt x="13832" y="270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73" name="任意多边形: 形状 69172">
                <a:extLst>
                  <a:ext uri="{FF2B5EF4-FFF2-40B4-BE49-F238E27FC236}">
                    <a16:creationId xmlns:a16="http://schemas.microsoft.com/office/drawing/2014/main" id="{94A89C5A-BF56-012A-AB97-1BBF925C7FF3}"/>
                  </a:ext>
                </a:extLst>
              </p:cNvPr>
              <p:cNvSpPr/>
              <p:nvPr/>
            </p:nvSpPr>
            <p:spPr>
              <a:xfrm>
                <a:off x="9103243" y="4552234"/>
                <a:ext cx="26623" cy="26623"/>
              </a:xfrm>
              <a:custGeom>
                <a:avLst/>
                <a:gdLst>
                  <a:gd name="connsiteX0" fmla="*/ 13997 w 26623"/>
                  <a:gd name="connsiteY0" fmla="*/ 27007 h 26623"/>
                  <a:gd name="connsiteX1" fmla="*/ 23410 w 26623"/>
                  <a:gd name="connsiteY1" fmla="*/ 23108 h 26623"/>
                  <a:gd name="connsiteX2" fmla="*/ 27309 w 26623"/>
                  <a:gd name="connsiteY2" fmla="*/ 13695 h 26623"/>
                  <a:gd name="connsiteX3" fmla="*/ 23410 w 26623"/>
                  <a:gd name="connsiteY3" fmla="*/ 4282 h 26623"/>
                  <a:gd name="connsiteX4" fmla="*/ 13997 w 26623"/>
                  <a:gd name="connsiteY4" fmla="*/ 383 h 26623"/>
                  <a:gd name="connsiteX5" fmla="*/ 4585 w 26623"/>
                  <a:gd name="connsiteY5" fmla="*/ 4282 h 26623"/>
                  <a:gd name="connsiteX6" fmla="*/ 686 w 26623"/>
                  <a:gd name="connsiteY6" fmla="*/ 13695 h 26623"/>
                  <a:gd name="connsiteX7" fmla="*/ 4585 w 26623"/>
                  <a:gd name="connsiteY7" fmla="*/ 23108 h 26623"/>
                  <a:gd name="connsiteX8" fmla="*/ 13997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97" y="27007"/>
                    </a:moveTo>
                    <a:cubicBezTo>
                      <a:pt x="17528" y="27007"/>
                      <a:pt x="20914" y="25604"/>
                      <a:pt x="23410" y="23108"/>
                    </a:cubicBezTo>
                    <a:cubicBezTo>
                      <a:pt x="25906" y="20611"/>
                      <a:pt x="27309" y="17225"/>
                      <a:pt x="27309" y="13695"/>
                    </a:cubicBezTo>
                    <a:cubicBezTo>
                      <a:pt x="27309" y="10165"/>
                      <a:pt x="25906" y="6779"/>
                      <a:pt x="23410" y="4282"/>
                    </a:cubicBezTo>
                    <a:cubicBezTo>
                      <a:pt x="20914" y="1786"/>
                      <a:pt x="17528" y="383"/>
                      <a:pt x="13997" y="383"/>
                    </a:cubicBezTo>
                    <a:cubicBezTo>
                      <a:pt x="10467" y="383"/>
                      <a:pt x="7081" y="1786"/>
                      <a:pt x="4585" y="4282"/>
                    </a:cubicBezTo>
                    <a:cubicBezTo>
                      <a:pt x="2088" y="6779"/>
                      <a:pt x="686" y="10165"/>
                      <a:pt x="686" y="13695"/>
                    </a:cubicBezTo>
                    <a:cubicBezTo>
                      <a:pt x="686" y="17225"/>
                      <a:pt x="2088" y="20611"/>
                      <a:pt x="4585" y="23108"/>
                    </a:cubicBezTo>
                    <a:cubicBezTo>
                      <a:pt x="7081" y="25604"/>
                      <a:pt x="10467" y="27007"/>
                      <a:pt x="13997" y="270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74" name="任意多边形: 形状 69173">
                <a:extLst>
                  <a:ext uri="{FF2B5EF4-FFF2-40B4-BE49-F238E27FC236}">
                    <a16:creationId xmlns:a16="http://schemas.microsoft.com/office/drawing/2014/main" id="{F156CBAD-34B5-E27D-FF9C-7360AF4DB886}"/>
                  </a:ext>
                </a:extLst>
              </p:cNvPr>
              <p:cNvSpPr/>
              <p:nvPr/>
            </p:nvSpPr>
            <p:spPr>
              <a:xfrm>
                <a:off x="4864862" y="3013147"/>
                <a:ext cx="26623" cy="26623"/>
              </a:xfrm>
              <a:custGeom>
                <a:avLst/>
                <a:gdLst>
                  <a:gd name="connsiteX0" fmla="*/ 13641 w 26623"/>
                  <a:gd name="connsiteY0" fmla="*/ 26877 h 26623"/>
                  <a:gd name="connsiteX1" fmla="*/ 23054 w 26623"/>
                  <a:gd name="connsiteY1" fmla="*/ 22978 h 26623"/>
                  <a:gd name="connsiteX2" fmla="*/ 26953 w 26623"/>
                  <a:gd name="connsiteY2" fmla="*/ 13566 h 26623"/>
                  <a:gd name="connsiteX3" fmla="*/ 23054 w 26623"/>
                  <a:gd name="connsiteY3" fmla="*/ 4153 h 26623"/>
                  <a:gd name="connsiteX4" fmla="*/ 13641 w 26623"/>
                  <a:gd name="connsiteY4" fmla="*/ 254 h 26623"/>
                  <a:gd name="connsiteX5" fmla="*/ 4229 w 26623"/>
                  <a:gd name="connsiteY5" fmla="*/ 4153 h 26623"/>
                  <a:gd name="connsiteX6" fmla="*/ 330 w 26623"/>
                  <a:gd name="connsiteY6" fmla="*/ 13566 h 26623"/>
                  <a:gd name="connsiteX7" fmla="*/ 4229 w 26623"/>
                  <a:gd name="connsiteY7" fmla="*/ 22978 h 26623"/>
                  <a:gd name="connsiteX8" fmla="*/ 13641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1" y="26877"/>
                    </a:moveTo>
                    <a:cubicBezTo>
                      <a:pt x="17172" y="26877"/>
                      <a:pt x="20558" y="25475"/>
                      <a:pt x="23054" y="22978"/>
                    </a:cubicBezTo>
                    <a:cubicBezTo>
                      <a:pt x="25550" y="20482"/>
                      <a:pt x="26953" y="17096"/>
                      <a:pt x="26953" y="13566"/>
                    </a:cubicBezTo>
                    <a:cubicBezTo>
                      <a:pt x="26953" y="10036"/>
                      <a:pt x="25550" y="6649"/>
                      <a:pt x="23054" y="4153"/>
                    </a:cubicBezTo>
                    <a:cubicBezTo>
                      <a:pt x="20558" y="1657"/>
                      <a:pt x="17172" y="254"/>
                      <a:pt x="13641" y="254"/>
                    </a:cubicBezTo>
                    <a:cubicBezTo>
                      <a:pt x="10111" y="254"/>
                      <a:pt x="6725" y="1657"/>
                      <a:pt x="4229" y="4153"/>
                    </a:cubicBezTo>
                    <a:cubicBezTo>
                      <a:pt x="1732" y="6649"/>
                      <a:pt x="330" y="10036"/>
                      <a:pt x="330" y="13566"/>
                    </a:cubicBezTo>
                    <a:cubicBezTo>
                      <a:pt x="330" y="17096"/>
                      <a:pt x="1732" y="20482"/>
                      <a:pt x="4229" y="22978"/>
                    </a:cubicBezTo>
                    <a:cubicBezTo>
                      <a:pt x="6725" y="25475"/>
                      <a:pt x="10111" y="26877"/>
                      <a:pt x="13641" y="268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75" name="任意多边形: 形状 69174">
                <a:extLst>
                  <a:ext uri="{FF2B5EF4-FFF2-40B4-BE49-F238E27FC236}">
                    <a16:creationId xmlns:a16="http://schemas.microsoft.com/office/drawing/2014/main" id="{E368FC82-C2BB-25F6-5C11-342A99B0D04F}"/>
                  </a:ext>
                </a:extLst>
              </p:cNvPr>
              <p:cNvSpPr/>
              <p:nvPr/>
            </p:nvSpPr>
            <p:spPr>
              <a:xfrm>
                <a:off x="6772384" y="3160986"/>
                <a:ext cx="26623" cy="26623"/>
              </a:xfrm>
              <a:custGeom>
                <a:avLst/>
                <a:gdLst>
                  <a:gd name="connsiteX0" fmla="*/ 13802 w 26623"/>
                  <a:gd name="connsiteY0" fmla="*/ 26890 h 26623"/>
                  <a:gd name="connsiteX1" fmla="*/ 23214 w 26623"/>
                  <a:gd name="connsiteY1" fmla="*/ 22991 h 26623"/>
                  <a:gd name="connsiteX2" fmla="*/ 27113 w 26623"/>
                  <a:gd name="connsiteY2" fmla="*/ 13578 h 26623"/>
                  <a:gd name="connsiteX3" fmla="*/ 23214 w 26623"/>
                  <a:gd name="connsiteY3" fmla="*/ 4165 h 26623"/>
                  <a:gd name="connsiteX4" fmla="*/ 13802 w 26623"/>
                  <a:gd name="connsiteY4" fmla="*/ 267 h 26623"/>
                  <a:gd name="connsiteX5" fmla="*/ 4389 w 26623"/>
                  <a:gd name="connsiteY5" fmla="*/ 4165 h 26623"/>
                  <a:gd name="connsiteX6" fmla="*/ 490 w 26623"/>
                  <a:gd name="connsiteY6" fmla="*/ 13578 h 26623"/>
                  <a:gd name="connsiteX7" fmla="*/ 4389 w 26623"/>
                  <a:gd name="connsiteY7" fmla="*/ 22991 h 26623"/>
                  <a:gd name="connsiteX8" fmla="*/ 13802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890"/>
                    </a:moveTo>
                    <a:cubicBezTo>
                      <a:pt x="17332" y="26890"/>
                      <a:pt x="20718" y="25487"/>
                      <a:pt x="23214" y="22991"/>
                    </a:cubicBezTo>
                    <a:cubicBezTo>
                      <a:pt x="25711" y="20495"/>
                      <a:pt x="27113" y="17108"/>
                      <a:pt x="27113" y="13578"/>
                    </a:cubicBezTo>
                    <a:cubicBezTo>
                      <a:pt x="27113" y="10048"/>
                      <a:pt x="25711" y="6662"/>
                      <a:pt x="23214" y="4165"/>
                    </a:cubicBezTo>
                    <a:cubicBezTo>
                      <a:pt x="20718" y="1669"/>
                      <a:pt x="17332" y="267"/>
                      <a:pt x="13802" y="267"/>
                    </a:cubicBezTo>
                    <a:cubicBezTo>
                      <a:pt x="10271" y="267"/>
                      <a:pt x="6885" y="1669"/>
                      <a:pt x="4389" y="4165"/>
                    </a:cubicBezTo>
                    <a:cubicBezTo>
                      <a:pt x="1893" y="6662"/>
                      <a:pt x="490" y="10048"/>
                      <a:pt x="490" y="13578"/>
                    </a:cubicBezTo>
                    <a:cubicBezTo>
                      <a:pt x="490" y="17108"/>
                      <a:pt x="1893" y="20495"/>
                      <a:pt x="4389" y="22991"/>
                    </a:cubicBezTo>
                    <a:cubicBezTo>
                      <a:pt x="6885" y="25487"/>
                      <a:pt x="10271" y="26890"/>
                      <a:pt x="13802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76" name="任意多边形: 形状 69175">
                <a:extLst>
                  <a:ext uri="{FF2B5EF4-FFF2-40B4-BE49-F238E27FC236}">
                    <a16:creationId xmlns:a16="http://schemas.microsoft.com/office/drawing/2014/main" id="{6E3A45F6-AC8D-63E8-CFFB-3782E5188CB9}"/>
                  </a:ext>
                </a:extLst>
              </p:cNvPr>
              <p:cNvSpPr/>
              <p:nvPr/>
            </p:nvSpPr>
            <p:spPr>
              <a:xfrm>
                <a:off x="6100549" y="3177814"/>
                <a:ext cx="26623" cy="26623"/>
              </a:xfrm>
              <a:custGeom>
                <a:avLst/>
                <a:gdLst>
                  <a:gd name="connsiteX0" fmla="*/ 13745 w 26623"/>
                  <a:gd name="connsiteY0" fmla="*/ 26891 h 26623"/>
                  <a:gd name="connsiteX1" fmla="*/ 23158 w 26623"/>
                  <a:gd name="connsiteY1" fmla="*/ 22992 h 26623"/>
                  <a:gd name="connsiteX2" fmla="*/ 27057 w 26623"/>
                  <a:gd name="connsiteY2" fmla="*/ 13580 h 26623"/>
                  <a:gd name="connsiteX3" fmla="*/ 23158 w 26623"/>
                  <a:gd name="connsiteY3" fmla="*/ 4167 h 26623"/>
                  <a:gd name="connsiteX4" fmla="*/ 13745 w 26623"/>
                  <a:gd name="connsiteY4" fmla="*/ 268 h 26623"/>
                  <a:gd name="connsiteX5" fmla="*/ 4332 w 26623"/>
                  <a:gd name="connsiteY5" fmla="*/ 4167 h 26623"/>
                  <a:gd name="connsiteX6" fmla="*/ 434 w 26623"/>
                  <a:gd name="connsiteY6" fmla="*/ 13580 h 26623"/>
                  <a:gd name="connsiteX7" fmla="*/ 4332 w 26623"/>
                  <a:gd name="connsiteY7" fmla="*/ 22992 h 26623"/>
                  <a:gd name="connsiteX8" fmla="*/ 13745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6891"/>
                    </a:moveTo>
                    <a:cubicBezTo>
                      <a:pt x="17275" y="26891"/>
                      <a:pt x="20662" y="25489"/>
                      <a:pt x="23158" y="22992"/>
                    </a:cubicBezTo>
                    <a:cubicBezTo>
                      <a:pt x="25654" y="20496"/>
                      <a:pt x="27057" y="17110"/>
                      <a:pt x="27057" y="13580"/>
                    </a:cubicBezTo>
                    <a:cubicBezTo>
                      <a:pt x="27057" y="10049"/>
                      <a:pt x="25654" y="6663"/>
                      <a:pt x="23158" y="4167"/>
                    </a:cubicBezTo>
                    <a:cubicBezTo>
                      <a:pt x="20662" y="1671"/>
                      <a:pt x="17275" y="268"/>
                      <a:pt x="13745" y="268"/>
                    </a:cubicBezTo>
                    <a:cubicBezTo>
                      <a:pt x="10215" y="268"/>
                      <a:pt x="6829" y="1671"/>
                      <a:pt x="4332" y="4167"/>
                    </a:cubicBezTo>
                    <a:cubicBezTo>
                      <a:pt x="1836" y="6663"/>
                      <a:pt x="434" y="10049"/>
                      <a:pt x="434" y="13580"/>
                    </a:cubicBezTo>
                    <a:cubicBezTo>
                      <a:pt x="434" y="17110"/>
                      <a:pt x="1836" y="20496"/>
                      <a:pt x="4332" y="22992"/>
                    </a:cubicBezTo>
                    <a:cubicBezTo>
                      <a:pt x="6829" y="25489"/>
                      <a:pt x="10215" y="26891"/>
                      <a:pt x="13745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77" name="任意多边形: 形状 69176">
                <a:extLst>
                  <a:ext uri="{FF2B5EF4-FFF2-40B4-BE49-F238E27FC236}">
                    <a16:creationId xmlns:a16="http://schemas.microsoft.com/office/drawing/2014/main" id="{41C94D0F-44E5-16EE-2085-30C17290D935}"/>
                  </a:ext>
                </a:extLst>
              </p:cNvPr>
              <p:cNvSpPr/>
              <p:nvPr/>
            </p:nvSpPr>
            <p:spPr>
              <a:xfrm>
                <a:off x="7071753" y="3318795"/>
                <a:ext cx="26623" cy="26623"/>
              </a:xfrm>
              <a:custGeom>
                <a:avLst/>
                <a:gdLst>
                  <a:gd name="connsiteX0" fmla="*/ 13827 w 26623"/>
                  <a:gd name="connsiteY0" fmla="*/ 26903 h 26623"/>
                  <a:gd name="connsiteX1" fmla="*/ 23239 w 26623"/>
                  <a:gd name="connsiteY1" fmla="*/ 23004 h 26623"/>
                  <a:gd name="connsiteX2" fmla="*/ 27138 w 26623"/>
                  <a:gd name="connsiteY2" fmla="*/ 13591 h 26623"/>
                  <a:gd name="connsiteX3" fmla="*/ 23239 w 26623"/>
                  <a:gd name="connsiteY3" fmla="*/ 4179 h 26623"/>
                  <a:gd name="connsiteX4" fmla="*/ 13827 w 26623"/>
                  <a:gd name="connsiteY4" fmla="*/ 280 h 26623"/>
                  <a:gd name="connsiteX5" fmla="*/ 4414 w 26623"/>
                  <a:gd name="connsiteY5" fmla="*/ 4179 h 26623"/>
                  <a:gd name="connsiteX6" fmla="*/ 515 w 26623"/>
                  <a:gd name="connsiteY6" fmla="*/ 13591 h 26623"/>
                  <a:gd name="connsiteX7" fmla="*/ 4414 w 26623"/>
                  <a:gd name="connsiteY7" fmla="*/ 23004 h 26623"/>
                  <a:gd name="connsiteX8" fmla="*/ 13827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7" y="26903"/>
                    </a:moveTo>
                    <a:cubicBezTo>
                      <a:pt x="17357" y="26903"/>
                      <a:pt x="20743" y="25500"/>
                      <a:pt x="23239" y="23004"/>
                    </a:cubicBezTo>
                    <a:cubicBezTo>
                      <a:pt x="25736" y="20508"/>
                      <a:pt x="27138" y="17122"/>
                      <a:pt x="27138" y="13591"/>
                    </a:cubicBezTo>
                    <a:cubicBezTo>
                      <a:pt x="27138" y="10061"/>
                      <a:pt x="25736" y="6675"/>
                      <a:pt x="23239" y="4179"/>
                    </a:cubicBezTo>
                    <a:cubicBezTo>
                      <a:pt x="20743" y="1682"/>
                      <a:pt x="17357" y="280"/>
                      <a:pt x="13827" y="280"/>
                    </a:cubicBezTo>
                    <a:cubicBezTo>
                      <a:pt x="10296" y="280"/>
                      <a:pt x="6910" y="1682"/>
                      <a:pt x="4414" y="4179"/>
                    </a:cubicBezTo>
                    <a:cubicBezTo>
                      <a:pt x="1918" y="6675"/>
                      <a:pt x="515" y="10061"/>
                      <a:pt x="515" y="13591"/>
                    </a:cubicBezTo>
                    <a:cubicBezTo>
                      <a:pt x="515" y="17122"/>
                      <a:pt x="1918" y="20508"/>
                      <a:pt x="4414" y="23004"/>
                    </a:cubicBezTo>
                    <a:cubicBezTo>
                      <a:pt x="6910" y="25500"/>
                      <a:pt x="10296" y="26903"/>
                      <a:pt x="13827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78" name="任意多边形: 形状 69177">
                <a:extLst>
                  <a:ext uri="{FF2B5EF4-FFF2-40B4-BE49-F238E27FC236}">
                    <a16:creationId xmlns:a16="http://schemas.microsoft.com/office/drawing/2014/main" id="{F274915C-0597-E179-0895-626B6C91D519}"/>
                  </a:ext>
                </a:extLst>
              </p:cNvPr>
              <p:cNvSpPr/>
              <p:nvPr/>
            </p:nvSpPr>
            <p:spPr>
              <a:xfrm>
                <a:off x="6608063" y="2945950"/>
                <a:ext cx="26623" cy="26623"/>
              </a:xfrm>
              <a:custGeom>
                <a:avLst/>
                <a:gdLst>
                  <a:gd name="connsiteX0" fmla="*/ 13788 w 26623"/>
                  <a:gd name="connsiteY0" fmla="*/ 26872 h 26623"/>
                  <a:gd name="connsiteX1" fmla="*/ 23200 w 26623"/>
                  <a:gd name="connsiteY1" fmla="*/ 22973 h 26623"/>
                  <a:gd name="connsiteX2" fmla="*/ 27099 w 26623"/>
                  <a:gd name="connsiteY2" fmla="*/ 13560 h 26623"/>
                  <a:gd name="connsiteX3" fmla="*/ 23200 w 26623"/>
                  <a:gd name="connsiteY3" fmla="*/ 4147 h 26623"/>
                  <a:gd name="connsiteX4" fmla="*/ 13788 w 26623"/>
                  <a:gd name="connsiteY4" fmla="*/ 249 h 26623"/>
                  <a:gd name="connsiteX5" fmla="*/ 4375 w 26623"/>
                  <a:gd name="connsiteY5" fmla="*/ 4147 h 26623"/>
                  <a:gd name="connsiteX6" fmla="*/ 476 w 26623"/>
                  <a:gd name="connsiteY6" fmla="*/ 13560 h 26623"/>
                  <a:gd name="connsiteX7" fmla="*/ 4375 w 26623"/>
                  <a:gd name="connsiteY7" fmla="*/ 22973 h 26623"/>
                  <a:gd name="connsiteX8" fmla="*/ 13788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8" y="26872"/>
                    </a:moveTo>
                    <a:cubicBezTo>
                      <a:pt x="17318" y="26872"/>
                      <a:pt x="20704" y="25469"/>
                      <a:pt x="23200" y="22973"/>
                    </a:cubicBezTo>
                    <a:cubicBezTo>
                      <a:pt x="25697" y="20477"/>
                      <a:pt x="27099" y="17090"/>
                      <a:pt x="27099" y="13560"/>
                    </a:cubicBezTo>
                    <a:cubicBezTo>
                      <a:pt x="27099" y="10030"/>
                      <a:pt x="25697" y="6644"/>
                      <a:pt x="23200" y="4147"/>
                    </a:cubicBezTo>
                    <a:cubicBezTo>
                      <a:pt x="20704" y="1651"/>
                      <a:pt x="17318" y="249"/>
                      <a:pt x="13788" y="249"/>
                    </a:cubicBezTo>
                    <a:cubicBezTo>
                      <a:pt x="10257" y="249"/>
                      <a:pt x="6871" y="1651"/>
                      <a:pt x="4375" y="4147"/>
                    </a:cubicBezTo>
                    <a:cubicBezTo>
                      <a:pt x="1879" y="6644"/>
                      <a:pt x="476" y="10030"/>
                      <a:pt x="476" y="13560"/>
                    </a:cubicBezTo>
                    <a:cubicBezTo>
                      <a:pt x="476" y="17090"/>
                      <a:pt x="1879" y="20477"/>
                      <a:pt x="4375" y="22973"/>
                    </a:cubicBezTo>
                    <a:cubicBezTo>
                      <a:pt x="6871" y="25469"/>
                      <a:pt x="10257" y="26872"/>
                      <a:pt x="13788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79" name="任意多边形: 形状 69178">
                <a:extLst>
                  <a:ext uri="{FF2B5EF4-FFF2-40B4-BE49-F238E27FC236}">
                    <a16:creationId xmlns:a16="http://schemas.microsoft.com/office/drawing/2014/main" id="{5F614C24-BEB0-DF68-704B-2AD72B931AE2}"/>
                  </a:ext>
                </a:extLst>
              </p:cNvPr>
              <p:cNvSpPr/>
              <p:nvPr/>
            </p:nvSpPr>
            <p:spPr>
              <a:xfrm>
                <a:off x="6862943" y="4233577"/>
                <a:ext cx="26623" cy="26623"/>
              </a:xfrm>
              <a:custGeom>
                <a:avLst/>
                <a:gdLst>
                  <a:gd name="connsiteX0" fmla="*/ 13809 w 26623"/>
                  <a:gd name="connsiteY0" fmla="*/ 26980 h 26623"/>
                  <a:gd name="connsiteX1" fmla="*/ 23222 w 26623"/>
                  <a:gd name="connsiteY1" fmla="*/ 23081 h 26623"/>
                  <a:gd name="connsiteX2" fmla="*/ 27121 w 26623"/>
                  <a:gd name="connsiteY2" fmla="*/ 13668 h 26623"/>
                  <a:gd name="connsiteX3" fmla="*/ 23222 w 26623"/>
                  <a:gd name="connsiteY3" fmla="*/ 4256 h 26623"/>
                  <a:gd name="connsiteX4" fmla="*/ 13809 w 26623"/>
                  <a:gd name="connsiteY4" fmla="*/ 357 h 26623"/>
                  <a:gd name="connsiteX5" fmla="*/ 4396 w 26623"/>
                  <a:gd name="connsiteY5" fmla="*/ 4256 h 26623"/>
                  <a:gd name="connsiteX6" fmla="*/ 498 w 26623"/>
                  <a:gd name="connsiteY6" fmla="*/ 13668 h 26623"/>
                  <a:gd name="connsiteX7" fmla="*/ 4396 w 26623"/>
                  <a:gd name="connsiteY7" fmla="*/ 23081 h 26623"/>
                  <a:gd name="connsiteX8" fmla="*/ 13809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80"/>
                    </a:moveTo>
                    <a:cubicBezTo>
                      <a:pt x="17339" y="26980"/>
                      <a:pt x="20726" y="25577"/>
                      <a:pt x="23222" y="23081"/>
                    </a:cubicBezTo>
                    <a:cubicBezTo>
                      <a:pt x="25718" y="20585"/>
                      <a:pt x="27121" y="17199"/>
                      <a:pt x="27121" y="13668"/>
                    </a:cubicBezTo>
                    <a:cubicBezTo>
                      <a:pt x="27121" y="10138"/>
                      <a:pt x="25718" y="6752"/>
                      <a:pt x="23222" y="4256"/>
                    </a:cubicBezTo>
                    <a:cubicBezTo>
                      <a:pt x="20726" y="1759"/>
                      <a:pt x="17339" y="357"/>
                      <a:pt x="13809" y="357"/>
                    </a:cubicBezTo>
                    <a:cubicBezTo>
                      <a:pt x="10279" y="357"/>
                      <a:pt x="6893" y="1759"/>
                      <a:pt x="4396" y="4256"/>
                    </a:cubicBezTo>
                    <a:cubicBezTo>
                      <a:pt x="1900" y="6752"/>
                      <a:pt x="498" y="10138"/>
                      <a:pt x="498" y="13668"/>
                    </a:cubicBezTo>
                    <a:cubicBezTo>
                      <a:pt x="498" y="17199"/>
                      <a:pt x="1900" y="20585"/>
                      <a:pt x="4396" y="23081"/>
                    </a:cubicBezTo>
                    <a:cubicBezTo>
                      <a:pt x="6893" y="25577"/>
                      <a:pt x="10279" y="26980"/>
                      <a:pt x="13809" y="269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80" name="任意多边形: 形状 69179">
                <a:extLst>
                  <a:ext uri="{FF2B5EF4-FFF2-40B4-BE49-F238E27FC236}">
                    <a16:creationId xmlns:a16="http://schemas.microsoft.com/office/drawing/2014/main" id="{39990F18-BE43-5C54-F95E-825E7B893E25}"/>
                  </a:ext>
                </a:extLst>
              </p:cNvPr>
              <p:cNvSpPr/>
              <p:nvPr/>
            </p:nvSpPr>
            <p:spPr>
              <a:xfrm>
                <a:off x="6217669" y="4456948"/>
                <a:ext cx="26623" cy="26623"/>
              </a:xfrm>
              <a:custGeom>
                <a:avLst/>
                <a:gdLst>
                  <a:gd name="connsiteX0" fmla="*/ 13755 w 26623"/>
                  <a:gd name="connsiteY0" fmla="*/ 26999 h 26623"/>
                  <a:gd name="connsiteX1" fmla="*/ 23168 w 26623"/>
                  <a:gd name="connsiteY1" fmla="*/ 23100 h 26623"/>
                  <a:gd name="connsiteX2" fmla="*/ 27067 w 26623"/>
                  <a:gd name="connsiteY2" fmla="*/ 13687 h 26623"/>
                  <a:gd name="connsiteX3" fmla="*/ 23168 w 26623"/>
                  <a:gd name="connsiteY3" fmla="*/ 4274 h 26623"/>
                  <a:gd name="connsiteX4" fmla="*/ 13755 w 26623"/>
                  <a:gd name="connsiteY4" fmla="*/ 375 h 26623"/>
                  <a:gd name="connsiteX5" fmla="*/ 4342 w 26623"/>
                  <a:gd name="connsiteY5" fmla="*/ 4274 h 26623"/>
                  <a:gd name="connsiteX6" fmla="*/ 443 w 26623"/>
                  <a:gd name="connsiteY6" fmla="*/ 13687 h 26623"/>
                  <a:gd name="connsiteX7" fmla="*/ 4342 w 26623"/>
                  <a:gd name="connsiteY7" fmla="*/ 23100 h 26623"/>
                  <a:gd name="connsiteX8" fmla="*/ 13755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5" y="26999"/>
                    </a:moveTo>
                    <a:cubicBezTo>
                      <a:pt x="17285" y="26999"/>
                      <a:pt x="20671" y="25596"/>
                      <a:pt x="23168" y="23100"/>
                    </a:cubicBezTo>
                    <a:cubicBezTo>
                      <a:pt x="25664" y="20603"/>
                      <a:pt x="27067" y="17217"/>
                      <a:pt x="27067" y="13687"/>
                    </a:cubicBezTo>
                    <a:cubicBezTo>
                      <a:pt x="27067" y="10157"/>
                      <a:pt x="25664" y="6771"/>
                      <a:pt x="23168" y="4274"/>
                    </a:cubicBezTo>
                    <a:cubicBezTo>
                      <a:pt x="20671" y="1778"/>
                      <a:pt x="17285" y="375"/>
                      <a:pt x="13755" y="375"/>
                    </a:cubicBezTo>
                    <a:cubicBezTo>
                      <a:pt x="10225" y="375"/>
                      <a:pt x="6838" y="1778"/>
                      <a:pt x="4342" y="4274"/>
                    </a:cubicBezTo>
                    <a:cubicBezTo>
                      <a:pt x="1846" y="6771"/>
                      <a:pt x="443" y="10157"/>
                      <a:pt x="443" y="13687"/>
                    </a:cubicBezTo>
                    <a:cubicBezTo>
                      <a:pt x="443" y="17217"/>
                      <a:pt x="1846" y="20603"/>
                      <a:pt x="4342" y="23100"/>
                    </a:cubicBezTo>
                    <a:cubicBezTo>
                      <a:pt x="6838" y="25596"/>
                      <a:pt x="10225" y="26999"/>
                      <a:pt x="13755" y="269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81" name="任意多边形: 形状 69180">
                <a:extLst>
                  <a:ext uri="{FF2B5EF4-FFF2-40B4-BE49-F238E27FC236}">
                    <a16:creationId xmlns:a16="http://schemas.microsoft.com/office/drawing/2014/main" id="{9036706E-78CC-FB22-2903-48EA3BCF3A63}"/>
                  </a:ext>
                </a:extLst>
              </p:cNvPr>
              <p:cNvSpPr/>
              <p:nvPr/>
            </p:nvSpPr>
            <p:spPr>
              <a:xfrm>
                <a:off x="6761818" y="2850707"/>
                <a:ext cx="26623" cy="26623"/>
              </a:xfrm>
              <a:custGeom>
                <a:avLst/>
                <a:gdLst>
                  <a:gd name="connsiteX0" fmla="*/ 13801 w 26623"/>
                  <a:gd name="connsiteY0" fmla="*/ 26864 h 26623"/>
                  <a:gd name="connsiteX1" fmla="*/ 23213 w 26623"/>
                  <a:gd name="connsiteY1" fmla="*/ 22965 h 26623"/>
                  <a:gd name="connsiteX2" fmla="*/ 27112 w 26623"/>
                  <a:gd name="connsiteY2" fmla="*/ 13552 h 26623"/>
                  <a:gd name="connsiteX3" fmla="*/ 23213 w 26623"/>
                  <a:gd name="connsiteY3" fmla="*/ 4139 h 26623"/>
                  <a:gd name="connsiteX4" fmla="*/ 13801 w 26623"/>
                  <a:gd name="connsiteY4" fmla="*/ 241 h 26623"/>
                  <a:gd name="connsiteX5" fmla="*/ 4388 w 26623"/>
                  <a:gd name="connsiteY5" fmla="*/ 4139 h 26623"/>
                  <a:gd name="connsiteX6" fmla="*/ 489 w 26623"/>
                  <a:gd name="connsiteY6" fmla="*/ 13552 h 26623"/>
                  <a:gd name="connsiteX7" fmla="*/ 4388 w 26623"/>
                  <a:gd name="connsiteY7" fmla="*/ 22965 h 26623"/>
                  <a:gd name="connsiteX8" fmla="*/ 13801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64"/>
                    </a:moveTo>
                    <a:cubicBezTo>
                      <a:pt x="17331" y="26864"/>
                      <a:pt x="20717" y="25461"/>
                      <a:pt x="23213" y="22965"/>
                    </a:cubicBezTo>
                    <a:cubicBezTo>
                      <a:pt x="25710" y="20469"/>
                      <a:pt x="27112" y="17082"/>
                      <a:pt x="27112" y="13552"/>
                    </a:cubicBezTo>
                    <a:cubicBezTo>
                      <a:pt x="27112" y="10022"/>
                      <a:pt x="25710" y="6636"/>
                      <a:pt x="23213" y="4139"/>
                    </a:cubicBezTo>
                    <a:cubicBezTo>
                      <a:pt x="20717" y="1643"/>
                      <a:pt x="17331" y="241"/>
                      <a:pt x="13801" y="241"/>
                    </a:cubicBezTo>
                    <a:cubicBezTo>
                      <a:pt x="10270" y="241"/>
                      <a:pt x="6884" y="1643"/>
                      <a:pt x="4388" y="4139"/>
                    </a:cubicBezTo>
                    <a:cubicBezTo>
                      <a:pt x="1892" y="6636"/>
                      <a:pt x="489" y="10022"/>
                      <a:pt x="489" y="13552"/>
                    </a:cubicBezTo>
                    <a:cubicBezTo>
                      <a:pt x="489" y="17082"/>
                      <a:pt x="1892" y="20469"/>
                      <a:pt x="4388" y="22965"/>
                    </a:cubicBezTo>
                    <a:cubicBezTo>
                      <a:pt x="6884" y="25461"/>
                      <a:pt x="10270" y="26864"/>
                      <a:pt x="13801" y="268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82" name="任意多边形: 形状 69181">
                <a:extLst>
                  <a:ext uri="{FF2B5EF4-FFF2-40B4-BE49-F238E27FC236}">
                    <a16:creationId xmlns:a16="http://schemas.microsoft.com/office/drawing/2014/main" id="{137EBC30-316A-3FF9-309E-5E8693F63BE4}"/>
                  </a:ext>
                </a:extLst>
              </p:cNvPr>
              <p:cNvSpPr/>
              <p:nvPr/>
            </p:nvSpPr>
            <p:spPr>
              <a:xfrm>
                <a:off x="7409049" y="3129008"/>
                <a:ext cx="26623" cy="26623"/>
              </a:xfrm>
              <a:custGeom>
                <a:avLst/>
                <a:gdLst>
                  <a:gd name="connsiteX0" fmla="*/ 13855 w 26623"/>
                  <a:gd name="connsiteY0" fmla="*/ 26887 h 26623"/>
                  <a:gd name="connsiteX1" fmla="*/ 23268 w 26623"/>
                  <a:gd name="connsiteY1" fmla="*/ 22988 h 26623"/>
                  <a:gd name="connsiteX2" fmla="*/ 27167 w 26623"/>
                  <a:gd name="connsiteY2" fmla="*/ 13576 h 26623"/>
                  <a:gd name="connsiteX3" fmla="*/ 23268 w 26623"/>
                  <a:gd name="connsiteY3" fmla="*/ 4163 h 26623"/>
                  <a:gd name="connsiteX4" fmla="*/ 13855 w 26623"/>
                  <a:gd name="connsiteY4" fmla="*/ 264 h 26623"/>
                  <a:gd name="connsiteX5" fmla="*/ 4442 w 26623"/>
                  <a:gd name="connsiteY5" fmla="*/ 4163 h 26623"/>
                  <a:gd name="connsiteX6" fmla="*/ 543 w 26623"/>
                  <a:gd name="connsiteY6" fmla="*/ 13576 h 26623"/>
                  <a:gd name="connsiteX7" fmla="*/ 4442 w 26623"/>
                  <a:gd name="connsiteY7" fmla="*/ 22988 h 26623"/>
                  <a:gd name="connsiteX8" fmla="*/ 13855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5" y="26887"/>
                    </a:moveTo>
                    <a:cubicBezTo>
                      <a:pt x="17385" y="26887"/>
                      <a:pt x="20771" y="25485"/>
                      <a:pt x="23268" y="22988"/>
                    </a:cubicBezTo>
                    <a:cubicBezTo>
                      <a:pt x="25764" y="20492"/>
                      <a:pt x="27167" y="17106"/>
                      <a:pt x="27167" y="13576"/>
                    </a:cubicBezTo>
                    <a:cubicBezTo>
                      <a:pt x="27167" y="10045"/>
                      <a:pt x="25764" y="6659"/>
                      <a:pt x="23268" y="4163"/>
                    </a:cubicBezTo>
                    <a:cubicBezTo>
                      <a:pt x="20771" y="1667"/>
                      <a:pt x="17385" y="264"/>
                      <a:pt x="13855" y="264"/>
                    </a:cubicBezTo>
                    <a:cubicBezTo>
                      <a:pt x="10325" y="264"/>
                      <a:pt x="6939" y="1667"/>
                      <a:pt x="4442" y="4163"/>
                    </a:cubicBezTo>
                    <a:cubicBezTo>
                      <a:pt x="1946" y="6659"/>
                      <a:pt x="543" y="10045"/>
                      <a:pt x="543" y="13576"/>
                    </a:cubicBezTo>
                    <a:cubicBezTo>
                      <a:pt x="543" y="17106"/>
                      <a:pt x="1946" y="20492"/>
                      <a:pt x="4442" y="22988"/>
                    </a:cubicBezTo>
                    <a:cubicBezTo>
                      <a:pt x="6939" y="25485"/>
                      <a:pt x="10325" y="26887"/>
                      <a:pt x="13855" y="2688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83" name="任意多边形: 形状 69182">
                <a:extLst>
                  <a:ext uri="{FF2B5EF4-FFF2-40B4-BE49-F238E27FC236}">
                    <a16:creationId xmlns:a16="http://schemas.microsoft.com/office/drawing/2014/main" id="{09EA1658-FB1E-BCA3-4A23-41A2CED0700A}"/>
                  </a:ext>
                </a:extLst>
              </p:cNvPr>
              <p:cNvSpPr/>
              <p:nvPr/>
            </p:nvSpPr>
            <p:spPr>
              <a:xfrm>
                <a:off x="4776683" y="1621646"/>
                <a:ext cx="26623" cy="26623"/>
              </a:xfrm>
              <a:custGeom>
                <a:avLst/>
                <a:gdLst>
                  <a:gd name="connsiteX0" fmla="*/ 13634 w 26623"/>
                  <a:gd name="connsiteY0" fmla="*/ 26761 h 26623"/>
                  <a:gd name="connsiteX1" fmla="*/ 23047 w 26623"/>
                  <a:gd name="connsiteY1" fmla="*/ 22862 h 26623"/>
                  <a:gd name="connsiteX2" fmla="*/ 26945 w 26623"/>
                  <a:gd name="connsiteY2" fmla="*/ 13449 h 26623"/>
                  <a:gd name="connsiteX3" fmla="*/ 23047 w 26623"/>
                  <a:gd name="connsiteY3" fmla="*/ 4036 h 26623"/>
                  <a:gd name="connsiteX4" fmla="*/ 13634 w 26623"/>
                  <a:gd name="connsiteY4" fmla="*/ 137 h 26623"/>
                  <a:gd name="connsiteX5" fmla="*/ 4221 w 26623"/>
                  <a:gd name="connsiteY5" fmla="*/ 4036 h 26623"/>
                  <a:gd name="connsiteX6" fmla="*/ 322 w 26623"/>
                  <a:gd name="connsiteY6" fmla="*/ 13449 h 26623"/>
                  <a:gd name="connsiteX7" fmla="*/ 4221 w 26623"/>
                  <a:gd name="connsiteY7" fmla="*/ 22862 h 26623"/>
                  <a:gd name="connsiteX8" fmla="*/ 13634 w 26623"/>
                  <a:gd name="connsiteY8" fmla="*/ 267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4" y="26761"/>
                    </a:moveTo>
                    <a:cubicBezTo>
                      <a:pt x="17164" y="26761"/>
                      <a:pt x="20550" y="25358"/>
                      <a:pt x="23047" y="22862"/>
                    </a:cubicBezTo>
                    <a:cubicBezTo>
                      <a:pt x="25543" y="20365"/>
                      <a:pt x="26945" y="16979"/>
                      <a:pt x="26945" y="13449"/>
                    </a:cubicBezTo>
                    <a:cubicBezTo>
                      <a:pt x="26945" y="9919"/>
                      <a:pt x="25543" y="6532"/>
                      <a:pt x="23047" y="4036"/>
                    </a:cubicBezTo>
                    <a:cubicBezTo>
                      <a:pt x="20550" y="1540"/>
                      <a:pt x="17164" y="137"/>
                      <a:pt x="13634" y="137"/>
                    </a:cubicBezTo>
                    <a:cubicBezTo>
                      <a:pt x="10104" y="137"/>
                      <a:pt x="6717" y="1540"/>
                      <a:pt x="4221" y="4036"/>
                    </a:cubicBezTo>
                    <a:cubicBezTo>
                      <a:pt x="1725" y="6532"/>
                      <a:pt x="322" y="9919"/>
                      <a:pt x="322" y="13449"/>
                    </a:cubicBezTo>
                    <a:cubicBezTo>
                      <a:pt x="322" y="16979"/>
                      <a:pt x="1725" y="20365"/>
                      <a:pt x="4221" y="22862"/>
                    </a:cubicBezTo>
                    <a:cubicBezTo>
                      <a:pt x="6717" y="25358"/>
                      <a:pt x="10104" y="26761"/>
                      <a:pt x="13634" y="267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84" name="任意多边形: 形状 69183">
                <a:extLst>
                  <a:ext uri="{FF2B5EF4-FFF2-40B4-BE49-F238E27FC236}">
                    <a16:creationId xmlns:a16="http://schemas.microsoft.com/office/drawing/2014/main" id="{07CC5569-9FBD-2D78-EB50-4D2B88AA2772}"/>
                  </a:ext>
                </a:extLst>
              </p:cNvPr>
              <p:cNvSpPr/>
              <p:nvPr/>
            </p:nvSpPr>
            <p:spPr>
              <a:xfrm>
                <a:off x="5816630" y="3232882"/>
                <a:ext cx="26623" cy="26623"/>
              </a:xfrm>
              <a:custGeom>
                <a:avLst/>
                <a:gdLst>
                  <a:gd name="connsiteX0" fmla="*/ 13721 w 26623"/>
                  <a:gd name="connsiteY0" fmla="*/ 26896 h 26623"/>
                  <a:gd name="connsiteX1" fmla="*/ 23134 w 26623"/>
                  <a:gd name="connsiteY1" fmla="*/ 22997 h 26623"/>
                  <a:gd name="connsiteX2" fmla="*/ 27033 w 26623"/>
                  <a:gd name="connsiteY2" fmla="*/ 13584 h 26623"/>
                  <a:gd name="connsiteX3" fmla="*/ 23134 w 26623"/>
                  <a:gd name="connsiteY3" fmla="*/ 4172 h 26623"/>
                  <a:gd name="connsiteX4" fmla="*/ 13721 w 26623"/>
                  <a:gd name="connsiteY4" fmla="*/ 273 h 26623"/>
                  <a:gd name="connsiteX5" fmla="*/ 4309 w 26623"/>
                  <a:gd name="connsiteY5" fmla="*/ 4172 h 26623"/>
                  <a:gd name="connsiteX6" fmla="*/ 410 w 26623"/>
                  <a:gd name="connsiteY6" fmla="*/ 13584 h 26623"/>
                  <a:gd name="connsiteX7" fmla="*/ 4309 w 26623"/>
                  <a:gd name="connsiteY7" fmla="*/ 22997 h 26623"/>
                  <a:gd name="connsiteX8" fmla="*/ 13721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1" y="26896"/>
                    </a:moveTo>
                    <a:cubicBezTo>
                      <a:pt x="17252" y="26896"/>
                      <a:pt x="20638" y="25493"/>
                      <a:pt x="23134" y="22997"/>
                    </a:cubicBezTo>
                    <a:cubicBezTo>
                      <a:pt x="25630" y="20501"/>
                      <a:pt x="27033" y="17115"/>
                      <a:pt x="27033" y="13584"/>
                    </a:cubicBezTo>
                    <a:cubicBezTo>
                      <a:pt x="27033" y="10054"/>
                      <a:pt x="25630" y="6668"/>
                      <a:pt x="23134" y="4172"/>
                    </a:cubicBezTo>
                    <a:cubicBezTo>
                      <a:pt x="20638" y="1675"/>
                      <a:pt x="17252" y="273"/>
                      <a:pt x="13721" y="273"/>
                    </a:cubicBezTo>
                    <a:cubicBezTo>
                      <a:pt x="10191" y="273"/>
                      <a:pt x="6805" y="1675"/>
                      <a:pt x="4309" y="4172"/>
                    </a:cubicBezTo>
                    <a:cubicBezTo>
                      <a:pt x="1812" y="6668"/>
                      <a:pt x="410" y="10054"/>
                      <a:pt x="410" y="13584"/>
                    </a:cubicBezTo>
                    <a:cubicBezTo>
                      <a:pt x="410" y="17115"/>
                      <a:pt x="1812" y="20501"/>
                      <a:pt x="4309" y="22997"/>
                    </a:cubicBezTo>
                    <a:cubicBezTo>
                      <a:pt x="6805" y="25493"/>
                      <a:pt x="10191" y="26896"/>
                      <a:pt x="13721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85" name="任意多边形: 形状 69184">
                <a:extLst>
                  <a:ext uri="{FF2B5EF4-FFF2-40B4-BE49-F238E27FC236}">
                    <a16:creationId xmlns:a16="http://schemas.microsoft.com/office/drawing/2014/main" id="{E679EB35-8D17-626E-4CC8-512B759B0D90}"/>
                  </a:ext>
                </a:extLst>
              </p:cNvPr>
              <p:cNvSpPr/>
              <p:nvPr/>
            </p:nvSpPr>
            <p:spPr>
              <a:xfrm>
                <a:off x="6440404" y="2400868"/>
                <a:ext cx="26623" cy="26623"/>
              </a:xfrm>
              <a:custGeom>
                <a:avLst/>
                <a:gdLst>
                  <a:gd name="connsiteX0" fmla="*/ 13774 w 26623"/>
                  <a:gd name="connsiteY0" fmla="*/ 26826 h 26623"/>
                  <a:gd name="connsiteX1" fmla="*/ 23186 w 26623"/>
                  <a:gd name="connsiteY1" fmla="*/ 22927 h 26623"/>
                  <a:gd name="connsiteX2" fmla="*/ 27085 w 26623"/>
                  <a:gd name="connsiteY2" fmla="*/ 13514 h 26623"/>
                  <a:gd name="connsiteX3" fmla="*/ 23186 w 26623"/>
                  <a:gd name="connsiteY3" fmla="*/ 4102 h 26623"/>
                  <a:gd name="connsiteX4" fmla="*/ 13774 w 26623"/>
                  <a:gd name="connsiteY4" fmla="*/ 203 h 26623"/>
                  <a:gd name="connsiteX5" fmla="*/ 4361 w 26623"/>
                  <a:gd name="connsiteY5" fmla="*/ 4102 h 26623"/>
                  <a:gd name="connsiteX6" fmla="*/ 462 w 26623"/>
                  <a:gd name="connsiteY6" fmla="*/ 13514 h 26623"/>
                  <a:gd name="connsiteX7" fmla="*/ 4361 w 26623"/>
                  <a:gd name="connsiteY7" fmla="*/ 22927 h 26623"/>
                  <a:gd name="connsiteX8" fmla="*/ 13774 w 26623"/>
                  <a:gd name="connsiteY8" fmla="*/ 268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826"/>
                    </a:moveTo>
                    <a:cubicBezTo>
                      <a:pt x="17304" y="26826"/>
                      <a:pt x="20690" y="25423"/>
                      <a:pt x="23186" y="22927"/>
                    </a:cubicBezTo>
                    <a:cubicBezTo>
                      <a:pt x="25683" y="20431"/>
                      <a:pt x="27085" y="17045"/>
                      <a:pt x="27085" y="13514"/>
                    </a:cubicBezTo>
                    <a:cubicBezTo>
                      <a:pt x="27085" y="9984"/>
                      <a:pt x="25683" y="6598"/>
                      <a:pt x="23186" y="4102"/>
                    </a:cubicBezTo>
                    <a:cubicBezTo>
                      <a:pt x="20690" y="1605"/>
                      <a:pt x="17304" y="203"/>
                      <a:pt x="13774" y="203"/>
                    </a:cubicBezTo>
                    <a:cubicBezTo>
                      <a:pt x="10243" y="203"/>
                      <a:pt x="6857" y="1605"/>
                      <a:pt x="4361" y="4102"/>
                    </a:cubicBezTo>
                    <a:cubicBezTo>
                      <a:pt x="1865" y="6598"/>
                      <a:pt x="462" y="9984"/>
                      <a:pt x="462" y="13514"/>
                    </a:cubicBezTo>
                    <a:cubicBezTo>
                      <a:pt x="462" y="17045"/>
                      <a:pt x="1865" y="20431"/>
                      <a:pt x="4361" y="22927"/>
                    </a:cubicBezTo>
                    <a:cubicBezTo>
                      <a:pt x="6857" y="25423"/>
                      <a:pt x="10243" y="26826"/>
                      <a:pt x="13774" y="268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86" name="任意多边形: 形状 69185">
                <a:extLst>
                  <a:ext uri="{FF2B5EF4-FFF2-40B4-BE49-F238E27FC236}">
                    <a16:creationId xmlns:a16="http://schemas.microsoft.com/office/drawing/2014/main" id="{93553308-E897-2D52-6F0A-8ED6B03080A5}"/>
                  </a:ext>
                </a:extLst>
              </p:cNvPr>
              <p:cNvSpPr/>
              <p:nvPr/>
            </p:nvSpPr>
            <p:spPr>
              <a:xfrm>
                <a:off x="6266415" y="3184608"/>
                <a:ext cx="26623" cy="26623"/>
              </a:xfrm>
              <a:custGeom>
                <a:avLst/>
                <a:gdLst>
                  <a:gd name="connsiteX0" fmla="*/ 13759 w 26623"/>
                  <a:gd name="connsiteY0" fmla="*/ 26892 h 26623"/>
                  <a:gd name="connsiteX1" fmla="*/ 23172 w 26623"/>
                  <a:gd name="connsiteY1" fmla="*/ 22993 h 26623"/>
                  <a:gd name="connsiteX2" fmla="*/ 27071 w 26623"/>
                  <a:gd name="connsiteY2" fmla="*/ 13580 h 26623"/>
                  <a:gd name="connsiteX3" fmla="*/ 23172 w 26623"/>
                  <a:gd name="connsiteY3" fmla="*/ 4167 h 26623"/>
                  <a:gd name="connsiteX4" fmla="*/ 13759 w 26623"/>
                  <a:gd name="connsiteY4" fmla="*/ 269 h 26623"/>
                  <a:gd name="connsiteX5" fmla="*/ 4346 w 26623"/>
                  <a:gd name="connsiteY5" fmla="*/ 4167 h 26623"/>
                  <a:gd name="connsiteX6" fmla="*/ 447 w 26623"/>
                  <a:gd name="connsiteY6" fmla="*/ 13580 h 26623"/>
                  <a:gd name="connsiteX7" fmla="*/ 4346 w 26623"/>
                  <a:gd name="connsiteY7" fmla="*/ 22993 h 26623"/>
                  <a:gd name="connsiteX8" fmla="*/ 13759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9" y="26892"/>
                    </a:moveTo>
                    <a:cubicBezTo>
                      <a:pt x="17289" y="26892"/>
                      <a:pt x="20675" y="25489"/>
                      <a:pt x="23172" y="22993"/>
                    </a:cubicBezTo>
                    <a:cubicBezTo>
                      <a:pt x="25668" y="20497"/>
                      <a:pt x="27071" y="17110"/>
                      <a:pt x="27071" y="13580"/>
                    </a:cubicBezTo>
                    <a:cubicBezTo>
                      <a:pt x="27071" y="10050"/>
                      <a:pt x="25668" y="6664"/>
                      <a:pt x="23172" y="4167"/>
                    </a:cubicBezTo>
                    <a:cubicBezTo>
                      <a:pt x="20675" y="1671"/>
                      <a:pt x="17289" y="269"/>
                      <a:pt x="13759" y="269"/>
                    </a:cubicBezTo>
                    <a:cubicBezTo>
                      <a:pt x="10229" y="269"/>
                      <a:pt x="6843" y="1671"/>
                      <a:pt x="4346" y="4167"/>
                    </a:cubicBezTo>
                    <a:cubicBezTo>
                      <a:pt x="1850" y="6664"/>
                      <a:pt x="447" y="10050"/>
                      <a:pt x="447" y="13580"/>
                    </a:cubicBezTo>
                    <a:cubicBezTo>
                      <a:pt x="447" y="17110"/>
                      <a:pt x="1850" y="20497"/>
                      <a:pt x="4346" y="22993"/>
                    </a:cubicBezTo>
                    <a:cubicBezTo>
                      <a:pt x="6843" y="25489"/>
                      <a:pt x="10229" y="26892"/>
                      <a:pt x="13759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87" name="任意多边形: 形状 69186">
                <a:extLst>
                  <a:ext uri="{FF2B5EF4-FFF2-40B4-BE49-F238E27FC236}">
                    <a16:creationId xmlns:a16="http://schemas.microsoft.com/office/drawing/2014/main" id="{86D854F7-DCE5-0D0E-9603-63354FEE0A95}"/>
                  </a:ext>
                </a:extLst>
              </p:cNvPr>
              <p:cNvSpPr/>
              <p:nvPr/>
            </p:nvSpPr>
            <p:spPr>
              <a:xfrm>
                <a:off x="6467626" y="4611626"/>
                <a:ext cx="26623" cy="26623"/>
              </a:xfrm>
              <a:custGeom>
                <a:avLst/>
                <a:gdLst>
                  <a:gd name="connsiteX0" fmla="*/ 13776 w 26623"/>
                  <a:gd name="connsiteY0" fmla="*/ 27012 h 26623"/>
                  <a:gd name="connsiteX1" fmla="*/ 23189 w 26623"/>
                  <a:gd name="connsiteY1" fmla="*/ 23113 h 26623"/>
                  <a:gd name="connsiteX2" fmla="*/ 27088 w 26623"/>
                  <a:gd name="connsiteY2" fmla="*/ 13700 h 26623"/>
                  <a:gd name="connsiteX3" fmla="*/ 23189 w 26623"/>
                  <a:gd name="connsiteY3" fmla="*/ 4287 h 26623"/>
                  <a:gd name="connsiteX4" fmla="*/ 13776 w 26623"/>
                  <a:gd name="connsiteY4" fmla="*/ 388 h 26623"/>
                  <a:gd name="connsiteX5" fmla="*/ 4363 w 26623"/>
                  <a:gd name="connsiteY5" fmla="*/ 4287 h 26623"/>
                  <a:gd name="connsiteX6" fmla="*/ 464 w 26623"/>
                  <a:gd name="connsiteY6" fmla="*/ 13700 h 26623"/>
                  <a:gd name="connsiteX7" fmla="*/ 4363 w 26623"/>
                  <a:gd name="connsiteY7" fmla="*/ 23113 h 26623"/>
                  <a:gd name="connsiteX8" fmla="*/ 13776 w 26623"/>
                  <a:gd name="connsiteY8" fmla="*/ 270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7012"/>
                    </a:moveTo>
                    <a:cubicBezTo>
                      <a:pt x="17306" y="27012"/>
                      <a:pt x="20692" y="25609"/>
                      <a:pt x="23189" y="23113"/>
                    </a:cubicBezTo>
                    <a:cubicBezTo>
                      <a:pt x="25685" y="20616"/>
                      <a:pt x="27088" y="17230"/>
                      <a:pt x="27088" y="13700"/>
                    </a:cubicBezTo>
                    <a:cubicBezTo>
                      <a:pt x="27088" y="10170"/>
                      <a:pt x="25685" y="6784"/>
                      <a:pt x="23189" y="4287"/>
                    </a:cubicBezTo>
                    <a:cubicBezTo>
                      <a:pt x="20692" y="1791"/>
                      <a:pt x="17306" y="388"/>
                      <a:pt x="13776" y="388"/>
                    </a:cubicBezTo>
                    <a:cubicBezTo>
                      <a:pt x="10246" y="388"/>
                      <a:pt x="6859" y="1791"/>
                      <a:pt x="4363" y="4287"/>
                    </a:cubicBezTo>
                    <a:cubicBezTo>
                      <a:pt x="1867" y="6784"/>
                      <a:pt x="464" y="10170"/>
                      <a:pt x="464" y="13700"/>
                    </a:cubicBezTo>
                    <a:cubicBezTo>
                      <a:pt x="464" y="17230"/>
                      <a:pt x="1867" y="20616"/>
                      <a:pt x="4363" y="23113"/>
                    </a:cubicBezTo>
                    <a:cubicBezTo>
                      <a:pt x="6859" y="25609"/>
                      <a:pt x="10246" y="27012"/>
                      <a:pt x="13776" y="270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88" name="任意多边形: 形状 69187">
                <a:extLst>
                  <a:ext uri="{FF2B5EF4-FFF2-40B4-BE49-F238E27FC236}">
                    <a16:creationId xmlns:a16="http://schemas.microsoft.com/office/drawing/2014/main" id="{4A5D361C-18FD-B6C8-5BD6-D41D0A1487EC}"/>
                  </a:ext>
                </a:extLst>
              </p:cNvPr>
              <p:cNvSpPr/>
              <p:nvPr/>
            </p:nvSpPr>
            <p:spPr>
              <a:xfrm>
                <a:off x="6903421" y="2449801"/>
                <a:ext cx="26623" cy="26623"/>
              </a:xfrm>
              <a:custGeom>
                <a:avLst/>
                <a:gdLst>
                  <a:gd name="connsiteX0" fmla="*/ 13813 w 26623"/>
                  <a:gd name="connsiteY0" fmla="*/ 26830 h 26623"/>
                  <a:gd name="connsiteX1" fmla="*/ 23225 w 26623"/>
                  <a:gd name="connsiteY1" fmla="*/ 22931 h 26623"/>
                  <a:gd name="connsiteX2" fmla="*/ 27124 w 26623"/>
                  <a:gd name="connsiteY2" fmla="*/ 13518 h 26623"/>
                  <a:gd name="connsiteX3" fmla="*/ 23225 w 26623"/>
                  <a:gd name="connsiteY3" fmla="*/ 4106 h 26623"/>
                  <a:gd name="connsiteX4" fmla="*/ 13813 w 26623"/>
                  <a:gd name="connsiteY4" fmla="*/ 207 h 26623"/>
                  <a:gd name="connsiteX5" fmla="*/ 4400 w 26623"/>
                  <a:gd name="connsiteY5" fmla="*/ 4106 h 26623"/>
                  <a:gd name="connsiteX6" fmla="*/ 501 w 26623"/>
                  <a:gd name="connsiteY6" fmla="*/ 13518 h 26623"/>
                  <a:gd name="connsiteX7" fmla="*/ 4400 w 26623"/>
                  <a:gd name="connsiteY7" fmla="*/ 22931 h 26623"/>
                  <a:gd name="connsiteX8" fmla="*/ 13813 w 26623"/>
                  <a:gd name="connsiteY8" fmla="*/ 268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830"/>
                    </a:moveTo>
                    <a:cubicBezTo>
                      <a:pt x="17343" y="26830"/>
                      <a:pt x="20729" y="25427"/>
                      <a:pt x="23225" y="22931"/>
                    </a:cubicBezTo>
                    <a:cubicBezTo>
                      <a:pt x="25722" y="20435"/>
                      <a:pt x="27124" y="17049"/>
                      <a:pt x="27124" y="13518"/>
                    </a:cubicBezTo>
                    <a:cubicBezTo>
                      <a:pt x="27124" y="9988"/>
                      <a:pt x="25722" y="6602"/>
                      <a:pt x="23225" y="4106"/>
                    </a:cubicBezTo>
                    <a:cubicBezTo>
                      <a:pt x="20729" y="1609"/>
                      <a:pt x="17343" y="207"/>
                      <a:pt x="13813" y="207"/>
                    </a:cubicBezTo>
                    <a:cubicBezTo>
                      <a:pt x="10282" y="207"/>
                      <a:pt x="6896" y="1609"/>
                      <a:pt x="4400" y="4106"/>
                    </a:cubicBezTo>
                    <a:cubicBezTo>
                      <a:pt x="1904" y="6602"/>
                      <a:pt x="501" y="9988"/>
                      <a:pt x="501" y="13518"/>
                    </a:cubicBezTo>
                    <a:cubicBezTo>
                      <a:pt x="501" y="17049"/>
                      <a:pt x="1904" y="20435"/>
                      <a:pt x="4400" y="22931"/>
                    </a:cubicBezTo>
                    <a:cubicBezTo>
                      <a:pt x="6896" y="25427"/>
                      <a:pt x="10282" y="26830"/>
                      <a:pt x="13813" y="268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89" name="任意多边形: 形状 69188">
                <a:extLst>
                  <a:ext uri="{FF2B5EF4-FFF2-40B4-BE49-F238E27FC236}">
                    <a16:creationId xmlns:a16="http://schemas.microsoft.com/office/drawing/2014/main" id="{B17A6A95-ABD0-4B54-2827-307399799065}"/>
                  </a:ext>
                </a:extLst>
              </p:cNvPr>
              <p:cNvSpPr/>
              <p:nvPr/>
            </p:nvSpPr>
            <p:spPr>
              <a:xfrm>
                <a:off x="5884298" y="2631095"/>
                <a:ext cx="26623" cy="26623"/>
              </a:xfrm>
              <a:custGeom>
                <a:avLst/>
                <a:gdLst>
                  <a:gd name="connsiteX0" fmla="*/ 13727 w 26623"/>
                  <a:gd name="connsiteY0" fmla="*/ 26845 h 26623"/>
                  <a:gd name="connsiteX1" fmla="*/ 23140 w 26623"/>
                  <a:gd name="connsiteY1" fmla="*/ 22946 h 26623"/>
                  <a:gd name="connsiteX2" fmla="*/ 27039 w 26623"/>
                  <a:gd name="connsiteY2" fmla="*/ 13534 h 26623"/>
                  <a:gd name="connsiteX3" fmla="*/ 23140 w 26623"/>
                  <a:gd name="connsiteY3" fmla="*/ 4121 h 26623"/>
                  <a:gd name="connsiteX4" fmla="*/ 13727 w 26623"/>
                  <a:gd name="connsiteY4" fmla="*/ 222 h 26623"/>
                  <a:gd name="connsiteX5" fmla="*/ 4314 w 26623"/>
                  <a:gd name="connsiteY5" fmla="*/ 4121 h 26623"/>
                  <a:gd name="connsiteX6" fmla="*/ 415 w 26623"/>
                  <a:gd name="connsiteY6" fmla="*/ 13534 h 26623"/>
                  <a:gd name="connsiteX7" fmla="*/ 4314 w 26623"/>
                  <a:gd name="connsiteY7" fmla="*/ 22946 h 26623"/>
                  <a:gd name="connsiteX8" fmla="*/ 13727 w 26623"/>
                  <a:gd name="connsiteY8" fmla="*/ 268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6845"/>
                    </a:moveTo>
                    <a:cubicBezTo>
                      <a:pt x="17257" y="26845"/>
                      <a:pt x="20643" y="25443"/>
                      <a:pt x="23140" y="22946"/>
                    </a:cubicBezTo>
                    <a:cubicBezTo>
                      <a:pt x="25636" y="20450"/>
                      <a:pt x="27039" y="17064"/>
                      <a:pt x="27039" y="13534"/>
                    </a:cubicBezTo>
                    <a:cubicBezTo>
                      <a:pt x="27039" y="10003"/>
                      <a:pt x="25636" y="6617"/>
                      <a:pt x="23140" y="4121"/>
                    </a:cubicBezTo>
                    <a:cubicBezTo>
                      <a:pt x="20643" y="1625"/>
                      <a:pt x="17257" y="222"/>
                      <a:pt x="13727" y="222"/>
                    </a:cubicBezTo>
                    <a:cubicBezTo>
                      <a:pt x="10197" y="222"/>
                      <a:pt x="6810" y="1625"/>
                      <a:pt x="4314" y="4121"/>
                    </a:cubicBezTo>
                    <a:cubicBezTo>
                      <a:pt x="1818" y="6617"/>
                      <a:pt x="415" y="10003"/>
                      <a:pt x="415" y="13534"/>
                    </a:cubicBezTo>
                    <a:cubicBezTo>
                      <a:pt x="415" y="17064"/>
                      <a:pt x="1818" y="20450"/>
                      <a:pt x="4314" y="22946"/>
                    </a:cubicBezTo>
                    <a:cubicBezTo>
                      <a:pt x="6810" y="25443"/>
                      <a:pt x="10197" y="26845"/>
                      <a:pt x="13727" y="268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90" name="任意多边形: 形状 69189">
                <a:extLst>
                  <a:ext uri="{FF2B5EF4-FFF2-40B4-BE49-F238E27FC236}">
                    <a16:creationId xmlns:a16="http://schemas.microsoft.com/office/drawing/2014/main" id="{1650B0BA-46D6-C885-4531-743C1D0D841A}"/>
                  </a:ext>
                </a:extLst>
              </p:cNvPr>
              <p:cNvSpPr/>
              <p:nvPr/>
            </p:nvSpPr>
            <p:spPr>
              <a:xfrm>
                <a:off x="6387827" y="4043408"/>
                <a:ext cx="26623" cy="26623"/>
              </a:xfrm>
              <a:custGeom>
                <a:avLst/>
                <a:gdLst>
                  <a:gd name="connsiteX0" fmla="*/ 13769 w 26623"/>
                  <a:gd name="connsiteY0" fmla="*/ 26964 h 26623"/>
                  <a:gd name="connsiteX1" fmla="*/ 23182 w 26623"/>
                  <a:gd name="connsiteY1" fmla="*/ 23065 h 26623"/>
                  <a:gd name="connsiteX2" fmla="*/ 27081 w 26623"/>
                  <a:gd name="connsiteY2" fmla="*/ 13652 h 26623"/>
                  <a:gd name="connsiteX3" fmla="*/ 23182 w 26623"/>
                  <a:gd name="connsiteY3" fmla="*/ 4240 h 26623"/>
                  <a:gd name="connsiteX4" fmla="*/ 13769 w 26623"/>
                  <a:gd name="connsiteY4" fmla="*/ 341 h 26623"/>
                  <a:gd name="connsiteX5" fmla="*/ 4357 w 26623"/>
                  <a:gd name="connsiteY5" fmla="*/ 4240 h 26623"/>
                  <a:gd name="connsiteX6" fmla="*/ 458 w 26623"/>
                  <a:gd name="connsiteY6" fmla="*/ 13652 h 26623"/>
                  <a:gd name="connsiteX7" fmla="*/ 4357 w 26623"/>
                  <a:gd name="connsiteY7" fmla="*/ 23065 h 26623"/>
                  <a:gd name="connsiteX8" fmla="*/ 13769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64"/>
                    </a:moveTo>
                    <a:cubicBezTo>
                      <a:pt x="17299" y="26964"/>
                      <a:pt x="20686" y="25561"/>
                      <a:pt x="23182" y="23065"/>
                    </a:cubicBezTo>
                    <a:cubicBezTo>
                      <a:pt x="25678" y="20569"/>
                      <a:pt x="27081" y="17183"/>
                      <a:pt x="27081" y="13652"/>
                    </a:cubicBezTo>
                    <a:cubicBezTo>
                      <a:pt x="27081" y="10122"/>
                      <a:pt x="25678" y="6736"/>
                      <a:pt x="23182" y="4240"/>
                    </a:cubicBezTo>
                    <a:cubicBezTo>
                      <a:pt x="20686" y="1743"/>
                      <a:pt x="17299" y="341"/>
                      <a:pt x="13769" y="341"/>
                    </a:cubicBezTo>
                    <a:cubicBezTo>
                      <a:pt x="10239" y="341"/>
                      <a:pt x="6853" y="1743"/>
                      <a:pt x="4357" y="4240"/>
                    </a:cubicBezTo>
                    <a:cubicBezTo>
                      <a:pt x="1860" y="6736"/>
                      <a:pt x="458" y="10122"/>
                      <a:pt x="458" y="13652"/>
                    </a:cubicBezTo>
                    <a:cubicBezTo>
                      <a:pt x="458" y="17183"/>
                      <a:pt x="1860" y="20569"/>
                      <a:pt x="4357" y="23065"/>
                    </a:cubicBezTo>
                    <a:cubicBezTo>
                      <a:pt x="6853" y="25561"/>
                      <a:pt x="10239" y="26964"/>
                      <a:pt x="13769" y="269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91" name="任意多边形: 形状 69190">
                <a:extLst>
                  <a:ext uri="{FF2B5EF4-FFF2-40B4-BE49-F238E27FC236}">
                    <a16:creationId xmlns:a16="http://schemas.microsoft.com/office/drawing/2014/main" id="{77556974-996E-F7B7-FABD-348B4AFAC0B5}"/>
                  </a:ext>
                </a:extLst>
              </p:cNvPr>
              <p:cNvSpPr/>
              <p:nvPr/>
            </p:nvSpPr>
            <p:spPr>
              <a:xfrm>
                <a:off x="6202176" y="2593075"/>
                <a:ext cx="26623" cy="26623"/>
              </a:xfrm>
              <a:custGeom>
                <a:avLst/>
                <a:gdLst>
                  <a:gd name="connsiteX0" fmla="*/ 13754 w 26623"/>
                  <a:gd name="connsiteY0" fmla="*/ 26842 h 26623"/>
                  <a:gd name="connsiteX1" fmla="*/ 23166 w 26623"/>
                  <a:gd name="connsiteY1" fmla="*/ 22943 h 26623"/>
                  <a:gd name="connsiteX2" fmla="*/ 27065 w 26623"/>
                  <a:gd name="connsiteY2" fmla="*/ 13531 h 26623"/>
                  <a:gd name="connsiteX3" fmla="*/ 23166 w 26623"/>
                  <a:gd name="connsiteY3" fmla="*/ 4118 h 26623"/>
                  <a:gd name="connsiteX4" fmla="*/ 13754 w 26623"/>
                  <a:gd name="connsiteY4" fmla="*/ 219 h 26623"/>
                  <a:gd name="connsiteX5" fmla="*/ 4341 w 26623"/>
                  <a:gd name="connsiteY5" fmla="*/ 4118 h 26623"/>
                  <a:gd name="connsiteX6" fmla="*/ 442 w 26623"/>
                  <a:gd name="connsiteY6" fmla="*/ 13531 h 26623"/>
                  <a:gd name="connsiteX7" fmla="*/ 4341 w 26623"/>
                  <a:gd name="connsiteY7" fmla="*/ 22943 h 26623"/>
                  <a:gd name="connsiteX8" fmla="*/ 13754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842"/>
                    </a:moveTo>
                    <a:cubicBezTo>
                      <a:pt x="17284" y="26842"/>
                      <a:pt x="20670" y="25440"/>
                      <a:pt x="23166" y="22943"/>
                    </a:cubicBezTo>
                    <a:cubicBezTo>
                      <a:pt x="25663" y="20447"/>
                      <a:pt x="27065" y="17061"/>
                      <a:pt x="27065" y="13531"/>
                    </a:cubicBezTo>
                    <a:cubicBezTo>
                      <a:pt x="27065" y="10000"/>
                      <a:pt x="25663" y="6614"/>
                      <a:pt x="23166" y="4118"/>
                    </a:cubicBezTo>
                    <a:cubicBezTo>
                      <a:pt x="20670" y="1622"/>
                      <a:pt x="17284" y="219"/>
                      <a:pt x="13754" y="219"/>
                    </a:cubicBezTo>
                    <a:cubicBezTo>
                      <a:pt x="10223" y="219"/>
                      <a:pt x="6837" y="1622"/>
                      <a:pt x="4341" y="4118"/>
                    </a:cubicBezTo>
                    <a:cubicBezTo>
                      <a:pt x="1845" y="6614"/>
                      <a:pt x="442" y="10000"/>
                      <a:pt x="442" y="13531"/>
                    </a:cubicBezTo>
                    <a:cubicBezTo>
                      <a:pt x="442" y="17061"/>
                      <a:pt x="1845" y="20447"/>
                      <a:pt x="4341" y="22943"/>
                    </a:cubicBezTo>
                    <a:cubicBezTo>
                      <a:pt x="6837" y="25440"/>
                      <a:pt x="10223" y="26842"/>
                      <a:pt x="13754" y="268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92" name="任意多边形: 形状 69191">
                <a:extLst>
                  <a:ext uri="{FF2B5EF4-FFF2-40B4-BE49-F238E27FC236}">
                    <a16:creationId xmlns:a16="http://schemas.microsoft.com/office/drawing/2014/main" id="{54BCF776-1A61-DE79-09B2-9B8D6DB472BE}"/>
                  </a:ext>
                </a:extLst>
              </p:cNvPr>
              <p:cNvSpPr/>
              <p:nvPr/>
            </p:nvSpPr>
            <p:spPr>
              <a:xfrm>
                <a:off x="7175095" y="3885884"/>
                <a:ext cx="26623" cy="26623"/>
              </a:xfrm>
              <a:custGeom>
                <a:avLst/>
                <a:gdLst>
                  <a:gd name="connsiteX0" fmla="*/ 13835 w 26623"/>
                  <a:gd name="connsiteY0" fmla="*/ 26951 h 26623"/>
                  <a:gd name="connsiteX1" fmla="*/ 23248 w 26623"/>
                  <a:gd name="connsiteY1" fmla="*/ 23052 h 26623"/>
                  <a:gd name="connsiteX2" fmla="*/ 27147 w 26623"/>
                  <a:gd name="connsiteY2" fmla="*/ 13639 h 26623"/>
                  <a:gd name="connsiteX3" fmla="*/ 23248 w 26623"/>
                  <a:gd name="connsiteY3" fmla="*/ 4226 h 26623"/>
                  <a:gd name="connsiteX4" fmla="*/ 13835 w 26623"/>
                  <a:gd name="connsiteY4" fmla="*/ 327 h 26623"/>
                  <a:gd name="connsiteX5" fmla="*/ 4423 w 26623"/>
                  <a:gd name="connsiteY5" fmla="*/ 4226 h 26623"/>
                  <a:gd name="connsiteX6" fmla="*/ 524 w 26623"/>
                  <a:gd name="connsiteY6" fmla="*/ 13639 h 26623"/>
                  <a:gd name="connsiteX7" fmla="*/ 4423 w 26623"/>
                  <a:gd name="connsiteY7" fmla="*/ 23052 h 26623"/>
                  <a:gd name="connsiteX8" fmla="*/ 13835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5" y="26951"/>
                    </a:moveTo>
                    <a:cubicBezTo>
                      <a:pt x="17366" y="26951"/>
                      <a:pt x="20752" y="25548"/>
                      <a:pt x="23248" y="23052"/>
                    </a:cubicBezTo>
                    <a:cubicBezTo>
                      <a:pt x="25744" y="20556"/>
                      <a:pt x="27147" y="17169"/>
                      <a:pt x="27147" y="13639"/>
                    </a:cubicBezTo>
                    <a:cubicBezTo>
                      <a:pt x="27147" y="10109"/>
                      <a:pt x="25744" y="6723"/>
                      <a:pt x="23248" y="4226"/>
                    </a:cubicBezTo>
                    <a:cubicBezTo>
                      <a:pt x="20752" y="1730"/>
                      <a:pt x="17366" y="327"/>
                      <a:pt x="13835" y="327"/>
                    </a:cubicBezTo>
                    <a:cubicBezTo>
                      <a:pt x="10305" y="327"/>
                      <a:pt x="6919" y="1730"/>
                      <a:pt x="4423" y="4226"/>
                    </a:cubicBezTo>
                    <a:cubicBezTo>
                      <a:pt x="1926" y="6723"/>
                      <a:pt x="524" y="10109"/>
                      <a:pt x="524" y="13639"/>
                    </a:cubicBezTo>
                    <a:cubicBezTo>
                      <a:pt x="524" y="17169"/>
                      <a:pt x="1926" y="20556"/>
                      <a:pt x="4423" y="23052"/>
                    </a:cubicBezTo>
                    <a:cubicBezTo>
                      <a:pt x="6919" y="25548"/>
                      <a:pt x="10305" y="26951"/>
                      <a:pt x="13835" y="269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93" name="任意多边形: 形状 69192">
                <a:extLst>
                  <a:ext uri="{FF2B5EF4-FFF2-40B4-BE49-F238E27FC236}">
                    <a16:creationId xmlns:a16="http://schemas.microsoft.com/office/drawing/2014/main" id="{1AE50110-0A7A-75FC-3117-39E70AF5E99A}"/>
                  </a:ext>
                </a:extLst>
              </p:cNvPr>
              <p:cNvSpPr/>
              <p:nvPr/>
            </p:nvSpPr>
            <p:spPr>
              <a:xfrm>
                <a:off x="6501815" y="3448544"/>
                <a:ext cx="26623" cy="26623"/>
              </a:xfrm>
              <a:custGeom>
                <a:avLst/>
                <a:gdLst>
                  <a:gd name="connsiteX0" fmla="*/ 13779 w 26623"/>
                  <a:gd name="connsiteY0" fmla="*/ 26914 h 26623"/>
                  <a:gd name="connsiteX1" fmla="*/ 23192 w 26623"/>
                  <a:gd name="connsiteY1" fmla="*/ 23015 h 26623"/>
                  <a:gd name="connsiteX2" fmla="*/ 27090 w 26623"/>
                  <a:gd name="connsiteY2" fmla="*/ 13602 h 26623"/>
                  <a:gd name="connsiteX3" fmla="*/ 23192 w 26623"/>
                  <a:gd name="connsiteY3" fmla="*/ 4190 h 26623"/>
                  <a:gd name="connsiteX4" fmla="*/ 13779 w 26623"/>
                  <a:gd name="connsiteY4" fmla="*/ 291 h 26623"/>
                  <a:gd name="connsiteX5" fmla="*/ 4366 w 26623"/>
                  <a:gd name="connsiteY5" fmla="*/ 4190 h 26623"/>
                  <a:gd name="connsiteX6" fmla="*/ 467 w 26623"/>
                  <a:gd name="connsiteY6" fmla="*/ 13602 h 26623"/>
                  <a:gd name="connsiteX7" fmla="*/ 4366 w 26623"/>
                  <a:gd name="connsiteY7" fmla="*/ 23015 h 26623"/>
                  <a:gd name="connsiteX8" fmla="*/ 13779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914"/>
                    </a:moveTo>
                    <a:cubicBezTo>
                      <a:pt x="17309" y="26914"/>
                      <a:pt x="20695" y="25511"/>
                      <a:pt x="23192" y="23015"/>
                    </a:cubicBezTo>
                    <a:cubicBezTo>
                      <a:pt x="25688" y="20519"/>
                      <a:pt x="27090" y="17133"/>
                      <a:pt x="27090" y="13602"/>
                    </a:cubicBezTo>
                    <a:cubicBezTo>
                      <a:pt x="27090" y="10072"/>
                      <a:pt x="25688" y="6686"/>
                      <a:pt x="23192" y="4190"/>
                    </a:cubicBezTo>
                    <a:cubicBezTo>
                      <a:pt x="20695" y="1693"/>
                      <a:pt x="17309" y="291"/>
                      <a:pt x="13779" y="291"/>
                    </a:cubicBezTo>
                    <a:cubicBezTo>
                      <a:pt x="10249" y="291"/>
                      <a:pt x="6862" y="1693"/>
                      <a:pt x="4366" y="4190"/>
                    </a:cubicBezTo>
                    <a:cubicBezTo>
                      <a:pt x="1870" y="6686"/>
                      <a:pt x="467" y="10072"/>
                      <a:pt x="467" y="13602"/>
                    </a:cubicBezTo>
                    <a:cubicBezTo>
                      <a:pt x="467" y="17133"/>
                      <a:pt x="1870" y="20519"/>
                      <a:pt x="4366" y="23015"/>
                    </a:cubicBezTo>
                    <a:cubicBezTo>
                      <a:pt x="6862" y="25511"/>
                      <a:pt x="10249" y="26914"/>
                      <a:pt x="13779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94" name="任意多边形: 形状 69193">
                <a:extLst>
                  <a:ext uri="{FF2B5EF4-FFF2-40B4-BE49-F238E27FC236}">
                    <a16:creationId xmlns:a16="http://schemas.microsoft.com/office/drawing/2014/main" id="{6CF12BB0-0A17-97AA-783A-2C6E2A7330DE}"/>
                  </a:ext>
                </a:extLst>
              </p:cNvPr>
              <p:cNvSpPr/>
              <p:nvPr/>
            </p:nvSpPr>
            <p:spPr>
              <a:xfrm>
                <a:off x="6378174" y="3468663"/>
                <a:ext cx="26623" cy="26623"/>
              </a:xfrm>
              <a:custGeom>
                <a:avLst/>
                <a:gdLst>
                  <a:gd name="connsiteX0" fmla="*/ 13768 w 26623"/>
                  <a:gd name="connsiteY0" fmla="*/ 26916 h 26623"/>
                  <a:gd name="connsiteX1" fmla="*/ 23181 w 26623"/>
                  <a:gd name="connsiteY1" fmla="*/ 23017 h 26623"/>
                  <a:gd name="connsiteX2" fmla="*/ 27080 w 26623"/>
                  <a:gd name="connsiteY2" fmla="*/ 13604 h 26623"/>
                  <a:gd name="connsiteX3" fmla="*/ 23181 w 26623"/>
                  <a:gd name="connsiteY3" fmla="*/ 4191 h 26623"/>
                  <a:gd name="connsiteX4" fmla="*/ 13768 w 26623"/>
                  <a:gd name="connsiteY4" fmla="*/ 292 h 26623"/>
                  <a:gd name="connsiteX5" fmla="*/ 4356 w 26623"/>
                  <a:gd name="connsiteY5" fmla="*/ 4191 h 26623"/>
                  <a:gd name="connsiteX6" fmla="*/ 457 w 26623"/>
                  <a:gd name="connsiteY6" fmla="*/ 13604 h 26623"/>
                  <a:gd name="connsiteX7" fmla="*/ 4356 w 26623"/>
                  <a:gd name="connsiteY7" fmla="*/ 23017 h 26623"/>
                  <a:gd name="connsiteX8" fmla="*/ 13768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916"/>
                    </a:moveTo>
                    <a:cubicBezTo>
                      <a:pt x="17299" y="26916"/>
                      <a:pt x="20685" y="25513"/>
                      <a:pt x="23181" y="23017"/>
                    </a:cubicBezTo>
                    <a:cubicBezTo>
                      <a:pt x="25677" y="20520"/>
                      <a:pt x="27080" y="17134"/>
                      <a:pt x="27080" y="13604"/>
                    </a:cubicBezTo>
                    <a:cubicBezTo>
                      <a:pt x="27080" y="10074"/>
                      <a:pt x="25677" y="6688"/>
                      <a:pt x="23181" y="4191"/>
                    </a:cubicBezTo>
                    <a:cubicBezTo>
                      <a:pt x="20685" y="1695"/>
                      <a:pt x="17299" y="292"/>
                      <a:pt x="13768" y="292"/>
                    </a:cubicBezTo>
                    <a:cubicBezTo>
                      <a:pt x="10238" y="292"/>
                      <a:pt x="6852" y="1695"/>
                      <a:pt x="4356" y="4191"/>
                    </a:cubicBezTo>
                    <a:cubicBezTo>
                      <a:pt x="1859" y="6688"/>
                      <a:pt x="457" y="10074"/>
                      <a:pt x="457" y="13604"/>
                    </a:cubicBezTo>
                    <a:cubicBezTo>
                      <a:pt x="457" y="17134"/>
                      <a:pt x="1859" y="20520"/>
                      <a:pt x="4356" y="23017"/>
                    </a:cubicBezTo>
                    <a:cubicBezTo>
                      <a:pt x="6852" y="25513"/>
                      <a:pt x="10238" y="26916"/>
                      <a:pt x="13768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95" name="任意多边形: 形状 69194">
                <a:extLst>
                  <a:ext uri="{FF2B5EF4-FFF2-40B4-BE49-F238E27FC236}">
                    <a16:creationId xmlns:a16="http://schemas.microsoft.com/office/drawing/2014/main" id="{D9F69552-A8BE-42A1-37F1-307549BFE1DC}"/>
                  </a:ext>
                </a:extLst>
              </p:cNvPr>
              <p:cNvSpPr/>
              <p:nvPr/>
            </p:nvSpPr>
            <p:spPr>
              <a:xfrm>
                <a:off x="6462257" y="2742449"/>
                <a:ext cx="26623" cy="26623"/>
              </a:xfrm>
              <a:custGeom>
                <a:avLst/>
                <a:gdLst>
                  <a:gd name="connsiteX0" fmla="*/ 13775 w 26623"/>
                  <a:gd name="connsiteY0" fmla="*/ 26855 h 26623"/>
                  <a:gd name="connsiteX1" fmla="*/ 23188 w 26623"/>
                  <a:gd name="connsiteY1" fmla="*/ 22956 h 26623"/>
                  <a:gd name="connsiteX2" fmla="*/ 27087 w 26623"/>
                  <a:gd name="connsiteY2" fmla="*/ 13543 h 26623"/>
                  <a:gd name="connsiteX3" fmla="*/ 23188 w 26623"/>
                  <a:gd name="connsiteY3" fmla="*/ 4130 h 26623"/>
                  <a:gd name="connsiteX4" fmla="*/ 13775 w 26623"/>
                  <a:gd name="connsiteY4" fmla="*/ 231 h 26623"/>
                  <a:gd name="connsiteX5" fmla="*/ 4363 w 26623"/>
                  <a:gd name="connsiteY5" fmla="*/ 4130 h 26623"/>
                  <a:gd name="connsiteX6" fmla="*/ 464 w 26623"/>
                  <a:gd name="connsiteY6" fmla="*/ 13543 h 26623"/>
                  <a:gd name="connsiteX7" fmla="*/ 4363 w 26623"/>
                  <a:gd name="connsiteY7" fmla="*/ 22956 h 26623"/>
                  <a:gd name="connsiteX8" fmla="*/ 13775 w 26623"/>
                  <a:gd name="connsiteY8" fmla="*/ 268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855"/>
                    </a:moveTo>
                    <a:cubicBezTo>
                      <a:pt x="17306" y="26855"/>
                      <a:pt x="20692" y="25452"/>
                      <a:pt x="23188" y="22956"/>
                    </a:cubicBezTo>
                    <a:cubicBezTo>
                      <a:pt x="25684" y="20459"/>
                      <a:pt x="27087" y="17073"/>
                      <a:pt x="27087" y="13543"/>
                    </a:cubicBezTo>
                    <a:cubicBezTo>
                      <a:pt x="27087" y="10013"/>
                      <a:pt x="25684" y="6627"/>
                      <a:pt x="23188" y="4130"/>
                    </a:cubicBezTo>
                    <a:cubicBezTo>
                      <a:pt x="20692" y="1634"/>
                      <a:pt x="17306" y="231"/>
                      <a:pt x="13775" y="231"/>
                    </a:cubicBezTo>
                    <a:cubicBezTo>
                      <a:pt x="10245" y="231"/>
                      <a:pt x="6859" y="1634"/>
                      <a:pt x="4363" y="4130"/>
                    </a:cubicBezTo>
                    <a:cubicBezTo>
                      <a:pt x="1866" y="6627"/>
                      <a:pt x="464" y="10013"/>
                      <a:pt x="464" y="13543"/>
                    </a:cubicBezTo>
                    <a:cubicBezTo>
                      <a:pt x="464" y="17073"/>
                      <a:pt x="1866" y="20459"/>
                      <a:pt x="4363" y="22956"/>
                    </a:cubicBezTo>
                    <a:cubicBezTo>
                      <a:pt x="6859" y="25452"/>
                      <a:pt x="10245" y="26855"/>
                      <a:pt x="13775" y="268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96" name="任意多边形: 形状 69195">
                <a:extLst>
                  <a:ext uri="{FF2B5EF4-FFF2-40B4-BE49-F238E27FC236}">
                    <a16:creationId xmlns:a16="http://schemas.microsoft.com/office/drawing/2014/main" id="{7D6EF150-3078-7B06-3205-31C4FA2D79FB}"/>
                  </a:ext>
                </a:extLst>
              </p:cNvPr>
              <p:cNvSpPr/>
              <p:nvPr/>
            </p:nvSpPr>
            <p:spPr>
              <a:xfrm>
                <a:off x="4724068" y="2834148"/>
                <a:ext cx="26623" cy="26623"/>
              </a:xfrm>
              <a:custGeom>
                <a:avLst/>
                <a:gdLst>
                  <a:gd name="connsiteX0" fmla="*/ 13629 w 26623"/>
                  <a:gd name="connsiteY0" fmla="*/ 26862 h 26623"/>
                  <a:gd name="connsiteX1" fmla="*/ 23042 w 26623"/>
                  <a:gd name="connsiteY1" fmla="*/ 22963 h 26623"/>
                  <a:gd name="connsiteX2" fmla="*/ 26941 w 26623"/>
                  <a:gd name="connsiteY2" fmla="*/ 13551 h 26623"/>
                  <a:gd name="connsiteX3" fmla="*/ 23042 w 26623"/>
                  <a:gd name="connsiteY3" fmla="*/ 4138 h 26623"/>
                  <a:gd name="connsiteX4" fmla="*/ 13629 w 26623"/>
                  <a:gd name="connsiteY4" fmla="*/ 239 h 26623"/>
                  <a:gd name="connsiteX5" fmla="*/ 4217 w 26623"/>
                  <a:gd name="connsiteY5" fmla="*/ 4138 h 26623"/>
                  <a:gd name="connsiteX6" fmla="*/ 318 w 26623"/>
                  <a:gd name="connsiteY6" fmla="*/ 13551 h 26623"/>
                  <a:gd name="connsiteX7" fmla="*/ 4217 w 26623"/>
                  <a:gd name="connsiteY7" fmla="*/ 22963 h 26623"/>
                  <a:gd name="connsiteX8" fmla="*/ 13629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9" y="26862"/>
                    </a:moveTo>
                    <a:cubicBezTo>
                      <a:pt x="17160" y="26862"/>
                      <a:pt x="20546" y="25460"/>
                      <a:pt x="23042" y="22963"/>
                    </a:cubicBezTo>
                    <a:cubicBezTo>
                      <a:pt x="25538" y="20467"/>
                      <a:pt x="26941" y="17081"/>
                      <a:pt x="26941" y="13551"/>
                    </a:cubicBezTo>
                    <a:cubicBezTo>
                      <a:pt x="26941" y="10020"/>
                      <a:pt x="25538" y="6634"/>
                      <a:pt x="23042" y="4138"/>
                    </a:cubicBezTo>
                    <a:cubicBezTo>
                      <a:pt x="20546" y="1642"/>
                      <a:pt x="17160" y="239"/>
                      <a:pt x="13629" y="239"/>
                    </a:cubicBezTo>
                    <a:cubicBezTo>
                      <a:pt x="10099" y="239"/>
                      <a:pt x="6713" y="1642"/>
                      <a:pt x="4217" y="4138"/>
                    </a:cubicBezTo>
                    <a:cubicBezTo>
                      <a:pt x="1720" y="6634"/>
                      <a:pt x="318" y="10020"/>
                      <a:pt x="318" y="13551"/>
                    </a:cubicBezTo>
                    <a:cubicBezTo>
                      <a:pt x="318" y="17081"/>
                      <a:pt x="1720" y="20467"/>
                      <a:pt x="4217" y="22963"/>
                    </a:cubicBezTo>
                    <a:cubicBezTo>
                      <a:pt x="6713" y="25460"/>
                      <a:pt x="10099" y="26862"/>
                      <a:pt x="13629" y="268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97" name="任意多边形: 形状 69196">
                <a:extLst>
                  <a:ext uri="{FF2B5EF4-FFF2-40B4-BE49-F238E27FC236}">
                    <a16:creationId xmlns:a16="http://schemas.microsoft.com/office/drawing/2014/main" id="{C6217760-02B3-5185-B78D-21DCA42D46A3}"/>
                  </a:ext>
                </a:extLst>
              </p:cNvPr>
              <p:cNvSpPr/>
              <p:nvPr/>
            </p:nvSpPr>
            <p:spPr>
              <a:xfrm>
                <a:off x="8315871" y="4034681"/>
                <a:ext cx="26623" cy="26623"/>
              </a:xfrm>
              <a:custGeom>
                <a:avLst/>
                <a:gdLst>
                  <a:gd name="connsiteX0" fmla="*/ 13931 w 26623"/>
                  <a:gd name="connsiteY0" fmla="*/ 26963 h 26623"/>
                  <a:gd name="connsiteX1" fmla="*/ 23344 w 26623"/>
                  <a:gd name="connsiteY1" fmla="*/ 23064 h 26623"/>
                  <a:gd name="connsiteX2" fmla="*/ 27243 w 26623"/>
                  <a:gd name="connsiteY2" fmla="*/ 13652 h 26623"/>
                  <a:gd name="connsiteX3" fmla="*/ 23344 w 26623"/>
                  <a:gd name="connsiteY3" fmla="*/ 4239 h 26623"/>
                  <a:gd name="connsiteX4" fmla="*/ 13931 w 26623"/>
                  <a:gd name="connsiteY4" fmla="*/ 340 h 26623"/>
                  <a:gd name="connsiteX5" fmla="*/ 4518 w 26623"/>
                  <a:gd name="connsiteY5" fmla="*/ 4239 h 26623"/>
                  <a:gd name="connsiteX6" fmla="*/ 620 w 26623"/>
                  <a:gd name="connsiteY6" fmla="*/ 13652 h 26623"/>
                  <a:gd name="connsiteX7" fmla="*/ 4518 w 26623"/>
                  <a:gd name="connsiteY7" fmla="*/ 23064 h 26623"/>
                  <a:gd name="connsiteX8" fmla="*/ 13931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1" y="26963"/>
                    </a:moveTo>
                    <a:cubicBezTo>
                      <a:pt x="17461" y="26963"/>
                      <a:pt x="20848" y="25561"/>
                      <a:pt x="23344" y="23064"/>
                    </a:cubicBezTo>
                    <a:cubicBezTo>
                      <a:pt x="25840" y="20568"/>
                      <a:pt x="27243" y="17182"/>
                      <a:pt x="27243" y="13652"/>
                    </a:cubicBezTo>
                    <a:cubicBezTo>
                      <a:pt x="27243" y="10121"/>
                      <a:pt x="25840" y="6735"/>
                      <a:pt x="23344" y="4239"/>
                    </a:cubicBezTo>
                    <a:cubicBezTo>
                      <a:pt x="20848" y="1743"/>
                      <a:pt x="17461" y="340"/>
                      <a:pt x="13931" y="340"/>
                    </a:cubicBezTo>
                    <a:cubicBezTo>
                      <a:pt x="10401" y="340"/>
                      <a:pt x="7015" y="1743"/>
                      <a:pt x="4518" y="4239"/>
                    </a:cubicBezTo>
                    <a:cubicBezTo>
                      <a:pt x="2022" y="6735"/>
                      <a:pt x="620" y="10121"/>
                      <a:pt x="620" y="13652"/>
                    </a:cubicBezTo>
                    <a:cubicBezTo>
                      <a:pt x="620" y="17182"/>
                      <a:pt x="2022" y="20568"/>
                      <a:pt x="4518" y="23064"/>
                    </a:cubicBezTo>
                    <a:cubicBezTo>
                      <a:pt x="7015" y="25561"/>
                      <a:pt x="10401" y="26963"/>
                      <a:pt x="13931" y="269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98" name="任意多边形: 形状 69197">
                <a:extLst>
                  <a:ext uri="{FF2B5EF4-FFF2-40B4-BE49-F238E27FC236}">
                    <a16:creationId xmlns:a16="http://schemas.microsoft.com/office/drawing/2014/main" id="{99A7D51C-039C-40EC-B1B4-847AFADB93B0}"/>
                  </a:ext>
                </a:extLst>
              </p:cNvPr>
              <p:cNvSpPr/>
              <p:nvPr/>
            </p:nvSpPr>
            <p:spPr>
              <a:xfrm>
                <a:off x="6936801" y="3897561"/>
                <a:ext cx="26623" cy="26623"/>
              </a:xfrm>
              <a:custGeom>
                <a:avLst/>
                <a:gdLst>
                  <a:gd name="connsiteX0" fmla="*/ 13815 w 26623"/>
                  <a:gd name="connsiteY0" fmla="*/ 26952 h 26623"/>
                  <a:gd name="connsiteX1" fmla="*/ 23228 w 26623"/>
                  <a:gd name="connsiteY1" fmla="*/ 23053 h 26623"/>
                  <a:gd name="connsiteX2" fmla="*/ 27127 w 26623"/>
                  <a:gd name="connsiteY2" fmla="*/ 13640 h 26623"/>
                  <a:gd name="connsiteX3" fmla="*/ 23228 w 26623"/>
                  <a:gd name="connsiteY3" fmla="*/ 4227 h 26623"/>
                  <a:gd name="connsiteX4" fmla="*/ 13815 w 26623"/>
                  <a:gd name="connsiteY4" fmla="*/ 328 h 26623"/>
                  <a:gd name="connsiteX5" fmla="*/ 4403 w 26623"/>
                  <a:gd name="connsiteY5" fmla="*/ 4227 h 26623"/>
                  <a:gd name="connsiteX6" fmla="*/ 504 w 26623"/>
                  <a:gd name="connsiteY6" fmla="*/ 13640 h 26623"/>
                  <a:gd name="connsiteX7" fmla="*/ 4403 w 26623"/>
                  <a:gd name="connsiteY7" fmla="*/ 23053 h 26623"/>
                  <a:gd name="connsiteX8" fmla="*/ 13815 w 26623"/>
                  <a:gd name="connsiteY8" fmla="*/ 269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6952"/>
                    </a:moveTo>
                    <a:cubicBezTo>
                      <a:pt x="17346" y="26952"/>
                      <a:pt x="20732" y="25549"/>
                      <a:pt x="23228" y="23053"/>
                    </a:cubicBezTo>
                    <a:cubicBezTo>
                      <a:pt x="25724" y="20557"/>
                      <a:pt x="27127" y="17170"/>
                      <a:pt x="27127" y="13640"/>
                    </a:cubicBezTo>
                    <a:cubicBezTo>
                      <a:pt x="27127" y="10110"/>
                      <a:pt x="25724" y="6724"/>
                      <a:pt x="23228" y="4227"/>
                    </a:cubicBezTo>
                    <a:cubicBezTo>
                      <a:pt x="20732" y="1731"/>
                      <a:pt x="17346" y="328"/>
                      <a:pt x="13815" y="328"/>
                    </a:cubicBezTo>
                    <a:cubicBezTo>
                      <a:pt x="10285" y="328"/>
                      <a:pt x="6899" y="1731"/>
                      <a:pt x="4403" y="4227"/>
                    </a:cubicBezTo>
                    <a:cubicBezTo>
                      <a:pt x="1906" y="6724"/>
                      <a:pt x="504" y="10110"/>
                      <a:pt x="504" y="13640"/>
                    </a:cubicBezTo>
                    <a:cubicBezTo>
                      <a:pt x="504" y="17170"/>
                      <a:pt x="1906" y="20557"/>
                      <a:pt x="4403" y="23053"/>
                    </a:cubicBezTo>
                    <a:cubicBezTo>
                      <a:pt x="6899" y="25549"/>
                      <a:pt x="10285" y="26952"/>
                      <a:pt x="13815" y="269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99" name="任意多边形: 形状 69198">
                <a:extLst>
                  <a:ext uri="{FF2B5EF4-FFF2-40B4-BE49-F238E27FC236}">
                    <a16:creationId xmlns:a16="http://schemas.microsoft.com/office/drawing/2014/main" id="{DB8243FA-8C9C-DBD1-5B72-F9BF263AA223}"/>
                  </a:ext>
                </a:extLst>
              </p:cNvPr>
              <p:cNvSpPr/>
              <p:nvPr/>
            </p:nvSpPr>
            <p:spPr>
              <a:xfrm>
                <a:off x="5065461" y="3554097"/>
                <a:ext cx="26623" cy="26623"/>
              </a:xfrm>
              <a:custGeom>
                <a:avLst/>
                <a:gdLst>
                  <a:gd name="connsiteX0" fmla="*/ 13658 w 26623"/>
                  <a:gd name="connsiteY0" fmla="*/ 26923 h 26623"/>
                  <a:gd name="connsiteX1" fmla="*/ 23071 w 26623"/>
                  <a:gd name="connsiteY1" fmla="*/ 23024 h 26623"/>
                  <a:gd name="connsiteX2" fmla="*/ 26970 w 26623"/>
                  <a:gd name="connsiteY2" fmla="*/ 13611 h 26623"/>
                  <a:gd name="connsiteX3" fmla="*/ 23071 w 26623"/>
                  <a:gd name="connsiteY3" fmla="*/ 4199 h 26623"/>
                  <a:gd name="connsiteX4" fmla="*/ 13658 w 26623"/>
                  <a:gd name="connsiteY4" fmla="*/ 300 h 26623"/>
                  <a:gd name="connsiteX5" fmla="*/ 4245 w 26623"/>
                  <a:gd name="connsiteY5" fmla="*/ 4199 h 26623"/>
                  <a:gd name="connsiteX6" fmla="*/ 347 w 26623"/>
                  <a:gd name="connsiteY6" fmla="*/ 13611 h 26623"/>
                  <a:gd name="connsiteX7" fmla="*/ 4245 w 26623"/>
                  <a:gd name="connsiteY7" fmla="*/ 23024 h 26623"/>
                  <a:gd name="connsiteX8" fmla="*/ 13658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23"/>
                    </a:moveTo>
                    <a:cubicBezTo>
                      <a:pt x="17188" y="26923"/>
                      <a:pt x="20575" y="25520"/>
                      <a:pt x="23071" y="23024"/>
                    </a:cubicBezTo>
                    <a:cubicBezTo>
                      <a:pt x="25567" y="20528"/>
                      <a:pt x="26970" y="17141"/>
                      <a:pt x="26970" y="13611"/>
                    </a:cubicBezTo>
                    <a:cubicBezTo>
                      <a:pt x="26970" y="10081"/>
                      <a:pt x="25567" y="6695"/>
                      <a:pt x="23071" y="4199"/>
                    </a:cubicBezTo>
                    <a:cubicBezTo>
                      <a:pt x="20575" y="1702"/>
                      <a:pt x="17188" y="300"/>
                      <a:pt x="13658" y="300"/>
                    </a:cubicBezTo>
                    <a:cubicBezTo>
                      <a:pt x="10128" y="300"/>
                      <a:pt x="6742" y="1702"/>
                      <a:pt x="4245" y="4199"/>
                    </a:cubicBezTo>
                    <a:cubicBezTo>
                      <a:pt x="1749" y="6695"/>
                      <a:pt x="347" y="10081"/>
                      <a:pt x="347" y="13611"/>
                    </a:cubicBezTo>
                    <a:cubicBezTo>
                      <a:pt x="347" y="17141"/>
                      <a:pt x="1749" y="20528"/>
                      <a:pt x="4245" y="23024"/>
                    </a:cubicBezTo>
                    <a:cubicBezTo>
                      <a:pt x="6742" y="25520"/>
                      <a:pt x="10128" y="26923"/>
                      <a:pt x="13658" y="269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00" name="任意多边形: 形状 69199">
                <a:extLst>
                  <a:ext uri="{FF2B5EF4-FFF2-40B4-BE49-F238E27FC236}">
                    <a16:creationId xmlns:a16="http://schemas.microsoft.com/office/drawing/2014/main" id="{FC065403-01AB-3C70-B089-CF8F274495E3}"/>
                  </a:ext>
                </a:extLst>
              </p:cNvPr>
              <p:cNvSpPr/>
              <p:nvPr/>
            </p:nvSpPr>
            <p:spPr>
              <a:xfrm>
                <a:off x="6084366" y="3043101"/>
                <a:ext cx="26623" cy="26623"/>
              </a:xfrm>
              <a:custGeom>
                <a:avLst/>
                <a:gdLst>
                  <a:gd name="connsiteX0" fmla="*/ 13744 w 26623"/>
                  <a:gd name="connsiteY0" fmla="*/ 26880 h 26623"/>
                  <a:gd name="connsiteX1" fmla="*/ 23156 w 26623"/>
                  <a:gd name="connsiteY1" fmla="*/ 22981 h 26623"/>
                  <a:gd name="connsiteX2" fmla="*/ 27055 w 26623"/>
                  <a:gd name="connsiteY2" fmla="*/ 13568 h 26623"/>
                  <a:gd name="connsiteX3" fmla="*/ 23156 w 26623"/>
                  <a:gd name="connsiteY3" fmla="*/ 4156 h 26623"/>
                  <a:gd name="connsiteX4" fmla="*/ 13744 w 26623"/>
                  <a:gd name="connsiteY4" fmla="*/ 257 h 26623"/>
                  <a:gd name="connsiteX5" fmla="*/ 4331 w 26623"/>
                  <a:gd name="connsiteY5" fmla="*/ 4156 h 26623"/>
                  <a:gd name="connsiteX6" fmla="*/ 432 w 26623"/>
                  <a:gd name="connsiteY6" fmla="*/ 13568 h 26623"/>
                  <a:gd name="connsiteX7" fmla="*/ 4331 w 26623"/>
                  <a:gd name="connsiteY7" fmla="*/ 22981 h 26623"/>
                  <a:gd name="connsiteX8" fmla="*/ 13744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4" y="26880"/>
                    </a:moveTo>
                    <a:cubicBezTo>
                      <a:pt x="17274" y="26880"/>
                      <a:pt x="20660" y="25477"/>
                      <a:pt x="23156" y="22981"/>
                    </a:cubicBezTo>
                    <a:cubicBezTo>
                      <a:pt x="25653" y="20485"/>
                      <a:pt x="27055" y="17099"/>
                      <a:pt x="27055" y="13568"/>
                    </a:cubicBezTo>
                    <a:cubicBezTo>
                      <a:pt x="27055" y="10038"/>
                      <a:pt x="25653" y="6652"/>
                      <a:pt x="23156" y="4156"/>
                    </a:cubicBezTo>
                    <a:cubicBezTo>
                      <a:pt x="20660" y="1659"/>
                      <a:pt x="17274" y="257"/>
                      <a:pt x="13744" y="257"/>
                    </a:cubicBezTo>
                    <a:cubicBezTo>
                      <a:pt x="10213" y="257"/>
                      <a:pt x="6827" y="1659"/>
                      <a:pt x="4331" y="4156"/>
                    </a:cubicBezTo>
                    <a:cubicBezTo>
                      <a:pt x="1835" y="6652"/>
                      <a:pt x="432" y="10038"/>
                      <a:pt x="432" y="13568"/>
                    </a:cubicBezTo>
                    <a:cubicBezTo>
                      <a:pt x="432" y="17099"/>
                      <a:pt x="1835" y="20485"/>
                      <a:pt x="4331" y="22981"/>
                    </a:cubicBezTo>
                    <a:cubicBezTo>
                      <a:pt x="6827" y="25477"/>
                      <a:pt x="10213" y="26880"/>
                      <a:pt x="13744" y="268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01" name="任意多边形: 形状 69200">
                <a:extLst>
                  <a:ext uri="{FF2B5EF4-FFF2-40B4-BE49-F238E27FC236}">
                    <a16:creationId xmlns:a16="http://schemas.microsoft.com/office/drawing/2014/main" id="{9F9831C5-1C75-7DE6-06BC-8B6F59F07F42}"/>
                  </a:ext>
                </a:extLst>
              </p:cNvPr>
              <p:cNvSpPr/>
              <p:nvPr/>
            </p:nvSpPr>
            <p:spPr>
              <a:xfrm>
                <a:off x="6011553" y="4373725"/>
                <a:ext cx="26623" cy="26623"/>
              </a:xfrm>
              <a:custGeom>
                <a:avLst/>
                <a:gdLst>
                  <a:gd name="connsiteX0" fmla="*/ 13738 w 26623"/>
                  <a:gd name="connsiteY0" fmla="*/ 26992 h 26623"/>
                  <a:gd name="connsiteX1" fmla="*/ 23150 w 26623"/>
                  <a:gd name="connsiteY1" fmla="*/ 23093 h 26623"/>
                  <a:gd name="connsiteX2" fmla="*/ 27049 w 26623"/>
                  <a:gd name="connsiteY2" fmla="*/ 13680 h 26623"/>
                  <a:gd name="connsiteX3" fmla="*/ 23150 w 26623"/>
                  <a:gd name="connsiteY3" fmla="*/ 4267 h 26623"/>
                  <a:gd name="connsiteX4" fmla="*/ 13738 w 26623"/>
                  <a:gd name="connsiteY4" fmla="*/ 368 h 26623"/>
                  <a:gd name="connsiteX5" fmla="*/ 4325 w 26623"/>
                  <a:gd name="connsiteY5" fmla="*/ 4267 h 26623"/>
                  <a:gd name="connsiteX6" fmla="*/ 426 w 26623"/>
                  <a:gd name="connsiteY6" fmla="*/ 13680 h 26623"/>
                  <a:gd name="connsiteX7" fmla="*/ 4325 w 26623"/>
                  <a:gd name="connsiteY7" fmla="*/ 23093 h 26623"/>
                  <a:gd name="connsiteX8" fmla="*/ 13738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992"/>
                    </a:moveTo>
                    <a:cubicBezTo>
                      <a:pt x="17268" y="26992"/>
                      <a:pt x="20654" y="25589"/>
                      <a:pt x="23150" y="23093"/>
                    </a:cubicBezTo>
                    <a:cubicBezTo>
                      <a:pt x="25647" y="20596"/>
                      <a:pt x="27049" y="17210"/>
                      <a:pt x="27049" y="13680"/>
                    </a:cubicBezTo>
                    <a:cubicBezTo>
                      <a:pt x="27049" y="10150"/>
                      <a:pt x="25647" y="6764"/>
                      <a:pt x="23150" y="4267"/>
                    </a:cubicBezTo>
                    <a:cubicBezTo>
                      <a:pt x="20654" y="1771"/>
                      <a:pt x="17268" y="368"/>
                      <a:pt x="13738" y="368"/>
                    </a:cubicBezTo>
                    <a:cubicBezTo>
                      <a:pt x="10207" y="368"/>
                      <a:pt x="6821" y="1771"/>
                      <a:pt x="4325" y="4267"/>
                    </a:cubicBezTo>
                    <a:cubicBezTo>
                      <a:pt x="1829" y="6764"/>
                      <a:pt x="426" y="10150"/>
                      <a:pt x="426" y="13680"/>
                    </a:cubicBezTo>
                    <a:cubicBezTo>
                      <a:pt x="426" y="17210"/>
                      <a:pt x="1829" y="20596"/>
                      <a:pt x="4325" y="23093"/>
                    </a:cubicBezTo>
                    <a:cubicBezTo>
                      <a:pt x="6821" y="25589"/>
                      <a:pt x="10207" y="26992"/>
                      <a:pt x="13738" y="269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02" name="任意多边形: 形状 69201">
                <a:extLst>
                  <a:ext uri="{FF2B5EF4-FFF2-40B4-BE49-F238E27FC236}">
                    <a16:creationId xmlns:a16="http://schemas.microsoft.com/office/drawing/2014/main" id="{1AB0723D-746C-52CF-4BC4-C16337AE93F5}"/>
                  </a:ext>
                </a:extLst>
              </p:cNvPr>
              <p:cNvSpPr/>
              <p:nvPr/>
            </p:nvSpPr>
            <p:spPr>
              <a:xfrm>
                <a:off x="6794152" y="3782690"/>
                <a:ext cx="26623" cy="26623"/>
              </a:xfrm>
              <a:custGeom>
                <a:avLst/>
                <a:gdLst>
                  <a:gd name="connsiteX0" fmla="*/ 13803 w 26623"/>
                  <a:gd name="connsiteY0" fmla="*/ 26942 h 26623"/>
                  <a:gd name="connsiteX1" fmla="*/ 23216 w 26623"/>
                  <a:gd name="connsiteY1" fmla="*/ 23043 h 26623"/>
                  <a:gd name="connsiteX2" fmla="*/ 27115 w 26623"/>
                  <a:gd name="connsiteY2" fmla="*/ 13630 h 26623"/>
                  <a:gd name="connsiteX3" fmla="*/ 23216 w 26623"/>
                  <a:gd name="connsiteY3" fmla="*/ 4218 h 26623"/>
                  <a:gd name="connsiteX4" fmla="*/ 13803 w 26623"/>
                  <a:gd name="connsiteY4" fmla="*/ 319 h 26623"/>
                  <a:gd name="connsiteX5" fmla="*/ 4391 w 26623"/>
                  <a:gd name="connsiteY5" fmla="*/ 4218 h 26623"/>
                  <a:gd name="connsiteX6" fmla="*/ 492 w 26623"/>
                  <a:gd name="connsiteY6" fmla="*/ 13630 h 26623"/>
                  <a:gd name="connsiteX7" fmla="*/ 4391 w 26623"/>
                  <a:gd name="connsiteY7" fmla="*/ 23043 h 26623"/>
                  <a:gd name="connsiteX8" fmla="*/ 13803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942"/>
                    </a:moveTo>
                    <a:cubicBezTo>
                      <a:pt x="17334" y="26942"/>
                      <a:pt x="20720" y="25539"/>
                      <a:pt x="23216" y="23043"/>
                    </a:cubicBezTo>
                    <a:cubicBezTo>
                      <a:pt x="25712" y="20547"/>
                      <a:pt x="27115" y="17161"/>
                      <a:pt x="27115" y="13630"/>
                    </a:cubicBezTo>
                    <a:cubicBezTo>
                      <a:pt x="27115" y="10100"/>
                      <a:pt x="25712" y="6714"/>
                      <a:pt x="23216" y="4218"/>
                    </a:cubicBezTo>
                    <a:cubicBezTo>
                      <a:pt x="20720" y="1721"/>
                      <a:pt x="17334" y="319"/>
                      <a:pt x="13803" y="319"/>
                    </a:cubicBezTo>
                    <a:cubicBezTo>
                      <a:pt x="10273" y="319"/>
                      <a:pt x="6887" y="1721"/>
                      <a:pt x="4391" y="4218"/>
                    </a:cubicBezTo>
                    <a:cubicBezTo>
                      <a:pt x="1894" y="6714"/>
                      <a:pt x="492" y="10100"/>
                      <a:pt x="492" y="13630"/>
                    </a:cubicBezTo>
                    <a:cubicBezTo>
                      <a:pt x="492" y="17161"/>
                      <a:pt x="1894" y="20547"/>
                      <a:pt x="4391" y="23043"/>
                    </a:cubicBezTo>
                    <a:cubicBezTo>
                      <a:pt x="6887" y="25539"/>
                      <a:pt x="10273" y="26942"/>
                      <a:pt x="13803" y="269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03" name="任意多边形: 形状 69202">
                <a:extLst>
                  <a:ext uri="{FF2B5EF4-FFF2-40B4-BE49-F238E27FC236}">
                    <a16:creationId xmlns:a16="http://schemas.microsoft.com/office/drawing/2014/main" id="{5599B7B3-0B8C-BD1B-4FDC-95991DBADAEA}"/>
                  </a:ext>
                </a:extLst>
              </p:cNvPr>
              <p:cNvSpPr/>
              <p:nvPr/>
            </p:nvSpPr>
            <p:spPr>
              <a:xfrm>
                <a:off x="6893293" y="3789925"/>
                <a:ext cx="26623" cy="26623"/>
              </a:xfrm>
              <a:custGeom>
                <a:avLst/>
                <a:gdLst>
                  <a:gd name="connsiteX0" fmla="*/ 13812 w 26623"/>
                  <a:gd name="connsiteY0" fmla="*/ 26943 h 26623"/>
                  <a:gd name="connsiteX1" fmla="*/ 23224 w 26623"/>
                  <a:gd name="connsiteY1" fmla="*/ 23044 h 26623"/>
                  <a:gd name="connsiteX2" fmla="*/ 27123 w 26623"/>
                  <a:gd name="connsiteY2" fmla="*/ 13631 h 26623"/>
                  <a:gd name="connsiteX3" fmla="*/ 23224 w 26623"/>
                  <a:gd name="connsiteY3" fmla="*/ 4218 h 26623"/>
                  <a:gd name="connsiteX4" fmla="*/ 13812 w 26623"/>
                  <a:gd name="connsiteY4" fmla="*/ 319 h 26623"/>
                  <a:gd name="connsiteX5" fmla="*/ 4399 w 26623"/>
                  <a:gd name="connsiteY5" fmla="*/ 4218 h 26623"/>
                  <a:gd name="connsiteX6" fmla="*/ 500 w 26623"/>
                  <a:gd name="connsiteY6" fmla="*/ 13631 h 26623"/>
                  <a:gd name="connsiteX7" fmla="*/ 4399 w 26623"/>
                  <a:gd name="connsiteY7" fmla="*/ 23044 h 26623"/>
                  <a:gd name="connsiteX8" fmla="*/ 13812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943"/>
                    </a:moveTo>
                    <a:cubicBezTo>
                      <a:pt x="17342" y="26943"/>
                      <a:pt x="20728" y="25540"/>
                      <a:pt x="23224" y="23044"/>
                    </a:cubicBezTo>
                    <a:cubicBezTo>
                      <a:pt x="25721" y="20547"/>
                      <a:pt x="27123" y="17161"/>
                      <a:pt x="27123" y="13631"/>
                    </a:cubicBezTo>
                    <a:cubicBezTo>
                      <a:pt x="27123" y="10101"/>
                      <a:pt x="25721" y="6715"/>
                      <a:pt x="23224" y="4218"/>
                    </a:cubicBezTo>
                    <a:cubicBezTo>
                      <a:pt x="20728" y="1722"/>
                      <a:pt x="17342" y="319"/>
                      <a:pt x="13812" y="319"/>
                    </a:cubicBezTo>
                    <a:cubicBezTo>
                      <a:pt x="10281" y="319"/>
                      <a:pt x="6895" y="1722"/>
                      <a:pt x="4399" y="4218"/>
                    </a:cubicBezTo>
                    <a:cubicBezTo>
                      <a:pt x="1903" y="6715"/>
                      <a:pt x="500" y="10101"/>
                      <a:pt x="500" y="13631"/>
                    </a:cubicBezTo>
                    <a:cubicBezTo>
                      <a:pt x="500" y="17161"/>
                      <a:pt x="1903" y="20547"/>
                      <a:pt x="4399" y="23044"/>
                    </a:cubicBezTo>
                    <a:cubicBezTo>
                      <a:pt x="6895" y="25540"/>
                      <a:pt x="10281" y="26943"/>
                      <a:pt x="13812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04" name="任意多边形: 形状 69203">
                <a:extLst>
                  <a:ext uri="{FF2B5EF4-FFF2-40B4-BE49-F238E27FC236}">
                    <a16:creationId xmlns:a16="http://schemas.microsoft.com/office/drawing/2014/main" id="{689A1A27-2046-C1C1-DA7C-6584D4339883}"/>
                  </a:ext>
                </a:extLst>
              </p:cNvPr>
              <p:cNvSpPr/>
              <p:nvPr/>
            </p:nvSpPr>
            <p:spPr>
              <a:xfrm>
                <a:off x="6323468" y="2531965"/>
                <a:ext cx="26623" cy="26623"/>
              </a:xfrm>
              <a:custGeom>
                <a:avLst/>
                <a:gdLst>
                  <a:gd name="connsiteX0" fmla="*/ 13764 w 26623"/>
                  <a:gd name="connsiteY0" fmla="*/ 26837 h 26623"/>
                  <a:gd name="connsiteX1" fmla="*/ 23177 w 26623"/>
                  <a:gd name="connsiteY1" fmla="*/ 22938 h 26623"/>
                  <a:gd name="connsiteX2" fmla="*/ 27075 w 26623"/>
                  <a:gd name="connsiteY2" fmla="*/ 13525 h 26623"/>
                  <a:gd name="connsiteX3" fmla="*/ 23177 w 26623"/>
                  <a:gd name="connsiteY3" fmla="*/ 4113 h 26623"/>
                  <a:gd name="connsiteX4" fmla="*/ 13764 w 26623"/>
                  <a:gd name="connsiteY4" fmla="*/ 214 h 26623"/>
                  <a:gd name="connsiteX5" fmla="*/ 4351 w 26623"/>
                  <a:gd name="connsiteY5" fmla="*/ 4113 h 26623"/>
                  <a:gd name="connsiteX6" fmla="*/ 452 w 26623"/>
                  <a:gd name="connsiteY6" fmla="*/ 13525 h 26623"/>
                  <a:gd name="connsiteX7" fmla="*/ 4351 w 26623"/>
                  <a:gd name="connsiteY7" fmla="*/ 22938 h 26623"/>
                  <a:gd name="connsiteX8" fmla="*/ 13764 w 26623"/>
                  <a:gd name="connsiteY8" fmla="*/ 268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4" y="26837"/>
                    </a:moveTo>
                    <a:cubicBezTo>
                      <a:pt x="17294" y="26837"/>
                      <a:pt x="20680" y="25434"/>
                      <a:pt x="23177" y="22938"/>
                    </a:cubicBezTo>
                    <a:cubicBezTo>
                      <a:pt x="25673" y="20442"/>
                      <a:pt x="27075" y="17056"/>
                      <a:pt x="27075" y="13525"/>
                    </a:cubicBezTo>
                    <a:cubicBezTo>
                      <a:pt x="27075" y="9995"/>
                      <a:pt x="25673" y="6609"/>
                      <a:pt x="23177" y="4113"/>
                    </a:cubicBezTo>
                    <a:cubicBezTo>
                      <a:pt x="20680" y="1616"/>
                      <a:pt x="17294" y="214"/>
                      <a:pt x="13764" y="214"/>
                    </a:cubicBezTo>
                    <a:cubicBezTo>
                      <a:pt x="10234" y="214"/>
                      <a:pt x="6847" y="1616"/>
                      <a:pt x="4351" y="4113"/>
                    </a:cubicBezTo>
                    <a:cubicBezTo>
                      <a:pt x="1855" y="6609"/>
                      <a:pt x="452" y="9995"/>
                      <a:pt x="452" y="13525"/>
                    </a:cubicBezTo>
                    <a:cubicBezTo>
                      <a:pt x="452" y="17056"/>
                      <a:pt x="1855" y="20442"/>
                      <a:pt x="4351" y="22938"/>
                    </a:cubicBezTo>
                    <a:cubicBezTo>
                      <a:pt x="6847" y="25434"/>
                      <a:pt x="10234" y="26837"/>
                      <a:pt x="13764" y="268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05" name="任意多边形: 形状 69204">
                <a:extLst>
                  <a:ext uri="{FF2B5EF4-FFF2-40B4-BE49-F238E27FC236}">
                    <a16:creationId xmlns:a16="http://schemas.microsoft.com/office/drawing/2014/main" id="{6C0EFE76-DD87-F9C5-B538-19F4AB7B24CC}"/>
                  </a:ext>
                </a:extLst>
              </p:cNvPr>
              <p:cNvSpPr/>
              <p:nvPr/>
            </p:nvSpPr>
            <p:spPr>
              <a:xfrm>
                <a:off x="7090744" y="3306685"/>
                <a:ext cx="26623" cy="26623"/>
              </a:xfrm>
              <a:custGeom>
                <a:avLst/>
                <a:gdLst>
                  <a:gd name="connsiteX0" fmla="*/ 13828 w 26623"/>
                  <a:gd name="connsiteY0" fmla="*/ 26902 h 26623"/>
                  <a:gd name="connsiteX1" fmla="*/ 23241 w 26623"/>
                  <a:gd name="connsiteY1" fmla="*/ 23003 h 26623"/>
                  <a:gd name="connsiteX2" fmla="*/ 27140 w 26623"/>
                  <a:gd name="connsiteY2" fmla="*/ 13590 h 26623"/>
                  <a:gd name="connsiteX3" fmla="*/ 23241 w 26623"/>
                  <a:gd name="connsiteY3" fmla="*/ 4178 h 26623"/>
                  <a:gd name="connsiteX4" fmla="*/ 13828 w 26623"/>
                  <a:gd name="connsiteY4" fmla="*/ 279 h 26623"/>
                  <a:gd name="connsiteX5" fmla="*/ 4416 w 26623"/>
                  <a:gd name="connsiteY5" fmla="*/ 4178 h 26623"/>
                  <a:gd name="connsiteX6" fmla="*/ 517 w 26623"/>
                  <a:gd name="connsiteY6" fmla="*/ 13590 h 26623"/>
                  <a:gd name="connsiteX7" fmla="*/ 4416 w 26623"/>
                  <a:gd name="connsiteY7" fmla="*/ 23003 h 26623"/>
                  <a:gd name="connsiteX8" fmla="*/ 13828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6902"/>
                    </a:moveTo>
                    <a:cubicBezTo>
                      <a:pt x="17359" y="26902"/>
                      <a:pt x="20745" y="25499"/>
                      <a:pt x="23241" y="23003"/>
                    </a:cubicBezTo>
                    <a:cubicBezTo>
                      <a:pt x="25737" y="20507"/>
                      <a:pt x="27140" y="17121"/>
                      <a:pt x="27140" y="13590"/>
                    </a:cubicBezTo>
                    <a:cubicBezTo>
                      <a:pt x="27140" y="10060"/>
                      <a:pt x="25737" y="6674"/>
                      <a:pt x="23241" y="4178"/>
                    </a:cubicBezTo>
                    <a:cubicBezTo>
                      <a:pt x="20745" y="1681"/>
                      <a:pt x="17359" y="279"/>
                      <a:pt x="13828" y="279"/>
                    </a:cubicBezTo>
                    <a:cubicBezTo>
                      <a:pt x="10298" y="279"/>
                      <a:pt x="6912" y="1681"/>
                      <a:pt x="4416" y="4178"/>
                    </a:cubicBezTo>
                    <a:cubicBezTo>
                      <a:pt x="1919" y="6674"/>
                      <a:pt x="517" y="10060"/>
                      <a:pt x="517" y="13590"/>
                    </a:cubicBezTo>
                    <a:cubicBezTo>
                      <a:pt x="517" y="17121"/>
                      <a:pt x="1919" y="20507"/>
                      <a:pt x="4416" y="23003"/>
                    </a:cubicBezTo>
                    <a:cubicBezTo>
                      <a:pt x="6912" y="25499"/>
                      <a:pt x="10298" y="26902"/>
                      <a:pt x="13828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06" name="任意多边形: 形状 69205">
                <a:extLst>
                  <a:ext uri="{FF2B5EF4-FFF2-40B4-BE49-F238E27FC236}">
                    <a16:creationId xmlns:a16="http://schemas.microsoft.com/office/drawing/2014/main" id="{319D06B6-D0D2-12EA-7067-2756753E8994}"/>
                  </a:ext>
                </a:extLst>
              </p:cNvPr>
              <p:cNvSpPr/>
              <p:nvPr/>
            </p:nvSpPr>
            <p:spPr>
              <a:xfrm>
                <a:off x="5848979" y="2777295"/>
                <a:ext cx="26623" cy="26623"/>
              </a:xfrm>
              <a:custGeom>
                <a:avLst/>
                <a:gdLst>
                  <a:gd name="connsiteX0" fmla="*/ 13724 w 26623"/>
                  <a:gd name="connsiteY0" fmla="*/ 26858 h 26623"/>
                  <a:gd name="connsiteX1" fmla="*/ 23137 w 26623"/>
                  <a:gd name="connsiteY1" fmla="*/ 22959 h 26623"/>
                  <a:gd name="connsiteX2" fmla="*/ 27036 w 26623"/>
                  <a:gd name="connsiteY2" fmla="*/ 13546 h 26623"/>
                  <a:gd name="connsiteX3" fmla="*/ 23137 w 26623"/>
                  <a:gd name="connsiteY3" fmla="*/ 4133 h 26623"/>
                  <a:gd name="connsiteX4" fmla="*/ 13724 w 26623"/>
                  <a:gd name="connsiteY4" fmla="*/ 234 h 26623"/>
                  <a:gd name="connsiteX5" fmla="*/ 4311 w 26623"/>
                  <a:gd name="connsiteY5" fmla="*/ 4133 h 26623"/>
                  <a:gd name="connsiteX6" fmla="*/ 412 w 26623"/>
                  <a:gd name="connsiteY6" fmla="*/ 13546 h 26623"/>
                  <a:gd name="connsiteX7" fmla="*/ 4311 w 26623"/>
                  <a:gd name="connsiteY7" fmla="*/ 22959 h 26623"/>
                  <a:gd name="connsiteX8" fmla="*/ 13724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6858"/>
                    </a:moveTo>
                    <a:cubicBezTo>
                      <a:pt x="17254" y="26858"/>
                      <a:pt x="20640" y="25455"/>
                      <a:pt x="23137" y="22959"/>
                    </a:cubicBezTo>
                    <a:cubicBezTo>
                      <a:pt x="25633" y="20462"/>
                      <a:pt x="27036" y="17076"/>
                      <a:pt x="27036" y="13546"/>
                    </a:cubicBezTo>
                    <a:cubicBezTo>
                      <a:pt x="27036" y="10016"/>
                      <a:pt x="25633" y="6630"/>
                      <a:pt x="23137" y="4133"/>
                    </a:cubicBezTo>
                    <a:cubicBezTo>
                      <a:pt x="20640" y="1637"/>
                      <a:pt x="17254" y="234"/>
                      <a:pt x="13724" y="234"/>
                    </a:cubicBezTo>
                    <a:cubicBezTo>
                      <a:pt x="10194" y="234"/>
                      <a:pt x="6808" y="1637"/>
                      <a:pt x="4311" y="4133"/>
                    </a:cubicBezTo>
                    <a:cubicBezTo>
                      <a:pt x="1815" y="6630"/>
                      <a:pt x="412" y="10016"/>
                      <a:pt x="412" y="13546"/>
                    </a:cubicBezTo>
                    <a:cubicBezTo>
                      <a:pt x="412" y="17076"/>
                      <a:pt x="1815" y="20462"/>
                      <a:pt x="4311" y="22959"/>
                    </a:cubicBezTo>
                    <a:cubicBezTo>
                      <a:pt x="6808" y="25455"/>
                      <a:pt x="10194" y="26858"/>
                      <a:pt x="13724" y="268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07" name="任意多边形: 形状 69206">
                <a:extLst>
                  <a:ext uri="{FF2B5EF4-FFF2-40B4-BE49-F238E27FC236}">
                    <a16:creationId xmlns:a16="http://schemas.microsoft.com/office/drawing/2014/main" id="{C76A7500-6E58-F266-098D-9BFDC67E0A36}"/>
                  </a:ext>
                </a:extLst>
              </p:cNvPr>
              <p:cNvSpPr/>
              <p:nvPr/>
            </p:nvSpPr>
            <p:spPr>
              <a:xfrm>
                <a:off x="6171596" y="2435867"/>
                <a:ext cx="26623" cy="26623"/>
              </a:xfrm>
              <a:custGeom>
                <a:avLst/>
                <a:gdLst>
                  <a:gd name="connsiteX0" fmla="*/ 13751 w 26623"/>
                  <a:gd name="connsiteY0" fmla="*/ 26829 h 26623"/>
                  <a:gd name="connsiteX1" fmla="*/ 23164 w 26623"/>
                  <a:gd name="connsiteY1" fmla="*/ 22930 h 26623"/>
                  <a:gd name="connsiteX2" fmla="*/ 27063 w 26623"/>
                  <a:gd name="connsiteY2" fmla="*/ 13517 h 26623"/>
                  <a:gd name="connsiteX3" fmla="*/ 23164 w 26623"/>
                  <a:gd name="connsiteY3" fmla="*/ 4105 h 26623"/>
                  <a:gd name="connsiteX4" fmla="*/ 13751 w 26623"/>
                  <a:gd name="connsiteY4" fmla="*/ 206 h 26623"/>
                  <a:gd name="connsiteX5" fmla="*/ 4338 w 26623"/>
                  <a:gd name="connsiteY5" fmla="*/ 4105 h 26623"/>
                  <a:gd name="connsiteX6" fmla="*/ 439 w 26623"/>
                  <a:gd name="connsiteY6" fmla="*/ 13517 h 26623"/>
                  <a:gd name="connsiteX7" fmla="*/ 4338 w 26623"/>
                  <a:gd name="connsiteY7" fmla="*/ 22930 h 26623"/>
                  <a:gd name="connsiteX8" fmla="*/ 13751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829"/>
                    </a:moveTo>
                    <a:cubicBezTo>
                      <a:pt x="17281" y="26829"/>
                      <a:pt x="20667" y="25426"/>
                      <a:pt x="23164" y="22930"/>
                    </a:cubicBezTo>
                    <a:cubicBezTo>
                      <a:pt x="25660" y="20434"/>
                      <a:pt x="27063" y="17048"/>
                      <a:pt x="27063" y="13517"/>
                    </a:cubicBezTo>
                    <a:cubicBezTo>
                      <a:pt x="27063" y="9987"/>
                      <a:pt x="25660" y="6601"/>
                      <a:pt x="23164" y="4105"/>
                    </a:cubicBezTo>
                    <a:cubicBezTo>
                      <a:pt x="20667" y="1608"/>
                      <a:pt x="17281" y="206"/>
                      <a:pt x="13751" y="206"/>
                    </a:cubicBezTo>
                    <a:cubicBezTo>
                      <a:pt x="10221" y="206"/>
                      <a:pt x="6835" y="1608"/>
                      <a:pt x="4338" y="4105"/>
                    </a:cubicBezTo>
                    <a:cubicBezTo>
                      <a:pt x="1842" y="6601"/>
                      <a:pt x="439" y="9987"/>
                      <a:pt x="439" y="13517"/>
                    </a:cubicBezTo>
                    <a:cubicBezTo>
                      <a:pt x="439" y="17048"/>
                      <a:pt x="1842" y="20434"/>
                      <a:pt x="4338" y="22930"/>
                    </a:cubicBezTo>
                    <a:cubicBezTo>
                      <a:pt x="6835" y="25426"/>
                      <a:pt x="10221" y="26829"/>
                      <a:pt x="13751" y="268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08" name="任意多边形: 形状 69207">
                <a:extLst>
                  <a:ext uri="{FF2B5EF4-FFF2-40B4-BE49-F238E27FC236}">
                    <a16:creationId xmlns:a16="http://schemas.microsoft.com/office/drawing/2014/main" id="{EB9A1AF4-EBF7-7A4D-50EF-941B56755559}"/>
                  </a:ext>
                </a:extLst>
              </p:cNvPr>
              <p:cNvSpPr/>
              <p:nvPr/>
            </p:nvSpPr>
            <p:spPr>
              <a:xfrm>
                <a:off x="6404588" y="3874838"/>
                <a:ext cx="26623" cy="26623"/>
              </a:xfrm>
              <a:custGeom>
                <a:avLst/>
                <a:gdLst>
                  <a:gd name="connsiteX0" fmla="*/ 13771 w 26623"/>
                  <a:gd name="connsiteY0" fmla="*/ 26950 h 26623"/>
                  <a:gd name="connsiteX1" fmla="*/ 23183 w 26623"/>
                  <a:gd name="connsiteY1" fmla="*/ 23051 h 26623"/>
                  <a:gd name="connsiteX2" fmla="*/ 27082 w 26623"/>
                  <a:gd name="connsiteY2" fmla="*/ 13638 h 26623"/>
                  <a:gd name="connsiteX3" fmla="*/ 23183 w 26623"/>
                  <a:gd name="connsiteY3" fmla="*/ 4225 h 26623"/>
                  <a:gd name="connsiteX4" fmla="*/ 13771 w 26623"/>
                  <a:gd name="connsiteY4" fmla="*/ 327 h 26623"/>
                  <a:gd name="connsiteX5" fmla="*/ 4358 w 26623"/>
                  <a:gd name="connsiteY5" fmla="*/ 4225 h 26623"/>
                  <a:gd name="connsiteX6" fmla="*/ 459 w 26623"/>
                  <a:gd name="connsiteY6" fmla="*/ 13638 h 26623"/>
                  <a:gd name="connsiteX7" fmla="*/ 4358 w 26623"/>
                  <a:gd name="connsiteY7" fmla="*/ 23051 h 26623"/>
                  <a:gd name="connsiteX8" fmla="*/ 13771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950"/>
                    </a:moveTo>
                    <a:cubicBezTo>
                      <a:pt x="17301" y="26950"/>
                      <a:pt x="20687" y="25547"/>
                      <a:pt x="23183" y="23051"/>
                    </a:cubicBezTo>
                    <a:cubicBezTo>
                      <a:pt x="25680" y="20555"/>
                      <a:pt x="27082" y="17168"/>
                      <a:pt x="27082" y="13638"/>
                    </a:cubicBezTo>
                    <a:cubicBezTo>
                      <a:pt x="27082" y="10108"/>
                      <a:pt x="25680" y="6722"/>
                      <a:pt x="23183" y="4225"/>
                    </a:cubicBezTo>
                    <a:cubicBezTo>
                      <a:pt x="20687" y="1729"/>
                      <a:pt x="17301" y="327"/>
                      <a:pt x="13771" y="327"/>
                    </a:cubicBezTo>
                    <a:cubicBezTo>
                      <a:pt x="10240" y="327"/>
                      <a:pt x="6854" y="1729"/>
                      <a:pt x="4358" y="4225"/>
                    </a:cubicBezTo>
                    <a:cubicBezTo>
                      <a:pt x="1862" y="6722"/>
                      <a:pt x="459" y="10108"/>
                      <a:pt x="459" y="13638"/>
                    </a:cubicBezTo>
                    <a:cubicBezTo>
                      <a:pt x="459" y="17168"/>
                      <a:pt x="1862" y="20555"/>
                      <a:pt x="4358" y="23051"/>
                    </a:cubicBezTo>
                    <a:cubicBezTo>
                      <a:pt x="6854" y="25547"/>
                      <a:pt x="10240" y="26950"/>
                      <a:pt x="13771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09" name="任意多边形: 形状 69208">
                <a:extLst>
                  <a:ext uri="{FF2B5EF4-FFF2-40B4-BE49-F238E27FC236}">
                    <a16:creationId xmlns:a16="http://schemas.microsoft.com/office/drawing/2014/main" id="{C7C29FE2-B47D-6B27-1938-7AB62092566F}"/>
                  </a:ext>
                </a:extLst>
              </p:cNvPr>
              <p:cNvSpPr/>
              <p:nvPr/>
            </p:nvSpPr>
            <p:spPr>
              <a:xfrm>
                <a:off x="6095935" y="2508816"/>
                <a:ext cx="26623" cy="26623"/>
              </a:xfrm>
              <a:custGeom>
                <a:avLst/>
                <a:gdLst>
                  <a:gd name="connsiteX0" fmla="*/ 13745 w 26623"/>
                  <a:gd name="connsiteY0" fmla="*/ 26835 h 26623"/>
                  <a:gd name="connsiteX1" fmla="*/ 23157 w 26623"/>
                  <a:gd name="connsiteY1" fmla="*/ 22936 h 26623"/>
                  <a:gd name="connsiteX2" fmla="*/ 27056 w 26623"/>
                  <a:gd name="connsiteY2" fmla="*/ 13523 h 26623"/>
                  <a:gd name="connsiteX3" fmla="*/ 23157 w 26623"/>
                  <a:gd name="connsiteY3" fmla="*/ 4111 h 26623"/>
                  <a:gd name="connsiteX4" fmla="*/ 13745 w 26623"/>
                  <a:gd name="connsiteY4" fmla="*/ 212 h 26623"/>
                  <a:gd name="connsiteX5" fmla="*/ 4332 w 26623"/>
                  <a:gd name="connsiteY5" fmla="*/ 4111 h 26623"/>
                  <a:gd name="connsiteX6" fmla="*/ 433 w 26623"/>
                  <a:gd name="connsiteY6" fmla="*/ 13523 h 26623"/>
                  <a:gd name="connsiteX7" fmla="*/ 4332 w 26623"/>
                  <a:gd name="connsiteY7" fmla="*/ 22936 h 26623"/>
                  <a:gd name="connsiteX8" fmla="*/ 13745 w 26623"/>
                  <a:gd name="connsiteY8" fmla="*/ 268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6835"/>
                    </a:moveTo>
                    <a:cubicBezTo>
                      <a:pt x="17275" y="26835"/>
                      <a:pt x="20661" y="25432"/>
                      <a:pt x="23157" y="22936"/>
                    </a:cubicBezTo>
                    <a:cubicBezTo>
                      <a:pt x="25654" y="20440"/>
                      <a:pt x="27056" y="17054"/>
                      <a:pt x="27056" y="13523"/>
                    </a:cubicBezTo>
                    <a:cubicBezTo>
                      <a:pt x="27056" y="9993"/>
                      <a:pt x="25654" y="6607"/>
                      <a:pt x="23157" y="4111"/>
                    </a:cubicBezTo>
                    <a:cubicBezTo>
                      <a:pt x="20661" y="1614"/>
                      <a:pt x="17275" y="212"/>
                      <a:pt x="13745" y="212"/>
                    </a:cubicBezTo>
                    <a:cubicBezTo>
                      <a:pt x="10214" y="212"/>
                      <a:pt x="6828" y="1614"/>
                      <a:pt x="4332" y="4111"/>
                    </a:cubicBezTo>
                    <a:cubicBezTo>
                      <a:pt x="1836" y="6607"/>
                      <a:pt x="433" y="9993"/>
                      <a:pt x="433" y="13523"/>
                    </a:cubicBezTo>
                    <a:cubicBezTo>
                      <a:pt x="433" y="17054"/>
                      <a:pt x="1836" y="20440"/>
                      <a:pt x="4332" y="22936"/>
                    </a:cubicBezTo>
                    <a:cubicBezTo>
                      <a:pt x="6828" y="25432"/>
                      <a:pt x="10214" y="26835"/>
                      <a:pt x="13745" y="268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10" name="任意多边形: 形状 69209">
                <a:extLst>
                  <a:ext uri="{FF2B5EF4-FFF2-40B4-BE49-F238E27FC236}">
                    <a16:creationId xmlns:a16="http://schemas.microsoft.com/office/drawing/2014/main" id="{E686B465-7444-CB35-76E7-ADF316A0A464}"/>
                  </a:ext>
                </a:extLst>
              </p:cNvPr>
              <p:cNvSpPr/>
              <p:nvPr/>
            </p:nvSpPr>
            <p:spPr>
              <a:xfrm>
                <a:off x="7812383" y="3765420"/>
                <a:ext cx="26623" cy="26623"/>
              </a:xfrm>
              <a:custGeom>
                <a:avLst/>
                <a:gdLst>
                  <a:gd name="connsiteX0" fmla="*/ 13889 w 26623"/>
                  <a:gd name="connsiteY0" fmla="*/ 26941 h 26623"/>
                  <a:gd name="connsiteX1" fmla="*/ 23302 w 26623"/>
                  <a:gd name="connsiteY1" fmla="*/ 23042 h 26623"/>
                  <a:gd name="connsiteX2" fmla="*/ 27200 w 26623"/>
                  <a:gd name="connsiteY2" fmla="*/ 13629 h 26623"/>
                  <a:gd name="connsiteX3" fmla="*/ 23302 w 26623"/>
                  <a:gd name="connsiteY3" fmla="*/ 4216 h 26623"/>
                  <a:gd name="connsiteX4" fmla="*/ 13889 w 26623"/>
                  <a:gd name="connsiteY4" fmla="*/ 317 h 26623"/>
                  <a:gd name="connsiteX5" fmla="*/ 4476 w 26623"/>
                  <a:gd name="connsiteY5" fmla="*/ 4216 h 26623"/>
                  <a:gd name="connsiteX6" fmla="*/ 577 w 26623"/>
                  <a:gd name="connsiteY6" fmla="*/ 13629 h 26623"/>
                  <a:gd name="connsiteX7" fmla="*/ 4476 w 26623"/>
                  <a:gd name="connsiteY7" fmla="*/ 23042 h 26623"/>
                  <a:gd name="connsiteX8" fmla="*/ 13889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9" y="26941"/>
                    </a:moveTo>
                    <a:cubicBezTo>
                      <a:pt x="17419" y="26941"/>
                      <a:pt x="20805" y="25538"/>
                      <a:pt x="23302" y="23042"/>
                    </a:cubicBezTo>
                    <a:cubicBezTo>
                      <a:pt x="25798" y="20545"/>
                      <a:pt x="27200" y="17159"/>
                      <a:pt x="27200" y="13629"/>
                    </a:cubicBezTo>
                    <a:cubicBezTo>
                      <a:pt x="27200" y="10099"/>
                      <a:pt x="25798" y="6713"/>
                      <a:pt x="23302" y="4216"/>
                    </a:cubicBezTo>
                    <a:cubicBezTo>
                      <a:pt x="20805" y="1720"/>
                      <a:pt x="17419" y="317"/>
                      <a:pt x="13889" y="317"/>
                    </a:cubicBezTo>
                    <a:cubicBezTo>
                      <a:pt x="10359" y="317"/>
                      <a:pt x="6972" y="1720"/>
                      <a:pt x="4476" y="4216"/>
                    </a:cubicBezTo>
                    <a:cubicBezTo>
                      <a:pt x="1980" y="6713"/>
                      <a:pt x="577" y="10099"/>
                      <a:pt x="577" y="13629"/>
                    </a:cubicBezTo>
                    <a:cubicBezTo>
                      <a:pt x="577" y="17159"/>
                      <a:pt x="1980" y="20545"/>
                      <a:pt x="4476" y="23042"/>
                    </a:cubicBezTo>
                    <a:cubicBezTo>
                      <a:pt x="6972" y="25538"/>
                      <a:pt x="10359" y="26941"/>
                      <a:pt x="13889" y="269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11" name="任意多边形: 形状 69210">
                <a:extLst>
                  <a:ext uri="{FF2B5EF4-FFF2-40B4-BE49-F238E27FC236}">
                    <a16:creationId xmlns:a16="http://schemas.microsoft.com/office/drawing/2014/main" id="{7C81C5D3-CA58-3884-4E1E-29F6DC169479}"/>
                  </a:ext>
                </a:extLst>
              </p:cNvPr>
              <p:cNvSpPr/>
              <p:nvPr/>
            </p:nvSpPr>
            <p:spPr>
              <a:xfrm>
                <a:off x="5260054" y="3420535"/>
                <a:ext cx="26623" cy="26623"/>
              </a:xfrm>
              <a:custGeom>
                <a:avLst/>
                <a:gdLst>
                  <a:gd name="connsiteX0" fmla="*/ 13675 w 26623"/>
                  <a:gd name="connsiteY0" fmla="*/ 26912 h 26623"/>
                  <a:gd name="connsiteX1" fmla="*/ 23087 w 26623"/>
                  <a:gd name="connsiteY1" fmla="*/ 23013 h 26623"/>
                  <a:gd name="connsiteX2" fmla="*/ 26986 w 26623"/>
                  <a:gd name="connsiteY2" fmla="*/ 13600 h 26623"/>
                  <a:gd name="connsiteX3" fmla="*/ 23087 w 26623"/>
                  <a:gd name="connsiteY3" fmla="*/ 4187 h 26623"/>
                  <a:gd name="connsiteX4" fmla="*/ 13675 w 26623"/>
                  <a:gd name="connsiteY4" fmla="*/ 288 h 26623"/>
                  <a:gd name="connsiteX5" fmla="*/ 4262 w 26623"/>
                  <a:gd name="connsiteY5" fmla="*/ 4187 h 26623"/>
                  <a:gd name="connsiteX6" fmla="*/ 363 w 26623"/>
                  <a:gd name="connsiteY6" fmla="*/ 13600 h 26623"/>
                  <a:gd name="connsiteX7" fmla="*/ 4262 w 26623"/>
                  <a:gd name="connsiteY7" fmla="*/ 23013 h 26623"/>
                  <a:gd name="connsiteX8" fmla="*/ 13675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5" y="26912"/>
                    </a:moveTo>
                    <a:cubicBezTo>
                      <a:pt x="17205" y="26912"/>
                      <a:pt x="20591" y="25509"/>
                      <a:pt x="23087" y="23013"/>
                    </a:cubicBezTo>
                    <a:cubicBezTo>
                      <a:pt x="25584" y="20516"/>
                      <a:pt x="26986" y="17130"/>
                      <a:pt x="26986" y="13600"/>
                    </a:cubicBezTo>
                    <a:cubicBezTo>
                      <a:pt x="26986" y="10070"/>
                      <a:pt x="25584" y="6684"/>
                      <a:pt x="23087" y="4187"/>
                    </a:cubicBezTo>
                    <a:cubicBezTo>
                      <a:pt x="20591" y="1691"/>
                      <a:pt x="17205" y="288"/>
                      <a:pt x="13675" y="288"/>
                    </a:cubicBezTo>
                    <a:cubicBezTo>
                      <a:pt x="10144" y="288"/>
                      <a:pt x="6758" y="1691"/>
                      <a:pt x="4262" y="4187"/>
                    </a:cubicBezTo>
                    <a:cubicBezTo>
                      <a:pt x="1765" y="6684"/>
                      <a:pt x="363" y="10070"/>
                      <a:pt x="363" y="13600"/>
                    </a:cubicBezTo>
                    <a:cubicBezTo>
                      <a:pt x="363" y="17130"/>
                      <a:pt x="1765" y="20516"/>
                      <a:pt x="4262" y="23013"/>
                    </a:cubicBezTo>
                    <a:cubicBezTo>
                      <a:pt x="6758" y="25509"/>
                      <a:pt x="10144" y="26912"/>
                      <a:pt x="13675" y="269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12" name="任意多边形: 形状 69211">
                <a:extLst>
                  <a:ext uri="{FF2B5EF4-FFF2-40B4-BE49-F238E27FC236}">
                    <a16:creationId xmlns:a16="http://schemas.microsoft.com/office/drawing/2014/main" id="{883B8556-E5D3-163C-3469-C92E975ECA42}"/>
                  </a:ext>
                </a:extLst>
              </p:cNvPr>
              <p:cNvSpPr/>
              <p:nvPr/>
            </p:nvSpPr>
            <p:spPr>
              <a:xfrm>
                <a:off x="6926137" y="3076319"/>
                <a:ext cx="26623" cy="26623"/>
              </a:xfrm>
              <a:custGeom>
                <a:avLst/>
                <a:gdLst>
                  <a:gd name="connsiteX0" fmla="*/ 13814 w 26623"/>
                  <a:gd name="connsiteY0" fmla="*/ 26883 h 26623"/>
                  <a:gd name="connsiteX1" fmla="*/ 23227 w 26623"/>
                  <a:gd name="connsiteY1" fmla="*/ 22984 h 26623"/>
                  <a:gd name="connsiteX2" fmla="*/ 27126 w 26623"/>
                  <a:gd name="connsiteY2" fmla="*/ 13571 h 26623"/>
                  <a:gd name="connsiteX3" fmla="*/ 23227 w 26623"/>
                  <a:gd name="connsiteY3" fmla="*/ 4158 h 26623"/>
                  <a:gd name="connsiteX4" fmla="*/ 13814 w 26623"/>
                  <a:gd name="connsiteY4" fmla="*/ 259 h 26623"/>
                  <a:gd name="connsiteX5" fmla="*/ 4402 w 26623"/>
                  <a:gd name="connsiteY5" fmla="*/ 4158 h 26623"/>
                  <a:gd name="connsiteX6" fmla="*/ 503 w 26623"/>
                  <a:gd name="connsiteY6" fmla="*/ 13571 h 26623"/>
                  <a:gd name="connsiteX7" fmla="*/ 4402 w 26623"/>
                  <a:gd name="connsiteY7" fmla="*/ 22984 h 26623"/>
                  <a:gd name="connsiteX8" fmla="*/ 13814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6883"/>
                    </a:moveTo>
                    <a:cubicBezTo>
                      <a:pt x="17345" y="26883"/>
                      <a:pt x="20731" y="25480"/>
                      <a:pt x="23227" y="22984"/>
                    </a:cubicBezTo>
                    <a:cubicBezTo>
                      <a:pt x="25723" y="20488"/>
                      <a:pt x="27126" y="17101"/>
                      <a:pt x="27126" y="13571"/>
                    </a:cubicBezTo>
                    <a:cubicBezTo>
                      <a:pt x="27126" y="10041"/>
                      <a:pt x="25723" y="6655"/>
                      <a:pt x="23227" y="4158"/>
                    </a:cubicBezTo>
                    <a:cubicBezTo>
                      <a:pt x="20731" y="1662"/>
                      <a:pt x="17345" y="259"/>
                      <a:pt x="13814" y="259"/>
                    </a:cubicBezTo>
                    <a:cubicBezTo>
                      <a:pt x="10284" y="259"/>
                      <a:pt x="6898" y="1662"/>
                      <a:pt x="4402" y="4158"/>
                    </a:cubicBezTo>
                    <a:cubicBezTo>
                      <a:pt x="1905" y="6655"/>
                      <a:pt x="503" y="10041"/>
                      <a:pt x="503" y="13571"/>
                    </a:cubicBezTo>
                    <a:cubicBezTo>
                      <a:pt x="503" y="17101"/>
                      <a:pt x="1905" y="20488"/>
                      <a:pt x="4402" y="22984"/>
                    </a:cubicBezTo>
                    <a:cubicBezTo>
                      <a:pt x="6898" y="25480"/>
                      <a:pt x="10284" y="26883"/>
                      <a:pt x="13814" y="268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13" name="任意多边形: 形状 69212">
                <a:extLst>
                  <a:ext uri="{FF2B5EF4-FFF2-40B4-BE49-F238E27FC236}">
                    <a16:creationId xmlns:a16="http://schemas.microsoft.com/office/drawing/2014/main" id="{50BBF5DA-4DEE-8A15-742B-1A7CE6822F58}"/>
                  </a:ext>
                </a:extLst>
              </p:cNvPr>
              <p:cNvSpPr/>
              <p:nvPr/>
            </p:nvSpPr>
            <p:spPr>
              <a:xfrm>
                <a:off x="5704123" y="3019306"/>
                <a:ext cx="26623" cy="26623"/>
              </a:xfrm>
              <a:custGeom>
                <a:avLst/>
                <a:gdLst>
                  <a:gd name="connsiteX0" fmla="*/ 13712 w 26623"/>
                  <a:gd name="connsiteY0" fmla="*/ 26878 h 26623"/>
                  <a:gd name="connsiteX1" fmla="*/ 23125 w 26623"/>
                  <a:gd name="connsiteY1" fmla="*/ 22979 h 26623"/>
                  <a:gd name="connsiteX2" fmla="*/ 27023 w 26623"/>
                  <a:gd name="connsiteY2" fmla="*/ 13566 h 26623"/>
                  <a:gd name="connsiteX3" fmla="*/ 23125 w 26623"/>
                  <a:gd name="connsiteY3" fmla="*/ 4154 h 26623"/>
                  <a:gd name="connsiteX4" fmla="*/ 13712 w 26623"/>
                  <a:gd name="connsiteY4" fmla="*/ 255 h 26623"/>
                  <a:gd name="connsiteX5" fmla="*/ 4299 w 26623"/>
                  <a:gd name="connsiteY5" fmla="*/ 4154 h 26623"/>
                  <a:gd name="connsiteX6" fmla="*/ 400 w 26623"/>
                  <a:gd name="connsiteY6" fmla="*/ 13566 h 26623"/>
                  <a:gd name="connsiteX7" fmla="*/ 4299 w 26623"/>
                  <a:gd name="connsiteY7" fmla="*/ 22979 h 26623"/>
                  <a:gd name="connsiteX8" fmla="*/ 13712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2" y="26878"/>
                    </a:moveTo>
                    <a:cubicBezTo>
                      <a:pt x="17242" y="26878"/>
                      <a:pt x="20628" y="25475"/>
                      <a:pt x="23125" y="22979"/>
                    </a:cubicBezTo>
                    <a:cubicBezTo>
                      <a:pt x="25621" y="20483"/>
                      <a:pt x="27023" y="17097"/>
                      <a:pt x="27023" y="13566"/>
                    </a:cubicBezTo>
                    <a:cubicBezTo>
                      <a:pt x="27023" y="10036"/>
                      <a:pt x="25621" y="6650"/>
                      <a:pt x="23125" y="4154"/>
                    </a:cubicBezTo>
                    <a:cubicBezTo>
                      <a:pt x="20628" y="1657"/>
                      <a:pt x="17242" y="255"/>
                      <a:pt x="13712" y="255"/>
                    </a:cubicBezTo>
                    <a:cubicBezTo>
                      <a:pt x="10182" y="255"/>
                      <a:pt x="6795" y="1657"/>
                      <a:pt x="4299" y="4154"/>
                    </a:cubicBezTo>
                    <a:cubicBezTo>
                      <a:pt x="1803" y="6650"/>
                      <a:pt x="400" y="10036"/>
                      <a:pt x="400" y="13566"/>
                    </a:cubicBezTo>
                    <a:cubicBezTo>
                      <a:pt x="400" y="17097"/>
                      <a:pt x="1803" y="20483"/>
                      <a:pt x="4299" y="22979"/>
                    </a:cubicBezTo>
                    <a:cubicBezTo>
                      <a:pt x="6795" y="25475"/>
                      <a:pt x="10182" y="26878"/>
                      <a:pt x="13712" y="2687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14" name="任意多边形: 形状 69213">
                <a:extLst>
                  <a:ext uri="{FF2B5EF4-FFF2-40B4-BE49-F238E27FC236}">
                    <a16:creationId xmlns:a16="http://schemas.microsoft.com/office/drawing/2014/main" id="{F16CBBAF-6E2C-B2CE-1D45-0F5F45D05B51}"/>
                  </a:ext>
                </a:extLst>
              </p:cNvPr>
              <p:cNvSpPr/>
              <p:nvPr/>
            </p:nvSpPr>
            <p:spPr>
              <a:xfrm>
                <a:off x="4955427" y="3342321"/>
                <a:ext cx="26623" cy="26623"/>
              </a:xfrm>
              <a:custGeom>
                <a:avLst/>
                <a:gdLst>
                  <a:gd name="connsiteX0" fmla="*/ 13649 w 26623"/>
                  <a:gd name="connsiteY0" fmla="*/ 26905 h 26623"/>
                  <a:gd name="connsiteX1" fmla="*/ 23062 w 26623"/>
                  <a:gd name="connsiteY1" fmla="*/ 23006 h 26623"/>
                  <a:gd name="connsiteX2" fmla="*/ 26961 w 26623"/>
                  <a:gd name="connsiteY2" fmla="*/ 13593 h 26623"/>
                  <a:gd name="connsiteX3" fmla="*/ 23062 w 26623"/>
                  <a:gd name="connsiteY3" fmla="*/ 4181 h 26623"/>
                  <a:gd name="connsiteX4" fmla="*/ 13649 w 26623"/>
                  <a:gd name="connsiteY4" fmla="*/ 282 h 26623"/>
                  <a:gd name="connsiteX5" fmla="*/ 4236 w 26623"/>
                  <a:gd name="connsiteY5" fmla="*/ 4181 h 26623"/>
                  <a:gd name="connsiteX6" fmla="*/ 337 w 26623"/>
                  <a:gd name="connsiteY6" fmla="*/ 13593 h 26623"/>
                  <a:gd name="connsiteX7" fmla="*/ 4236 w 26623"/>
                  <a:gd name="connsiteY7" fmla="*/ 23006 h 26623"/>
                  <a:gd name="connsiteX8" fmla="*/ 13649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9" y="26905"/>
                    </a:moveTo>
                    <a:cubicBezTo>
                      <a:pt x="17179" y="26905"/>
                      <a:pt x="20565" y="25502"/>
                      <a:pt x="23062" y="23006"/>
                    </a:cubicBezTo>
                    <a:cubicBezTo>
                      <a:pt x="25558" y="20510"/>
                      <a:pt x="26961" y="17124"/>
                      <a:pt x="26961" y="13593"/>
                    </a:cubicBezTo>
                    <a:cubicBezTo>
                      <a:pt x="26961" y="10063"/>
                      <a:pt x="25558" y="6677"/>
                      <a:pt x="23062" y="4181"/>
                    </a:cubicBezTo>
                    <a:cubicBezTo>
                      <a:pt x="20565" y="1684"/>
                      <a:pt x="17179" y="282"/>
                      <a:pt x="13649" y="282"/>
                    </a:cubicBezTo>
                    <a:cubicBezTo>
                      <a:pt x="10119" y="282"/>
                      <a:pt x="6732" y="1684"/>
                      <a:pt x="4236" y="4181"/>
                    </a:cubicBezTo>
                    <a:cubicBezTo>
                      <a:pt x="1740" y="6677"/>
                      <a:pt x="337" y="10063"/>
                      <a:pt x="337" y="13593"/>
                    </a:cubicBezTo>
                    <a:cubicBezTo>
                      <a:pt x="337" y="17124"/>
                      <a:pt x="1740" y="20510"/>
                      <a:pt x="4236" y="23006"/>
                    </a:cubicBezTo>
                    <a:cubicBezTo>
                      <a:pt x="6732" y="25502"/>
                      <a:pt x="10119" y="26905"/>
                      <a:pt x="13649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15" name="任意多边形: 形状 69214">
                <a:extLst>
                  <a:ext uri="{FF2B5EF4-FFF2-40B4-BE49-F238E27FC236}">
                    <a16:creationId xmlns:a16="http://schemas.microsoft.com/office/drawing/2014/main" id="{19ACBCAC-17FB-39E5-0A24-6CD1689D66BB}"/>
                  </a:ext>
                </a:extLst>
              </p:cNvPr>
              <p:cNvSpPr/>
              <p:nvPr/>
            </p:nvSpPr>
            <p:spPr>
              <a:xfrm>
                <a:off x="6827377" y="3628000"/>
                <a:ext cx="26623" cy="26623"/>
              </a:xfrm>
              <a:custGeom>
                <a:avLst/>
                <a:gdLst>
                  <a:gd name="connsiteX0" fmla="*/ 13806 w 26623"/>
                  <a:gd name="connsiteY0" fmla="*/ 26929 h 26623"/>
                  <a:gd name="connsiteX1" fmla="*/ 23219 w 26623"/>
                  <a:gd name="connsiteY1" fmla="*/ 23030 h 26623"/>
                  <a:gd name="connsiteX2" fmla="*/ 27118 w 26623"/>
                  <a:gd name="connsiteY2" fmla="*/ 13617 h 26623"/>
                  <a:gd name="connsiteX3" fmla="*/ 23219 w 26623"/>
                  <a:gd name="connsiteY3" fmla="*/ 4205 h 26623"/>
                  <a:gd name="connsiteX4" fmla="*/ 13806 w 26623"/>
                  <a:gd name="connsiteY4" fmla="*/ 306 h 26623"/>
                  <a:gd name="connsiteX5" fmla="*/ 4393 w 26623"/>
                  <a:gd name="connsiteY5" fmla="*/ 4205 h 26623"/>
                  <a:gd name="connsiteX6" fmla="*/ 495 w 26623"/>
                  <a:gd name="connsiteY6" fmla="*/ 13617 h 26623"/>
                  <a:gd name="connsiteX7" fmla="*/ 4393 w 26623"/>
                  <a:gd name="connsiteY7" fmla="*/ 23030 h 26623"/>
                  <a:gd name="connsiteX8" fmla="*/ 13806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929"/>
                    </a:moveTo>
                    <a:cubicBezTo>
                      <a:pt x="17336" y="26929"/>
                      <a:pt x="20723" y="25526"/>
                      <a:pt x="23219" y="23030"/>
                    </a:cubicBezTo>
                    <a:cubicBezTo>
                      <a:pt x="25715" y="20534"/>
                      <a:pt x="27118" y="17148"/>
                      <a:pt x="27118" y="13617"/>
                    </a:cubicBezTo>
                    <a:cubicBezTo>
                      <a:pt x="27118" y="10087"/>
                      <a:pt x="25715" y="6701"/>
                      <a:pt x="23219" y="4205"/>
                    </a:cubicBezTo>
                    <a:cubicBezTo>
                      <a:pt x="20723" y="1708"/>
                      <a:pt x="17336" y="306"/>
                      <a:pt x="13806" y="306"/>
                    </a:cubicBezTo>
                    <a:cubicBezTo>
                      <a:pt x="10276" y="306"/>
                      <a:pt x="6890" y="1708"/>
                      <a:pt x="4393" y="4205"/>
                    </a:cubicBezTo>
                    <a:cubicBezTo>
                      <a:pt x="1897" y="6701"/>
                      <a:pt x="495" y="10087"/>
                      <a:pt x="495" y="13617"/>
                    </a:cubicBezTo>
                    <a:cubicBezTo>
                      <a:pt x="495" y="17148"/>
                      <a:pt x="1897" y="20534"/>
                      <a:pt x="4393" y="23030"/>
                    </a:cubicBezTo>
                    <a:cubicBezTo>
                      <a:pt x="6890" y="25526"/>
                      <a:pt x="10276" y="26929"/>
                      <a:pt x="13806" y="269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16" name="任意多边形: 形状 69215">
                <a:extLst>
                  <a:ext uri="{FF2B5EF4-FFF2-40B4-BE49-F238E27FC236}">
                    <a16:creationId xmlns:a16="http://schemas.microsoft.com/office/drawing/2014/main" id="{517A1117-D51C-1148-C6D5-ED68B224A5ED}"/>
                  </a:ext>
                </a:extLst>
              </p:cNvPr>
              <p:cNvSpPr/>
              <p:nvPr/>
            </p:nvSpPr>
            <p:spPr>
              <a:xfrm>
                <a:off x="6136862" y="4330898"/>
                <a:ext cx="26623" cy="26623"/>
              </a:xfrm>
              <a:custGeom>
                <a:avLst/>
                <a:gdLst>
                  <a:gd name="connsiteX0" fmla="*/ 13748 w 26623"/>
                  <a:gd name="connsiteY0" fmla="*/ 26988 h 26623"/>
                  <a:gd name="connsiteX1" fmla="*/ 23161 w 26623"/>
                  <a:gd name="connsiteY1" fmla="*/ 23089 h 26623"/>
                  <a:gd name="connsiteX2" fmla="*/ 27060 w 26623"/>
                  <a:gd name="connsiteY2" fmla="*/ 13676 h 26623"/>
                  <a:gd name="connsiteX3" fmla="*/ 23161 w 26623"/>
                  <a:gd name="connsiteY3" fmla="*/ 4264 h 26623"/>
                  <a:gd name="connsiteX4" fmla="*/ 13748 w 26623"/>
                  <a:gd name="connsiteY4" fmla="*/ 365 h 26623"/>
                  <a:gd name="connsiteX5" fmla="*/ 4335 w 26623"/>
                  <a:gd name="connsiteY5" fmla="*/ 4264 h 26623"/>
                  <a:gd name="connsiteX6" fmla="*/ 437 w 26623"/>
                  <a:gd name="connsiteY6" fmla="*/ 13676 h 26623"/>
                  <a:gd name="connsiteX7" fmla="*/ 4335 w 26623"/>
                  <a:gd name="connsiteY7" fmla="*/ 23089 h 26623"/>
                  <a:gd name="connsiteX8" fmla="*/ 13748 w 26623"/>
                  <a:gd name="connsiteY8" fmla="*/ 269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6988"/>
                    </a:moveTo>
                    <a:cubicBezTo>
                      <a:pt x="17278" y="26988"/>
                      <a:pt x="20665" y="25585"/>
                      <a:pt x="23161" y="23089"/>
                    </a:cubicBezTo>
                    <a:cubicBezTo>
                      <a:pt x="25657" y="20593"/>
                      <a:pt x="27060" y="17207"/>
                      <a:pt x="27060" y="13676"/>
                    </a:cubicBezTo>
                    <a:cubicBezTo>
                      <a:pt x="27060" y="10146"/>
                      <a:pt x="25657" y="6760"/>
                      <a:pt x="23161" y="4264"/>
                    </a:cubicBezTo>
                    <a:cubicBezTo>
                      <a:pt x="20665" y="1767"/>
                      <a:pt x="17278" y="365"/>
                      <a:pt x="13748" y="365"/>
                    </a:cubicBezTo>
                    <a:cubicBezTo>
                      <a:pt x="10218" y="365"/>
                      <a:pt x="6832" y="1767"/>
                      <a:pt x="4335" y="4264"/>
                    </a:cubicBezTo>
                    <a:cubicBezTo>
                      <a:pt x="1839" y="6760"/>
                      <a:pt x="437" y="10146"/>
                      <a:pt x="437" y="13676"/>
                    </a:cubicBezTo>
                    <a:cubicBezTo>
                      <a:pt x="437" y="17207"/>
                      <a:pt x="1839" y="20593"/>
                      <a:pt x="4335" y="23089"/>
                    </a:cubicBezTo>
                    <a:cubicBezTo>
                      <a:pt x="6832" y="25585"/>
                      <a:pt x="10218" y="26988"/>
                      <a:pt x="13748" y="269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17" name="任意多边形: 形状 69216">
                <a:extLst>
                  <a:ext uri="{FF2B5EF4-FFF2-40B4-BE49-F238E27FC236}">
                    <a16:creationId xmlns:a16="http://schemas.microsoft.com/office/drawing/2014/main" id="{AC2EADA4-E900-AC6F-E10A-FDDA4D2DB217}"/>
                  </a:ext>
                </a:extLst>
              </p:cNvPr>
              <p:cNvSpPr/>
              <p:nvPr/>
            </p:nvSpPr>
            <p:spPr>
              <a:xfrm>
                <a:off x="6507530" y="2644957"/>
                <a:ext cx="26623" cy="26623"/>
              </a:xfrm>
              <a:custGeom>
                <a:avLst/>
                <a:gdLst>
                  <a:gd name="connsiteX0" fmla="*/ 13779 w 26623"/>
                  <a:gd name="connsiteY0" fmla="*/ 26846 h 26623"/>
                  <a:gd name="connsiteX1" fmla="*/ 23192 w 26623"/>
                  <a:gd name="connsiteY1" fmla="*/ 22948 h 26623"/>
                  <a:gd name="connsiteX2" fmla="*/ 27091 w 26623"/>
                  <a:gd name="connsiteY2" fmla="*/ 13535 h 26623"/>
                  <a:gd name="connsiteX3" fmla="*/ 23192 w 26623"/>
                  <a:gd name="connsiteY3" fmla="*/ 4122 h 26623"/>
                  <a:gd name="connsiteX4" fmla="*/ 13779 w 26623"/>
                  <a:gd name="connsiteY4" fmla="*/ 223 h 26623"/>
                  <a:gd name="connsiteX5" fmla="*/ 4367 w 26623"/>
                  <a:gd name="connsiteY5" fmla="*/ 4122 h 26623"/>
                  <a:gd name="connsiteX6" fmla="*/ 468 w 26623"/>
                  <a:gd name="connsiteY6" fmla="*/ 13535 h 26623"/>
                  <a:gd name="connsiteX7" fmla="*/ 4367 w 26623"/>
                  <a:gd name="connsiteY7" fmla="*/ 22948 h 26623"/>
                  <a:gd name="connsiteX8" fmla="*/ 13779 w 26623"/>
                  <a:gd name="connsiteY8" fmla="*/ 268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846"/>
                    </a:moveTo>
                    <a:cubicBezTo>
                      <a:pt x="17310" y="26846"/>
                      <a:pt x="20696" y="25444"/>
                      <a:pt x="23192" y="22948"/>
                    </a:cubicBezTo>
                    <a:cubicBezTo>
                      <a:pt x="25688" y="20451"/>
                      <a:pt x="27091" y="17065"/>
                      <a:pt x="27091" y="13535"/>
                    </a:cubicBezTo>
                    <a:cubicBezTo>
                      <a:pt x="27091" y="10005"/>
                      <a:pt x="25688" y="6618"/>
                      <a:pt x="23192" y="4122"/>
                    </a:cubicBezTo>
                    <a:cubicBezTo>
                      <a:pt x="20696" y="1626"/>
                      <a:pt x="17310" y="223"/>
                      <a:pt x="13779" y="223"/>
                    </a:cubicBezTo>
                    <a:cubicBezTo>
                      <a:pt x="10249" y="223"/>
                      <a:pt x="6863" y="1626"/>
                      <a:pt x="4367" y="4122"/>
                    </a:cubicBezTo>
                    <a:cubicBezTo>
                      <a:pt x="1870" y="6618"/>
                      <a:pt x="468" y="10005"/>
                      <a:pt x="468" y="13535"/>
                    </a:cubicBezTo>
                    <a:cubicBezTo>
                      <a:pt x="468" y="17065"/>
                      <a:pt x="1870" y="20451"/>
                      <a:pt x="4367" y="22948"/>
                    </a:cubicBezTo>
                    <a:cubicBezTo>
                      <a:pt x="6863" y="25444"/>
                      <a:pt x="10249" y="26846"/>
                      <a:pt x="13779" y="268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18" name="任意多边形: 形状 69217">
                <a:extLst>
                  <a:ext uri="{FF2B5EF4-FFF2-40B4-BE49-F238E27FC236}">
                    <a16:creationId xmlns:a16="http://schemas.microsoft.com/office/drawing/2014/main" id="{1E9B8795-7D4A-5C38-BDE0-3E5DA8A1A0D4}"/>
                  </a:ext>
                </a:extLst>
              </p:cNvPr>
              <p:cNvSpPr/>
              <p:nvPr/>
            </p:nvSpPr>
            <p:spPr>
              <a:xfrm>
                <a:off x="6851141" y="3675480"/>
                <a:ext cx="26623" cy="26623"/>
              </a:xfrm>
              <a:custGeom>
                <a:avLst/>
                <a:gdLst>
                  <a:gd name="connsiteX0" fmla="*/ 13808 w 26623"/>
                  <a:gd name="connsiteY0" fmla="*/ 26933 h 26623"/>
                  <a:gd name="connsiteX1" fmla="*/ 23221 w 26623"/>
                  <a:gd name="connsiteY1" fmla="*/ 23034 h 26623"/>
                  <a:gd name="connsiteX2" fmla="*/ 27120 w 26623"/>
                  <a:gd name="connsiteY2" fmla="*/ 13621 h 26623"/>
                  <a:gd name="connsiteX3" fmla="*/ 23221 w 26623"/>
                  <a:gd name="connsiteY3" fmla="*/ 4209 h 26623"/>
                  <a:gd name="connsiteX4" fmla="*/ 13808 w 26623"/>
                  <a:gd name="connsiteY4" fmla="*/ 310 h 26623"/>
                  <a:gd name="connsiteX5" fmla="*/ 4395 w 26623"/>
                  <a:gd name="connsiteY5" fmla="*/ 4209 h 26623"/>
                  <a:gd name="connsiteX6" fmla="*/ 497 w 26623"/>
                  <a:gd name="connsiteY6" fmla="*/ 13621 h 26623"/>
                  <a:gd name="connsiteX7" fmla="*/ 4395 w 26623"/>
                  <a:gd name="connsiteY7" fmla="*/ 23034 h 26623"/>
                  <a:gd name="connsiteX8" fmla="*/ 13808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933"/>
                    </a:moveTo>
                    <a:cubicBezTo>
                      <a:pt x="17338" y="26933"/>
                      <a:pt x="20725" y="25530"/>
                      <a:pt x="23221" y="23034"/>
                    </a:cubicBezTo>
                    <a:cubicBezTo>
                      <a:pt x="25717" y="20538"/>
                      <a:pt x="27120" y="17152"/>
                      <a:pt x="27120" y="13621"/>
                    </a:cubicBezTo>
                    <a:cubicBezTo>
                      <a:pt x="27120" y="10091"/>
                      <a:pt x="25717" y="6705"/>
                      <a:pt x="23221" y="4209"/>
                    </a:cubicBezTo>
                    <a:cubicBezTo>
                      <a:pt x="20725" y="1712"/>
                      <a:pt x="17338" y="310"/>
                      <a:pt x="13808" y="310"/>
                    </a:cubicBezTo>
                    <a:cubicBezTo>
                      <a:pt x="10278" y="310"/>
                      <a:pt x="6892" y="1712"/>
                      <a:pt x="4395" y="4209"/>
                    </a:cubicBezTo>
                    <a:cubicBezTo>
                      <a:pt x="1899" y="6705"/>
                      <a:pt x="497" y="10091"/>
                      <a:pt x="497" y="13621"/>
                    </a:cubicBezTo>
                    <a:cubicBezTo>
                      <a:pt x="497" y="17152"/>
                      <a:pt x="1899" y="20538"/>
                      <a:pt x="4395" y="23034"/>
                    </a:cubicBezTo>
                    <a:cubicBezTo>
                      <a:pt x="6892" y="25530"/>
                      <a:pt x="10278" y="26933"/>
                      <a:pt x="13808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19" name="任意多边形: 形状 69218">
                <a:extLst>
                  <a:ext uri="{FF2B5EF4-FFF2-40B4-BE49-F238E27FC236}">
                    <a16:creationId xmlns:a16="http://schemas.microsoft.com/office/drawing/2014/main" id="{BFB7C662-8B15-7AEA-AD06-115282D13798}"/>
                  </a:ext>
                </a:extLst>
              </p:cNvPr>
              <p:cNvSpPr/>
              <p:nvPr/>
            </p:nvSpPr>
            <p:spPr>
              <a:xfrm>
                <a:off x="6166350" y="4562181"/>
                <a:ext cx="26623" cy="26623"/>
              </a:xfrm>
              <a:custGeom>
                <a:avLst/>
                <a:gdLst>
                  <a:gd name="connsiteX0" fmla="*/ 13751 w 26623"/>
                  <a:gd name="connsiteY0" fmla="*/ 27007 h 26623"/>
                  <a:gd name="connsiteX1" fmla="*/ 23163 w 26623"/>
                  <a:gd name="connsiteY1" fmla="*/ 23109 h 26623"/>
                  <a:gd name="connsiteX2" fmla="*/ 27062 w 26623"/>
                  <a:gd name="connsiteY2" fmla="*/ 13696 h 26623"/>
                  <a:gd name="connsiteX3" fmla="*/ 23163 w 26623"/>
                  <a:gd name="connsiteY3" fmla="*/ 4283 h 26623"/>
                  <a:gd name="connsiteX4" fmla="*/ 13751 w 26623"/>
                  <a:gd name="connsiteY4" fmla="*/ 384 h 26623"/>
                  <a:gd name="connsiteX5" fmla="*/ 4338 w 26623"/>
                  <a:gd name="connsiteY5" fmla="*/ 4283 h 26623"/>
                  <a:gd name="connsiteX6" fmla="*/ 439 w 26623"/>
                  <a:gd name="connsiteY6" fmla="*/ 13696 h 26623"/>
                  <a:gd name="connsiteX7" fmla="*/ 4338 w 26623"/>
                  <a:gd name="connsiteY7" fmla="*/ 23109 h 26623"/>
                  <a:gd name="connsiteX8" fmla="*/ 13751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7007"/>
                    </a:moveTo>
                    <a:cubicBezTo>
                      <a:pt x="17281" y="27007"/>
                      <a:pt x="20667" y="25605"/>
                      <a:pt x="23163" y="23109"/>
                    </a:cubicBezTo>
                    <a:cubicBezTo>
                      <a:pt x="25660" y="20612"/>
                      <a:pt x="27062" y="17226"/>
                      <a:pt x="27062" y="13696"/>
                    </a:cubicBezTo>
                    <a:cubicBezTo>
                      <a:pt x="27062" y="10166"/>
                      <a:pt x="25660" y="6779"/>
                      <a:pt x="23163" y="4283"/>
                    </a:cubicBezTo>
                    <a:cubicBezTo>
                      <a:pt x="20667" y="1787"/>
                      <a:pt x="17281" y="384"/>
                      <a:pt x="13751" y="384"/>
                    </a:cubicBezTo>
                    <a:cubicBezTo>
                      <a:pt x="10220" y="384"/>
                      <a:pt x="6834" y="1787"/>
                      <a:pt x="4338" y="4283"/>
                    </a:cubicBezTo>
                    <a:cubicBezTo>
                      <a:pt x="1842" y="6779"/>
                      <a:pt x="439" y="10166"/>
                      <a:pt x="439" y="13696"/>
                    </a:cubicBezTo>
                    <a:cubicBezTo>
                      <a:pt x="439" y="17226"/>
                      <a:pt x="1842" y="20612"/>
                      <a:pt x="4338" y="23109"/>
                    </a:cubicBezTo>
                    <a:cubicBezTo>
                      <a:pt x="6834" y="25605"/>
                      <a:pt x="10220" y="27007"/>
                      <a:pt x="13751" y="270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20" name="任意多边形: 形状 69219">
                <a:extLst>
                  <a:ext uri="{FF2B5EF4-FFF2-40B4-BE49-F238E27FC236}">
                    <a16:creationId xmlns:a16="http://schemas.microsoft.com/office/drawing/2014/main" id="{428E1708-FE22-5E6F-6849-324C10FC2741}"/>
                  </a:ext>
                </a:extLst>
              </p:cNvPr>
              <p:cNvSpPr/>
              <p:nvPr/>
            </p:nvSpPr>
            <p:spPr>
              <a:xfrm>
                <a:off x="6349006" y="2490955"/>
                <a:ext cx="26623" cy="26623"/>
              </a:xfrm>
              <a:custGeom>
                <a:avLst/>
                <a:gdLst>
                  <a:gd name="connsiteX0" fmla="*/ 13766 w 26623"/>
                  <a:gd name="connsiteY0" fmla="*/ 26834 h 26623"/>
                  <a:gd name="connsiteX1" fmla="*/ 23179 w 26623"/>
                  <a:gd name="connsiteY1" fmla="*/ 22935 h 26623"/>
                  <a:gd name="connsiteX2" fmla="*/ 27078 w 26623"/>
                  <a:gd name="connsiteY2" fmla="*/ 13522 h 26623"/>
                  <a:gd name="connsiteX3" fmla="*/ 23179 w 26623"/>
                  <a:gd name="connsiteY3" fmla="*/ 4109 h 26623"/>
                  <a:gd name="connsiteX4" fmla="*/ 13766 w 26623"/>
                  <a:gd name="connsiteY4" fmla="*/ 210 h 26623"/>
                  <a:gd name="connsiteX5" fmla="*/ 4353 w 26623"/>
                  <a:gd name="connsiteY5" fmla="*/ 4109 h 26623"/>
                  <a:gd name="connsiteX6" fmla="*/ 454 w 26623"/>
                  <a:gd name="connsiteY6" fmla="*/ 13522 h 26623"/>
                  <a:gd name="connsiteX7" fmla="*/ 4353 w 26623"/>
                  <a:gd name="connsiteY7" fmla="*/ 22935 h 26623"/>
                  <a:gd name="connsiteX8" fmla="*/ 13766 w 26623"/>
                  <a:gd name="connsiteY8" fmla="*/ 268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6834"/>
                    </a:moveTo>
                    <a:cubicBezTo>
                      <a:pt x="17296" y="26834"/>
                      <a:pt x="20682" y="25431"/>
                      <a:pt x="23179" y="22935"/>
                    </a:cubicBezTo>
                    <a:cubicBezTo>
                      <a:pt x="25675" y="20438"/>
                      <a:pt x="27078" y="17052"/>
                      <a:pt x="27078" y="13522"/>
                    </a:cubicBezTo>
                    <a:cubicBezTo>
                      <a:pt x="27078" y="9992"/>
                      <a:pt x="25675" y="6605"/>
                      <a:pt x="23179" y="4109"/>
                    </a:cubicBezTo>
                    <a:cubicBezTo>
                      <a:pt x="20682" y="1613"/>
                      <a:pt x="17296" y="210"/>
                      <a:pt x="13766" y="210"/>
                    </a:cubicBezTo>
                    <a:cubicBezTo>
                      <a:pt x="10236" y="210"/>
                      <a:pt x="6850" y="1613"/>
                      <a:pt x="4353" y="4109"/>
                    </a:cubicBezTo>
                    <a:cubicBezTo>
                      <a:pt x="1857" y="6605"/>
                      <a:pt x="454" y="9992"/>
                      <a:pt x="454" y="13522"/>
                    </a:cubicBezTo>
                    <a:cubicBezTo>
                      <a:pt x="454" y="17052"/>
                      <a:pt x="1857" y="20438"/>
                      <a:pt x="4353" y="22935"/>
                    </a:cubicBezTo>
                    <a:cubicBezTo>
                      <a:pt x="6850" y="25431"/>
                      <a:pt x="10236" y="26834"/>
                      <a:pt x="13766" y="268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21" name="任意多边形: 形状 69220">
                <a:extLst>
                  <a:ext uri="{FF2B5EF4-FFF2-40B4-BE49-F238E27FC236}">
                    <a16:creationId xmlns:a16="http://schemas.microsoft.com/office/drawing/2014/main" id="{7464CBAB-2B1D-5186-DB05-5E749826D749}"/>
                  </a:ext>
                </a:extLst>
              </p:cNvPr>
              <p:cNvSpPr/>
              <p:nvPr/>
            </p:nvSpPr>
            <p:spPr>
              <a:xfrm>
                <a:off x="6712312" y="2555634"/>
                <a:ext cx="26623" cy="26623"/>
              </a:xfrm>
              <a:custGeom>
                <a:avLst/>
                <a:gdLst>
                  <a:gd name="connsiteX0" fmla="*/ 13796 w 26623"/>
                  <a:gd name="connsiteY0" fmla="*/ 26839 h 26623"/>
                  <a:gd name="connsiteX1" fmla="*/ 23209 w 26623"/>
                  <a:gd name="connsiteY1" fmla="*/ 22940 h 26623"/>
                  <a:gd name="connsiteX2" fmla="*/ 27108 w 26623"/>
                  <a:gd name="connsiteY2" fmla="*/ 13527 h 26623"/>
                  <a:gd name="connsiteX3" fmla="*/ 23209 w 26623"/>
                  <a:gd name="connsiteY3" fmla="*/ 4115 h 26623"/>
                  <a:gd name="connsiteX4" fmla="*/ 13796 w 26623"/>
                  <a:gd name="connsiteY4" fmla="*/ 216 h 26623"/>
                  <a:gd name="connsiteX5" fmla="*/ 4384 w 26623"/>
                  <a:gd name="connsiteY5" fmla="*/ 4115 h 26623"/>
                  <a:gd name="connsiteX6" fmla="*/ 485 w 26623"/>
                  <a:gd name="connsiteY6" fmla="*/ 13527 h 26623"/>
                  <a:gd name="connsiteX7" fmla="*/ 4384 w 26623"/>
                  <a:gd name="connsiteY7" fmla="*/ 22940 h 26623"/>
                  <a:gd name="connsiteX8" fmla="*/ 13796 w 26623"/>
                  <a:gd name="connsiteY8" fmla="*/ 268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839"/>
                    </a:moveTo>
                    <a:cubicBezTo>
                      <a:pt x="17327" y="26839"/>
                      <a:pt x="20713" y="25436"/>
                      <a:pt x="23209" y="22940"/>
                    </a:cubicBezTo>
                    <a:cubicBezTo>
                      <a:pt x="25705" y="20444"/>
                      <a:pt x="27108" y="17058"/>
                      <a:pt x="27108" y="13527"/>
                    </a:cubicBezTo>
                    <a:cubicBezTo>
                      <a:pt x="27108" y="9997"/>
                      <a:pt x="25705" y="6611"/>
                      <a:pt x="23209" y="4115"/>
                    </a:cubicBezTo>
                    <a:cubicBezTo>
                      <a:pt x="20713" y="1618"/>
                      <a:pt x="17327" y="216"/>
                      <a:pt x="13796" y="216"/>
                    </a:cubicBezTo>
                    <a:cubicBezTo>
                      <a:pt x="10266" y="216"/>
                      <a:pt x="6880" y="1618"/>
                      <a:pt x="4384" y="4115"/>
                    </a:cubicBezTo>
                    <a:cubicBezTo>
                      <a:pt x="1887" y="6611"/>
                      <a:pt x="485" y="9997"/>
                      <a:pt x="485" y="13527"/>
                    </a:cubicBezTo>
                    <a:cubicBezTo>
                      <a:pt x="485" y="17058"/>
                      <a:pt x="1887" y="20444"/>
                      <a:pt x="4384" y="22940"/>
                    </a:cubicBezTo>
                    <a:cubicBezTo>
                      <a:pt x="6880" y="25436"/>
                      <a:pt x="10266" y="26839"/>
                      <a:pt x="13796" y="268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22" name="任意多边形: 形状 69221">
                <a:extLst>
                  <a:ext uri="{FF2B5EF4-FFF2-40B4-BE49-F238E27FC236}">
                    <a16:creationId xmlns:a16="http://schemas.microsoft.com/office/drawing/2014/main" id="{5D75AC72-0F53-B161-D753-8810285C7703}"/>
                  </a:ext>
                </a:extLst>
              </p:cNvPr>
              <p:cNvSpPr/>
              <p:nvPr/>
            </p:nvSpPr>
            <p:spPr>
              <a:xfrm>
                <a:off x="6849105" y="2775075"/>
                <a:ext cx="26623" cy="26623"/>
              </a:xfrm>
              <a:custGeom>
                <a:avLst/>
                <a:gdLst>
                  <a:gd name="connsiteX0" fmla="*/ 13808 w 26623"/>
                  <a:gd name="connsiteY0" fmla="*/ 26857 h 26623"/>
                  <a:gd name="connsiteX1" fmla="*/ 23221 w 26623"/>
                  <a:gd name="connsiteY1" fmla="*/ 22959 h 26623"/>
                  <a:gd name="connsiteX2" fmla="*/ 27120 w 26623"/>
                  <a:gd name="connsiteY2" fmla="*/ 13546 h 26623"/>
                  <a:gd name="connsiteX3" fmla="*/ 23221 w 26623"/>
                  <a:gd name="connsiteY3" fmla="*/ 4133 h 26623"/>
                  <a:gd name="connsiteX4" fmla="*/ 13808 w 26623"/>
                  <a:gd name="connsiteY4" fmla="*/ 234 h 26623"/>
                  <a:gd name="connsiteX5" fmla="*/ 4395 w 26623"/>
                  <a:gd name="connsiteY5" fmla="*/ 4133 h 26623"/>
                  <a:gd name="connsiteX6" fmla="*/ 496 w 26623"/>
                  <a:gd name="connsiteY6" fmla="*/ 13546 h 26623"/>
                  <a:gd name="connsiteX7" fmla="*/ 4395 w 26623"/>
                  <a:gd name="connsiteY7" fmla="*/ 22959 h 26623"/>
                  <a:gd name="connsiteX8" fmla="*/ 13808 w 26623"/>
                  <a:gd name="connsiteY8" fmla="*/ 268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857"/>
                    </a:moveTo>
                    <a:cubicBezTo>
                      <a:pt x="17338" y="26857"/>
                      <a:pt x="20724" y="25455"/>
                      <a:pt x="23221" y="22959"/>
                    </a:cubicBezTo>
                    <a:cubicBezTo>
                      <a:pt x="25717" y="20462"/>
                      <a:pt x="27120" y="17076"/>
                      <a:pt x="27120" y="13546"/>
                    </a:cubicBezTo>
                    <a:cubicBezTo>
                      <a:pt x="27120" y="10016"/>
                      <a:pt x="25717" y="6629"/>
                      <a:pt x="23221" y="4133"/>
                    </a:cubicBezTo>
                    <a:cubicBezTo>
                      <a:pt x="20724" y="1637"/>
                      <a:pt x="17338" y="234"/>
                      <a:pt x="13808" y="234"/>
                    </a:cubicBezTo>
                    <a:cubicBezTo>
                      <a:pt x="10278" y="234"/>
                      <a:pt x="6892" y="1637"/>
                      <a:pt x="4395" y="4133"/>
                    </a:cubicBezTo>
                    <a:cubicBezTo>
                      <a:pt x="1899" y="6629"/>
                      <a:pt x="496" y="10016"/>
                      <a:pt x="496" y="13546"/>
                    </a:cubicBezTo>
                    <a:cubicBezTo>
                      <a:pt x="496" y="17076"/>
                      <a:pt x="1899" y="20462"/>
                      <a:pt x="4395" y="22959"/>
                    </a:cubicBezTo>
                    <a:cubicBezTo>
                      <a:pt x="6892" y="25455"/>
                      <a:pt x="10278" y="26857"/>
                      <a:pt x="13808" y="268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23" name="任意多边形: 形状 69222">
                <a:extLst>
                  <a:ext uri="{FF2B5EF4-FFF2-40B4-BE49-F238E27FC236}">
                    <a16:creationId xmlns:a16="http://schemas.microsoft.com/office/drawing/2014/main" id="{8A651D8C-12CC-BA90-EF7E-8480B5DC71B5}"/>
                  </a:ext>
                </a:extLst>
              </p:cNvPr>
              <p:cNvSpPr/>
              <p:nvPr/>
            </p:nvSpPr>
            <p:spPr>
              <a:xfrm>
                <a:off x="5922174" y="3627141"/>
                <a:ext cx="26623" cy="26623"/>
              </a:xfrm>
              <a:custGeom>
                <a:avLst/>
                <a:gdLst>
                  <a:gd name="connsiteX0" fmla="*/ 13730 w 26623"/>
                  <a:gd name="connsiteY0" fmla="*/ 26929 h 26623"/>
                  <a:gd name="connsiteX1" fmla="*/ 23143 w 26623"/>
                  <a:gd name="connsiteY1" fmla="*/ 23030 h 26623"/>
                  <a:gd name="connsiteX2" fmla="*/ 27042 w 26623"/>
                  <a:gd name="connsiteY2" fmla="*/ 13617 h 26623"/>
                  <a:gd name="connsiteX3" fmla="*/ 23143 w 26623"/>
                  <a:gd name="connsiteY3" fmla="*/ 4205 h 26623"/>
                  <a:gd name="connsiteX4" fmla="*/ 13730 w 26623"/>
                  <a:gd name="connsiteY4" fmla="*/ 306 h 26623"/>
                  <a:gd name="connsiteX5" fmla="*/ 4317 w 26623"/>
                  <a:gd name="connsiteY5" fmla="*/ 4205 h 26623"/>
                  <a:gd name="connsiteX6" fmla="*/ 419 w 26623"/>
                  <a:gd name="connsiteY6" fmla="*/ 13617 h 26623"/>
                  <a:gd name="connsiteX7" fmla="*/ 4317 w 26623"/>
                  <a:gd name="connsiteY7" fmla="*/ 23030 h 26623"/>
                  <a:gd name="connsiteX8" fmla="*/ 13730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0" y="26929"/>
                    </a:moveTo>
                    <a:cubicBezTo>
                      <a:pt x="17260" y="26929"/>
                      <a:pt x="20647" y="25526"/>
                      <a:pt x="23143" y="23030"/>
                    </a:cubicBezTo>
                    <a:cubicBezTo>
                      <a:pt x="25639" y="20534"/>
                      <a:pt x="27042" y="17148"/>
                      <a:pt x="27042" y="13617"/>
                    </a:cubicBezTo>
                    <a:cubicBezTo>
                      <a:pt x="27042" y="10087"/>
                      <a:pt x="25639" y="6701"/>
                      <a:pt x="23143" y="4205"/>
                    </a:cubicBezTo>
                    <a:cubicBezTo>
                      <a:pt x="20647" y="1708"/>
                      <a:pt x="17260" y="306"/>
                      <a:pt x="13730" y="306"/>
                    </a:cubicBezTo>
                    <a:cubicBezTo>
                      <a:pt x="10200" y="306"/>
                      <a:pt x="6814" y="1708"/>
                      <a:pt x="4317" y="4205"/>
                    </a:cubicBezTo>
                    <a:cubicBezTo>
                      <a:pt x="1821" y="6701"/>
                      <a:pt x="419" y="10087"/>
                      <a:pt x="419" y="13617"/>
                    </a:cubicBezTo>
                    <a:cubicBezTo>
                      <a:pt x="419" y="17148"/>
                      <a:pt x="1821" y="20534"/>
                      <a:pt x="4317" y="23030"/>
                    </a:cubicBezTo>
                    <a:cubicBezTo>
                      <a:pt x="6814" y="25526"/>
                      <a:pt x="10200" y="26929"/>
                      <a:pt x="13730" y="269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24" name="任意多边形: 形状 69223">
                <a:extLst>
                  <a:ext uri="{FF2B5EF4-FFF2-40B4-BE49-F238E27FC236}">
                    <a16:creationId xmlns:a16="http://schemas.microsoft.com/office/drawing/2014/main" id="{F068333D-F60F-C2C5-A9B4-A30285D61BAE}"/>
                  </a:ext>
                </a:extLst>
              </p:cNvPr>
              <p:cNvSpPr/>
              <p:nvPr/>
            </p:nvSpPr>
            <p:spPr>
              <a:xfrm>
                <a:off x="6470179" y="3508104"/>
                <a:ext cx="26623" cy="26623"/>
              </a:xfrm>
              <a:custGeom>
                <a:avLst/>
                <a:gdLst>
                  <a:gd name="connsiteX0" fmla="*/ 13776 w 26623"/>
                  <a:gd name="connsiteY0" fmla="*/ 26919 h 26623"/>
                  <a:gd name="connsiteX1" fmla="*/ 23189 w 26623"/>
                  <a:gd name="connsiteY1" fmla="*/ 23020 h 26623"/>
                  <a:gd name="connsiteX2" fmla="*/ 27088 w 26623"/>
                  <a:gd name="connsiteY2" fmla="*/ 13607 h 26623"/>
                  <a:gd name="connsiteX3" fmla="*/ 23189 w 26623"/>
                  <a:gd name="connsiteY3" fmla="*/ 4195 h 26623"/>
                  <a:gd name="connsiteX4" fmla="*/ 13776 w 26623"/>
                  <a:gd name="connsiteY4" fmla="*/ 296 h 26623"/>
                  <a:gd name="connsiteX5" fmla="*/ 4363 w 26623"/>
                  <a:gd name="connsiteY5" fmla="*/ 4195 h 26623"/>
                  <a:gd name="connsiteX6" fmla="*/ 465 w 26623"/>
                  <a:gd name="connsiteY6" fmla="*/ 13607 h 26623"/>
                  <a:gd name="connsiteX7" fmla="*/ 4363 w 26623"/>
                  <a:gd name="connsiteY7" fmla="*/ 23020 h 26623"/>
                  <a:gd name="connsiteX8" fmla="*/ 13776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6919"/>
                    </a:moveTo>
                    <a:cubicBezTo>
                      <a:pt x="17306" y="26919"/>
                      <a:pt x="20693" y="25516"/>
                      <a:pt x="23189" y="23020"/>
                    </a:cubicBezTo>
                    <a:cubicBezTo>
                      <a:pt x="25685" y="20524"/>
                      <a:pt x="27088" y="17138"/>
                      <a:pt x="27088" y="13607"/>
                    </a:cubicBezTo>
                    <a:cubicBezTo>
                      <a:pt x="27088" y="10077"/>
                      <a:pt x="25685" y="6691"/>
                      <a:pt x="23189" y="4195"/>
                    </a:cubicBezTo>
                    <a:cubicBezTo>
                      <a:pt x="20693" y="1698"/>
                      <a:pt x="17306" y="296"/>
                      <a:pt x="13776" y="296"/>
                    </a:cubicBezTo>
                    <a:cubicBezTo>
                      <a:pt x="10246" y="296"/>
                      <a:pt x="6860" y="1698"/>
                      <a:pt x="4363" y="4195"/>
                    </a:cubicBezTo>
                    <a:cubicBezTo>
                      <a:pt x="1867" y="6691"/>
                      <a:pt x="465" y="10077"/>
                      <a:pt x="465" y="13607"/>
                    </a:cubicBezTo>
                    <a:cubicBezTo>
                      <a:pt x="465" y="17138"/>
                      <a:pt x="1867" y="20524"/>
                      <a:pt x="4363" y="23020"/>
                    </a:cubicBezTo>
                    <a:cubicBezTo>
                      <a:pt x="6860" y="25516"/>
                      <a:pt x="10246" y="26919"/>
                      <a:pt x="13776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25" name="任意多边形: 形状 69224">
                <a:extLst>
                  <a:ext uri="{FF2B5EF4-FFF2-40B4-BE49-F238E27FC236}">
                    <a16:creationId xmlns:a16="http://schemas.microsoft.com/office/drawing/2014/main" id="{5735B41A-1DCA-5F89-16C1-29140D5DAD70}"/>
                  </a:ext>
                </a:extLst>
              </p:cNvPr>
              <p:cNvSpPr/>
              <p:nvPr/>
            </p:nvSpPr>
            <p:spPr>
              <a:xfrm>
                <a:off x="6536865" y="2018392"/>
                <a:ext cx="26623" cy="26623"/>
              </a:xfrm>
              <a:custGeom>
                <a:avLst/>
                <a:gdLst>
                  <a:gd name="connsiteX0" fmla="*/ 13782 w 26623"/>
                  <a:gd name="connsiteY0" fmla="*/ 26794 h 26623"/>
                  <a:gd name="connsiteX1" fmla="*/ 23194 w 26623"/>
                  <a:gd name="connsiteY1" fmla="*/ 22895 h 26623"/>
                  <a:gd name="connsiteX2" fmla="*/ 27093 w 26623"/>
                  <a:gd name="connsiteY2" fmla="*/ 13482 h 26623"/>
                  <a:gd name="connsiteX3" fmla="*/ 23194 w 26623"/>
                  <a:gd name="connsiteY3" fmla="*/ 4070 h 26623"/>
                  <a:gd name="connsiteX4" fmla="*/ 13782 w 26623"/>
                  <a:gd name="connsiteY4" fmla="*/ 171 h 26623"/>
                  <a:gd name="connsiteX5" fmla="*/ 4369 w 26623"/>
                  <a:gd name="connsiteY5" fmla="*/ 4070 h 26623"/>
                  <a:gd name="connsiteX6" fmla="*/ 470 w 26623"/>
                  <a:gd name="connsiteY6" fmla="*/ 13482 h 26623"/>
                  <a:gd name="connsiteX7" fmla="*/ 4369 w 26623"/>
                  <a:gd name="connsiteY7" fmla="*/ 22895 h 26623"/>
                  <a:gd name="connsiteX8" fmla="*/ 13782 w 26623"/>
                  <a:gd name="connsiteY8" fmla="*/ 267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794"/>
                    </a:moveTo>
                    <a:cubicBezTo>
                      <a:pt x="17312" y="26794"/>
                      <a:pt x="20698" y="25391"/>
                      <a:pt x="23194" y="22895"/>
                    </a:cubicBezTo>
                    <a:cubicBezTo>
                      <a:pt x="25691" y="20399"/>
                      <a:pt x="27093" y="17013"/>
                      <a:pt x="27093" y="13482"/>
                    </a:cubicBezTo>
                    <a:cubicBezTo>
                      <a:pt x="27093" y="9952"/>
                      <a:pt x="25691" y="6566"/>
                      <a:pt x="23194" y="4070"/>
                    </a:cubicBezTo>
                    <a:cubicBezTo>
                      <a:pt x="20698" y="1573"/>
                      <a:pt x="17312" y="171"/>
                      <a:pt x="13782" y="171"/>
                    </a:cubicBezTo>
                    <a:cubicBezTo>
                      <a:pt x="10251" y="171"/>
                      <a:pt x="6865" y="1573"/>
                      <a:pt x="4369" y="4070"/>
                    </a:cubicBezTo>
                    <a:cubicBezTo>
                      <a:pt x="1873" y="6566"/>
                      <a:pt x="470" y="9952"/>
                      <a:pt x="470" y="13482"/>
                    </a:cubicBezTo>
                    <a:cubicBezTo>
                      <a:pt x="470" y="17013"/>
                      <a:pt x="1873" y="20399"/>
                      <a:pt x="4369" y="22895"/>
                    </a:cubicBezTo>
                    <a:cubicBezTo>
                      <a:pt x="6865" y="25391"/>
                      <a:pt x="10251" y="26794"/>
                      <a:pt x="13782" y="267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26" name="任意多边形: 形状 69225">
                <a:extLst>
                  <a:ext uri="{FF2B5EF4-FFF2-40B4-BE49-F238E27FC236}">
                    <a16:creationId xmlns:a16="http://schemas.microsoft.com/office/drawing/2014/main" id="{7A1FB960-FC6B-4027-75DC-6BDC00D8C099}"/>
                  </a:ext>
                </a:extLst>
              </p:cNvPr>
              <p:cNvSpPr/>
              <p:nvPr/>
            </p:nvSpPr>
            <p:spPr>
              <a:xfrm>
                <a:off x="6726951" y="3081151"/>
                <a:ext cx="26623" cy="26623"/>
              </a:xfrm>
              <a:custGeom>
                <a:avLst/>
                <a:gdLst>
                  <a:gd name="connsiteX0" fmla="*/ 13798 w 26623"/>
                  <a:gd name="connsiteY0" fmla="*/ 26883 h 26623"/>
                  <a:gd name="connsiteX1" fmla="*/ 23210 w 26623"/>
                  <a:gd name="connsiteY1" fmla="*/ 22984 h 26623"/>
                  <a:gd name="connsiteX2" fmla="*/ 27109 w 26623"/>
                  <a:gd name="connsiteY2" fmla="*/ 13571 h 26623"/>
                  <a:gd name="connsiteX3" fmla="*/ 23210 w 26623"/>
                  <a:gd name="connsiteY3" fmla="*/ 4159 h 26623"/>
                  <a:gd name="connsiteX4" fmla="*/ 13798 w 26623"/>
                  <a:gd name="connsiteY4" fmla="*/ 260 h 26623"/>
                  <a:gd name="connsiteX5" fmla="*/ 4385 w 26623"/>
                  <a:gd name="connsiteY5" fmla="*/ 4159 h 26623"/>
                  <a:gd name="connsiteX6" fmla="*/ 486 w 26623"/>
                  <a:gd name="connsiteY6" fmla="*/ 13571 h 26623"/>
                  <a:gd name="connsiteX7" fmla="*/ 4385 w 26623"/>
                  <a:gd name="connsiteY7" fmla="*/ 22984 h 26623"/>
                  <a:gd name="connsiteX8" fmla="*/ 13798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883"/>
                    </a:moveTo>
                    <a:cubicBezTo>
                      <a:pt x="17328" y="26883"/>
                      <a:pt x="20714" y="25480"/>
                      <a:pt x="23210" y="22984"/>
                    </a:cubicBezTo>
                    <a:cubicBezTo>
                      <a:pt x="25707" y="20488"/>
                      <a:pt x="27109" y="17102"/>
                      <a:pt x="27109" y="13571"/>
                    </a:cubicBezTo>
                    <a:cubicBezTo>
                      <a:pt x="27109" y="10041"/>
                      <a:pt x="25707" y="6655"/>
                      <a:pt x="23210" y="4159"/>
                    </a:cubicBezTo>
                    <a:cubicBezTo>
                      <a:pt x="20714" y="1662"/>
                      <a:pt x="17328" y="260"/>
                      <a:pt x="13798" y="260"/>
                    </a:cubicBezTo>
                    <a:cubicBezTo>
                      <a:pt x="10267" y="260"/>
                      <a:pt x="6881" y="1662"/>
                      <a:pt x="4385" y="4159"/>
                    </a:cubicBezTo>
                    <a:cubicBezTo>
                      <a:pt x="1889" y="6655"/>
                      <a:pt x="486" y="10041"/>
                      <a:pt x="486" y="13571"/>
                    </a:cubicBezTo>
                    <a:cubicBezTo>
                      <a:pt x="486" y="17102"/>
                      <a:pt x="1889" y="20488"/>
                      <a:pt x="4385" y="22984"/>
                    </a:cubicBezTo>
                    <a:cubicBezTo>
                      <a:pt x="6881" y="25480"/>
                      <a:pt x="10267" y="26883"/>
                      <a:pt x="13798" y="268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27" name="任意多边形: 形状 69226">
                <a:extLst>
                  <a:ext uri="{FF2B5EF4-FFF2-40B4-BE49-F238E27FC236}">
                    <a16:creationId xmlns:a16="http://schemas.microsoft.com/office/drawing/2014/main" id="{30AF6491-BBB5-B5DE-4D36-15D566B65B3C}"/>
                  </a:ext>
                </a:extLst>
              </p:cNvPr>
              <p:cNvSpPr/>
              <p:nvPr/>
            </p:nvSpPr>
            <p:spPr>
              <a:xfrm>
                <a:off x="6648560" y="2339198"/>
                <a:ext cx="26623" cy="26623"/>
              </a:xfrm>
              <a:custGeom>
                <a:avLst/>
                <a:gdLst>
                  <a:gd name="connsiteX0" fmla="*/ 13791 w 26623"/>
                  <a:gd name="connsiteY0" fmla="*/ 26821 h 26623"/>
                  <a:gd name="connsiteX1" fmla="*/ 23204 w 26623"/>
                  <a:gd name="connsiteY1" fmla="*/ 22922 h 26623"/>
                  <a:gd name="connsiteX2" fmla="*/ 27103 w 26623"/>
                  <a:gd name="connsiteY2" fmla="*/ 13509 h 26623"/>
                  <a:gd name="connsiteX3" fmla="*/ 23204 w 26623"/>
                  <a:gd name="connsiteY3" fmla="*/ 4096 h 26623"/>
                  <a:gd name="connsiteX4" fmla="*/ 13791 w 26623"/>
                  <a:gd name="connsiteY4" fmla="*/ 198 h 26623"/>
                  <a:gd name="connsiteX5" fmla="*/ 4378 w 26623"/>
                  <a:gd name="connsiteY5" fmla="*/ 4096 h 26623"/>
                  <a:gd name="connsiteX6" fmla="*/ 480 w 26623"/>
                  <a:gd name="connsiteY6" fmla="*/ 13509 h 26623"/>
                  <a:gd name="connsiteX7" fmla="*/ 4378 w 26623"/>
                  <a:gd name="connsiteY7" fmla="*/ 22922 h 26623"/>
                  <a:gd name="connsiteX8" fmla="*/ 13791 w 26623"/>
                  <a:gd name="connsiteY8" fmla="*/ 268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6821"/>
                    </a:moveTo>
                    <a:cubicBezTo>
                      <a:pt x="17321" y="26821"/>
                      <a:pt x="20708" y="25418"/>
                      <a:pt x="23204" y="22922"/>
                    </a:cubicBezTo>
                    <a:cubicBezTo>
                      <a:pt x="25700" y="20426"/>
                      <a:pt x="27103" y="17039"/>
                      <a:pt x="27103" y="13509"/>
                    </a:cubicBezTo>
                    <a:cubicBezTo>
                      <a:pt x="27103" y="9979"/>
                      <a:pt x="25700" y="6593"/>
                      <a:pt x="23204" y="4096"/>
                    </a:cubicBezTo>
                    <a:cubicBezTo>
                      <a:pt x="20708" y="1600"/>
                      <a:pt x="17321" y="198"/>
                      <a:pt x="13791" y="198"/>
                    </a:cubicBezTo>
                    <a:cubicBezTo>
                      <a:pt x="10261" y="198"/>
                      <a:pt x="6875" y="1600"/>
                      <a:pt x="4378" y="4096"/>
                    </a:cubicBezTo>
                    <a:cubicBezTo>
                      <a:pt x="1882" y="6593"/>
                      <a:pt x="480" y="9979"/>
                      <a:pt x="480" y="13509"/>
                    </a:cubicBezTo>
                    <a:cubicBezTo>
                      <a:pt x="480" y="17039"/>
                      <a:pt x="1882" y="20426"/>
                      <a:pt x="4378" y="22922"/>
                    </a:cubicBezTo>
                    <a:cubicBezTo>
                      <a:pt x="6875" y="25418"/>
                      <a:pt x="10261" y="26821"/>
                      <a:pt x="13791" y="268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28" name="任意多边形: 形状 69227">
                <a:extLst>
                  <a:ext uri="{FF2B5EF4-FFF2-40B4-BE49-F238E27FC236}">
                    <a16:creationId xmlns:a16="http://schemas.microsoft.com/office/drawing/2014/main" id="{06725682-2E0E-656D-BD67-D369A9C44ECC}"/>
                  </a:ext>
                </a:extLst>
              </p:cNvPr>
              <p:cNvSpPr/>
              <p:nvPr/>
            </p:nvSpPr>
            <p:spPr>
              <a:xfrm>
                <a:off x="6403421" y="3514801"/>
                <a:ext cx="26623" cy="26623"/>
              </a:xfrm>
              <a:custGeom>
                <a:avLst/>
                <a:gdLst>
                  <a:gd name="connsiteX0" fmla="*/ 13771 w 26623"/>
                  <a:gd name="connsiteY0" fmla="*/ 26920 h 26623"/>
                  <a:gd name="connsiteX1" fmla="*/ 23183 w 26623"/>
                  <a:gd name="connsiteY1" fmla="*/ 23021 h 26623"/>
                  <a:gd name="connsiteX2" fmla="*/ 27082 w 26623"/>
                  <a:gd name="connsiteY2" fmla="*/ 13608 h 26623"/>
                  <a:gd name="connsiteX3" fmla="*/ 23183 w 26623"/>
                  <a:gd name="connsiteY3" fmla="*/ 4195 h 26623"/>
                  <a:gd name="connsiteX4" fmla="*/ 13771 w 26623"/>
                  <a:gd name="connsiteY4" fmla="*/ 296 h 26623"/>
                  <a:gd name="connsiteX5" fmla="*/ 4358 w 26623"/>
                  <a:gd name="connsiteY5" fmla="*/ 4195 h 26623"/>
                  <a:gd name="connsiteX6" fmla="*/ 459 w 26623"/>
                  <a:gd name="connsiteY6" fmla="*/ 13608 h 26623"/>
                  <a:gd name="connsiteX7" fmla="*/ 4358 w 26623"/>
                  <a:gd name="connsiteY7" fmla="*/ 23021 h 26623"/>
                  <a:gd name="connsiteX8" fmla="*/ 13771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920"/>
                    </a:moveTo>
                    <a:cubicBezTo>
                      <a:pt x="17301" y="26920"/>
                      <a:pt x="20687" y="25517"/>
                      <a:pt x="23183" y="23021"/>
                    </a:cubicBezTo>
                    <a:cubicBezTo>
                      <a:pt x="25680" y="20524"/>
                      <a:pt x="27082" y="17138"/>
                      <a:pt x="27082" y="13608"/>
                    </a:cubicBezTo>
                    <a:cubicBezTo>
                      <a:pt x="27082" y="10078"/>
                      <a:pt x="25680" y="6691"/>
                      <a:pt x="23183" y="4195"/>
                    </a:cubicBezTo>
                    <a:cubicBezTo>
                      <a:pt x="20687" y="1699"/>
                      <a:pt x="17301" y="296"/>
                      <a:pt x="13771" y="296"/>
                    </a:cubicBezTo>
                    <a:cubicBezTo>
                      <a:pt x="10240" y="296"/>
                      <a:pt x="6854" y="1699"/>
                      <a:pt x="4358" y="4195"/>
                    </a:cubicBezTo>
                    <a:cubicBezTo>
                      <a:pt x="1862" y="6691"/>
                      <a:pt x="459" y="10078"/>
                      <a:pt x="459" y="13608"/>
                    </a:cubicBezTo>
                    <a:cubicBezTo>
                      <a:pt x="459" y="17138"/>
                      <a:pt x="1862" y="20524"/>
                      <a:pt x="4358" y="23021"/>
                    </a:cubicBezTo>
                    <a:cubicBezTo>
                      <a:pt x="6854" y="25517"/>
                      <a:pt x="10240" y="26920"/>
                      <a:pt x="13771" y="269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29" name="任意多边形: 形状 69228">
                <a:extLst>
                  <a:ext uri="{FF2B5EF4-FFF2-40B4-BE49-F238E27FC236}">
                    <a16:creationId xmlns:a16="http://schemas.microsoft.com/office/drawing/2014/main" id="{41C54DDC-DCAF-DCFD-631F-56B76B875F23}"/>
                  </a:ext>
                </a:extLst>
              </p:cNvPr>
              <p:cNvSpPr/>
              <p:nvPr/>
            </p:nvSpPr>
            <p:spPr>
              <a:xfrm>
                <a:off x="7182605" y="3274737"/>
                <a:ext cx="26623" cy="26623"/>
              </a:xfrm>
              <a:custGeom>
                <a:avLst/>
                <a:gdLst>
                  <a:gd name="connsiteX0" fmla="*/ 13836 w 26623"/>
                  <a:gd name="connsiteY0" fmla="*/ 26899 h 26623"/>
                  <a:gd name="connsiteX1" fmla="*/ 23249 w 26623"/>
                  <a:gd name="connsiteY1" fmla="*/ 23000 h 26623"/>
                  <a:gd name="connsiteX2" fmla="*/ 27148 w 26623"/>
                  <a:gd name="connsiteY2" fmla="*/ 13588 h 26623"/>
                  <a:gd name="connsiteX3" fmla="*/ 23249 w 26623"/>
                  <a:gd name="connsiteY3" fmla="*/ 4175 h 26623"/>
                  <a:gd name="connsiteX4" fmla="*/ 13836 w 26623"/>
                  <a:gd name="connsiteY4" fmla="*/ 276 h 26623"/>
                  <a:gd name="connsiteX5" fmla="*/ 4423 w 26623"/>
                  <a:gd name="connsiteY5" fmla="*/ 4175 h 26623"/>
                  <a:gd name="connsiteX6" fmla="*/ 524 w 26623"/>
                  <a:gd name="connsiteY6" fmla="*/ 13588 h 26623"/>
                  <a:gd name="connsiteX7" fmla="*/ 4423 w 26623"/>
                  <a:gd name="connsiteY7" fmla="*/ 23000 h 26623"/>
                  <a:gd name="connsiteX8" fmla="*/ 13836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6899"/>
                    </a:moveTo>
                    <a:cubicBezTo>
                      <a:pt x="17366" y="26899"/>
                      <a:pt x="20752" y="25497"/>
                      <a:pt x="23249" y="23000"/>
                    </a:cubicBezTo>
                    <a:cubicBezTo>
                      <a:pt x="25745" y="20504"/>
                      <a:pt x="27148" y="17118"/>
                      <a:pt x="27148" y="13588"/>
                    </a:cubicBezTo>
                    <a:cubicBezTo>
                      <a:pt x="27148" y="10057"/>
                      <a:pt x="25745" y="6671"/>
                      <a:pt x="23249" y="4175"/>
                    </a:cubicBezTo>
                    <a:cubicBezTo>
                      <a:pt x="20752" y="1679"/>
                      <a:pt x="17366" y="276"/>
                      <a:pt x="13836" y="276"/>
                    </a:cubicBezTo>
                    <a:cubicBezTo>
                      <a:pt x="10306" y="276"/>
                      <a:pt x="6920" y="1679"/>
                      <a:pt x="4423" y="4175"/>
                    </a:cubicBezTo>
                    <a:cubicBezTo>
                      <a:pt x="1927" y="6671"/>
                      <a:pt x="524" y="10057"/>
                      <a:pt x="524" y="13588"/>
                    </a:cubicBezTo>
                    <a:cubicBezTo>
                      <a:pt x="524" y="17118"/>
                      <a:pt x="1927" y="20504"/>
                      <a:pt x="4423" y="23000"/>
                    </a:cubicBezTo>
                    <a:cubicBezTo>
                      <a:pt x="6920" y="25497"/>
                      <a:pt x="10306" y="26899"/>
                      <a:pt x="13836" y="268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30" name="任意多边形: 形状 69229">
                <a:extLst>
                  <a:ext uri="{FF2B5EF4-FFF2-40B4-BE49-F238E27FC236}">
                    <a16:creationId xmlns:a16="http://schemas.microsoft.com/office/drawing/2014/main" id="{C276A6B5-2963-20A4-1709-7B6113037471}"/>
                  </a:ext>
                </a:extLst>
              </p:cNvPr>
              <p:cNvSpPr/>
              <p:nvPr/>
            </p:nvSpPr>
            <p:spPr>
              <a:xfrm>
                <a:off x="5883319" y="2760817"/>
                <a:ext cx="26623" cy="26623"/>
              </a:xfrm>
              <a:custGeom>
                <a:avLst/>
                <a:gdLst>
                  <a:gd name="connsiteX0" fmla="*/ 13727 w 26623"/>
                  <a:gd name="connsiteY0" fmla="*/ 26856 h 26623"/>
                  <a:gd name="connsiteX1" fmla="*/ 23140 w 26623"/>
                  <a:gd name="connsiteY1" fmla="*/ 22957 h 26623"/>
                  <a:gd name="connsiteX2" fmla="*/ 27038 w 26623"/>
                  <a:gd name="connsiteY2" fmla="*/ 13545 h 26623"/>
                  <a:gd name="connsiteX3" fmla="*/ 23140 w 26623"/>
                  <a:gd name="connsiteY3" fmla="*/ 4132 h 26623"/>
                  <a:gd name="connsiteX4" fmla="*/ 13727 w 26623"/>
                  <a:gd name="connsiteY4" fmla="*/ 233 h 26623"/>
                  <a:gd name="connsiteX5" fmla="*/ 4314 w 26623"/>
                  <a:gd name="connsiteY5" fmla="*/ 4132 h 26623"/>
                  <a:gd name="connsiteX6" fmla="*/ 415 w 26623"/>
                  <a:gd name="connsiteY6" fmla="*/ 13545 h 26623"/>
                  <a:gd name="connsiteX7" fmla="*/ 4314 w 26623"/>
                  <a:gd name="connsiteY7" fmla="*/ 22957 h 26623"/>
                  <a:gd name="connsiteX8" fmla="*/ 13727 w 26623"/>
                  <a:gd name="connsiteY8" fmla="*/ 268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6856"/>
                    </a:moveTo>
                    <a:cubicBezTo>
                      <a:pt x="17257" y="26856"/>
                      <a:pt x="20643" y="25454"/>
                      <a:pt x="23140" y="22957"/>
                    </a:cubicBezTo>
                    <a:cubicBezTo>
                      <a:pt x="25636" y="20461"/>
                      <a:pt x="27038" y="17075"/>
                      <a:pt x="27038" y="13545"/>
                    </a:cubicBezTo>
                    <a:cubicBezTo>
                      <a:pt x="27038" y="10014"/>
                      <a:pt x="25636" y="6628"/>
                      <a:pt x="23140" y="4132"/>
                    </a:cubicBezTo>
                    <a:cubicBezTo>
                      <a:pt x="20643" y="1636"/>
                      <a:pt x="17257" y="233"/>
                      <a:pt x="13727" y="233"/>
                    </a:cubicBezTo>
                    <a:cubicBezTo>
                      <a:pt x="10197" y="233"/>
                      <a:pt x="6810" y="1636"/>
                      <a:pt x="4314" y="4132"/>
                    </a:cubicBezTo>
                    <a:cubicBezTo>
                      <a:pt x="1818" y="6628"/>
                      <a:pt x="415" y="10014"/>
                      <a:pt x="415" y="13545"/>
                    </a:cubicBezTo>
                    <a:cubicBezTo>
                      <a:pt x="415" y="17075"/>
                      <a:pt x="1818" y="20461"/>
                      <a:pt x="4314" y="22957"/>
                    </a:cubicBezTo>
                    <a:cubicBezTo>
                      <a:pt x="6810" y="25454"/>
                      <a:pt x="10197" y="26856"/>
                      <a:pt x="13727" y="268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31" name="任意多边形: 形状 69230">
                <a:extLst>
                  <a:ext uri="{FF2B5EF4-FFF2-40B4-BE49-F238E27FC236}">
                    <a16:creationId xmlns:a16="http://schemas.microsoft.com/office/drawing/2014/main" id="{B0EA5341-D5BD-CDC2-FD30-CCFB97198934}"/>
                  </a:ext>
                </a:extLst>
              </p:cNvPr>
              <p:cNvSpPr/>
              <p:nvPr/>
            </p:nvSpPr>
            <p:spPr>
              <a:xfrm>
                <a:off x="6770755" y="3846723"/>
                <a:ext cx="26623" cy="26623"/>
              </a:xfrm>
              <a:custGeom>
                <a:avLst/>
                <a:gdLst>
                  <a:gd name="connsiteX0" fmla="*/ 13801 w 26623"/>
                  <a:gd name="connsiteY0" fmla="*/ 26947 h 26623"/>
                  <a:gd name="connsiteX1" fmla="*/ 23214 w 26623"/>
                  <a:gd name="connsiteY1" fmla="*/ 23049 h 26623"/>
                  <a:gd name="connsiteX2" fmla="*/ 27113 w 26623"/>
                  <a:gd name="connsiteY2" fmla="*/ 13636 h 26623"/>
                  <a:gd name="connsiteX3" fmla="*/ 23214 w 26623"/>
                  <a:gd name="connsiteY3" fmla="*/ 4223 h 26623"/>
                  <a:gd name="connsiteX4" fmla="*/ 13801 w 26623"/>
                  <a:gd name="connsiteY4" fmla="*/ 324 h 26623"/>
                  <a:gd name="connsiteX5" fmla="*/ 4389 w 26623"/>
                  <a:gd name="connsiteY5" fmla="*/ 4223 h 26623"/>
                  <a:gd name="connsiteX6" fmla="*/ 490 w 26623"/>
                  <a:gd name="connsiteY6" fmla="*/ 13636 h 26623"/>
                  <a:gd name="connsiteX7" fmla="*/ 4389 w 26623"/>
                  <a:gd name="connsiteY7" fmla="*/ 23049 h 26623"/>
                  <a:gd name="connsiteX8" fmla="*/ 13801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947"/>
                    </a:moveTo>
                    <a:cubicBezTo>
                      <a:pt x="17332" y="26947"/>
                      <a:pt x="20718" y="25545"/>
                      <a:pt x="23214" y="23049"/>
                    </a:cubicBezTo>
                    <a:cubicBezTo>
                      <a:pt x="25710" y="20552"/>
                      <a:pt x="27113" y="17166"/>
                      <a:pt x="27113" y="13636"/>
                    </a:cubicBezTo>
                    <a:cubicBezTo>
                      <a:pt x="27113" y="10106"/>
                      <a:pt x="25710" y="6719"/>
                      <a:pt x="23214" y="4223"/>
                    </a:cubicBezTo>
                    <a:cubicBezTo>
                      <a:pt x="20718" y="1727"/>
                      <a:pt x="17332" y="324"/>
                      <a:pt x="13801" y="324"/>
                    </a:cubicBezTo>
                    <a:cubicBezTo>
                      <a:pt x="10271" y="324"/>
                      <a:pt x="6885" y="1727"/>
                      <a:pt x="4389" y="4223"/>
                    </a:cubicBezTo>
                    <a:cubicBezTo>
                      <a:pt x="1892" y="6719"/>
                      <a:pt x="490" y="10106"/>
                      <a:pt x="490" y="13636"/>
                    </a:cubicBezTo>
                    <a:cubicBezTo>
                      <a:pt x="490" y="17166"/>
                      <a:pt x="1892" y="20552"/>
                      <a:pt x="4389" y="23049"/>
                    </a:cubicBezTo>
                    <a:cubicBezTo>
                      <a:pt x="6885" y="25545"/>
                      <a:pt x="10271" y="26947"/>
                      <a:pt x="13801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32" name="任意多边形: 形状 69231">
                <a:extLst>
                  <a:ext uri="{FF2B5EF4-FFF2-40B4-BE49-F238E27FC236}">
                    <a16:creationId xmlns:a16="http://schemas.microsoft.com/office/drawing/2014/main" id="{13EC0A93-A981-4A6A-6BFB-5AC62096D779}"/>
                  </a:ext>
                </a:extLst>
              </p:cNvPr>
              <p:cNvSpPr/>
              <p:nvPr/>
            </p:nvSpPr>
            <p:spPr>
              <a:xfrm>
                <a:off x="6770750" y="2944549"/>
                <a:ext cx="26623" cy="26623"/>
              </a:xfrm>
              <a:custGeom>
                <a:avLst/>
                <a:gdLst>
                  <a:gd name="connsiteX0" fmla="*/ 13801 w 26623"/>
                  <a:gd name="connsiteY0" fmla="*/ 26872 h 26623"/>
                  <a:gd name="connsiteX1" fmla="*/ 23214 w 26623"/>
                  <a:gd name="connsiteY1" fmla="*/ 22973 h 26623"/>
                  <a:gd name="connsiteX2" fmla="*/ 27113 w 26623"/>
                  <a:gd name="connsiteY2" fmla="*/ 13560 h 26623"/>
                  <a:gd name="connsiteX3" fmla="*/ 23214 w 26623"/>
                  <a:gd name="connsiteY3" fmla="*/ 4147 h 26623"/>
                  <a:gd name="connsiteX4" fmla="*/ 13801 w 26623"/>
                  <a:gd name="connsiteY4" fmla="*/ 248 h 26623"/>
                  <a:gd name="connsiteX5" fmla="*/ 4389 w 26623"/>
                  <a:gd name="connsiteY5" fmla="*/ 4147 h 26623"/>
                  <a:gd name="connsiteX6" fmla="*/ 490 w 26623"/>
                  <a:gd name="connsiteY6" fmla="*/ 13560 h 26623"/>
                  <a:gd name="connsiteX7" fmla="*/ 4389 w 26623"/>
                  <a:gd name="connsiteY7" fmla="*/ 22973 h 26623"/>
                  <a:gd name="connsiteX8" fmla="*/ 13801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72"/>
                    </a:moveTo>
                    <a:cubicBezTo>
                      <a:pt x="17332" y="26872"/>
                      <a:pt x="20718" y="25469"/>
                      <a:pt x="23214" y="22973"/>
                    </a:cubicBezTo>
                    <a:cubicBezTo>
                      <a:pt x="25710" y="20476"/>
                      <a:pt x="27113" y="17090"/>
                      <a:pt x="27113" y="13560"/>
                    </a:cubicBezTo>
                    <a:cubicBezTo>
                      <a:pt x="27113" y="10030"/>
                      <a:pt x="25710" y="6644"/>
                      <a:pt x="23214" y="4147"/>
                    </a:cubicBezTo>
                    <a:cubicBezTo>
                      <a:pt x="20718" y="1651"/>
                      <a:pt x="17332" y="248"/>
                      <a:pt x="13801" y="248"/>
                    </a:cubicBezTo>
                    <a:cubicBezTo>
                      <a:pt x="10271" y="248"/>
                      <a:pt x="6885" y="1651"/>
                      <a:pt x="4389" y="4147"/>
                    </a:cubicBezTo>
                    <a:cubicBezTo>
                      <a:pt x="1892" y="6644"/>
                      <a:pt x="490" y="10030"/>
                      <a:pt x="490" y="13560"/>
                    </a:cubicBezTo>
                    <a:cubicBezTo>
                      <a:pt x="490" y="17090"/>
                      <a:pt x="1892" y="20476"/>
                      <a:pt x="4389" y="22973"/>
                    </a:cubicBezTo>
                    <a:cubicBezTo>
                      <a:pt x="6885" y="25469"/>
                      <a:pt x="10271" y="26872"/>
                      <a:pt x="13801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33" name="任意多边形: 形状 69232">
                <a:extLst>
                  <a:ext uri="{FF2B5EF4-FFF2-40B4-BE49-F238E27FC236}">
                    <a16:creationId xmlns:a16="http://schemas.microsoft.com/office/drawing/2014/main" id="{C3FCC1B4-3901-48A0-0B59-43CEA7BB4304}"/>
                  </a:ext>
                </a:extLst>
              </p:cNvPr>
              <p:cNvSpPr/>
              <p:nvPr/>
            </p:nvSpPr>
            <p:spPr>
              <a:xfrm>
                <a:off x="7228952" y="3519434"/>
                <a:ext cx="26623" cy="26623"/>
              </a:xfrm>
              <a:custGeom>
                <a:avLst/>
                <a:gdLst>
                  <a:gd name="connsiteX0" fmla="*/ 13840 w 26623"/>
                  <a:gd name="connsiteY0" fmla="*/ 26920 h 26623"/>
                  <a:gd name="connsiteX1" fmla="*/ 23253 w 26623"/>
                  <a:gd name="connsiteY1" fmla="*/ 23021 h 26623"/>
                  <a:gd name="connsiteX2" fmla="*/ 27151 w 26623"/>
                  <a:gd name="connsiteY2" fmla="*/ 13608 h 26623"/>
                  <a:gd name="connsiteX3" fmla="*/ 23253 w 26623"/>
                  <a:gd name="connsiteY3" fmla="*/ 4196 h 26623"/>
                  <a:gd name="connsiteX4" fmla="*/ 13840 w 26623"/>
                  <a:gd name="connsiteY4" fmla="*/ 297 h 26623"/>
                  <a:gd name="connsiteX5" fmla="*/ 4427 w 26623"/>
                  <a:gd name="connsiteY5" fmla="*/ 4196 h 26623"/>
                  <a:gd name="connsiteX6" fmla="*/ 528 w 26623"/>
                  <a:gd name="connsiteY6" fmla="*/ 13608 h 26623"/>
                  <a:gd name="connsiteX7" fmla="*/ 4427 w 26623"/>
                  <a:gd name="connsiteY7" fmla="*/ 23021 h 26623"/>
                  <a:gd name="connsiteX8" fmla="*/ 13840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6920"/>
                    </a:moveTo>
                    <a:cubicBezTo>
                      <a:pt x="17370" y="26920"/>
                      <a:pt x="20756" y="25517"/>
                      <a:pt x="23253" y="23021"/>
                    </a:cubicBezTo>
                    <a:cubicBezTo>
                      <a:pt x="25749" y="20525"/>
                      <a:pt x="27151" y="17139"/>
                      <a:pt x="27151" y="13608"/>
                    </a:cubicBezTo>
                    <a:cubicBezTo>
                      <a:pt x="27151" y="10078"/>
                      <a:pt x="25749" y="6692"/>
                      <a:pt x="23253" y="4196"/>
                    </a:cubicBezTo>
                    <a:cubicBezTo>
                      <a:pt x="20756" y="1699"/>
                      <a:pt x="17370" y="297"/>
                      <a:pt x="13840" y="297"/>
                    </a:cubicBezTo>
                    <a:cubicBezTo>
                      <a:pt x="10310" y="297"/>
                      <a:pt x="6923" y="1699"/>
                      <a:pt x="4427" y="4196"/>
                    </a:cubicBezTo>
                    <a:cubicBezTo>
                      <a:pt x="1931" y="6692"/>
                      <a:pt x="528" y="10078"/>
                      <a:pt x="528" y="13608"/>
                    </a:cubicBezTo>
                    <a:cubicBezTo>
                      <a:pt x="528" y="17139"/>
                      <a:pt x="1931" y="20525"/>
                      <a:pt x="4427" y="23021"/>
                    </a:cubicBezTo>
                    <a:cubicBezTo>
                      <a:pt x="6923" y="25517"/>
                      <a:pt x="10310" y="26920"/>
                      <a:pt x="13840" y="269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34" name="任意多边形: 形状 69233">
                <a:extLst>
                  <a:ext uri="{FF2B5EF4-FFF2-40B4-BE49-F238E27FC236}">
                    <a16:creationId xmlns:a16="http://schemas.microsoft.com/office/drawing/2014/main" id="{24AEE003-95CD-BBE0-787E-B09BABCDA67C}"/>
                  </a:ext>
                </a:extLst>
              </p:cNvPr>
              <p:cNvSpPr/>
              <p:nvPr/>
            </p:nvSpPr>
            <p:spPr>
              <a:xfrm>
                <a:off x="6538477" y="3505617"/>
                <a:ext cx="26623" cy="26623"/>
              </a:xfrm>
              <a:custGeom>
                <a:avLst/>
                <a:gdLst>
                  <a:gd name="connsiteX0" fmla="*/ 13782 w 26623"/>
                  <a:gd name="connsiteY0" fmla="*/ 26919 h 26623"/>
                  <a:gd name="connsiteX1" fmla="*/ 23195 w 26623"/>
                  <a:gd name="connsiteY1" fmla="*/ 23020 h 26623"/>
                  <a:gd name="connsiteX2" fmla="*/ 27093 w 26623"/>
                  <a:gd name="connsiteY2" fmla="*/ 13607 h 26623"/>
                  <a:gd name="connsiteX3" fmla="*/ 23195 w 26623"/>
                  <a:gd name="connsiteY3" fmla="*/ 4194 h 26623"/>
                  <a:gd name="connsiteX4" fmla="*/ 13782 w 26623"/>
                  <a:gd name="connsiteY4" fmla="*/ 296 h 26623"/>
                  <a:gd name="connsiteX5" fmla="*/ 4369 w 26623"/>
                  <a:gd name="connsiteY5" fmla="*/ 4194 h 26623"/>
                  <a:gd name="connsiteX6" fmla="*/ 470 w 26623"/>
                  <a:gd name="connsiteY6" fmla="*/ 13607 h 26623"/>
                  <a:gd name="connsiteX7" fmla="*/ 4369 w 26623"/>
                  <a:gd name="connsiteY7" fmla="*/ 23020 h 26623"/>
                  <a:gd name="connsiteX8" fmla="*/ 13782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919"/>
                    </a:moveTo>
                    <a:cubicBezTo>
                      <a:pt x="17312" y="26919"/>
                      <a:pt x="20698" y="25516"/>
                      <a:pt x="23195" y="23020"/>
                    </a:cubicBezTo>
                    <a:cubicBezTo>
                      <a:pt x="25691" y="20524"/>
                      <a:pt x="27093" y="17137"/>
                      <a:pt x="27093" y="13607"/>
                    </a:cubicBezTo>
                    <a:cubicBezTo>
                      <a:pt x="27093" y="10077"/>
                      <a:pt x="25691" y="6691"/>
                      <a:pt x="23195" y="4194"/>
                    </a:cubicBezTo>
                    <a:cubicBezTo>
                      <a:pt x="20698" y="1698"/>
                      <a:pt x="17312" y="296"/>
                      <a:pt x="13782" y="296"/>
                    </a:cubicBezTo>
                    <a:cubicBezTo>
                      <a:pt x="10252" y="296"/>
                      <a:pt x="6865" y="1698"/>
                      <a:pt x="4369" y="4194"/>
                    </a:cubicBezTo>
                    <a:cubicBezTo>
                      <a:pt x="1873" y="6691"/>
                      <a:pt x="470" y="10077"/>
                      <a:pt x="470" y="13607"/>
                    </a:cubicBezTo>
                    <a:cubicBezTo>
                      <a:pt x="470" y="17137"/>
                      <a:pt x="1873" y="20524"/>
                      <a:pt x="4369" y="23020"/>
                    </a:cubicBezTo>
                    <a:cubicBezTo>
                      <a:pt x="6865" y="25516"/>
                      <a:pt x="10252" y="26919"/>
                      <a:pt x="13782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35" name="任意多边形: 形状 69234">
                <a:extLst>
                  <a:ext uri="{FF2B5EF4-FFF2-40B4-BE49-F238E27FC236}">
                    <a16:creationId xmlns:a16="http://schemas.microsoft.com/office/drawing/2014/main" id="{270864BA-B458-95BF-4A31-352E5B266BB4}"/>
                  </a:ext>
                </a:extLst>
              </p:cNvPr>
              <p:cNvSpPr/>
              <p:nvPr/>
            </p:nvSpPr>
            <p:spPr>
              <a:xfrm>
                <a:off x="6509401" y="3640155"/>
                <a:ext cx="26623" cy="26623"/>
              </a:xfrm>
              <a:custGeom>
                <a:avLst/>
                <a:gdLst>
                  <a:gd name="connsiteX0" fmla="*/ 13779 w 26623"/>
                  <a:gd name="connsiteY0" fmla="*/ 26930 h 26623"/>
                  <a:gd name="connsiteX1" fmla="*/ 23192 w 26623"/>
                  <a:gd name="connsiteY1" fmla="*/ 23031 h 26623"/>
                  <a:gd name="connsiteX2" fmla="*/ 27091 w 26623"/>
                  <a:gd name="connsiteY2" fmla="*/ 13618 h 26623"/>
                  <a:gd name="connsiteX3" fmla="*/ 23192 w 26623"/>
                  <a:gd name="connsiteY3" fmla="*/ 4206 h 26623"/>
                  <a:gd name="connsiteX4" fmla="*/ 13779 w 26623"/>
                  <a:gd name="connsiteY4" fmla="*/ 307 h 26623"/>
                  <a:gd name="connsiteX5" fmla="*/ 4367 w 26623"/>
                  <a:gd name="connsiteY5" fmla="*/ 4206 h 26623"/>
                  <a:gd name="connsiteX6" fmla="*/ 468 w 26623"/>
                  <a:gd name="connsiteY6" fmla="*/ 13618 h 26623"/>
                  <a:gd name="connsiteX7" fmla="*/ 4367 w 26623"/>
                  <a:gd name="connsiteY7" fmla="*/ 23031 h 26623"/>
                  <a:gd name="connsiteX8" fmla="*/ 13779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930"/>
                    </a:moveTo>
                    <a:cubicBezTo>
                      <a:pt x="17310" y="26930"/>
                      <a:pt x="20696" y="25527"/>
                      <a:pt x="23192" y="23031"/>
                    </a:cubicBezTo>
                    <a:cubicBezTo>
                      <a:pt x="25688" y="20535"/>
                      <a:pt x="27091" y="17149"/>
                      <a:pt x="27091" y="13618"/>
                    </a:cubicBezTo>
                    <a:cubicBezTo>
                      <a:pt x="27091" y="10088"/>
                      <a:pt x="25688" y="6702"/>
                      <a:pt x="23192" y="4206"/>
                    </a:cubicBezTo>
                    <a:cubicBezTo>
                      <a:pt x="20696" y="1709"/>
                      <a:pt x="17310" y="307"/>
                      <a:pt x="13779" y="307"/>
                    </a:cubicBezTo>
                    <a:cubicBezTo>
                      <a:pt x="10249" y="307"/>
                      <a:pt x="6863" y="1709"/>
                      <a:pt x="4367" y="4206"/>
                    </a:cubicBezTo>
                    <a:cubicBezTo>
                      <a:pt x="1870" y="6702"/>
                      <a:pt x="468" y="10088"/>
                      <a:pt x="468" y="13618"/>
                    </a:cubicBezTo>
                    <a:cubicBezTo>
                      <a:pt x="468" y="17149"/>
                      <a:pt x="1870" y="20535"/>
                      <a:pt x="4367" y="23031"/>
                    </a:cubicBezTo>
                    <a:cubicBezTo>
                      <a:pt x="6863" y="25527"/>
                      <a:pt x="10249" y="26930"/>
                      <a:pt x="13779" y="269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36" name="任意多边形: 形状 69235">
                <a:extLst>
                  <a:ext uri="{FF2B5EF4-FFF2-40B4-BE49-F238E27FC236}">
                    <a16:creationId xmlns:a16="http://schemas.microsoft.com/office/drawing/2014/main" id="{AC4A5043-DEF9-4CB7-12BA-32C2B565830F}"/>
                  </a:ext>
                </a:extLst>
              </p:cNvPr>
              <p:cNvSpPr/>
              <p:nvPr/>
            </p:nvSpPr>
            <p:spPr>
              <a:xfrm>
                <a:off x="5941760" y="3248914"/>
                <a:ext cx="26623" cy="26623"/>
              </a:xfrm>
              <a:custGeom>
                <a:avLst/>
                <a:gdLst>
                  <a:gd name="connsiteX0" fmla="*/ 13732 w 26623"/>
                  <a:gd name="connsiteY0" fmla="*/ 26897 h 26623"/>
                  <a:gd name="connsiteX1" fmla="*/ 23144 w 26623"/>
                  <a:gd name="connsiteY1" fmla="*/ 22998 h 26623"/>
                  <a:gd name="connsiteX2" fmla="*/ 27043 w 26623"/>
                  <a:gd name="connsiteY2" fmla="*/ 13586 h 26623"/>
                  <a:gd name="connsiteX3" fmla="*/ 23144 w 26623"/>
                  <a:gd name="connsiteY3" fmla="*/ 4173 h 26623"/>
                  <a:gd name="connsiteX4" fmla="*/ 13732 w 26623"/>
                  <a:gd name="connsiteY4" fmla="*/ 274 h 26623"/>
                  <a:gd name="connsiteX5" fmla="*/ 4319 w 26623"/>
                  <a:gd name="connsiteY5" fmla="*/ 4173 h 26623"/>
                  <a:gd name="connsiteX6" fmla="*/ 420 w 26623"/>
                  <a:gd name="connsiteY6" fmla="*/ 13586 h 26623"/>
                  <a:gd name="connsiteX7" fmla="*/ 4319 w 26623"/>
                  <a:gd name="connsiteY7" fmla="*/ 22998 h 26623"/>
                  <a:gd name="connsiteX8" fmla="*/ 13732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2" y="26897"/>
                    </a:moveTo>
                    <a:cubicBezTo>
                      <a:pt x="17262" y="26897"/>
                      <a:pt x="20648" y="25495"/>
                      <a:pt x="23144" y="22998"/>
                    </a:cubicBezTo>
                    <a:cubicBezTo>
                      <a:pt x="25641" y="20502"/>
                      <a:pt x="27043" y="17116"/>
                      <a:pt x="27043" y="13586"/>
                    </a:cubicBezTo>
                    <a:cubicBezTo>
                      <a:pt x="27043" y="10055"/>
                      <a:pt x="25641" y="6669"/>
                      <a:pt x="23144" y="4173"/>
                    </a:cubicBezTo>
                    <a:cubicBezTo>
                      <a:pt x="20648" y="1677"/>
                      <a:pt x="17262" y="274"/>
                      <a:pt x="13732" y="274"/>
                    </a:cubicBezTo>
                    <a:cubicBezTo>
                      <a:pt x="10201" y="274"/>
                      <a:pt x="6815" y="1677"/>
                      <a:pt x="4319" y="4173"/>
                    </a:cubicBezTo>
                    <a:cubicBezTo>
                      <a:pt x="1823" y="6669"/>
                      <a:pt x="420" y="10055"/>
                      <a:pt x="420" y="13586"/>
                    </a:cubicBezTo>
                    <a:cubicBezTo>
                      <a:pt x="420" y="17116"/>
                      <a:pt x="1823" y="20502"/>
                      <a:pt x="4319" y="22998"/>
                    </a:cubicBezTo>
                    <a:cubicBezTo>
                      <a:pt x="6815" y="25495"/>
                      <a:pt x="10201" y="26897"/>
                      <a:pt x="13732" y="268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37" name="任意多边形: 形状 69236">
                <a:extLst>
                  <a:ext uri="{FF2B5EF4-FFF2-40B4-BE49-F238E27FC236}">
                    <a16:creationId xmlns:a16="http://schemas.microsoft.com/office/drawing/2014/main" id="{98F54050-ACA3-8E9F-B7E7-D72B6AB466B9}"/>
                  </a:ext>
                </a:extLst>
              </p:cNvPr>
              <p:cNvSpPr/>
              <p:nvPr/>
            </p:nvSpPr>
            <p:spPr>
              <a:xfrm>
                <a:off x="5567484" y="2542742"/>
                <a:ext cx="26623" cy="26623"/>
              </a:xfrm>
              <a:custGeom>
                <a:avLst/>
                <a:gdLst>
                  <a:gd name="connsiteX0" fmla="*/ 13700 w 26623"/>
                  <a:gd name="connsiteY0" fmla="*/ 26838 h 26623"/>
                  <a:gd name="connsiteX1" fmla="*/ 23113 w 26623"/>
                  <a:gd name="connsiteY1" fmla="*/ 22939 h 26623"/>
                  <a:gd name="connsiteX2" fmla="*/ 27012 w 26623"/>
                  <a:gd name="connsiteY2" fmla="*/ 13526 h 26623"/>
                  <a:gd name="connsiteX3" fmla="*/ 23113 w 26623"/>
                  <a:gd name="connsiteY3" fmla="*/ 4114 h 26623"/>
                  <a:gd name="connsiteX4" fmla="*/ 13700 w 26623"/>
                  <a:gd name="connsiteY4" fmla="*/ 215 h 26623"/>
                  <a:gd name="connsiteX5" fmla="*/ 4288 w 26623"/>
                  <a:gd name="connsiteY5" fmla="*/ 4114 h 26623"/>
                  <a:gd name="connsiteX6" fmla="*/ 389 w 26623"/>
                  <a:gd name="connsiteY6" fmla="*/ 13526 h 26623"/>
                  <a:gd name="connsiteX7" fmla="*/ 4288 w 26623"/>
                  <a:gd name="connsiteY7" fmla="*/ 22939 h 26623"/>
                  <a:gd name="connsiteX8" fmla="*/ 13700 w 26623"/>
                  <a:gd name="connsiteY8" fmla="*/ 268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838"/>
                    </a:moveTo>
                    <a:cubicBezTo>
                      <a:pt x="17231" y="26838"/>
                      <a:pt x="20617" y="25435"/>
                      <a:pt x="23113" y="22939"/>
                    </a:cubicBezTo>
                    <a:cubicBezTo>
                      <a:pt x="25609" y="20443"/>
                      <a:pt x="27012" y="17057"/>
                      <a:pt x="27012" y="13526"/>
                    </a:cubicBezTo>
                    <a:cubicBezTo>
                      <a:pt x="27012" y="9996"/>
                      <a:pt x="25609" y="6610"/>
                      <a:pt x="23113" y="4114"/>
                    </a:cubicBezTo>
                    <a:cubicBezTo>
                      <a:pt x="20617" y="1617"/>
                      <a:pt x="17231" y="215"/>
                      <a:pt x="13700" y="215"/>
                    </a:cubicBezTo>
                    <a:cubicBezTo>
                      <a:pt x="10170" y="215"/>
                      <a:pt x="6784" y="1617"/>
                      <a:pt x="4288" y="4114"/>
                    </a:cubicBezTo>
                    <a:cubicBezTo>
                      <a:pt x="1791" y="6610"/>
                      <a:pt x="389" y="9996"/>
                      <a:pt x="389" y="13526"/>
                    </a:cubicBezTo>
                    <a:cubicBezTo>
                      <a:pt x="389" y="17057"/>
                      <a:pt x="1791" y="20443"/>
                      <a:pt x="4288" y="22939"/>
                    </a:cubicBezTo>
                    <a:cubicBezTo>
                      <a:pt x="6784" y="25435"/>
                      <a:pt x="10170" y="26838"/>
                      <a:pt x="13700" y="268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38" name="任意多边形: 形状 69237">
                <a:extLst>
                  <a:ext uri="{FF2B5EF4-FFF2-40B4-BE49-F238E27FC236}">
                    <a16:creationId xmlns:a16="http://schemas.microsoft.com/office/drawing/2014/main" id="{B7CC9CFD-D2DF-D86C-C0FC-6A139AA337B6}"/>
                  </a:ext>
                </a:extLst>
              </p:cNvPr>
              <p:cNvSpPr/>
              <p:nvPr/>
            </p:nvSpPr>
            <p:spPr>
              <a:xfrm>
                <a:off x="6513067" y="3473073"/>
                <a:ext cx="26623" cy="26623"/>
              </a:xfrm>
              <a:custGeom>
                <a:avLst/>
                <a:gdLst>
                  <a:gd name="connsiteX0" fmla="*/ 13780 w 26623"/>
                  <a:gd name="connsiteY0" fmla="*/ 26916 h 26623"/>
                  <a:gd name="connsiteX1" fmla="*/ 23192 w 26623"/>
                  <a:gd name="connsiteY1" fmla="*/ 23017 h 26623"/>
                  <a:gd name="connsiteX2" fmla="*/ 27091 w 26623"/>
                  <a:gd name="connsiteY2" fmla="*/ 13604 h 26623"/>
                  <a:gd name="connsiteX3" fmla="*/ 23192 w 26623"/>
                  <a:gd name="connsiteY3" fmla="*/ 4192 h 26623"/>
                  <a:gd name="connsiteX4" fmla="*/ 13780 w 26623"/>
                  <a:gd name="connsiteY4" fmla="*/ 293 h 26623"/>
                  <a:gd name="connsiteX5" fmla="*/ 4367 w 26623"/>
                  <a:gd name="connsiteY5" fmla="*/ 4192 h 26623"/>
                  <a:gd name="connsiteX6" fmla="*/ 468 w 26623"/>
                  <a:gd name="connsiteY6" fmla="*/ 13604 h 26623"/>
                  <a:gd name="connsiteX7" fmla="*/ 4367 w 26623"/>
                  <a:gd name="connsiteY7" fmla="*/ 23017 h 26623"/>
                  <a:gd name="connsiteX8" fmla="*/ 13780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0" y="26916"/>
                    </a:moveTo>
                    <a:cubicBezTo>
                      <a:pt x="17310" y="26916"/>
                      <a:pt x="20696" y="25513"/>
                      <a:pt x="23192" y="23017"/>
                    </a:cubicBezTo>
                    <a:cubicBezTo>
                      <a:pt x="25689" y="20521"/>
                      <a:pt x="27091" y="17135"/>
                      <a:pt x="27091" y="13604"/>
                    </a:cubicBezTo>
                    <a:cubicBezTo>
                      <a:pt x="27091" y="10074"/>
                      <a:pt x="25689" y="6688"/>
                      <a:pt x="23192" y="4192"/>
                    </a:cubicBezTo>
                    <a:cubicBezTo>
                      <a:pt x="20696" y="1695"/>
                      <a:pt x="17310" y="293"/>
                      <a:pt x="13780" y="293"/>
                    </a:cubicBezTo>
                    <a:cubicBezTo>
                      <a:pt x="10249" y="293"/>
                      <a:pt x="6863" y="1695"/>
                      <a:pt x="4367" y="4192"/>
                    </a:cubicBezTo>
                    <a:cubicBezTo>
                      <a:pt x="1871" y="6688"/>
                      <a:pt x="468" y="10074"/>
                      <a:pt x="468" y="13604"/>
                    </a:cubicBezTo>
                    <a:cubicBezTo>
                      <a:pt x="468" y="17135"/>
                      <a:pt x="1871" y="20521"/>
                      <a:pt x="4367" y="23017"/>
                    </a:cubicBezTo>
                    <a:cubicBezTo>
                      <a:pt x="6863" y="25513"/>
                      <a:pt x="10249" y="26916"/>
                      <a:pt x="13780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39" name="任意多边形: 形状 69238">
                <a:extLst>
                  <a:ext uri="{FF2B5EF4-FFF2-40B4-BE49-F238E27FC236}">
                    <a16:creationId xmlns:a16="http://schemas.microsoft.com/office/drawing/2014/main" id="{66F19B52-FEE3-83C9-06F5-0F0F83EA1272}"/>
                  </a:ext>
                </a:extLst>
              </p:cNvPr>
              <p:cNvSpPr/>
              <p:nvPr/>
            </p:nvSpPr>
            <p:spPr>
              <a:xfrm>
                <a:off x="6159036" y="2559238"/>
                <a:ext cx="26623" cy="26623"/>
              </a:xfrm>
              <a:custGeom>
                <a:avLst/>
                <a:gdLst>
                  <a:gd name="connsiteX0" fmla="*/ 13750 w 26623"/>
                  <a:gd name="connsiteY0" fmla="*/ 26839 h 26623"/>
                  <a:gd name="connsiteX1" fmla="*/ 23163 w 26623"/>
                  <a:gd name="connsiteY1" fmla="*/ 22940 h 26623"/>
                  <a:gd name="connsiteX2" fmla="*/ 27062 w 26623"/>
                  <a:gd name="connsiteY2" fmla="*/ 13528 h 26623"/>
                  <a:gd name="connsiteX3" fmla="*/ 23163 w 26623"/>
                  <a:gd name="connsiteY3" fmla="*/ 4115 h 26623"/>
                  <a:gd name="connsiteX4" fmla="*/ 13750 w 26623"/>
                  <a:gd name="connsiteY4" fmla="*/ 216 h 26623"/>
                  <a:gd name="connsiteX5" fmla="*/ 4337 w 26623"/>
                  <a:gd name="connsiteY5" fmla="*/ 4115 h 26623"/>
                  <a:gd name="connsiteX6" fmla="*/ 438 w 26623"/>
                  <a:gd name="connsiteY6" fmla="*/ 13528 h 26623"/>
                  <a:gd name="connsiteX7" fmla="*/ 4337 w 26623"/>
                  <a:gd name="connsiteY7" fmla="*/ 22940 h 26623"/>
                  <a:gd name="connsiteX8" fmla="*/ 13750 w 26623"/>
                  <a:gd name="connsiteY8" fmla="*/ 268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0" y="26839"/>
                    </a:moveTo>
                    <a:cubicBezTo>
                      <a:pt x="17280" y="26839"/>
                      <a:pt x="20666" y="25437"/>
                      <a:pt x="23163" y="22940"/>
                    </a:cubicBezTo>
                    <a:cubicBezTo>
                      <a:pt x="25659" y="20444"/>
                      <a:pt x="27062" y="17058"/>
                      <a:pt x="27062" y="13528"/>
                    </a:cubicBezTo>
                    <a:cubicBezTo>
                      <a:pt x="27062" y="9997"/>
                      <a:pt x="25659" y="6611"/>
                      <a:pt x="23163" y="4115"/>
                    </a:cubicBezTo>
                    <a:cubicBezTo>
                      <a:pt x="20666" y="1619"/>
                      <a:pt x="17280" y="216"/>
                      <a:pt x="13750" y="216"/>
                    </a:cubicBezTo>
                    <a:cubicBezTo>
                      <a:pt x="10220" y="216"/>
                      <a:pt x="6834" y="1619"/>
                      <a:pt x="4337" y="4115"/>
                    </a:cubicBezTo>
                    <a:cubicBezTo>
                      <a:pt x="1841" y="6611"/>
                      <a:pt x="438" y="9997"/>
                      <a:pt x="438" y="13528"/>
                    </a:cubicBezTo>
                    <a:cubicBezTo>
                      <a:pt x="438" y="17058"/>
                      <a:pt x="1841" y="20444"/>
                      <a:pt x="4337" y="22940"/>
                    </a:cubicBezTo>
                    <a:cubicBezTo>
                      <a:pt x="6834" y="25437"/>
                      <a:pt x="10220" y="26839"/>
                      <a:pt x="13750" y="268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40" name="任意多边形: 形状 69239">
                <a:extLst>
                  <a:ext uri="{FF2B5EF4-FFF2-40B4-BE49-F238E27FC236}">
                    <a16:creationId xmlns:a16="http://schemas.microsoft.com/office/drawing/2014/main" id="{A7B072A6-3EAF-DB95-0D94-5E8E06A65487}"/>
                  </a:ext>
                </a:extLst>
              </p:cNvPr>
              <p:cNvSpPr/>
              <p:nvPr/>
            </p:nvSpPr>
            <p:spPr>
              <a:xfrm>
                <a:off x="6459790" y="3491007"/>
                <a:ext cx="26623" cy="26623"/>
              </a:xfrm>
              <a:custGeom>
                <a:avLst/>
                <a:gdLst>
                  <a:gd name="connsiteX0" fmla="*/ 13775 w 26623"/>
                  <a:gd name="connsiteY0" fmla="*/ 26918 h 26623"/>
                  <a:gd name="connsiteX1" fmla="*/ 23188 w 26623"/>
                  <a:gd name="connsiteY1" fmla="*/ 23019 h 26623"/>
                  <a:gd name="connsiteX2" fmla="*/ 27087 w 26623"/>
                  <a:gd name="connsiteY2" fmla="*/ 13606 h 26623"/>
                  <a:gd name="connsiteX3" fmla="*/ 23188 w 26623"/>
                  <a:gd name="connsiteY3" fmla="*/ 4193 h 26623"/>
                  <a:gd name="connsiteX4" fmla="*/ 13775 w 26623"/>
                  <a:gd name="connsiteY4" fmla="*/ 294 h 26623"/>
                  <a:gd name="connsiteX5" fmla="*/ 4363 w 26623"/>
                  <a:gd name="connsiteY5" fmla="*/ 4193 h 26623"/>
                  <a:gd name="connsiteX6" fmla="*/ 464 w 26623"/>
                  <a:gd name="connsiteY6" fmla="*/ 13606 h 26623"/>
                  <a:gd name="connsiteX7" fmla="*/ 4363 w 26623"/>
                  <a:gd name="connsiteY7" fmla="*/ 23019 h 26623"/>
                  <a:gd name="connsiteX8" fmla="*/ 13775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918"/>
                    </a:moveTo>
                    <a:cubicBezTo>
                      <a:pt x="17306" y="26918"/>
                      <a:pt x="20692" y="25515"/>
                      <a:pt x="23188" y="23019"/>
                    </a:cubicBezTo>
                    <a:cubicBezTo>
                      <a:pt x="25684" y="20522"/>
                      <a:pt x="27087" y="17136"/>
                      <a:pt x="27087" y="13606"/>
                    </a:cubicBezTo>
                    <a:cubicBezTo>
                      <a:pt x="27087" y="10076"/>
                      <a:pt x="25684" y="6689"/>
                      <a:pt x="23188" y="4193"/>
                    </a:cubicBezTo>
                    <a:cubicBezTo>
                      <a:pt x="20692" y="1697"/>
                      <a:pt x="17306" y="294"/>
                      <a:pt x="13775" y="294"/>
                    </a:cubicBezTo>
                    <a:cubicBezTo>
                      <a:pt x="10245" y="294"/>
                      <a:pt x="6859" y="1697"/>
                      <a:pt x="4363" y="4193"/>
                    </a:cubicBezTo>
                    <a:cubicBezTo>
                      <a:pt x="1866" y="6689"/>
                      <a:pt x="464" y="10076"/>
                      <a:pt x="464" y="13606"/>
                    </a:cubicBezTo>
                    <a:cubicBezTo>
                      <a:pt x="464" y="17136"/>
                      <a:pt x="1866" y="20522"/>
                      <a:pt x="4363" y="23019"/>
                    </a:cubicBezTo>
                    <a:cubicBezTo>
                      <a:pt x="6859" y="25515"/>
                      <a:pt x="10245" y="26918"/>
                      <a:pt x="13775" y="2691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41" name="任意多边形: 形状 69240">
                <a:extLst>
                  <a:ext uri="{FF2B5EF4-FFF2-40B4-BE49-F238E27FC236}">
                    <a16:creationId xmlns:a16="http://schemas.microsoft.com/office/drawing/2014/main" id="{DC8B2A53-808F-D5BF-5F28-36143B088548}"/>
                  </a:ext>
                </a:extLst>
              </p:cNvPr>
              <p:cNvSpPr/>
              <p:nvPr/>
            </p:nvSpPr>
            <p:spPr>
              <a:xfrm>
                <a:off x="7188341" y="2922706"/>
                <a:ext cx="26623" cy="26623"/>
              </a:xfrm>
              <a:custGeom>
                <a:avLst/>
                <a:gdLst>
                  <a:gd name="connsiteX0" fmla="*/ 13836 w 26623"/>
                  <a:gd name="connsiteY0" fmla="*/ 26870 h 26623"/>
                  <a:gd name="connsiteX1" fmla="*/ 23249 w 26623"/>
                  <a:gd name="connsiteY1" fmla="*/ 22971 h 26623"/>
                  <a:gd name="connsiteX2" fmla="*/ 27148 w 26623"/>
                  <a:gd name="connsiteY2" fmla="*/ 13558 h 26623"/>
                  <a:gd name="connsiteX3" fmla="*/ 23249 w 26623"/>
                  <a:gd name="connsiteY3" fmla="*/ 4145 h 26623"/>
                  <a:gd name="connsiteX4" fmla="*/ 13836 w 26623"/>
                  <a:gd name="connsiteY4" fmla="*/ 247 h 26623"/>
                  <a:gd name="connsiteX5" fmla="*/ 4424 w 26623"/>
                  <a:gd name="connsiteY5" fmla="*/ 4145 h 26623"/>
                  <a:gd name="connsiteX6" fmla="*/ 525 w 26623"/>
                  <a:gd name="connsiteY6" fmla="*/ 13558 h 26623"/>
                  <a:gd name="connsiteX7" fmla="*/ 4424 w 26623"/>
                  <a:gd name="connsiteY7" fmla="*/ 22971 h 26623"/>
                  <a:gd name="connsiteX8" fmla="*/ 13836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6" y="26870"/>
                    </a:moveTo>
                    <a:cubicBezTo>
                      <a:pt x="17367" y="26870"/>
                      <a:pt x="20753" y="25467"/>
                      <a:pt x="23249" y="22971"/>
                    </a:cubicBezTo>
                    <a:cubicBezTo>
                      <a:pt x="25745" y="20475"/>
                      <a:pt x="27148" y="17088"/>
                      <a:pt x="27148" y="13558"/>
                    </a:cubicBezTo>
                    <a:cubicBezTo>
                      <a:pt x="27148" y="10028"/>
                      <a:pt x="25745" y="6642"/>
                      <a:pt x="23249" y="4145"/>
                    </a:cubicBezTo>
                    <a:cubicBezTo>
                      <a:pt x="20753" y="1649"/>
                      <a:pt x="17367" y="247"/>
                      <a:pt x="13836" y="247"/>
                    </a:cubicBezTo>
                    <a:cubicBezTo>
                      <a:pt x="10306" y="247"/>
                      <a:pt x="6920" y="1649"/>
                      <a:pt x="4424" y="4145"/>
                    </a:cubicBezTo>
                    <a:cubicBezTo>
                      <a:pt x="1927" y="6642"/>
                      <a:pt x="525" y="10028"/>
                      <a:pt x="525" y="13558"/>
                    </a:cubicBezTo>
                    <a:cubicBezTo>
                      <a:pt x="525" y="17088"/>
                      <a:pt x="1927" y="20475"/>
                      <a:pt x="4424" y="22971"/>
                    </a:cubicBezTo>
                    <a:cubicBezTo>
                      <a:pt x="6920" y="25467"/>
                      <a:pt x="10306" y="26870"/>
                      <a:pt x="13836" y="268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42" name="任意多边形: 形状 69241">
                <a:extLst>
                  <a:ext uri="{FF2B5EF4-FFF2-40B4-BE49-F238E27FC236}">
                    <a16:creationId xmlns:a16="http://schemas.microsoft.com/office/drawing/2014/main" id="{EBE5D951-46CD-5FF9-8C63-5A71FAF32E35}"/>
                  </a:ext>
                </a:extLst>
              </p:cNvPr>
              <p:cNvSpPr/>
              <p:nvPr/>
            </p:nvSpPr>
            <p:spPr>
              <a:xfrm>
                <a:off x="6359787" y="3773554"/>
                <a:ext cx="26623" cy="26623"/>
              </a:xfrm>
              <a:custGeom>
                <a:avLst/>
                <a:gdLst>
                  <a:gd name="connsiteX0" fmla="*/ 13767 w 26623"/>
                  <a:gd name="connsiteY0" fmla="*/ 26941 h 26623"/>
                  <a:gd name="connsiteX1" fmla="*/ 23180 w 26623"/>
                  <a:gd name="connsiteY1" fmla="*/ 23042 h 26623"/>
                  <a:gd name="connsiteX2" fmla="*/ 27078 w 26623"/>
                  <a:gd name="connsiteY2" fmla="*/ 13630 h 26623"/>
                  <a:gd name="connsiteX3" fmla="*/ 23180 w 26623"/>
                  <a:gd name="connsiteY3" fmla="*/ 4217 h 26623"/>
                  <a:gd name="connsiteX4" fmla="*/ 13767 w 26623"/>
                  <a:gd name="connsiteY4" fmla="*/ 318 h 26623"/>
                  <a:gd name="connsiteX5" fmla="*/ 4354 w 26623"/>
                  <a:gd name="connsiteY5" fmla="*/ 4217 h 26623"/>
                  <a:gd name="connsiteX6" fmla="*/ 455 w 26623"/>
                  <a:gd name="connsiteY6" fmla="*/ 13630 h 26623"/>
                  <a:gd name="connsiteX7" fmla="*/ 4354 w 26623"/>
                  <a:gd name="connsiteY7" fmla="*/ 23042 h 26623"/>
                  <a:gd name="connsiteX8" fmla="*/ 13767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7" y="26941"/>
                    </a:moveTo>
                    <a:cubicBezTo>
                      <a:pt x="17297" y="26941"/>
                      <a:pt x="20683" y="25539"/>
                      <a:pt x="23180" y="23042"/>
                    </a:cubicBezTo>
                    <a:cubicBezTo>
                      <a:pt x="25676" y="20546"/>
                      <a:pt x="27078" y="17160"/>
                      <a:pt x="27078" y="13630"/>
                    </a:cubicBezTo>
                    <a:cubicBezTo>
                      <a:pt x="27078" y="10099"/>
                      <a:pt x="25676" y="6713"/>
                      <a:pt x="23180" y="4217"/>
                    </a:cubicBezTo>
                    <a:cubicBezTo>
                      <a:pt x="20683" y="1721"/>
                      <a:pt x="17297" y="318"/>
                      <a:pt x="13767" y="318"/>
                    </a:cubicBezTo>
                    <a:cubicBezTo>
                      <a:pt x="10237" y="318"/>
                      <a:pt x="6850" y="1721"/>
                      <a:pt x="4354" y="4217"/>
                    </a:cubicBezTo>
                    <a:cubicBezTo>
                      <a:pt x="1858" y="6713"/>
                      <a:pt x="455" y="10099"/>
                      <a:pt x="455" y="13630"/>
                    </a:cubicBezTo>
                    <a:cubicBezTo>
                      <a:pt x="455" y="17160"/>
                      <a:pt x="1858" y="20546"/>
                      <a:pt x="4354" y="23042"/>
                    </a:cubicBezTo>
                    <a:cubicBezTo>
                      <a:pt x="6850" y="25539"/>
                      <a:pt x="10237" y="26941"/>
                      <a:pt x="13767" y="269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43" name="任意多边形: 形状 69242">
                <a:extLst>
                  <a:ext uri="{FF2B5EF4-FFF2-40B4-BE49-F238E27FC236}">
                    <a16:creationId xmlns:a16="http://schemas.microsoft.com/office/drawing/2014/main" id="{3ABBCA01-B011-9CAB-D66B-DA0C6E710068}"/>
                  </a:ext>
                </a:extLst>
              </p:cNvPr>
              <p:cNvSpPr/>
              <p:nvPr/>
            </p:nvSpPr>
            <p:spPr>
              <a:xfrm>
                <a:off x="8007253" y="4249967"/>
                <a:ext cx="26623" cy="26623"/>
              </a:xfrm>
              <a:custGeom>
                <a:avLst/>
                <a:gdLst>
                  <a:gd name="connsiteX0" fmla="*/ 13905 w 26623"/>
                  <a:gd name="connsiteY0" fmla="*/ 26981 h 26623"/>
                  <a:gd name="connsiteX1" fmla="*/ 23318 w 26623"/>
                  <a:gd name="connsiteY1" fmla="*/ 23082 h 26623"/>
                  <a:gd name="connsiteX2" fmla="*/ 27217 w 26623"/>
                  <a:gd name="connsiteY2" fmla="*/ 13670 h 26623"/>
                  <a:gd name="connsiteX3" fmla="*/ 23318 w 26623"/>
                  <a:gd name="connsiteY3" fmla="*/ 4257 h 26623"/>
                  <a:gd name="connsiteX4" fmla="*/ 13905 w 26623"/>
                  <a:gd name="connsiteY4" fmla="*/ 358 h 26623"/>
                  <a:gd name="connsiteX5" fmla="*/ 4493 w 26623"/>
                  <a:gd name="connsiteY5" fmla="*/ 4257 h 26623"/>
                  <a:gd name="connsiteX6" fmla="*/ 594 w 26623"/>
                  <a:gd name="connsiteY6" fmla="*/ 13670 h 26623"/>
                  <a:gd name="connsiteX7" fmla="*/ 4493 w 26623"/>
                  <a:gd name="connsiteY7" fmla="*/ 23082 h 26623"/>
                  <a:gd name="connsiteX8" fmla="*/ 13905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5" y="26981"/>
                    </a:moveTo>
                    <a:cubicBezTo>
                      <a:pt x="17436" y="26981"/>
                      <a:pt x="20822" y="25579"/>
                      <a:pt x="23318" y="23082"/>
                    </a:cubicBezTo>
                    <a:cubicBezTo>
                      <a:pt x="25814" y="20586"/>
                      <a:pt x="27217" y="17200"/>
                      <a:pt x="27217" y="13670"/>
                    </a:cubicBezTo>
                    <a:cubicBezTo>
                      <a:pt x="27217" y="10139"/>
                      <a:pt x="25814" y="6753"/>
                      <a:pt x="23318" y="4257"/>
                    </a:cubicBezTo>
                    <a:cubicBezTo>
                      <a:pt x="20822" y="1761"/>
                      <a:pt x="17436" y="358"/>
                      <a:pt x="13905" y="358"/>
                    </a:cubicBezTo>
                    <a:cubicBezTo>
                      <a:pt x="10375" y="358"/>
                      <a:pt x="6989" y="1761"/>
                      <a:pt x="4493" y="4257"/>
                    </a:cubicBezTo>
                    <a:cubicBezTo>
                      <a:pt x="1996" y="6753"/>
                      <a:pt x="594" y="10139"/>
                      <a:pt x="594" y="13670"/>
                    </a:cubicBezTo>
                    <a:cubicBezTo>
                      <a:pt x="594" y="17200"/>
                      <a:pt x="1996" y="20586"/>
                      <a:pt x="4493" y="23082"/>
                    </a:cubicBezTo>
                    <a:cubicBezTo>
                      <a:pt x="6989" y="25579"/>
                      <a:pt x="10375" y="26981"/>
                      <a:pt x="13905" y="269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44" name="任意多边形: 形状 69243">
                <a:extLst>
                  <a:ext uri="{FF2B5EF4-FFF2-40B4-BE49-F238E27FC236}">
                    <a16:creationId xmlns:a16="http://schemas.microsoft.com/office/drawing/2014/main" id="{2523DD0E-68CB-C59F-6738-C0696DF99176}"/>
                  </a:ext>
                </a:extLst>
              </p:cNvPr>
              <p:cNvSpPr/>
              <p:nvPr/>
            </p:nvSpPr>
            <p:spPr>
              <a:xfrm>
                <a:off x="5162100" y="3996440"/>
                <a:ext cx="26623" cy="26623"/>
              </a:xfrm>
              <a:custGeom>
                <a:avLst/>
                <a:gdLst>
                  <a:gd name="connsiteX0" fmla="*/ 13666 w 26623"/>
                  <a:gd name="connsiteY0" fmla="*/ 26960 h 26623"/>
                  <a:gd name="connsiteX1" fmla="*/ 23079 w 26623"/>
                  <a:gd name="connsiteY1" fmla="*/ 23061 h 26623"/>
                  <a:gd name="connsiteX2" fmla="*/ 26978 w 26623"/>
                  <a:gd name="connsiteY2" fmla="*/ 13648 h 26623"/>
                  <a:gd name="connsiteX3" fmla="*/ 23079 w 26623"/>
                  <a:gd name="connsiteY3" fmla="*/ 4236 h 26623"/>
                  <a:gd name="connsiteX4" fmla="*/ 13666 w 26623"/>
                  <a:gd name="connsiteY4" fmla="*/ 337 h 26623"/>
                  <a:gd name="connsiteX5" fmla="*/ 4254 w 26623"/>
                  <a:gd name="connsiteY5" fmla="*/ 4236 h 26623"/>
                  <a:gd name="connsiteX6" fmla="*/ 355 w 26623"/>
                  <a:gd name="connsiteY6" fmla="*/ 13648 h 26623"/>
                  <a:gd name="connsiteX7" fmla="*/ 4254 w 26623"/>
                  <a:gd name="connsiteY7" fmla="*/ 23061 h 26623"/>
                  <a:gd name="connsiteX8" fmla="*/ 13666 w 26623"/>
                  <a:gd name="connsiteY8" fmla="*/ 269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6" y="26960"/>
                    </a:moveTo>
                    <a:cubicBezTo>
                      <a:pt x="17197" y="26960"/>
                      <a:pt x="20583" y="25557"/>
                      <a:pt x="23079" y="23061"/>
                    </a:cubicBezTo>
                    <a:cubicBezTo>
                      <a:pt x="25575" y="20565"/>
                      <a:pt x="26978" y="17179"/>
                      <a:pt x="26978" y="13648"/>
                    </a:cubicBezTo>
                    <a:cubicBezTo>
                      <a:pt x="26978" y="10118"/>
                      <a:pt x="25575" y="6732"/>
                      <a:pt x="23079" y="4236"/>
                    </a:cubicBezTo>
                    <a:cubicBezTo>
                      <a:pt x="20583" y="1739"/>
                      <a:pt x="17197" y="337"/>
                      <a:pt x="13666" y="337"/>
                    </a:cubicBezTo>
                    <a:cubicBezTo>
                      <a:pt x="10136" y="337"/>
                      <a:pt x="6750" y="1739"/>
                      <a:pt x="4254" y="4236"/>
                    </a:cubicBezTo>
                    <a:cubicBezTo>
                      <a:pt x="1757" y="6732"/>
                      <a:pt x="355" y="10118"/>
                      <a:pt x="355" y="13648"/>
                    </a:cubicBezTo>
                    <a:cubicBezTo>
                      <a:pt x="355" y="17179"/>
                      <a:pt x="1757" y="20565"/>
                      <a:pt x="4254" y="23061"/>
                    </a:cubicBezTo>
                    <a:cubicBezTo>
                      <a:pt x="6750" y="25557"/>
                      <a:pt x="10136" y="26960"/>
                      <a:pt x="13666" y="269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45" name="任意多边形: 形状 69244">
                <a:extLst>
                  <a:ext uri="{FF2B5EF4-FFF2-40B4-BE49-F238E27FC236}">
                    <a16:creationId xmlns:a16="http://schemas.microsoft.com/office/drawing/2014/main" id="{C2846E75-9644-21E8-2FF0-F97B8302492F}"/>
                  </a:ext>
                </a:extLst>
              </p:cNvPr>
              <p:cNvSpPr/>
              <p:nvPr/>
            </p:nvSpPr>
            <p:spPr>
              <a:xfrm>
                <a:off x="6698937" y="3714191"/>
                <a:ext cx="26623" cy="26623"/>
              </a:xfrm>
              <a:custGeom>
                <a:avLst/>
                <a:gdLst>
                  <a:gd name="connsiteX0" fmla="*/ 13795 w 26623"/>
                  <a:gd name="connsiteY0" fmla="*/ 26936 h 26623"/>
                  <a:gd name="connsiteX1" fmla="*/ 23208 w 26623"/>
                  <a:gd name="connsiteY1" fmla="*/ 23037 h 26623"/>
                  <a:gd name="connsiteX2" fmla="*/ 27107 w 26623"/>
                  <a:gd name="connsiteY2" fmla="*/ 13625 h 26623"/>
                  <a:gd name="connsiteX3" fmla="*/ 23208 w 26623"/>
                  <a:gd name="connsiteY3" fmla="*/ 4212 h 26623"/>
                  <a:gd name="connsiteX4" fmla="*/ 13795 w 26623"/>
                  <a:gd name="connsiteY4" fmla="*/ 313 h 26623"/>
                  <a:gd name="connsiteX5" fmla="*/ 4383 w 26623"/>
                  <a:gd name="connsiteY5" fmla="*/ 4212 h 26623"/>
                  <a:gd name="connsiteX6" fmla="*/ 484 w 26623"/>
                  <a:gd name="connsiteY6" fmla="*/ 13625 h 26623"/>
                  <a:gd name="connsiteX7" fmla="*/ 4383 w 26623"/>
                  <a:gd name="connsiteY7" fmla="*/ 23037 h 26623"/>
                  <a:gd name="connsiteX8" fmla="*/ 13795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936"/>
                    </a:moveTo>
                    <a:cubicBezTo>
                      <a:pt x="17326" y="26936"/>
                      <a:pt x="20712" y="25534"/>
                      <a:pt x="23208" y="23037"/>
                    </a:cubicBezTo>
                    <a:cubicBezTo>
                      <a:pt x="25704" y="20541"/>
                      <a:pt x="27107" y="17155"/>
                      <a:pt x="27107" y="13625"/>
                    </a:cubicBezTo>
                    <a:cubicBezTo>
                      <a:pt x="27107" y="10094"/>
                      <a:pt x="25704" y="6708"/>
                      <a:pt x="23208" y="4212"/>
                    </a:cubicBezTo>
                    <a:cubicBezTo>
                      <a:pt x="20712" y="1716"/>
                      <a:pt x="17326" y="313"/>
                      <a:pt x="13795" y="313"/>
                    </a:cubicBezTo>
                    <a:cubicBezTo>
                      <a:pt x="10265" y="313"/>
                      <a:pt x="6879" y="1716"/>
                      <a:pt x="4383" y="4212"/>
                    </a:cubicBezTo>
                    <a:cubicBezTo>
                      <a:pt x="1886" y="6708"/>
                      <a:pt x="484" y="10094"/>
                      <a:pt x="484" y="13625"/>
                    </a:cubicBezTo>
                    <a:cubicBezTo>
                      <a:pt x="484" y="17155"/>
                      <a:pt x="1886" y="20541"/>
                      <a:pt x="4383" y="23037"/>
                    </a:cubicBezTo>
                    <a:cubicBezTo>
                      <a:pt x="6879" y="25534"/>
                      <a:pt x="10265" y="26936"/>
                      <a:pt x="13795" y="269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46" name="任意多边形: 形状 69245">
                <a:extLst>
                  <a:ext uri="{FF2B5EF4-FFF2-40B4-BE49-F238E27FC236}">
                    <a16:creationId xmlns:a16="http://schemas.microsoft.com/office/drawing/2014/main" id="{5D0CEFAC-1A69-E100-1264-0E6EDE7156FF}"/>
                  </a:ext>
                </a:extLst>
              </p:cNvPr>
              <p:cNvSpPr/>
              <p:nvPr/>
            </p:nvSpPr>
            <p:spPr>
              <a:xfrm>
                <a:off x="6347131" y="3751318"/>
                <a:ext cx="26623" cy="26623"/>
              </a:xfrm>
              <a:custGeom>
                <a:avLst/>
                <a:gdLst>
                  <a:gd name="connsiteX0" fmla="*/ 13766 w 26623"/>
                  <a:gd name="connsiteY0" fmla="*/ 26939 h 26623"/>
                  <a:gd name="connsiteX1" fmla="*/ 23179 w 26623"/>
                  <a:gd name="connsiteY1" fmla="*/ 23040 h 26623"/>
                  <a:gd name="connsiteX2" fmla="*/ 27077 w 26623"/>
                  <a:gd name="connsiteY2" fmla="*/ 13628 h 26623"/>
                  <a:gd name="connsiteX3" fmla="*/ 23179 w 26623"/>
                  <a:gd name="connsiteY3" fmla="*/ 4215 h 26623"/>
                  <a:gd name="connsiteX4" fmla="*/ 13766 w 26623"/>
                  <a:gd name="connsiteY4" fmla="*/ 316 h 26623"/>
                  <a:gd name="connsiteX5" fmla="*/ 4353 w 26623"/>
                  <a:gd name="connsiteY5" fmla="*/ 4215 h 26623"/>
                  <a:gd name="connsiteX6" fmla="*/ 454 w 26623"/>
                  <a:gd name="connsiteY6" fmla="*/ 13628 h 26623"/>
                  <a:gd name="connsiteX7" fmla="*/ 4353 w 26623"/>
                  <a:gd name="connsiteY7" fmla="*/ 23040 h 26623"/>
                  <a:gd name="connsiteX8" fmla="*/ 13766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6939"/>
                    </a:moveTo>
                    <a:cubicBezTo>
                      <a:pt x="17296" y="26939"/>
                      <a:pt x="20682" y="25537"/>
                      <a:pt x="23179" y="23040"/>
                    </a:cubicBezTo>
                    <a:cubicBezTo>
                      <a:pt x="25675" y="20544"/>
                      <a:pt x="27077" y="17158"/>
                      <a:pt x="27077" y="13628"/>
                    </a:cubicBezTo>
                    <a:cubicBezTo>
                      <a:pt x="27077" y="10098"/>
                      <a:pt x="25675" y="6711"/>
                      <a:pt x="23179" y="4215"/>
                    </a:cubicBezTo>
                    <a:cubicBezTo>
                      <a:pt x="20682" y="1719"/>
                      <a:pt x="17296" y="316"/>
                      <a:pt x="13766" y="316"/>
                    </a:cubicBezTo>
                    <a:cubicBezTo>
                      <a:pt x="10236" y="316"/>
                      <a:pt x="6849" y="1719"/>
                      <a:pt x="4353" y="4215"/>
                    </a:cubicBezTo>
                    <a:cubicBezTo>
                      <a:pt x="1857" y="6711"/>
                      <a:pt x="454" y="10098"/>
                      <a:pt x="454" y="13628"/>
                    </a:cubicBezTo>
                    <a:cubicBezTo>
                      <a:pt x="454" y="17158"/>
                      <a:pt x="1857" y="20544"/>
                      <a:pt x="4353" y="23040"/>
                    </a:cubicBezTo>
                    <a:cubicBezTo>
                      <a:pt x="6849" y="25537"/>
                      <a:pt x="10236" y="26939"/>
                      <a:pt x="13766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47" name="任意多边形: 形状 69246">
                <a:extLst>
                  <a:ext uri="{FF2B5EF4-FFF2-40B4-BE49-F238E27FC236}">
                    <a16:creationId xmlns:a16="http://schemas.microsoft.com/office/drawing/2014/main" id="{77397E14-260B-54A6-B0CD-B9E095E43F7A}"/>
                  </a:ext>
                </a:extLst>
              </p:cNvPr>
              <p:cNvSpPr/>
              <p:nvPr/>
            </p:nvSpPr>
            <p:spPr>
              <a:xfrm>
                <a:off x="6302993" y="4366846"/>
                <a:ext cx="26623" cy="26623"/>
              </a:xfrm>
              <a:custGeom>
                <a:avLst/>
                <a:gdLst>
                  <a:gd name="connsiteX0" fmla="*/ 13762 w 26623"/>
                  <a:gd name="connsiteY0" fmla="*/ 26991 h 26623"/>
                  <a:gd name="connsiteX1" fmla="*/ 23175 w 26623"/>
                  <a:gd name="connsiteY1" fmla="*/ 23092 h 26623"/>
                  <a:gd name="connsiteX2" fmla="*/ 27074 w 26623"/>
                  <a:gd name="connsiteY2" fmla="*/ 13679 h 26623"/>
                  <a:gd name="connsiteX3" fmla="*/ 23175 w 26623"/>
                  <a:gd name="connsiteY3" fmla="*/ 4267 h 26623"/>
                  <a:gd name="connsiteX4" fmla="*/ 13762 w 26623"/>
                  <a:gd name="connsiteY4" fmla="*/ 368 h 26623"/>
                  <a:gd name="connsiteX5" fmla="*/ 4349 w 26623"/>
                  <a:gd name="connsiteY5" fmla="*/ 4267 h 26623"/>
                  <a:gd name="connsiteX6" fmla="*/ 451 w 26623"/>
                  <a:gd name="connsiteY6" fmla="*/ 13679 h 26623"/>
                  <a:gd name="connsiteX7" fmla="*/ 4349 w 26623"/>
                  <a:gd name="connsiteY7" fmla="*/ 23092 h 26623"/>
                  <a:gd name="connsiteX8" fmla="*/ 13762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991"/>
                    </a:moveTo>
                    <a:cubicBezTo>
                      <a:pt x="17292" y="26991"/>
                      <a:pt x="20679" y="25588"/>
                      <a:pt x="23175" y="23092"/>
                    </a:cubicBezTo>
                    <a:cubicBezTo>
                      <a:pt x="25671" y="20596"/>
                      <a:pt x="27074" y="17210"/>
                      <a:pt x="27074" y="13679"/>
                    </a:cubicBezTo>
                    <a:cubicBezTo>
                      <a:pt x="27074" y="10149"/>
                      <a:pt x="25671" y="6763"/>
                      <a:pt x="23175" y="4267"/>
                    </a:cubicBezTo>
                    <a:cubicBezTo>
                      <a:pt x="20679" y="1770"/>
                      <a:pt x="17292" y="368"/>
                      <a:pt x="13762" y="368"/>
                    </a:cubicBezTo>
                    <a:cubicBezTo>
                      <a:pt x="10232" y="368"/>
                      <a:pt x="6846" y="1770"/>
                      <a:pt x="4349" y="4267"/>
                    </a:cubicBezTo>
                    <a:cubicBezTo>
                      <a:pt x="1853" y="6763"/>
                      <a:pt x="451" y="10149"/>
                      <a:pt x="451" y="13679"/>
                    </a:cubicBezTo>
                    <a:cubicBezTo>
                      <a:pt x="451" y="17210"/>
                      <a:pt x="1853" y="20596"/>
                      <a:pt x="4349" y="23092"/>
                    </a:cubicBezTo>
                    <a:cubicBezTo>
                      <a:pt x="6846" y="25588"/>
                      <a:pt x="10232" y="26991"/>
                      <a:pt x="13762" y="269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48" name="任意多边形: 形状 69247">
                <a:extLst>
                  <a:ext uri="{FF2B5EF4-FFF2-40B4-BE49-F238E27FC236}">
                    <a16:creationId xmlns:a16="http://schemas.microsoft.com/office/drawing/2014/main" id="{C4C5DF65-F5B7-58C7-80E2-CC169F42E558}"/>
                  </a:ext>
                </a:extLst>
              </p:cNvPr>
              <p:cNvSpPr/>
              <p:nvPr/>
            </p:nvSpPr>
            <p:spPr>
              <a:xfrm>
                <a:off x="7053077" y="4409509"/>
                <a:ext cx="26623" cy="26623"/>
              </a:xfrm>
              <a:custGeom>
                <a:avLst/>
                <a:gdLst>
                  <a:gd name="connsiteX0" fmla="*/ 13825 w 26623"/>
                  <a:gd name="connsiteY0" fmla="*/ 26995 h 26623"/>
                  <a:gd name="connsiteX1" fmla="*/ 23238 w 26623"/>
                  <a:gd name="connsiteY1" fmla="*/ 23096 h 26623"/>
                  <a:gd name="connsiteX2" fmla="*/ 27137 w 26623"/>
                  <a:gd name="connsiteY2" fmla="*/ 13683 h 26623"/>
                  <a:gd name="connsiteX3" fmla="*/ 23238 w 26623"/>
                  <a:gd name="connsiteY3" fmla="*/ 4270 h 26623"/>
                  <a:gd name="connsiteX4" fmla="*/ 13825 w 26623"/>
                  <a:gd name="connsiteY4" fmla="*/ 371 h 26623"/>
                  <a:gd name="connsiteX5" fmla="*/ 4412 w 26623"/>
                  <a:gd name="connsiteY5" fmla="*/ 4270 h 26623"/>
                  <a:gd name="connsiteX6" fmla="*/ 514 w 26623"/>
                  <a:gd name="connsiteY6" fmla="*/ 13683 h 26623"/>
                  <a:gd name="connsiteX7" fmla="*/ 4412 w 26623"/>
                  <a:gd name="connsiteY7" fmla="*/ 23096 h 26623"/>
                  <a:gd name="connsiteX8" fmla="*/ 13825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995"/>
                    </a:moveTo>
                    <a:cubicBezTo>
                      <a:pt x="17355" y="26995"/>
                      <a:pt x="20742" y="25592"/>
                      <a:pt x="23238" y="23096"/>
                    </a:cubicBezTo>
                    <a:cubicBezTo>
                      <a:pt x="25734" y="20599"/>
                      <a:pt x="27137" y="17213"/>
                      <a:pt x="27137" y="13683"/>
                    </a:cubicBezTo>
                    <a:cubicBezTo>
                      <a:pt x="27137" y="10153"/>
                      <a:pt x="25734" y="6767"/>
                      <a:pt x="23238" y="4270"/>
                    </a:cubicBezTo>
                    <a:cubicBezTo>
                      <a:pt x="20742" y="1774"/>
                      <a:pt x="17355" y="371"/>
                      <a:pt x="13825" y="371"/>
                    </a:cubicBezTo>
                    <a:cubicBezTo>
                      <a:pt x="10295" y="371"/>
                      <a:pt x="6909" y="1774"/>
                      <a:pt x="4412" y="4270"/>
                    </a:cubicBezTo>
                    <a:cubicBezTo>
                      <a:pt x="1916" y="6767"/>
                      <a:pt x="514" y="10153"/>
                      <a:pt x="514" y="13683"/>
                    </a:cubicBezTo>
                    <a:cubicBezTo>
                      <a:pt x="514" y="17213"/>
                      <a:pt x="1916" y="20599"/>
                      <a:pt x="4412" y="23096"/>
                    </a:cubicBezTo>
                    <a:cubicBezTo>
                      <a:pt x="6909" y="25592"/>
                      <a:pt x="10295" y="26995"/>
                      <a:pt x="13825" y="269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49" name="任意多边形: 形状 69248">
                <a:extLst>
                  <a:ext uri="{FF2B5EF4-FFF2-40B4-BE49-F238E27FC236}">
                    <a16:creationId xmlns:a16="http://schemas.microsoft.com/office/drawing/2014/main" id="{A9004A19-8BC6-09CA-CD66-E9FEBBFE20B1}"/>
                  </a:ext>
                </a:extLst>
              </p:cNvPr>
              <p:cNvSpPr/>
              <p:nvPr/>
            </p:nvSpPr>
            <p:spPr>
              <a:xfrm>
                <a:off x="7476316" y="2956003"/>
                <a:ext cx="26623" cy="26623"/>
              </a:xfrm>
              <a:custGeom>
                <a:avLst/>
                <a:gdLst>
                  <a:gd name="connsiteX0" fmla="*/ 13861 w 26623"/>
                  <a:gd name="connsiteY0" fmla="*/ 26873 h 26623"/>
                  <a:gd name="connsiteX1" fmla="*/ 23273 w 26623"/>
                  <a:gd name="connsiteY1" fmla="*/ 22974 h 26623"/>
                  <a:gd name="connsiteX2" fmla="*/ 27172 w 26623"/>
                  <a:gd name="connsiteY2" fmla="*/ 13561 h 26623"/>
                  <a:gd name="connsiteX3" fmla="*/ 23273 w 26623"/>
                  <a:gd name="connsiteY3" fmla="*/ 4148 h 26623"/>
                  <a:gd name="connsiteX4" fmla="*/ 13861 w 26623"/>
                  <a:gd name="connsiteY4" fmla="*/ 249 h 26623"/>
                  <a:gd name="connsiteX5" fmla="*/ 4448 w 26623"/>
                  <a:gd name="connsiteY5" fmla="*/ 4148 h 26623"/>
                  <a:gd name="connsiteX6" fmla="*/ 549 w 26623"/>
                  <a:gd name="connsiteY6" fmla="*/ 13561 h 26623"/>
                  <a:gd name="connsiteX7" fmla="*/ 4448 w 26623"/>
                  <a:gd name="connsiteY7" fmla="*/ 22974 h 26623"/>
                  <a:gd name="connsiteX8" fmla="*/ 13861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1" y="26873"/>
                    </a:moveTo>
                    <a:cubicBezTo>
                      <a:pt x="17391" y="26873"/>
                      <a:pt x="20777" y="25470"/>
                      <a:pt x="23273" y="22974"/>
                    </a:cubicBezTo>
                    <a:cubicBezTo>
                      <a:pt x="25770" y="20477"/>
                      <a:pt x="27172" y="17091"/>
                      <a:pt x="27172" y="13561"/>
                    </a:cubicBezTo>
                    <a:cubicBezTo>
                      <a:pt x="27172" y="10031"/>
                      <a:pt x="25770" y="6645"/>
                      <a:pt x="23273" y="4148"/>
                    </a:cubicBezTo>
                    <a:cubicBezTo>
                      <a:pt x="20777" y="1652"/>
                      <a:pt x="17391" y="249"/>
                      <a:pt x="13861" y="249"/>
                    </a:cubicBezTo>
                    <a:cubicBezTo>
                      <a:pt x="10330" y="249"/>
                      <a:pt x="6944" y="1652"/>
                      <a:pt x="4448" y="4148"/>
                    </a:cubicBezTo>
                    <a:cubicBezTo>
                      <a:pt x="1952" y="6645"/>
                      <a:pt x="549" y="10031"/>
                      <a:pt x="549" y="13561"/>
                    </a:cubicBezTo>
                    <a:cubicBezTo>
                      <a:pt x="549" y="17091"/>
                      <a:pt x="1952" y="20477"/>
                      <a:pt x="4448" y="22974"/>
                    </a:cubicBezTo>
                    <a:cubicBezTo>
                      <a:pt x="6944" y="25470"/>
                      <a:pt x="10330" y="26873"/>
                      <a:pt x="13861" y="268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50" name="任意多边形: 形状 69249">
                <a:extLst>
                  <a:ext uri="{FF2B5EF4-FFF2-40B4-BE49-F238E27FC236}">
                    <a16:creationId xmlns:a16="http://schemas.microsoft.com/office/drawing/2014/main" id="{0AC8C4B6-3DDF-88BF-CE9C-B0C4D402D41B}"/>
                  </a:ext>
                </a:extLst>
              </p:cNvPr>
              <p:cNvSpPr/>
              <p:nvPr/>
            </p:nvSpPr>
            <p:spPr>
              <a:xfrm>
                <a:off x="6713857" y="2727406"/>
                <a:ext cx="26623" cy="26623"/>
              </a:xfrm>
              <a:custGeom>
                <a:avLst/>
                <a:gdLst>
                  <a:gd name="connsiteX0" fmla="*/ 13797 w 26623"/>
                  <a:gd name="connsiteY0" fmla="*/ 26853 h 26623"/>
                  <a:gd name="connsiteX1" fmla="*/ 23209 w 26623"/>
                  <a:gd name="connsiteY1" fmla="*/ 22954 h 26623"/>
                  <a:gd name="connsiteX2" fmla="*/ 27108 w 26623"/>
                  <a:gd name="connsiteY2" fmla="*/ 13542 h 26623"/>
                  <a:gd name="connsiteX3" fmla="*/ 23209 w 26623"/>
                  <a:gd name="connsiteY3" fmla="*/ 4129 h 26623"/>
                  <a:gd name="connsiteX4" fmla="*/ 13797 w 26623"/>
                  <a:gd name="connsiteY4" fmla="*/ 230 h 26623"/>
                  <a:gd name="connsiteX5" fmla="*/ 4384 w 26623"/>
                  <a:gd name="connsiteY5" fmla="*/ 4129 h 26623"/>
                  <a:gd name="connsiteX6" fmla="*/ 485 w 26623"/>
                  <a:gd name="connsiteY6" fmla="*/ 13542 h 26623"/>
                  <a:gd name="connsiteX7" fmla="*/ 4384 w 26623"/>
                  <a:gd name="connsiteY7" fmla="*/ 22954 h 26623"/>
                  <a:gd name="connsiteX8" fmla="*/ 13797 w 26623"/>
                  <a:gd name="connsiteY8" fmla="*/ 268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7" y="26853"/>
                    </a:moveTo>
                    <a:cubicBezTo>
                      <a:pt x="17327" y="26853"/>
                      <a:pt x="20713" y="25451"/>
                      <a:pt x="23209" y="22954"/>
                    </a:cubicBezTo>
                    <a:cubicBezTo>
                      <a:pt x="25706" y="20458"/>
                      <a:pt x="27108" y="17072"/>
                      <a:pt x="27108" y="13542"/>
                    </a:cubicBezTo>
                    <a:cubicBezTo>
                      <a:pt x="27108" y="10012"/>
                      <a:pt x="25706" y="6625"/>
                      <a:pt x="23209" y="4129"/>
                    </a:cubicBezTo>
                    <a:cubicBezTo>
                      <a:pt x="20713" y="1633"/>
                      <a:pt x="17327" y="230"/>
                      <a:pt x="13797" y="230"/>
                    </a:cubicBezTo>
                    <a:cubicBezTo>
                      <a:pt x="10266" y="230"/>
                      <a:pt x="6880" y="1633"/>
                      <a:pt x="4384" y="4129"/>
                    </a:cubicBezTo>
                    <a:cubicBezTo>
                      <a:pt x="1888" y="6625"/>
                      <a:pt x="485" y="10012"/>
                      <a:pt x="485" y="13542"/>
                    </a:cubicBezTo>
                    <a:cubicBezTo>
                      <a:pt x="485" y="17072"/>
                      <a:pt x="1888" y="20458"/>
                      <a:pt x="4384" y="22954"/>
                    </a:cubicBezTo>
                    <a:cubicBezTo>
                      <a:pt x="6880" y="25451"/>
                      <a:pt x="10266" y="26853"/>
                      <a:pt x="13797" y="268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51" name="任意多边形: 形状 69250">
                <a:extLst>
                  <a:ext uri="{FF2B5EF4-FFF2-40B4-BE49-F238E27FC236}">
                    <a16:creationId xmlns:a16="http://schemas.microsoft.com/office/drawing/2014/main" id="{9F9A42CA-AFF2-A40C-D960-2520143BA671}"/>
                  </a:ext>
                </a:extLst>
              </p:cNvPr>
              <p:cNvSpPr/>
              <p:nvPr/>
            </p:nvSpPr>
            <p:spPr>
              <a:xfrm>
                <a:off x="7151672" y="2903853"/>
                <a:ext cx="26623" cy="26623"/>
              </a:xfrm>
              <a:custGeom>
                <a:avLst/>
                <a:gdLst>
                  <a:gd name="connsiteX0" fmla="*/ 13833 w 26623"/>
                  <a:gd name="connsiteY0" fmla="*/ 26868 h 26623"/>
                  <a:gd name="connsiteX1" fmla="*/ 23246 w 26623"/>
                  <a:gd name="connsiteY1" fmla="*/ 22969 h 26623"/>
                  <a:gd name="connsiteX2" fmla="*/ 27145 w 26623"/>
                  <a:gd name="connsiteY2" fmla="*/ 13557 h 26623"/>
                  <a:gd name="connsiteX3" fmla="*/ 23246 w 26623"/>
                  <a:gd name="connsiteY3" fmla="*/ 4144 h 26623"/>
                  <a:gd name="connsiteX4" fmla="*/ 13833 w 26623"/>
                  <a:gd name="connsiteY4" fmla="*/ 245 h 26623"/>
                  <a:gd name="connsiteX5" fmla="*/ 4421 w 26623"/>
                  <a:gd name="connsiteY5" fmla="*/ 4144 h 26623"/>
                  <a:gd name="connsiteX6" fmla="*/ 522 w 26623"/>
                  <a:gd name="connsiteY6" fmla="*/ 13557 h 26623"/>
                  <a:gd name="connsiteX7" fmla="*/ 4421 w 26623"/>
                  <a:gd name="connsiteY7" fmla="*/ 22969 h 26623"/>
                  <a:gd name="connsiteX8" fmla="*/ 13833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3" y="26868"/>
                    </a:moveTo>
                    <a:cubicBezTo>
                      <a:pt x="17364" y="26868"/>
                      <a:pt x="20750" y="25466"/>
                      <a:pt x="23246" y="22969"/>
                    </a:cubicBezTo>
                    <a:cubicBezTo>
                      <a:pt x="25742" y="20473"/>
                      <a:pt x="27145" y="17087"/>
                      <a:pt x="27145" y="13557"/>
                    </a:cubicBezTo>
                    <a:cubicBezTo>
                      <a:pt x="27145" y="10026"/>
                      <a:pt x="25742" y="6640"/>
                      <a:pt x="23246" y="4144"/>
                    </a:cubicBezTo>
                    <a:cubicBezTo>
                      <a:pt x="20750" y="1648"/>
                      <a:pt x="17364" y="245"/>
                      <a:pt x="13833" y="245"/>
                    </a:cubicBezTo>
                    <a:cubicBezTo>
                      <a:pt x="10303" y="245"/>
                      <a:pt x="6917" y="1648"/>
                      <a:pt x="4421" y="4144"/>
                    </a:cubicBezTo>
                    <a:cubicBezTo>
                      <a:pt x="1924" y="6640"/>
                      <a:pt x="522" y="10026"/>
                      <a:pt x="522" y="13557"/>
                    </a:cubicBezTo>
                    <a:cubicBezTo>
                      <a:pt x="522" y="17087"/>
                      <a:pt x="1924" y="20473"/>
                      <a:pt x="4421" y="22969"/>
                    </a:cubicBezTo>
                    <a:cubicBezTo>
                      <a:pt x="6917" y="25466"/>
                      <a:pt x="10303" y="26868"/>
                      <a:pt x="13833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52" name="任意多边形: 形状 69251">
                <a:extLst>
                  <a:ext uri="{FF2B5EF4-FFF2-40B4-BE49-F238E27FC236}">
                    <a16:creationId xmlns:a16="http://schemas.microsoft.com/office/drawing/2014/main" id="{BE92E173-8AA8-2666-6DCC-AF6BF68F87E0}"/>
                  </a:ext>
                </a:extLst>
              </p:cNvPr>
              <p:cNvSpPr/>
              <p:nvPr/>
            </p:nvSpPr>
            <p:spPr>
              <a:xfrm>
                <a:off x="7439626" y="4147206"/>
                <a:ext cx="26623" cy="26623"/>
              </a:xfrm>
              <a:custGeom>
                <a:avLst/>
                <a:gdLst>
                  <a:gd name="connsiteX0" fmla="*/ 13858 w 26623"/>
                  <a:gd name="connsiteY0" fmla="*/ 26973 h 26623"/>
                  <a:gd name="connsiteX1" fmla="*/ 23270 w 26623"/>
                  <a:gd name="connsiteY1" fmla="*/ 23074 h 26623"/>
                  <a:gd name="connsiteX2" fmla="*/ 27169 w 26623"/>
                  <a:gd name="connsiteY2" fmla="*/ 13661 h 26623"/>
                  <a:gd name="connsiteX3" fmla="*/ 23270 w 26623"/>
                  <a:gd name="connsiteY3" fmla="*/ 4248 h 26623"/>
                  <a:gd name="connsiteX4" fmla="*/ 13858 w 26623"/>
                  <a:gd name="connsiteY4" fmla="*/ 349 h 26623"/>
                  <a:gd name="connsiteX5" fmla="*/ 4445 w 26623"/>
                  <a:gd name="connsiteY5" fmla="*/ 4248 h 26623"/>
                  <a:gd name="connsiteX6" fmla="*/ 546 w 26623"/>
                  <a:gd name="connsiteY6" fmla="*/ 13661 h 26623"/>
                  <a:gd name="connsiteX7" fmla="*/ 4445 w 26623"/>
                  <a:gd name="connsiteY7" fmla="*/ 23074 h 26623"/>
                  <a:gd name="connsiteX8" fmla="*/ 13858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8" y="26973"/>
                    </a:moveTo>
                    <a:cubicBezTo>
                      <a:pt x="17388" y="26973"/>
                      <a:pt x="20774" y="25570"/>
                      <a:pt x="23270" y="23074"/>
                    </a:cubicBezTo>
                    <a:cubicBezTo>
                      <a:pt x="25767" y="20577"/>
                      <a:pt x="27169" y="17191"/>
                      <a:pt x="27169" y="13661"/>
                    </a:cubicBezTo>
                    <a:cubicBezTo>
                      <a:pt x="27169" y="10131"/>
                      <a:pt x="25767" y="6745"/>
                      <a:pt x="23270" y="4248"/>
                    </a:cubicBezTo>
                    <a:cubicBezTo>
                      <a:pt x="20774" y="1752"/>
                      <a:pt x="17388" y="349"/>
                      <a:pt x="13858" y="349"/>
                    </a:cubicBezTo>
                    <a:cubicBezTo>
                      <a:pt x="10327" y="349"/>
                      <a:pt x="6941" y="1752"/>
                      <a:pt x="4445" y="4248"/>
                    </a:cubicBezTo>
                    <a:cubicBezTo>
                      <a:pt x="1949" y="6745"/>
                      <a:pt x="546" y="10131"/>
                      <a:pt x="546" y="13661"/>
                    </a:cubicBezTo>
                    <a:cubicBezTo>
                      <a:pt x="546" y="17191"/>
                      <a:pt x="1949" y="20577"/>
                      <a:pt x="4445" y="23074"/>
                    </a:cubicBezTo>
                    <a:cubicBezTo>
                      <a:pt x="6941" y="25570"/>
                      <a:pt x="10327" y="26973"/>
                      <a:pt x="13858" y="269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53" name="任意多边形: 形状 69252">
                <a:extLst>
                  <a:ext uri="{FF2B5EF4-FFF2-40B4-BE49-F238E27FC236}">
                    <a16:creationId xmlns:a16="http://schemas.microsoft.com/office/drawing/2014/main" id="{48D60A77-D8B3-A647-C2E3-59EE67612B4B}"/>
                  </a:ext>
                </a:extLst>
              </p:cNvPr>
              <p:cNvSpPr/>
              <p:nvPr/>
            </p:nvSpPr>
            <p:spPr>
              <a:xfrm>
                <a:off x="6425772" y="2591116"/>
                <a:ext cx="26623" cy="26623"/>
              </a:xfrm>
              <a:custGeom>
                <a:avLst/>
                <a:gdLst>
                  <a:gd name="connsiteX0" fmla="*/ 13772 w 26623"/>
                  <a:gd name="connsiteY0" fmla="*/ 26842 h 26623"/>
                  <a:gd name="connsiteX1" fmla="*/ 23185 w 26623"/>
                  <a:gd name="connsiteY1" fmla="*/ 22943 h 26623"/>
                  <a:gd name="connsiteX2" fmla="*/ 27084 w 26623"/>
                  <a:gd name="connsiteY2" fmla="*/ 13530 h 26623"/>
                  <a:gd name="connsiteX3" fmla="*/ 23185 w 26623"/>
                  <a:gd name="connsiteY3" fmla="*/ 4118 h 26623"/>
                  <a:gd name="connsiteX4" fmla="*/ 13772 w 26623"/>
                  <a:gd name="connsiteY4" fmla="*/ 219 h 26623"/>
                  <a:gd name="connsiteX5" fmla="*/ 4360 w 26623"/>
                  <a:gd name="connsiteY5" fmla="*/ 4118 h 26623"/>
                  <a:gd name="connsiteX6" fmla="*/ 461 w 26623"/>
                  <a:gd name="connsiteY6" fmla="*/ 13530 h 26623"/>
                  <a:gd name="connsiteX7" fmla="*/ 4360 w 26623"/>
                  <a:gd name="connsiteY7" fmla="*/ 22943 h 26623"/>
                  <a:gd name="connsiteX8" fmla="*/ 13772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2" y="26842"/>
                    </a:moveTo>
                    <a:cubicBezTo>
                      <a:pt x="17303" y="26842"/>
                      <a:pt x="20689" y="25439"/>
                      <a:pt x="23185" y="22943"/>
                    </a:cubicBezTo>
                    <a:cubicBezTo>
                      <a:pt x="25681" y="20447"/>
                      <a:pt x="27084" y="17061"/>
                      <a:pt x="27084" y="13530"/>
                    </a:cubicBezTo>
                    <a:cubicBezTo>
                      <a:pt x="27084" y="10000"/>
                      <a:pt x="25681" y="6614"/>
                      <a:pt x="23185" y="4118"/>
                    </a:cubicBezTo>
                    <a:cubicBezTo>
                      <a:pt x="20689" y="1621"/>
                      <a:pt x="17303" y="219"/>
                      <a:pt x="13772" y="219"/>
                    </a:cubicBezTo>
                    <a:cubicBezTo>
                      <a:pt x="10242" y="219"/>
                      <a:pt x="6856" y="1621"/>
                      <a:pt x="4360" y="4118"/>
                    </a:cubicBezTo>
                    <a:cubicBezTo>
                      <a:pt x="1863" y="6614"/>
                      <a:pt x="461" y="10000"/>
                      <a:pt x="461" y="13530"/>
                    </a:cubicBezTo>
                    <a:cubicBezTo>
                      <a:pt x="461" y="17061"/>
                      <a:pt x="1863" y="20447"/>
                      <a:pt x="4360" y="22943"/>
                    </a:cubicBezTo>
                    <a:cubicBezTo>
                      <a:pt x="6856" y="25439"/>
                      <a:pt x="10242" y="26842"/>
                      <a:pt x="13772" y="268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54" name="任意多边形: 形状 69253">
                <a:extLst>
                  <a:ext uri="{FF2B5EF4-FFF2-40B4-BE49-F238E27FC236}">
                    <a16:creationId xmlns:a16="http://schemas.microsoft.com/office/drawing/2014/main" id="{C49E02C0-C55D-5D01-0192-7454F90C94D3}"/>
                  </a:ext>
                </a:extLst>
              </p:cNvPr>
              <p:cNvSpPr/>
              <p:nvPr/>
            </p:nvSpPr>
            <p:spPr>
              <a:xfrm>
                <a:off x="6677669" y="4212096"/>
                <a:ext cx="26623" cy="26623"/>
              </a:xfrm>
              <a:custGeom>
                <a:avLst/>
                <a:gdLst>
                  <a:gd name="connsiteX0" fmla="*/ 13794 w 26623"/>
                  <a:gd name="connsiteY0" fmla="*/ 26978 h 26623"/>
                  <a:gd name="connsiteX1" fmla="*/ 23206 w 26623"/>
                  <a:gd name="connsiteY1" fmla="*/ 23079 h 26623"/>
                  <a:gd name="connsiteX2" fmla="*/ 27105 w 26623"/>
                  <a:gd name="connsiteY2" fmla="*/ 13666 h 26623"/>
                  <a:gd name="connsiteX3" fmla="*/ 23206 w 26623"/>
                  <a:gd name="connsiteY3" fmla="*/ 4254 h 26623"/>
                  <a:gd name="connsiteX4" fmla="*/ 13794 w 26623"/>
                  <a:gd name="connsiteY4" fmla="*/ 355 h 26623"/>
                  <a:gd name="connsiteX5" fmla="*/ 4381 w 26623"/>
                  <a:gd name="connsiteY5" fmla="*/ 4254 h 26623"/>
                  <a:gd name="connsiteX6" fmla="*/ 482 w 26623"/>
                  <a:gd name="connsiteY6" fmla="*/ 13666 h 26623"/>
                  <a:gd name="connsiteX7" fmla="*/ 4381 w 26623"/>
                  <a:gd name="connsiteY7" fmla="*/ 23079 h 26623"/>
                  <a:gd name="connsiteX8" fmla="*/ 13794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78"/>
                    </a:moveTo>
                    <a:cubicBezTo>
                      <a:pt x="17324" y="26978"/>
                      <a:pt x="20710" y="25575"/>
                      <a:pt x="23206" y="23079"/>
                    </a:cubicBezTo>
                    <a:cubicBezTo>
                      <a:pt x="25703" y="20583"/>
                      <a:pt x="27105" y="17197"/>
                      <a:pt x="27105" y="13666"/>
                    </a:cubicBezTo>
                    <a:cubicBezTo>
                      <a:pt x="27105" y="10136"/>
                      <a:pt x="25703" y="6750"/>
                      <a:pt x="23206" y="4254"/>
                    </a:cubicBezTo>
                    <a:cubicBezTo>
                      <a:pt x="20710" y="1757"/>
                      <a:pt x="17324" y="355"/>
                      <a:pt x="13794" y="355"/>
                    </a:cubicBezTo>
                    <a:cubicBezTo>
                      <a:pt x="10263" y="355"/>
                      <a:pt x="6877" y="1757"/>
                      <a:pt x="4381" y="4254"/>
                    </a:cubicBezTo>
                    <a:cubicBezTo>
                      <a:pt x="1885" y="6750"/>
                      <a:pt x="482" y="10136"/>
                      <a:pt x="482" y="13666"/>
                    </a:cubicBezTo>
                    <a:cubicBezTo>
                      <a:pt x="482" y="17197"/>
                      <a:pt x="1885" y="20583"/>
                      <a:pt x="4381" y="23079"/>
                    </a:cubicBezTo>
                    <a:cubicBezTo>
                      <a:pt x="6877" y="25575"/>
                      <a:pt x="10263" y="26978"/>
                      <a:pt x="13794" y="2697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55" name="任意多边形: 形状 69254">
                <a:extLst>
                  <a:ext uri="{FF2B5EF4-FFF2-40B4-BE49-F238E27FC236}">
                    <a16:creationId xmlns:a16="http://schemas.microsoft.com/office/drawing/2014/main" id="{B9A70D90-B3B7-F728-83CB-250506C3BD7F}"/>
                  </a:ext>
                </a:extLst>
              </p:cNvPr>
              <p:cNvSpPr/>
              <p:nvPr/>
            </p:nvSpPr>
            <p:spPr>
              <a:xfrm>
                <a:off x="6117931" y="1915208"/>
                <a:ext cx="26623" cy="26623"/>
              </a:xfrm>
              <a:custGeom>
                <a:avLst/>
                <a:gdLst>
                  <a:gd name="connsiteX0" fmla="*/ 13747 w 26623"/>
                  <a:gd name="connsiteY0" fmla="*/ 26785 h 26623"/>
                  <a:gd name="connsiteX1" fmla="*/ 23159 w 26623"/>
                  <a:gd name="connsiteY1" fmla="*/ 22886 h 26623"/>
                  <a:gd name="connsiteX2" fmla="*/ 27058 w 26623"/>
                  <a:gd name="connsiteY2" fmla="*/ 13474 h 26623"/>
                  <a:gd name="connsiteX3" fmla="*/ 23159 w 26623"/>
                  <a:gd name="connsiteY3" fmla="*/ 4061 h 26623"/>
                  <a:gd name="connsiteX4" fmla="*/ 13747 w 26623"/>
                  <a:gd name="connsiteY4" fmla="*/ 162 h 26623"/>
                  <a:gd name="connsiteX5" fmla="*/ 4334 w 26623"/>
                  <a:gd name="connsiteY5" fmla="*/ 4061 h 26623"/>
                  <a:gd name="connsiteX6" fmla="*/ 435 w 26623"/>
                  <a:gd name="connsiteY6" fmla="*/ 13474 h 26623"/>
                  <a:gd name="connsiteX7" fmla="*/ 4334 w 26623"/>
                  <a:gd name="connsiteY7" fmla="*/ 22886 h 26623"/>
                  <a:gd name="connsiteX8" fmla="*/ 13747 w 26623"/>
                  <a:gd name="connsiteY8" fmla="*/ 267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7" y="26785"/>
                    </a:moveTo>
                    <a:cubicBezTo>
                      <a:pt x="17277" y="26785"/>
                      <a:pt x="20663" y="25383"/>
                      <a:pt x="23159" y="22886"/>
                    </a:cubicBezTo>
                    <a:cubicBezTo>
                      <a:pt x="25656" y="20390"/>
                      <a:pt x="27058" y="17004"/>
                      <a:pt x="27058" y="13474"/>
                    </a:cubicBezTo>
                    <a:cubicBezTo>
                      <a:pt x="27058" y="9943"/>
                      <a:pt x="25656" y="6557"/>
                      <a:pt x="23159" y="4061"/>
                    </a:cubicBezTo>
                    <a:cubicBezTo>
                      <a:pt x="20663" y="1565"/>
                      <a:pt x="17277" y="162"/>
                      <a:pt x="13747" y="162"/>
                    </a:cubicBezTo>
                    <a:cubicBezTo>
                      <a:pt x="10216" y="162"/>
                      <a:pt x="6830" y="1565"/>
                      <a:pt x="4334" y="4061"/>
                    </a:cubicBezTo>
                    <a:cubicBezTo>
                      <a:pt x="1838" y="6557"/>
                      <a:pt x="435" y="9943"/>
                      <a:pt x="435" y="13474"/>
                    </a:cubicBezTo>
                    <a:cubicBezTo>
                      <a:pt x="435" y="17004"/>
                      <a:pt x="1838" y="20390"/>
                      <a:pt x="4334" y="22886"/>
                    </a:cubicBezTo>
                    <a:cubicBezTo>
                      <a:pt x="6830" y="25383"/>
                      <a:pt x="10216" y="26785"/>
                      <a:pt x="13747" y="267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56" name="任意多边形: 形状 69255">
                <a:extLst>
                  <a:ext uri="{FF2B5EF4-FFF2-40B4-BE49-F238E27FC236}">
                    <a16:creationId xmlns:a16="http://schemas.microsoft.com/office/drawing/2014/main" id="{AE0F8F0E-C976-906D-43FE-C09A2755AA03}"/>
                  </a:ext>
                </a:extLst>
              </p:cNvPr>
              <p:cNvSpPr/>
              <p:nvPr/>
            </p:nvSpPr>
            <p:spPr>
              <a:xfrm>
                <a:off x="6894683" y="3139069"/>
                <a:ext cx="26623" cy="26623"/>
              </a:xfrm>
              <a:custGeom>
                <a:avLst/>
                <a:gdLst>
                  <a:gd name="connsiteX0" fmla="*/ 13812 w 26623"/>
                  <a:gd name="connsiteY0" fmla="*/ 26888 h 26623"/>
                  <a:gd name="connsiteX1" fmla="*/ 23225 w 26623"/>
                  <a:gd name="connsiteY1" fmla="*/ 22989 h 26623"/>
                  <a:gd name="connsiteX2" fmla="*/ 27123 w 26623"/>
                  <a:gd name="connsiteY2" fmla="*/ 13576 h 26623"/>
                  <a:gd name="connsiteX3" fmla="*/ 23225 w 26623"/>
                  <a:gd name="connsiteY3" fmla="*/ 4164 h 26623"/>
                  <a:gd name="connsiteX4" fmla="*/ 13812 w 26623"/>
                  <a:gd name="connsiteY4" fmla="*/ 265 h 26623"/>
                  <a:gd name="connsiteX5" fmla="*/ 4399 w 26623"/>
                  <a:gd name="connsiteY5" fmla="*/ 4164 h 26623"/>
                  <a:gd name="connsiteX6" fmla="*/ 500 w 26623"/>
                  <a:gd name="connsiteY6" fmla="*/ 13576 h 26623"/>
                  <a:gd name="connsiteX7" fmla="*/ 4399 w 26623"/>
                  <a:gd name="connsiteY7" fmla="*/ 22989 h 26623"/>
                  <a:gd name="connsiteX8" fmla="*/ 13812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888"/>
                    </a:moveTo>
                    <a:cubicBezTo>
                      <a:pt x="17342" y="26888"/>
                      <a:pt x="20728" y="25485"/>
                      <a:pt x="23225" y="22989"/>
                    </a:cubicBezTo>
                    <a:cubicBezTo>
                      <a:pt x="25721" y="20493"/>
                      <a:pt x="27123" y="17107"/>
                      <a:pt x="27123" y="13576"/>
                    </a:cubicBezTo>
                    <a:cubicBezTo>
                      <a:pt x="27123" y="10046"/>
                      <a:pt x="25721" y="6660"/>
                      <a:pt x="23225" y="4164"/>
                    </a:cubicBezTo>
                    <a:cubicBezTo>
                      <a:pt x="20728" y="1667"/>
                      <a:pt x="17342" y="265"/>
                      <a:pt x="13812" y="265"/>
                    </a:cubicBezTo>
                    <a:cubicBezTo>
                      <a:pt x="10282" y="265"/>
                      <a:pt x="6895" y="1667"/>
                      <a:pt x="4399" y="4164"/>
                    </a:cubicBezTo>
                    <a:cubicBezTo>
                      <a:pt x="1903" y="6660"/>
                      <a:pt x="500" y="10046"/>
                      <a:pt x="500" y="13576"/>
                    </a:cubicBezTo>
                    <a:cubicBezTo>
                      <a:pt x="500" y="17107"/>
                      <a:pt x="1903" y="20493"/>
                      <a:pt x="4399" y="22989"/>
                    </a:cubicBezTo>
                    <a:cubicBezTo>
                      <a:pt x="6895" y="25485"/>
                      <a:pt x="10282" y="26888"/>
                      <a:pt x="13812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57" name="任意多边形: 形状 69256">
                <a:extLst>
                  <a:ext uri="{FF2B5EF4-FFF2-40B4-BE49-F238E27FC236}">
                    <a16:creationId xmlns:a16="http://schemas.microsoft.com/office/drawing/2014/main" id="{30E92084-2AC5-5BBE-B4FD-601904870A66}"/>
                  </a:ext>
                </a:extLst>
              </p:cNvPr>
              <p:cNvSpPr/>
              <p:nvPr/>
            </p:nvSpPr>
            <p:spPr>
              <a:xfrm>
                <a:off x="5168273" y="3339260"/>
                <a:ext cx="26623" cy="26623"/>
              </a:xfrm>
              <a:custGeom>
                <a:avLst/>
                <a:gdLst>
                  <a:gd name="connsiteX0" fmla="*/ 13667 w 26623"/>
                  <a:gd name="connsiteY0" fmla="*/ 26905 h 26623"/>
                  <a:gd name="connsiteX1" fmla="*/ 23080 w 26623"/>
                  <a:gd name="connsiteY1" fmla="*/ 23006 h 26623"/>
                  <a:gd name="connsiteX2" fmla="*/ 26978 w 26623"/>
                  <a:gd name="connsiteY2" fmla="*/ 13593 h 26623"/>
                  <a:gd name="connsiteX3" fmla="*/ 23080 w 26623"/>
                  <a:gd name="connsiteY3" fmla="*/ 4180 h 26623"/>
                  <a:gd name="connsiteX4" fmla="*/ 13667 w 26623"/>
                  <a:gd name="connsiteY4" fmla="*/ 282 h 26623"/>
                  <a:gd name="connsiteX5" fmla="*/ 4254 w 26623"/>
                  <a:gd name="connsiteY5" fmla="*/ 4180 h 26623"/>
                  <a:gd name="connsiteX6" fmla="*/ 355 w 26623"/>
                  <a:gd name="connsiteY6" fmla="*/ 13593 h 26623"/>
                  <a:gd name="connsiteX7" fmla="*/ 4254 w 26623"/>
                  <a:gd name="connsiteY7" fmla="*/ 23006 h 26623"/>
                  <a:gd name="connsiteX8" fmla="*/ 13667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7" y="26905"/>
                    </a:moveTo>
                    <a:cubicBezTo>
                      <a:pt x="17197" y="26905"/>
                      <a:pt x="20583" y="25502"/>
                      <a:pt x="23080" y="23006"/>
                    </a:cubicBezTo>
                    <a:cubicBezTo>
                      <a:pt x="25576" y="20510"/>
                      <a:pt x="26978" y="17123"/>
                      <a:pt x="26978" y="13593"/>
                    </a:cubicBezTo>
                    <a:cubicBezTo>
                      <a:pt x="26978" y="10063"/>
                      <a:pt x="25576" y="6677"/>
                      <a:pt x="23080" y="4180"/>
                    </a:cubicBezTo>
                    <a:cubicBezTo>
                      <a:pt x="20583" y="1684"/>
                      <a:pt x="17197" y="282"/>
                      <a:pt x="13667" y="282"/>
                    </a:cubicBezTo>
                    <a:cubicBezTo>
                      <a:pt x="10137" y="282"/>
                      <a:pt x="6750" y="1684"/>
                      <a:pt x="4254" y="4180"/>
                    </a:cubicBezTo>
                    <a:cubicBezTo>
                      <a:pt x="1758" y="6677"/>
                      <a:pt x="355" y="10063"/>
                      <a:pt x="355" y="13593"/>
                    </a:cubicBezTo>
                    <a:cubicBezTo>
                      <a:pt x="355" y="17123"/>
                      <a:pt x="1758" y="20510"/>
                      <a:pt x="4254" y="23006"/>
                    </a:cubicBezTo>
                    <a:cubicBezTo>
                      <a:pt x="6750" y="25502"/>
                      <a:pt x="10137" y="26905"/>
                      <a:pt x="13667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58" name="任意多边形: 形状 69257">
                <a:extLst>
                  <a:ext uri="{FF2B5EF4-FFF2-40B4-BE49-F238E27FC236}">
                    <a16:creationId xmlns:a16="http://schemas.microsoft.com/office/drawing/2014/main" id="{0A921FEC-E8C4-FEDA-1483-FE4713921185}"/>
                  </a:ext>
                </a:extLst>
              </p:cNvPr>
              <p:cNvSpPr/>
              <p:nvPr/>
            </p:nvSpPr>
            <p:spPr>
              <a:xfrm>
                <a:off x="6154613" y="2464834"/>
                <a:ext cx="26623" cy="26623"/>
              </a:xfrm>
              <a:custGeom>
                <a:avLst/>
                <a:gdLst>
                  <a:gd name="connsiteX0" fmla="*/ 13750 w 26623"/>
                  <a:gd name="connsiteY0" fmla="*/ 26831 h 26623"/>
                  <a:gd name="connsiteX1" fmla="*/ 23162 w 26623"/>
                  <a:gd name="connsiteY1" fmla="*/ 22932 h 26623"/>
                  <a:gd name="connsiteX2" fmla="*/ 27061 w 26623"/>
                  <a:gd name="connsiteY2" fmla="*/ 13520 h 26623"/>
                  <a:gd name="connsiteX3" fmla="*/ 23162 w 26623"/>
                  <a:gd name="connsiteY3" fmla="*/ 4107 h 26623"/>
                  <a:gd name="connsiteX4" fmla="*/ 13750 w 26623"/>
                  <a:gd name="connsiteY4" fmla="*/ 208 h 26623"/>
                  <a:gd name="connsiteX5" fmla="*/ 4337 w 26623"/>
                  <a:gd name="connsiteY5" fmla="*/ 4107 h 26623"/>
                  <a:gd name="connsiteX6" fmla="*/ 438 w 26623"/>
                  <a:gd name="connsiteY6" fmla="*/ 13520 h 26623"/>
                  <a:gd name="connsiteX7" fmla="*/ 4337 w 26623"/>
                  <a:gd name="connsiteY7" fmla="*/ 22932 h 26623"/>
                  <a:gd name="connsiteX8" fmla="*/ 13750 w 26623"/>
                  <a:gd name="connsiteY8" fmla="*/ 268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0" y="26831"/>
                    </a:moveTo>
                    <a:cubicBezTo>
                      <a:pt x="17280" y="26831"/>
                      <a:pt x="20666" y="25429"/>
                      <a:pt x="23162" y="22932"/>
                    </a:cubicBezTo>
                    <a:cubicBezTo>
                      <a:pt x="25659" y="20436"/>
                      <a:pt x="27061" y="17050"/>
                      <a:pt x="27061" y="13520"/>
                    </a:cubicBezTo>
                    <a:cubicBezTo>
                      <a:pt x="27061" y="9989"/>
                      <a:pt x="25659" y="6603"/>
                      <a:pt x="23162" y="4107"/>
                    </a:cubicBezTo>
                    <a:cubicBezTo>
                      <a:pt x="20666" y="1611"/>
                      <a:pt x="17280" y="208"/>
                      <a:pt x="13750" y="208"/>
                    </a:cubicBezTo>
                    <a:cubicBezTo>
                      <a:pt x="10219" y="208"/>
                      <a:pt x="6833" y="1611"/>
                      <a:pt x="4337" y="4107"/>
                    </a:cubicBezTo>
                    <a:cubicBezTo>
                      <a:pt x="1841" y="6603"/>
                      <a:pt x="438" y="9989"/>
                      <a:pt x="438" y="13520"/>
                    </a:cubicBezTo>
                    <a:cubicBezTo>
                      <a:pt x="438" y="17050"/>
                      <a:pt x="1841" y="20436"/>
                      <a:pt x="4337" y="22932"/>
                    </a:cubicBezTo>
                    <a:cubicBezTo>
                      <a:pt x="6833" y="25429"/>
                      <a:pt x="10219" y="26831"/>
                      <a:pt x="13750" y="2683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59" name="任意多边形: 形状 69258">
                <a:extLst>
                  <a:ext uri="{FF2B5EF4-FFF2-40B4-BE49-F238E27FC236}">
                    <a16:creationId xmlns:a16="http://schemas.microsoft.com/office/drawing/2014/main" id="{051F30E0-BA82-35D3-13C0-89ACDE6EEAAE}"/>
                  </a:ext>
                </a:extLst>
              </p:cNvPr>
              <p:cNvSpPr/>
              <p:nvPr/>
            </p:nvSpPr>
            <p:spPr>
              <a:xfrm>
                <a:off x="8486791" y="4182924"/>
                <a:ext cx="26623" cy="26623"/>
              </a:xfrm>
              <a:custGeom>
                <a:avLst/>
                <a:gdLst>
                  <a:gd name="connsiteX0" fmla="*/ 13946 w 26623"/>
                  <a:gd name="connsiteY0" fmla="*/ 26976 h 26623"/>
                  <a:gd name="connsiteX1" fmla="*/ 23358 w 26623"/>
                  <a:gd name="connsiteY1" fmla="*/ 23077 h 26623"/>
                  <a:gd name="connsiteX2" fmla="*/ 27257 w 26623"/>
                  <a:gd name="connsiteY2" fmla="*/ 13664 h 26623"/>
                  <a:gd name="connsiteX3" fmla="*/ 23358 w 26623"/>
                  <a:gd name="connsiteY3" fmla="*/ 4251 h 26623"/>
                  <a:gd name="connsiteX4" fmla="*/ 13946 w 26623"/>
                  <a:gd name="connsiteY4" fmla="*/ 352 h 26623"/>
                  <a:gd name="connsiteX5" fmla="*/ 4533 w 26623"/>
                  <a:gd name="connsiteY5" fmla="*/ 4251 h 26623"/>
                  <a:gd name="connsiteX6" fmla="*/ 634 w 26623"/>
                  <a:gd name="connsiteY6" fmla="*/ 13664 h 26623"/>
                  <a:gd name="connsiteX7" fmla="*/ 4533 w 26623"/>
                  <a:gd name="connsiteY7" fmla="*/ 23077 h 26623"/>
                  <a:gd name="connsiteX8" fmla="*/ 13946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46" y="26976"/>
                    </a:moveTo>
                    <a:cubicBezTo>
                      <a:pt x="17476" y="26976"/>
                      <a:pt x="20862" y="25573"/>
                      <a:pt x="23358" y="23077"/>
                    </a:cubicBezTo>
                    <a:cubicBezTo>
                      <a:pt x="25855" y="20580"/>
                      <a:pt x="27257" y="17194"/>
                      <a:pt x="27257" y="13664"/>
                    </a:cubicBezTo>
                    <a:cubicBezTo>
                      <a:pt x="27257" y="10134"/>
                      <a:pt x="25855" y="6748"/>
                      <a:pt x="23358" y="4251"/>
                    </a:cubicBezTo>
                    <a:cubicBezTo>
                      <a:pt x="20862" y="1755"/>
                      <a:pt x="17476" y="352"/>
                      <a:pt x="13946" y="352"/>
                    </a:cubicBezTo>
                    <a:cubicBezTo>
                      <a:pt x="10415" y="352"/>
                      <a:pt x="7029" y="1755"/>
                      <a:pt x="4533" y="4251"/>
                    </a:cubicBezTo>
                    <a:cubicBezTo>
                      <a:pt x="2037" y="6748"/>
                      <a:pt x="634" y="10134"/>
                      <a:pt x="634" y="13664"/>
                    </a:cubicBezTo>
                    <a:cubicBezTo>
                      <a:pt x="634" y="17194"/>
                      <a:pt x="2037" y="20580"/>
                      <a:pt x="4533" y="23077"/>
                    </a:cubicBezTo>
                    <a:cubicBezTo>
                      <a:pt x="7029" y="25573"/>
                      <a:pt x="10415" y="26976"/>
                      <a:pt x="13946" y="269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60" name="任意多边形: 形状 69259">
                <a:extLst>
                  <a:ext uri="{FF2B5EF4-FFF2-40B4-BE49-F238E27FC236}">
                    <a16:creationId xmlns:a16="http://schemas.microsoft.com/office/drawing/2014/main" id="{DF9BBB88-9267-3A01-A125-F94332313933}"/>
                  </a:ext>
                </a:extLst>
              </p:cNvPr>
              <p:cNvSpPr/>
              <p:nvPr/>
            </p:nvSpPr>
            <p:spPr>
              <a:xfrm>
                <a:off x="5991808" y="3226712"/>
                <a:ext cx="26623" cy="26623"/>
              </a:xfrm>
              <a:custGeom>
                <a:avLst/>
                <a:gdLst>
                  <a:gd name="connsiteX0" fmla="*/ 13736 w 26623"/>
                  <a:gd name="connsiteY0" fmla="*/ 26895 h 26623"/>
                  <a:gd name="connsiteX1" fmla="*/ 23149 w 26623"/>
                  <a:gd name="connsiteY1" fmla="*/ 22996 h 26623"/>
                  <a:gd name="connsiteX2" fmla="*/ 27048 w 26623"/>
                  <a:gd name="connsiteY2" fmla="*/ 13584 h 26623"/>
                  <a:gd name="connsiteX3" fmla="*/ 23149 w 26623"/>
                  <a:gd name="connsiteY3" fmla="*/ 4171 h 26623"/>
                  <a:gd name="connsiteX4" fmla="*/ 13736 w 26623"/>
                  <a:gd name="connsiteY4" fmla="*/ 272 h 26623"/>
                  <a:gd name="connsiteX5" fmla="*/ 4323 w 26623"/>
                  <a:gd name="connsiteY5" fmla="*/ 4171 h 26623"/>
                  <a:gd name="connsiteX6" fmla="*/ 424 w 26623"/>
                  <a:gd name="connsiteY6" fmla="*/ 13584 h 26623"/>
                  <a:gd name="connsiteX7" fmla="*/ 4323 w 26623"/>
                  <a:gd name="connsiteY7" fmla="*/ 22996 h 26623"/>
                  <a:gd name="connsiteX8" fmla="*/ 13736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6" y="26895"/>
                    </a:moveTo>
                    <a:cubicBezTo>
                      <a:pt x="17266" y="26895"/>
                      <a:pt x="20652" y="25493"/>
                      <a:pt x="23149" y="22996"/>
                    </a:cubicBezTo>
                    <a:cubicBezTo>
                      <a:pt x="25645" y="20500"/>
                      <a:pt x="27048" y="17114"/>
                      <a:pt x="27048" y="13584"/>
                    </a:cubicBezTo>
                    <a:cubicBezTo>
                      <a:pt x="27048" y="10053"/>
                      <a:pt x="25645" y="6667"/>
                      <a:pt x="23149" y="4171"/>
                    </a:cubicBezTo>
                    <a:cubicBezTo>
                      <a:pt x="20652" y="1675"/>
                      <a:pt x="17266" y="272"/>
                      <a:pt x="13736" y="272"/>
                    </a:cubicBezTo>
                    <a:cubicBezTo>
                      <a:pt x="10206" y="272"/>
                      <a:pt x="6820" y="1675"/>
                      <a:pt x="4323" y="4171"/>
                    </a:cubicBezTo>
                    <a:cubicBezTo>
                      <a:pt x="1827" y="6667"/>
                      <a:pt x="424" y="10053"/>
                      <a:pt x="424" y="13584"/>
                    </a:cubicBezTo>
                    <a:cubicBezTo>
                      <a:pt x="424" y="17114"/>
                      <a:pt x="1827" y="20500"/>
                      <a:pt x="4323" y="22996"/>
                    </a:cubicBezTo>
                    <a:cubicBezTo>
                      <a:pt x="6820" y="25493"/>
                      <a:pt x="10206" y="26895"/>
                      <a:pt x="13736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61" name="任意多边形: 形状 69260">
                <a:extLst>
                  <a:ext uri="{FF2B5EF4-FFF2-40B4-BE49-F238E27FC236}">
                    <a16:creationId xmlns:a16="http://schemas.microsoft.com/office/drawing/2014/main" id="{B134AF9B-5502-5109-7607-50506B169862}"/>
                  </a:ext>
                </a:extLst>
              </p:cNvPr>
              <p:cNvSpPr/>
              <p:nvPr/>
            </p:nvSpPr>
            <p:spPr>
              <a:xfrm>
                <a:off x="6464100" y="2494903"/>
                <a:ext cx="26623" cy="26623"/>
              </a:xfrm>
              <a:custGeom>
                <a:avLst/>
                <a:gdLst>
                  <a:gd name="connsiteX0" fmla="*/ 13776 w 26623"/>
                  <a:gd name="connsiteY0" fmla="*/ 26834 h 26623"/>
                  <a:gd name="connsiteX1" fmla="*/ 23188 w 26623"/>
                  <a:gd name="connsiteY1" fmla="*/ 22935 h 26623"/>
                  <a:gd name="connsiteX2" fmla="*/ 27087 w 26623"/>
                  <a:gd name="connsiteY2" fmla="*/ 13522 h 26623"/>
                  <a:gd name="connsiteX3" fmla="*/ 23188 w 26623"/>
                  <a:gd name="connsiteY3" fmla="*/ 4110 h 26623"/>
                  <a:gd name="connsiteX4" fmla="*/ 13776 w 26623"/>
                  <a:gd name="connsiteY4" fmla="*/ 211 h 26623"/>
                  <a:gd name="connsiteX5" fmla="*/ 4363 w 26623"/>
                  <a:gd name="connsiteY5" fmla="*/ 4110 h 26623"/>
                  <a:gd name="connsiteX6" fmla="*/ 464 w 26623"/>
                  <a:gd name="connsiteY6" fmla="*/ 13522 h 26623"/>
                  <a:gd name="connsiteX7" fmla="*/ 4363 w 26623"/>
                  <a:gd name="connsiteY7" fmla="*/ 22935 h 26623"/>
                  <a:gd name="connsiteX8" fmla="*/ 13776 w 26623"/>
                  <a:gd name="connsiteY8" fmla="*/ 268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6834"/>
                    </a:moveTo>
                    <a:cubicBezTo>
                      <a:pt x="17306" y="26834"/>
                      <a:pt x="20692" y="25431"/>
                      <a:pt x="23188" y="22935"/>
                    </a:cubicBezTo>
                    <a:cubicBezTo>
                      <a:pt x="25685" y="20439"/>
                      <a:pt x="27087" y="17053"/>
                      <a:pt x="27087" y="13522"/>
                    </a:cubicBezTo>
                    <a:cubicBezTo>
                      <a:pt x="27087" y="9992"/>
                      <a:pt x="25685" y="6606"/>
                      <a:pt x="23188" y="4110"/>
                    </a:cubicBezTo>
                    <a:cubicBezTo>
                      <a:pt x="20692" y="1613"/>
                      <a:pt x="17306" y="211"/>
                      <a:pt x="13776" y="211"/>
                    </a:cubicBezTo>
                    <a:cubicBezTo>
                      <a:pt x="10245" y="211"/>
                      <a:pt x="6859" y="1613"/>
                      <a:pt x="4363" y="4110"/>
                    </a:cubicBezTo>
                    <a:cubicBezTo>
                      <a:pt x="1867" y="6606"/>
                      <a:pt x="464" y="9992"/>
                      <a:pt x="464" y="13522"/>
                    </a:cubicBezTo>
                    <a:cubicBezTo>
                      <a:pt x="464" y="17053"/>
                      <a:pt x="1867" y="20439"/>
                      <a:pt x="4363" y="22935"/>
                    </a:cubicBezTo>
                    <a:cubicBezTo>
                      <a:pt x="6859" y="25431"/>
                      <a:pt x="10245" y="26834"/>
                      <a:pt x="13776" y="268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62" name="任意多边形: 形状 69261">
                <a:extLst>
                  <a:ext uri="{FF2B5EF4-FFF2-40B4-BE49-F238E27FC236}">
                    <a16:creationId xmlns:a16="http://schemas.microsoft.com/office/drawing/2014/main" id="{8C3CEDB3-2DEA-91FB-9824-11CBB14B84D5}"/>
                  </a:ext>
                </a:extLst>
              </p:cNvPr>
              <p:cNvSpPr/>
              <p:nvPr/>
            </p:nvSpPr>
            <p:spPr>
              <a:xfrm>
                <a:off x="6240755" y="1968969"/>
                <a:ext cx="26623" cy="26623"/>
              </a:xfrm>
              <a:custGeom>
                <a:avLst/>
                <a:gdLst>
                  <a:gd name="connsiteX0" fmla="*/ 13757 w 26623"/>
                  <a:gd name="connsiteY0" fmla="*/ 26790 h 26623"/>
                  <a:gd name="connsiteX1" fmla="*/ 23170 w 26623"/>
                  <a:gd name="connsiteY1" fmla="*/ 22891 h 26623"/>
                  <a:gd name="connsiteX2" fmla="*/ 27068 w 26623"/>
                  <a:gd name="connsiteY2" fmla="*/ 13478 h 26623"/>
                  <a:gd name="connsiteX3" fmla="*/ 23170 w 26623"/>
                  <a:gd name="connsiteY3" fmla="*/ 4065 h 26623"/>
                  <a:gd name="connsiteX4" fmla="*/ 13757 w 26623"/>
                  <a:gd name="connsiteY4" fmla="*/ 166 h 26623"/>
                  <a:gd name="connsiteX5" fmla="*/ 4344 w 26623"/>
                  <a:gd name="connsiteY5" fmla="*/ 4065 h 26623"/>
                  <a:gd name="connsiteX6" fmla="*/ 445 w 26623"/>
                  <a:gd name="connsiteY6" fmla="*/ 13478 h 26623"/>
                  <a:gd name="connsiteX7" fmla="*/ 4344 w 26623"/>
                  <a:gd name="connsiteY7" fmla="*/ 22891 h 26623"/>
                  <a:gd name="connsiteX8" fmla="*/ 13757 w 26623"/>
                  <a:gd name="connsiteY8" fmla="*/ 267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790"/>
                    </a:moveTo>
                    <a:cubicBezTo>
                      <a:pt x="17287" y="26790"/>
                      <a:pt x="20673" y="25387"/>
                      <a:pt x="23170" y="22891"/>
                    </a:cubicBezTo>
                    <a:cubicBezTo>
                      <a:pt x="25666" y="20395"/>
                      <a:pt x="27068" y="17008"/>
                      <a:pt x="27068" y="13478"/>
                    </a:cubicBezTo>
                    <a:cubicBezTo>
                      <a:pt x="27068" y="9948"/>
                      <a:pt x="25666" y="6562"/>
                      <a:pt x="23170" y="4065"/>
                    </a:cubicBezTo>
                    <a:cubicBezTo>
                      <a:pt x="20673" y="1569"/>
                      <a:pt x="17287" y="166"/>
                      <a:pt x="13757" y="166"/>
                    </a:cubicBezTo>
                    <a:cubicBezTo>
                      <a:pt x="10227" y="166"/>
                      <a:pt x="6840" y="1569"/>
                      <a:pt x="4344" y="4065"/>
                    </a:cubicBezTo>
                    <a:cubicBezTo>
                      <a:pt x="1848" y="6562"/>
                      <a:pt x="445" y="9948"/>
                      <a:pt x="445" y="13478"/>
                    </a:cubicBezTo>
                    <a:cubicBezTo>
                      <a:pt x="445" y="17008"/>
                      <a:pt x="1848" y="20395"/>
                      <a:pt x="4344" y="22891"/>
                    </a:cubicBezTo>
                    <a:cubicBezTo>
                      <a:pt x="6840" y="25387"/>
                      <a:pt x="10227" y="26790"/>
                      <a:pt x="13757" y="267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63" name="任意多边形: 形状 69262">
                <a:extLst>
                  <a:ext uri="{FF2B5EF4-FFF2-40B4-BE49-F238E27FC236}">
                    <a16:creationId xmlns:a16="http://schemas.microsoft.com/office/drawing/2014/main" id="{76B45ECD-BA40-3EBD-D464-8468EBB0DEA0}"/>
                  </a:ext>
                </a:extLst>
              </p:cNvPr>
              <p:cNvSpPr/>
              <p:nvPr/>
            </p:nvSpPr>
            <p:spPr>
              <a:xfrm>
                <a:off x="6642561" y="2346055"/>
                <a:ext cx="26623" cy="26623"/>
              </a:xfrm>
              <a:custGeom>
                <a:avLst/>
                <a:gdLst>
                  <a:gd name="connsiteX0" fmla="*/ 13791 w 26623"/>
                  <a:gd name="connsiteY0" fmla="*/ 26821 h 26623"/>
                  <a:gd name="connsiteX1" fmla="*/ 23203 w 26623"/>
                  <a:gd name="connsiteY1" fmla="*/ 22922 h 26623"/>
                  <a:gd name="connsiteX2" fmla="*/ 27102 w 26623"/>
                  <a:gd name="connsiteY2" fmla="*/ 13510 h 26623"/>
                  <a:gd name="connsiteX3" fmla="*/ 23203 w 26623"/>
                  <a:gd name="connsiteY3" fmla="*/ 4097 h 26623"/>
                  <a:gd name="connsiteX4" fmla="*/ 13791 w 26623"/>
                  <a:gd name="connsiteY4" fmla="*/ 198 h 26623"/>
                  <a:gd name="connsiteX5" fmla="*/ 4378 w 26623"/>
                  <a:gd name="connsiteY5" fmla="*/ 4097 h 26623"/>
                  <a:gd name="connsiteX6" fmla="*/ 479 w 26623"/>
                  <a:gd name="connsiteY6" fmla="*/ 13510 h 26623"/>
                  <a:gd name="connsiteX7" fmla="*/ 4378 w 26623"/>
                  <a:gd name="connsiteY7" fmla="*/ 22922 h 26623"/>
                  <a:gd name="connsiteX8" fmla="*/ 13791 w 26623"/>
                  <a:gd name="connsiteY8" fmla="*/ 268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6821"/>
                    </a:moveTo>
                    <a:cubicBezTo>
                      <a:pt x="17321" y="26821"/>
                      <a:pt x="20707" y="25419"/>
                      <a:pt x="23203" y="22922"/>
                    </a:cubicBezTo>
                    <a:cubicBezTo>
                      <a:pt x="25700" y="20426"/>
                      <a:pt x="27102" y="17040"/>
                      <a:pt x="27102" y="13510"/>
                    </a:cubicBezTo>
                    <a:cubicBezTo>
                      <a:pt x="27102" y="9979"/>
                      <a:pt x="25700" y="6593"/>
                      <a:pt x="23203" y="4097"/>
                    </a:cubicBezTo>
                    <a:cubicBezTo>
                      <a:pt x="20707" y="1601"/>
                      <a:pt x="17321" y="198"/>
                      <a:pt x="13791" y="198"/>
                    </a:cubicBezTo>
                    <a:cubicBezTo>
                      <a:pt x="10260" y="198"/>
                      <a:pt x="6874" y="1601"/>
                      <a:pt x="4378" y="4097"/>
                    </a:cubicBezTo>
                    <a:cubicBezTo>
                      <a:pt x="1882" y="6593"/>
                      <a:pt x="479" y="9979"/>
                      <a:pt x="479" y="13510"/>
                    </a:cubicBezTo>
                    <a:cubicBezTo>
                      <a:pt x="479" y="17040"/>
                      <a:pt x="1882" y="20426"/>
                      <a:pt x="4378" y="22922"/>
                    </a:cubicBezTo>
                    <a:cubicBezTo>
                      <a:pt x="6874" y="25419"/>
                      <a:pt x="10260" y="26821"/>
                      <a:pt x="13791" y="268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64" name="任意多边形: 形状 69263">
                <a:extLst>
                  <a:ext uri="{FF2B5EF4-FFF2-40B4-BE49-F238E27FC236}">
                    <a16:creationId xmlns:a16="http://schemas.microsoft.com/office/drawing/2014/main" id="{DF5F838F-B12D-FCD8-2BB0-7FB37120A498}"/>
                  </a:ext>
                </a:extLst>
              </p:cNvPr>
              <p:cNvSpPr/>
              <p:nvPr/>
            </p:nvSpPr>
            <p:spPr>
              <a:xfrm>
                <a:off x="6335038" y="2273107"/>
                <a:ext cx="26623" cy="26623"/>
              </a:xfrm>
              <a:custGeom>
                <a:avLst/>
                <a:gdLst>
                  <a:gd name="connsiteX0" fmla="*/ 13765 w 26623"/>
                  <a:gd name="connsiteY0" fmla="*/ 26815 h 26623"/>
                  <a:gd name="connsiteX1" fmla="*/ 23178 w 26623"/>
                  <a:gd name="connsiteY1" fmla="*/ 22916 h 26623"/>
                  <a:gd name="connsiteX2" fmla="*/ 27076 w 26623"/>
                  <a:gd name="connsiteY2" fmla="*/ 13504 h 26623"/>
                  <a:gd name="connsiteX3" fmla="*/ 23178 w 26623"/>
                  <a:gd name="connsiteY3" fmla="*/ 4091 h 26623"/>
                  <a:gd name="connsiteX4" fmla="*/ 13765 w 26623"/>
                  <a:gd name="connsiteY4" fmla="*/ 192 h 26623"/>
                  <a:gd name="connsiteX5" fmla="*/ 4352 w 26623"/>
                  <a:gd name="connsiteY5" fmla="*/ 4091 h 26623"/>
                  <a:gd name="connsiteX6" fmla="*/ 453 w 26623"/>
                  <a:gd name="connsiteY6" fmla="*/ 13504 h 26623"/>
                  <a:gd name="connsiteX7" fmla="*/ 4352 w 26623"/>
                  <a:gd name="connsiteY7" fmla="*/ 22916 h 26623"/>
                  <a:gd name="connsiteX8" fmla="*/ 13765 w 26623"/>
                  <a:gd name="connsiteY8" fmla="*/ 268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5" y="26815"/>
                    </a:moveTo>
                    <a:cubicBezTo>
                      <a:pt x="17295" y="26815"/>
                      <a:pt x="20681" y="25413"/>
                      <a:pt x="23178" y="22916"/>
                    </a:cubicBezTo>
                    <a:cubicBezTo>
                      <a:pt x="25674" y="20420"/>
                      <a:pt x="27076" y="17034"/>
                      <a:pt x="27076" y="13504"/>
                    </a:cubicBezTo>
                    <a:cubicBezTo>
                      <a:pt x="27076" y="9973"/>
                      <a:pt x="25674" y="6587"/>
                      <a:pt x="23178" y="4091"/>
                    </a:cubicBezTo>
                    <a:cubicBezTo>
                      <a:pt x="20681" y="1595"/>
                      <a:pt x="17295" y="192"/>
                      <a:pt x="13765" y="192"/>
                    </a:cubicBezTo>
                    <a:cubicBezTo>
                      <a:pt x="10235" y="192"/>
                      <a:pt x="6848" y="1595"/>
                      <a:pt x="4352" y="4091"/>
                    </a:cubicBezTo>
                    <a:cubicBezTo>
                      <a:pt x="1856" y="6587"/>
                      <a:pt x="453" y="9973"/>
                      <a:pt x="453" y="13504"/>
                    </a:cubicBezTo>
                    <a:cubicBezTo>
                      <a:pt x="453" y="17034"/>
                      <a:pt x="1856" y="20420"/>
                      <a:pt x="4352" y="22916"/>
                    </a:cubicBezTo>
                    <a:cubicBezTo>
                      <a:pt x="6848" y="25413"/>
                      <a:pt x="10235" y="26815"/>
                      <a:pt x="13765" y="268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65" name="任意多边形: 形状 69264">
                <a:extLst>
                  <a:ext uri="{FF2B5EF4-FFF2-40B4-BE49-F238E27FC236}">
                    <a16:creationId xmlns:a16="http://schemas.microsoft.com/office/drawing/2014/main" id="{7374EB14-32EB-071F-A6A7-F135B0032C5B}"/>
                  </a:ext>
                </a:extLst>
              </p:cNvPr>
              <p:cNvSpPr/>
              <p:nvPr/>
            </p:nvSpPr>
            <p:spPr>
              <a:xfrm>
                <a:off x="6616281" y="2753090"/>
                <a:ext cx="26623" cy="26623"/>
              </a:xfrm>
              <a:custGeom>
                <a:avLst/>
                <a:gdLst>
                  <a:gd name="connsiteX0" fmla="*/ 13788 w 26623"/>
                  <a:gd name="connsiteY0" fmla="*/ 26856 h 26623"/>
                  <a:gd name="connsiteX1" fmla="*/ 23201 w 26623"/>
                  <a:gd name="connsiteY1" fmla="*/ 22957 h 26623"/>
                  <a:gd name="connsiteX2" fmla="*/ 27100 w 26623"/>
                  <a:gd name="connsiteY2" fmla="*/ 13544 h 26623"/>
                  <a:gd name="connsiteX3" fmla="*/ 23201 w 26623"/>
                  <a:gd name="connsiteY3" fmla="*/ 4131 h 26623"/>
                  <a:gd name="connsiteX4" fmla="*/ 13788 w 26623"/>
                  <a:gd name="connsiteY4" fmla="*/ 232 h 26623"/>
                  <a:gd name="connsiteX5" fmla="*/ 4376 w 26623"/>
                  <a:gd name="connsiteY5" fmla="*/ 4131 h 26623"/>
                  <a:gd name="connsiteX6" fmla="*/ 477 w 26623"/>
                  <a:gd name="connsiteY6" fmla="*/ 13544 h 26623"/>
                  <a:gd name="connsiteX7" fmla="*/ 4376 w 26623"/>
                  <a:gd name="connsiteY7" fmla="*/ 22957 h 26623"/>
                  <a:gd name="connsiteX8" fmla="*/ 13788 w 26623"/>
                  <a:gd name="connsiteY8" fmla="*/ 268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8" y="26856"/>
                    </a:moveTo>
                    <a:cubicBezTo>
                      <a:pt x="17319" y="26856"/>
                      <a:pt x="20705" y="25453"/>
                      <a:pt x="23201" y="22957"/>
                    </a:cubicBezTo>
                    <a:cubicBezTo>
                      <a:pt x="25697" y="20460"/>
                      <a:pt x="27100" y="17074"/>
                      <a:pt x="27100" y="13544"/>
                    </a:cubicBezTo>
                    <a:cubicBezTo>
                      <a:pt x="27100" y="10014"/>
                      <a:pt x="25697" y="6628"/>
                      <a:pt x="23201" y="4131"/>
                    </a:cubicBezTo>
                    <a:cubicBezTo>
                      <a:pt x="20705" y="1635"/>
                      <a:pt x="17319" y="232"/>
                      <a:pt x="13788" y="232"/>
                    </a:cubicBezTo>
                    <a:cubicBezTo>
                      <a:pt x="10258" y="232"/>
                      <a:pt x="6872" y="1635"/>
                      <a:pt x="4376" y="4131"/>
                    </a:cubicBezTo>
                    <a:cubicBezTo>
                      <a:pt x="1879" y="6628"/>
                      <a:pt x="477" y="10014"/>
                      <a:pt x="477" y="13544"/>
                    </a:cubicBezTo>
                    <a:cubicBezTo>
                      <a:pt x="477" y="17074"/>
                      <a:pt x="1879" y="20460"/>
                      <a:pt x="4376" y="22957"/>
                    </a:cubicBezTo>
                    <a:cubicBezTo>
                      <a:pt x="6872" y="25453"/>
                      <a:pt x="10258" y="26856"/>
                      <a:pt x="13788" y="268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66" name="任意多边形: 形状 69265">
                <a:extLst>
                  <a:ext uri="{FF2B5EF4-FFF2-40B4-BE49-F238E27FC236}">
                    <a16:creationId xmlns:a16="http://schemas.microsoft.com/office/drawing/2014/main" id="{F857D186-2FDD-3728-996D-8C82B55A9BE4}"/>
                  </a:ext>
                </a:extLst>
              </p:cNvPr>
              <p:cNvSpPr/>
              <p:nvPr/>
            </p:nvSpPr>
            <p:spPr>
              <a:xfrm>
                <a:off x="7195070" y="3751717"/>
                <a:ext cx="26623" cy="26623"/>
              </a:xfrm>
              <a:custGeom>
                <a:avLst/>
                <a:gdLst>
                  <a:gd name="connsiteX0" fmla="*/ 13837 w 26623"/>
                  <a:gd name="connsiteY0" fmla="*/ 26939 h 26623"/>
                  <a:gd name="connsiteX1" fmla="*/ 23250 w 26623"/>
                  <a:gd name="connsiteY1" fmla="*/ 23041 h 26623"/>
                  <a:gd name="connsiteX2" fmla="*/ 27149 w 26623"/>
                  <a:gd name="connsiteY2" fmla="*/ 13628 h 26623"/>
                  <a:gd name="connsiteX3" fmla="*/ 23250 w 26623"/>
                  <a:gd name="connsiteY3" fmla="*/ 4215 h 26623"/>
                  <a:gd name="connsiteX4" fmla="*/ 13837 w 26623"/>
                  <a:gd name="connsiteY4" fmla="*/ 316 h 26623"/>
                  <a:gd name="connsiteX5" fmla="*/ 4424 w 26623"/>
                  <a:gd name="connsiteY5" fmla="*/ 4215 h 26623"/>
                  <a:gd name="connsiteX6" fmla="*/ 525 w 26623"/>
                  <a:gd name="connsiteY6" fmla="*/ 13628 h 26623"/>
                  <a:gd name="connsiteX7" fmla="*/ 4424 w 26623"/>
                  <a:gd name="connsiteY7" fmla="*/ 23041 h 26623"/>
                  <a:gd name="connsiteX8" fmla="*/ 13837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7" y="26939"/>
                    </a:moveTo>
                    <a:cubicBezTo>
                      <a:pt x="17367" y="26939"/>
                      <a:pt x="20753" y="25537"/>
                      <a:pt x="23250" y="23041"/>
                    </a:cubicBezTo>
                    <a:cubicBezTo>
                      <a:pt x="25746" y="20544"/>
                      <a:pt x="27149" y="17158"/>
                      <a:pt x="27149" y="13628"/>
                    </a:cubicBezTo>
                    <a:cubicBezTo>
                      <a:pt x="27149" y="10098"/>
                      <a:pt x="25746" y="6711"/>
                      <a:pt x="23250" y="4215"/>
                    </a:cubicBezTo>
                    <a:cubicBezTo>
                      <a:pt x="20753" y="1719"/>
                      <a:pt x="17367" y="316"/>
                      <a:pt x="13837" y="316"/>
                    </a:cubicBezTo>
                    <a:cubicBezTo>
                      <a:pt x="10307" y="316"/>
                      <a:pt x="6921" y="1719"/>
                      <a:pt x="4424" y="4215"/>
                    </a:cubicBezTo>
                    <a:cubicBezTo>
                      <a:pt x="1928" y="6711"/>
                      <a:pt x="525" y="10098"/>
                      <a:pt x="525" y="13628"/>
                    </a:cubicBezTo>
                    <a:cubicBezTo>
                      <a:pt x="525" y="17158"/>
                      <a:pt x="1928" y="20544"/>
                      <a:pt x="4424" y="23041"/>
                    </a:cubicBezTo>
                    <a:cubicBezTo>
                      <a:pt x="6921" y="25537"/>
                      <a:pt x="10307" y="26939"/>
                      <a:pt x="13837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67" name="任意多边形: 形状 69266">
                <a:extLst>
                  <a:ext uri="{FF2B5EF4-FFF2-40B4-BE49-F238E27FC236}">
                    <a16:creationId xmlns:a16="http://schemas.microsoft.com/office/drawing/2014/main" id="{EAACED73-E31C-3F9C-7711-8A1EE9B646D4}"/>
                  </a:ext>
                </a:extLst>
              </p:cNvPr>
              <p:cNvSpPr/>
              <p:nvPr/>
            </p:nvSpPr>
            <p:spPr>
              <a:xfrm>
                <a:off x="6629992" y="2572321"/>
                <a:ext cx="26623" cy="26623"/>
              </a:xfrm>
              <a:custGeom>
                <a:avLst/>
                <a:gdLst>
                  <a:gd name="connsiteX0" fmla="*/ 13790 w 26623"/>
                  <a:gd name="connsiteY0" fmla="*/ 26840 h 26623"/>
                  <a:gd name="connsiteX1" fmla="*/ 23202 w 26623"/>
                  <a:gd name="connsiteY1" fmla="*/ 22941 h 26623"/>
                  <a:gd name="connsiteX2" fmla="*/ 27101 w 26623"/>
                  <a:gd name="connsiteY2" fmla="*/ 13529 h 26623"/>
                  <a:gd name="connsiteX3" fmla="*/ 23202 w 26623"/>
                  <a:gd name="connsiteY3" fmla="*/ 4116 h 26623"/>
                  <a:gd name="connsiteX4" fmla="*/ 13790 w 26623"/>
                  <a:gd name="connsiteY4" fmla="*/ 217 h 26623"/>
                  <a:gd name="connsiteX5" fmla="*/ 4377 w 26623"/>
                  <a:gd name="connsiteY5" fmla="*/ 4116 h 26623"/>
                  <a:gd name="connsiteX6" fmla="*/ 478 w 26623"/>
                  <a:gd name="connsiteY6" fmla="*/ 13529 h 26623"/>
                  <a:gd name="connsiteX7" fmla="*/ 4377 w 26623"/>
                  <a:gd name="connsiteY7" fmla="*/ 22941 h 26623"/>
                  <a:gd name="connsiteX8" fmla="*/ 13790 w 26623"/>
                  <a:gd name="connsiteY8" fmla="*/ 268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840"/>
                    </a:moveTo>
                    <a:cubicBezTo>
                      <a:pt x="17320" y="26840"/>
                      <a:pt x="20706" y="25438"/>
                      <a:pt x="23202" y="22941"/>
                    </a:cubicBezTo>
                    <a:cubicBezTo>
                      <a:pt x="25699" y="20445"/>
                      <a:pt x="27101" y="17059"/>
                      <a:pt x="27101" y="13529"/>
                    </a:cubicBezTo>
                    <a:cubicBezTo>
                      <a:pt x="27101" y="9998"/>
                      <a:pt x="25699" y="6612"/>
                      <a:pt x="23202" y="4116"/>
                    </a:cubicBezTo>
                    <a:cubicBezTo>
                      <a:pt x="20706" y="1620"/>
                      <a:pt x="17320" y="217"/>
                      <a:pt x="13790" y="217"/>
                    </a:cubicBezTo>
                    <a:cubicBezTo>
                      <a:pt x="10259" y="217"/>
                      <a:pt x="6873" y="1620"/>
                      <a:pt x="4377" y="4116"/>
                    </a:cubicBezTo>
                    <a:cubicBezTo>
                      <a:pt x="1881" y="6612"/>
                      <a:pt x="478" y="9998"/>
                      <a:pt x="478" y="13529"/>
                    </a:cubicBezTo>
                    <a:cubicBezTo>
                      <a:pt x="478" y="17059"/>
                      <a:pt x="1881" y="20445"/>
                      <a:pt x="4377" y="22941"/>
                    </a:cubicBezTo>
                    <a:cubicBezTo>
                      <a:pt x="6873" y="25438"/>
                      <a:pt x="10259" y="26840"/>
                      <a:pt x="13790" y="2684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68" name="任意多边形: 形状 69267">
                <a:extLst>
                  <a:ext uri="{FF2B5EF4-FFF2-40B4-BE49-F238E27FC236}">
                    <a16:creationId xmlns:a16="http://schemas.microsoft.com/office/drawing/2014/main" id="{9909DAA1-AB85-AF06-136E-634FF83C2963}"/>
                  </a:ext>
                </a:extLst>
              </p:cNvPr>
              <p:cNvSpPr/>
              <p:nvPr/>
            </p:nvSpPr>
            <p:spPr>
              <a:xfrm>
                <a:off x="6457195" y="3968699"/>
                <a:ext cx="26623" cy="26623"/>
              </a:xfrm>
              <a:custGeom>
                <a:avLst/>
                <a:gdLst>
                  <a:gd name="connsiteX0" fmla="*/ 13775 w 26623"/>
                  <a:gd name="connsiteY0" fmla="*/ 26958 h 26623"/>
                  <a:gd name="connsiteX1" fmla="*/ 23188 w 26623"/>
                  <a:gd name="connsiteY1" fmla="*/ 23059 h 26623"/>
                  <a:gd name="connsiteX2" fmla="*/ 27087 w 26623"/>
                  <a:gd name="connsiteY2" fmla="*/ 13646 h 26623"/>
                  <a:gd name="connsiteX3" fmla="*/ 23188 w 26623"/>
                  <a:gd name="connsiteY3" fmla="*/ 4233 h 26623"/>
                  <a:gd name="connsiteX4" fmla="*/ 13775 w 26623"/>
                  <a:gd name="connsiteY4" fmla="*/ 334 h 26623"/>
                  <a:gd name="connsiteX5" fmla="*/ 4362 w 26623"/>
                  <a:gd name="connsiteY5" fmla="*/ 4233 h 26623"/>
                  <a:gd name="connsiteX6" fmla="*/ 463 w 26623"/>
                  <a:gd name="connsiteY6" fmla="*/ 13646 h 26623"/>
                  <a:gd name="connsiteX7" fmla="*/ 4362 w 26623"/>
                  <a:gd name="connsiteY7" fmla="*/ 23059 h 26623"/>
                  <a:gd name="connsiteX8" fmla="*/ 13775 w 26623"/>
                  <a:gd name="connsiteY8" fmla="*/ 269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958"/>
                    </a:moveTo>
                    <a:cubicBezTo>
                      <a:pt x="17305" y="26958"/>
                      <a:pt x="20691" y="25555"/>
                      <a:pt x="23188" y="23059"/>
                    </a:cubicBezTo>
                    <a:cubicBezTo>
                      <a:pt x="25684" y="20562"/>
                      <a:pt x="27087" y="17176"/>
                      <a:pt x="27087" y="13646"/>
                    </a:cubicBezTo>
                    <a:cubicBezTo>
                      <a:pt x="27087" y="10116"/>
                      <a:pt x="25684" y="6730"/>
                      <a:pt x="23188" y="4233"/>
                    </a:cubicBezTo>
                    <a:cubicBezTo>
                      <a:pt x="20691" y="1737"/>
                      <a:pt x="17305" y="334"/>
                      <a:pt x="13775" y="334"/>
                    </a:cubicBezTo>
                    <a:cubicBezTo>
                      <a:pt x="10245" y="334"/>
                      <a:pt x="6859" y="1737"/>
                      <a:pt x="4362" y="4233"/>
                    </a:cubicBezTo>
                    <a:cubicBezTo>
                      <a:pt x="1866" y="6730"/>
                      <a:pt x="463" y="10116"/>
                      <a:pt x="463" y="13646"/>
                    </a:cubicBezTo>
                    <a:cubicBezTo>
                      <a:pt x="463" y="17176"/>
                      <a:pt x="1866" y="20562"/>
                      <a:pt x="4362" y="23059"/>
                    </a:cubicBezTo>
                    <a:cubicBezTo>
                      <a:pt x="6859" y="25555"/>
                      <a:pt x="10245" y="26958"/>
                      <a:pt x="13775" y="269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69" name="任意多边形: 形状 69268">
                <a:extLst>
                  <a:ext uri="{FF2B5EF4-FFF2-40B4-BE49-F238E27FC236}">
                    <a16:creationId xmlns:a16="http://schemas.microsoft.com/office/drawing/2014/main" id="{7687425B-8159-9918-5172-87703857EA64}"/>
                  </a:ext>
                </a:extLst>
              </p:cNvPr>
              <p:cNvSpPr/>
              <p:nvPr/>
            </p:nvSpPr>
            <p:spPr>
              <a:xfrm>
                <a:off x="5058879" y="3447051"/>
                <a:ext cx="26623" cy="26623"/>
              </a:xfrm>
              <a:custGeom>
                <a:avLst/>
                <a:gdLst>
                  <a:gd name="connsiteX0" fmla="*/ 13658 w 26623"/>
                  <a:gd name="connsiteY0" fmla="*/ 26914 h 26623"/>
                  <a:gd name="connsiteX1" fmla="*/ 23070 w 26623"/>
                  <a:gd name="connsiteY1" fmla="*/ 23015 h 26623"/>
                  <a:gd name="connsiteX2" fmla="*/ 26969 w 26623"/>
                  <a:gd name="connsiteY2" fmla="*/ 13602 h 26623"/>
                  <a:gd name="connsiteX3" fmla="*/ 23070 w 26623"/>
                  <a:gd name="connsiteY3" fmla="*/ 4190 h 26623"/>
                  <a:gd name="connsiteX4" fmla="*/ 13658 w 26623"/>
                  <a:gd name="connsiteY4" fmla="*/ 291 h 26623"/>
                  <a:gd name="connsiteX5" fmla="*/ 4245 w 26623"/>
                  <a:gd name="connsiteY5" fmla="*/ 4190 h 26623"/>
                  <a:gd name="connsiteX6" fmla="*/ 346 w 26623"/>
                  <a:gd name="connsiteY6" fmla="*/ 13602 h 26623"/>
                  <a:gd name="connsiteX7" fmla="*/ 4245 w 26623"/>
                  <a:gd name="connsiteY7" fmla="*/ 23015 h 26623"/>
                  <a:gd name="connsiteX8" fmla="*/ 13658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14"/>
                    </a:moveTo>
                    <a:cubicBezTo>
                      <a:pt x="17188" y="26914"/>
                      <a:pt x="20574" y="25511"/>
                      <a:pt x="23070" y="23015"/>
                    </a:cubicBezTo>
                    <a:cubicBezTo>
                      <a:pt x="25567" y="20519"/>
                      <a:pt x="26969" y="17133"/>
                      <a:pt x="26969" y="13602"/>
                    </a:cubicBezTo>
                    <a:cubicBezTo>
                      <a:pt x="26969" y="10072"/>
                      <a:pt x="25567" y="6686"/>
                      <a:pt x="23070" y="4190"/>
                    </a:cubicBezTo>
                    <a:cubicBezTo>
                      <a:pt x="20574" y="1693"/>
                      <a:pt x="17188" y="291"/>
                      <a:pt x="13658" y="291"/>
                    </a:cubicBezTo>
                    <a:cubicBezTo>
                      <a:pt x="10127" y="291"/>
                      <a:pt x="6741" y="1693"/>
                      <a:pt x="4245" y="4190"/>
                    </a:cubicBezTo>
                    <a:cubicBezTo>
                      <a:pt x="1749" y="6686"/>
                      <a:pt x="346" y="10072"/>
                      <a:pt x="346" y="13602"/>
                    </a:cubicBezTo>
                    <a:cubicBezTo>
                      <a:pt x="346" y="17133"/>
                      <a:pt x="1749" y="20519"/>
                      <a:pt x="4245" y="23015"/>
                    </a:cubicBezTo>
                    <a:cubicBezTo>
                      <a:pt x="6741" y="25511"/>
                      <a:pt x="10127" y="26914"/>
                      <a:pt x="13658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70" name="任意多边形: 形状 69269">
                <a:extLst>
                  <a:ext uri="{FF2B5EF4-FFF2-40B4-BE49-F238E27FC236}">
                    <a16:creationId xmlns:a16="http://schemas.microsoft.com/office/drawing/2014/main" id="{B483D3C7-4311-195E-D870-C7B96EEC2682}"/>
                  </a:ext>
                </a:extLst>
              </p:cNvPr>
              <p:cNvSpPr/>
              <p:nvPr/>
            </p:nvSpPr>
            <p:spPr>
              <a:xfrm>
                <a:off x="6799468" y="3781266"/>
                <a:ext cx="26623" cy="26623"/>
              </a:xfrm>
              <a:custGeom>
                <a:avLst/>
                <a:gdLst>
                  <a:gd name="connsiteX0" fmla="*/ 13804 w 26623"/>
                  <a:gd name="connsiteY0" fmla="*/ 26942 h 26623"/>
                  <a:gd name="connsiteX1" fmla="*/ 23217 w 26623"/>
                  <a:gd name="connsiteY1" fmla="*/ 23043 h 26623"/>
                  <a:gd name="connsiteX2" fmla="*/ 27115 w 26623"/>
                  <a:gd name="connsiteY2" fmla="*/ 13630 h 26623"/>
                  <a:gd name="connsiteX3" fmla="*/ 23217 w 26623"/>
                  <a:gd name="connsiteY3" fmla="*/ 4218 h 26623"/>
                  <a:gd name="connsiteX4" fmla="*/ 13804 w 26623"/>
                  <a:gd name="connsiteY4" fmla="*/ 319 h 26623"/>
                  <a:gd name="connsiteX5" fmla="*/ 4391 w 26623"/>
                  <a:gd name="connsiteY5" fmla="*/ 4218 h 26623"/>
                  <a:gd name="connsiteX6" fmla="*/ 492 w 26623"/>
                  <a:gd name="connsiteY6" fmla="*/ 13630 h 26623"/>
                  <a:gd name="connsiteX7" fmla="*/ 4391 w 26623"/>
                  <a:gd name="connsiteY7" fmla="*/ 23043 h 26623"/>
                  <a:gd name="connsiteX8" fmla="*/ 13804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942"/>
                    </a:moveTo>
                    <a:cubicBezTo>
                      <a:pt x="17334" y="26942"/>
                      <a:pt x="20720" y="25539"/>
                      <a:pt x="23217" y="23043"/>
                    </a:cubicBezTo>
                    <a:cubicBezTo>
                      <a:pt x="25713" y="20547"/>
                      <a:pt x="27115" y="17161"/>
                      <a:pt x="27115" y="13630"/>
                    </a:cubicBezTo>
                    <a:cubicBezTo>
                      <a:pt x="27115" y="10100"/>
                      <a:pt x="25713" y="6714"/>
                      <a:pt x="23217" y="4218"/>
                    </a:cubicBezTo>
                    <a:cubicBezTo>
                      <a:pt x="20720" y="1721"/>
                      <a:pt x="17334" y="319"/>
                      <a:pt x="13804" y="319"/>
                    </a:cubicBezTo>
                    <a:cubicBezTo>
                      <a:pt x="10274" y="319"/>
                      <a:pt x="6887" y="1721"/>
                      <a:pt x="4391" y="4218"/>
                    </a:cubicBezTo>
                    <a:cubicBezTo>
                      <a:pt x="1895" y="6714"/>
                      <a:pt x="492" y="10100"/>
                      <a:pt x="492" y="13630"/>
                    </a:cubicBezTo>
                    <a:cubicBezTo>
                      <a:pt x="492" y="17161"/>
                      <a:pt x="1895" y="20547"/>
                      <a:pt x="4391" y="23043"/>
                    </a:cubicBezTo>
                    <a:cubicBezTo>
                      <a:pt x="6887" y="25539"/>
                      <a:pt x="10274" y="26942"/>
                      <a:pt x="13804" y="269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71" name="任意多边形: 形状 69270">
                <a:extLst>
                  <a:ext uri="{FF2B5EF4-FFF2-40B4-BE49-F238E27FC236}">
                    <a16:creationId xmlns:a16="http://schemas.microsoft.com/office/drawing/2014/main" id="{959E42CB-06F0-2A2A-300E-A6504E2C22AC}"/>
                  </a:ext>
                </a:extLst>
              </p:cNvPr>
              <p:cNvSpPr/>
              <p:nvPr/>
            </p:nvSpPr>
            <p:spPr>
              <a:xfrm>
                <a:off x="6585933" y="2742571"/>
                <a:ext cx="26623" cy="26623"/>
              </a:xfrm>
              <a:custGeom>
                <a:avLst/>
                <a:gdLst>
                  <a:gd name="connsiteX0" fmla="*/ 13786 w 26623"/>
                  <a:gd name="connsiteY0" fmla="*/ 26855 h 26623"/>
                  <a:gd name="connsiteX1" fmla="*/ 23199 w 26623"/>
                  <a:gd name="connsiteY1" fmla="*/ 22956 h 26623"/>
                  <a:gd name="connsiteX2" fmla="*/ 27097 w 26623"/>
                  <a:gd name="connsiteY2" fmla="*/ 13543 h 26623"/>
                  <a:gd name="connsiteX3" fmla="*/ 23199 w 26623"/>
                  <a:gd name="connsiteY3" fmla="*/ 4130 h 26623"/>
                  <a:gd name="connsiteX4" fmla="*/ 13786 w 26623"/>
                  <a:gd name="connsiteY4" fmla="*/ 231 h 26623"/>
                  <a:gd name="connsiteX5" fmla="*/ 4373 w 26623"/>
                  <a:gd name="connsiteY5" fmla="*/ 4130 h 26623"/>
                  <a:gd name="connsiteX6" fmla="*/ 474 w 26623"/>
                  <a:gd name="connsiteY6" fmla="*/ 13543 h 26623"/>
                  <a:gd name="connsiteX7" fmla="*/ 4373 w 26623"/>
                  <a:gd name="connsiteY7" fmla="*/ 22956 h 26623"/>
                  <a:gd name="connsiteX8" fmla="*/ 13786 w 26623"/>
                  <a:gd name="connsiteY8" fmla="*/ 268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6" y="26855"/>
                    </a:moveTo>
                    <a:cubicBezTo>
                      <a:pt x="17316" y="26855"/>
                      <a:pt x="20702" y="25452"/>
                      <a:pt x="23199" y="22956"/>
                    </a:cubicBezTo>
                    <a:cubicBezTo>
                      <a:pt x="25695" y="20459"/>
                      <a:pt x="27097" y="17073"/>
                      <a:pt x="27097" y="13543"/>
                    </a:cubicBezTo>
                    <a:cubicBezTo>
                      <a:pt x="27097" y="10013"/>
                      <a:pt x="25695" y="6627"/>
                      <a:pt x="23199" y="4130"/>
                    </a:cubicBezTo>
                    <a:cubicBezTo>
                      <a:pt x="20702" y="1634"/>
                      <a:pt x="17316" y="231"/>
                      <a:pt x="13786" y="231"/>
                    </a:cubicBezTo>
                    <a:cubicBezTo>
                      <a:pt x="10256" y="231"/>
                      <a:pt x="6869" y="1634"/>
                      <a:pt x="4373" y="4130"/>
                    </a:cubicBezTo>
                    <a:cubicBezTo>
                      <a:pt x="1877" y="6627"/>
                      <a:pt x="474" y="10013"/>
                      <a:pt x="474" y="13543"/>
                    </a:cubicBezTo>
                    <a:cubicBezTo>
                      <a:pt x="474" y="17073"/>
                      <a:pt x="1877" y="20459"/>
                      <a:pt x="4373" y="22956"/>
                    </a:cubicBezTo>
                    <a:cubicBezTo>
                      <a:pt x="6869" y="25452"/>
                      <a:pt x="10256" y="26855"/>
                      <a:pt x="13786" y="268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72" name="任意多边形: 形状 69271">
                <a:extLst>
                  <a:ext uri="{FF2B5EF4-FFF2-40B4-BE49-F238E27FC236}">
                    <a16:creationId xmlns:a16="http://schemas.microsoft.com/office/drawing/2014/main" id="{FC8A7E80-24DD-EE93-B597-05301130FDE7}"/>
                  </a:ext>
                </a:extLst>
              </p:cNvPr>
              <p:cNvSpPr/>
              <p:nvPr/>
            </p:nvSpPr>
            <p:spPr>
              <a:xfrm>
                <a:off x="6174484" y="2484915"/>
                <a:ext cx="26623" cy="26623"/>
              </a:xfrm>
              <a:custGeom>
                <a:avLst/>
                <a:gdLst>
                  <a:gd name="connsiteX0" fmla="*/ 13751 w 26623"/>
                  <a:gd name="connsiteY0" fmla="*/ 26833 h 26623"/>
                  <a:gd name="connsiteX1" fmla="*/ 23164 w 26623"/>
                  <a:gd name="connsiteY1" fmla="*/ 22934 h 26623"/>
                  <a:gd name="connsiteX2" fmla="*/ 27063 w 26623"/>
                  <a:gd name="connsiteY2" fmla="*/ 13521 h 26623"/>
                  <a:gd name="connsiteX3" fmla="*/ 23164 w 26623"/>
                  <a:gd name="connsiteY3" fmla="*/ 4109 h 26623"/>
                  <a:gd name="connsiteX4" fmla="*/ 13751 w 26623"/>
                  <a:gd name="connsiteY4" fmla="*/ 210 h 26623"/>
                  <a:gd name="connsiteX5" fmla="*/ 4339 w 26623"/>
                  <a:gd name="connsiteY5" fmla="*/ 4109 h 26623"/>
                  <a:gd name="connsiteX6" fmla="*/ 440 w 26623"/>
                  <a:gd name="connsiteY6" fmla="*/ 13521 h 26623"/>
                  <a:gd name="connsiteX7" fmla="*/ 4339 w 26623"/>
                  <a:gd name="connsiteY7" fmla="*/ 22934 h 26623"/>
                  <a:gd name="connsiteX8" fmla="*/ 13751 w 26623"/>
                  <a:gd name="connsiteY8" fmla="*/ 268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833"/>
                    </a:moveTo>
                    <a:cubicBezTo>
                      <a:pt x="17282" y="26833"/>
                      <a:pt x="20668" y="25430"/>
                      <a:pt x="23164" y="22934"/>
                    </a:cubicBezTo>
                    <a:cubicBezTo>
                      <a:pt x="25660" y="20438"/>
                      <a:pt x="27063" y="17052"/>
                      <a:pt x="27063" y="13521"/>
                    </a:cubicBezTo>
                    <a:cubicBezTo>
                      <a:pt x="27063" y="9991"/>
                      <a:pt x="25660" y="6605"/>
                      <a:pt x="23164" y="4109"/>
                    </a:cubicBezTo>
                    <a:cubicBezTo>
                      <a:pt x="20668" y="1612"/>
                      <a:pt x="17282" y="210"/>
                      <a:pt x="13751" y="210"/>
                    </a:cubicBezTo>
                    <a:cubicBezTo>
                      <a:pt x="10221" y="210"/>
                      <a:pt x="6835" y="1612"/>
                      <a:pt x="4339" y="4109"/>
                    </a:cubicBezTo>
                    <a:cubicBezTo>
                      <a:pt x="1842" y="6605"/>
                      <a:pt x="440" y="9991"/>
                      <a:pt x="440" y="13521"/>
                    </a:cubicBezTo>
                    <a:cubicBezTo>
                      <a:pt x="440" y="17052"/>
                      <a:pt x="1842" y="20438"/>
                      <a:pt x="4339" y="22934"/>
                    </a:cubicBezTo>
                    <a:cubicBezTo>
                      <a:pt x="6835" y="25430"/>
                      <a:pt x="10221" y="26833"/>
                      <a:pt x="13751" y="268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73" name="任意多边形: 形状 69272">
                <a:extLst>
                  <a:ext uri="{FF2B5EF4-FFF2-40B4-BE49-F238E27FC236}">
                    <a16:creationId xmlns:a16="http://schemas.microsoft.com/office/drawing/2014/main" id="{F49BF55C-1F20-C095-9F97-84836291C248}"/>
                  </a:ext>
                </a:extLst>
              </p:cNvPr>
              <p:cNvSpPr/>
              <p:nvPr/>
            </p:nvSpPr>
            <p:spPr>
              <a:xfrm>
                <a:off x="5147487" y="3561907"/>
                <a:ext cx="26623" cy="26623"/>
              </a:xfrm>
              <a:custGeom>
                <a:avLst/>
                <a:gdLst>
                  <a:gd name="connsiteX0" fmla="*/ 13665 w 26623"/>
                  <a:gd name="connsiteY0" fmla="*/ 26923 h 26623"/>
                  <a:gd name="connsiteX1" fmla="*/ 23078 w 26623"/>
                  <a:gd name="connsiteY1" fmla="*/ 23025 h 26623"/>
                  <a:gd name="connsiteX2" fmla="*/ 26977 w 26623"/>
                  <a:gd name="connsiteY2" fmla="*/ 13612 h 26623"/>
                  <a:gd name="connsiteX3" fmla="*/ 23078 w 26623"/>
                  <a:gd name="connsiteY3" fmla="*/ 4199 h 26623"/>
                  <a:gd name="connsiteX4" fmla="*/ 13665 w 26623"/>
                  <a:gd name="connsiteY4" fmla="*/ 300 h 26623"/>
                  <a:gd name="connsiteX5" fmla="*/ 4252 w 26623"/>
                  <a:gd name="connsiteY5" fmla="*/ 4199 h 26623"/>
                  <a:gd name="connsiteX6" fmla="*/ 353 w 26623"/>
                  <a:gd name="connsiteY6" fmla="*/ 13612 h 26623"/>
                  <a:gd name="connsiteX7" fmla="*/ 4252 w 26623"/>
                  <a:gd name="connsiteY7" fmla="*/ 23025 h 26623"/>
                  <a:gd name="connsiteX8" fmla="*/ 13665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5" y="26923"/>
                    </a:moveTo>
                    <a:cubicBezTo>
                      <a:pt x="17195" y="26923"/>
                      <a:pt x="20581" y="25521"/>
                      <a:pt x="23078" y="23025"/>
                    </a:cubicBezTo>
                    <a:cubicBezTo>
                      <a:pt x="25574" y="20528"/>
                      <a:pt x="26977" y="17142"/>
                      <a:pt x="26977" y="13612"/>
                    </a:cubicBezTo>
                    <a:cubicBezTo>
                      <a:pt x="26977" y="10082"/>
                      <a:pt x="25574" y="6695"/>
                      <a:pt x="23078" y="4199"/>
                    </a:cubicBezTo>
                    <a:cubicBezTo>
                      <a:pt x="20581" y="1703"/>
                      <a:pt x="17195" y="300"/>
                      <a:pt x="13665" y="300"/>
                    </a:cubicBezTo>
                    <a:cubicBezTo>
                      <a:pt x="10135" y="300"/>
                      <a:pt x="6749" y="1703"/>
                      <a:pt x="4252" y="4199"/>
                    </a:cubicBezTo>
                    <a:cubicBezTo>
                      <a:pt x="1756" y="6695"/>
                      <a:pt x="353" y="10082"/>
                      <a:pt x="353" y="13612"/>
                    </a:cubicBezTo>
                    <a:cubicBezTo>
                      <a:pt x="353" y="17142"/>
                      <a:pt x="1756" y="20528"/>
                      <a:pt x="4252" y="23025"/>
                    </a:cubicBezTo>
                    <a:cubicBezTo>
                      <a:pt x="6749" y="25521"/>
                      <a:pt x="10135" y="26923"/>
                      <a:pt x="13665" y="269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9274" name="任意多边形: 形状 69273">
              <a:extLst>
                <a:ext uri="{FF2B5EF4-FFF2-40B4-BE49-F238E27FC236}">
                  <a16:creationId xmlns:a16="http://schemas.microsoft.com/office/drawing/2014/main" id="{55CF76EA-9796-91BD-F2D2-6402F0294945}"/>
                </a:ext>
              </a:extLst>
            </p:cNvPr>
            <p:cNvSpPr/>
            <p:nvPr/>
          </p:nvSpPr>
          <p:spPr>
            <a:xfrm>
              <a:off x="2238375" y="822960"/>
              <a:ext cx="11906" cy="5280660"/>
            </a:xfrm>
            <a:custGeom>
              <a:avLst/>
              <a:gdLst>
                <a:gd name="connsiteX0" fmla="*/ 0 w 11906"/>
                <a:gd name="connsiteY0" fmla="*/ 5280660 h 5280660"/>
                <a:gd name="connsiteX1" fmla="*/ 0 w 11906"/>
                <a:gd name="connsiteY1" fmla="*/ 0 h 528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5280660">
                  <a:moveTo>
                    <a:pt x="0" y="5280660"/>
                  </a:moveTo>
                  <a:lnTo>
                    <a:pt x="0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275" name="任意多边形: 形状 69274">
              <a:extLst>
                <a:ext uri="{FF2B5EF4-FFF2-40B4-BE49-F238E27FC236}">
                  <a16:creationId xmlns:a16="http://schemas.microsoft.com/office/drawing/2014/main" id="{AE2FE401-0768-D3BC-498B-573DDDBABA5B}"/>
                </a:ext>
              </a:extLst>
            </p:cNvPr>
            <p:cNvSpPr/>
            <p:nvPr/>
          </p:nvSpPr>
          <p:spPr>
            <a:xfrm>
              <a:off x="10210799" y="822960"/>
              <a:ext cx="11906" cy="5280660"/>
            </a:xfrm>
            <a:custGeom>
              <a:avLst/>
              <a:gdLst>
                <a:gd name="connsiteX0" fmla="*/ 0 w 11906"/>
                <a:gd name="connsiteY0" fmla="*/ 5280660 h 5280660"/>
                <a:gd name="connsiteX1" fmla="*/ 0 w 11906"/>
                <a:gd name="connsiteY1" fmla="*/ 0 h 528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5280660">
                  <a:moveTo>
                    <a:pt x="0" y="5280660"/>
                  </a:moveTo>
                  <a:lnTo>
                    <a:pt x="0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276" name="任意多边形: 形状 69275">
              <a:extLst>
                <a:ext uri="{FF2B5EF4-FFF2-40B4-BE49-F238E27FC236}">
                  <a16:creationId xmlns:a16="http://schemas.microsoft.com/office/drawing/2014/main" id="{5A89E70E-CCE4-471D-2736-D1F0AFE21FAE}"/>
                </a:ext>
              </a:extLst>
            </p:cNvPr>
            <p:cNvSpPr/>
            <p:nvPr/>
          </p:nvSpPr>
          <p:spPr>
            <a:xfrm>
              <a:off x="2238375" y="6103620"/>
              <a:ext cx="7972424" cy="11906"/>
            </a:xfrm>
            <a:custGeom>
              <a:avLst/>
              <a:gdLst>
                <a:gd name="connsiteX0" fmla="*/ 0 w 7972424"/>
                <a:gd name="connsiteY0" fmla="*/ 0 h 11906"/>
                <a:gd name="connsiteX1" fmla="*/ 7972425 w 7972424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2424" h="11906">
                  <a:moveTo>
                    <a:pt x="0" y="0"/>
                  </a:moveTo>
                  <a:lnTo>
                    <a:pt x="7972425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277" name="任意多边形: 形状 69276">
              <a:extLst>
                <a:ext uri="{FF2B5EF4-FFF2-40B4-BE49-F238E27FC236}">
                  <a16:creationId xmlns:a16="http://schemas.microsoft.com/office/drawing/2014/main" id="{12BD8403-94B9-EC39-32AE-9484921FCE74}"/>
                </a:ext>
              </a:extLst>
            </p:cNvPr>
            <p:cNvSpPr/>
            <p:nvPr/>
          </p:nvSpPr>
          <p:spPr>
            <a:xfrm>
              <a:off x="2238375" y="822960"/>
              <a:ext cx="7972424" cy="11906"/>
            </a:xfrm>
            <a:custGeom>
              <a:avLst/>
              <a:gdLst>
                <a:gd name="connsiteX0" fmla="*/ 0 w 7972424"/>
                <a:gd name="connsiteY0" fmla="*/ 0 h 11906"/>
                <a:gd name="connsiteX1" fmla="*/ 7972425 w 7972424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2424" h="11906">
                  <a:moveTo>
                    <a:pt x="0" y="0"/>
                  </a:moveTo>
                  <a:lnTo>
                    <a:pt x="7972425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9284" name="图形 69280">
            <a:extLst>
              <a:ext uri="{FF2B5EF4-FFF2-40B4-BE49-F238E27FC236}">
                <a16:creationId xmlns:a16="http://schemas.microsoft.com/office/drawing/2014/main" id="{912057FD-5EAB-B13D-4F26-51DC75115FF6}"/>
              </a:ext>
            </a:extLst>
          </p:cNvPr>
          <p:cNvGrpSpPr/>
          <p:nvPr/>
        </p:nvGrpSpPr>
        <p:grpSpPr>
          <a:xfrm>
            <a:off x="8244000" y="1800000"/>
            <a:ext cx="3639600" cy="2595600"/>
            <a:chOff x="2238375" y="822960"/>
            <a:chExt cx="7984330" cy="5292566"/>
          </a:xfrm>
        </p:grpSpPr>
        <p:sp>
          <p:nvSpPr>
            <p:cNvPr id="69285" name="任意多边形: 形状 69284">
              <a:extLst>
                <a:ext uri="{FF2B5EF4-FFF2-40B4-BE49-F238E27FC236}">
                  <a16:creationId xmlns:a16="http://schemas.microsoft.com/office/drawing/2014/main" id="{D34C312B-BBA6-5637-9D37-794C574C69A3}"/>
                </a:ext>
              </a:extLst>
            </p:cNvPr>
            <p:cNvSpPr/>
            <p:nvPr/>
          </p:nvSpPr>
          <p:spPr>
            <a:xfrm>
              <a:off x="2238375" y="822960"/>
              <a:ext cx="7972424" cy="5280660"/>
            </a:xfrm>
            <a:custGeom>
              <a:avLst/>
              <a:gdLst>
                <a:gd name="connsiteX0" fmla="*/ 0 w 7972424"/>
                <a:gd name="connsiteY0" fmla="*/ 5280660 h 5280660"/>
                <a:gd name="connsiteX1" fmla="*/ 7972425 w 7972424"/>
                <a:gd name="connsiteY1" fmla="*/ 5280660 h 5280660"/>
                <a:gd name="connsiteX2" fmla="*/ 7972425 w 7972424"/>
                <a:gd name="connsiteY2" fmla="*/ 0 h 5280660"/>
                <a:gd name="connsiteX3" fmla="*/ 0 w 7972424"/>
                <a:gd name="connsiteY3" fmla="*/ 0 h 528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72424" h="5280660">
                  <a:moveTo>
                    <a:pt x="0" y="5280660"/>
                  </a:moveTo>
                  <a:lnTo>
                    <a:pt x="7972425" y="5280660"/>
                  </a:lnTo>
                  <a:lnTo>
                    <a:pt x="79724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9286" name="图形 69280">
              <a:extLst>
                <a:ext uri="{FF2B5EF4-FFF2-40B4-BE49-F238E27FC236}">
                  <a16:creationId xmlns:a16="http://schemas.microsoft.com/office/drawing/2014/main" id="{BDD40D3C-D9A0-89FA-B4E7-8EAC693D6F0D}"/>
                </a:ext>
              </a:extLst>
            </p:cNvPr>
            <p:cNvGrpSpPr/>
            <p:nvPr/>
          </p:nvGrpSpPr>
          <p:grpSpPr>
            <a:xfrm>
              <a:off x="2238375" y="822960"/>
              <a:ext cx="7984330" cy="5280660"/>
              <a:chOff x="2238375" y="822960"/>
              <a:chExt cx="7984330" cy="5280660"/>
            </a:xfrm>
          </p:grpSpPr>
          <p:sp>
            <p:nvSpPr>
              <p:cNvPr id="69288" name="任意多边形: 形状 69287">
                <a:extLst>
                  <a:ext uri="{FF2B5EF4-FFF2-40B4-BE49-F238E27FC236}">
                    <a16:creationId xmlns:a16="http://schemas.microsoft.com/office/drawing/2014/main" id="{BEB32D11-1E01-DBAE-82BA-5AB92DA53323}"/>
                  </a:ext>
                </a:extLst>
              </p:cNvPr>
              <p:cNvSpPr/>
              <p:nvPr/>
            </p:nvSpPr>
            <p:spPr>
              <a:xfrm>
                <a:off x="2238375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95" name="任意多边形: 形状 69294">
                <a:extLst>
                  <a:ext uri="{FF2B5EF4-FFF2-40B4-BE49-F238E27FC236}">
                    <a16:creationId xmlns:a16="http://schemas.microsoft.com/office/drawing/2014/main" id="{84BA1142-2372-9CE6-298D-A2FA470D9B6E}"/>
                  </a:ext>
                </a:extLst>
              </p:cNvPr>
              <p:cNvSpPr/>
              <p:nvPr/>
            </p:nvSpPr>
            <p:spPr>
              <a:xfrm>
                <a:off x="4231481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01" name="任意多边形: 形状 69300">
                <a:extLst>
                  <a:ext uri="{FF2B5EF4-FFF2-40B4-BE49-F238E27FC236}">
                    <a16:creationId xmlns:a16="http://schemas.microsoft.com/office/drawing/2014/main" id="{1EAA4167-0A51-1C57-F591-EFD980D01079}"/>
                  </a:ext>
                </a:extLst>
              </p:cNvPr>
              <p:cNvSpPr/>
              <p:nvPr/>
            </p:nvSpPr>
            <p:spPr>
              <a:xfrm>
                <a:off x="6224587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04" name="任意多边形: 形状 69303">
                <a:extLst>
                  <a:ext uri="{FF2B5EF4-FFF2-40B4-BE49-F238E27FC236}">
                    <a16:creationId xmlns:a16="http://schemas.microsoft.com/office/drawing/2014/main" id="{B3DC201F-B5AF-FBAE-7B26-27E81BC9F9E4}"/>
                  </a:ext>
                </a:extLst>
              </p:cNvPr>
              <p:cNvSpPr/>
              <p:nvPr/>
            </p:nvSpPr>
            <p:spPr>
              <a:xfrm>
                <a:off x="8217693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09" name="任意多边形: 形状 69308">
                <a:extLst>
                  <a:ext uri="{FF2B5EF4-FFF2-40B4-BE49-F238E27FC236}">
                    <a16:creationId xmlns:a16="http://schemas.microsoft.com/office/drawing/2014/main" id="{DDF558A5-7325-757D-5E29-B2C748A476BE}"/>
                  </a:ext>
                </a:extLst>
              </p:cNvPr>
              <p:cNvSpPr/>
              <p:nvPr/>
            </p:nvSpPr>
            <p:spPr>
              <a:xfrm>
                <a:off x="10210799" y="822960"/>
                <a:ext cx="11906" cy="5280660"/>
              </a:xfrm>
              <a:custGeom>
                <a:avLst/>
                <a:gdLst>
                  <a:gd name="connsiteX0" fmla="*/ 0 w 11906"/>
                  <a:gd name="connsiteY0" fmla="*/ 5280660 h 5280660"/>
                  <a:gd name="connsiteX1" fmla="*/ 0 w 11906"/>
                  <a:gd name="connsiteY1" fmla="*/ 0 h 528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06" h="5280660">
                    <a:moveTo>
                      <a:pt x="0" y="528066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9314" name="图形 69280">
              <a:extLst>
                <a:ext uri="{FF2B5EF4-FFF2-40B4-BE49-F238E27FC236}">
                  <a16:creationId xmlns:a16="http://schemas.microsoft.com/office/drawing/2014/main" id="{7B112D66-861B-B6CD-2754-088E49F0B773}"/>
                </a:ext>
              </a:extLst>
            </p:cNvPr>
            <p:cNvGrpSpPr/>
            <p:nvPr/>
          </p:nvGrpSpPr>
          <p:grpSpPr>
            <a:xfrm>
              <a:off x="2238375" y="822960"/>
              <a:ext cx="7972424" cy="5292566"/>
              <a:chOff x="2238375" y="822960"/>
              <a:chExt cx="7972424" cy="5292566"/>
            </a:xfrm>
          </p:grpSpPr>
          <p:sp>
            <p:nvSpPr>
              <p:cNvPr id="69316" name="任意多边形: 形状 69315">
                <a:extLst>
                  <a:ext uri="{FF2B5EF4-FFF2-40B4-BE49-F238E27FC236}">
                    <a16:creationId xmlns:a16="http://schemas.microsoft.com/office/drawing/2014/main" id="{09FDDCE7-DF4C-6FE7-B4C7-AE15C7F1CEC1}"/>
                  </a:ext>
                </a:extLst>
              </p:cNvPr>
              <p:cNvSpPr/>
              <p:nvPr/>
            </p:nvSpPr>
            <p:spPr>
              <a:xfrm>
                <a:off x="2238375" y="610362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23" name="任意多边形: 形状 69322">
                <a:extLst>
                  <a:ext uri="{FF2B5EF4-FFF2-40B4-BE49-F238E27FC236}">
                    <a16:creationId xmlns:a16="http://schemas.microsoft.com/office/drawing/2014/main" id="{F73A1B71-0941-50F8-3AB7-E4878C8E3551}"/>
                  </a:ext>
                </a:extLst>
              </p:cNvPr>
              <p:cNvSpPr/>
              <p:nvPr/>
            </p:nvSpPr>
            <p:spPr>
              <a:xfrm>
                <a:off x="2238375" y="4783455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29" name="任意多边形: 形状 69328">
                <a:extLst>
                  <a:ext uri="{FF2B5EF4-FFF2-40B4-BE49-F238E27FC236}">
                    <a16:creationId xmlns:a16="http://schemas.microsoft.com/office/drawing/2014/main" id="{9BDA5EEC-95DC-8DA9-CB53-12F00A2E15E6}"/>
                  </a:ext>
                </a:extLst>
              </p:cNvPr>
              <p:cNvSpPr/>
              <p:nvPr/>
            </p:nvSpPr>
            <p:spPr>
              <a:xfrm>
                <a:off x="2238375" y="346329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32" name="任意多边形: 形状 69331">
                <a:extLst>
                  <a:ext uri="{FF2B5EF4-FFF2-40B4-BE49-F238E27FC236}">
                    <a16:creationId xmlns:a16="http://schemas.microsoft.com/office/drawing/2014/main" id="{17C775B5-ECFD-771B-9033-933080A56F61}"/>
                  </a:ext>
                </a:extLst>
              </p:cNvPr>
              <p:cNvSpPr/>
              <p:nvPr/>
            </p:nvSpPr>
            <p:spPr>
              <a:xfrm>
                <a:off x="2238375" y="2143125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37" name="任意多边形: 形状 69336">
                <a:extLst>
                  <a:ext uri="{FF2B5EF4-FFF2-40B4-BE49-F238E27FC236}">
                    <a16:creationId xmlns:a16="http://schemas.microsoft.com/office/drawing/2014/main" id="{ED8E6D92-BEF4-DFF9-F2CC-2302C420FC85}"/>
                  </a:ext>
                </a:extLst>
              </p:cNvPr>
              <p:cNvSpPr/>
              <p:nvPr/>
            </p:nvSpPr>
            <p:spPr>
              <a:xfrm>
                <a:off x="2238375" y="822960"/>
                <a:ext cx="7972424" cy="11906"/>
              </a:xfrm>
              <a:custGeom>
                <a:avLst/>
                <a:gdLst>
                  <a:gd name="connsiteX0" fmla="*/ 0 w 7972424"/>
                  <a:gd name="connsiteY0" fmla="*/ 0 h 11906"/>
                  <a:gd name="connsiteX1" fmla="*/ 7972425 w 7972424"/>
                  <a:gd name="connsiteY1" fmla="*/ 0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2424" h="11906">
                    <a:moveTo>
                      <a:pt x="0" y="0"/>
                    </a:moveTo>
                    <a:lnTo>
                      <a:pt x="7972425" y="0"/>
                    </a:lnTo>
                  </a:path>
                </a:pathLst>
              </a:custGeom>
              <a:noFill/>
              <a:ln w="9525" cap="rnd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9342" name="图形 69280">
              <a:extLst>
                <a:ext uri="{FF2B5EF4-FFF2-40B4-BE49-F238E27FC236}">
                  <a16:creationId xmlns:a16="http://schemas.microsoft.com/office/drawing/2014/main" id="{A8730B3F-6D93-BABD-217F-572F0868E6AA}"/>
                </a:ext>
              </a:extLst>
            </p:cNvPr>
            <p:cNvGrpSpPr/>
            <p:nvPr/>
          </p:nvGrpSpPr>
          <p:grpSpPr>
            <a:xfrm>
              <a:off x="3335938" y="1863067"/>
              <a:ext cx="5402671" cy="3314811"/>
              <a:chOff x="3335938" y="1863067"/>
              <a:chExt cx="5402671" cy="3314811"/>
            </a:xfrm>
          </p:grpSpPr>
          <p:sp>
            <p:nvSpPr>
              <p:cNvPr id="69343" name="任意多边形: 形状 69342">
                <a:extLst>
                  <a:ext uri="{FF2B5EF4-FFF2-40B4-BE49-F238E27FC236}">
                    <a16:creationId xmlns:a16="http://schemas.microsoft.com/office/drawing/2014/main" id="{3691B331-8C25-0F24-3EC9-3F64B71A4EC8}"/>
                  </a:ext>
                </a:extLst>
              </p:cNvPr>
              <p:cNvSpPr/>
              <p:nvPr/>
            </p:nvSpPr>
            <p:spPr>
              <a:xfrm>
                <a:off x="4183722" y="3516378"/>
                <a:ext cx="26623" cy="26623"/>
              </a:xfrm>
              <a:custGeom>
                <a:avLst/>
                <a:gdLst>
                  <a:gd name="connsiteX0" fmla="*/ 13584 w 26623"/>
                  <a:gd name="connsiteY0" fmla="*/ 26920 h 26623"/>
                  <a:gd name="connsiteX1" fmla="*/ 22997 w 26623"/>
                  <a:gd name="connsiteY1" fmla="*/ 23021 h 26623"/>
                  <a:gd name="connsiteX2" fmla="*/ 26896 w 26623"/>
                  <a:gd name="connsiteY2" fmla="*/ 13608 h 26623"/>
                  <a:gd name="connsiteX3" fmla="*/ 22997 w 26623"/>
                  <a:gd name="connsiteY3" fmla="*/ 4195 h 26623"/>
                  <a:gd name="connsiteX4" fmla="*/ 13584 w 26623"/>
                  <a:gd name="connsiteY4" fmla="*/ 296 h 26623"/>
                  <a:gd name="connsiteX5" fmla="*/ 4171 w 26623"/>
                  <a:gd name="connsiteY5" fmla="*/ 4195 h 26623"/>
                  <a:gd name="connsiteX6" fmla="*/ 273 w 26623"/>
                  <a:gd name="connsiteY6" fmla="*/ 13608 h 26623"/>
                  <a:gd name="connsiteX7" fmla="*/ 4171 w 26623"/>
                  <a:gd name="connsiteY7" fmla="*/ 23021 h 26623"/>
                  <a:gd name="connsiteX8" fmla="*/ 13584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920"/>
                    </a:moveTo>
                    <a:cubicBezTo>
                      <a:pt x="17114" y="26920"/>
                      <a:pt x="20501" y="25517"/>
                      <a:pt x="22997" y="23021"/>
                    </a:cubicBezTo>
                    <a:cubicBezTo>
                      <a:pt x="25493" y="20524"/>
                      <a:pt x="26896" y="17138"/>
                      <a:pt x="26896" y="13608"/>
                    </a:cubicBezTo>
                    <a:cubicBezTo>
                      <a:pt x="26896" y="10078"/>
                      <a:pt x="25493" y="6692"/>
                      <a:pt x="22997" y="4195"/>
                    </a:cubicBezTo>
                    <a:cubicBezTo>
                      <a:pt x="20501" y="1699"/>
                      <a:pt x="17114" y="296"/>
                      <a:pt x="13584" y="296"/>
                    </a:cubicBezTo>
                    <a:cubicBezTo>
                      <a:pt x="10054" y="296"/>
                      <a:pt x="6668" y="1699"/>
                      <a:pt x="4171" y="4195"/>
                    </a:cubicBezTo>
                    <a:cubicBezTo>
                      <a:pt x="1675" y="6692"/>
                      <a:pt x="273" y="10078"/>
                      <a:pt x="273" y="13608"/>
                    </a:cubicBezTo>
                    <a:cubicBezTo>
                      <a:pt x="273" y="17138"/>
                      <a:pt x="1675" y="20524"/>
                      <a:pt x="4171" y="23021"/>
                    </a:cubicBezTo>
                    <a:cubicBezTo>
                      <a:pt x="6668" y="25517"/>
                      <a:pt x="10054" y="26920"/>
                      <a:pt x="13584" y="269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44" name="任意多边形: 形状 69343">
                <a:extLst>
                  <a:ext uri="{FF2B5EF4-FFF2-40B4-BE49-F238E27FC236}">
                    <a16:creationId xmlns:a16="http://schemas.microsoft.com/office/drawing/2014/main" id="{70428C4B-5A93-4751-F128-C0014DB34688}"/>
                  </a:ext>
                </a:extLst>
              </p:cNvPr>
              <p:cNvSpPr/>
              <p:nvPr/>
            </p:nvSpPr>
            <p:spPr>
              <a:xfrm>
                <a:off x="6241527" y="3557786"/>
                <a:ext cx="26623" cy="26623"/>
              </a:xfrm>
              <a:custGeom>
                <a:avLst/>
                <a:gdLst>
                  <a:gd name="connsiteX0" fmla="*/ 13757 w 26623"/>
                  <a:gd name="connsiteY0" fmla="*/ 26923 h 26623"/>
                  <a:gd name="connsiteX1" fmla="*/ 23170 w 26623"/>
                  <a:gd name="connsiteY1" fmla="*/ 23024 h 26623"/>
                  <a:gd name="connsiteX2" fmla="*/ 27069 w 26623"/>
                  <a:gd name="connsiteY2" fmla="*/ 13612 h 26623"/>
                  <a:gd name="connsiteX3" fmla="*/ 23170 w 26623"/>
                  <a:gd name="connsiteY3" fmla="*/ 4199 h 26623"/>
                  <a:gd name="connsiteX4" fmla="*/ 13757 w 26623"/>
                  <a:gd name="connsiteY4" fmla="*/ 300 h 26623"/>
                  <a:gd name="connsiteX5" fmla="*/ 4344 w 26623"/>
                  <a:gd name="connsiteY5" fmla="*/ 4199 h 26623"/>
                  <a:gd name="connsiteX6" fmla="*/ 445 w 26623"/>
                  <a:gd name="connsiteY6" fmla="*/ 13612 h 26623"/>
                  <a:gd name="connsiteX7" fmla="*/ 4344 w 26623"/>
                  <a:gd name="connsiteY7" fmla="*/ 23024 h 26623"/>
                  <a:gd name="connsiteX8" fmla="*/ 13757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23"/>
                    </a:moveTo>
                    <a:cubicBezTo>
                      <a:pt x="17287" y="26923"/>
                      <a:pt x="20673" y="25521"/>
                      <a:pt x="23170" y="23024"/>
                    </a:cubicBezTo>
                    <a:cubicBezTo>
                      <a:pt x="25666" y="20528"/>
                      <a:pt x="27069" y="17142"/>
                      <a:pt x="27069" y="13612"/>
                    </a:cubicBezTo>
                    <a:cubicBezTo>
                      <a:pt x="27069" y="10081"/>
                      <a:pt x="25666" y="6695"/>
                      <a:pt x="23170" y="4199"/>
                    </a:cubicBezTo>
                    <a:cubicBezTo>
                      <a:pt x="20673" y="1703"/>
                      <a:pt x="17287" y="300"/>
                      <a:pt x="13757" y="300"/>
                    </a:cubicBezTo>
                    <a:cubicBezTo>
                      <a:pt x="10227" y="300"/>
                      <a:pt x="6840" y="1703"/>
                      <a:pt x="4344" y="4199"/>
                    </a:cubicBezTo>
                    <a:cubicBezTo>
                      <a:pt x="1848" y="6695"/>
                      <a:pt x="445" y="10081"/>
                      <a:pt x="445" y="13612"/>
                    </a:cubicBezTo>
                    <a:cubicBezTo>
                      <a:pt x="445" y="17142"/>
                      <a:pt x="1848" y="20528"/>
                      <a:pt x="4344" y="23024"/>
                    </a:cubicBezTo>
                    <a:cubicBezTo>
                      <a:pt x="6840" y="25521"/>
                      <a:pt x="10227" y="26923"/>
                      <a:pt x="13757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45" name="任意多边形: 形状 69344">
                <a:extLst>
                  <a:ext uri="{FF2B5EF4-FFF2-40B4-BE49-F238E27FC236}">
                    <a16:creationId xmlns:a16="http://schemas.microsoft.com/office/drawing/2014/main" id="{B8EEAF7F-E8FC-7324-769F-41054739DFB2}"/>
                  </a:ext>
                </a:extLst>
              </p:cNvPr>
              <p:cNvSpPr/>
              <p:nvPr/>
            </p:nvSpPr>
            <p:spPr>
              <a:xfrm>
                <a:off x="7053759" y="4729769"/>
                <a:ext cx="26623" cy="26623"/>
              </a:xfrm>
              <a:custGeom>
                <a:avLst/>
                <a:gdLst>
                  <a:gd name="connsiteX0" fmla="*/ 13825 w 26623"/>
                  <a:gd name="connsiteY0" fmla="*/ 27022 h 26623"/>
                  <a:gd name="connsiteX1" fmla="*/ 23238 w 26623"/>
                  <a:gd name="connsiteY1" fmla="*/ 23123 h 26623"/>
                  <a:gd name="connsiteX2" fmla="*/ 27137 w 26623"/>
                  <a:gd name="connsiteY2" fmla="*/ 13710 h 26623"/>
                  <a:gd name="connsiteX3" fmla="*/ 23238 w 26623"/>
                  <a:gd name="connsiteY3" fmla="*/ 4297 h 26623"/>
                  <a:gd name="connsiteX4" fmla="*/ 13825 w 26623"/>
                  <a:gd name="connsiteY4" fmla="*/ 398 h 26623"/>
                  <a:gd name="connsiteX5" fmla="*/ 4412 w 26623"/>
                  <a:gd name="connsiteY5" fmla="*/ 4297 h 26623"/>
                  <a:gd name="connsiteX6" fmla="*/ 514 w 26623"/>
                  <a:gd name="connsiteY6" fmla="*/ 13710 h 26623"/>
                  <a:gd name="connsiteX7" fmla="*/ 4412 w 26623"/>
                  <a:gd name="connsiteY7" fmla="*/ 23123 h 26623"/>
                  <a:gd name="connsiteX8" fmla="*/ 13825 w 26623"/>
                  <a:gd name="connsiteY8" fmla="*/ 270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7022"/>
                    </a:moveTo>
                    <a:cubicBezTo>
                      <a:pt x="17355" y="27022"/>
                      <a:pt x="20742" y="25619"/>
                      <a:pt x="23238" y="23123"/>
                    </a:cubicBezTo>
                    <a:cubicBezTo>
                      <a:pt x="25734" y="20626"/>
                      <a:pt x="27137" y="17240"/>
                      <a:pt x="27137" y="13710"/>
                    </a:cubicBezTo>
                    <a:cubicBezTo>
                      <a:pt x="27137" y="10180"/>
                      <a:pt x="25734" y="6794"/>
                      <a:pt x="23238" y="4297"/>
                    </a:cubicBezTo>
                    <a:cubicBezTo>
                      <a:pt x="20742" y="1801"/>
                      <a:pt x="17355" y="398"/>
                      <a:pt x="13825" y="398"/>
                    </a:cubicBezTo>
                    <a:cubicBezTo>
                      <a:pt x="10295" y="398"/>
                      <a:pt x="6909" y="1801"/>
                      <a:pt x="4412" y="4297"/>
                    </a:cubicBezTo>
                    <a:cubicBezTo>
                      <a:pt x="1916" y="6794"/>
                      <a:pt x="514" y="10180"/>
                      <a:pt x="514" y="13710"/>
                    </a:cubicBezTo>
                    <a:cubicBezTo>
                      <a:pt x="514" y="17240"/>
                      <a:pt x="1916" y="20626"/>
                      <a:pt x="4412" y="23123"/>
                    </a:cubicBezTo>
                    <a:cubicBezTo>
                      <a:pt x="6909" y="25619"/>
                      <a:pt x="10295" y="27022"/>
                      <a:pt x="13825" y="270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46" name="任意多边形: 形状 69345">
                <a:extLst>
                  <a:ext uri="{FF2B5EF4-FFF2-40B4-BE49-F238E27FC236}">
                    <a16:creationId xmlns:a16="http://schemas.microsoft.com/office/drawing/2014/main" id="{D802932B-9E60-15C1-2E3F-BCD90FD008C2}"/>
                  </a:ext>
                </a:extLst>
              </p:cNvPr>
              <p:cNvSpPr/>
              <p:nvPr/>
            </p:nvSpPr>
            <p:spPr>
              <a:xfrm>
                <a:off x="4811377" y="3384227"/>
                <a:ext cx="26623" cy="26623"/>
              </a:xfrm>
              <a:custGeom>
                <a:avLst/>
                <a:gdLst>
                  <a:gd name="connsiteX0" fmla="*/ 13637 w 26623"/>
                  <a:gd name="connsiteY0" fmla="*/ 26909 h 26623"/>
                  <a:gd name="connsiteX1" fmla="*/ 23050 w 26623"/>
                  <a:gd name="connsiteY1" fmla="*/ 23010 h 26623"/>
                  <a:gd name="connsiteX2" fmla="*/ 26948 w 26623"/>
                  <a:gd name="connsiteY2" fmla="*/ 13597 h 26623"/>
                  <a:gd name="connsiteX3" fmla="*/ 23050 w 26623"/>
                  <a:gd name="connsiteY3" fmla="*/ 4184 h 26623"/>
                  <a:gd name="connsiteX4" fmla="*/ 13637 w 26623"/>
                  <a:gd name="connsiteY4" fmla="*/ 285 h 26623"/>
                  <a:gd name="connsiteX5" fmla="*/ 4224 w 26623"/>
                  <a:gd name="connsiteY5" fmla="*/ 4184 h 26623"/>
                  <a:gd name="connsiteX6" fmla="*/ 325 w 26623"/>
                  <a:gd name="connsiteY6" fmla="*/ 13597 h 26623"/>
                  <a:gd name="connsiteX7" fmla="*/ 4224 w 26623"/>
                  <a:gd name="connsiteY7" fmla="*/ 23010 h 26623"/>
                  <a:gd name="connsiteX8" fmla="*/ 13637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909"/>
                    </a:moveTo>
                    <a:cubicBezTo>
                      <a:pt x="17167" y="26909"/>
                      <a:pt x="20553" y="25506"/>
                      <a:pt x="23050" y="23010"/>
                    </a:cubicBezTo>
                    <a:cubicBezTo>
                      <a:pt x="25546" y="20513"/>
                      <a:pt x="26948" y="17127"/>
                      <a:pt x="26948" y="13597"/>
                    </a:cubicBezTo>
                    <a:cubicBezTo>
                      <a:pt x="26948" y="10067"/>
                      <a:pt x="25546" y="6681"/>
                      <a:pt x="23050" y="4184"/>
                    </a:cubicBezTo>
                    <a:cubicBezTo>
                      <a:pt x="20553" y="1688"/>
                      <a:pt x="17167" y="285"/>
                      <a:pt x="13637" y="285"/>
                    </a:cubicBezTo>
                    <a:cubicBezTo>
                      <a:pt x="10107" y="285"/>
                      <a:pt x="6720" y="1688"/>
                      <a:pt x="4224" y="4184"/>
                    </a:cubicBezTo>
                    <a:cubicBezTo>
                      <a:pt x="1728" y="6681"/>
                      <a:pt x="325" y="10067"/>
                      <a:pt x="325" y="13597"/>
                    </a:cubicBezTo>
                    <a:cubicBezTo>
                      <a:pt x="325" y="17127"/>
                      <a:pt x="1728" y="20513"/>
                      <a:pt x="4224" y="23010"/>
                    </a:cubicBezTo>
                    <a:cubicBezTo>
                      <a:pt x="6720" y="25506"/>
                      <a:pt x="10107" y="26909"/>
                      <a:pt x="13637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47" name="任意多边形: 形状 69346">
                <a:extLst>
                  <a:ext uri="{FF2B5EF4-FFF2-40B4-BE49-F238E27FC236}">
                    <a16:creationId xmlns:a16="http://schemas.microsoft.com/office/drawing/2014/main" id="{095C2DDF-E3F3-8018-96D5-92F338B67935}"/>
                  </a:ext>
                </a:extLst>
              </p:cNvPr>
              <p:cNvSpPr/>
              <p:nvPr/>
            </p:nvSpPr>
            <p:spPr>
              <a:xfrm>
                <a:off x="4711972" y="3712708"/>
                <a:ext cx="26623" cy="26623"/>
              </a:xfrm>
              <a:custGeom>
                <a:avLst/>
                <a:gdLst>
                  <a:gd name="connsiteX0" fmla="*/ 13628 w 26623"/>
                  <a:gd name="connsiteY0" fmla="*/ 26936 h 26623"/>
                  <a:gd name="connsiteX1" fmla="*/ 23041 w 26623"/>
                  <a:gd name="connsiteY1" fmla="*/ 23037 h 26623"/>
                  <a:gd name="connsiteX2" fmla="*/ 26940 w 26623"/>
                  <a:gd name="connsiteY2" fmla="*/ 13625 h 26623"/>
                  <a:gd name="connsiteX3" fmla="*/ 23041 w 26623"/>
                  <a:gd name="connsiteY3" fmla="*/ 4212 h 26623"/>
                  <a:gd name="connsiteX4" fmla="*/ 13628 w 26623"/>
                  <a:gd name="connsiteY4" fmla="*/ 313 h 26623"/>
                  <a:gd name="connsiteX5" fmla="*/ 4216 w 26623"/>
                  <a:gd name="connsiteY5" fmla="*/ 4212 h 26623"/>
                  <a:gd name="connsiteX6" fmla="*/ 317 w 26623"/>
                  <a:gd name="connsiteY6" fmla="*/ 13625 h 26623"/>
                  <a:gd name="connsiteX7" fmla="*/ 4216 w 26623"/>
                  <a:gd name="connsiteY7" fmla="*/ 23037 h 26623"/>
                  <a:gd name="connsiteX8" fmla="*/ 13628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6936"/>
                    </a:moveTo>
                    <a:cubicBezTo>
                      <a:pt x="17159" y="26936"/>
                      <a:pt x="20545" y="25534"/>
                      <a:pt x="23041" y="23037"/>
                    </a:cubicBezTo>
                    <a:cubicBezTo>
                      <a:pt x="25537" y="20541"/>
                      <a:pt x="26940" y="17155"/>
                      <a:pt x="26940" y="13625"/>
                    </a:cubicBezTo>
                    <a:cubicBezTo>
                      <a:pt x="26940" y="10094"/>
                      <a:pt x="25537" y="6708"/>
                      <a:pt x="23041" y="4212"/>
                    </a:cubicBezTo>
                    <a:cubicBezTo>
                      <a:pt x="20545" y="1716"/>
                      <a:pt x="17159" y="313"/>
                      <a:pt x="13628" y="313"/>
                    </a:cubicBezTo>
                    <a:cubicBezTo>
                      <a:pt x="10098" y="313"/>
                      <a:pt x="6712" y="1716"/>
                      <a:pt x="4216" y="4212"/>
                    </a:cubicBezTo>
                    <a:cubicBezTo>
                      <a:pt x="1719" y="6708"/>
                      <a:pt x="317" y="10094"/>
                      <a:pt x="317" y="13625"/>
                    </a:cubicBezTo>
                    <a:cubicBezTo>
                      <a:pt x="317" y="17155"/>
                      <a:pt x="1719" y="20541"/>
                      <a:pt x="4216" y="23037"/>
                    </a:cubicBezTo>
                    <a:cubicBezTo>
                      <a:pt x="6712" y="25534"/>
                      <a:pt x="10098" y="26936"/>
                      <a:pt x="13628" y="269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48" name="任意多边形: 形状 69347">
                <a:extLst>
                  <a:ext uri="{FF2B5EF4-FFF2-40B4-BE49-F238E27FC236}">
                    <a16:creationId xmlns:a16="http://schemas.microsoft.com/office/drawing/2014/main" id="{564E94B8-7FB2-1882-8ABD-716DAFDF45C8}"/>
                  </a:ext>
                </a:extLst>
              </p:cNvPr>
              <p:cNvSpPr/>
              <p:nvPr/>
            </p:nvSpPr>
            <p:spPr>
              <a:xfrm>
                <a:off x="6110893" y="3927229"/>
                <a:ext cx="26623" cy="26623"/>
              </a:xfrm>
              <a:custGeom>
                <a:avLst/>
                <a:gdLst>
                  <a:gd name="connsiteX0" fmla="*/ 13746 w 26623"/>
                  <a:gd name="connsiteY0" fmla="*/ 26954 h 26623"/>
                  <a:gd name="connsiteX1" fmla="*/ 23159 w 26623"/>
                  <a:gd name="connsiteY1" fmla="*/ 23055 h 26623"/>
                  <a:gd name="connsiteX2" fmla="*/ 27058 w 26623"/>
                  <a:gd name="connsiteY2" fmla="*/ 13643 h 26623"/>
                  <a:gd name="connsiteX3" fmla="*/ 23159 w 26623"/>
                  <a:gd name="connsiteY3" fmla="*/ 4230 h 26623"/>
                  <a:gd name="connsiteX4" fmla="*/ 13746 w 26623"/>
                  <a:gd name="connsiteY4" fmla="*/ 331 h 26623"/>
                  <a:gd name="connsiteX5" fmla="*/ 4333 w 26623"/>
                  <a:gd name="connsiteY5" fmla="*/ 4230 h 26623"/>
                  <a:gd name="connsiteX6" fmla="*/ 434 w 26623"/>
                  <a:gd name="connsiteY6" fmla="*/ 13643 h 26623"/>
                  <a:gd name="connsiteX7" fmla="*/ 4333 w 26623"/>
                  <a:gd name="connsiteY7" fmla="*/ 23055 h 26623"/>
                  <a:gd name="connsiteX8" fmla="*/ 13746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54"/>
                    </a:moveTo>
                    <a:cubicBezTo>
                      <a:pt x="17276" y="26954"/>
                      <a:pt x="20662" y="25552"/>
                      <a:pt x="23159" y="23055"/>
                    </a:cubicBezTo>
                    <a:cubicBezTo>
                      <a:pt x="25655" y="20559"/>
                      <a:pt x="27058" y="17173"/>
                      <a:pt x="27058" y="13643"/>
                    </a:cubicBezTo>
                    <a:cubicBezTo>
                      <a:pt x="27058" y="10112"/>
                      <a:pt x="25655" y="6726"/>
                      <a:pt x="23159" y="4230"/>
                    </a:cubicBezTo>
                    <a:cubicBezTo>
                      <a:pt x="20662" y="1734"/>
                      <a:pt x="17276" y="331"/>
                      <a:pt x="13746" y="331"/>
                    </a:cubicBezTo>
                    <a:cubicBezTo>
                      <a:pt x="10216" y="331"/>
                      <a:pt x="6830" y="1734"/>
                      <a:pt x="4333" y="4230"/>
                    </a:cubicBezTo>
                    <a:cubicBezTo>
                      <a:pt x="1837" y="6726"/>
                      <a:pt x="434" y="10112"/>
                      <a:pt x="434" y="13643"/>
                    </a:cubicBezTo>
                    <a:cubicBezTo>
                      <a:pt x="434" y="17173"/>
                      <a:pt x="1837" y="20559"/>
                      <a:pt x="4333" y="23055"/>
                    </a:cubicBezTo>
                    <a:cubicBezTo>
                      <a:pt x="6830" y="25552"/>
                      <a:pt x="10216" y="26954"/>
                      <a:pt x="13746" y="2695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49" name="任意多边形: 形状 69348">
                <a:extLst>
                  <a:ext uri="{FF2B5EF4-FFF2-40B4-BE49-F238E27FC236}">
                    <a16:creationId xmlns:a16="http://schemas.microsoft.com/office/drawing/2014/main" id="{381CBA77-04CC-3C8C-AB4B-712ECE7F6D50}"/>
                  </a:ext>
                </a:extLst>
              </p:cNvPr>
              <p:cNvSpPr/>
              <p:nvPr/>
            </p:nvSpPr>
            <p:spPr>
              <a:xfrm>
                <a:off x="4288590" y="3341806"/>
                <a:ext cx="26623" cy="26623"/>
              </a:xfrm>
              <a:custGeom>
                <a:avLst/>
                <a:gdLst>
                  <a:gd name="connsiteX0" fmla="*/ 13593 w 26623"/>
                  <a:gd name="connsiteY0" fmla="*/ 26905 h 26623"/>
                  <a:gd name="connsiteX1" fmla="*/ 23006 w 26623"/>
                  <a:gd name="connsiteY1" fmla="*/ 23006 h 26623"/>
                  <a:gd name="connsiteX2" fmla="*/ 26905 w 26623"/>
                  <a:gd name="connsiteY2" fmla="*/ 13593 h 26623"/>
                  <a:gd name="connsiteX3" fmla="*/ 23006 w 26623"/>
                  <a:gd name="connsiteY3" fmla="*/ 4181 h 26623"/>
                  <a:gd name="connsiteX4" fmla="*/ 13593 w 26623"/>
                  <a:gd name="connsiteY4" fmla="*/ 282 h 26623"/>
                  <a:gd name="connsiteX5" fmla="*/ 4180 w 26623"/>
                  <a:gd name="connsiteY5" fmla="*/ 4181 h 26623"/>
                  <a:gd name="connsiteX6" fmla="*/ 281 w 26623"/>
                  <a:gd name="connsiteY6" fmla="*/ 13593 h 26623"/>
                  <a:gd name="connsiteX7" fmla="*/ 4180 w 26623"/>
                  <a:gd name="connsiteY7" fmla="*/ 23006 h 26623"/>
                  <a:gd name="connsiteX8" fmla="*/ 13593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3" y="26905"/>
                    </a:moveTo>
                    <a:cubicBezTo>
                      <a:pt x="17123" y="26905"/>
                      <a:pt x="20509" y="25502"/>
                      <a:pt x="23006" y="23006"/>
                    </a:cubicBezTo>
                    <a:cubicBezTo>
                      <a:pt x="25502" y="20510"/>
                      <a:pt x="26905" y="17124"/>
                      <a:pt x="26905" y="13593"/>
                    </a:cubicBezTo>
                    <a:cubicBezTo>
                      <a:pt x="26905" y="10063"/>
                      <a:pt x="25502" y="6677"/>
                      <a:pt x="23006" y="4181"/>
                    </a:cubicBezTo>
                    <a:cubicBezTo>
                      <a:pt x="20509" y="1684"/>
                      <a:pt x="17123" y="282"/>
                      <a:pt x="13593" y="282"/>
                    </a:cubicBezTo>
                    <a:cubicBezTo>
                      <a:pt x="10063" y="282"/>
                      <a:pt x="6676" y="1684"/>
                      <a:pt x="4180" y="4181"/>
                    </a:cubicBezTo>
                    <a:cubicBezTo>
                      <a:pt x="1684" y="6677"/>
                      <a:pt x="281" y="10063"/>
                      <a:pt x="281" y="13593"/>
                    </a:cubicBezTo>
                    <a:cubicBezTo>
                      <a:pt x="281" y="17124"/>
                      <a:pt x="1684" y="20510"/>
                      <a:pt x="4180" y="23006"/>
                    </a:cubicBezTo>
                    <a:cubicBezTo>
                      <a:pt x="6676" y="25502"/>
                      <a:pt x="10063" y="26905"/>
                      <a:pt x="13593" y="269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50" name="任意多边形: 形状 69349">
                <a:extLst>
                  <a:ext uri="{FF2B5EF4-FFF2-40B4-BE49-F238E27FC236}">
                    <a16:creationId xmlns:a16="http://schemas.microsoft.com/office/drawing/2014/main" id="{AA6CBE80-7488-422F-5075-4FCC642C70F8}"/>
                  </a:ext>
                </a:extLst>
              </p:cNvPr>
              <p:cNvSpPr/>
              <p:nvPr/>
            </p:nvSpPr>
            <p:spPr>
              <a:xfrm>
                <a:off x="6836609" y="2542972"/>
                <a:ext cx="26623" cy="26623"/>
              </a:xfrm>
              <a:custGeom>
                <a:avLst/>
                <a:gdLst>
                  <a:gd name="connsiteX0" fmla="*/ 13807 w 26623"/>
                  <a:gd name="connsiteY0" fmla="*/ 26838 h 26623"/>
                  <a:gd name="connsiteX1" fmla="*/ 23220 w 26623"/>
                  <a:gd name="connsiteY1" fmla="*/ 22939 h 26623"/>
                  <a:gd name="connsiteX2" fmla="*/ 27119 w 26623"/>
                  <a:gd name="connsiteY2" fmla="*/ 13526 h 26623"/>
                  <a:gd name="connsiteX3" fmla="*/ 23220 w 26623"/>
                  <a:gd name="connsiteY3" fmla="*/ 4114 h 26623"/>
                  <a:gd name="connsiteX4" fmla="*/ 13807 w 26623"/>
                  <a:gd name="connsiteY4" fmla="*/ 215 h 26623"/>
                  <a:gd name="connsiteX5" fmla="*/ 4394 w 26623"/>
                  <a:gd name="connsiteY5" fmla="*/ 4114 h 26623"/>
                  <a:gd name="connsiteX6" fmla="*/ 495 w 26623"/>
                  <a:gd name="connsiteY6" fmla="*/ 13526 h 26623"/>
                  <a:gd name="connsiteX7" fmla="*/ 4394 w 26623"/>
                  <a:gd name="connsiteY7" fmla="*/ 22939 h 26623"/>
                  <a:gd name="connsiteX8" fmla="*/ 13807 w 26623"/>
                  <a:gd name="connsiteY8" fmla="*/ 268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838"/>
                    </a:moveTo>
                    <a:cubicBezTo>
                      <a:pt x="17337" y="26838"/>
                      <a:pt x="20723" y="25435"/>
                      <a:pt x="23220" y="22939"/>
                    </a:cubicBezTo>
                    <a:cubicBezTo>
                      <a:pt x="25716" y="20443"/>
                      <a:pt x="27119" y="17057"/>
                      <a:pt x="27119" y="13526"/>
                    </a:cubicBezTo>
                    <a:cubicBezTo>
                      <a:pt x="27119" y="9996"/>
                      <a:pt x="25716" y="6610"/>
                      <a:pt x="23220" y="4114"/>
                    </a:cubicBezTo>
                    <a:cubicBezTo>
                      <a:pt x="20723" y="1617"/>
                      <a:pt x="17337" y="215"/>
                      <a:pt x="13807" y="215"/>
                    </a:cubicBezTo>
                    <a:cubicBezTo>
                      <a:pt x="10277" y="215"/>
                      <a:pt x="6890" y="1617"/>
                      <a:pt x="4394" y="4114"/>
                    </a:cubicBezTo>
                    <a:cubicBezTo>
                      <a:pt x="1898" y="6610"/>
                      <a:pt x="495" y="9996"/>
                      <a:pt x="495" y="13526"/>
                    </a:cubicBezTo>
                    <a:cubicBezTo>
                      <a:pt x="495" y="17057"/>
                      <a:pt x="1898" y="20443"/>
                      <a:pt x="4394" y="22939"/>
                    </a:cubicBezTo>
                    <a:cubicBezTo>
                      <a:pt x="6890" y="25435"/>
                      <a:pt x="10277" y="26838"/>
                      <a:pt x="13807" y="268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51" name="任意多边形: 形状 69350">
                <a:extLst>
                  <a:ext uri="{FF2B5EF4-FFF2-40B4-BE49-F238E27FC236}">
                    <a16:creationId xmlns:a16="http://schemas.microsoft.com/office/drawing/2014/main" id="{4FFB7107-07F6-462C-07C8-42FB1F97027C}"/>
                  </a:ext>
                </a:extLst>
              </p:cNvPr>
              <p:cNvSpPr/>
              <p:nvPr/>
            </p:nvSpPr>
            <p:spPr>
              <a:xfrm>
                <a:off x="4674259" y="1899933"/>
                <a:ext cx="26623" cy="26623"/>
              </a:xfrm>
              <a:custGeom>
                <a:avLst/>
                <a:gdLst>
                  <a:gd name="connsiteX0" fmla="*/ 13625 w 26623"/>
                  <a:gd name="connsiteY0" fmla="*/ 26784 h 26623"/>
                  <a:gd name="connsiteX1" fmla="*/ 23038 w 26623"/>
                  <a:gd name="connsiteY1" fmla="*/ 22885 h 26623"/>
                  <a:gd name="connsiteX2" fmla="*/ 26937 w 26623"/>
                  <a:gd name="connsiteY2" fmla="*/ 13472 h 26623"/>
                  <a:gd name="connsiteX3" fmla="*/ 23038 w 26623"/>
                  <a:gd name="connsiteY3" fmla="*/ 4060 h 26623"/>
                  <a:gd name="connsiteX4" fmla="*/ 13625 w 26623"/>
                  <a:gd name="connsiteY4" fmla="*/ 161 h 26623"/>
                  <a:gd name="connsiteX5" fmla="*/ 4213 w 26623"/>
                  <a:gd name="connsiteY5" fmla="*/ 4060 h 26623"/>
                  <a:gd name="connsiteX6" fmla="*/ 314 w 26623"/>
                  <a:gd name="connsiteY6" fmla="*/ 13472 h 26623"/>
                  <a:gd name="connsiteX7" fmla="*/ 4213 w 26623"/>
                  <a:gd name="connsiteY7" fmla="*/ 22885 h 26623"/>
                  <a:gd name="connsiteX8" fmla="*/ 13625 w 26623"/>
                  <a:gd name="connsiteY8" fmla="*/ 267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5" y="26784"/>
                    </a:moveTo>
                    <a:cubicBezTo>
                      <a:pt x="17156" y="26784"/>
                      <a:pt x="20542" y="25381"/>
                      <a:pt x="23038" y="22885"/>
                    </a:cubicBezTo>
                    <a:cubicBezTo>
                      <a:pt x="25534" y="20389"/>
                      <a:pt x="26937" y="17003"/>
                      <a:pt x="26937" y="13472"/>
                    </a:cubicBezTo>
                    <a:cubicBezTo>
                      <a:pt x="26937" y="9942"/>
                      <a:pt x="25534" y="6556"/>
                      <a:pt x="23038" y="4060"/>
                    </a:cubicBezTo>
                    <a:cubicBezTo>
                      <a:pt x="20542" y="1563"/>
                      <a:pt x="17156" y="161"/>
                      <a:pt x="13625" y="161"/>
                    </a:cubicBezTo>
                    <a:cubicBezTo>
                      <a:pt x="10095" y="161"/>
                      <a:pt x="6709" y="1563"/>
                      <a:pt x="4213" y="4060"/>
                    </a:cubicBezTo>
                    <a:cubicBezTo>
                      <a:pt x="1716" y="6556"/>
                      <a:pt x="314" y="9942"/>
                      <a:pt x="314" y="13472"/>
                    </a:cubicBezTo>
                    <a:cubicBezTo>
                      <a:pt x="314" y="17003"/>
                      <a:pt x="1716" y="20389"/>
                      <a:pt x="4213" y="22885"/>
                    </a:cubicBezTo>
                    <a:cubicBezTo>
                      <a:pt x="6709" y="25381"/>
                      <a:pt x="10095" y="26784"/>
                      <a:pt x="13625" y="2678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52" name="任意多边形: 形状 69351">
                <a:extLst>
                  <a:ext uri="{FF2B5EF4-FFF2-40B4-BE49-F238E27FC236}">
                    <a16:creationId xmlns:a16="http://schemas.microsoft.com/office/drawing/2014/main" id="{DE5CA4F4-C4C0-917F-9F76-67B200A79CF4}"/>
                  </a:ext>
                </a:extLst>
              </p:cNvPr>
              <p:cNvSpPr/>
              <p:nvPr/>
            </p:nvSpPr>
            <p:spPr>
              <a:xfrm>
                <a:off x="4660722" y="3681003"/>
                <a:ext cx="26623" cy="26623"/>
              </a:xfrm>
              <a:custGeom>
                <a:avLst/>
                <a:gdLst>
                  <a:gd name="connsiteX0" fmla="*/ 13624 w 26623"/>
                  <a:gd name="connsiteY0" fmla="*/ 26933 h 26623"/>
                  <a:gd name="connsiteX1" fmla="*/ 23037 w 26623"/>
                  <a:gd name="connsiteY1" fmla="*/ 23035 h 26623"/>
                  <a:gd name="connsiteX2" fmla="*/ 26936 w 26623"/>
                  <a:gd name="connsiteY2" fmla="*/ 13622 h 26623"/>
                  <a:gd name="connsiteX3" fmla="*/ 23037 w 26623"/>
                  <a:gd name="connsiteY3" fmla="*/ 4209 h 26623"/>
                  <a:gd name="connsiteX4" fmla="*/ 13624 w 26623"/>
                  <a:gd name="connsiteY4" fmla="*/ 310 h 26623"/>
                  <a:gd name="connsiteX5" fmla="*/ 4211 w 26623"/>
                  <a:gd name="connsiteY5" fmla="*/ 4209 h 26623"/>
                  <a:gd name="connsiteX6" fmla="*/ 313 w 26623"/>
                  <a:gd name="connsiteY6" fmla="*/ 13622 h 26623"/>
                  <a:gd name="connsiteX7" fmla="*/ 4211 w 26623"/>
                  <a:gd name="connsiteY7" fmla="*/ 23035 h 26623"/>
                  <a:gd name="connsiteX8" fmla="*/ 13624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933"/>
                    </a:moveTo>
                    <a:cubicBezTo>
                      <a:pt x="17154" y="26933"/>
                      <a:pt x="20541" y="25531"/>
                      <a:pt x="23037" y="23035"/>
                    </a:cubicBezTo>
                    <a:cubicBezTo>
                      <a:pt x="25533" y="20538"/>
                      <a:pt x="26936" y="17152"/>
                      <a:pt x="26936" y="13622"/>
                    </a:cubicBezTo>
                    <a:cubicBezTo>
                      <a:pt x="26936" y="10092"/>
                      <a:pt x="25533" y="6705"/>
                      <a:pt x="23037" y="4209"/>
                    </a:cubicBezTo>
                    <a:cubicBezTo>
                      <a:pt x="20541" y="1713"/>
                      <a:pt x="17154" y="310"/>
                      <a:pt x="13624" y="310"/>
                    </a:cubicBezTo>
                    <a:cubicBezTo>
                      <a:pt x="10094" y="310"/>
                      <a:pt x="6708" y="1713"/>
                      <a:pt x="4211" y="4209"/>
                    </a:cubicBezTo>
                    <a:cubicBezTo>
                      <a:pt x="1715" y="6705"/>
                      <a:pt x="313" y="10092"/>
                      <a:pt x="313" y="13622"/>
                    </a:cubicBezTo>
                    <a:cubicBezTo>
                      <a:pt x="313" y="17152"/>
                      <a:pt x="1715" y="20538"/>
                      <a:pt x="4211" y="23035"/>
                    </a:cubicBezTo>
                    <a:cubicBezTo>
                      <a:pt x="6708" y="25531"/>
                      <a:pt x="10094" y="26933"/>
                      <a:pt x="13624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53" name="任意多边形: 形状 69352">
                <a:extLst>
                  <a:ext uri="{FF2B5EF4-FFF2-40B4-BE49-F238E27FC236}">
                    <a16:creationId xmlns:a16="http://schemas.microsoft.com/office/drawing/2014/main" id="{2225E258-080A-7651-DA75-2C48270FC492}"/>
                  </a:ext>
                </a:extLst>
              </p:cNvPr>
              <p:cNvSpPr/>
              <p:nvPr/>
            </p:nvSpPr>
            <p:spPr>
              <a:xfrm>
                <a:off x="5432522" y="3886776"/>
                <a:ext cx="26623" cy="26623"/>
              </a:xfrm>
              <a:custGeom>
                <a:avLst/>
                <a:gdLst>
                  <a:gd name="connsiteX0" fmla="*/ 13689 w 26623"/>
                  <a:gd name="connsiteY0" fmla="*/ 26951 h 26623"/>
                  <a:gd name="connsiteX1" fmla="*/ 23102 w 26623"/>
                  <a:gd name="connsiteY1" fmla="*/ 23052 h 26623"/>
                  <a:gd name="connsiteX2" fmla="*/ 27001 w 26623"/>
                  <a:gd name="connsiteY2" fmla="*/ 13639 h 26623"/>
                  <a:gd name="connsiteX3" fmla="*/ 23102 w 26623"/>
                  <a:gd name="connsiteY3" fmla="*/ 4226 h 26623"/>
                  <a:gd name="connsiteX4" fmla="*/ 13689 w 26623"/>
                  <a:gd name="connsiteY4" fmla="*/ 328 h 26623"/>
                  <a:gd name="connsiteX5" fmla="*/ 4276 w 26623"/>
                  <a:gd name="connsiteY5" fmla="*/ 4226 h 26623"/>
                  <a:gd name="connsiteX6" fmla="*/ 377 w 26623"/>
                  <a:gd name="connsiteY6" fmla="*/ 13639 h 26623"/>
                  <a:gd name="connsiteX7" fmla="*/ 4276 w 26623"/>
                  <a:gd name="connsiteY7" fmla="*/ 23052 h 26623"/>
                  <a:gd name="connsiteX8" fmla="*/ 13689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51"/>
                    </a:moveTo>
                    <a:cubicBezTo>
                      <a:pt x="17219" y="26951"/>
                      <a:pt x="20605" y="25548"/>
                      <a:pt x="23102" y="23052"/>
                    </a:cubicBezTo>
                    <a:cubicBezTo>
                      <a:pt x="25598" y="20556"/>
                      <a:pt x="27001" y="17169"/>
                      <a:pt x="27001" y="13639"/>
                    </a:cubicBezTo>
                    <a:cubicBezTo>
                      <a:pt x="27001" y="10109"/>
                      <a:pt x="25598" y="6723"/>
                      <a:pt x="23102" y="4226"/>
                    </a:cubicBezTo>
                    <a:cubicBezTo>
                      <a:pt x="20605" y="1730"/>
                      <a:pt x="17219" y="328"/>
                      <a:pt x="13689" y="328"/>
                    </a:cubicBezTo>
                    <a:cubicBezTo>
                      <a:pt x="10159" y="328"/>
                      <a:pt x="6773" y="1730"/>
                      <a:pt x="4276" y="4226"/>
                    </a:cubicBezTo>
                    <a:cubicBezTo>
                      <a:pt x="1780" y="6723"/>
                      <a:pt x="377" y="10109"/>
                      <a:pt x="377" y="13639"/>
                    </a:cubicBezTo>
                    <a:cubicBezTo>
                      <a:pt x="377" y="17169"/>
                      <a:pt x="1780" y="20556"/>
                      <a:pt x="4276" y="23052"/>
                    </a:cubicBezTo>
                    <a:cubicBezTo>
                      <a:pt x="6773" y="25548"/>
                      <a:pt x="10159" y="26951"/>
                      <a:pt x="13689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54" name="任意多边形: 形状 69353">
                <a:extLst>
                  <a:ext uri="{FF2B5EF4-FFF2-40B4-BE49-F238E27FC236}">
                    <a16:creationId xmlns:a16="http://schemas.microsoft.com/office/drawing/2014/main" id="{2A30B933-DAF2-D51D-1F14-6BDE067DAE66}"/>
                  </a:ext>
                </a:extLst>
              </p:cNvPr>
              <p:cNvSpPr/>
              <p:nvPr/>
            </p:nvSpPr>
            <p:spPr>
              <a:xfrm>
                <a:off x="6802516" y="4465823"/>
                <a:ext cx="26623" cy="26623"/>
              </a:xfrm>
              <a:custGeom>
                <a:avLst/>
                <a:gdLst>
                  <a:gd name="connsiteX0" fmla="*/ 13804 w 26623"/>
                  <a:gd name="connsiteY0" fmla="*/ 26999 h 26623"/>
                  <a:gd name="connsiteX1" fmla="*/ 23217 w 26623"/>
                  <a:gd name="connsiteY1" fmla="*/ 23101 h 26623"/>
                  <a:gd name="connsiteX2" fmla="*/ 27116 w 26623"/>
                  <a:gd name="connsiteY2" fmla="*/ 13688 h 26623"/>
                  <a:gd name="connsiteX3" fmla="*/ 23217 w 26623"/>
                  <a:gd name="connsiteY3" fmla="*/ 4275 h 26623"/>
                  <a:gd name="connsiteX4" fmla="*/ 13804 w 26623"/>
                  <a:gd name="connsiteY4" fmla="*/ 376 h 26623"/>
                  <a:gd name="connsiteX5" fmla="*/ 4391 w 26623"/>
                  <a:gd name="connsiteY5" fmla="*/ 4275 h 26623"/>
                  <a:gd name="connsiteX6" fmla="*/ 492 w 26623"/>
                  <a:gd name="connsiteY6" fmla="*/ 13688 h 26623"/>
                  <a:gd name="connsiteX7" fmla="*/ 4391 w 26623"/>
                  <a:gd name="connsiteY7" fmla="*/ 23101 h 26623"/>
                  <a:gd name="connsiteX8" fmla="*/ 13804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999"/>
                    </a:moveTo>
                    <a:cubicBezTo>
                      <a:pt x="17334" y="26999"/>
                      <a:pt x="20720" y="25597"/>
                      <a:pt x="23217" y="23101"/>
                    </a:cubicBezTo>
                    <a:cubicBezTo>
                      <a:pt x="25713" y="20604"/>
                      <a:pt x="27116" y="17218"/>
                      <a:pt x="27116" y="13688"/>
                    </a:cubicBezTo>
                    <a:cubicBezTo>
                      <a:pt x="27116" y="10158"/>
                      <a:pt x="25713" y="6771"/>
                      <a:pt x="23217" y="4275"/>
                    </a:cubicBezTo>
                    <a:cubicBezTo>
                      <a:pt x="20720" y="1779"/>
                      <a:pt x="17334" y="376"/>
                      <a:pt x="13804" y="376"/>
                    </a:cubicBezTo>
                    <a:cubicBezTo>
                      <a:pt x="10274" y="376"/>
                      <a:pt x="6888" y="1779"/>
                      <a:pt x="4391" y="4275"/>
                    </a:cubicBezTo>
                    <a:cubicBezTo>
                      <a:pt x="1895" y="6771"/>
                      <a:pt x="492" y="10158"/>
                      <a:pt x="492" y="13688"/>
                    </a:cubicBezTo>
                    <a:cubicBezTo>
                      <a:pt x="492" y="17218"/>
                      <a:pt x="1895" y="20604"/>
                      <a:pt x="4391" y="23101"/>
                    </a:cubicBezTo>
                    <a:cubicBezTo>
                      <a:pt x="6888" y="25597"/>
                      <a:pt x="10274" y="26999"/>
                      <a:pt x="13804" y="269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55" name="任意多边形: 形状 69354">
                <a:extLst>
                  <a:ext uri="{FF2B5EF4-FFF2-40B4-BE49-F238E27FC236}">
                    <a16:creationId xmlns:a16="http://schemas.microsoft.com/office/drawing/2014/main" id="{3596ADD8-B70A-FC3E-626F-12CE54511CB2}"/>
                  </a:ext>
                </a:extLst>
              </p:cNvPr>
              <p:cNvSpPr/>
              <p:nvPr/>
            </p:nvSpPr>
            <p:spPr>
              <a:xfrm>
                <a:off x="5137229" y="3564393"/>
                <a:ext cx="26623" cy="26623"/>
              </a:xfrm>
              <a:custGeom>
                <a:avLst/>
                <a:gdLst>
                  <a:gd name="connsiteX0" fmla="*/ 13664 w 26623"/>
                  <a:gd name="connsiteY0" fmla="*/ 26924 h 26623"/>
                  <a:gd name="connsiteX1" fmla="*/ 23077 w 26623"/>
                  <a:gd name="connsiteY1" fmla="*/ 23025 h 26623"/>
                  <a:gd name="connsiteX2" fmla="*/ 26976 w 26623"/>
                  <a:gd name="connsiteY2" fmla="*/ 13612 h 26623"/>
                  <a:gd name="connsiteX3" fmla="*/ 23077 w 26623"/>
                  <a:gd name="connsiteY3" fmla="*/ 4199 h 26623"/>
                  <a:gd name="connsiteX4" fmla="*/ 13664 w 26623"/>
                  <a:gd name="connsiteY4" fmla="*/ 300 h 26623"/>
                  <a:gd name="connsiteX5" fmla="*/ 4251 w 26623"/>
                  <a:gd name="connsiteY5" fmla="*/ 4199 h 26623"/>
                  <a:gd name="connsiteX6" fmla="*/ 353 w 26623"/>
                  <a:gd name="connsiteY6" fmla="*/ 13612 h 26623"/>
                  <a:gd name="connsiteX7" fmla="*/ 4251 w 26623"/>
                  <a:gd name="connsiteY7" fmla="*/ 23025 h 26623"/>
                  <a:gd name="connsiteX8" fmla="*/ 13664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6924"/>
                    </a:moveTo>
                    <a:cubicBezTo>
                      <a:pt x="17194" y="26924"/>
                      <a:pt x="20581" y="25521"/>
                      <a:pt x="23077" y="23025"/>
                    </a:cubicBezTo>
                    <a:cubicBezTo>
                      <a:pt x="25573" y="20529"/>
                      <a:pt x="26976" y="17142"/>
                      <a:pt x="26976" y="13612"/>
                    </a:cubicBezTo>
                    <a:cubicBezTo>
                      <a:pt x="26976" y="10082"/>
                      <a:pt x="25573" y="6696"/>
                      <a:pt x="23077" y="4199"/>
                    </a:cubicBezTo>
                    <a:cubicBezTo>
                      <a:pt x="20581" y="1703"/>
                      <a:pt x="17194" y="300"/>
                      <a:pt x="13664" y="300"/>
                    </a:cubicBezTo>
                    <a:cubicBezTo>
                      <a:pt x="10134" y="300"/>
                      <a:pt x="6748" y="1703"/>
                      <a:pt x="4251" y="4199"/>
                    </a:cubicBezTo>
                    <a:cubicBezTo>
                      <a:pt x="1755" y="6696"/>
                      <a:pt x="353" y="10082"/>
                      <a:pt x="353" y="13612"/>
                    </a:cubicBezTo>
                    <a:cubicBezTo>
                      <a:pt x="353" y="17142"/>
                      <a:pt x="1755" y="20529"/>
                      <a:pt x="4251" y="23025"/>
                    </a:cubicBezTo>
                    <a:cubicBezTo>
                      <a:pt x="6748" y="25521"/>
                      <a:pt x="10134" y="26924"/>
                      <a:pt x="13664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56" name="任意多边形: 形状 69355">
                <a:extLst>
                  <a:ext uri="{FF2B5EF4-FFF2-40B4-BE49-F238E27FC236}">
                    <a16:creationId xmlns:a16="http://schemas.microsoft.com/office/drawing/2014/main" id="{DA46075F-61DE-A748-6D01-8D8D264DD0F2}"/>
                  </a:ext>
                </a:extLst>
              </p:cNvPr>
              <p:cNvSpPr/>
              <p:nvPr/>
            </p:nvSpPr>
            <p:spPr>
              <a:xfrm>
                <a:off x="4461641" y="2024588"/>
                <a:ext cx="26623" cy="26623"/>
              </a:xfrm>
              <a:custGeom>
                <a:avLst/>
                <a:gdLst>
                  <a:gd name="connsiteX0" fmla="*/ 13607 w 26623"/>
                  <a:gd name="connsiteY0" fmla="*/ 26794 h 26623"/>
                  <a:gd name="connsiteX1" fmla="*/ 23020 w 26623"/>
                  <a:gd name="connsiteY1" fmla="*/ 22895 h 26623"/>
                  <a:gd name="connsiteX2" fmla="*/ 26919 w 26623"/>
                  <a:gd name="connsiteY2" fmla="*/ 13483 h 26623"/>
                  <a:gd name="connsiteX3" fmla="*/ 23020 w 26623"/>
                  <a:gd name="connsiteY3" fmla="*/ 4070 h 26623"/>
                  <a:gd name="connsiteX4" fmla="*/ 13607 w 26623"/>
                  <a:gd name="connsiteY4" fmla="*/ 171 h 26623"/>
                  <a:gd name="connsiteX5" fmla="*/ 4195 w 26623"/>
                  <a:gd name="connsiteY5" fmla="*/ 4070 h 26623"/>
                  <a:gd name="connsiteX6" fmla="*/ 296 w 26623"/>
                  <a:gd name="connsiteY6" fmla="*/ 13483 h 26623"/>
                  <a:gd name="connsiteX7" fmla="*/ 4195 w 26623"/>
                  <a:gd name="connsiteY7" fmla="*/ 22895 h 26623"/>
                  <a:gd name="connsiteX8" fmla="*/ 13607 w 26623"/>
                  <a:gd name="connsiteY8" fmla="*/ 267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7" y="26794"/>
                    </a:moveTo>
                    <a:cubicBezTo>
                      <a:pt x="17138" y="26794"/>
                      <a:pt x="20524" y="25392"/>
                      <a:pt x="23020" y="22895"/>
                    </a:cubicBezTo>
                    <a:cubicBezTo>
                      <a:pt x="25516" y="20399"/>
                      <a:pt x="26919" y="17013"/>
                      <a:pt x="26919" y="13483"/>
                    </a:cubicBezTo>
                    <a:cubicBezTo>
                      <a:pt x="26919" y="9952"/>
                      <a:pt x="25516" y="6566"/>
                      <a:pt x="23020" y="4070"/>
                    </a:cubicBezTo>
                    <a:cubicBezTo>
                      <a:pt x="20524" y="1574"/>
                      <a:pt x="17138" y="171"/>
                      <a:pt x="13607" y="171"/>
                    </a:cubicBezTo>
                    <a:cubicBezTo>
                      <a:pt x="10077" y="171"/>
                      <a:pt x="6691" y="1574"/>
                      <a:pt x="4195" y="4070"/>
                    </a:cubicBezTo>
                    <a:cubicBezTo>
                      <a:pt x="1698" y="6566"/>
                      <a:pt x="296" y="9952"/>
                      <a:pt x="296" y="13483"/>
                    </a:cubicBezTo>
                    <a:cubicBezTo>
                      <a:pt x="296" y="17013"/>
                      <a:pt x="1698" y="20399"/>
                      <a:pt x="4195" y="22895"/>
                    </a:cubicBezTo>
                    <a:cubicBezTo>
                      <a:pt x="6691" y="25392"/>
                      <a:pt x="10077" y="26794"/>
                      <a:pt x="13607" y="267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57" name="任意多边形: 形状 69356">
                <a:extLst>
                  <a:ext uri="{FF2B5EF4-FFF2-40B4-BE49-F238E27FC236}">
                    <a16:creationId xmlns:a16="http://schemas.microsoft.com/office/drawing/2014/main" id="{798DEEF1-719D-4B63-5D25-60A448862996}"/>
                  </a:ext>
                </a:extLst>
              </p:cNvPr>
              <p:cNvSpPr/>
              <p:nvPr/>
            </p:nvSpPr>
            <p:spPr>
              <a:xfrm>
                <a:off x="4317661" y="3392730"/>
                <a:ext cx="26623" cy="26623"/>
              </a:xfrm>
              <a:custGeom>
                <a:avLst/>
                <a:gdLst>
                  <a:gd name="connsiteX0" fmla="*/ 13595 w 26623"/>
                  <a:gd name="connsiteY0" fmla="*/ 26909 h 26623"/>
                  <a:gd name="connsiteX1" fmla="*/ 23008 w 26623"/>
                  <a:gd name="connsiteY1" fmla="*/ 23010 h 26623"/>
                  <a:gd name="connsiteX2" fmla="*/ 26907 w 26623"/>
                  <a:gd name="connsiteY2" fmla="*/ 13598 h 26623"/>
                  <a:gd name="connsiteX3" fmla="*/ 23008 w 26623"/>
                  <a:gd name="connsiteY3" fmla="*/ 4185 h 26623"/>
                  <a:gd name="connsiteX4" fmla="*/ 13595 w 26623"/>
                  <a:gd name="connsiteY4" fmla="*/ 286 h 26623"/>
                  <a:gd name="connsiteX5" fmla="*/ 4183 w 26623"/>
                  <a:gd name="connsiteY5" fmla="*/ 4185 h 26623"/>
                  <a:gd name="connsiteX6" fmla="*/ 284 w 26623"/>
                  <a:gd name="connsiteY6" fmla="*/ 13598 h 26623"/>
                  <a:gd name="connsiteX7" fmla="*/ 4183 w 26623"/>
                  <a:gd name="connsiteY7" fmla="*/ 23010 h 26623"/>
                  <a:gd name="connsiteX8" fmla="*/ 13595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5" y="26909"/>
                    </a:moveTo>
                    <a:cubicBezTo>
                      <a:pt x="17126" y="26909"/>
                      <a:pt x="20512" y="25507"/>
                      <a:pt x="23008" y="23010"/>
                    </a:cubicBezTo>
                    <a:cubicBezTo>
                      <a:pt x="25504" y="20514"/>
                      <a:pt x="26907" y="17128"/>
                      <a:pt x="26907" y="13598"/>
                    </a:cubicBezTo>
                    <a:cubicBezTo>
                      <a:pt x="26907" y="10067"/>
                      <a:pt x="25504" y="6681"/>
                      <a:pt x="23008" y="4185"/>
                    </a:cubicBezTo>
                    <a:cubicBezTo>
                      <a:pt x="20512" y="1689"/>
                      <a:pt x="17126" y="286"/>
                      <a:pt x="13595" y="286"/>
                    </a:cubicBezTo>
                    <a:cubicBezTo>
                      <a:pt x="10065" y="286"/>
                      <a:pt x="6679" y="1689"/>
                      <a:pt x="4183" y="4185"/>
                    </a:cubicBezTo>
                    <a:cubicBezTo>
                      <a:pt x="1686" y="6681"/>
                      <a:pt x="284" y="10067"/>
                      <a:pt x="284" y="13598"/>
                    </a:cubicBezTo>
                    <a:cubicBezTo>
                      <a:pt x="284" y="17128"/>
                      <a:pt x="1686" y="20514"/>
                      <a:pt x="4183" y="23010"/>
                    </a:cubicBezTo>
                    <a:cubicBezTo>
                      <a:pt x="6679" y="25507"/>
                      <a:pt x="10065" y="26909"/>
                      <a:pt x="13595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58" name="任意多边形: 形状 69357">
                <a:extLst>
                  <a:ext uri="{FF2B5EF4-FFF2-40B4-BE49-F238E27FC236}">
                    <a16:creationId xmlns:a16="http://schemas.microsoft.com/office/drawing/2014/main" id="{A76AFEAF-D430-F62C-EA3E-34E83E33BF7D}"/>
                  </a:ext>
                </a:extLst>
              </p:cNvPr>
              <p:cNvSpPr/>
              <p:nvPr/>
            </p:nvSpPr>
            <p:spPr>
              <a:xfrm>
                <a:off x="4203568" y="4147794"/>
                <a:ext cx="26623" cy="26623"/>
              </a:xfrm>
              <a:custGeom>
                <a:avLst/>
                <a:gdLst>
                  <a:gd name="connsiteX0" fmla="*/ 13586 w 26623"/>
                  <a:gd name="connsiteY0" fmla="*/ 26973 h 26623"/>
                  <a:gd name="connsiteX1" fmla="*/ 22998 w 26623"/>
                  <a:gd name="connsiteY1" fmla="*/ 23074 h 26623"/>
                  <a:gd name="connsiteX2" fmla="*/ 26897 w 26623"/>
                  <a:gd name="connsiteY2" fmla="*/ 13661 h 26623"/>
                  <a:gd name="connsiteX3" fmla="*/ 22998 w 26623"/>
                  <a:gd name="connsiteY3" fmla="*/ 4248 h 26623"/>
                  <a:gd name="connsiteX4" fmla="*/ 13586 w 26623"/>
                  <a:gd name="connsiteY4" fmla="*/ 349 h 26623"/>
                  <a:gd name="connsiteX5" fmla="*/ 4173 w 26623"/>
                  <a:gd name="connsiteY5" fmla="*/ 4248 h 26623"/>
                  <a:gd name="connsiteX6" fmla="*/ 274 w 26623"/>
                  <a:gd name="connsiteY6" fmla="*/ 13661 h 26623"/>
                  <a:gd name="connsiteX7" fmla="*/ 4173 w 26623"/>
                  <a:gd name="connsiteY7" fmla="*/ 23074 h 26623"/>
                  <a:gd name="connsiteX8" fmla="*/ 13586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6" y="26973"/>
                    </a:moveTo>
                    <a:cubicBezTo>
                      <a:pt x="17116" y="26973"/>
                      <a:pt x="20502" y="25570"/>
                      <a:pt x="22998" y="23074"/>
                    </a:cubicBezTo>
                    <a:cubicBezTo>
                      <a:pt x="25495" y="20578"/>
                      <a:pt x="26897" y="17191"/>
                      <a:pt x="26897" y="13661"/>
                    </a:cubicBezTo>
                    <a:cubicBezTo>
                      <a:pt x="26897" y="10131"/>
                      <a:pt x="25495" y="6745"/>
                      <a:pt x="22998" y="4248"/>
                    </a:cubicBezTo>
                    <a:cubicBezTo>
                      <a:pt x="20502" y="1752"/>
                      <a:pt x="17116" y="349"/>
                      <a:pt x="13586" y="349"/>
                    </a:cubicBezTo>
                    <a:cubicBezTo>
                      <a:pt x="10055" y="349"/>
                      <a:pt x="6669" y="1752"/>
                      <a:pt x="4173" y="4248"/>
                    </a:cubicBezTo>
                    <a:cubicBezTo>
                      <a:pt x="1677" y="6745"/>
                      <a:pt x="274" y="10131"/>
                      <a:pt x="274" y="13661"/>
                    </a:cubicBezTo>
                    <a:cubicBezTo>
                      <a:pt x="274" y="17191"/>
                      <a:pt x="1677" y="20578"/>
                      <a:pt x="4173" y="23074"/>
                    </a:cubicBezTo>
                    <a:cubicBezTo>
                      <a:pt x="6669" y="25570"/>
                      <a:pt x="10055" y="26973"/>
                      <a:pt x="13586" y="269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59" name="任意多边形: 形状 69358">
                <a:extLst>
                  <a:ext uri="{FF2B5EF4-FFF2-40B4-BE49-F238E27FC236}">
                    <a16:creationId xmlns:a16="http://schemas.microsoft.com/office/drawing/2014/main" id="{EF29F0FD-E11A-1450-8B35-EA564FEE3E85}"/>
                  </a:ext>
                </a:extLst>
              </p:cNvPr>
              <p:cNvSpPr/>
              <p:nvPr/>
            </p:nvSpPr>
            <p:spPr>
              <a:xfrm>
                <a:off x="4493772" y="4098866"/>
                <a:ext cx="26623" cy="26623"/>
              </a:xfrm>
              <a:custGeom>
                <a:avLst/>
                <a:gdLst>
                  <a:gd name="connsiteX0" fmla="*/ 13610 w 26623"/>
                  <a:gd name="connsiteY0" fmla="*/ 26969 h 26623"/>
                  <a:gd name="connsiteX1" fmla="*/ 23023 w 26623"/>
                  <a:gd name="connsiteY1" fmla="*/ 23070 h 26623"/>
                  <a:gd name="connsiteX2" fmla="*/ 26922 w 26623"/>
                  <a:gd name="connsiteY2" fmla="*/ 13657 h 26623"/>
                  <a:gd name="connsiteX3" fmla="*/ 23023 w 26623"/>
                  <a:gd name="connsiteY3" fmla="*/ 4244 h 26623"/>
                  <a:gd name="connsiteX4" fmla="*/ 13610 w 26623"/>
                  <a:gd name="connsiteY4" fmla="*/ 345 h 26623"/>
                  <a:gd name="connsiteX5" fmla="*/ 4197 w 26623"/>
                  <a:gd name="connsiteY5" fmla="*/ 4244 h 26623"/>
                  <a:gd name="connsiteX6" fmla="*/ 299 w 26623"/>
                  <a:gd name="connsiteY6" fmla="*/ 13657 h 26623"/>
                  <a:gd name="connsiteX7" fmla="*/ 4197 w 26623"/>
                  <a:gd name="connsiteY7" fmla="*/ 23070 h 26623"/>
                  <a:gd name="connsiteX8" fmla="*/ 13610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0" y="26969"/>
                    </a:moveTo>
                    <a:cubicBezTo>
                      <a:pt x="17140" y="26969"/>
                      <a:pt x="20527" y="25566"/>
                      <a:pt x="23023" y="23070"/>
                    </a:cubicBezTo>
                    <a:cubicBezTo>
                      <a:pt x="25519" y="20573"/>
                      <a:pt x="26922" y="17187"/>
                      <a:pt x="26922" y="13657"/>
                    </a:cubicBezTo>
                    <a:cubicBezTo>
                      <a:pt x="26922" y="10127"/>
                      <a:pt x="25519" y="6741"/>
                      <a:pt x="23023" y="4244"/>
                    </a:cubicBezTo>
                    <a:cubicBezTo>
                      <a:pt x="20527" y="1748"/>
                      <a:pt x="17140" y="345"/>
                      <a:pt x="13610" y="345"/>
                    </a:cubicBezTo>
                    <a:cubicBezTo>
                      <a:pt x="10080" y="345"/>
                      <a:pt x="6694" y="1748"/>
                      <a:pt x="4197" y="4244"/>
                    </a:cubicBezTo>
                    <a:cubicBezTo>
                      <a:pt x="1701" y="6741"/>
                      <a:pt x="299" y="10127"/>
                      <a:pt x="299" y="13657"/>
                    </a:cubicBezTo>
                    <a:cubicBezTo>
                      <a:pt x="299" y="17187"/>
                      <a:pt x="1701" y="20573"/>
                      <a:pt x="4197" y="23070"/>
                    </a:cubicBezTo>
                    <a:cubicBezTo>
                      <a:pt x="6694" y="25566"/>
                      <a:pt x="10080" y="26969"/>
                      <a:pt x="13610" y="2696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60" name="任意多边形: 形状 69359">
                <a:extLst>
                  <a:ext uri="{FF2B5EF4-FFF2-40B4-BE49-F238E27FC236}">
                    <a16:creationId xmlns:a16="http://schemas.microsoft.com/office/drawing/2014/main" id="{822077D4-05DC-F286-8809-44AB28DAFA42}"/>
                  </a:ext>
                </a:extLst>
              </p:cNvPr>
              <p:cNvSpPr/>
              <p:nvPr/>
            </p:nvSpPr>
            <p:spPr>
              <a:xfrm>
                <a:off x="4772724" y="3528674"/>
                <a:ext cx="26623" cy="26623"/>
              </a:xfrm>
              <a:custGeom>
                <a:avLst/>
                <a:gdLst>
                  <a:gd name="connsiteX0" fmla="*/ 13634 w 26623"/>
                  <a:gd name="connsiteY0" fmla="*/ 26921 h 26623"/>
                  <a:gd name="connsiteX1" fmla="*/ 23046 w 26623"/>
                  <a:gd name="connsiteY1" fmla="*/ 23022 h 26623"/>
                  <a:gd name="connsiteX2" fmla="*/ 26945 w 26623"/>
                  <a:gd name="connsiteY2" fmla="*/ 13609 h 26623"/>
                  <a:gd name="connsiteX3" fmla="*/ 23046 w 26623"/>
                  <a:gd name="connsiteY3" fmla="*/ 4196 h 26623"/>
                  <a:gd name="connsiteX4" fmla="*/ 13634 w 26623"/>
                  <a:gd name="connsiteY4" fmla="*/ 297 h 26623"/>
                  <a:gd name="connsiteX5" fmla="*/ 4221 w 26623"/>
                  <a:gd name="connsiteY5" fmla="*/ 4196 h 26623"/>
                  <a:gd name="connsiteX6" fmla="*/ 322 w 26623"/>
                  <a:gd name="connsiteY6" fmla="*/ 13609 h 26623"/>
                  <a:gd name="connsiteX7" fmla="*/ 4221 w 26623"/>
                  <a:gd name="connsiteY7" fmla="*/ 23022 h 26623"/>
                  <a:gd name="connsiteX8" fmla="*/ 13634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4" y="26921"/>
                    </a:moveTo>
                    <a:cubicBezTo>
                      <a:pt x="17164" y="26921"/>
                      <a:pt x="20550" y="25518"/>
                      <a:pt x="23046" y="23022"/>
                    </a:cubicBezTo>
                    <a:cubicBezTo>
                      <a:pt x="25543" y="20526"/>
                      <a:pt x="26945" y="17139"/>
                      <a:pt x="26945" y="13609"/>
                    </a:cubicBezTo>
                    <a:cubicBezTo>
                      <a:pt x="26945" y="10079"/>
                      <a:pt x="25543" y="6693"/>
                      <a:pt x="23046" y="4196"/>
                    </a:cubicBezTo>
                    <a:cubicBezTo>
                      <a:pt x="20550" y="1700"/>
                      <a:pt x="17164" y="297"/>
                      <a:pt x="13634" y="297"/>
                    </a:cubicBezTo>
                    <a:cubicBezTo>
                      <a:pt x="10103" y="297"/>
                      <a:pt x="6717" y="1700"/>
                      <a:pt x="4221" y="4196"/>
                    </a:cubicBezTo>
                    <a:cubicBezTo>
                      <a:pt x="1725" y="6693"/>
                      <a:pt x="322" y="10079"/>
                      <a:pt x="322" y="13609"/>
                    </a:cubicBezTo>
                    <a:cubicBezTo>
                      <a:pt x="322" y="17139"/>
                      <a:pt x="1725" y="20526"/>
                      <a:pt x="4221" y="23022"/>
                    </a:cubicBezTo>
                    <a:cubicBezTo>
                      <a:pt x="6717" y="25518"/>
                      <a:pt x="10103" y="26921"/>
                      <a:pt x="13634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61" name="任意多边形: 形状 69360">
                <a:extLst>
                  <a:ext uri="{FF2B5EF4-FFF2-40B4-BE49-F238E27FC236}">
                    <a16:creationId xmlns:a16="http://schemas.microsoft.com/office/drawing/2014/main" id="{09E09E12-E2F5-F1F6-CA9F-53D442F3AF0C}"/>
                  </a:ext>
                </a:extLst>
              </p:cNvPr>
              <p:cNvSpPr/>
              <p:nvPr/>
            </p:nvSpPr>
            <p:spPr>
              <a:xfrm>
                <a:off x="6836221" y="4447234"/>
                <a:ext cx="26623" cy="26623"/>
              </a:xfrm>
              <a:custGeom>
                <a:avLst/>
                <a:gdLst>
                  <a:gd name="connsiteX0" fmla="*/ 13807 w 26623"/>
                  <a:gd name="connsiteY0" fmla="*/ 26998 h 26623"/>
                  <a:gd name="connsiteX1" fmla="*/ 23220 w 26623"/>
                  <a:gd name="connsiteY1" fmla="*/ 23099 h 26623"/>
                  <a:gd name="connsiteX2" fmla="*/ 27118 w 26623"/>
                  <a:gd name="connsiteY2" fmla="*/ 13686 h 26623"/>
                  <a:gd name="connsiteX3" fmla="*/ 23220 w 26623"/>
                  <a:gd name="connsiteY3" fmla="*/ 4274 h 26623"/>
                  <a:gd name="connsiteX4" fmla="*/ 13807 w 26623"/>
                  <a:gd name="connsiteY4" fmla="*/ 375 h 26623"/>
                  <a:gd name="connsiteX5" fmla="*/ 4394 w 26623"/>
                  <a:gd name="connsiteY5" fmla="*/ 4274 h 26623"/>
                  <a:gd name="connsiteX6" fmla="*/ 495 w 26623"/>
                  <a:gd name="connsiteY6" fmla="*/ 13686 h 26623"/>
                  <a:gd name="connsiteX7" fmla="*/ 4394 w 26623"/>
                  <a:gd name="connsiteY7" fmla="*/ 23099 h 26623"/>
                  <a:gd name="connsiteX8" fmla="*/ 13807 w 26623"/>
                  <a:gd name="connsiteY8" fmla="*/ 269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998"/>
                    </a:moveTo>
                    <a:cubicBezTo>
                      <a:pt x="17337" y="26998"/>
                      <a:pt x="20723" y="25595"/>
                      <a:pt x="23220" y="23099"/>
                    </a:cubicBezTo>
                    <a:cubicBezTo>
                      <a:pt x="25716" y="20603"/>
                      <a:pt x="27118" y="17217"/>
                      <a:pt x="27118" y="13686"/>
                    </a:cubicBezTo>
                    <a:cubicBezTo>
                      <a:pt x="27118" y="10156"/>
                      <a:pt x="25716" y="6770"/>
                      <a:pt x="23220" y="4274"/>
                    </a:cubicBezTo>
                    <a:cubicBezTo>
                      <a:pt x="20723" y="1777"/>
                      <a:pt x="17337" y="375"/>
                      <a:pt x="13807" y="375"/>
                    </a:cubicBezTo>
                    <a:cubicBezTo>
                      <a:pt x="10277" y="375"/>
                      <a:pt x="6890" y="1777"/>
                      <a:pt x="4394" y="4274"/>
                    </a:cubicBezTo>
                    <a:cubicBezTo>
                      <a:pt x="1898" y="6770"/>
                      <a:pt x="495" y="10156"/>
                      <a:pt x="495" y="13686"/>
                    </a:cubicBezTo>
                    <a:cubicBezTo>
                      <a:pt x="495" y="17217"/>
                      <a:pt x="1898" y="20603"/>
                      <a:pt x="4394" y="23099"/>
                    </a:cubicBezTo>
                    <a:cubicBezTo>
                      <a:pt x="6890" y="25595"/>
                      <a:pt x="10277" y="26998"/>
                      <a:pt x="13807" y="269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62" name="任意多边形: 形状 69361">
                <a:extLst>
                  <a:ext uri="{FF2B5EF4-FFF2-40B4-BE49-F238E27FC236}">
                    <a16:creationId xmlns:a16="http://schemas.microsoft.com/office/drawing/2014/main" id="{01BA1C31-8F98-4E31-34B9-0EE9309FB7B4}"/>
                  </a:ext>
                </a:extLst>
              </p:cNvPr>
              <p:cNvSpPr/>
              <p:nvPr/>
            </p:nvSpPr>
            <p:spPr>
              <a:xfrm>
                <a:off x="6829354" y="2565472"/>
                <a:ext cx="26623" cy="26623"/>
              </a:xfrm>
              <a:custGeom>
                <a:avLst/>
                <a:gdLst>
                  <a:gd name="connsiteX0" fmla="*/ 13806 w 26623"/>
                  <a:gd name="connsiteY0" fmla="*/ 26840 h 26623"/>
                  <a:gd name="connsiteX1" fmla="*/ 23219 w 26623"/>
                  <a:gd name="connsiteY1" fmla="*/ 22941 h 26623"/>
                  <a:gd name="connsiteX2" fmla="*/ 27118 w 26623"/>
                  <a:gd name="connsiteY2" fmla="*/ 13528 h 26623"/>
                  <a:gd name="connsiteX3" fmla="*/ 23219 w 26623"/>
                  <a:gd name="connsiteY3" fmla="*/ 4115 h 26623"/>
                  <a:gd name="connsiteX4" fmla="*/ 13806 w 26623"/>
                  <a:gd name="connsiteY4" fmla="*/ 217 h 26623"/>
                  <a:gd name="connsiteX5" fmla="*/ 4394 w 26623"/>
                  <a:gd name="connsiteY5" fmla="*/ 4115 h 26623"/>
                  <a:gd name="connsiteX6" fmla="*/ 495 w 26623"/>
                  <a:gd name="connsiteY6" fmla="*/ 13528 h 26623"/>
                  <a:gd name="connsiteX7" fmla="*/ 4394 w 26623"/>
                  <a:gd name="connsiteY7" fmla="*/ 22941 h 26623"/>
                  <a:gd name="connsiteX8" fmla="*/ 13806 w 26623"/>
                  <a:gd name="connsiteY8" fmla="*/ 268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840"/>
                    </a:moveTo>
                    <a:cubicBezTo>
                      <a:pt x="17337" y="26840"/>
                      <a:pt x="20723" y="25437"/>
                      <a:pt x="23219" y="22941"/>
                    </a:cubicBezTo>
                    <a:cubicBezTo>
                      <a:pt x="25715" y="20445"/>
                      <a:pt x="27118" y="17058"/>
                      <a:pt x="27118" y="13528"/>
                    </a:cubicBezTo>
                    <a:cubicBezTo>
                      <a:pt x="27118" y="9998"/>
                      <a:pt x="25715" y="6612"/>
                      <a:pt x="23219" y="4115"/>
                    </a:cubicBezTo>
                    <a:cubicBezTo>
                      <a:pt x="20723" y="1619"/>
                      <a:pt x="17337" y="217"/>
                      <a:pt x="13806" y="217"/>
                    </a:cubicBezTo>
                    <a:cubicBezTo>
                      <a:pt x="10276" y="217"/>
                      <a:pt x="6890" y="1619"/>
                      <a:pt x="4394" y="4115"/>
                    </a:cubicBezTo>
                    <a:cubicBezTo>
                      <a:pt x="1897" y="6612"/>
                      <a:pt x="495" y="9998"/>
                      <a:pt x="495" y="13528"/>
                    </a:cubicBezTo>
                    <a:cubicBezTo>
                      <a:pt x="495" y="17058"/>
                      <a:pt x="1897" y="20445"/>
                      <a:pt x="4394" y="22941"/>
                    </a:cubicBezTo>
                    <a:cubicBezTo>
                      <a:pt x="6890" y="25437"/>
                      <a:pt x="10276" y="26840"/>
                      <a:pt x="13806" y="268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63" name="任意多边形: 形状 69362">
                <a:extLst>
                  <a:ext uri="{FF2B5EF4-FFF2-40B4-BE49-F238E27FC236}">
                    <a16:creationId xmlns:a16="http://schemas.microsoft.com/office/drawing/2014/main" id="{8AA10612-D5FA-9380-12EF-86A60135A73F}"/>
                  </a:ext>
                </a:extLst>
              </p:cNvPr>
              <p:cNvSpPr/>
              <p:nvPr/>
            </p:nvSpPr>
            <p:spPr>
              <a:xfrm>
                <a:off x="5547132" y="3502819"/>
                <a:ext cx="26623" cy="26623"/>
              </a:xfrm>
              <a:custGeom>
                <a:avLst/>
                <a:gdLst>
                  <a:gd name="connsiteX0" fmla="*/ 13699 w 26623"/>
                  <a:gd name="connsiteY0" fmla="*/ 26919 h 26623"/>
                  <a:gd name="connsiteX1" fmla="*/ 23111 w 26623"/>
                  <a:gd name="connsiteY1" fmla="*/ 23020 h 26623"/>
                  <a:gd name="connsiteX2" fmla="*/ 27010 w 26623"/>
                  <a:gd name="connsiteY2" fmla="*/ 13607 h 26623"/>
                  <a:gd name="connsiteX3" fmla="*/ 23111 w 26623"/>
                  <a:gd name="connsiteY3" fmla="*/ 4194 h 26623"/>
                  <a:gd name="connsiteX4" fmla="*/ 13699 w 26623"/>
                  <a:gd name="connsiteY4" fmla="*/ 295 h 26623"/>
                  <a:gd name="connsiteX5" fmla="*/ 4286 w 26623"/>
                  <a:gd name="connsiteY5" fmla="*/ 4194 h 26623"/>
                  <a:gd name="connsiteX6" fmla="*/ 387 w 26623"/>
                  <a:gd name="connsiteY6" fmla="*/ 13607 h 26623"/>
                  <a:gd name="connsiteX7" fmla="*/ 4286 w 26623"/>
                  <a:gd name="connsiteY7" fmla="*/ 23020 h 26623"/>
                  <a:gd name="connsiteX8" fmla="*/ 13699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6919"/>
                    </a:moveTo>
                    <a:cubicBezTo>
                      <a:pt x="17229" y="26919"/>
                      <a:pt x="20615" y="25516"/>
                      <a:pt x="23111" y="23020"/>
                    </a:cubicBezTo>
                    <a:cubicBezTo>
                      <a:pt x="25608" y="20523"/>
                      <a:pt x="27010" y="17137"/>
                      <a:pt x="27010" y="13607"/>
                    </a:cubicBezTo>
                    <a:cubicBezTo>
                      <a:pt x="27010" y="10077"/>
                      <a:pt x="25608" y="6690"/>
                      <a:pt x="23111" y="4194"/>
                    </a:cubicBezTo>
                    <a:cubicBezTo>
                      <a:pt x="20615" y="1698"/>
                      <a:pt x="17229" y="295"/>
                      <a:pt x="13699" y="295"/>
                    </a:cubicBezTo>
                    <a:cubicBezTo>
                      <a:pt x="10168" y="295"/>
                      <a:pt x="6782" y="1698"/>
                      <a:pt x="4286" y="4194"/>
                    </a:cubicBezTo>
                    <a:cubicBezTo>
                      <a:pt x="1790" y="6690"/>
                      <a:pt x="387" y="10077"/>
                      <a:pt x="387" y="13607"/>
                    </a:cubicBezTo>
                    <a:cubicBezTo>
                      <a:pt x="387" y="17137"/>
                      <a:pt x="1790" y="20523"/>
                      <a:pt x="4286" y="23020"/>
                    </a:cubicBezTo>
                    <a:cubicBezTo>
                      <a:pt x="6782" y="25516"/>
                      <a:pt x="10168" y="26919"/>
                      <a:pt x="13699" y="269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64" name="任意多边形: 形状 69363">
                <a:extLst>
                  <a:ext uri="{FF2B5EF4-FFF2-40B4-BE49-F238E27FC236}">
                    <a16:creationId xmlns:a16="http://schemas.microsoft.com/office/drawing/2014/main" id="{F7297245-E8D9-6636-B6FF-D1BE8DAC9B6D}"/>
                  </a:ext>
                </a:extLst>
              </p:cNvPr>
              <p:cNvSpPr/>
              <p:nvPr/>
            </p:nvSpPr>
            <p:spPr>
              <a:xfrm>
                <a:off x="4342557" y="3580680"/>
                <a:ext cx="26623" cy="26623"/>
              </a:xfrm>
              <a:custGeom>
                <a:avLst/>
                <a:gdLst>
                  <a:gd name="connsiteX0" fmla="*/ 13597 w 26623"/>
                  <a:gd name="connsiteY0" fmla="*/ 26925 h 26623"/>
                  <a:gd name="connsiteX1" fmla="*/ 23010 w 26623"/>
                  <a:gd name="connsiteY1" fmla="*/ 23026 h 26623"/>
                  <a:gd name="connsiteX2" fmla="*/ 26909 w 26623"/>
                  <a:gd name="connsiteY2" fmla="*/ 13613 h 26623"/>
                  <a:gd name="connsiteX3" fmla="*/ 23010 w 26623"/>
                  <a:gd name="connsiteY3" fmla="*/ 4201 h 26623"/>
                  <a:gd name="connsiteX4" fmla="*/ 13597 w 26623"/>
                  <a:gd name="connsiteY4" fmla="*/ 302 h 26623"/>
                  <a:gd name="connsiteX5" fmla="*/ 4185 w 26623"/>
                  <a:gd name="connsiteY5" fmla="*/ 4201 h 26623"/>
                  <a:gd name="connsiteX6" fmla="*/ 286 w 26623"/>
                  <a:gd name="connsiteY6" fmla="*/ 13613 h 26623"/>
                  <a:gd name="connsiteX7" fmla="*/ 4185 w 26623"/>
                  <a:gd name="connsiteY7" fmla="*/ 23026 h 26623"/>
                  <a:gd name="connsiteX8" fmla="*/ 13597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7" y="26925"/>
                    </a:moveTo>
                    <a:cubicBezTo>
                      <a:pt x="17128" y="26925"/>
                      <a:pt x="20514" y="25522"/>
                      <a:pt x="23010" y="23026"/>
                    </a:cubicBezTo>
                    <a:cubicBezTo>
                      <a:pt x="25506" y="20530"/>
                      <a:pt x="26909" y="17144"/>
                      <a:pt x="26909" y="13613"/>
                    </a:cubicBezTo>
                    <a:cubicBezTo>
                      <a:pt x="26909" y="10083"/>
                      <a:pt x="25506" y="6697"/>
                      <a:pt x="23010" y="4201"/>
                    </a:cubicBezTo>
                    <a:cubicBezTo>
                      <a:pt x="20514" y="1704"/>
                      <a:pt x="17128" y="302"/>
                      <a:pt x="13597" y="302"/>
                    </a:cubicBezTo>
                    <a:cubicBezTo>
                      <a:pt x="10067" y="302"/>
                      <a:pt x="6681" y="1704"/>
                      <a:pt x="4185" y="4201"/>
                    </a:cubicBezTo>
                    <a:cubicBezTo>
                      <a:pt x="1688" y="6697"/>
                      <a:pt x="286" y="10083"/>
                      <a:pt x="286" y="13613"/>
                    </a:cubicBezTo>
                    <a:cubicBezTo>
                      <a:pt x="286" y="17144"/>
                      <a:pt x="1688" y="20530"/>
                      <a:pt x="4185" y="23026"/>
                    </a:cubicBezTo>
                    <a:cubicBezTo>
                      <a:pt x="6681" y="25522"/>
                      <a:pt x="10067" y="26925"/>
                      <a:pt x="13597" y="269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65" name="任意多边形: 形状 69364">
                <a:extLst>
                  <a:ext uri="{FF2B5EF4-FFF2-40B4-BE49-F238E27FC236}">
                    <a16:creationId xmlns:a16="http://schemas.microsoft.com/office/drawing/2014/main" id="{3E292590-3A6F-6F48-944D-D219BC04FE0F}"/>
                  </a:ext>
                </a:extLst>
              </p:cNvPr>
              <p:cNvSpPr/>
              <p:nvPr/>
            </p:nvSpPr>
            <p:spPr>
              <a:xfrm>
                <a:off x="7555804" y="3196409"/>
                <a:ext cx="26623" cy="26623"/>
              </a:xfrm>
              <a:custGeom>
                <a:avLst/>
                <a:gdLst>
                  <a:gd name="connsiteX0" fmla="*/ 13867 w 26623"/>
                  <a:gd name="connsiteY0" fmla="*/ 26893 h 26623"/>
                  <a:gd name="connsiteX1" fmla="*/ 23280 w 26623"/>
                  <a:gd name="connsiteY1" fmla="*/ 22994 h 26623"/>
                  <a:gd name="connsiteX2" fmla="*/ 27179 w 26623"/>
                  <a:gd name="connsiteY2" fmla="*/ 13581 h 26623"/>
                  <a:gd name="connsiteX3" fmla="*/ 23280 w 26623"/>
                  <a:gd name="connsiteY3" fmla="*/ 4168 h 26623"/>
                  <a:gd name="connsiteX4" fmla="*/ 13867 w 26623"/>
                  <a:gd name="connsiteY4" fmla="*/ 270 h 26623"/>
                  <a:gd name="connsiteX5" fmla="*/ 4455 w 26623"/>
                  <a:gd name="connsiteY5" fmla="*/ 4168 h 26623"/>
                  <a:gd name="connsiteX6" fmla="*/ 556 w 26623"/>
                  <a:gd name="connsiteY6" fmla="*/ 13581 h 26623"/>
                  <a:gd name="connsiteX7" fmla="*/ 4455 w 26623"/>
                  <a:gd name="connsiteY7" fmla="*/ 22994 h 26623"/>
                  <a:gd name="connsiteX8" fmla="*/ 13867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7" y="26893"/>
                    </a:moveTo>
                    <a:cubicBezTo>
                      <a:pt x="17398" y="26893"/>
                      <a:pt x="20784" y="25490"/>
                      <a:pt x="23280" y="22994"/>
                    </a:cubicBezTo>
                    <a:cubicBezTo>
                      <a:pt x="25776" y="20498"/>
                      <a:pt x="27179" y="17111"/>
                      <a:pt x="27179" y="13581"/>
                    </a:cubicBezTo>
                    <a:cubicBezTo>
                      <a:pt x="27179" y="10051"/>
                      <a:pt x="25776" y="6665"/>
                      <a:pt x="23280" y="4168"/>
                    </a:cubicBezTo>
                    <a:cubicBezTo>
                      <a:pt x="20784" y="1672"/>
                      <a:pt x="17398" y="270"/>
                      <a:pt x="13867" y="270"/>
                    </a:cubicBezTo>
                    <a:cubicBezTo>
                      <a:pt x="10337" y="270"/>
                      <a:pt x="6951" y="1672"/>
                      <a:pt x="4455" y="4168"/>
                    </a:cubicBezTo>
                    <a:cubicBezTo>
                      <a:pt x="1958" y="6665"/>
                      <a:pt x="556" y="10051"/>
                      <a:pt x="556" y="13581"/>
                    </a:cubicBezTo>
                    <a:cubicBezTo>
                      <a:pt x="556" y="17111"/>
                      <a:pt x="1958" y="20498"/>
                      <a:pt x="4455" y="22994"/>
                    </a:cubicBezTo>
                    <a:cubicBezTo>
                      <a:pt x="6951" y="25490"/>
                      <a:pt x="10337" y="26893"/>
                      <a:pt x="13867" y="268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66" name="任意多边形: 形状 69365">
                <a:extLst>
                  <a:ext uri="{FF2B5EF4-FFF2-40B4-BE49-F238E27FC236}">
                    <a16:creationId xmlns:a16="http://schemas.microsoft.com/office/drawing/2014/main" id="{1F8D1C84-35CC-07CC-0D1F-6F728D229131}"/>
                  </a:ext>
                </a:extLst>
              </p:cNvPr>
              <p:cNvSpPr/>
              <p:nvPr/>
            </p:nvSpPr>
            <p:spPr>
              <a:xfrm>
                <a:off x="6114100" y="3636646"/>
                <a:ext cx="26623" cy="26623"/>
              </a:xfrm>
              <a:custGeom>
                <a:avLst/>
                <a:gdLst>
                  <a:gd name="connsiteX0" fmla="*/ 13746 w 26623"/>
                  <a:gd name="connsiteY0" fmla="*/ 26930 h 26623"/>
                  <a:gd name="connsiteX1" fmla="*/ 23159 w 26623"/>
                  <a:gd name="connsiteY1" fmla="*/ 23031 h 26623"/>
                  <a:gd name="connsiteX2" fmla="*/ 27058 w 26623"/>
                  <a:gd name="connsiteY2" fmla="*/ 13618 h 26623"/>
                  <a:gd name="connsiteX3" fmla="*/ 23159 w 26623"/>
                  <a:gd name="connsiteY3" fmla="*/ 4205 h 26623"/>
                  <a:gd name="connsiteX4" fmla="*/ 13746 w 26623"/>
                  <a:gd name="connsiteY4" fmla="*/ 307 h 26623"/>
                  <a:gd name="connsiteX5" fmla="*/ 4334 w 26623"/>
                  <a:gd name="connsiteY5" fmla="*/ 4205 h 26623"/>
                  <a:gd name="connsiteX6" fmla="*/ 435 w 26623"/>
                  <a:gd name="connsiteY6" fmla="*/ 13618 h 26623"/>
                  <a:gd name="connsiteX7" fmla="*/ 4334 w 26623"/>
                  <a:gd name="connsiteY7" fmla="*/ 23031 h 26623"/>
                  <a:gd name="connsiteX8" fmla="*/ 13746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30"/>
                    </a:moveTo>
                    <a:cubicBezTo>
                      <a:pt x="17277" y="26930"/>
                      <a:pt x="20663" y="25527"/>
                      <a:pt x="23159" y="23031"/>
                    </a:cubicBezTo>
                    <a:cubicBezTo>
                      <a:pt x="25655" y="20535"/>
                      <a:pt x="27058" y="17148"/>
                      <a:pt x="27058" y="13618"/>
                    </a:cubicBezTo>
                    <a:cubicBezTo>
                      <a:pt x="27058" y="10088"/>
                      <a:pt x="25655" y="6702"/>
                      <a:pt x="23159" y="4205"/>
                    </a:cubicBezTo>
                    <a:cubicBezTo>
                      <a:pt x="20663" y="1709"/>
                      <a:pt x="17277" y="307"/>
                      <a:pt x="13746" y="307"/>
                    </a:cubicBezTo>
                    <a:cubicBezTo>
                      <a:pt x="10216" y="307"/>
                      <a:pt x="6830" y="1709"/>
                      <a:pt x="4334" y="4205"/>
                    </a:cubicBezTo>
                    <a:cubicBezTo>
                      <a:pt x="1837" y="6702"/>
                      <a:pt x="435" y="10088"/>
                      <a:pt x="435" y="13618"/>
                    </a:cubicBezTo>
                    <a:cubicBezTo>
                      <a:pt x="435" y="17148"/>
                      <a:pt x="1837" y="20535"/>
                      <a:pt x="4334" y="23031"/>
                    </a:cubicBezTo>
                    <a:cubicBezTo>
                      <a:pt x="6830" y="25527"/>
                      <a:pt x="10216" y="26930"/>
                      <a:pt x="13746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67" name="任意多边形: 形状 69366">
                <a:extLst>
                  <a:ext uri="{FF2B5EF4-FFF2-40B4-BE49-F238E27FC236}">
                    <a16:creationId xmlns:a16="http://schemas.microsoft.com/office/drawing/2014/main" id="{FF075F73-E43A-D006-6D93-E33AB5E64B13}"/>
                  </a:ext>
                </a:extLst>
              </p:cNvPr>
              <p:cNvSpPr/>
              <p:nvPr/>
            </p:nvSpPr>
            <p:spPr>
              <a:xfrm>
                <a:off x="4652664" y="1972811"/>
                <a:ext cx="26623" cy="26623"/>
              </a:xfrm>
              <a:custGeom>
                <a:avLst/>
                <a:gdLst>
                  <a:gd name="connsiteX0" fmla="*/ 13623 w 26623"/>
                  <a:gd name="connsiteY0" fmla="*/ 26790 h 26623"/>
                  <a:gd name="connsiteX1" fmla="*/ 23036 w 26623"/>
                  <a:gd name="connsiteY1" fmla="*/ 22891 h 26623"/>
                  <a:gd name="connsiteX2" fmla="*/ 26935 w 26623"/>
                  <a:gd name="connsiteY2" fmla="*/ 13478 h 26623"/>
                  <a:gd name="connsiteX3" fmla="*/ 23036 w 26623"/>
                  <a:gd name="connsiteY3" fmla="*/ 4066 h 26623"/>
                  <a:gd name="connsiteX4" fmla="*/ 13623 w 26623"/>
                  <a:gd name="connsiteY4" fmla="*/ 167 h 26623"/>
                  <a:gd name="connsiteX5" fmla="*/ 4211 w 26623"/>
                  <a:gd name="connsiteY5" fmla="*/ 4066 h 26623"/>
                  <a:gd name="connsiteX6" fmla="*/ 312 w 26623"/>
                  <a:gd name="connsiteY6" fmla="*/ 13478 h 26623"/>
                  <a:gd name="connsiteX7" fmla="*/ 4211 w 26623"/>
                  <a:gd name="connsiteY7" fmla="*/ 22891 h 26623"/>
                  <a:gd name="connsiteX8" fmla="*/ 13623 w 26623"/>
                  <a:gd name="connsiteY8" fmla="*/ 267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3" y="26790"/>
                    </a:moveTo>
                    <a:cubicBezTo>
                      <a:pt x="17154" y="26790"/>
                      <a:pt x="20540" y="25387"/>
                      <a:pt x="23036" y="22891"/>
                    </a:cubicBezTo>
                    <a:cubicBezTo>
                      <a:pt x="25532" y="20395"/>
                      <a:pt x="26935" y="17009"/>
                      <a:pt x="26935" y="13478"/>
                    </a:cubicBezTo>
                    <a:cubicBezTo>
                      <a:pt x="26935" y="9948"/>
                      <a:pt x="25532" y="6562"/>
                      <a:pt x="23036" y="4066"/>
                    </a:cubicBezTo>
                    <a:cubicBezTo>
                      <a:pt x="20540" y="1569"/>
                      <a:pt x="17154" y="167"/>
                      <a:pt x="13623" y="167"/>
                    </a:cubicBezTo>
                    <a:cubicBezTo>
                      <a:pt x="10093" y="167"/>
                      <a:pt x="6707" y="1569"/>
                      <a:pt x="4211" y="4066"/>
                    </a:cubicBezTo>
                    <a:cubicBezTo>
                      <a:pt x="1714" y="6562"/>
                      <a:pt x="312" y="9948"/>
                      <a:pt x="312" y="13478"/>
                    </a:cubicBezTo>
                    <a:cubicBezTo>
                      <a:pt x="312" y="17009"/>
                      <a:pt x="1714" y="20395"/>
                      <a:pt x="4211" y="22891"/>
                    </a:cubicBezTo>
                    <a:cubicBezTo>
                      <a:pt x="6707" y="25387"/>
                      <a:pt x="10093" y="26790"/>
                      <a:pt x="13623" y="267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68" name="任意多边形: 形状 69367">
                <a:extLst>
                  <a:ext uri="{FF2B5EF4-FFF2-40B4-BE49-F238E27FC236}">
                    <a16:creationId xmlns:a16="http://schemas.microsoft.com/office/drawing/2014/main" id="{0DC1F091-F951-4E1D-88BA-59872368B937}"/>
                  </a:ext>
                </a:extLst>
              </p:cNvPr>
              <p:cNvSpPr/>
              <p:nvPr/>
            </p:nvSpPr>
            <p:spPr>
              <a:xfrm>
                <a:off x="6994999" y="4399159"/>
                <a:ext cx="26623" cy="26623"/>
              </a:xfrm>
              <a:custGeom>
                <a:avLst/>
                <a:gdLst>
                  <a:gd name="connsiteX0" fmla="*/ 13820 w 26623"/>
                  <a:gd name="connsiteY0" fmla="*/ 26994 h 26623"/>
                  <a:gd name="connsiteX1" fmla="*/ 23233 w 26623"/>
                  <a:gd name="connsiteY1" fmla="*/ 23095 h 26623"/>
                  <a:gd name="connsiteX2" fmla="*/ 27132 w 26623"/>
                  <a:gd name="connsiteY2" fmla="*/ 13682 h 26623"/>
                  <a:gd name="connsiteX3" fmla="*/ 23233 w 26623"/>
                  <a:gd name="connsiteY3" fmla="*/ 4269 h 26623"/>
                  <a:gd name="connsiteX4" fmla="*/ 13820 w 26623"/>
                  <a:gd name="connsiteY4" fmla="*/ 371 h 26623"/>
                  <a:gd name="connsiteX5" fmla="*/ 4408 w 26623"/>
                  <a:gd name="connsiteY5" fmla="*/ 4269 h 26623"/>
                  <a:gd name="connsiteX6" fmla="*/ 509 w 26623"/>
                  <a:gd name="connsiteY6" fmla="*/ 13682 h 26623"/>
                  <a:gd name="connsiteX7" fmla="*/ 4408 w 26623"/>
                  <a:gd name="connsiteY7" fmla="*/ 23095 h 26623"/>
                  <a:gd name="connsiteX8" fmla="*/ 13820 w 26623"/>
                  <a:gd name="connsiteY8" fmla="*/ 269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0" y="26994"/>
                    </a:moveTo>
                    <a:cubicBezTo>
                      <a:pt x="17350" y="26994"/>
                      <a:pt x="20737" y="25591"/>
                      <a:pt x="23233" y="23095"/>
                    </a:cubicBezTo>
                    <a:cubicBezTo>
                      <a:pt x="25729" y="20599"/>
                      <a:pt x="27132" y="17212"/>
                      <a:pt x="27132" y="13682"/>
                    </a:cubicBezTo>
                    <a:cubicBezTo>
                      <a:pt x="27132" y="10152"/>
                      <a:pt x="25729" y="6766"/>
                      <a:pt x="23233" y="4269"/>
                    </a:cubicBezTo>
                    <a:cubicBezTo>
                      <a:pt x="20737" y="1773"/>
                      <a:pt x="17350" y="371"/>
                      <a:pt x="13820" y="371"/>
                    </a:cubicBezTo>
                    <a:cubicBezTo>
                      <a:pt x="10290" y="371"/>
                      <a:pt x="6904" y="1773"/>
                      <a:pt x="4408" y="4269"/>
                    </a:cubicBezTo>
                    <a:cubicBezTo>
                      <a:pt x="1911" y="6766"/>
                      <a:pt x="509" y="10152"/>
                      <a:pt x="509" y="13682"/>
                    </a:cubicBezTo>
                    <a:cubicBezTo>
                      <a:pt x="509" y="17212"/>
                      <a:pt x="1911" y="20599"/>
                      <a:pt x="4408" y="23095"/>
                    </a:cubicBezTo>
                    <a:cubicBezTo>
                      <a:pt x="6904" y="25591"/>
                      <a:pt x="10290" y="26994"/>
                      <a:pt x="13820" y="269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69" name="任意多边形: 形状 69368">
                <a:extLst>
                  <a:ext uri="{FF2B5EF4-FFF2-40B4-BE49-F238E27FC236}">
                    <a16:creationId xmlns:a16="http://schemas.microsoft.com/office/drawing/2014/main" id="{E00E43BB-C342-0B19-39E8-2BD4B8ADA570}"/>
                  </a:ext>
                </a:extLst>
              </p:cNvPr>
              <p:cNvSpPr/>
              <p:nvPr/>
            </p:nvSpPr>
            <p:spPr>
              <a:xfrm>
                <a:off x="4615814" y="3430212"/>
                <a:ext cx="26623" cy="26623"/>
              </a:xfrm>
              <a:custGeom>
                <a:avLst/>
                <a:gdLst>
                  <a:gd name="connsiteX0" fmla="*/ 13620 w 26623"/>
                  <a:gd name="connsiteY0" fmla="*/ 26912 h 26623"/>
                  <a:gd name="connsiteX1" fmla="*/ 23033 w 26623"/>
                  <a:gd name="connsiteY1" fmla="*/ 23014 h 26623"/>
                  <a:gd name="connsiteX2" fmla="*/ 26932 w 26623"/>
                  <a:gd name="connsiteY2" fmla="*/ 13601 h 26623"/>
                  <a:gd name="connsiteX3" fmla="*/ 23033 w 26623"/>
                  <a:gd name="connsiteY3" fmla="*/ 4188 h 26623"/>
                  <a:gd name="connsiteX4" fmla="*/ 13620 w 26623"/>
                  <a:gd name="connsiteY4" fmla="*/ 289 h 26623"/>
                  <a:gd name="connsiteX5" fmla="*/ 4208 w 26623"/>
                  <a:gd name="connsiteY5" fmla="*/ 4188 h 26623"/>
                  <a:gd name="connsiteX6" fmla="*/ 309 w 26623"/>
                  <a:gd name="connsiteY6" fmla="*/ 13601 h 26623"/>
                  <a:gd name="connsiteX7" fmla="*/ 4208 w 26623"/>
                  <a:gd name="connsiteY7" fmla="*/ 23014 h 26623"/>
                  <a:gd name="connsiteX8" fmla="*/ 13620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0" y="26912"/>
                    </a:moveTo>
                    <a:cubicBezTo>
                      <a:pt x="17151" y="26912"/>
                      <a:pt x="20537" y="25510"/>
                      <a:pt x="23033" y="23014"/>
                    </a:cubicBezTo>
                    <a:cubicBezTo>
                      <a:pt x="25529" y="20517"/>
                      <a:pt x="26932" y="17131"/>
                      <a:pt x="26932" y="13601"/>
                    </a:cubicBezTo>
                    <a:cubicBezTo>
                      <a:pt x="26932" y="10071"/>
                      <a:pt x="25529" y="6684"/>
                      <a:pt x="23033" y="4188"/>
                    </a:cubicBezTo>
                    <a:cubicBezTo>
                      <a:pt x="20537" y="1692"/>
                      <a:pt x="17151" y="289"/>
                      <a:pt x="13620" y="289"/>
                    </a:cubicBezTo>
                    <a:cubicBezTo>
                      <a:pt x="10090" y="289"/>
                      <a:pt x="6704" y="1692"/>
                      <a:pt x="4208" y="4188"/>
                    </a:cubicBezTo>
                    <a:cubicBezTo>
                      <a:pt x="1711" y="6684"/>
                      <a:pt x="309" y="10071"/>
                      <a:pt x="309" y="13601"/>
                    </a:cubicBezTo>
                    <a:cubicBezTo>
                      <a:pt x="309" y="17131"/>
                      <a:pt x="1711" y="20517"/>
                      <a:pt x="4208" y="23014"/>
                    </a:cubicBezTo>
                    <a:cubicBezTo>
                      <a:pt x="6704" y="25510"/>
                      <a:pt x="10090" y="26912"/>
                      <a:pt x="13620" y="269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70" name="任意多边形: 形状 69369">
                <a:extLst>
                  <a:ext uri="{FF2B5EF4-FFF2-40B4-BE49-F238E27FC236}">
                    <a16:creationId xmlns:a16="http://schemas.microsoft.com/office/drawing/2014/main" id="{9FF7911E-EA12-29B0-AA23-12CD1E7AE0A0}"/>
                  </a:ext>
                </a:extLst>
              </p:cNvPr>
              <p:cNvSpPr/>
              <p:nvPr/>
            </p:nvSpPr>
            <p:spPr>
              <a:xfrm>
                <a:off x="5448005" y="3923037"/>
                <a:ext cx="26623" cy="26623"/>
              </a:xfrm>
              <a:custGeom>
                <a:avLst/>
                <a:gdLst>
                  <a:gd name="connsiteX0" fmla="*/ 13690 w 26623"/>
                  <a:gd name="connsiteY0" fmla="*/ 26954 h 26623"/>
                  <a:gd name="connsiteX1" fmla="*/ 23103 w 26623"/>
                  <a:gd name="connsiteY1" fmla="*/ 23055 h 26623"/>
                  <a:gd name="connsiteX2" fmla="*/ 27002 w 26623"/>
                  <a:gd name="connsiteY2" fmla="*/ 13642 h 26623"/>
                  <a:gd name="connsiteX3" fmla="*/ 23103 w 26623"/>
                  <a:gd name="connsiteY3" fmla="*/ 4229 h 26623"/>
                  <a:gd name="connsiteX4" fmla="*/ 13690 w 26623"/>
                  <a:gd name="connsiteY4" fmla="*/ 331 h 26623"/>
                  <a:gd name="connsiteX5" fmla="*/ 4278 w 26623"/>
                  <a:gd name="connsiteY5" fmla="*/ 4229 h 26623"/>
                  <a:gd name="connsiteX6" fmla="*/ 379 w 26623"/>
                  <a:gd name="connsiteY6" fmla="*/ 13642 h 26623"/>
                  <a:gd name="connsiteX7" fmla="*/ 4278 w 26623"/>
                  <a:gd name="connsiteY7" fmla="*/ 23055 h 26623"/>
                  <a:gd name="connsiteX8" fmla="*/ 13690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954"/>
                    </a:moveTo>
                    <a:cubicBezTo>
                      <a:pt x="17221" y="26954"/>
                      <a:pt x="20607" y="25551"/>
                      <a:pt x="23103" y="23055"/>
                    </a:cubicBezTo>
                    <a:cubicBezTo>
                      <a:pt x="25599" y="20559"/>
                      <a:pt x="27002" y="17172"/>
                      <a:pt x="27002" y="13642"/>
                    </a:cubicBezTo>
                    <a:cubicBezTo>
                      <a:pt x="27002" y="10112"/>
                      <a:pt x="25599" y="6726"/>
                      <a:pt x="23103" y="4229"/>
                    </a:cubicBezTo>
                    <a:cubicBezTo>
                      <a:pt x="20607" y="1733"/>
                      <a:pt x="17221" y="331"/>
                      <a:pt x="13690" y="331"/>
                    </a:cubicBezTo>
                    <a:cubicBezTo>
                      <a:pt x="10160" y="331"/>
                      <a:pt x="6774" y="1733"/>
                      <a:pt x="4278" y="4229"/>
                    </a:cubicBezTo>
                    <a:cubicBezTo>
                      <a:pt x="1781" y="6726"/>
                      <a:pt x="379" y="10112"/>
                      <a:pt x="379" y="13642"/>
                    </a:cubicBezTo>
                    <a:cubicBezTo>
                      <a:pt x="379" y="17172"/>
                      <a:pt x="1781" y="20559"/>
                      <a:pt x="4278" y="23055"/>
                    </a:cubicBezTo>
                    <a:cubicBezTo>
                      <a:pt x="6774" y="25551"/>
                      <a:pt x="10160" y="26954"/>
                      <a:pt x="13690" y="2695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71" name="任意多边形: 形状 69370">
                <a:extLst>
                  <a:ext uri="{FF2B5EF4-FFF2-40B4-BE49-F238E27FC236}">
                    <a16:creationId xmlns:a16="http://schemas.microsoft.com/office/drawing/2014/main" id="{C2E9B05A-DE7C-63FF-C3AC-04F6A92AF87C}"/>
                  </a:ext>
                </a:extLst>
              </p:cNvPr>
              <p:cNvSpPr/>
              <p:nvPr/>
            </p:nvSpPr>
            <p:spPr>
              <a:xfrm>
                <a:off x="4491180" y="2003539"/>
                <a:ext cx="26623" cy="26623"/>
              </a:xfrm>
              <a:custGeom>
                <a:avLst/>
                <a:gdLst>
                  <a:gd name="connsiteX0" fmla="*/ 13610 w 26623"/>
                  <a:gd name="connsiteY0" fmla="*/ 26793 h 26623"/>
                  <a:gd name="connsiteX1" fmla="*/ 23023 w 26623"/>
                  <a:gd name="connsiteY1" fmla="*/ 22894 h 26623"/>
                  <a:gd name="connsiteX2" fmla="*/ 26922 w 26623"/>
                  <a:gd name="connsiteY2" fmla="*/ 13481 h 26623"/>
                  <a:gd name="connsiteX3" fmla="*/ 23023 w 26623"/>
                  <a:gd name="connsiteY3" fmla="*/ 4068 h 26623"/>
                  <a:gd name="connsiteX4" fmla="*/ 13610 w 26623"/>
                  <a:gd name="connsiteY4" fmla="*/ 169 h 26623"/>
                  <a:gd name="connsiteX5" fmla="*/ 4197 w 26623"/>
                  <a:gd name="connsiteY5" fmla="*/ 4068 h 26623"/>
                  <a:gd name="connsiteX6" fmla="*/ 298 w 26623"/>
                  <a:gd name="connsiteY6" fmla="*/ 13481 h 26623"/>
                  <a:gd name="connsiteX7" fmla="*/ 4197 w 26623"/>
                  <a:gd name="connsiteY7" fmla="*/ 22894 h 26623"/>
                  <a:gd name="connsiteX8" fmla="*/ 13610 w 26623"/>
                  <a:gd name="connsiteY8" fmla="*/ 267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0" y="26793"/>
                    </a:moveTo>
                    <a:cubicBezTo>
                      <a:pt x="17140" y="26793"/>
                      <a:pt x="20526" y="25390"/>
                      <a:pt x="23023" y="22894"/>
                    </a:cubicBezTo>
                    <a:cubicBezTo>
                      <a:pt x="25519" y="20397"/>
                      <a:pt x="26922" y="17011"/>
                      <a:pt x="26922" y="13481"/>
                    </a:cubicBezTo>
                    <a:cubicBezTo>
                      <a:pt x="26922" y="9951"/>
                      <a:pt x="25519" y="6565"/>
                      <a:pt x="23023" y="4068"/>
                    </a:cubicBezTo>
                    <a:cubicBezTo>
                      <a:pt x="20526" y="1572"/>
                      <a:pt x="17140" y="169"/>
                      <a:pt x="13610" y="169"/>
                    </a:cubicBezTo>
                    <a:cubicBezTo>
                      <a:pt x="10080" y="169"/>
                      <a:pt x="6693" y="1572"/>
                      <a:pt x="4197" y="4068"/>
                    </a:cubicBezTo>
                    <a:cubicBezTo>
                      <a:pt x="1701" y="6565"/>
                      <a:pt x="298" y="9951"/>
                      <a:pt x="298" y="13481"/>
                    </a:cubicBezTo>
                    <a:cubicBezTo>
                      <a:pt x="298" y="17011"/>
                      <a:pt x="1701" y="20397"/>
                      <a:pt x="4197" y="22894"/>
                    </a:cubicBezTo>
                    <a:cubicBezTo>
                      <a:pt x="6693" y="25390"/>
                      <a:pt x="10080" y="26793"/>
                      <a:pt x="13610" y="267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72" name="任意多边形: 形状 69371">
                <a:extLst>
                  <a:ext uri="{FF2B5EF4-FFF2-40B4-BE49-F238E27FC236}">
                    <a16:creationId xmlns:a16="http://schemas.microsoft.com/office/drawing/2014/main" id="{FF738026-B9C7-5485-6ED8-6C9D88A966F5}"/>
                  </a:ext>
                </a:extLst>
              </p:cNvPr>
              <p:cNvSpPr/>
              <p:nvPr/>
            </p:nvSpPr>
            <p:spPr>
              <a:xfrm>
                <a:off x="5058121" y="3549027"/>
                <a:ext cx="26623" cy="26623"/>
              </a:xfrm>
              <a:custGeom>
                <a:avLst/>
                <a:gdLst>
                  <a:gd name="connsiteX0" fmla="*/ 13658 w 26623"/>
                  <a:gd name="connsiteY0" fmla="*/ 26922 h 26623"/>
                  <a:gd name="connsiteX1" fmla="*/ 23070 w 26623"/>
                  <a:gd name="connsiteY1" fmla="*/ 23024 h 26623"/>
                  <a:gd name="connsiteX2" fmla="*/ 26969 w 26623"/>
                  <a:gd name="connsiteY2" fmla="*/ 13611 h 26623"/>
                  <a:gd name="connsiteX3" fmla="*/ 23070 w 26623"/>
                  <a:gd name="connsiteY3" fmla="*/ 4198 h 26623"/>
                  <a:gd name="connsiteX4" fmla="*/ 13658 w 26623"/>
                  <a:gd name="connsiteY4" fmla="*/ 299 h 26623"/>
                  <a:gd name="connsiteX5" fmla="*/ 4245 w 26623"/>
                  <a:gd name="connsiteY5" fmla="*/ 4198 h 26623"/>
                  <a:gd name="connsiteX6" fmla="*/ 346 w 26623"/>
                  <a:gd name="connsiteY6" fmla="*/ 13611 h 26623"/>
                  <a:gd name="connsiteX7" fmla="*/ 4245 w 26623"/>
                  <a:gd name="connsiteY7" fmla="*/ 23024 h 26623"/>
                  <a:gd name="connsiteX8" fmla="*/ 13658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22"/>
                    </a:moveTo>
                    <a:cubicBezTo>
                      <a:pt x="17188" y="26922"/>
                      <a:pt x="20574" y="25520"/>
                      <a:pt x="23070" y="23024"/>
                    </a:cubicBezTo>
                    <a:cubicBezTo>
                      <a:pt x="25567" y="20527"/>
                      <a:pt x="26969" y="17141"/>
                      <a:pt x="26969" y="13611"/>
                    </a:cubicBezTo>
                    <a:cubicBezTo>
                      <a:pt x="26969" y="10081"/>
                      <a:pt x="25567" y="6694"/>
                      <a:pt x="23070" y="4198"/>
                    </a:cubicBezTo>
                    <a:cubicBezTo>
                      <a:pt x="20574" y="1702"/>
                      <a:pt x="17188" y="299"/>
                      <a:pt x="13658" y="299"/>
                    </a:cubicBezTo>
                    <a:cubicBezTo>
                      <a:pt x="10127" y="299"/>
                      <a:pt x="6741" y="1702"/>
                      <a:pt x="4245" y="4198"/>
                    </a:cubicBezTo>
                    <a:cubicBezTo>
                      <a:pt x="1749" y="6694"/>
                      <a:pt x="346" y="10081"/>
                      <a:pt x="346" y="13611"/>
                    </a:cubicBezTo>
                    <a:cubicBezTo>
                      <a:pt x="346" y="17141"/>
                      <a:pt x="1749" y="20527"/>
                      <a:pt x="4245" y="23024"/>
                    </a:cubicBezTo>
                    <a:cubicBezTo>
                      <a:pt x="6741" y="25520"/>
                      <a:pt x="10127" y="26922"/>
                      <a:pt x="13658" y="269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73" name="任意多边形: 形状 69372">
                <a:extLst>
                  <a:ext uri="{FF2B5EF4-FFF2-40B4-BE49-F238E27FC236}">
                    <a16:creationId xmlns:a16="http://schemas.microsoft.com/office/drawing/2014/main" id="{B48A567F-2525-0417-E589-164EFBD17AD2}"/>
                  </a:ext>
                </a:extLst>
              </p:cNvPr>
              <p:cNvSpPr/>
              <p:nvPr/>
            </p:nvSpPr>
            <p:spPr>
              <a:xfrm>
                <a:off x="6690117" y="3455912"/>
                <a:ext cx="26623" cy="26623"/>
              </a:xfrm>
              <a:custGeom>
                <a:avLst/>
                <a:gdLst>
                  <a:gd name="connsiteX0" fmla="*/ 13795 w 26623"/>
                  <a:gd name="connsiteY0" fmla="*/ 26915 h 26623"/>
                  <a:gd name="connsiteX1" fmla="*/ 23207 w 26623"/>
                  <a:gd name="connsiteY1" fmla="*/ 23016 h 26623"/>
                  <a:gd name="connsiteX2" fmla="*/ 27106 w 26623"/>
                  <a:gd name="connsiteY2" fmla="*/ 13603 h 26623"/>
                  <a:gd name="connsiteX3" fmla="*/ 23207 w 26623"/>
                  <a:gd name="connsiteY3" fmla="*/ 4190 h 26623"/>
                  <a:gd name="connsiteX4" fmla="*/ 13795 w 26623"/>
                  <a:gd name="connsiteY4" fmla="*/ 291 h 26623"/>
                  <a:gd name="connsiteX5" fmla="*/ 4382 w 26623"/>
                  <a:gd name="connsiteY5" fmla="*/ 4190 h 26623"/>
                  <a:gd name="connsiteX6" fmla="*/ 483 w 26623"/>
                  <a:gd name="connsiteY6" fmla="*/ 13603 h 26623"/>
                  <a:gd name="connsiteX7" fmla="*/ 4382 w 26623"/>
                  <a:gd name="connsiteY7" fmla="*/ 23016 h 26623"/>
                  <a:gd name="connsiteX8" fmla="*/ 13795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915"/>
                    </a:moveTo>
                    <a:cubicBezTo>
                      <a:pt x="17325" y="26915"/>
                      <a:pt x="20711" y="25512"/>
                      <a:pt x="23207" y="23016"/>
                    </a:cubicBezTo>
                    <a:cubicBezTo>
                      <a:pt x="25704" y="20519"/>
                      <a:pt x="27106" y="17133"/>
                      <a:pt x="27106" y="13603"/>
                    </a:cubicBezTo>
                    <a:cubicBezTo>
                      <a:pt x="27106" y="10073"/>
                      <a:pt x="25704" y="6687"/>
                      <a:pt x="23207" y="4190"/>
                    </a:cubicBezTo>
                    <a:cubicBezTo>
                      <a:pt x="20711" y="1694"/>
                      <a:pt x="17325" y="291"/>
                      <a:pt x="13795" y="291"/>
                    </a:cubicBezTo>
                    <a:cubicBezTo>
                      <a:pt x="10264" y="291"/>
                      <a:pt x="6878" y="1694"/>
                      <a:pt x="4382" y="4190"/>
                    </a:cubicBezTo>
                    <a:cubicBezTo>
                      <a:pt x="1886" y="6687"/>
                      <a:pt x="483" y="10073"/>
                      <a:pt x="483" y="13603"/>
                    </a:cubicBezTo>
                    <a:cubicBezTo>
                      <a:pt x="483" y="17133"/>
                      <a:pt x="1886" y="20519"/>
                      <a:pt x="4382" y="23016"/>
                    </a:cubicBezTo>
                    <a:cubicBezTo>
                      <a:pt x="6878" y="25512"/>
                      <a:pt x="10264" y="26915"/>
                      <a:pt x="13795" y="269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74" name="任意多边形: 形状 69373">
                <a:extLst>
                  <a:ext uri="{FF2B5EF4-FFF2-40B4-BE49-F238E27FC236}">
                    <a16:creationId xmlns:a16="http://schemas.microsoft.com/office/drawing/2014/main" id="{6BF3418B-D167-D0B9-BF92-287BC99C6103}"/>
                  </a:ext>
                </a:extLst>
              </p:cNvPr>
              <p:cNvSpPr/>
              <p:nvPr/>
            </p:nvSpPr>
            <p:spPr>
              <a:xfrm>
                <a:off x="4599289" y="1937205"/>
                <a:ext cx="26623" cy="26623"/>
              </a:xfrm>
              <a:custGeom>
                <a:avLst/>
                <a:gdLst>
                  <a:gd name="connsiteX0" fmla="*/ 13619 w 26623"/>
                  <a:gd name="connsiteY0" fmla="*/ 26787 h 26623"/>
                  <a:gd name="connsiteX1" fmla="*/ 23032 w 26623"/>
                  <a:gd name="connsiteY1" fmla="*/ 22888 h 26623"/>
                  <a:gd name="connsiteX2" fmla="*/ 26931 w 26623"/>
                  <a:gd name="connsiteY2" fmla="*/ 13475 h 26623"/>
                  <a:gd name="connsiteX3" fmla="*/ 23032 w 26623"/>
                  <a:gd name="connsiteY3" fmla="*/ 4063 h 26623"/>
                  <a:gd name="connsiteX4" fmla="*/ 13619 w 26623"/>
                  <a:gd name="connsiteY4" fmla="*/ 164 h 26623"/>
                  <a:gd name="connsiteX5" fmla="*/ 4206 w 26623"/>
                  <a:gd name="connsiteY5" fmla="*/ 4063 h 26623"/>
                  <a:gd name="connsiteX6" fmla="*/ 307 w 26623"/>
                  <a:gd name="connsiteY6" fmla="*/ 13475 h 26623"/>
                  <a:gd name="connsiteX7" fmla="*/ 4206 w 26623"/>
                  <a:gd name="connsiteY7" fmla="*/ 22888 h 26623"/>
                  <a:gd name="connsiteX8" fmla="*/ 13619 w 26623"/>
                  <a:gd name="connsiteY8" fmla="*/ 267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9" y="26787"/>
                    </a:moveTo>
                    <a:cubicBezTo>
                      <a:pt x="17149" y="26787"/>
                      <a:pt x="20535" y="25384"/>
                      <a:pt x="23032" y="22888"/>
                    </a:cubicBezTo>
                    <a:cubicBezTo>
                      <a:pt x="25528" y="20392"/>
                      <a:pt x="26931" y="17006"/>
                      <a:pt x="26931" y="13475"/>
                    </a:cubicBezTo>
                    <a:cubicBezTo>
                      <a:pt x="26931" y="9945"/>
                      <a:pt x="25528" y="6559"/>
                      <a:pt x="23032" y="4063"/>
                    </a:cubicBezTo>
                    <a:cubicBezTo>
                      <a:pt x="20535" y="1566"/>
                      <a:pt x="17149" y="164"/>
                      <a:pt x="13619" y="164"/>
                    </a:cubicBezTo>
                    <a:cubicBezTo>
                      <a:pt x="10089" y="164"/>
                      <a:pt x="6703" y="1566"/>
                      <a:pt x="4206" y="4063"/>
                    </a:cubicBezTo>
                    <a:cubicBezTo>
                      <a:pt x="1710" y="6559"/>
                      <a:pt x="307" y="9945"/>
                      <a:pt x="307" y="13475"/>
                    </a:cubicBezTo>
                    <a:cubicBezTo>
                      <a:pt x="307" y="17006"/>
                      <a:pt x="1710" y="20392"/>
                      <a:pt x="4206" y="22888"/>
                    </a:cubicBezTo>
                    <a:cubicBezTo>
                      <a:pt x="6703" y="25384"/>
                      <a:pt x="10089" y="26787"/>
                      <a:pt x="13619" y="2678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75" name="任意多边形: 形状 69374">
                <a:extLst>
                  <a:ext uri="{FF2B5EF4-FFF2-40B4-BE49-F238E27FC236}">
                    <a16:creationId xmlns:a16="http://schemas.microsoft.com/office/drawing/2014/main" id="{710464E4-559D-52E3-59FD-7124595EE8AA}"/>
                  </a:ext>
                </a:extLst>
              </p:cNvPr>
              <p:cNvSpPr/>
              <p:nvPr/>
            </p:nvSpPr>
            <p:spPr>
              <a:xfrm>
                <a:off x="6958265" y="3484778"/>
                <a:ext cx="26623" cy="26623"/>
              </a:xfrm>
              <a:custGeom>
                <a:avLst/>
                <a:gdLst>
                  <a:gd name="connsiteX0" fmla="*/ 13817 w 26623"/>
                  <a:gd name="connsiteY0" fmla="*/ 26917 h 26623"/>
                  <a:gd name="connsiteX1" fmla="*/ 23230 w 26623"/>
                  <a:gd name="connsiteY1" fmla="*/ 23018 h 26623"/>
                  <a:gd name="connsiteX2" fmla="*/ 27129 w 26623"/>
                  <a:gd name="connsiteY2" fmla="*/ 13605 h 26623"/>
                  <a:gd name="connsiteX3" fmla="*/ 23230 w 26623"/>
                  <a:gd name="connsiteY3" fmla="*/ 4193 h 26623"/>
                  <a:gd name="connsiteX4" fmla="*/ 13817 w 26623"/>
                  <a:gd name="connsiteY4" fmla="*/ 294 h 26623"/>
                  <a:gd name="connsiteX5" fmla="*/ 4404 w 26623"/>
                  <a:gd name="connsiteY5" fmla="*/ 4193 h 26623"/>
                  <a:gd name="connsiteX6" fmla="*/ 506 w 26623"/>
                  <a:gd name="connsiteY6" fmla="*/ 13605 h 26623"/>
                  <a:gd name="connsiteX7" fmla="*/ 4404 w 26623"/>
                  <a:gd name="connsiteY7" fmla="*/ 23018 h 26623"/>
                  <a:gd name="connsiteX8" fmla="*/ 13817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6917"/>
                    </a:moveTo>
                    <a:cubicBezTo>
                      <a:pt x="17347" y="26917"/>
                      <a:pt x="20734" y="25514"/>
                      <a:pt x="23230" y="23018"/>
                    </a:cubicBezTo>
                    <a:cubicBezTo>
                      <a:pt x="25726" y="20522"/>
                      <a:pt x="27129" y="17136"/>
                      <a:pt x="27129" y="13605"/>
                    </a:cubicBezTo>
                    <a:cubicBezTo>
                      <a:pt x="27129" y="10075"/>
                      <a:pt x="25726" y="6689"/>
                      <a:pt x="23230" y="4193"/>
                    </a:cubicBezTo>
                    <a:cubicBezTo>
                      <a:pt x="20734" y="1696"/>
                      <a:pt x="17347" y="294"/>
                      <a:pt x="13817" y="294"/>
                    </a:cubicBezTo>
                    <a:cubicBezTo>
                      <a:pt x="10287" y="294"/>
                      <a:pt x="6901" y="1696"/>
                      <a:pt x="4404" y="4193"/>
                    </a:cubicBezTo>
                    <a:cubicBezTo>
                      <a:pt x="1908" y="6689"/>
                      <a:pt x="506" y="10075"/>
                      <a:pt x="506" y="13605"/>
                    </a:cubicBezTo>
                    <a:cubicBezTo>
                      <a:pt x="506" y="17136"/>
                      <a:pt x="1908" y="20522"/>
                      <a:pt x="4404" y="23018"/>
                    </a:cubicBezTo>
                    <a:cubicBezTo>
                      <a:pt x="6901" y="25514"/>
                      <a:pt x="10287" y="26917"/>
                      <a:pt x="13817" y="2691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76" name="任意多边形: 形状 69375">
                <a:extLst>
                  <a:ext uri="{FF2B5EF4-FFF2-40B4-BE49-F238E27FC236}">
                    <a16:creationId xmlns:a16="http://schemas.microsoft.com/office/drawing/2014/main" id="{F6C9C7CC-1EE4-2522-F9A7-8A307EDD9145}"/>
                  </a:ext>
                </a:extLst>
              </p:cNvPr>
              <p:cNvSpPr/>
              <p:nvPr/>
            </p:nvSpPr>
            <p:spPr>
              <a:xfrm>
                <a:off x="4662505" y="1983714"/>
                <a:ext cx="26623" cy="26623"/>
              </a:xfrm>
              <a:custGeom>
                <a:avLst/>
                <a:gdLst>
                  <a:gd name="connsiteX0" fmla="*/ 13624 w 26623"/>
                  <a:gd name="connsiteY0" fmla="*/ 26791 h 26623"/>
                  <a:gd name="connsiteX1" fmla="*/ 23037 w 26623"/>
                  <a:gd name="connsiteY1" fmla="*/ 22892 h 26623"/>
                  <a:gd name="connsiteX2" fmla="*/ 26936 w 26623"/>
                  <a:gd name="connsiteY2" fmla="*/ 13479 h 26623"/>
                  <a:gd name="connsiteX3" fmla="*/ 23037 w 26623"/>
                  <a:gd name="connsiteY3" fmla="*/ 4067 h 26623"/>
                  <a:gd name="connsiteX4" fmla="*/ 13624 w 26623"/>
                  <a:gd name="connsiteY4" fmla="*/ 168 h 26623"/>
                  <a:gd name="connsiteX5" fmla="*/ 4212 w 26623"/>
                  <a:gd name="connsiteY5" fmla="*/ 4067 h 26623"/>
                  <a:gd name="connsiteX6" fmla="*/ 313 w 26623"/>
                  <a:gd name="connsiteY6" fmla="*/ 13479 h 26623"/>
                  <a:gd name="connsiteX7" fmla="*/ 4212 w 26623"/>
                  <a:gd name="connsiteY7" fmla="*/ 22892 h 26623"/>
                  <a:gd name="connsiteX8" fmla="*/ 13624 w 26623"/>
                  <a:gd name="connsiteY8" fmla="*/ 267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791"/>
                    </a:moveTo>
                    <a:cubicBezTo>
                      <a:pt x="17155" y="26791"/>
                      <a:pt x="20541" y="25388"/>
                      <a:pt x="23037" y="22892"/>
                    </a:cubicBezTo>
                    <a:cubicBezTo>
                      <a:pt x="25533" y="20396"/>
                      <a:pt x="26936" y="17010"/>
                      <a:pt x="26936" y="13479"/>
                    </a:cubicBezTo>
                    <a:cubicBezTo>
                      <a:pt x="26936" y="9949"/>
                      <a:pt x="25533" y="6563"/>
                      <a:pt x="23037" y="4067"/>
                    </a:cubicBezTo>
                    <a:cubicBezTo>
                      <a:pt x="20541" y="1570"/>
                      <a:pt x="17155" y="168"/>
                      <a:pt x="13624" y="168"/>
                    </a:cubicBezTo>
                    <a:cubicBezTo>
                      <a:pt x="10094" y="168"/>
                      <a:pt x="6708" y="1570"/>
                      <a:pt x="4212" y="4067"/>
                    </a:cubicBezTo>
                    <a:cubicBezTo>
                      <a:pt x="1715" y="6563"/>
                      <a:pt x="313" y="9949"/>
                      <a:pt x="313" y="13479"/>
                    </a:cubicBezTo>
                    <a:cubicBezTo>
                      <a:pt x="313" y="17010"/>
                      <a:pt x="1715" y="20396"/>
                      <a:pt x="4212" y="22892"/>
                    </a:cubicBezTo>
                    <a:cubicBezTo>
                      <a:pt x="6708" y="25388"/>
                      <a:pt x="10094" y="26791"/>
                      <a:pt x="13624" y="267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77" name="任意多边形: 形状 69376">
                <a:extLst>
                  <a:ext uri="{FF2B5EF4-FFF2-40B4-BE49-F238E27FC236}">
                    <a16:creationId xmlns:a16="http://schemas.microsoft.com/office/drawing/2014/main" id="{414739B2-D114-284F-529A-52F1DC0D2C45}"/>
                  </a:ext>
                </a:extLst>
              </p:cNvPr>
              <p:cNvSpPr/>
              <p:nvPr/>
            </p:nvSpPr>
            <p:spPr>
              <a:xfrm>
                <a:off x="6231106" y="3567390"/>
                <a:ext cx="26623" cy="26623"/>
              </a:xfrm>
              <a:custGeom>
                <a:avLst/>
                <a:gdLst>
                  <a:gd name="connsiteX0" fmla="*/ 13756 w 26623"/>
                  <a:gd name="connsiteY0" fmla="*/ 26924 h 26623"/>
                  <a:gd name="connsiteX1" fmla="*/ 23169 w 26623"/>
                  <a:gd name="connsiteY1" fmla="*/ 23025 h 26623"/>
                  <a:gd name="connsiteX2" fmla="*/ 27068 w 26623"/>
                  <a:gd name="connsiteY2" fmla="*/ 13612 h 26623"/>
                  <a:gd name="connsiteX3" fmla="*/ 23169 w 26623"/>
                  <a:gd name="connsiteY3" fmla="*/ 4200 h 26623"/>
                  <a:gd name="connsiteX4" fmla="*/ 13756 w 26623"/>
                  <a:gd name="connsiteY4" fmla="*/ 301 h 26623"/>
                  <a:gd name="connsiteX5" fmla="*/ 4343 w 26623"/>
                  <a:gd name="connsiteY5" fmla="*/ 4200 h 26623"/>
                  <a:gd name="connsiteX6" fmla="*/ 444 w 26623"/>
                  <a:gd name="connsiteY6" fmla="*/ 13612 h 26623"/>
                  <a:gd name="connsiteX7" fmla="*/ 4343 w 26623"/>
                  <a:gd name="connsiteY7" fmla="*/ 23025 h 26623"/>
                  <a:gd name="connsiteX8" fmla="*/ 13756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6" y="26924"/>
                    </a:moveTo>
                    <a:cubicBezTo>
                      <a:pt x="17286" y="26924"/>
                      <a:pt x="20672" y="25521"/>
                      <a:pt x="23169" y="23025"/>
                    </a:cubicBezTo>
                    <a:cubicBezTo>
                      <a:pt x="25665" y="20529"/>
                      <a:pt x="27068" y="17143"/>
                      <a:pt x="27068" y="13612"/>
                    </a:cubicBezTo>
                    <a:cubicBezTo>
                      <a:pt x="27068" y="10082"/>
                      <a:pt x="25665" y="6696"/>
                      <a:pt x="23169" y="4200"/>
                    </a:cubicBezTo>
                    <a:cubicBezTo>
                      <a:pt x="20672" y="1703"/>
                      <a:pt x="17286" y="301"/>
                      <a:pt x="13756" y="301"/>
                    </a:cubicBezTo>
                    <a:cubicBezTo>
                      <a:pt x="10226" y="301"/>
                      <a:pt x="6840" y="1703"/>
                      <a:pt x="4343" y="4200"/>
                    </a:cubicBezTo>
                    <a:cubicBezTo>
                      <a:pt x="1847" y="6696"/>
                      <a:pt x="444" y="10082"/>
                      <a:pt x="444" y="13612"/>
                    </a:cubicBezTo>
                    <a:cubicBezTo>
                      <a:pt x="444" y="17143"/>
                      <a:pt x="1847" y="20529"/>
                      <a:pt x="4343" y="23025"/>
                    </a:cubicBezTo>
                    <a:cubicBezTo>
                      <a:pt x="6840" y="25521"/>
                      <a:pt x="10226" y="26924"/>
                      <a:pt x="13756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78" name="任意多边形: 形状 69377">
                <a:extLst>
                  <a:ext uri="{FF2B5EF4-FFF2-40B4-BE49-F238E27FC236}">
                    <a16:creationId xmlns:a16="http://schemas.microsoft.com/office/drawing/2014/main" id="{55396A82-B908-01B9-A93E-53802339C14B}"/>
                  </a:ext>
                </a:extLst>
              </p:cNvPr>
              <p:cNvSpPr/>
              <p:nvPr/>
            </p:nvSpPr>
            <p:spPr>
              <a:xfrm>
                <a:off x="7097006" y="3138858"/>
                <a:ext cx="26623" cy="26623"/>
              </a:xfrm>
              <a:custGeom>
                <a:avLst/>
                <a:gdLst>
                  <a:gd name="connsiteX0" fmla="*/ 13829 w 26623"/>
                  <a:gd name="connsiteY0" fmla="*/ 26888 h 26623"/>
                  <a:gd name="connsiteX1" fmla="*/ 23241 w 26623"/>
                  <a:gd name="connsiteY1" fmla="*/ 22989 h 26623"/>
                  <a:gd name="connsiteX2" fmla="*/ 27140 w 26623"/>
                  <a:gd name="connsiteY2" fmla="*/ 13576 h 26623"/>
                  <a:gd name="connsiteX3" fmla="*/ 23241 w 26623"/>
                  <a:gd name="connsiteY3" fmla="*/ 4164 h 26623"/>
                  <a:gd name="connsiteX4" fmla="*/ 13829 w 26623"/>
                  <a:gd name="connsiteY4" fmla="*/ 265 h 26623"/>
                  <a:gd name="connsiteX5" fmla="*/ 4416 w 26623"/>
                  <a:gd name="connsiteY5" fmla="*/ 4164 h 26623"/>
                  <a:gd name="connsiteX6" fmla="*/ 517 w 26623"/>
                  <a:gd name="connsiteY6" fmla="*/ 13576 h 26623"/>
                  <a:gd name="connsiteX7" fmla="*/ 4416 w 26623"/>
                  <a:gd name="connsiteY7" fmla="*/ 22989 h 26623"/>
                  <a:gd name="connsiteX8" fmla="*/ 13829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888"/>
                    </a:moveTo>
                    <a:cubicBezTo>
                      <a:pt x="17359" y="26888"/>
                      <a:pt x="20745" y="25485"/>
                      <a:pt x="23241" y="22989"/>
                    </a:cubicBezTo>
                    <a:cubicBezTo>
                      <a:pt x="25738" y="20493"/>
                      <a:pt x="27140" y="17107"/>
                      <a:pt x="27140" y="13576"/>
                    </a:cubicBezTo>
                    <a:cubicBezTo>
                      <a:pt x="27140" y="10046"/>
                      <a:pt x="25738" y="6660"/>
                      <a:pt x="23241" y="4164"/>
                    </a:cubicBezTo>
                    <a:cubicBezTo>
                      <a:pt x="20745" y="1667"/>
                      <a:pt x="17359" y="265"/>
                      <a:pt x="13829" y="265"/>
                    </a:cubicBezTo>
                    <a:cubicBezTo>
                      <a:pt x="10299" y="265"/>
                      <a:pt x="6912" y="1667"/>
                      <a:pt x="4416" y="4164"/>
                    </a:cubicBezTo>
                    <a:cubicBezTo>
                      <a:pt x="1920" y="6660"/>
                      <a:pt x="517" y="10046"/>
                      <a:pt x="517" y="13576"/>
                    </a:cubicBezTo>
                    <a:cubicBezTo>
                      <a:pt x="517" y="17107"/>
                      <a:pt x="1920" y="20493"/>
                      <a:pt x="4416" y="22989"/>
                    </a:cubicBezTo>
                    <a:cubicBezTo>
                      <a:pt x="6912" y="25485"/>
                      <a:pt x="10299" y="26888"/>
                      <a:pt x="13829" y="268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79" name="任意多边形: 形状 69378">
                <a:extLst>
                  <a:ext uri="{FF2B5EF4-FFF2-40B4-BE49-F238E27FC236}">
                    <a16:creationId xmlns:a16="http://schemas.microsoft.com/office/drawing/2014/main" id="{E2D73F73-7B48-4D01-8891-D7070C20331F}"/>
                  </a:ext>
                </a:extLst>
              </p:cNvPr>
              <p:cNvSpPr/>
              <p:nvPr/>
            </p:nvSpPr>
            <p:spPr>
              <a:xfrm>
                <a:off x="4655434" y="2093175"/>
                <a:ext cx="26623" cy="26623"/>
              </a:xfrm>
              <a:custGeom>
                <a:avLst/>
                <a:gdLst>
                  <a:gd name="connsiteX0" fmla="*/ 13624 w 26623"/>
                  <a:gd name="connsiteY0" fmla="*/ 26800 h 26623"/>
                  <a:gd name="connsiteX1" fmla="*/ 23036 w 26623"/>
                  <a:gd name="connsiteY1" fmla="*/ 22901 h 26623"/>
                  <a:gd name="connsiteX2" fmla="*/ 26935 w 26623"/>
                  <a:gd name="connsiteY2" fmla="*/ 13489 h 26623"/>
                  <a:gd name="connsiteX3" fmla="*/ 23036 w 26623"/>
                  <a:gd name="connsiteY3" fmla="*/ 4076 h 26623"/>
                  <a:gd name="connsiteX4" fmla="*/ 13624 w 26623"/>
                  <a:gd name="connsiteY4" fmla="*/ 177 h 26623"/>
                  <a:gd name="connsiteX5" fmla="*/ 4211 w 26623"/>
                  <a:gd name="connsiteY5" fmla="*/ 4076 h 26623"/>
                  <a:gd name="connsiteX6" fmla="*/ 312 w 26623"/>
                  <a:gd name="connsiteY6" fmla="*/ 13489 h 26623"/>
                  <a:gd name="connsiteX7" fmla="*/ 4211 w 26623"/>
                  <a:gd name="connsiteY7" fmla="*/ 22901 h 26623"/>
                  <a:gd name="connsiteX8" fmla="*/ 13624 w 26623"/>
                  <a:gd name="connsiteY8" fmla="*/ 268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800"/>
                    </a:moveTo>
                    <a:cubicBezTo>
                      <a:pt x="17154" y="26800"/>
                      <a:pt x="20540" y="25398"/>
                      <a:pt x="23036" y="22901"/>
                    </a:cubicBezTo>
                    <a:cubicBezTo>
                      <a:pt x="25533" y="20405"/>
                      <a:pt x="26935" y="17019"/>
                      <a:pt x="26935" y="13489"/>
                    </a:cubicBezTo>
                    <a:cubicBezTo>
                      <a:pt x="26935" y="9958"/>
                      <a:pt x="25533" y="6572"/>
                      <a:pt x="23036" y="4076"/>
                    </a:cubicBezTo>
                    <a:cubicBezTo>
                      <a:pt x="20540" y="1580"/>
                      <a:pt x="17154" y="177"/>
                      <a:pt x="13624" y="177"/>
                    </a:cubicBezTo>
                    <a:cubicBezTo>
                      <a:pt x="10093" y="177"/>
                      <a:pt x="6707" y="1580"/>
                      <a:pt x="4211" y="4076"/>
                    </a:cubicBezTo>
                    <a:cubicBezTo>
                      <a:pt x="1715" y="6572"/>
                      <a:pt x="312" y="9958"/>
                      <a:pt x="312" y="13489"/>
                    </a:cubicBezTo>
                    <a:cubicBezTo>
                      <a:pt x="312" y="17019"/>
                      <a:pt x="1715" y="20405"/>
                      <a:pt x="4211" y="22901"/>
                    </a:cubicBezTo>
                    <a:cubicBezTo>
                      <a:pt x="6707" y="25398"/>
                      <a:pt x="10093" y="26800"/>
                      <a:pt x="13624" y="268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80" name="任意多边形: 形状 69379">
                <a:extLst>
                  <a:ext uri="{FF2B5EF4-FFF2-40B4-BE49-F238E27FC236}">
                    <a16:creationId xmlns:a16="http://schemas.microsoft.com/office/drawing/2014/main" id="{8062A261-DCEB-C3FC-5F65-C8B269434DC0}"/>
                  </a:ext>
                </a:extLst>
              </p:cNvPr>
              <p:cNvSpPr/>
              <p:nvPr/>
            </p:nvSpPr>
            <p:spPr>
              <a:xfrm>
                <a:off x="6794539" y="2134042"/>
                <a:ext cx="26623" cy="26623"/>
              </a:xfrm>
              <a:custGeom>
                <a:avLst/>
                <a:gdLst>
                  <a:gd name="connsiteX0" fmla="*/ 13803 w 26623"/>
                  <a:gd name="connsiteY0" fmla="*/ 26804 h 26623"/>
                  <a:gd name="connsiteX1" fmla="*/ 23216 w 26623"/>
                  <a:gd name="connsiteY1" fmla="*/ 22905 h 26623"/>
                  <a:gd name="connsiteX2" fmla="*/ 27115 w 26623"/>
                  <a:gd name="connsiteY2" fmla="*/ 13492 h 26623"/>
                  <a:gd name="connsiteX3" fmla="*/ 23216 w 26623"/>
                  <a:gd name="connsiteY3" fmla="*/ 4079 h 26623"/>
                  <a:gd name="connsiteX4" fmla="*/ 13803 w 26623"/>
                  <a:gd name="connsiteY4" fmla="*/ 180 h 26623"/>
                  <a:gd name="connsiteX5" fmla="*/ 4391 w 26623"/>
                  <a:gd name="connsiteY5" fmla="*/ 4079 h 26623"/>
                  <a:gd name="connsiteX6" fmla="*/ 492 w 26623"/>
                  <a:gd name="connsiteY6" fmla="*/ 13492 h 26623"/>
                  <a:gd name="connsiteX7" fmla="*/ 4391 w 26623"/>
                  <a:gd name="connsiteY7" fmla="*/ 22905 h 26623"/>
                  <a:gd name="connsiteX8" fmla="*/ 13803 w 26623"/>
                  <a:gd name="connsiteY8" fmla="*/ 268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804"/>
                    </a:moveTo>
                    <a:cubicBezTo>
                      <a:pt x="17334" y="26804"/>
                      <a:pt x="20720" y="25401"/>
                      <a:pt x="23216" y="22905"/>
                    </a:cubicBezTo>
                    <a:cubicBezTo>
                      <a:pt x="25712" y="20408"/>
                      <a:pt x="27115" y="17022"/>
                      <a:pt x="27115" y="13492"/>
                    </a:cubicBezTo>
                    <a:cubicBezTo>
                      <a:pt x="27115" y="9962"/>
                      <a:pt x="25712" y="6576"/>
                      <a:pt x="23216" y="4079"/>
                    </a:cubicBezTo>
                    <a:cubicBezTo>
                      <a:pt x="20720" y="1583"/>
                      <a:pt x="17334" y="180"/>
                      <a:pt x="13803" y="180"/>
                    </a:cubicBezTo>
                    <a:cubicBezTo>
                      <a:pt x="10273" y="180"/>
                      <a:pt x="6887" y="1583"/>
                      <a:pt x="4391" y="4079"/>
                    </a:cubicBezTo>
                    <a:cubicBezTo>
                      <a:pt x="1894" y="6576"/>
                      <a:pt x="492" y="9962"/>
                      <a:pt x="492" y="13492"/>
                    </a:cubicBezTo>
                    <a:cubicBezTo>
                      <a:pt x="492" y="17022"/>
                      <a:pt x="1894" y="20408"/>
                      <a:pt x="4391" y="22905"/>
                    </a:cubicBezTo>
                    <a:cubicBezTo>
                      <a:pt x="6887" y="25401"/>
                      <a:pt x="10273" y="26804"/>
                      <a:pt x="13803" y="268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81" name="任意多边形: 形状 69380">
                <a:extLst>
                  <a:ext uri="{FF2B5EF4-FFF2-40B4-BE49-F238E27FC236}">
                    <a16:creationId xmlns:a16="http://schemas.microsoft.com/office/drawing/2014/main" id="{05744EFA-9BA0-35F7-4271-1F395D523302}"/>
                  </a:ext>
                </a:extLst>
              </p:cNvPr>
              <p:cNvSpPr/>
              <p:nvPr/>
            </p:nvSpPr>
            <p:spPr>
              <a:xfrm>
                <a:off x="7533777" y="3218982"/>
                <a:ext cx="26623" cy="26623"/>
              </a:xfrm>
              <a:custGeom>
                <a:avLst/>
                <a:gdLst>
                  <a:gd name="connsiteX0" fmla="*/ 13865 w 26623"/>
                  <a:gd name="connsiteY0" fmla="*/ 26895 h 26623"/>
                  <a:gd name="connsiteX1" fmla="*/ 23278 w 26623"/>
                  <a:gd name="connsiteY1" fmla="*/ 22996 h 26623"/>
                  <a:gd name="connsiteX2" fmla="*/ 27177 w 26623"/>
                  <a:gd name="connsiteY2" fmla="*/ 13583 h 26623"/>
                  <a:gd name="connsiteX3" fmla="*/ 23278 w 26623"/>
                  <a:gd name="connsiteY3" fmla="*/ 4170 h 26623"/>
                  <a:gd name="connsiteX4" fmla="*/ 13865 w 26623"/>
                  <a:gd name="connsiteY4" fmla="*/ 271 h 26623"/>
                  <a:gd name="connsiteX5" fmla="*/ 4453 w 26623"/>
                  <a:gd name="connsiteY5" fmla="*/ 4170 h 26623"/>
                  <a:gd name="connsiteX6" fmla="*/ 554 w 26623"/>
                  <a:gd name="connsiteY6" fmla="*/ 13583 h 26623"/>
                  <a:gd name="connsiteX7" fmla="*/ 4453 w 26623"/>
                  <a:gd name="connsiteY7" fmla="*/ 22996 h 26623"/>
                  <a:gd name="connsiteX8" fmla="*/ 13865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5" y="26895"/>
                    </a:moveTo>
                    <a:cubicBezTo>
                      <a:pt x="17396" y="26895"/>
                      <a:pt x="20782" y="25492"/>
                      <a:pt x="23278" y="22996"/>
                    </a:cubicBezTo>
                    <a:cubicBezTo>
                      <a:pt x="25774" y="20500"/>
                      <a:pt x="27177" y="17113"/>
                      <a:pt x="27177" y="13583"/>
                    </a:cubicBezTo>
                    <a:cubicBezTo>
                      <a:pt x="27177" y="10053"/>
                      <a:pt x="25774" y="6667"/>
                      <a:pt x="23278" y="4170"/>
                    </a:cubicBezTo>
                    <a:cubicBezTo>
                      <a:pt x="20782" y="1674"/>
                      <a:pt x="17396" y="271"/>
                      <a:pt x="13865" y="271"/>
                    </a:cubicBezTo>
                    <a:cubicBezTo>
                      <a:pt x="10335" y="271"/>
                      <a:pt x="6949" y="1674"/>
                      <a:pt x="4453" y="4170"/>
                    </a:cubicBezTo>
                    <a:cubicBezTo>
                      <a:pt x="1956" y="6667"/>
                      <a:pt x="554" y="10053"/>
                      <a:pt x="554" y="13583"/>
                    </a:cubicBezTo>
                    <a:cubicBezTo>
                      <a:pt x="554" y="17113"/>
                      <a:pt x="1956" y="20500"/>
                      <a:pt x="4453" y="22996"/>
                    </a:cubicBezTo>
                    <a:cubicBezTo>
                      <a:pt x="6949" y="25492"/>
                      <a:pt x="10335" y="26895"/>
                      <a:pt x="13865" y="268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82" name="任意多边形: 形状 69381">
                <a:extLst>
                  <a:ext uri="{FF2B5EF4-FFF2-40B4-BE49-F238E27FC236}">
                    <a16:creationId xmlns:a16="http://schemas.microsoft.com/office/drawing/2014/main" id="{4EF6CA1B-1B9E-0FEA-1E6A-2A5BFCD9300C}"/>
                  </a:ext>
                </a:extLst>
              </p:cNvPr>
              <p:cNvSpPr/>
              <p:nvPr/>
            </p:nvSpPr>
            <p:spPr>
              <a:xfrm>
                <a:off x="6904173" y="4427675"/>
                <a:ext cx="26623" cy="26623"/>
              </a:xfrm>
              <a:custGeom>
                <a:avLst/>
                <a:gdLst>
                  <a:gd name="connsiteX0" fmla="*/ 13813 w 26623"/>
                  <a:gd name="connsiteY0" fmla="*/ 26996 h 26623"/>
                  <a:gd name="connsiteX1" fmla="*/ 23225 w 26623"/>
                  <a:gd name="connsiteY1" fmla="*/ 23097 h 26623"/>
                  <a:gd name="connsiteX2" fmla="*/ 27124 w 26623"/>
                  <a:gd name="connsiteY2" fmla="*/ 13685 h 26623"/>
                  <a:gd name="connsiteX3" fmla="*/ 23225 w 26623"/>
                  <a:gd name="connsiteY3" fmla="*/ 4272 h 26623"/>
                  <a:gd name="connsiteX4" fmla="*/ 13813 w 26623"/>
                  <a:gd name="connsiteY4" fmla="*/ 373 h 26623"/>
                  <a:gd name="connsiteX5" fmla="*/ 4400 w 26623"/>
                  <a:gd name="connsiteY5" fmla="*/ 4272 h 26623"/>
                  <a:gd name="connsiteX6" fmla="*/ 501 w 26623"/>
                  <a:gd name="connsiteY6" fmla="*/ 13685 h 26623"/>
                  <a:gd name="connsiteX7" fmla="*/ 4400 w 26623"/>
                  <a:gd name="connsiteY7" fmla="*/ 23097 h 26623"/>
                  <a:gd name="connsiteX8" fmla="*/ 13813 w 26623"/>
                  <a:gd name="connsiteY8" fmla="*/ 269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996"/>
                    </a:moveTo>
                    <a:cubicBezTo>
                      <a:pt x="17343" y="26996"/>
                      <a:pt x="20729" y="25594"/>
                      <a:pt x="23225" y="23097"/>
                    </a:cubicBezTo>
                    <a:cubicBezTo>
                      <a:pt x="25722" y="20601"/>
                      <a:pt x="27124" y="17215"/>
                      <a:pt x="27124" y="13685"/>
                    </a:cubicBezTo>
                    <a:cubicBezTo>
                      <a:pt x="27124" y="10154"/>
                      <a:pt x="25722" y="6768"/>
                      <a:pt x="23225" y="4272"/>
                    </a:cubicBezTo>
                    <a:cubicBezTo>
                      <a:pt x="20729" y="1776"/>
                      <a:pt x="17343" y="373"/>
                      <a:pt x="13813" y="373"/>
                    </a:cubicBezTo>
                    <a:cubicBezTo>
                      <a:pt x="10282" y="373"/>
                      <a:pt x="6896" y="1776"/>
                      <a:pt x="4400" y="4272"/>
                    </a:cubicBezTo>
                    <a:cubicBezTo>
                      <a:pt x="1904" y="6768"/>
                      <a:pt x="501" y="10154"/>
                      <a:pt x="501" y="13685"/>
                    </a:cubicBezTo>
                    <a:cubicBezTo>
                      <a:pt x="501" y="17215"/>
                      <a:pt x="1904" y="20601"/>
                      <a:pt x="4400" y="23097"/>
                    </a:cubicBezTo>
                    <a:cubicBezTo>
                      <a:pt x="6896" y="25594"/>
                      <a:pt x="10282" y="26996"/>
                      <a:pt x="13813" y="2699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83" name="任意多边形: 形状 69382">
                <a:extLst>
                  <a:ext uri="{FF2B5EF4-FFF2-40B4-BE49-F238E27FC236}">
                    <a16:creationId xmlns:a16="http://schemas.microsoft.com/office/drawing/2014/main" id="{7C530B76-C3B0-0796-BFFE-BDDFE9A367C0}"/>
                  </a:ext>
                </a:extLst>
              </p:cNvPr>
              <p:cNvSpPr/>
              <p:nvPr/>
            </p:nvSpPr>
            <p:spPr>
              <a:xfrm>
                <a:off x="7436366" y="3103139"/>
                <a:ext cx="26623" cy="26623"/>
              </a:xfrm>
              <a:custGeom>
                <a:avLst/>
                <a:gdLst>
                  <a:gd name="connsiteX0" fmla="*/ 13857 w 26623"/>
                  <a:gd name="connsiteY0" fmla="*/ 26885 h 26623"/>
                  <a:gd name="connsiteX1" fmla="*/ 23270 w 26623"/>
                  <a:gd name="connsiteY1" fmla="*/ 22986 h 26623"/>
                  <a:gd name="connsiteX2" fmla="*/ 27169 w 26623"/>
                  <a:gd name="connsiteY2" fmla="*/ 13573 h 26623"/>
                  <a:gd name="connsiteX3" fmla="*/ 23270 w 26623"/>
                  <a:gd name="connsiteY3" fmla="*/ 4161 h 26623"/>
                  <a:gd name="connsiteX4" fmla="*/ 13857 w 26623"/>
                  <a:gd name="connsiteY4" fmla="*/ 262 h 26623"/>
                  <a:gd name="connsiteX5" fmla="*/ 4445 w 26623"/>
                  <a:gd name="connsiteY5" fmla="*/ 4161 h 26623"/>
                  <a:gd name="connsiteX6" fmla="*/ 546 w 26623"/>
                  <a:gd name="connsiteY6" fmla="*/ 13573 h 26623"/>
                  <a:gd name="connsiteX7" fmla="*/ 4445 w 26623"/>
                  <a:gd name="connsiteY7" fmla="*/ 22986 h 26623"/>
                  <a:gd name="connsiteX8" fmla="*/ 13857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7" y="26885"/>
                    </a:moveTo>
                    <a:cubicBezTo>
                      <a:pt x="17388" y="26885"/>
                      <a:pt x="20774" y="25482"/>
                      <a:pt x="23270" y="22986"/>
                    </a:cubicBezTo>
                    <a:cubicBezTo>
                      <a:pt x="25766" y="20490"/>
                      <a:pt x="27169" y="17104"/>
                      <a:pt x="27169" y="13573"/>
                    </a:cubicBezTo>
                    <a:cubicBezTo>
                      <a:pt x="27169" y="10043"/>
                      <a:pt x="25766" y="6657"/>
                      <a:pt x="23270" y="4161"/>
                    </a:cubicBezTo>
                    <a:cubicBezTo>
                      <a:pt x="20774" y="1664"/>
                      <a:pt x="17388" y="262"/>
                      <a:pt x="13857" y="262"/>
                    </a:cubicBezTo>
                    <a:cubicBezTo>
                      <a:pt x="10327" y="262"/>
                      <a:pt x="6941" y="1664"/>
                      <a:pt x="4445" y="4161"/>
                    </a:cubicBezTo>
                    <a:cubicBezTo>
                      <a:pt x="1948" y="6657"/>
                      <a:pt x="546" y="10043"/>
                      <a:pt x="546" y="13573"/>
                    </a:cubicBezTo>
                    <a:cubicBezTo>
                      <a:pt x="546" y="17104"/>
                      <a:pt x="1948" y="20490"/>
                      <a:pt x="4445" y="22986"/>
                    </a:cubicBezTo>
                    <a:cubicBezTo>
                      <a:pt x="6941" y="25482"/>
                      <a:pt x="10327" y="26885"/>
                      <a:pt x="13857" y="268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84" name="任意多边形: 形状 69383">
                <a:extLst>
                  <a:ext uri="{FF2B5EF4-FFF2-40B4-BE49-F238E27FC236}">
                    <a16:creationId xmlns:a16="http://schemas.microsoft.com/office/drawing/2014/main" id="{34374CAB-89B1-BF19-4B18-D6680CC29370}"/>
                  </a:ext>
                </a:extLst>
              </p:cNvPr>
              <p:cNvSpPr/>
              <p:nvPr/>
            </p:nvSpPr>
            <p:spPr>
              <a:xfrm>
                <a:off x="5271722" y="3943171"/>
                <a:ext cx="26623" cy="26623"/>
              </a:xfrm>
              <a:custGeom>
                <a:avLst/>
                <a:gdLst>
                  <a:gd name="connsiteX0" fmla="*/ 13675 w 26623"/>
                  <a:gd name="connsiteY0" fmla="*/ 26955 h 26623"/>
                  <a:gd name="connsiteX1" fmla="*/ 23088 w 26623"/>
                  <a:gd name="connsiteY1" fmla="*/ 23057 h 26623"/>
                  <a:gd name="connsiteX2" fmla="*/ 26987 w 26623"/>
                  <a:gd name="connsiteY2" fmla="*/ 13644 h 26623"/>
                  <a:gd name="connsiteX3" fmla="*/ 23088 w 26623"/>
                  <a:gd name="connsiteY3" fmla="*/ 4231 h 26623"/>
                  <a:gd name="connsiteX4" fmla="*/ 13675 w 26623"/>
                  <a:gd name="connsiteY4" fmla="*/ 332 h 26623"/>
                  <a:gd name="connsiteX5" fmla="*/ 4263 w 26623"/>
                  <a:gd name="connsiteY5" fmla="*/ 4231 h 26623"/>
                  <a:gd name="connsiteX6" fmla="*/ 364 w 26623"/>
                  <a:gd name="connsiteY6" fmla="*/ 13644 h 26623"/>
                  <a:gd name="connsiteX7" fmla="*/ 4263 w 26623"/>
                  <a:gd name="connsiteY7" fmla="*/ 23057 h 26623"/>
                  <a:gd name="connsiteX8" fmla="*/ 13675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5" y="26955"/>
                    </a:moveTo>
                    <a:cubicBezTo>
                      <a:pt x="17206" y="26955"/>
                      <a:pt x="20592" y="25553"/>
                      <a:pt x="23088" y="23057"/>
                    </a:cubicBezTo>
                    <a:cubicBezTo>
                      <a:pt x="25584" y="20560"/>
                      <a:pt x="26987" y="17174"/>
                      <a:pt x="26987" y="13644"/>
                    </a:cubicBezTo>
                    <a:cubicBezTo>
                      <a:pt x="26987" y="10114"/>
                      <a:pt x="25584" y="6727"/>
                      <a:pt x="23088" y="4231"/>
                    </a:cubicBezTo>
                    <a:cubicBezTo>
                      <a:pt x="20592" y="1735"/>
                      <a:pt x="17206" y="332"/>
                      <a:pt x="13675" y="332"/>
                    </a:cubicBezTo>
                    <a:cubicBezTo>
                      <a:pt x="10145" y="332"/>
                      <a:pt x="6759" y="1735"/>
                      <a:pt x="4263" y="4231"/>
                    </a:cubicBezTo>
                    <a:cubicBezTo>
                      <a:pt x="1766" y="6727"/>
                      <a:pt x="364" y="10114"/>
                      <a:pt x="364" y="13644"/>
                    </a:cubicBezTo>
                    <a:cubicBezTo>
                      <a:pt x="364" y="17174"/>
                      <a:pt x="1766" y="20560"/>
                      <a:pt x="4263" y="23057"/>
                    </a:cubicBezTo>
                    <a:cubicBezTo>
                      <a:pt x="6759" y="25553"/>
                      <a:pt x="10145" y="26955"/>
                      <a:pt x="13675" y="2695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85" name="任意多边形: 形状 69384">
                <a:extLst>
                  <a:ext uri="{FF2B5EF4-FFF2-40B4-BE49-F238E27FC236}">
                    <a16:creationId xmlns:a16="http://schemas.microsoft.com/office/drawing/2014/main" id="{35939A54-0630-F441-868A-402D60E7F337}"/>
                  </a:ext>
                </a:extLst>
              </p:cNvPr>
              <p:cNvSpPr/>
              <p:nvPr/>
            </p:nvSpPr>
            <p:spPr>
              <a:xfrm>
                <a:off x="4485006" y="1924855"/>
                <a:ext cx="26623" cy="26623"/>
              </a:xfrm>
              <a:custGeom>
                <a:avLst/>
                <a:gdLst>
                  <a:gd name="connsiteX0" fmla="*/ 13609 w 26623"/>
                  <a:gd name="connsiteY0" fmla="*/ 26786 h 26623"/>
                  <a:gd name="connsiteX1" fmla="*/ 23022 w 26623"/>
                  <a:gd name="connsiteY1" fmla="*/ 22887 h 26623"/>
                  <a:gd name="connsiteX2" fmla="*/ 26921 w 26623"/>
                  <a:gd name="connsiteY2" fmla="*/ 13474 h 26623"/>
                  <a:gd name="connsiteX3" fmla="*/ 23022 w 26623"/>
                  <a:gd name="connsiteY3" fmla="*/ 4062 h 26623"/>
                  <a:gd name="connsiteX4" fmla="*/ 13609 w 26623"/>
                  <a:gd name="connsiteY4" fmla="*/ 163 h 26623"/>
                  <a:gd name="connsiteX5" fmla="*/ 4197 w 26623"/>
                  <a:gd name="connsiteY5" fmla="*/ 4062 h 26623"/>
                  <a:gd name="connsiteX6" fmla="*/ 298 w 26623"/>
                  <a:gd name="connsiteY6" fmla="*/ 13474 h 26623"/>
                  <a:gd name="connsiteX7" fmla="*/ 4197 w 26623"/>
                  <a:gd name="connsiteY7" fmla="*/ 22887 h 26623"/>
                  <a:gd name="connsiteX8" fmla="*/ 13609 w 26623"/>
                  <a:gd name="connsiteY8" fmla="*/ 267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9" y="26786"/>
                    </a:moveTo>
                    <a:cubicBezTo>
                      <a:pt x="17140" y="26786"/>
                      <a:pt x="20526" y="25383"/>
                      <a:pt x="23022" y="22887"/>
                    </a:cubicBezTo>
                    <a:cubicBezTo>
                      <a:pt x="25518" y="20391"/>
                      <a:pt x="26921" y="17005"/>
                      <a:pt x="26921" y="13474"/>
                    </a:cubicBezTo>
                    <a:cubicBezTo>
                      <a:pt x="26921" y="9944"/>
                      <a:pt x="25518" y="6558"/>
                      <a:pt x="23022" y="4062"/>
                    </a:cubicBezTo>
                    <a:cubicBezTo>
                      <a:pt x="20526" y="1565"/>
                      <a:pt x="17140" y="163"/>
                      <a:pt x="13609" y="163"/>
                    </a:cubicBezTo>
                    <a:cubicBezTo>
                      <a:pt x="10079" y="163"/>
                      <a:pt x="6693" y="1565"/>
                      <a:pt x="4197" y="4062"/>
                    </a:cubicBezTo>
                    <a:cubicBezTo>
                      <a:pt x="1700" y="6558"/>
                      <a:pt x="298" y="9944"/>
                      <a:pt x="298" y="13474"/>
                    </a:cubicBezTo>
                    <a:cubicBezTo>
                      <a:pt x="298" y="17005"/>
                      <a:pt x="1700" y="20391"/>
                      <a:pt x="4197" y="22887"/>
                    </a:cubicBezTo>
                    <a:cubicBezTo>
                      <a:pt x="6693" y="25383"/>
                      <a:pt x="10079" y="26786"/>
                      <a:pt x="13609" y="267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86" name="任意多边形: 形状 69385">
                <a:extLst>
                  <a:ext uri="{FF2B5EF4-FFF2-40B4-BE49-F238E27FC236}">
                    <a16:creationId xmlns:a16="http://schemas.microsoft.com/office/drawing/2014/main" id="{CF92DC21-EB7B-66E8-BFA6-387C8DCA6FC1}"/>
                  </a:ext>
                </a:extLst>
              </p:cNvPr>
              <p:cNvSpPr/>
              <p:nvPr/>
            </p:nvSpPr>
            <p:spPr>
              <a:xfrm>
                <a:off x="6664710" y="3455632"/>
                <a:ext cx="26623" cy="26623"/>
              </a:xfrm>
              <a:custGeom>
                <a:avLst/>
                <a:gdLst>
                  <a:gd name="connsiteX0" fmla="*/ 13792 w 26623"/>
                  <a:gd name="connsiteY0" fmla="*/ 26915 h 26623"/>
                  <a:gd name="connsiteX1" fmla="*/ 23205 w 26623"/>
                  <a:gd name="connsiteY1" fmla="*/ 23016 h 26623"/>
                  <a:gd name="connsiteX2" fmla="*/ 27104 w 26623"/>
                  <a:gd name="connsiteY2" fmla="*/ 13603 h 26623"/>
                  <a:gd name="connsiteX3" fmla="*/ 23205 w 26623"/>
                  <a:gd name="connsiteY3" fmla="*/ 4190 h 26623"/>
                  <a:gd name="connsiteX4" fmla="*/ 13792 w 26623"/>
                  <a:gd name="connsiteY4" fmla="*/ 291 h 26623"/>
                  <a:gd name="connsiteX5" fmla="*/ 4380 w 26623"/>
                  <a:gd name="connsiteY5" fmla="*/ 4190 h 26623"/>
                  <a:gd name="connsiteX6" fmla="*/ 481 w 26623"/>
                  <a:gd name="connsiteY6" fmla="*/ 13603 h 26623"/>
                  <a:gd name="connsiteX7" fmla="*/ 4380 w 26623"/>
                  <a:gd name="connsiteY7" fmla="*/ 23016 h 26623"/>
                  <a:gd name="connsiteX8" fmla="*/ 13792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915"/>
                    </a:moveTo>
                    <a:cubicBezTo>
                      <a:pt x="17323" y="26915"/>
                      <a:pt x="20709" y="25512"/>
                      <a:pt x="23205" y="23016"/>
                    </a:cubicBezTo>
                    <a:cubicBezTo>
                      <a:pt x="25701" y="20519"/>
                      <a:pt x="27104" y="17133"/>
                      <a:pt x="27104" y="13603"/>
                    </a:cubicBezTo>
                    <a:cubicBezTo>
                      <a:pt x="27104" y="10073"/>
                      <a:pt x="25701" y="6687"/>
                      <a:pt x="23205" y="4190"/>
                    </a:cubicBezTo>
                    <a:cubicBezTo>
                      <a:pt x="20709" y="1694"/>
                      <a:pt x="17323" y="291"/>
                      <a:pt x="13792" y="291"/>
                    </a:cubicBezTo>
                    <a:cubicBezTo>
                      <a:pt x="10262" y="291"/>
                      <a:pt x="6876" y="1694"/>
                      <a:pt x="4380" y="4190"/>
                    </a:cubicBezTo>
                    <a:cubicBezTo>
                      <a:pt x="1883" y="6687"/>
                      <a:pt x="481" y="10073"/>
                      <a:pt x="481" y="13603"/>
                    </a:cubicBezTo>
                    <a:cubicBezTo>
                      <a:pt x="481" y="17133"/>
                      <a:pt x="1883" y="20519"/>
                      <a:pt x="4380" y="23016"/>
                    </a:cubicBezTo>
                    <a:cubicBezTo>
                      <a:pt x="6876" y="25512"/>
                      <a:pt x="10262" y="26915"/>
                      <a:pt x="13792" y="269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87" name="任意多边形: 形状 69386">
                <a:extLst>
                  <a:ext uri="{FF2B5EF4-FFF2-40B4-BE49-F238E27FC236}">
                    <a16:creationId xmlns:a16="http://schemas.microsoft.com/office/drawing/2014/main" id="{4A49EBE9-96E5-32F5-2A8B-61918B228AF5}"/>
                  </a:ext>
                </a:extLst>
              </p:cNvPr>
              <p:cNvSpPr/>
              <p:nvPr/>
            </p:nvSpPr>
            <p:spPr>
              <a:xfrm>
                <a:off x="3993153" y="4221759"/>
                <a:ext cx="26623" cy="26623"/>
              </a:xfrm>
              <a:custGeom>
                <a:avLst/>
                <a:gdLst>
                  <a:gd name="connsiteX0" fmla="*/ 13568 w 26623"/>
                  <a:gd name="connsiteY0" fmla="*/ 26979 h 26623"/>
                  <a:gd name="connsiteX1" fmla="*/ 22981 w 26623"/>
                  <a:gd name="connsiteY1" fmla="*/ 23080 h 26623"/>
                  <a:gd name="connsiteX2" fmla="*/ 26880 w 26623"/>
                  <a:gd name="connsiteY2" fmla="*/ 13667 h 26623"/>
                  <a:gd name="connsiteX3" fmla="*/ 22981 w 26623"/>
                  <a:gd name="connsiteY3" fmla="*/ 4255 h 26623"/>
                  <a:gd name="connsiteX4" fmla="*/ 13568 w 26623"/>
                  <a:gd name="connsiteY4" fmla="*/ 356 h 26623"/>
                  <a:gd name="connsiteX5" fmla="*/ 4155 w 26623"/>
                  <a:gd name="connsiteY5" fmla="*/ 4255 h 26623"/>
                  <a:gd name="connsiteX6" fmla="*/ 257 w 26623"/>
                  <a:gd name="connsiteY6" fmla="*/ 13667 h 26623"/>
                  <a:gd name="connsiteX7" fmla="*/ 4155 w 26623"/>
                  <a:gd name="connsiteY7" fmla="*/ 23080 h 26623"/>
                  <a:gd name="connsiteX8" fmla="*/ 13568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68" y="26979"/>
                    </a:moveTo>
                    <a:cubicBezTo>
                      <a:pt x="17098" y="26979"/>
                      <a:pt x="20485" y="25576"/>
                      <a:pt x="22981" y="23080"/>
                    </a:cubicBezTo>
                    <a:cubicBezTo>
                      <a:pt x="25477" y="20584"/>
                      <a:pt x="26880" y="17198"/>
                      <a:pt x="26880" y="13667"/>
                    </a:cubicBezTo>
                    <a:cubicBezTo>
                      <a:pt x="26880" y="10137"/>
                      <a:pt x="25477" y="6751"/>
                      <a:pt x="22981" y="4255"/>
                    </a:cubicBezTo>
                    <a:cubicBezTo>
                      <a:pt x="20485" y="1758"/>
                      <a:pt x="17098" y="356"/>
                      <a:pt x="13568" y="356"/>
                    </a:cubicBezTo>
                    <a:cubicBezTo>
                      <a:pt x="10038" y="356"/>
                      <a:pt x="6652" y="1758"/>
                      <a:pt x="4155" y="4255"/>
                    </a:cubicBezTo>
                    <a:cubicBezTo>
                      <a:pt x="1659" y="6751"/>
                      <a:pt x="257" y="10137"/>
                      <a:pt x="257" y="13667"/>
                    </a:cubicBezTo>
                    <a:cubicBezTo>
                      <a:pt x="257" y="17198"/>
                      <a:pt x="1659" y="20584"/>
                      <a:pt x="4155" y="23080"/>
                    </a:cubicBezTo>
                    <a:cubicBezTo>
                      <a:pt x="6652" y="25576"/>
                      <a:pt x="10038" y="26979"/>
                      <a:pt x="13568" y="269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88" name="任意多边形: 形状 69387">
                <a:extLst>
                  <a:ext uri="{FF2B5EF4-FFF2-40B4-BE49-F238E27FC236}">
                    <a16:creationId xmlns:a16="http://schemas.microsoft.com/office/drawing/2014/main" id="{F9BE3137-D64E-E716-07F5-89328C8DC4C1}"/>
                  </a:ext>
                </a:extLst>
              </p:cNvPr>
              <p:cNvSpPr/>
              <p:nvPr/>
            </p:nvSpPr>
            <p:spPr>
              <a:xfrm>
                <a:off x="5298801" y="2956861"/>
                <a:ext cx="26623" cy="26623"/>
              </a:xfrm>
              <a:custGeom>
                <a:avLst/>
                <a:gdLst>
                  <a:gd name="connsiteX0" fmla="*/ 13678 w 26623"/>
                  <a:gd name="connsiteY0" fmla="*/ 26873 h 26623"/>
                  <a:gd name="connsiteX1" fmla="*/ 23090 w 26623"/>
                  <a:gd name="connsiteY1" fmla="*/ 22974 h 26623"/>
                  <a:gd name="connsiteX2" fmla="*/ 26989 w 26623"/>
                  <a:gd name="connsiteY2" fmla="*/ 13561 h 26623"/>
                  <a:gd name="connsiteX3" fmla="*/ 23090 w 26623"/>
                  <a:gd name="connsiteY3" fmla="*/ 4148 h 26623"/>
                  <a:gd name="connsiteX4" fmla="*/ 13678 w 26623"/>
                  <a:gd name="connsiteY4" fmla="*/ 249 h 26623"/>
                  <a:gd name="connsiteX5" fmla="*/ 4265 w 26623"/>
                  <a:gd name="connsiteY5" fmla="*/ 4148 h 26623"/>
                  <a:gd name="connsiteX6" fmla="*/ 366 w 26623"/>
                  <a:gd name="connsiteY6" fmla="*/ 13561 h 26623"/>
                  <a:gd name="connsiteX7" fmla="*/ 4265 w 26623"/>
                  <a:gd name="connsiteY7" fmla="*/ 22974 h 26623"/>
                  <a:gd name="connsiteX8" fmla="*/ 13678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8" y="26873"/>
                    </a:moveTo>
                    <a:cubicBezTo>
                      <a:pt x="17208" y="26873"/>
                      <a:pt x="20594" y="25470"/>
                      <a:pt x="23090" y="22974"/>
                    </a:cubicBezTo>
                    <a:cubicBezTo>
                      <a:pt x="25587" y="20477"/>
                      <a:pt x="26989" y="17091"/>
                      <a:pt x="26989" y="13561"/>
                    </a:cubicBezTo>
                    <a:cubicBezTo>
                      <a:pt x="26989" y="10031"/>
                      <a:pt x="25587" y="6645"/>
                      <a:pt x="23090" y="4148"/>
                    </a:cubicBezTo>
                    <a:cubicBezTo>
                      <a:pt x="20594" y="1652"/>
                      <a:pt x="17208" y="249"/>
                      <a:pt x="13678" y="249"/>
                    </a:cubicBezTo>
                    <a:cubicBezTo>
                      <a:pt x="10147" y="249"/>
                      <a:pt x="6761" y="1652"/>
                      <a:pt x="4265" y="4148"/>
                    </a:cubicBezTo>
                    <a:cubicBezTo>
                      <a:pt x="1769" y="6645"/>
                      <a:pt x="366" y="10031"/>
                      <a:pt x="366" y="13561"/>
                    </a:cubicBezTo>
                    <a:cubicBezTo>
                      <a:pt x="366" y="17091"/>
                      <a:pt x="1769" y="20477"/>
                      <a:pt x="4265" y="22974"/>
                    </a:cubicBezTo>
                    <a:cubicBezTo>
                      <a:pt x="6761" y="25470"/>
                      <a:pt x="10147" y="26873"/>
                      <a:pt x="13678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89" name="任意多边形: 形状 69388">
                <a:extLst>
                  <a:ext uri="{FF2B5EF4-FFF2-40B4-BE49-F238E27FC236}">
                    <a16:creationId xmlns:a16="http://schemas.microsoft.com/office/drawing/2014/main" id="{8B5F42BB-A00A-9FC4-CB5D-1979123BA43D}"/>
                  </a:ext>
                </a:extLst>
              </p:cNvPr>
              <p:cNvSpPr/>
              <p:nvPr/>
            </p:nvSpPr>
            <p:spPr>
              <a:xfrm>
                <a:off x="4411977" y="1973121"/>
                <a:ext cx="26623" cy="26623"/>
              </a:xfrm>
              <a:custGeom>
                <a:avLst/>
                <a:gdLst>
                  <a:gd name="connsiteX0" fmla="*/ 13603 w 26623"/>
                  <a:gd name="connsiteY0" fmla="*/ 26790 h 26623"/>
                  <a:gd name="connsiteX1" fmla="*/ 23016 w 26623"/>
                  <a:gd name="connsiteY1" fmla="*/ 22891 h 26623"/>
                  <a:gd name="connsiteX2" fmla="*/ 26915 w 26623"/>
                  <a:gd name="connsiteY2" fmla="*/ 13478 h 26623"/>
                  <a:gd name="connsiteX3" fmla="*/ 23016 w 26623"/>
                  <a:gd name="connsiteY3" fmla="*/ 4066 h 26623"/>
                  <a:gd name="connsiteX4" fmla="*/ 13603 w 26623"/>
                  <a:gd name="connsiteY4" fmla="*/ 167 h 26623"/>
                  <a:gd name="connsiteX5" fmla="*/ 4191 w 26623"/>
                  <a:gd name="connsiteY5" fmla="*/ 4066 h 26623"/>
                  <a:gd name="connsiteX6" fmla="*/ 292 w 26623"/>
                  <a:gd name="connsiteY6" fmla="*/ 13478 h 26623"/>
                  <a:gd name="connsiteX7" fmla="*/ 4191 w 26623"/>
                  <a:gd name="connsiteY7" fmla="*/ 22891 h 26623"/>
                  <a:gd name="connsiteX8" fmla="*/ 13603 w 26623"/>
                  <a:gd name="connsiteY8" fmla="*/ 267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3" y="26790"/>
                    </a:moveTo>
                    <a:cubicBezTo>
                      <a:pt x="17134" y="26790"/>
                      <a:pt x="20520" y="25387"/>
                      <a:pt x="23016" y="22891"/>
                    </a:cubicBezTo>
                    <a:cubicBezTo>
                      <a:pt x="25512" y="20395"/>
                      <a:pt x="26915" y="17009"/>
                      <a:pt x="26915" y="13478"/>
                    </a:cubicBezTo>
                    <a:cubicBezTo>
                      <a:pt x="26915" y="9948"/>
                      <a:pt x="25512" y="6562"/>
                      <a:pt x="23016" y="4066"/>
                    </a:cubicBezTo>
                    <a:cubicBezTo>
                      <a:pt x="20520" y="1569"/>
                      <a:pt x="17134" y="167"/>
                      <a:pt x="13603" y="167"/>
                    </a:cubicBezTo>
                    <a:cubicBezTo>
                      <a:pt x="10073" y="167"/>
                      <a:pt x="6687" y="1569"/>
                      <a:pt x="4191" y="4066"/>
                    </a:cubicBezTo>
                    <a:cubicBezTo>
                      <a:pt x="1694" y="6562"/>
                      <a:pt x="292" y="9948"/>
                      <a:pt x="292" y="13478"/>
                    </a:cubicBezTo>
                    <a:cubicBezTo>
                      <a:pt x="292" y="17009"/>
                      <a:pt x="1694" y="20395"/>
                      <a:pt x="4191" y="22891"/>
                    </a:cubicBezTo>
                    <a:cubicBezTo>
                      <a:pt x="6687" y="25387"/>
                      <a:pt x="10073" y="26790"/>
                      <a:pt x="13603" y="267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90" name="任意多边形: 形状 69389">
                <a:extLst>
                  <a:ext uri="{FF2B5EF4-FFF2-40B4-BE49-F238E27FC236}">
                    <a16:creationId xmlns:a16="http://schemas.microsoft.com/office/drawing/2014/main" id="{AE8B9A90-A3CF-C6FC-C9CB-F084F4DEBB26}"/>
                  </a:ext>
                </a:extLst>
              </p:cNvPr>
              <p:cNvSpPr/>
              <p:nvPr/>
            </p:nvSpPr>
            <p:spPr>
              <a:xfrm>
                <a:off x="6664654" y="2164959"/>
                <a:ext cx="26623" cy="26623"/>
              </a:xfrm>
              <a:custGeom>
                <a:avLst/>
                <a:gdLst>
                  <a:gd name="connsiteX0" fmla="*/ 13792 w 26623"/>
                  <a:gd name="connsiteY0" fmla="*/ 26806 h 26623"/>
                  <a:gd name="connsiteX1" fmla="*/ 23205 w 26623"/>
                  <a:gd name="connsiteY1" fmla="*/ 22907 h 26623"/>
                  <a:gd name="connsiteX2" fmla="*/ 27104 w 26623"/>
                  <a:gd name="connsiteY2" fmla="*/ 13495 h 26623"/>
                  <a:gd name="connsiteX3" fmla="*/ 23205 w 26623"/>
                  <a:gd name="connsiteY3" fmla="*/ 4082 h 26623"/>
                  <a:gd name="connsiteX4" fmla="*/ 13792 w 26623"/>
                  <a:gd name="connsiteY4" fmla="*/ 183 h 26623"/>
                  <a:gd name="connsiteX5" fmla="*/ 4380 w 26623"/>
                  <a:gd name="connsiteY5" fmla="*/ 4082 h 26623"/>
                  <a:gd name="connsiteX6" fmla="*/ 481 w 26623"/>
                  <a:gd name="connsiteY6" fmla="*/ 13495 h 26623"/>
                  <a:gd name="connsiteX7" fmla="*/ 4380 w 26623"/>
                  <a:gd name="connsiteY7" fmla="*/ 22907 h 26623"/>
                  <a:gd name="connsiteX8" fmla="*/ 13792 w 26623"/>
                  <a:gd name="connsiteY8" fmla="*/ 268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806"/>
                    </a:moveTo>
                    <a:cubicBezTo>
                      <a:pt x="17323" y="26806"/>
                      <a:pt x="20709" y="25404"/>
                      <a:pt x="23205" y="22907"/>
                    </a:cubicBezTo>
                    <a:cubicBezTo>
                      <a:pt x="25701" y="20411"/>
                      <a:pt x="27104" y="17025"/>
                      <a:pt x="27104" y="13495"/>
                    </a:cubicBezTo>
                    <a:cubicBezTo>
                      <a:pt x="27104" y="9964"/>
                      <a:pt x="25701" y="6578"/>
                      <a:pt x="23205" y="4082"/>
                    </a:cubicBezTo>
                    <a:cubicBezTo>
                      <a:pt x="20709" y="1586"/>
                      <a:pt x="17323" y="183"/>
                      <a:pt x="13792" y="183"/>
                    </a:cubicBezTo>
                    <a:cubicBezTo>
                      <a:pt x="10262" y="183"/>
                      <a:pt x="6876" y="1586"/>
                      <a:pt x="4380" y="4082"/>
                    </a:cubicBezTo>
                    <a:cubicBezTo>
                      <a:pt x="1883" y="6578"/>
                      <a:pt x="481" y="9964"/>
                      <a:pt x="481" y="13495"/>
                    </a:cubicBezTo>
                    <a:cubicBezTo>
                      <a:pt x="481" y="17025"/>
                      <a:pt x="1883" y="20411"/>
                      <a:pt x="4380" y="22907"/>
                    </a:cubicBezTo>
                    <a:cubicBezTo>
                      <a:pt x="6876" y="25404"/>
                      <a:pt x="10262" y="26806"/>
                      <a:pt x="13792" y="268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91" name="任意多边形: 形状 69390">
                <a:extLst>
                  <a:ext uri="{FF2B5EF4-FFF2-40B4-BE49-F238E27FC236}">
                    <a16:creationId xmlns:a16="http://schemas.microsoft.com/office/drawing/2014/main" id="{CF7BB5D4-C2BD-6689-1C6F-0C4D55C4B22A}"/>
                  </a:ext>
                </a:extLst>
              </p:cNvPr>
              <p:cNvSpPr/>
              <p:nvPr/>
            </p:nvSpPr>
            <p:spPr>
              <a:xfrm>
                <a:off x="6112201" y="3881568"/>
                <a:ext cx="26623" cy="26623"/>
              </a:xfrm>
              <a:custGeom>
                <a:avLst/>
                <a:gdLst>
                  <a:gd name="connsiteX0" fmla="*/ 13746 w 26623"/>
                  <a:gd name="connsiteY0" fmla="*/ 26950 h 26623"/>
                  <a:gd name="connsiteX1" fmla="*/ 23159 w 26623"/>
                  <a:gd name="connsiteY1" fmla="*/ 23051 h 26623"/>
                  <a:gd name="connsiteX2" fmla="*/ 27058 w 26623"/>
                  <a:gd name="connsiteY2" fmla="*/ 13639 h 26623"/>
                  <a:gd name="connsiteX3" fmla="*/ 23159 w 26623"/>
                  <a:gd name="connsiteY3" fmla="*/ 4226 h 26623"/>
                  <a:gd name="connsiteX4" fmla="*/ 13746 w 26623"/>
                  <a:gd name="connsiteY4" fmla="*/ 327 h 26623"/>
                  <a:gd name="connsiteX5" fmla="*/ 4333 w 26623"/>
                  <a:gd name="connsiteY5" fmla="*/ 4226 h 26623"/>
                  <a:gd name="connsiteX6" fmla="*/ 434 w 26623"/>
                  <a:gd name="connsiteY6" fmla="*/ 13639 h 26623"/>
                  <a:gd name="connsiteX7" fmla="*/ 4333 w 26623"/>
                  <a:gd name="connsiteY7" fmla="*/ 23051 h 26623"/>
                  <a:gd name="connsiteX8" fmla="*/ 13746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50"/>
                    </a:moveTo>
                    <a:cubicBezTo>
                      <a:pt x="17276" y="26950"/>
                      <a:pt x="20663" y="25548"/>
                      <a:pt x="23159" y="23051"/>
                    </a:cubicBezTo>
                    <a:cubicBezTo>
                      <a:pt x="25655" y="20555"/>
                      <a:pt x="27058" y="17169"/>
                      <a:pt x="27058" y="13639"/>
                    </a:cubicBezTo>
                    <a:cubicBezTo>
                      <a:pt x="27058" y="10108"/>
                      <a:pt x="25655" y="6722"/>
                      <a:pt x="23159" y="4226"/>
                    </a:cubicBezTo>
                    <a:cubicBezTo>
                      <a:pt x="20663" y="1730"/>
                      <a:pt x="17276" y="327"/>
                      <a:pt x="13746" y="327"/>
                    </a:cubicBezTo>
                    <a:cubicBezTo>
                      <a:pt x="10216" y="327"/>
                      <a:pt x="6830" y="1730"/>
                      <a:pt x="4333" y="4226"/>
                    </a:cubicBezTo>
                    <a:cubicBezTo>
                      <a:pt x="1837" y="6722"/>
                      <a:pt x="434" y="10108"/>
                      <a:pt x="434" y="13639"/>
                    </a:cubicBezTo>
                    <a:cubicBezTo>
                      <a:pt x="434" y="17169"/>
                      <a:pt x="1837" y="20555"/>
                      <a:pt x="4333" y="23051"/>
                    </a:cubicBezTo>
                    <a:cubicBezTo>
                      <a:pt x="6830" y="25548"/>
                      <a:pt x="10216" y="26950"/>
                      <a:pt x="13746" y="269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92" name="任意多边形: 形状 69391">
                <a:extLst>
                  <a:ext uri="{FF2B5EF4-FFF2-40B4-BE49-F238E27FC236}">
                    <a16:creationId xmlns:a16="http://schemas.microsoft.com/office/drawing/2014/main" id="{E1D2F283-9BE7-A778-7589-824EF94B77CA}"/>
                  </a:ext>
                </a:extLst>
              </p:cNvPr>
              <p:cNvSpPr/>
              <p:nvPr/>
            </p:nvSpPr>
            <p:spPr>
              <a:xfrm>
                <a:off x="6296791" y="3742568"/>
                <a:ext cx="26623" cy="26623"/>
              </a:xfrm>
              <a:custGeom>
                <a:avLst/>
                <a:gdLst>
                  <a:gd name="connsiteX0" fmla="*/ 13762 w 26623"/>
                  <a:gd name="connsiteY0" fmla="*/ 26939 h 26623"/>
                  <a:gd name="connsiteX1" fmla="*/ 23174 w 26623"/>
                  <a:gd name="connsiteY1" fmla="*/ 23040 h 26623"/>
                  <a:gd name="connsiteX2" fmla="*/ 27073 w 26623"/>
                  <a:gd name="connsiteY2" fmla="*/ 13627 h 26623"/>
                  <a:gd name="connsiteX3" fmla="*/ 23174 w 26623"/>
                  <a:gd name="connsiteY3" fmla="*/ 4214 h 26623"/>
                  <a:gd name="connsiteX4" fmla="*/ 13762 w 26623"/>
                  <a:gd name="connsiteY4" fmla="*/ 315 h 26623"/>
                  <a:gd name="connsiteX5" fmla="*/ 4349 w 26623"/>
                  <a:gd name="connsiteY5" fmla="*/ 4214 h 26623"/>
                  <a:gd name="connsiteX6" fmla="*/ 450 w 26623"/>
                  <a:gd name="connsiteY6" fmla="*/ 13627 h 26623"/>
                  <a:gd name="connsiteX7" fmla="*/ 4349 w 26623"/>
                  <a:gd name="connsiteY7" fmla="*/ 23040 h 26623"/>
                  <a:gd name="connsiteX8" fmla="*/ 13762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939"/>
                    </a:moveTo>
                    <a:cubicBezTo>
                      <a:pt x="17292" y="26939"/>
                      <a:pt x="20678" y="25536"/>
                      <a:pt x="23174" y="23040"/>
                    </a:cubicBezTo>
                    <a:cubicBezTo>
                      <a:pt x="25671" y="20543"/>
                      <a:pt x="27073" y="17157"/>
                      <a:pt x="27073" y="13627"/>
                    </a:cubicBezTo>
                    <a:cubicBezTo>
                      <a:pt x="27073" y="10097"/>
                      <a:pt x="25671" y="6711"/>
                      <a:pt x="23174" y="4214"/>
                    </a:cubicBezTo>
                    <a:cubicBezTo>
                      <a:pt x="20678" y="1718"/>
                      <a:pt x="17292" y="315"/>
                      <a:pt x="13762" y="315"/>
                    </a:cubicBezTo>
                    <a:cubicBezTo>
                      <a:pt x="10231" y="315"/>
                      <a:pt x="6845" y="1718"/>
                      <a:pt x="4349" y="4214"/>
                    </a:cubicBezTo>
                    <a:cubicBezTo>
                      <a:pt x="1853" y="6711"/>
                      <a:pt x="450" y="10097"/>
                      <a:pt x="450" y="13627"/>
                    </a:cubicBezTo>
                    <a:cubicBezTo>
                      <a:pt x="450" y="17157"/>
                      <a:pt x="1853" y="20543"/>
                      <a:pt x="4349" y="23040"/>
                    </a:cubicBezTo>
                    <a:cubicBezTo>
                      <a:pt x="6845" y="25536"/>
                      <a:pt x="10231" y="26939"/>
                      <a:pt x="13762" y="2693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93" name="任意多边形: 形状 69392">
                <a:extLst>
                  <a:ext uri="{FF2B5EF4-FFF2-40B4-BE49-F238E27FC236}">
                    <a16:creationId xmlns:a16="http://schemas.microsoft.com/office/drawing/2014/main" id="{7CE21DAD-956D-3E82-8F35-669A644A9BCB}"/>
                  </a:ext>
                </a:extLst>
              </p:cNvPr>
              <p:cNvSpPr/>
              <p:nvPr/>
            </p:nvSpPr>
            <p:spPr>
              <a:xfrm>
                <a:off x="4703065" y="3367571"/>
                <a:ext cx="26623" cy="26623"/>
              </a:xfrm>
              <a:custGeom>
                <a:avLst/>
                <a:gdLst>
                  <a:gd name="connsiteX0" fmla="*/ 13628 w 26623"/>
                  <a:gd name="connsiteY0" fmla="*/ 26907 h 26623"/>
                  <a:gd name="connsiteX1" fmla="*/ 23040 w 26623"/>
                  <a:gd name="connsiteY1" fmla="*/ 23008 h 26623"/>
                  <a:gd name="connsiteX2" fmla="*/ 26939 w 26623"/>
                  <a:gd name="connsiteY2" fmla="*/ 13596 h 26623"/>
                  <a:gd name="connsiteX3" fmla="*/ 23040 w 26623"/>
                  <a:gd name="connsiteY3" fmla="*/ 4183 h 26623"/>
                  <a:gd name="connsiteX4" fmla="*/ 13628 w 26623"/>
                  <a:gd name="connsiteY4" fmla="*/ 284 h 26623"/>
                  <a:gd name="connsiteX5" fmla="*/ 4215 w 26623"/>
                  <a:gd name="connsiteY5" fmla="*/ 4183 h 26623"/>
                  <a:gd name="connsiteX6" fmla="*/ 316 w 26623"/>
                  <a:gd name="connsiteY6" fmla="*/ 13596 h 26623"/>
                  <a:gd name="connsiteX7" fmla="*/ 4215 w 26623"/>
                  <a:gd name="connsiteY7" fmla="*/ 23008 h 26623"/>
                  <a:gd name="connsiteX8" fmla="*/ 13628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6907"/>
                    </a:moveTo>
                    <a:cubicBezTo>
                      <a:pt x="17158" y="26907"/>
                      <a:pt x="20544" y="25505"/>
                      <a:pt x="23040" y="23008"/>
                    </a:cubicBezTo>
                    <a:cubicBezTo>
                      <a:pt x="25537" y="20512"/>
                      <a:pt x="26939" y="17126"/>
                      <a:pt x="26939" y="13596"/>
                    </a:cubicBezTo>
                    <a:cubicBezTo>
                      <a:pt x="26939" y="10065"/>
                      <a:pt x="25537" y="6679"/>
                      <a:pt x="23040" y="4183"/>
                    </a:cubicBezTo>
                    <a:cubicBezTo>
                      <a:pt x="20544" y="1687"/>
                      <a:pt x="17158" y="284"/>
                      <a:pt x="13628" y="284"/>
                    </a:cubicBezTo>
                    <a:cubicBezTo>
                      <a:pt x="10097" y="284"/>
                      <a:pt x="6711" y="1687"/>
                      <a:pt x="4215" y="4183"/>
                    </a:cubicBezTo>
                    <a:cubicBezTo>
                      <a:pt x="1719" y="6679"/>
                      <a:pt x="316" y="10065"/>
                      <a:pt x="316" y="13596"/>
                    </a:cubicBezTo>
                    <a:cubicBezTo>
                      <a:pt x="316" y="17126"/>
                      <a:pt x="1719" y="20512"/>
                      <a:pt x="4215" y="23008"/>
                    </a:cubicBezTo>
                    <a:cubicBezTo>
                      <a:pt x="6711" y="25505"/>
                      <a:pt x="10097" y="26907"/>
                      <a:pt x="13628" y="269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94" name="任意多边形: 形状 69393">
                <a:extLst>
                  <a:ext uri="{FF2B5EF4-FFF2-40B4-BE49-F238E27FC236}">
                    <a16:creationId xmlns:a16="http://schemas.microsoft.com/office/drawing/2014/main" id="{280AAF3F-2511-C336-59CE-6DC40847E402}"/>
                  </a:ext>
                </a:extLst>
              </p:cNvPr>
              <p:cNvSpPr/>
              <p:nvPr/>
            </p:nvSpPr>
            <p:spPr>
              <a:xfrm>
                <a:off x="5720894" y="4208242"/>
                <a:ext cx="26623" cy="26623"/>
              </a:xfrm>
              <a:custGeom>
                <a:avLst/>
                <a:gdLst>
                  <a:gd name="connsiteX0" fmla="*/ 13713 w 26623"/>
                  <a:gd name="connsiteY0" fmla="*/ 26978 h 26623"/>
                  <a:gd name="connsiteX1" fmla="*/ 23126 w 26623"/>
                  <a:gd name="connsiteY1" fmla="*/ 23079 h 26623"/>
                  <a:gd name="connsiteX2" fmla="*/ 27025 w 26623"/>
                  <a:gd name="connsiteY2" fmla="*/ 13666 h 26623"/>
                  <a:gd name="connsiteX3" fmla="*/ 23126 w 26623"/>
                  <a:gd name="connsiteY3" fmla="*/ 4253 h 26623"/>
                  <a:gd name="connsiteX4" fmla="*/ 13713 w 26623"/>
                  <a:gd name="connsiteY4" fmla="*/ 355 h 26623"/>
                  <a:gd name="connsiteX5" fmla="*/ 4300 w 26623"/>
                  <a:gd name="connsiteY5" fmla="*/ 4253 h 26623"/>
                  <a:gd name="connsiteX6" fmla="*/ 402 w 26623"/>
                  <a:gd name="connsiteY6" fmla="*/ 13666 h 26623"/>
                  <a:gd name="connsiteX7" fmla="*/ 4300 w 26623"/>
                  <a:gd name="connsiteY7" fmla="*/ 23079 h 26623"/>
                  <a:gd name="connsiteX8" fmla="*/ 13713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978"/>
                    </a:moveTo>
                    <a:cubicBezTo>
                      <a:pt x="17243" y="26978"/>
                      <a:pt x="20630" y="25575"/>
                      <a:pt x="23126" y="23079"/>
                    </a:cubicBezTo>
                    <a:cubicBezTo>
                      <a:pt x="25622" y="20583"/>
                      <a:pt x="27025" y="17196"/>
                      <a:pt x="27025" y="13666"/>
                    </a:cubicBezTo>
                    <a:cubicBezTo>
                      <a:pt x="27025" y="10136"/>
                      <a:pt x="25622" y="6750"/>
                      <a:pt x="23126" y="4253"/>
                    </a:cubicBezTo>
                    <a:cubicBezTo>
                      <a:pt x="20630" y="1757"/>
                      <a:pt x="17243" y="355"/>
                      <a:pt x="13713" y="355"/>
                    </a:cubicBezTo>
                    <a:cubicBezTo>
                      <a:pt x="10183" y="355"/>
                      <a:pt x="6797" y="1757"/>
                      <a:pt x="4300" y="4253"/>
                    </a:cubicBezTo>
                    <a:cubicBezTo>
                      <a:pt x="1804" y="6750"/>
                      <a:pt x="402" y="10136"/>
                      <a:pt x="402" y="13666"/>
                    </a:cubicBezTo>
                    <a:cubicBezTo>
                      <a:pt x="402" y="17196"/>
                      <a:pt x="1804" y="20583"/>
                      <a:pt x="4300" y="23079"/>
                    </a:cubicBezTo>
                    <a:cubicBezTo>
                      <a:pt x="6797" y="25575"/>
                      <a:pt x="10183" y="26978"/>
                      <a:pt x="13713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95" name="任意多边形: 形状 69394">
                <a:extLst>
                  <a:ext uri="{FF2B5EF4-FFF2-40B4-BE49-F238E27FC236}">
                    <a16:creationId xmlns:a16="http://schemas.microsoft.com/office/drawing/2014/main" id="{441541D0-E5ED-1569-6835-7395CB493535}"/>
                  </a:ext>
                </a:extLst>
              </p:cNvPr>
              <p:cNvSpPr/>
              <p:nvPr/>
            </p:nvSpPr>
            <p:spPr>
              <a:xfrm>
                <a:off x="3956178" y="4242056"/>
                <a:ext cx="26623" cy="26623"/>
              </a:xfrm>
              <a:custGeom>
                <a:avLst/>
                <a:gdLst>
                  <a:gd name="connsiteX0" fmla="*/ 13565 w 26623"/>
                  <a:gd name="connsiteY0" fmla="*/ 26981 h 26623"/>
                  <a:gd name="connsiteX1" fmla="*/ 22978 w 26623"/>
                  <a:gd name="connsiteY1" fmla="*/ 23082 h 26623"/>
                  <a:gd name="connsiteX2" fmla="*/ 26877 w 26623"/>
                  <a:gd name="connsiteY2" fmla="*/ 13669 h 26623"/>
                  <a:gd name="connsiteX3" fmla="*/ 22978 w 26623"/>
                  <a:gd name="connsiteY3" fmla="*/ 4256 h 26623"/>
                  <a:gd name="connsiteX4" fmla="*/ 13565 w 26623"/>
                  <a:gd name="connsiteY4" fmla="*/ 357 h 26623"/>
                  <a:gd name="connsiteX5" fmla="*/ 4152 w 26623"/>
                  <a:gd name="connsiteY5" fmla="*/ 4256 h 26623"/>
                  <a:gd name="connsiteX6" fmla="*/ 253 w 26623"/>
                  <a:gd name="connsiteY6" fmla="*/ 13669 h 26623"/>
                  <a:gd name="connsiteX7" fmla="*/ 4152 w 26623"/>
                  <a:gd name="connsiteY7" fmla="*/ 23082 h 26623"/>
                  <a:gd name="connsiteX8" fmla="*/ 13565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65" y="26981"/>
                    </a:moveTo>
                    <a:cubicBezTo>
                      <a:pt x="17095" y="26981"/>
                      <a:pt x="20481" y="25578"/>
                      <a:pt x="22978" y="23082"/>
                    </a:cubicBezTo>
                    <a:cubicBezTo>
                      <a:pt x="25474" y="20585"/>
                      <a:pt x="26877" y="17199"/>
                      <a:pt x="26877" y="13669"/>
                    </a:cubicBezTo>
                    <a:cubicBezTo>
                      <a:pt x="26877" y="10139"/>
                      <a:pt x="25474" y="6753"/>
                      <a:pt x="22978" y="4256"/>
                    </a:cubicBezTo>
                    <a:cubicBezTo>
                      <a:pt x="20481" y="1760"/>
                      <a:pt x="17095" y="357"/>
                      <a:pt x="13565" y="357"/>
                    </a:cubicBezTo>
                    <a:cubicBezTo>
                      <a:pt x="10035" y="357"/>
                      <a:pt x="6649" y="1760"/>
                      <a:pt x="4152" y="4256"/>
                    </a:cubicBezTo>
                    <a:cubicBezTo>
                      <a:pt x="1656" y="6753"/>
                      <a:pt x="253" y="10139"/>
                      <a:pt x="253" y="13669"/>
                    </a:cubicBezTo>
                    <a:cubicBezTo>
                      <a:pt x="253" y="17199"/>
                      <a:pt x="1656" y="20585"/>
                      <a:pt x="4152" y="23082"/>
                    </a:cubicBezTo>
                    <a:cubicBezTo>
                      <a:pt x="6649" y="25578"/>
                      <a:pt x="10035" y="26981"/>
                      <a:pt x="13565" y="2698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96" name="任意多边形: 形状 69395">
                <a:extLst>
                  <a:ext uri="{FF2B5EF4-FFF2-40B4-BE49-F238E27FC236}">
                    <a16:creationId xmlns:a16="http://schemas.microsoft.com/office/drawing/2014/main" id="{E33884D3-579D-27E5-9149-D27A5AB68E1F}"/>
                  </a:ext>
                </a:extLst>
              </p:cNvPr>
              <p:cNvSpPr/>
              <p:nvPr/>
            </p:nvSpPr>
            <p:spPr>
              <a:xfrm>
                <a:off x="4682886" y="4081629"/>
                <a:ext cx="26623" cy="26623"/>
              </a:xfrm>
              <a:custGeom>
                <a:avLst/>
                <a:gdLst>
                  <a:gd name="connsiteX0" fmla="*/ 13626 w 26623"/>
                  <a:gd name="connsiteY0" fmla="*/ 26967 h 26623"/>
                  <a:gd name="connsiteX1" fmla="*/ 23039 w 26623"/>
                  <a:gd name="connsiteY1" fmla="*/ 23068 h 26623"/>
                  <a:gd name="connsiteX2" fmla="*/ 26938 w 26623"/>
                  <a:gd name="connsiteY2" fmla="*/ 13656 h 26623"/>
                  <a:gd name="connsiteX3" fmla="*/ 23039 w 26623"/>
                  <a:gd name="connsiteY3" fmla="*/ 4243 h 26623"/>
                  <a:gd name="connsiteX4" fmla="*/ 13626 w 26623"/>
                  <a:gd name="connsiteY4" fmla="*/ 344 h 26623"/>
                  <a:gd name="connsiteX5" fmla="*/ 4213 w 26623"/>
                  <a:gd name="connsiteY5" fmla="*/ 4243 h 26623"/>
                  <a:gd name="connsiteX6" fmla="*/ 314 w 26623"/>
                  <a:gd name="connsiteY6" fmla="*/ 13656 h 26623"/>
                  <a:gd name="connsiteX7" fmla="*/ 4213 w 26623"/>
                  <a:gd name="connsiteY7" fmla="*/ 23068 h 26623"/>
                  <a:gd name="connsiteX8" fmla="*/ 13626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6" y="26967"/>
                    </a:moveTo>
                    <a:cubicBezTo>
                      <a:pt x="17156" y="26967"/>
                      <a:pt x="20542" y="25565"/>
                      <a:pt x="23039" y="23068"/>
                    </a:cubicBezTo>
                    <a:cubicBezTo>
                      <a:pt x="25535" y="20572"/>
                      <a:pt x="26938" y="17186"/>
                      <a:pt x="26938" y="13656"/>
                    </a:cubicBezTo>
                    <a:cubicBezTo>
                      <a:pt x="26938" y="10125"/>
                      <a:pt x="25535" y="6739"/>
                      <a:pt x="23039" y="4243"/>
                    </a:cubicBezTo>
                    <a:cubicBezTo>
                      <a:pt x="20542" y="1747"/>
                      <a:pt x="17156" y="344"/>
                      <a:pt x="13626" y="344"/>
                    </a:cubicBezTo>
                    <a:cubicBezTo>
                      <a:pt x="10096" y="344"/>
                      <a:pt x="6710" y="1747"/>
                      <a:pt x="4213" y="4243"/>
                    </a:cubicBezTo>
                    <a:cubicBezTo>
                      <a:pt x="1717" y="6739"/>
                      <a:pt x="314" y="10125"/>
                      <a:pt x="314" y="13656"/>
                    </a:cubicBezTo>
                    <a:cubicBezTo>
                      <a:pt x="314" y="17186"/>
                      <a:pt x="1717" y="20572"/>
                      <a:pt x="4213" y="23068"/>
                    </a:cubicBezTo>
                    <a:cubicBezTo>
                      <a:pt x="6710" y="25565"/>
                      <a:pt x="10096" y="26967"/>
                      <a:pt x="13626" y="269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97" name="任意多边形: 形状 69396">
                <a:extLst>
                  <a:ext uri="{FF2B5EF4-FFF2-40B4-BE49-F238E27FC236}">
                    <a16:creationId xmlns:a16="http://schemas.microsoft.com/office/drawing/2014/main" id="{D176AE2B-D66C-73B8-7704-B8B09E97E74D}"/>
                  </a:ext>
                </a:extLst>
              </p:cNvPr>
              <p:cNvSpPr/>
              <p:nvPr/>
            </p:nvSpPr>
            <p:spPr>
              <a:xfrm>
                <a:off x="4243686" y="3696779"/>
                <a:ext cx="26623" cy="26623"/>
              </a:xfrm>
              <a:custGeom>
                <a:avLst/>
                <a:gdLst>
                  <a:gd name="connsiteX0" fmla="*/ 13589 w 26623"/>
                  <a:gd name="connsiteY0" fmla="*/ 26935 h 26623"/>
                  <a:gd name="connsiteX1" fmla="*/ 23002 w 26623"/>
                  <a:gd name="connsiteY1" fmla="*/ 23036 h 26623"/>
                  <a:gd name="connsiteX2" fmla="*/ 26901 w 26623"/>
                  <a:gd name="connsiteY2" fmla="*/ 13623 h 26623"/>
                  <a:gd name="connsiteX3" fmla="*/ 23002 w 26623"/>
                  <a:gd name="connsiteY3" fmla="*/ 4210 h 26623"/>
                  <a:gd name="connsiteX4" fmla="*/ 13589 w 26623"/>
                  <a:gd name="connsiteY4" fmla="*/ 312 h 26623"/>
                  <a:gd name="connsiteX5" fmla="*/ 4176 w 26623"/>
                  <a:gd name="connsiteY5" fmla="*/ 4210 h 26623"/>
                  <a:gd name="connsiteX6" fmla="*/ 278 w 26623"/>
                  <a:gd name="connsiteY6" fmla="*/ 13623 h 26623"/>
                  <a:gd name="connsiteX7" fmla="*/ 4176 w 26623"/>
                  <a:gd name="connsiteY7" fmla="*/ 23036 h 26623"/>
                  <a:gd name="connsiteX8" fmla="*/ 13589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9" y="26935"/>
                    </a:moveTo>
                    <a:cubicBezTo>
                      <a:pt x="17119" y="26935"/>
                      <a:pt x="20506" y="25532"/>
                      <a:pt x="23002" y="23036"/>
                    </a:cubicBezTo>
                    <a:cubicBezTo>
                      <a:pt x="25498" y="20540"/>
                      <a:pt x="26901" y="17153"/>
                      <a:pt x="26901" y="13623"/>
                    </a:cubicBezTo>
                    <a:cubicBezTo>
                      <a:pt x="26901" y="10093"/>
                      <a:pt x="25498" y="6707"/>
                      <a:pt x="23002" y="4210"/>
                    </a:cubicBezTo>
                    <a:cubicBezTo>
                      <a:pt x="20506" y="1714"/>
                      <a:pt x="17119" y="312"/>
                      <a:pt x="13589" y="312"/>
                    </a:cubicBezTo>
                    <a:cubicBezTo>
                      <a:pt x="10059" y="312"/>
                      <a:pt x="6673" y="1714"/>
                      <a:pt x="4176" y="4210"/>
                    </a:cubicBezTo>
                    <a:cubicBezTo>
                      <a:pt x="1680" y="6707"/>
                      <a:pt x="278" y="10093"/>
                      <a:pt x="278" y="13623"/>
                    </a:cubicBezTo>
                    <a:cubicBezTo>
                      <a:pt x="278" y="17153"/>
                      <a:pt x="1680" y="20540"/>
                      <a:pt x="4176" y="23036"/>
                    </a:cubicBezTo>
                    <a:cubicBezTo>
                      <a:pt x="6673" y="25532"/>
                      <a:pt x="10059" y="26935"/>
                      <a:pt x="13589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98" name="任意多边形: 形状 69397">
                <a:extLst>
                  <a:ext uri="{FF2B5EF4-FFF2-40B4-BE49-F238E27FC236}">
                    <a16:creationId xmlns:a16="http://schemas.microsoft.com/office/drawing/2014/main" id="{10335BFA-F55A-13E2-3EBA-9096A1D3137B}"/>
                  </a:ext>
                </a:extLst>
              </p:cNvPr>
              <p:cNvSpPr/>
              <p:nvPr/>
            </p:nvSpPr>
            <p:spPr>
              <a:xfrm>
                <a:off x="6060161" y="3604983"/>
                <a:ext cx="26623" cy="26623"/>
              </a:xfrm>
              <a:custGeom>
                <a:avLst/>
                <a:gdLst>
                  <a:gd name="connsiteX0" fmla="*/ 13742 w 26623"/>
                  <a:gd name="connsiteY0" fmla="*/ 26927 h 26623"/>
                  <a:gd name="connsiteX1" fmla="*/ 23154 w 26623"/>
                  <a:gd name="connsiteY1" fmla="*/ 23028 h 26623"/>
                  <a:gd name="connsiteX2" fmla="*/ 27053 w 26623"/>
                  <a:gd name="connsiteY2" fmla="*/ 13615 h 26623"/>
                  <a:gd name="connsiteX3" fmla="*/ 23154 w 26623"/>
                  <a:gd name="connsiteY3" fmla="*/ 4203 h 26623"/>
                  <a:gd name="connsiteX4" fmla="*/ 13742 w 26623"/>
                  <a:gd name="connsiteY4" fmla="*/ 304 h 26623"/>
                  <a:gd name="connsiteX5" fmla="*/ 4329 w 26623"/>
                  <a:gd name="connsiteY5" fmla="*/ 4203 h 26623"/>
                  <a:gd name="connsiteX6" fmla="*/ 430 w 26623"/>
                  <a:gd name="connsiteY6" fmla="*/ 13615 h 26623"/>
                  <a:gd name="connsiteX7" fmla="*/ 4329 w 26623"/>
                  <a:gd name="connsiteY7" fmla="*/ 23028 h 26623"/>
                  <a:gd name="connsiteX8" fmla="*/ 13742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2" y="26927"/>
                    </a:moveTo>
                    <a:cubicBezTo>
                      <a:pt x="17272" y="26927"/>
                      <a:pt x="20658" y="25524"/>
                      <a:pt x="23154" y="23028"/>
                    </a:cubicBezTo>
                    <a:cubicBezTo>
                      <a:pt x="25651" y="20532"/>
                      <a:pt x="27053" y="17146"/>
                      <a:pt x="27053" y="13615"/>
                    </a:cubicBezTo>
                    <a:cubicBezTo>
                      <a:pt x="27053" y="10085"/>
                      <a:pt x="25651" y="6699"/>
                      <a:pt x="23154" y="4203"/>
                    </a:cubicBezTo>
                    <a:cubicBezTo>
                      <a:pt x="20658" y="1706"/>
                      <a:pt x="17272" y="304"/>
                      <a:pt x="13742" y="304"/>
                    </a:cubicBezTo>
                    <a:cubicBezTo>
                      <a:pt x="10211" y="304"/>
                      <a:pt x="6825" y="1706"/>
                      <a:pt x="4329" y="4203"/>
                    </a:cubicBezTo>
                    <a:cubicBezTo>
                      <a:pt x="1833" y="6699"/>
                      <a:pt x="430" y="10085"/>
                      <a:pt x="430" y="13615"/>
                    </a:cubicBezTo>
                    <a:cubicBezTo>
                      <a:pt x="430" y="17146"/>
                      <a:pt x="1833" y="20532"/>
                      <a:pt x="4329" y="23028"/>
                    </a:cubicBezTo>
                    <a:cubicBezTo>
                      <a:pt x="6825" y="25524"/>
                      <a:pt x="10211" y="26927"/>
                      <a:pt x="13742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99" name="任意多边形: 形状 69398">
                <a:extLst>
                  <a:ext uri="{FF2B5EF4-FFF2-40B4-BE49-F238E27FC236}">
                    <a16:creationId xmlns:a16="http://schemas.microsoft.com/office/drawing/2014/main" id="{B7AC3517-D8C2-A060-E074-BF784357D6A5}"/>
                  </a:ext>
                </a:extLst>
              </p:cNvPr>
              <p:cNvSpPr/>
              <p:nvPr/>
            </p:nvSpPr>
            <p:spPr>
              <a:xfrm>
                <a:off x="6537709" y="3881105"/>
                <a:ext cx="26623" cy="26623"/>
              </a:xfrm>
              <a:custGeom>
                <a:avLst/>
                <a:gdLst>
                  <a:gd name="connsiteX0" fmla="*/ 13782 w 26623"/>
                  <a:gd name="connsiteY0" fmla="*/ 26950 h 26623"/>
                  <a:gd name="connsiteX1" fmla="*/ 23195 w 26623"/>
                  <a:gd name="connsiteY1" fmla="*/ 23051 h 26623"/>
                  <a:gd name="connsiteX2" fmla="*/ 27093 w 26623"/>
                  <a:gd name="connsiteY2" fmla="*/ 13639 h 26623"/>
                  <a:gd name="connsiteX3" fmla="*/ 23195 w 26623"/>
                  <a:gd name="connsiteY3" fmla="*/ 4226 h 26623"/>
                  <a:gd name="connsiteX4" fmla="*/ 13782 w 26623"/>
                  <a:gd name="connsiteY4" fmla="*/ 327 h 26623"/>
                  <a:gd name="connsiteX5" fmla="*/ 4369 w 26623"/>
                  <a:gd name="connsiteY5" fmla="*/ 4226 h 26623"/>
                  <a:gd name="connsiteX6" fmla="*/ 470 w 26623"/>
                  <a:gd name="connsiteY6" fmla="*/ 13639 h 26623"/>
                  <a:gd name="connsiteX7" fmla="*/ 4369 w 26623"/>
                  <a:gd name="connsiteY7" fmla="*/ 23051 h 26623"/>
                  <a:gd name="connsiteX8" fmla="*/ 13782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950"/>
                    </a:moveTo>
                    <a:cubicBezTo>
                      <a:pt x="17312" y="26950"/>
                      <a:pt x="20698" y="25548"/>
                      <a:pt x="23195" y="23051"/>
                    </a:cubicBezTo>
                    <a:cubicBezTo>
                      <a:pt x="25691" y="20555"/>
                      <a:pt x="27093" y="17169"/>
                      <a:pt x="27093" y="13639"/>
                    </a:cubicBezTo>
                    <a:cubicBezTo>
                      <a:pt x="27093" y="10108"/>
                      <a:pt x="25691" y="6722"/>
                      <a:pt x="23195" y="4226"/>
                    </a:cubicBezTo>
                    <a:cubicBezTo>
                      <a:pt x="20698" y="1730"/>
                      <a:pt x="17312" y="327"/>
                      <a:pt x="13782" y="327"/>
                    </a:cubicBezTo>
                    <a:cubicBezTo>
                      <a:pt x="10252" y="327"/>
                      <a:pt x="6865" y="1730"/>
                      <a:pt x="4369" y="4226"/>
                    </a:cubicBezTo>
                    <a:cubicBezTo>
                      <a:pt x="1873" y="6722"/>
                      <a:pt x="470" y="10108"/>
                      <a:pt x="470" y="13639"/>
                    </a:cubicBezTo>
                    <a:cubicBezTo>
                      <a:pt x="470" y="17169"/>
                      <a:pt x="1873" y="20555"/>
                      <a:pt x="4369" y="23051"/>
                    </a:cubicBezTo>
                    <a:cubicBezTo>
                      <a:pt x="6865" y="25548"/>
                      <a:pt x="10252" y="26950"/>
                      <a:pt x="13782" y="269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00" name="任意多边形: 形状 69399">
                <a:extLst>
                  <a:ext uri="{FF2B5EF4-FFF2-40B4-BE49-F238E27FC236}">
                    <a16:creationId xmlns:a16="http://schemas.microsoft.com/office/drawing/2014/main" id="{94FBB1F8-32D1-8D05-662C-073FEE9FC898}"/>
                  </a:ext>
                </a:extLst>
              </p:cNvPr>
              <p:cNvSpPr/>
              <p:nvPr/>
            </p:nvSpPr>
            <p:spPr>
              <a:xfrm>
                <a:off x="7060077" y="3553932"/>
                <a:ext cx="26623" cy="26623"/>
              </a:xfrm>
              <a:custGeom>
                <a:avLst/>
                <a:gdLst>
                  <a:gd name="connsiteX0" fmla="*/ 13826 w 26623"/>
                  <a:gd name="connsiteY0" fmla="*/ 26923 h 26623"/>
                  <a:gd name="connsiteX1" fmla="*/ 23238 w 26623"/>
                  <a:gd name="connsiteY1" fmla="*/ 23024 h 26623"/>
                  <a:gd name="connsiteX2" fmla="*/ 27137 w 26623"/>
                  <a:gd name="connsiteY2" fmla="*/ 13611 h 26623"/>
                  <a:gd name="connsiteX3" fmla="*/ 23238 w 26623"/>
                  <a:gd name="connsiteY3" fmla="*/ 4198 h 26623"/>
                  <a:gd name="connsiteX4" fmla="*/ 13826 w 26623"/>
                  <a:gd name="connsiteY4" fmla="*/ 300 h 26623"/>
                  <a:gd name="connsiteX5" fmla="*/ 4413 w 26623"/>
                  <a:gd name="connsiteY5" fmla="*/ 4198 h 26623"/>
                  <a:gd name="connsiteX6" fmla="*/ 514 w 26623"/>
                  <a:gd name="connsiteY6" fmla="*/ 13611 h 26623"/>
                  <a:gd name="connsiteX7" fmla="*/ 4413 w 26623"/>
                  <a:gd name="connsiteY7" fmla="*/ 23024 h 26623"/>
                  <a:gd name="connsiteX8" fmla="*/ 13826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6" y="26923"/>
                    </a:moveTo>
                    <a:cubicBezTo>
                      <a:pt x="17356" y="26923"/>
                      <a:pt x="20742" y="25520"/>
                      <a:pt x="23238" y="23024"/>
                    </a:cubicBezTo>
                    <a:cubicBezTo>
                      <a:pt x="25735" y="20528"/>
                      <a:pt x="27137" y="17141"/>
                      <a:pt x="27137" y="13611"/>
                    </a:cubicBezTo>
                    <a:cubicBezTo>
                      <a:pt x="27137" y="10081"/>
                      <a:pt x="25735" y="6695"/>
                      <a:pt x="23238" y="4198"/>
                    </a:cubicBezTo>
                    <a:cubicBezTo>
                      <a:pt x="20742" y="1702"/>
                      <a:pt x="17356" y="300"/>
                      <a:pt x="13826" y="300"/>
                    </a:cubicBezTo>
                    <a:cubicBezTo>
                      <a:pt x="10295" y="300"/>
                      <a:pt x="6909" y="1702"/>
                      <a:pt x="4413" y="4198"/>
                    </a:cubicBezTo>
                    <a:cubicBezTo>
                      <a:pt x="1917" y="6695"/>
                      <a:pt x="514" y="10081"/>
                      <a:pt x="514" y="13611"/>
                    </a:cubicBezTo>
                    <a:cubicBezTo>
                      <a:pt x="514" y="17141"/>
                      <a:pt x="1917" y="20528"/>
                      <a:pt x="4413" y="23024"/>
                    </a:cubicBezTo>
                    <a:cubicBezTo>
                      <a:pt x="6909" y="25520"/>
                      <a:pt x="10295" y="26923"/>
                      <a:pt x="13826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01" name="任意多边形: 形状 69400">
                <a:extLst>
                  <a:ext uri="{FF2B5EF4-FFF2-40B4-BE49-F238E27FC236}">
                    <a16:creationId xmlns:a16="http://schemas.microsoft.com/office/drawing/2014/main" id="{125FCD95-E544-3CE8-953D-1C5E0979E9A9}"/>
                  </a:ext>
                </a:extLst>
              </p:cNvPr>
              <p:cNvSpPr/>
              <p:nvPr/>
            </p:nvSpPr>
            <p:spPr>
              <a:xfrm>
                <a:off x="5839760" y="4041077"/>
                <a:ext cx="26623" cy="26623"/>
              </a:xfrm>
              <a:custGeom>
                <a:avLst/>
                <a:gdLst>
                  <a:gd name="connsiteX0" fmla="*/ 13723 w 26623"/>
                  <a:gd name="connsiteY0" fmla="*/ 26964 h 26623"/>
                  <a:gd name="connsiteX1" fmla="*/ 23136 w 26623"/>
                  <a:gd name="connsiteY1" fmla="*/ 23065 h 26623"/>
                  <a:gd name="connsiteX2" fmla="*/ 27035 w 26623"/>
                  <a:gd name="connsiteY2" fmla="*/ 13652 h 26623"/>
                  <a:gd name="connsiteX3" fmla="*/ 23136 w 26623"/>
                  <a:gd name="connsiteY3" fmla="*/ 4239 h 26623"/>
                  <a:gd name="connsiteX4" fmla="*/ 13723 w 26623"/>
                  <a:gd name="connsiteY4" fmla="*/ 341 h 26623"/>
                  <a:gd name="connsiteX5" fmla="*/ 4310 w 26623"/>
                  <a:gd name="connsiteY5" fmla="*/ 4239 h 26623"/>
                  <a:gd name="connsiteX6" fmla="*/ 412 w 26623"/>
                  <a:gd name="connsiteY6" fmla="*/ 13652 h 26623"/>
                  <a:gd name="connsiteX7" fmla="*/ 4310 w 26623"/>
                  <a:gd name="connsiteY7" fmla="*/ 23065 h 26623"/>
                  <a:gd name="connsiteX8" fmla="*/ 13723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964"/>
                    </a:moveTo>
                    <a:cubicBezTo>
                      <a:pt x="17253" y="26964"/>
                      <a:pt x="20640" y="25561"/>
                      <a:pt x="23136" y="23065"/>
                    </a:cubicBezTo>
                    <a:cubicBezTo>
                      <a:pt x="25632" y="20569"/>
                      <a:pt x="27035" y="17182"/>
                      <a:pt x="27035" y="13652"/>
                    </a:cubicBezTo>
                    <a:cubicBezTo>
                      <a:pt x="27035" y="10122"/>
                      <a:pt x="25632" y="6736"/>
                      <a:pt x="23136" y="4239"/>
                    </a:cubicBezTo>
                    <a:cubicBezTo>
                      <a:pt x="20640" y="1743"/>
                      <a:pt x="17253" y="341"/>
                      <a:pt x="13723" y="341"/>
                    </a:cubicBezTo>
                    <a:cubicBezTo>
                      <a:pt x="10193" y="341"/>
                      <a:pt x="6807" y="1743"/>
                      <a:pt x="4310" y="4239"/>
                    </a:cubicBezTo>
                    <a:cubicBezTo>
                      <a:pt x="1814" y="6736"/>
                      <a:pt x="412" y="10122"/>
                      <a:pt x="412" y="13652"/>
                    </a:cubicBezTo>
                    <a:cubicBezTo>
                      <a:pt x="412" y="17182"/>
                      <a:pt x="1814" y="20569"/>
                      <a:pt x="4310" y="23065"/>
                    </a:cubicBezTo>
                    <a:cubicBezTo>
                      <a:pt x="6807" y="25561"/>
                      <a:pt x="10193" y="26964"/>
                      <a:pt x="13723" y="269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02" name="任意多边形: 形状 69401">
                <a:extLst>
                  <a:ext uri="{FF2B5EF4-FFF2-40B4-BE49-F238E27FC236}">
                    <a16:creationId xmlns:a16="http://schemas.microsoft.com/office/drawing/2014/main" id="{8B77FE2A-F5D1-0C81-7216-411C306C85E5}"/>
                  </a:ext>
                </a:extLst>
              </p:cNvPr>
              <p:cNvSpPr/>
              <p:nvPr/>
            </p:nvSpPr>
            <p:spPr>
              <a:xfrm>
                <a:off x="4481795" y="3556931"/>
                <a:ext cx="26623" cy="26623"/>
              </a:xfrm>
              <a:custGeom>
                <a:avLst/>
                <a:gdLst>
                  <a:gd name="connsiteX0" fmla="*/ 13609 w 26623"/>
                  <a:gd name="connsiteY0" fmla="*/ 26923 h 26623"/>
                  <a:gd name="connsiteX1" fmla="*/ 23022 w 26623"/>
                  <a:gd name="connsiteY1" fmla="*/ 23024 h 26623"/>
                  <a:gd name="connsiteX2" fmla="*/ 26921 w 26623"/>
                  <a:gd name="connsiteY2" fmla="*/ 13611 h 26623"/>
                  <a:gd name="connsiteX3" fmla="*/ 23022 w 26623"/>
                  <a:gd name="connsiteY3" fmla="*/ 4199 h 26623"/>
                  <a:gd name="connsiteX4" fmla="*/ 13609 w 26623"/>
                  <a:gd name="connsiteY4" fmla="*/ 300 h 26623"/>
                  <a:gd name="connsiteX5" fmla="*/ 4196 w 26623"/>
                  <a:gd name="connsiteY5" fmla="*/ 4199 h 26623"/>
                  <a:gd name="connsiteX6" fmla="*/ 298 w 26623"/>
                  <a:gd name="connsiteY6" fmla="*/ 13611 h 26623"/>
                  <a:gd name="connsiteX7" fmla="*/ 4196 w 26623"/>
                  <a:gd name="connsiteY7" fmla="*/ 23024 h 26623"/>
                  <a:gd name="connsiteX8" fmla="*/ 13609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9" y="26923"/>
                    </a:moveTo>
                    <a:cubicBezTo>
                      <a:pt x="17139" y="26923"/>
                      <a:pt x="20526" y="25520"/>
                      <a:pt x="23022" y="23024"/>
                    </a:cubicBezTo>
                    <a:cubicBezTo>
                      <a:pt x="25518" y="20528"/>
                      <a:pt x="26921" y="17142"/>
                      <a:pt x="26921" y="13611"/>
                    </a:cubicBezTo>
                    <a:cubicBezTo>
                      <a:pt x="26921" y="10081"/>
                      <a:pt x="25518" y="6695"/>
                      <a:pt x="23022" y="4199"/>
                    </a:cubicBezTo>
                    <a:cubicBezTo>
                      <a:pt x="20526" y="1702"/>
                      <a:pt x="17139" y="300"/>
                      <a:pt x="13609" y="300"/>
                    </a:cubicBezTo>
                    <a:cubicBezTo>
                      <a:pt x="10079" y="300"/>
                      <a:pt x="6693" y="1702"/>
                      <a:pt x="4196" y="4199"/>
                    </a:cubicBezTo>
                    <a:cubicBezTo>
                      <a:pt x="1700" y="6695"/>
                      <a:pt x="298" y="10081"/>
                      <a:pt x="298" y="13611"/>
                    </a:cubicBezTo>
                    <a:cubicBezTo>
                      <a:pt x="298" y="17142"/>
                      <a:pt x="1700" y="20528"/>
                      <a:pt x="4196" y="23024"/>
                    </a:cubicBezTo>
                    <a:cubicBezTo>
                      <a:pt x="6693" y="25520"/>
                      <a:pt x="10079" y="26923"/>
                      <a:pt x="13609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03" name="任意多边形: 形状 69402">
                <a:extLst>
                  <a:ext uri="{FF2B5EF4-FFF2-40B4-BE49-F238E27FC236}">
                    <a16:creationId xmlns:a16="http://schemas.microsoft.com/office/drawing/2014/main" id="{658BA6B2-88D4-9E10-0C5E-699EF496FCDB}"/>
                  </a:ext>
                </a:extLst>
              </p:cNvPr>
              <p:cNvSpPr/>
              <p:nvPr/>
            </p:nvSpPr>
            <p:spPr>
              <a:xfrm>
                <a:off x="4800538" y="3993119"/>
                <a:ext cx="26623" cy="26623"/>
              </a:xfrm>
              <a:custGeom>
                <a:avLst/>
                <a:gdLst>
                  <a:gd name="connsiteX0" fmla="*/ 13636 w 26623"/>
                  <a:gd name="connsiteY0" fmla="*/ 26960 h 26623"/>
                  <a:gd name="connsiteX1" fmla="*/ 23049 w 26623"/>
                  <a:gd name="connsiteY1" fmla="*/ 23061 h 26623"/>
                  <a:gd name="connsiteX2" fmla="*/ 26947 w 26623"/>
                  <a:gd name="connsiteY2" fmla="*/ 13648 h 26623"/>
                  <a:gd name="connsiteX3" fmla="*/ 23049 w 26623"/>
                  <a:gd name="connsiteY3" fmla="*/ 4235 h 26623"/>
                  <a:gd name="connsiteX4" fmla="*/ 13636 w 26623"/>
                  <a:gd name="connsiteY4" fmla="*/ 336 h 26623"/>
                  <a:gd name="connsiteX5" fmla="*/ 4223 w 26623"/>
                  <a:gd name="connsiteY5" fmla="*/ 4235 h 26623"/>
                  <a:gd name="connsiteX6" fmla="*/ 324 w 26623"/>
                  <a:gd name="connsiteY6" fmla="*/ 13648 h 26623"/>
                  <a:gd name="connsiteX7" fmla="*/ 4223 w 26623"/>
                  <a:gd name="connsiteY7" fmla="*/ 23061 h 26623"/>
                  <a:gd name="connsiteX8" fmla="*/ 13636 w 26623"/>
                  <a:gd name="connsiteY8" fmla="*/ 269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6" y="26960"/>
                    </a:moveTo>
                    <a:cubicBezTo>
                      <a:pt x="17166" y="26960"/>
                      <a:pt x="20552" y="25557"/>
                      <a:pt x="23049" y="23061"/>
                    </a:cubicBezTo>
                    <a:cubicBezTo>
                      <a:pt x="25545" y="20565"/>
                      <a:pt x="26947" y="17178"/>
                      <a:pt x="26947" y="13648"/>
                    </a:cubicBezTo>
                    <a:cubicBezTo>
                      <a:pt x="26947" y="10118"/>
                      <a:pt x="25545" y="6732"/>
                      <a:pt x="23049" y="4235"/>
                    </a:cubicBezTo>
                    <a:cubicBezTo>
                      <a:pt x="20552" y="1739"/>
                      <a:pt x="17166" y="336"/>
                      <a:pt x="13636" y="336"/>
                    </a:cubicBezTo>
                    <a:cubicBezTo>
                      <a:pt x="10106" y="336"/>
                      <a:pt x="6719" y="1739"/>
                      <a:pt x="4223" y="4235"/>
                    </a:cubicBezTo>
                    <a:cubicBezTo>
                      <a:pt x="1727" y="6732"/>
                      <a:pt x="324" y="10118"/>
                      <a:pt x="324" y="13648"/>
                    </a:cubicBezTo>
                    <a:cubicBezTo>
                      <a:pt x="324" y="17178"/>
                      <a:pt x="1727" y="20565"/>
                      <a:pt x="4223" y="23061"/>
                    </a:cubicBezTo>
                    <a:cubicBezTo>
                      <a:pt x="6719" y="25557"/>
                      <a:pt x="10106" y="26960"/>
                      <a:pt x="13636" y="269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04" name="任意多边形: 形状 69403">
                <a:extLst>
                  <a:ext uri="{FF2B5EF4-FFF2-40B4-BE49-F238E27FC236}">
                    <a16:creationId xmlns:a16="http://schemas.microsoft.com/office/drawing/2014/main" id="{E2F6E3FD-4205-381E-5DD7-0982FCF9F10A}"/>
                  </a:ext>
                </a:extLst>
              </p:cNvPr>
              <p:cNvSpPr/>
              <p:nvPr/>
            </p:nvSpPr>
            <p:spPr>
              <a:xfrm>
                <a:off x="4111603" y="3787486"/>
                <a:ext cx="26623" cy="26623"/>
              </a:xfrm>
              <a:custGeom>
                <a:avLst/>
                <a:gdLst>
                  <a:gd name="connsiteX0" fmla="*/ 13578 w 26623"/>
                  <a:gd name="connsiteY0" fmla="*/ 26942 h 26623"/>
                  <a:gd name="connsiteX1" fmla="*/ 22991 w 26623"/>
                  <a:gd name="connsiteY1" fmla="*/ 23044 h 26623"/>
                  <a:gd name="connsiteX2" fmla="*/ 26890 w 26623"/>
                  <a:gd name="connsiteY2" fmla="*/ 13631 h 26623"/>
                  <a:gd name="connsiteX3" fmla="*/ 22991 w 26623"/>
                  <a:gd name="connsiteY3" fmla="*/ 4218 h 26623"/>
                  <a:gd name="connsiteX4" fmla="*/ 13578 w 26623"/>
                  <a:gd name="connsiteY4" fmla="*/ 319 h 26623"/>
                  <a:gd name="connsiteX5" fmla="*/ 4165 w 26623"/>
                  <a:gd name="connsiteY5" fmla="*/ 4218 h 26623"/>
                  <a:gd name="connsiteX6" fmla="*/ 266 w 26623"/>
                  <a:gd name="connsiteY6" fmla="*/ 13631 h 26623"/>
                  <a:gd name="connsiteX7" fmla="*/ 4165 w 26623"/>
                  <a:gd name="connsiteY7" fmla="*/ 23044 h 26623"/>
                  <a:gd name="connsiteX8" fmla="*/ 13578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8" y="26942"/>
                    </a:moveTo>
                    <a:cubicBezTo>
                      <a:pt x="17108" y="26942"/>
                      <a:pt x="20494" y="25540"/>
                      <a:pt x="22991" y="23044"/>
                    </a:cubicBezTo>
                    <a:cubicBezTo>
                      <a:pt x="25487" y="20547"/>
                      <a:pt x="26890" y="17161"/>
                      <a:pt x="26890" y="13631"/>
                    </a:cubicBezTo>
                    <a:cubicBezTo>
                      <a:pt x="26890" y="10101"/>
                      <a:pt x="25487" y="6714"/>
                      <a:pt x="22991" y="4218"/>
                    </a:cubicBezTo>
                    <a:cubicBezTo>
                      <a:pt x="20494" y="1722"/>
                      <a:pt x="17108" y="319"/>
                      <a:pt x="13578" y="319"/>
                    </a:cubicBezTo>
                    <a:cubicBezTo>
                      <a:pt x="10048" y="319"/>
                      <a:pt x="6662" y="1722"/>
                      <a:pt x="4165" y="4218"/>
                    </a:cubicBezTo>
                    <a:cubicBezTo>
                      <a:pt x="1669" y="6714"/>
                      <a:pt x="266" y="10101"/>
                      <a:pt x="266" y="13631"/>
                    </a:cubicBezTo>
                    <a:cubicBezTo>
                      <a:pt x="266" y="17161"/>
                      <a:pt x="1669" y="20547"/>
                      <a:pt x="4165" y="23044"/>
                    </a:cubicBezTo>
                    <a:cubicBezTo>
                      <a:pt x="6662" y="25540"/>
                      <a:pt x="10048" y="26942"/>
                      <a:pt x="13578" y="269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05" name="任意多边形: 形状 69404">
                <a:extLst>
                  <a:ext uri="{FF2B5EF4-FFF2-40B4-BE49-F238E27FC236}">
                    <a16:creationId xmlns:a16="http://schemas.microsoft.com/office/drawing/2014/main" id="{F6F3317B-E807-6AE4-44C0-623DC5A13BB2}"/>
                  </a:ext>
                </a:extLst>
              </p:cNvPr>
              <p:cNvSpPr/>
              <p:nvPr/>
            </p:nvSpPr>
            <p:spPr>
              <a:xfrm>
                <a:off x="4439155" y="3601209"/>
                <a:ext cx="26623" cy="26623"/>
              </a:xfrm>
              <a:custGeom>
                <a:avLst/>
                <a:gdLst>
                  <a:gd name="connsiteX0" fmla="*/ 13606 w 26623"/>
                  <a:gd name="connsiteY0" fmla="*/ 26927 h 26623"/>
                  <a:gd name="connsiteX1" fmla="*/ 23018 w 26623"/>
                  <a:gd name="connsiteY1" fmla="*/ 23028 h 26623"/>
                  <a:gd name="connsiteX2" fmla="*/ 26917 w 26623"/>
                  <a:gd name="connsiteY2" fmla="*/ 13615 h 26623"/>
                  <a:gd name="connsiteX3" fmla="*/ 23018 w 26623"/>
                  <a:gd name="connsiteY3" fmla="*/ 4202 h 26623"/>
                  <a:gd name="connsiteX4" fmla="*/ 13606 w 26623"/>
                  <a:gd name="connsiteY4" fmla="*/ 304 h 26623"/>
                  <a:gd name="connsiteX5" fmla="*/ 4193 w 26623"/>
                  <a:gd name="connsiteY5" fmla="*/ 4202 h 26623"/>
                  <a:gd name="connsiteX6" fmla="*/ 294 w 26623"/>
                  <a:gd name="connsiteY6" fmla="*/ 13615 h 26623"/>
                  <a:gd name="connsiteX7" fmla="*/ 4193 w 26623"/>
                  <a:gd name="connsiteY7" fmla="*/ 23028 h 26623"/>
                  <a:gd name="connsiteX8" fmla="*/ 13606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6" y="26927"/>
                    </a:moveTo>
                    <a:cubicBezTo>
                      <a:pt x="17136" y="26927"/>
                      <a:pt x="20522" y="25524"/>
                      <a:pt x="23018" y="23028"/>
                    </a:cubicBezTo>
                    <a:cubicBezTo>
                      <a:pt x="25515" y="20532"/>
                      <a:pt x="26917" y="17145"/>
                      <a:pt x="26917" y="13615"/>
                    </a:cubicBezTo>
                    <a:cubicBezTo>
                      <a:pt x="26917" y="10085"/>
                      <a:pt x="25515" y="6699"/>
                      <a:pt x="23018" y="4202"/>
                    </a:cubicBezTo>
                    <a:cubicBezTo>
                      <a:pt x="20522" y="1706"/>
                      <a:pt x="17136" y="304"/>
                      <a:pt x="13606" y="304"/>
                    </a:cubicBezTo>
                    <a:cubicBezTo>
                      <a:pt x="10075" y="304"/>
                      <a:pt x="6689" y="1706"/>
                      <a:pt x="4193" y="4202"/>
                    </a:cubicBezTo>
                    <a:cubicBezTo>
                      <a:pt x="1697" y="6699"/>
                      <a:pt x="294" y="10085"/>
                      <a:pt x="294" y="13615"/>
                    </a:cubicBezTo>
                    <a:cubicBezTo>
                      <a:pt x="294" y="17145"/>
                      <a:pt x="1697" y="20532"/>
                      <a:pt x="4193" y="23028"/>
                    </a:cubicBezTo>
                    <a:cubicBezTo>
                      <a:pt x="6689" y="25524"/>
                      <a:pt x="10075" y="26927"/>
                      <a:pt x="13606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06" name="任意多边形: 形状 69405">
                <a:extLst>
                  <a:ext uri="{FF2B5EF4-FFF2-40B4-BE49-F238E27FC236}">
                    <a16:creationId xmlns:a16="http://schemas.microsoft.com/office/drawing/2014/main" id="{958D216C-6D4F-CF67-2282-AB70EEBEB758}"/>
                  </a:ext>
                </a:extLst>
              </p:cNvPr>
              <p:cNvSpPr/>
              <p:nvPr/>
            </p:nvSpPr>
            <p:spPr>
              <a:xfrm>
                <a:off x="7243129" y="2960779"/>
                <a:ext cx="26623" cy="26623"/>
              </a:xfrm>
              <a:custGeom>
                <a:avLst/>
                <a:gdLst>
                  <a:gd name="connsiteX0" fmla="*/ 13841 w 26623"/>
                  <a:gd name="connsiteY0" fmla="*/ 26873 h 26623"/>
                  <a:gd name="connsiteX1" fmla="*/ 23254 w 26623"/>
                  <a:gd name="connsiteY1" fmla="*/ 22974 h 26623"/>
                  <a:gd name="connsiteX2" fmla="*/ 27153 w 26623"/>
                  <a:gd name="connsiteY2" fmla="*/ 13561 h 26623"/>
                  <a:gd name="connsiteX3" fmla="*/ 23254 w 26623"/>
                  <a:gd name="connsiteY3" fmla="*/ 4149 h 26623"/>
                  <a:gd name="connsiteX4" fmla="*/ 13841 w 26623"/>
                  <a:gd name="connsiteY4" fmla="*/ 250 h 26623"/>
                  <a:gd name="connsiteX5" fmla="*/ 4428 w 26623"/>
                  <a:gd name="connsiteY5" fmla="*/ 4149 h 26623"/>
                  <a:gd name="connsiteX6" fmla="*/ 529 w 26623"/>
                  <a:gd name="connsiteY6" fmla="*/ 13561 h 26623"/>
                  <a:gd name="connsiteX7" fmla="*/ 4428 w 26623"/>
                  <a:gd name="connsiteY7" fmla="*/ 22974 h 26623"/>
                  <a:gd name="connsiteX8" fmla="*/ 13841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6873"/>
                    </a:moveTo>
                    <a:cubicBezTo>
                      <a:pt x="17371" y="26873"/>
                      <a:pt x="20757" y="25470"/>
                      <a:pt x="23254" y="22974"/>
                    </a:cubicBezTo>
                    <a:cubicBezTo>
                      <a:pt x="25750" y="20478"/>
                      <a:pt x="27153" y="17092"/>
                      <a:pt x="27153" y="13561"/>
                    </a:cubicBezTo>
                    <a:cubicBezTo>
                      <a:pt x="27153" y="10031"/>
                      <a:pt x="25750" y="6645"/>
                      <a:pt x="23254" y="4149"/>
                    </a:cubicBezTo>
                    <a:cubicBezTo>
                      <a:pt x="20757" y="1652"/>
                      <a:pt x="17371" y="250"/>
                      <a:pt x="13841" y="250"/>
                    </a:cubicBezTo>
                    <a:cubicBezTo>
                      <a:pt x="10311" y="250"/>
                      <a:pt x="6925" y="1652"/>
                      <a:pt x="4428" y="4149"/>
                    </a:cubicBezTo>
                    <a:cubicBezTo>
                      <a:pt x="1932" y="6645"/>
                      <a:pt x="529" y="10031"/>
                      <a:pt x="529" y="13561"/>
                    </a:cubicBezTo>
                    <a:cubicBezTo>
                      <a:pt x="529" y="17092"/>
                      <a:pt x="1932" y="20478"/>
                      <a:pt x="4428" y="22974"/>
                    </a:cubicBezTo>
                    <a:cubicBezTo>
                      <a:pt x="6925" y="25470"/>
                      <a:pt x="10311" y="26873"/>
                      <a:pt x="13841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07" name="任意多边形: 形状 69406">
                <a:extLst>
                  <a:ext uri="{FF2B5EF4-FFF2-40B4-BE49-F238E27FC236}">
                    <a16:creationId xmlns:a16="http://schemas.microsoft.com/office/drawing/2014/main" id="{47ED41AF-FBB0-96A5-3EE1-1EA1E23B64A1}"/>
                  </a:ext>
                </a:extLst>
              </p:cNvPr>
              <p:cNvSpPr/>
              <p:nvPr/>
            </p:nvSpPr>
            <p:spPr>
              <a:xfrm>
                <a:off x="5122746" y="3626923"/>
                <a:ext cx="26623" cy="26623"/>
              </a:xfrm>
              <a:custGeom>
                <a:avLst/>
                <a:gdLst>
                  <a:gd name="connsiteX0" fmla="*/ 13663 w 26623"/>
                  <a:gd name="connsiteY0" fmla="*/ 26929 h 26623"/>
                  <a:gd name="connsiteX1" fmla="*/ 23076 w 26623"/>
                  <a:gd name="connsiteY1" fmla="*/ 23030 h 26623"/>
                  <a:gd name="connsiteX2" fmla="*/ 26975 w 26623"/>
                  <a:gd name="connsiteY2" fmla="*/ 13617 h 26623"/>
                  <a:gd name="connsiteX3" fmla="*/ 23076 w 26623"/>
                  <a:gd name="connsiteY3" fmla="*/ 4205 h 26623"/>
                  <a:gd name="connsiteX4" fmla="*/ 13663 w 26623"/>
                  <a:gd name="connsiteY4" fmla="*/ 306 h 26623"/>
                  <a:gd name="connsiteX5" fmla="*/ 4250 w 26623"/>
                  <a:gd name="connsiteY5" fmla="*/ 4205 h 26623"/>
                  <a:gd name="connsiteX6" fmla="*/ 351 w 26623"/>
                  <a:gd name="connsiteY6" fmla="*/ 13617 h 26623"/>
                  <a:gd name="connsiteX7" fmla="*/ 4250 w 26623"/>
                  <a:gd name="connsiteY7" fmla="*/ 23030 h 26623"/>
                  <a:gd name="connsiteX8" fmla="*/ 13663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3" y="26929"/>
                    </a:moveTo>
                    <a:cubicBezTo>
                      <a:pt x="17193" y="26929"/>
                      <a:pt x="20579" y="25526"/>
                      <a:pt x="23076" y="23030"/>
                    </a:cubicBezTo>
                    <a:cubicBezTo>
                      <a:pt x="25572" y="20534"/>
                      <a:pt x="26975" y="17148"/>
                      <a:pt x="26975" y="13617"/>
                    </a:cubicBezTo>
                    <a:cubicBezTo>
                      <a:pt x="26975" y="10087"/>
                      <a:pt x="25572" y="6701"/>
                      <a:pt x="23076" y="4205"/>
                    </a:cubicBezTo>
                    <a:cubicBezTo>
                      <a:pt x="20579" y="1708"/>
                      <a:pt x="17193" y="306"/>
                      <a:pt x="13663" y="306"/>
                    </a:cubicBezTo>
                    <a:cubicBezTo>
                      <a:pt x="10133" y="306"/>
                      <a:pt x="6747" y="1708"/>
                      <a:pt x="4250" y="4205"/>
                    </a:cubicBezTo>
                    <a:cubicBezTo>
                      <a:pt x="1754" y="6701"/>
                      <a:pt x="351" y="10087"/>
                      <a:pt x="351" y="13617"/>
                    </a:cubicBezTo>
                    <a:cubicBezTo>
                      <a:pt x="351" y="17148"/>
                      <a:pt x="1754" y="20534"/>
                      <a:pt x="4250" y="23030"/>
                    </a:cubicBezTo>
                    <a:cubicBezTo>
                      <a:pt x="6747" y="25526"/>
                      <a:pt x="10133" y="26929"/>
                      <a:pt x="13663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08" name="任意多边形: 形状 69407">
                <a:extLst>
                  <a:ext uri="{FF2B5EF4-FFF2-40B4-BE49-F238E27FC236}">
                    <a16:creationId xmlns:a16="http://schemas.microsoft.com/office/drawing/2014/main" id="{DEFAB235-85EB-2A7A-D5F8-CD136794A911}"/>
                  </a:ext>
                </a:extLst>
              </p:cNvPr>
              <p:cNvSpPr/>
              <p:nvPr/>
            </p:nvSpPr>
            <p:spPr>
              <a:xfrm>
                <a:off x="5515916" y="3827267"/>
                <a:ext cx="26623" cy="26623"/>
              </a:xfrm>
              <a:custGeom>
                <a:avLst/>
                <a:gdLst>
                  <a:gd name="connsiteX0" fmla="*/ 13696 w 26623"/>
                  <a:gd name="connsiteY0" fmla="*/ 26946 h 26623"/>
                  <a:gd name="connsiteX1" fmla="*/ 23109 w 26623"/>
                  <a:gd name="connsiteY1" fmla="*/ 23047 h 26623"/>
                  <a:gd name="connsiteX2" fmla="*/ 27008 w 26623"/>
                  <a:gd name="connsiteY2" fmla="*/ 13634 h 26623"/>
                  <a:gd name="connsiteX3" fmla="*/ 23109 w 26623"/>
                  <a:gd name="connsiteY3" fmla="*/ 4221 h 26623"/>
                  <a:gd name="connsiteX4" fmla="*/ 13696 w 26623"/>
                  <a:gd name="connsiteY4" fmla="*/ 323 h 26623"/>
                  <a:gd name="connsiteX5" fmla="*/ 4283 w 26623"/>
                  <a:gd name="connsiteY5" fmla="*/ 4221 h 26623"/>
                  <a:gd name="connsiteX6" fmla="*/ 384 w 26623"/>
                  <a:gd name="connsiteY6" fmla="*/ 13634 h 26623"/>
                  <a:gd name="connsiteX7" fmla="*/ 4283 w 26623"/>
                  <a:gd name="connsiteY7" fmla="*/ 23047 h 26623"/>
                  <a:gd name="connsiteX8" fmla="*/ 13696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6" y="26946"/>
                    </a:moveTo>
                    <a:cubicBezTo>
                      <a:pt x="17226" y="26946"/>
                      <a:pt x="20612" y="25543"/>
                      <a:pt x="23109" y="23047"/>
                    </a:cubicBezTo>
                    <a:cubicBezTo>
                      <a:pt x="25605" y="20551"/>
                      <a:pt x="27008" y="17164"/>
                      <a:pt x="27008" y="13634"/>
                    </a:cubicBezTo>
                    <a:cubicBezTo>
                      <a:pt x="27008" y="10104"/>
                      <a:pt x="25605" y="6718"/>
                      <a:pt x="23109" y="4221"/>
                    </a:cubicBezTo>
                    <a:cubicBezTo>
                      <a:pt x="20612" y="1725"/>
                      <a:pt x="17226" y="323"/>
                      <a:pt x="13696" y="323"/>
                    </a:cubicBezTo>
                    <a:cubicBezTo>
                      <a:pt x="10166" y="323"/>
                      <a:pt x="6780" y="1725"/>
                      <a:pt x="4283" y="4221"/>
                    </a:cubicBezTo>
                    <a:cubicBezTo>
                      <a:pt x="1787" y="6718"/>
                      <a:pt x="384" y="10104"/>
                      <a:pt x="384" y="13634"/>
                    </a:cubicBezTo>
                    <a:cubicBezTo>
                      <a:pt x="384" y="17164"/>
                      <a:pt x="1787" y="20551"/>
                      <a:pt x="4283" y="23047"/>
                    </a:cubicBezTo>
                    <a:cubicBezTo>
                      <a:pt x="6780" y="25543"/>
                      <a:pt x="10166" y="26946"/>
                      <a:pt x="13696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09" name="任意多边形: 形状 69408">
                <a:extLst>
                  <a:ext uri="{FF2B5EF4-FFF2-40B4-BE49-F238E27FC236}">
                    <a16:creationId xmlns:a16="http://schemas.microsoft.com/office/drawing/2014/main" id="{F69F25D7-6FAA-2D5C-82BE-D6F89C8D847E}"/>
                  </a:ext>
                </a:extLst>
              </p:cNvPr>
              <p:cNvSpPr/>
              <p:nvPr/>
            </p:nvSpPr>
            <p:spPr>
              <a:xfrm>
                <a:off x="6460408" y="2754361"/>
                <a:ext cx="26623" cy="26623"/>
              </a:xfrm>
              <a:custGeom>
                <a:avLst/>
                <a:gdLst>
                  <a:gd name="connsiteX0" fmla="*/ 13775 w 26623"/>
                  <a:gd name="connsiteY0" fmla="*/ 26856 h 26623"/>
                  <a:gd name="connsiteX1" fmla="*/ 23188 w 26623"/>
                  <a:gd name="connsiteY1" fmla="*/ 22957 h 26623"/>
                  <a:gd name="connsiteX2" fmla="*/ 27087 w 26623"/>
                  <a:gd name="connsiteY2" fmla="*/ 13544 h 26623"/>
                  <a:gd name="connsiteX3" fmla="*/ 23188 w 26623"/>
                  <a:gd name="connsiteY3" fmla="*/ 4131 h 26623"/>
                  <a:gd name="connsiteX4" fmla="*/ 13775 w 26623"/>
                  <a:gd name="connsiteY4" fmla="*/ 232 h 26623"/>
                  <a:gd name="connsiteX5" fmla="*/ 4363 w 26623"/>
                  <a:gd name="connsiteY5" fmla="*/ 4131 h 26623"/>
                  <a:gd name="connsiteX6" fmla="*/ 464 w 26623"/>
                  <a:gd name="connsiteY6" fmla="*/ 13544 h 26623"/>
                  <a:gd name="connsiteX7" fmla="*/ 4363 w 26623"/>
                  <a:gd name="connsiteY7" fmla="*/ 22957 h 26623"/>
                  <a:gd name="connsiteX8" fmla="*/ 13775 w 26623"/>
                  <a:gd name="connsiteY8" fmla="*/ 268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856"/>
                    </a:moveTo>
                    <a:cubicBezTo>
                      <a:pt x="17306" y="26856"/>
                      <a:pt x="20692" y="25453"/>
                      <a:pt x="23188" y="22957"/>
                    </a:cubicBezTo>
                    <a:cubicBezTo>
                      <a:pt x="25684" y="20460"/>
                      <a:pt x="27087" y="17074"/>
                      <a:pt x="27087" y="13544"/>
                    </a:cubicBezTo>
                    <a:cubicBezTo>
                      <a:pt x="27087" y="10014"/>
                      <a:pt x="25684" y="6628"/>
                      <a:pt x="23188" y="4131"/>
                    </a:cubicBezTo>
                    <a:cubicBezTo>
                      <a:pt x="20692" y="1635"/>
                      <a:pt x="17306" y="232"/>
                      <a:pt x="13775" y="232"/>
                    </a:cubicBezTo>
                    <a:cubicBezTo>
                      <a:pt x="10245" y="232"/>
                      <a:pt x="6859" y="1635"/>
                      <a:pt x="4363" y="4131"/>
                    </a:cubicBezTo>
                    <a:cubicBezTo>
                      <a:pt x="1866" y="6628"/>
                      <a:pt x="464" y="10014"/>
                      <a:pt x="464" y="13544"/>
                    </a:cubicBezTo>
                    <a:cubicBezTo>
                      <a:pt x="464" y="17074"/>
                      <a:pt x="1866" y="20460"/>
                      <a:pt x="4363" y="22957"/>
                    </a:cubicBezTo>
                    <a:cubicBezTo>
                      <a:pt x="6859" y="25453"/>
                      <a:pt x="10245" y="26856"/>
                      <a:pt x="13775" y="2685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10" name="任意多边形: 形状 69409">
                <a:extLst>
                  <a:ext uri="{FF2B5EF4-FFF2-40B4-BE49-F238E27FC236}">
                    <a16:creationId xmlns:a16="http://schemas.microsoft.com/office/drawing/2014/main" id="{8328A720-1A1D-2E7E-CB41-6F8A7D675C27}"/>
                  </a:ext>
                </a:extLst>
              </p:cNvPr>
              <p:cNvSpPr/>
              <p:nvPr/>
            </p:nvSpPr>
            <p:spPr>
              <a:xfrm>
                <a:off x="5063198" y="3615960"/>
                <a:ext cx="26623" cy="26623"/>
              </a:xfrm>
              <a:custGeom>
                <a:avLst/>
                <a:gdLst>
                  <a:gd name="connsiteX0" fmla="*/ 13658 w 26623"/>
                  <a:gd name="connsiteY0" fmla="*/ 26928 h 26623"/>
                  <a:gd name="connsiteX1" fmla="*/ 23071 w 26623"/>
                  <a:gd name="connsiteY1" fmla="*/ 23029 h 26623"/>
                  <a:gd name="connsiteX2" fmla="*/ 26970 w 26623"/>
                  <a:gd name="connsiteY2" fmla="*/ 13616 h 26623"/>
                  <a:gd name="connsiteX3" fmla="*/ 23071 w 26623"/>
                  <a:gd name="connsiteY3" fmla="*/ 4204 h 26623"/>
                  <a:gd name="connsiteX4" fmla="*/ 13658 w 26623"/>
                  <a:gd name="connsiteY4" fmla="*/ 305 h 26623"/>
                  <a:gd name="connsiteX5" fmla="*/ 4245 w 26623"/>
                  <a:gd name="connsiteY5" fmla="*/ 4204 h 26623"/>
                  <a:gd name="connsiteX6" fmla="*/ 346 w 26623"/>
                  <a:gd name="connsiteY6" fmla="*/ 13616 h 26623"/>
                  <a:gd name="connsiteX7" fmla="*/ 4245 w 26623"/>
                  <a:gd name="connsiteY7" fmla="*/ 23029 h 26623"/>
                  <a:gd name="connsiteX8" fmla="*/ 13658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928"/>
                    </a:moveTo>
                    <a:cubicBezTo>
                      <a:pt x="17188" y="26928"/>
                      <a:pt x="20574" y="25525"/>
                      <a:pt x="23071" y="23029"/>
                    </a:cubicBezTo>
                    <a:cubicBezTo>
                      <a:pt x="25567" y="20533"/>
                      <a:pt x="26970" y="17147"/>
                      <a:pt x="26970" y="13616"/>
                    </a:cubicBezTo>
                    <a:cubicBezTo>
                      <a:pt x="26970" y="10086"/>
                      <a:pt x="25567" y="6700"/>
                      <a:pt x="23071" y="4204"/>
                    </a:cubicBezTo>
                    <a:cubicBezTo>
                      <a:pt x="20574" y="1707"/>
                      <a:pt x="17188" y="305"/>
                      <a:pt x="13658" y="305"/>
                    </a:cubicBezTo>
                    <a:cubicBezTo>
                      <a:pt x="10128" y="305"/>
                      <a:pt x="6742" y="1707"/>
                      <a:pt x="4245" y="4204"/>
                    </a:cubicBezTo>
                    <a:cubicBezTo>
                      <a:pt x="1749" y="6700"/>
                      <a:pt x="346" y="10086"/>
                      <a:pt x="346" y="13616"/>
                    </a:cubicBezTo>
                    <a:cubicBezTo>
                      <a:pt x="346" y="17147"/>
                      <a:pt x="1749" y="20533"/>
                      <a:pt x="4245" y="23029"/>
                    </a:cubicBezTo>
                    <a:cubicBezTo>
                      <a:pt x="6742" y="25525"/>
                      <a:pt x="10128" y="26928"/>
                      <a:pt x="13658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11" name="任意多边形: 形状 69410">
                <a:extLst>
                  <a:ext uri="{FF2B5EF4-FFF2-40B4-BE49-F238E27FC236}">
                    <a16:creationId xmlns:a16="http://schemas.microsoft.com/office/drawing/2014/main" id="{E0EC47CF-DF79-346A-BBAF-3E4A25D1A62D}"/>
                  </a:ext>
                </a:extLst>
              </p:cNvPr>
              <p:cNvSpPr/>
              <p:nvPr/>
            </p:nvSpPr>
            <p:spPr>
              <a:xfrm>
                <a:off x="6973989" y="3484479"/>
                <a:ext cx="26623" cy="26623"/>
              </a:xfrm>
              <a:custGeom>
                <a:avLst/>
                <a:gdLst>
                  <a:gd name="connsiteX0" fmla="*/ 13818 w 26623"/>
                  <a:gd name="connsiteY0" fmla="*/ 26917 h 26623"/>
                  <a:gd name="connsiteX1" fmla="*/ 23231 w 26623"/>
                  <a:gd name="connsiteY1" fmla="*/ 23018 h 26623"/>
                  <a:gd name="connsiteX2" fmla="*/ 27130 w 26623"/>
                  <a:gd name="connsiteY2" fmla="*/ 13605 h 26623"/>
                  <a:gd name="connsiteX3" fmla="*/ 23231 w 26623"/>
                  <a:gd name="connsiteY3" fmla="*/ 4193 h 26623"/>
                  <a:gd name="connsiteX4" fmla="*/ 13818 w 26623"/>
                  <a:gd name="connsiteY4" fmla="*/ 294 h 26623"/>
                  <a:gd name="connsiteX5" fmla="*/ 4406 w 26623"/>
                  <a:gd name="connsiteY5" fmla="*/ 4193 h 26623"/>
                  <a:gd name="connsiteX6" fmla="*/ 507 w 26623"/>
                  <a:gd name="connsiteY6" fmla="*/ 13605 h 26623"/>
                  <a:gd name="connsiteX7" fmla="*/ 4406 w 26623"/>
                  <a:gd name="connsiteY7" fmla="*/ 23018 h 26623"/>
                  <a:gd name="connsiteX8" fmla="*/ 13818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8" y="26917"/>
                    </a:moveTo>
                    <a:cubicBezTo>
                      <a:pt x="17349" y="26917"/>
                      <a:pt x="20735" y="25514"/>
                      <a:pt x="23231" y="23018"/>
                    </a:cubicBezTo>
                    <a:cubicBezTo>
                      <a:pt x="25727" y="20522"/>
                      <a:pt x="27130" y="17136"/>
                      <a:pt x="27130" y="13605"/>
                    </a:cubicBezTo>
                    <a:cubicBezTo>
                      <a:pt x="27130" y="10075"/>
                      <a:pt x="25727" y="6689"/>
                      <a:pt x="23231" y="4193"/>
                    </a:cubicBezTo>
                    <a:cubicBezTo>
                      <a:pt x="20735" y="1696"/>
                      <a:pt x="17349" y="294"/>
                      <a:pt x="13818" y="294"/>
                    </a:cubicBezTo>
                    <a:cubicBezTo>
                      <a:pt x="10288" y="294"/>
                      <a:pt x="6902" y="1696"/>
                      <a:pt x="4406" y="4193"/>
                    </a:cubicBezTo>
                    <a:cubicBezTo>
                      <a:pt x="1909" y="6689"/>
                      <a:pt x="507" y="10075"/>
                      <a:pt x="507" y="13605"/>
                    </a:cubicBezTo>
                    <a:cubicBezTo>
                      <a:pt x="507" y="17136"/>
                      <a:pt x="1909" y="20522"/>
                      <a:pt x="4406" y="23018"/>
                    </a:cubicBezTo>
                    <a:cubicBezTo>
                      <a:pt x="6902" y="25514"/>
                      <a:pt x="10288" y="26917"/>
                      <a:pt x="13818" y="2691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12" name="任意多边形: 形状 69411">
                <a:extLst>
                  <a:ext uri="{FF2B5EF4-FFF2-40B4-BE49-F238E27FC236}">
                    <a16:creationId xmlns:a16="http://schemas.microsoft.com/office/drawing/2014/main" id="{7752238B-29BF-B232-B8B4-4305CF380095}"/>
                  </a:ext>
                </a:extLst>
              </p:cNvPr>
              <p:cNvSpPr/>
              <p:nvPr/>
            </p:nvSpPr>
            <p:spPr>
              <a:xfrm>
                <a:off x="4712398" y="3376385"/>
                <a:ext cx="26623" cy="26623"/>
              </a:xfrm>
              <a:custGeom>
                <a:avLst/>
                <a:gdLst>
                  <a:gd name="connsiteX0" fmla="*/ 13629 w 26623"/>
                  <a:gd name="connsiteY0" fmla="*/ 26908 h 26623"/>
                  <a:gd name="connsiteX1" fmla="*/ 23041 w 26623"/>
                  <a:gd name="connsiteY1" fmla="*/ 23009 h 26623"/>
                  <a:gd name="connsiteX2" fmla="*/ 26940 w 26623"/>
                  <a:gd name="connsiteY2" fmla="*/ 13596 h 26623"/>
                  <a:gd name="connsiteX3" fmla="*/ 23041 w 26623"/>
                  <a:gd name="connsiteY3" fmla="*/ 4184 h 26623"/>
                  <a:gd name="connsiteX4" fmla="*/ 13629 w 26623"/>
                  <a:gd name="connsiteY4" fmla="*/ 285 h 26623"/>
                  <a:gd name="connsiteX5" fmla="*/ 4216 w 26623"/>
                  <a:gd name="connsiteY5" fmla="*/ 4184 h 26623"/>
                  <a:gd name="connsiteX6" fmla="*/ 317 w 26623"/>
                  <a:gd name="connsiteY6" fmla="*/ 13596 h 26623"/>
                  <a:gd name="connsiteX7" fmla="*/ 4216 w 26623"/>
                  <a:gd name="connsiteY7" fmla="*/ 23009 h 26623"/>
                  <a:gd name="connsiteX8" fmla="*/ 13629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9" y="26908"/>
                    </a:moveTo>
                    <a:cubicBezTo>
                      <a:pt x="17159" y="26908"/>
                      <a:pt x="20545" y="25505"/>
                      <a:pt x="23041" y="23009"/>
                    </a:cubicBezTo>
                    <a:cubicBezTo>
                      <a:pt x="25538" y="20513"/>
                      <a:pt x="26940" y="17127"/>
                      <a:pt x="26940" y="13596"/>
                    </a:cubicBezTo>
                    <a:cubicBezTo>
                      <a:pt x="26940" y="10066"/>
                      <a:pt x="25538" y="6680"/>
                      <a:pt x="23041" y="4184"/>
                    </a:cubicBezTo>
                    <a:cubicBezTo>
                      <a:pt x="20545" y="1687"/>
                      <a:pt x="17159" y="285"/>
                      <a:pt x="13629" y="285"/>
                    </a:cubicBezTo>
                    <a:cubicBezTo>
                      <a:pt x="10098" y="285"/>
                      <a:pt x="6712" y="1687"/>
                      <a:pt x="4216" y="4184"/>
                    </a:cubicBezTo>
                    <a:cubicBezTo>
                      <a:pt x="1720" y="6680"/>
                      <a:pt x="317" y="10066"/>
                      <a:pt x="317" y="13596"/>
                    </a:cubicBezTo>
                    <a:cubicBezTo>
                      <a:pt x="317" y="17127"/>
                      <a:pt x="1720" y="20513"/>
                      <a:pt x="4216" y="23009"/>
                    </a:cubicBezTo>
                    <a:cubicBezTo>
                      <a:pt x="6712" y="25505"/>
                      <a:pt x="10098" y="26908"/>
                      <a:pt x="13629" y="269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13" name="任意多边形: 形状 69412">
                <a:extLst>
                  <a:ext uri="{FF2B5EF4-FFF2-40B4-BE49-F238E27FC236}">
                    <a16:creationId xmlns:a16="http://schemas.microsoft.com/office/drawing/2014/main" id="{76DC61C3-D458-8C30-8065-78A79E7F32DC}"/>
                  </a:ext>
                </a:extLst>
              </p:cNvPr>
              <p:cNvSpPr/>
              <p:nvPr/>
            </p:nvSpPr>
            <p:spPr>
              <a:xfrm>
                <a:off x="4711227" y="1863067"/>
                <a:ext cx="26623" cy="26623"/>
              </a:xfrm>
              <a:custGeom>
                <a:avLst/>
                <a:gdLst>
                  <a:gd name="connsiteX0" fmla="*/ 13628 w 26623"/>
                  <a:gd name="connsiteY0" fmla="*/ 26781 h 26623"/>
                  <a:gd name="connsiteX1" fmla="*/ 23041 w 26623"/>
                  <a:gd name="connsiteY1" fmla="*/ 22882 h 26623"/>
                  <a:gd name="connsiteX2" fmla="*/ 26940 w 26623"/>
                  <a:gd name="connsiteY2" fmla="*/ 13469 h 26623"/>
                  <a:gd name="connsiteX3" fmla="*/ 23041 w 26623"/>
                  <a:gd name="connsiteY3" fmla="*/ 4056 h 26623"/>
                  <a:gd name="connsiteX4" fmla="*/ 13628 w 26623"/>
                  <a:gd name="connsiteY4" fmla="*/ 158 h 26623"/>
                  <a:gd name="connsiteX5" fmla="*/ 4216 w 26623"/>
                  <a:gd name="connsiteY5" fmla="*/ 4056 h 26623"/>
                  <a:gd name="connsiteX6" fmla="*/ 317 w 26623"/>
                  <a:gd name="connsiteY6" fmla="*/ 13469 h 26623"/>
                  <a:gd name="connsiteX7" fmla="*/ 4216 w 26623"/>
                  <a:gd name="connsiteY7" fmla="*/ 22882 h 26623"/>
                  <a:gd name="connsiteX8" fmla="*/ 13628 w 26623"/>
                  <a:gd name="connsiteY8" fmla="*/ 267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6781"/>
                    </a:moveTo>
                    <a:cubicBezTo>
                      <a:pt x="17159" y="26781"/>
                      <a:pt x="20545" y="25378"/>
                      <a:pt x="23041" y="22882"/>
                    </a:cubicBezTo>
                    <a:cubicBezTo>
                      <a:pt x="25537" y="20386"/>
                      <a:pt x="26940" y="16999"/>
                      <a:pt x="26940" y="13469"/>
                    </a:cubicBezTo>
                    <a:cubicBezTo>
                      <a:pt x="26940" y="9939"/>
                      <a:pt x="25537" y="6553"/>
                      <a:pt x="23041" y="4056"/>
                    </a:cubicBezTo>
                    <a:cubicBezTo>
                      <a:pt x="20545" y="1560"/>
                      <a:pt x="17159" y="158"/>
                      <a:pt x="13628" y="158"/>
                    </a:cubicBezTo>
                    <a:cubicBezTo>
                      <a:pt x="10098" y="158"/>
                      <a:pt x="6712" y="1560"/>
                      <a:pt x="4216" y="4056"/>
                    </a:cubicBezTo>
                    <a:cubicBezTo>
                      <a:pt x="1719" y="6553"/>
                      <a:pt x="317" y="9939"/>
                      <a:pt x="317" y="13469"/>
                    </a:cubicBezTo>
                    <a:cubicBezTo>
                      <a:pt x="317" y="16999"/>
                      <a:pt x="1719" y="20386"/>
                      <a:pt x="4216" y="22882"/>
                    </a:cubicBezTo>
                    <a:cubicBezTo>
                      <a:pt x="6712" y="25378"/>
                      <a:pt x="10098" y="26781"/>
                      <a:pt x="13628" y="2678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14" name="任意多边形: 形状 69413">
                <a:extLst>
                  <a:ext uri="{FF2B5EF4-FFF2-40B4-BE49-F238E27FC236}">
                    <a16:creationId xmlns:a16="http://schemas.microsoft.com/office/drawing/2014/main" id="{B1E8B683-567A-83E7-966B-1B3D245BEE67}"/>
                  </a:ext>
                </a:extLst>
              </p:cNvPr>
              <p:cNvSpPr/>
              <p:nvPr/>
            </p:nvSpPr>
            <p:spPr>
              <a:xfrm>
                <a:off x="6086528" y="3919156"/>
                <a:ext cx="26623" cy="26623"/>
              </a:xfrm>
              <a:custGeom>
                <a:avLst/>
                <a:gdLst>
                  <a:gd name="connsiteX0" fmla="*/ 13744 w 26623"/>
                  <a:gd name="connsiteY0" fmla="*/ 26953 h 26623"/>
                  <a:gd name="connsiteX1" fmla="*/ 23157 w 26623"/>
                  <a:gd name="connsiteY1" fmla="*/ 23055 h 26623"/>
                  <a:gd name="connsiteX2" fmla="*/ 27056 w 26623"/>
                  <a:gd name="connsiteY2" fmla="*/ 13642 h 26623"/>
                  <a:gd name="connsiteX3" fmla="*/ 23157 w 26623"/>
                  <a:gd name="connsiteY3" fmla="*/ 4229 h 26623"/>
                  <a:gd name="connsiteX4" fmla="*/ 13744 w 26623"/>
                  <a:gd name="connsiteY4" fmla="*/ 330 h 26623"/>
                  <a:gd name="connsiteX5" fmla="*/ 4331 w 26623"/>
                  <a:gd name="connsiteY5" fmla="*/ 4229 h 26623"/>
                  <a:gd name="connsiteX6" fmla="*/ 432 w 26623"/>
                  <a:gd name="connsiteY6" fmla="*/ 13642 h 26623"/>
                  <a:gd name="connsiteX7" fmla="*/ 4331 w 26623"/>
                  <a:gd name="connsiteY7" fmla="*/ 23055 h 26623"/>
                  <a:gd name="connsiteX8" fmla="*/ 13744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4" y="26953"/>
                    </a:moveTo>
                    <a:cubicBezTo>
                      <a:pt x="17274" y="26953"/>
                      <a:pt x="20660" y="25551"/>
                      <a:pt x="23157" y="23055"/>
                    </a:cubicBezTo>
                    <a:cubicBezTo>
                      <a:pt x="25653" y="20558"/>
                      <a:pt x="27056" y="17172"/>
                      <a:pt x="27056" y="13642"/>
                    </a:cubicBezTo>
                    <a:cubicBezTo>
                      <a:pt x="27056" y="10112"/>
                      <a:pt x="25653" y="6725"/>
                      <a:pt x="23157" y="4229"/>
                    </a:cubicBezTo>
                    <a:cubicBezTo>
                      <a:pt x="20660" y="1733"/>
                      <a:pt x="17274" y="330"/>
                      <a:pt x="13744" y="330"/>
                    </a:cubicBezTo>
                    <a:cubicBezTo>
                      <a:pt x="10214" y="330"/>
                      <a:pt x="6827" y="1733"/>
                      <a:pt x="4331" y="4229"/>
                    </a:cubicBezTo>
                    <a:cubicBezTo>
                      <a:pt x="1835" y="6725"/>
                      <a:pt x="432" y="10112"/>
                      <a:pt x="432" y="13642"/>
                    </a:cubicBezTo>
                    <a:cubicBezTo>
                      <a:pt x="432" y="17172"/>
                      <a:pt x="1835" y="20558"/>
                      <a:pt x="4331" y="23055"/>
                    </a:cubicBezTo>
                    <a:cubicBezTo>
                      <a:pt x="6827" y="25551"/>
                      <a:pt x="10214" y="26953"/>
                      <a:pt x="13744" y="2695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15" name="任意多边形: 形状 69414">
                <a:extLst>
                  <a:ext uri="{FF2B5EF4-FFF2-40B4-BE49-F238E27FC236}">
                    <a16:creationId xmlns:a16="http://schemas.microsoft.com/office/drawing/2014/main" id="{35DDBE15-CD17-F653-2464-A9A6DE87DF44}"/>
                  </a:ext>
                </a:extLst>
              </p:cNvPr>
              <p:cNvSpPr/>
              <p:nvPr/>
            </p:nvSpPr>
            <p:spPr>
              <a:xfrm>
                <a:off x="4676879" y="4061105"/>
                <a:ext cx="26623" cy="26623"/>
              </a:xfrm>
              <a:custGeom>
                <a:avLst/>
                <a:gdLst>
                  <a:gd name="connsiteX0" fmla="*/ 13626 w 26623"/>
                  <a:gd name="connsiteY0" fmla="*/ 26965 h 26623"/>
                  <a:gd name="connsiteX1" fmla="*/ 23038 w 26623"/>
                  <a:gd name="connsiteY1" fmla="*/ 23067 h 26623"/>
                  <a:gd name="connsiteX2" fmla="*/ 26937 w 26623"/>
                  <a:gd name="connsiteY2" fmla="*/ 13654 h 26623"/>
                  <a:gd name="connsiteX3" fmla="*/ 23038 w 26623"/>
                  <a:gd name="connsiteY3" fmla="*/ 4241 h 26623"/>
                  <a:gd name="connsiteX4" fmla="*/ 13626 w 26623"/>
                  <a:gd name="connsiteY4" fmla="*/ 342 h 26623"/>
                  <a:gd name="connsiteX5" fmla="*/ 4213 w 26623"/>
                  <a:gd name="connsiteY5" fmla="*/ 4241 h 26623"/>
                  <a:gd name="connsiteX6" fmla="*/ 314 w 26623"/>
                  <a:gd name="connsiteY6" fmla="*/ 13654 h 26623"/>
                  <a:gd name="connsiteX7" fmla="*/ 4213 w 26623"/>
                  <a:gd name="connsiteY7" fmla="*/ 23067 h 26623"/>
                  <a:gd name="connsiteX8" fmla="*/ 13626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6" y="26965"/>
                    </a:moveTo>
                    <a:cubicBezTo>
                      <a:pt x="17156" y="26965"/>
                      <a:pt x="20542" y="25563"/>
                      <a:pt x="23038" y="23067"/>
                    </a:cubicBezTo>
                    <a:cubicBezTo>
                      <a:pt x="25535" y="20570"/>
                      <a:pt x="26937" y="17184"/>
                      <a:pt x="26937" y="13654"/>
                    </a:cubicBezTo>
                    <a:cubicBezTo>
                      <a:pt x="26937" y="10124"/>
                      <a:pt x="25535" y="6737"/>
                      <a:pt x="23038" y="4241"/>
                    </a:cubicBezTo>
                    <a:cubicBezTo>
                      <a:pt x="20542" y="1745"/>
                      <a:pt x="17156" y="342"/>
                      <a:pt x="13626" y="342"/>
                    </a:cubicBezTo>
                    <a:cubicBezTo>
                      <a:pt x="10095" y="342"/>
                      <a:pt x="6709" y="1745"/>
                      <a:pt x="4213" y="4241"/>
                    </a:cubicBezTo>
                    <a:cubicBezTo>
                      <a:pt x="1717" y="6737"/>
                      <a:pt x="314" y="10124"/>
                      <a:pt x="314" y="13654"/>
                    </a:cubicBezTo>
                    <a:cubicBezTo>
                      <a:pt x="314" y="17184"/>
                      <a:pt x="1717" y="20570"/>
                      <a:pt x="4213" y="23067"/>
                    </a:cubicBezTo>
                    <a:cubicBezTo>
                      <a:pt x="6709" y="25563"/>
                      <a:pt x="10095" y="26965"/>
                      <a:pt x="13626" y="2696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16" name="任意多边形: 形状 69415">
                <a:extLst>
                  <a:ext uri="{FF2B5EF4-FFF2-40B4-BE49-F238E27FC236}">
                    <a16:creationId xmlns:a16="http://schemas.microsoft.com/office/drawing/2014/main" id="{F7DFCF7E-7EA6-9B55-9614-0C955273D80D}"/>
                  </a:ext>
                </a:extLst>
              </p:cNvPr>
              <p:cNvSpPr/>
              <p:nvPr/>
            </p:nvSpPr>
            <p:spPr>
              <a:xfrm>
                <a:off x="7365966" y="2573710"/>
                <a:ext cx="26623" cy="26623"/>
              </a:xfrm>
              <a:custGeom>
                <a:avLst/>
                <a:gdLst>
                  <a:gd name="connsiteX0" fmla="*/ 13851 w 26623"/>
                  <a:gd name="connsiteY0" fmla="*/ 26840 h 26623"/>
                  <a:gd name="connsiteX1" fmla="*/ 23264 w 26623"/>
                  <a:gd name="connsiteY1" fmla="*/ 22942 h 26623"/>
                  <a:gd name="connsiteX2" fmla="*/ 27163 w 26623"/>
                  <a:gd name="connsiteY2" fmla="*/ 13529 h 26623"/>
                  <a:gd name="connsiteX3" fmla="*/ 23264 w 26623"/>
                  <a:gd name="connsiteY3" fmla="*/ 4116 h 26623"/>
                  <a:gd name="connsiteX4" fmla="*/ 13851 w 26623"/>
                  <a:gd name="connsiteY4" fmla="*/ 217 h 26623"/>
                  <a:gd name="connsiteX5" fmla="*/ 4439 w 26623"/>
                  <a:gd name="connsiteY5" fmla="*/ 4116 h 26623"/>
                  <a:gd name="connsiteX6" fmla="*/ 540 w 26623"/>
                  <a:gd name="connsiteY6" fmla="*/ 13529 h 26623"/>
                  <a:gd name="connsiteX7" fmla="*/ 4439 w 26623"/>
                  <a:gd name="connsiteY7" fmla="*/ 22942 h 26623"/>
                  <a:gd name="connsiteX8" fmla="*/ 13851 w 26623"/>
                  <a:gd name="connsiteY8" fmla="*/ 268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1" y="26840"/>
                    </a:moveTo>
                    <a:cubicBezTo>
                      <a:pt x="17382" y="26840"/>
                      <a:pt x="20768" y="25438"/>
                      <a:pt x="23264" y="22942"/>
                    </a:cubicBezTo>
                    <a:cubicBezTo>
                      <a:pt x="25760" y="20445"/>
                      <a:pt x="27163" y="17059"/>
                      <a:pt x="27163" y="13529"/>
                    </a:cubicBezTo>
                    <a:cubicBezTo>
                      <a:pt x="27163" y="9999"/>
                      <a:pt x="25760" y="6612"/>
                      <a:pt x="23264" y="4116"/>
                    </a:cubicBezTo>
                    <a:cubicBezTo>
                      <a:pt x="20768" y="1620"/>
                      <a:pt x="17382" y="217"/>
                      <a:pt x="13851" y="217"/>
                    </a:cubicBezTo>
                    <a:cubicBezTo>
                      <a:pt x="10321" y="217"/>
                      <a:pt x="6935" y="1620"/>
                      <a:pt x="4439" y="4116"/>
                    </a:cubicBezTo>
                    <a:cubicBezTo>
                      <a:pt x="1942" y="6612"/>
                      <a:pt x="540" y="9999"/>
                      <a:pt x="540" y="13529"/>
                    </a:cubicBezTo>
                    <a:cubicBezTo>
                      <a:pt x="540" y="17059"/>
                      <a:pt x="1942" y="20445"/>
                      <a:pt x="4439" y="22942"/>
                    </a:cubicBezTo>
                    <a:cubicBezTo>
                      <a:pt x="6935" y="25438"/>
                      <a:pt x="10321" y="26840"/>
                      <a:pt x="13851" y="268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17" name="任意多边形: 形状 69416">
                <a:extLst>
                  <a:ext uri="{FF2B5EF4-FFF2-40B4-BE49-F238E27FC236}">
                    <a16:creationId xmlns:a16="http://schemas.microsoft.com/office/drawing/2014/main" id="{CCC225F1-15F5-1D86-8806-0070EFD1F5EC}"/>
                  </a:ext>
                </a:extLst>
              </p:cNvPr>
              <p:cNvSpPr/>
              <p:nvPr/>
            </p:nvSpPr>
            <p:spPr>
              <a:xfrm>
                <a:off x="6158982" y="3566099"/>
                <a:ext cx="26623" cy="26623"/>
              </a:xfrm>
              <a:custGeom>
                <a:avLst/>
                <a:gdLst>
                  <a:gd name="connsiteX0" fmla="*/ 13750 w 26623"/>
                  <a:gd name="connsiteY0" fmla="*/ 26924 h 26623"/>
                  <a:gd name="connsiteX1" fmla="*/ 23163 w 26623"/>
                  <a:gd name="connsiteY1" fmla="*/ 23025 h 26623"/>
                  <a:gd name="connsiteX2" fmla="*/ 27062 w 26623"/>
                  <a:gd name="connsiteY2" fmla="*/ 13612 h 26623"/>
                  <a:gd name="connsiteX3" fmla="*/ 23163 w 26623"/>
                  <a:gd name="connsiteY3" fmla="*/ 4200 h 26623"/>
                  <a:gd name="connsiteX4" fmla="*/ 13750 w 26623"/>
                  <a:gd name="connsiteY4" fmla="*/ 301 h 26623"/>
                  <a:gd name="connsiteX5" fmla="*/ 4337 w 26623"/>
                  <a:gd name="connsiteY5" fmla="*/ 4200 h 26623"/>
                  <a:gd name="connsiteX6" fmla="*/ 438 w 26623"/>
                  <a:gd name="connsiteY6" fmla="*/ 13612 h 26623"/>
                  <a:gd name="connsiteX7" fmla="*/ 4337 w 26623"/>
                  <a:gd name="connsiteY7" fmla="*/ 23025 h 26623"/>
                  <a:gd name="connsiteX8" fmla="*/ 13750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0" y="26924"/>
                    </a:moveTo>
                    <a:cubicBezTo>
                      <a:pt x="17280" y="26924"/>
                      <a:pt x="20666" y="25521"/>
                      <a:pt x="23163" y="23025"/>
                    </a:cubicBezTo>
                    <a:cubicBezTo>
                      <a:pt x="25659" y="20529"/>
                      <a:pt x="27062" y="17143"/>
                      <a:pt x="27062" y="13612"/>
                    </a:cubicBezTo>
                    <a:cubicBezTo>
                      <a:pt x="27062" y="10082"/>
                      <a:pt x="25659" y="6696"/>
                      <a:pt x="23163" y="4200"/>
                    </a:cubicBezTo>
                    <a:cubicBezTo>
                      <a:pt x="20666" y="1703"/>
                      <a:pt x="17280" y="301"/>
                      <a:pt x="13750" y="301"/>
                    </a:cubicBezTo>
                    <a:cubicBezTo>
                      <a:pt x="10220" y="301"/>
                      <a:pt x="6834" y="1703"/>
                      <a:pt x="4337" y="4200"/>
                    </a:cubicBezTo>
                    <a:cubicBezTo>
                      <a:pt x="1841" y="6696"/>
                      <a:pt x="438" y="10082"/>
                      <a:pt x="438" y="13612"/>
                    </a:cubicBezTo>
                    <a:cubicBezTo>
                      <a:pt x="438" y="17143"/>
                      <a:pt x="1841" y="20529"/>
                      <a:pt x="4337" y="23025"/>
                    </a:cubicBezTo>
                    <a:cubicBezTo>
                      <a:pt x="6834" y="25521"/>
                      <a:pt x="10220" y="26924"/>
                      <a:pt x="13750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18" name="任意多边形: 形状 69417">
                <a:extLst>
                  <a:ext uri="{FF2B5EF4-FFF2-40B4-BE49-F238E27FC236}">
                    <a16:creationId xmlns:a16="http://schemas.microsoft.com/office/drawing/2014/main" id="{4911439C-2613-90AF-54E3-0F1CC4B3379F}"/>
                  </a:ext>
                </a:extLst>
              </p:cNvPr>
              <p:cNvSpPr/>
              <p:nvPr/>
            </p:nvSpPr>
            <p:spPr>
              <a:xfrm>
                <a:off x="6242734" y="4034480"/>
                <a:ext cx="26623" cy="26623"/>
              </a:xfrm>
              <a:custGeom>
                <a:avLst/>
                <a:gdLst>
                  <a:gd name="connsiteX0" fmla="*/ 13757 w 26623"/>
                  <a:gd name="connsiteY0" fmla="*/ 26963 h 26623"/>
                  <a:gd name="connsiteX1" fmla="*/ 23170 w 26623"/>
                  <a:gd name="connsiteY1" fmla="*/ 23064 h 26623"/>
                  <a:gd name="connsiteX2" fmla="*/ 27069 w 26623"/>
                  <a:gd name="connsiteY2" fmla="*/ 13652 h 26623"/>
                  <a:gd name="connsiteX3" fmla="*/ 23170 w 26623"/>
                  <a:gd name="connsiteY3" fmla="*/ 4239 h 26623"/>
                  <a:gd name="connsiteX4" fmla="*/ 13757 w 26623"/>
                  <a:gd name="connsiteY4" fmla="*/ 340 h 26623"/>
                  <a:gd name="connsiteX5" fmla="*/ 4344 w 26623"/>
                  <a:gd name="connsiteY5" fmla="*/ 4239 h 26623"/>
                  <a:gd name="connsiteX6" fmla="*/ 445 w 26623"/>
                  <a:gd name="connsiteY6" fmla="*/ 13652 h 26623"/>
                  <a:gd name="connsiteX7" fmla="*/ 4344 w 26623"/>
                  <a:gd name="connsiteY7" fmla="*/ 23064 h 26623"/>
                  <a:gd name="connsiteX8" fmla="*/ 13757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63"/>
                    </a:moveTo>
                    <a:cubicBezTo>
                      <a:pt x="17287" y="26963"/>
                      <a:pt x="20673" y="25561"/>
                      <a:pt x="23170" y="23064"/>
                    </a:cubicBezTo>
                    <a:cubicBezTo>
                      <a:pt x="25666" y="20568"/>
                      <a:pt x="27069" y="17182"/>
                      <a:pt x="27069" y="13652"/>
                    </a:cubicBezTo>
                    <a:cubicBezTo>
                      <a:pt x="27069" y="10121"/>
                      <a:pt x="25666" y="6735"/>
                      <a:pt x="23170" y="4239"/>
                    </a:cubicBezTo>
                    <a:cubicBezTo>
                      <a:pt x="20673" y="1743"/>
                      <a:pt x="17287" y="340"/>
                      <a:pt x="13757" y="340"/>
                    </a:cubicBezTo>
                    <a:cubicBezTo>
                      <a:pt x="10227" y="340"/>
                      <a:pt x="6841" y="1743"/>
                      <a:pt x="4344" y="4239"/>
                    </a:cubicBezTo>
                    <a:cubicBezTo>
                      <a:pt x="1848" y="6735"/>
                      <a:pt x="445" y="10121"/>
                      <a:pt x="445" y="13652"/>
                    </a:cubicBezTo>
                    <a:cubicBezTo>
                      <a:pt x="445" y="17182"/>
                      <a:pt x="1848" y="20568"/>
                      <a:pt x="4344" y="23064"/>
                    </a:cubicBezTo>
                    <a:cubicBezTo>
                      <a:pt x="6841" y="25561"/>
                      <a:pt x="10227" y="26963"/>
                      <a:pt x="13757" y="269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19" name="任意多边形: 形状 69418">
                <a:extLst>
                  <a:ext uri="{FF2B5EF4-FFF2-40B4-BE49-F238E27FC236}">
                    <a16:creationId xmlns:a16="http://schemas.microsoft.com/office/drawing/2014/main" id="{F6AC4A4E-8316-D17D-28F3-B7D3A458FCB1}"/>
                  </a:ext>
                </a:extLst>
              </p:cNvPr>
              <p:cNvSpPr/>
              <p:nvPr/>
            </p:nvSpPr>
            <p:spPr>
              <a:xfrm>
                <a:off x="4014842" y="4241299"/>
                <a:ext cx="26623" cy="26623"/>
              </a:xfrm>
              <a:custGeom>
                <a:avLst/>
                <a:gdLst>
                  <a:gd name="connsiteX0" fmla="*/ 13570 w 26623"/>
                  <a:gd name="connsiteY0" fmla="*/ 26981 h 26623"/>
                  <a:gd name="connsiteX1" fmla="*/ 22983 w 26623"/>
                  <a:gd name="connsiteY1" fmla="*/ 23082 h 26623"/>
                  <a:gd name="connsiteX2" fmla="*/ 26882 w 26623"/>
                  <a:gd name="connsiteY2" fmla="*/ 13669 h 26623"/>
                  <a:gd name="connsiteX3" fmla="*/ 22983 w 26623"/>
                  <a:gd name="connsiteY3" fmla="*/ 4256 h 26623"/>
                  <a:gd name="connsiteX4" fmla="*/ 13570 w 26623"/>
                  <a:gd name="connsiteY4" fmla="*/ 357 h 26623"/>
                  <a:gd name="connsiteX5" fmla="*/ 4157 w 26623"/>
                  <a:gd name="connsiteY5" fmla="*/ 4256 h 26623"/>
                  <a:gd name="connsiteX6" fmla="*/ 258 w 26623"/>
                  <a:gd name="connsiteY6" fmla="*/ 13669 h 26623"/>
                  <a:gd name="connsiteX7" fmla="*/ 4157 w 26623"/>
                  <a:gd name="connsiteY7" fmla="*/ 23082 h 26623"/>
                  <a:gd name="connsiteX8" fmla="*/ 13570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0" y="26981"/>
                    </a:moveTo>
                    <a:cubicBezTo>
                      <a:pt x="17100" y="26981"/>
                      <a:pt x="20486" y="25578"/>
                      <a:pt x="22983" y="23082"/>
                    </a:cubicBezTo>
                    <a:cubicBezTo>
                      <a:pt x="25479" y="20585"/>
                      <a:pt x="26882" y="17199"/>
                      <a:pt x="26882" y="13669"/>
                    </a:cubicBezTo>
                    <a:cubicBezTo>
                      <a:pt x="26882" y="10139"/>
                      <a:pt x="25479" y="6752"/>
                      <a:pt x="22983" y="4256"/>
                    </a:cubicBezTo>
                    <a:cubicBezTo>
                      <a:pt x="20486" y="1760"/>
                      <a:pt x="17100" y="357"/>
                      <a:pt x="13570" y="357"/>
                    </a:cubicBezTo>
                    <a:cubicBezTo>
                      <a:pt x="10040" y="357"/>
                      <a:pt x="6653" y="1760"/>
                      <a:pt x="4157" y="4256"/>
                    </a:cubicBezTo>
                    <a:cubicBezTo>
                      <a:pt x="1661" y="6752"/>
                      <a:pt x="258" y="10139"/>
                      <a:pt x="258" y="13669"/>
                    </a:cubicBezTo>
                    <a:cubicBezTo>
                      <a:pt x="258" y="17199"/>
                      <a:pt x="1661" y="20585"/>
                      <a:pt x="4157" y="23082"/>
                    </a:cubicBezTo>
                    <a:cubicBezTo>
                      <a:pt x="6653" y="25578"/>
                      <a:pt x="10040" y="26981"/>
                      <a:pt x="13570" y="2698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20" name="任意多边形: 形状 69419">
                <a:extLst>
                  <a:ext uri="{FF2B5EF4-FFF2-40B4-BE49-F238E27FC236}">
                    <a16:creationId xmlns:a16="http://schemas.microsoft.com/office/drawing/2014/main" id="{F8FE56F9-7A7E-5B9A-C505-6A1EB92D0ACA}"/>
                  </a:ext>
                </a:extLst>
              </p:cNvPr>
              <p:cNvSpPr/>
              <p:nvPr/>
            </p:nvSpPr>
            <p:spPr>
              <a:xfrm>
                <a:off x="6689219" y="4393731"/>
                <a:ext cx="26623" cy="26623"/>
              </a:xfrm>
              <a:custGeom>
                <a:avLst/>
                <a:gdLst>
                  <a:gd name="connsiteX0" fmla="*/ 13795 w 26623"/>
                  <a:gd name="connsiteY0" fmla="*/ 26993 h 26623"/>
                  <a:gd name="connsiteX1" fmla="*/ 23207 w 26623"/>
                  <a:gd name="connsiteY1" fmla="*/ 23094 h 26623"/>
                  <a:gd name="connsiteX2" fmla="*/ 27106 w 26623"/>
                  <a:gd name="connsiteY2" fmla="*/ 13682 h 26623"/>
                  <a:gd name="connsiteX3" fmla="*/ 23207 w 26623"/>
                  <a:gd name="connsiteY3" fmla="*/ 4269 h 26623"/>
                  <a:gd name="connsiteX4" fmla="*/ 13795 w 26623"/>
                  <a:gd name="connsiteY4" fmla="*/ 370 h 26623"/>
                  <a:gd name="connsiteX5" fmla="*/ 4382 w 26623"/>
                  <a:gd name="connsiteY5" fmla="*/ 4269 h 26623"/>
                  <a:gd name="connsiteX6" fmla="*/ 483 w 26623"/>
                  <a:gd name="connsiteY6" fmla="*/ 13682 h 26623"/>
                  <a:gd name="connsiteX7" fmla="*/ 4382 w 26623"/>
                  <a:gd name="connsiteY7" fmla="*/ 23094 h 26623"/>
                  <a:gd name="connsiteX8" fmla="*/ 13795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993"/>
                    </a:moveTo>
                    <a:cubicBezTo>
                      <a:pt x="17325" y="26993"/>
                      <a:pt x="20711" y="25591"/>
                      <a:pt x="23207" y="23094"/>
                    </a:cubicBezTo>
                    <a:cubicBezTo>
                      <a:pt x="25704" y="20598"/>
                      <a:pt x="27106" y="17212"/>
                      <a:pt x="27106" y="13682"/>
                    </a:cubicBezTo>
                    <a:cubicBezTo>
                      <a:pt x="27106" y="10151"/>
                      <a:pt x="25704" y="6765"/>
                      <a:pt x="23207" y="4269"/>
                    </a:cubicBezTo>
                    <a:cubicBezTo>
                      <a:pt x="20711" y="1773"/>
                      <a:pt x="17325" y="370"/>
                      <a:pt x="13795" y="370"/>
                    </a:cubicBezTo>
                    <a:cubicBezTo>
                      <a:pt x="10264" y="370"/>
                      <a:pt x="6878" y="1773"/>
                      <a:pt x="4382" y="4269"/>
                    </a:cubicBezTo>
                    <a:cubicBezTo>
                      <a:pt x="1886" y="6765"/>
                      <a:pt x="483" y="10151"/>
                      <a:pt x="483" y="13682"/>
                    </a:cubicBezTo>
                    <a:cubicBezTo>
                      <a:pt x="483" y="17212"/>
                      <a:pt x="1886" y="20598"/>
                      <a:pt x="4382" y="23094"/>
                    </a:cubicBezTo>
                    <a:cubicBezTo>
                      <a:pt x="6878" y="25591"/>
                      <a:pt x="10264" y="26993"/>
                      <a:pt x="13795" y="269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21" name="任意多边形: 形状 69420">
                <a:extLst>
                  <a:ext uri="{FF2B5EF4-FFF2-40B4-BE49-F238E27FC236}">
                    <a16:creationId xmlns:a16="http://schemas.microsoft.com/office/drawing/2014/main" id="{52FF3D22-12A2-BD4B-6E40-8FD74F3DB55D}"/>
                  </a:ext>
                </a:extLst>
              </p:cNvPr>
              <p:cNvSpPr/>
              <p:nvPr/>
            </p:nvSpPr>
            <p:spPr>
              <a:xfrm>
                <a:off x="4664580" y="1935928"/>
                <a:ext cx="26623" cy="26623"/>
              </a:xfrm>
              <a:custGeom>
                <a:avLst/>
                <a:gdLst>
                  <a:gd name="connsiteX0" fmla="*/ 13624 w 26623"/>
                  <a:gd name="connsiteY0" fmla="*/ 26787 h 26623"/>
                  <a:gd name="connsiteX1" fmla="*/ 23037 w 26623"/>
                  <a:gd name="connsiteY1" fmla="*/ 22888 h 26623"/>
                  <a:gd name="connsiteX2" fmla="*/ 26936 w 26623"/>
                  <a:gd name="connsiteY2" fmla="*/ 13475 h 26623"/>
                  <a:gd name="connsiteX3" fmla="*/ 23037 w 26623"/>
                  <a:gd name="connsiteY3" fmla="*/ 4063 h 26623"/>
                  <a:gd name="connsiteX4" fmla="*/ 13624 w 26623"/>
                  <a:gd name="connsiteY4" fmla="*/ 164 h 26623"/>
                  <a:gd name="connsiteX5" fmla="*/ 4212 w 26623"/>
                  <a:gd name="connsiteY5" fmla="*/ 4063 h 26623"/>
                  <a:gd name="connsiteX6" fmla="*/ 313 w 26623"/>
                  <a:gd name="connsiteY6" fmla="*/ 13475 h 26623"/>
                  <a:gd name="connsiteX7" fmla="*/ 4212 w 26623"/>
                  <a:gd name="connsiteY7" fmla="*/ 22888 h 26623"/>
                  <a:gd name="connsiteX8" fmla="*/ 13624 w 26623"/>
                  <a:gd name="connsiteY8" fmla="*/ 267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787"/>
                    </a:moveTo>
                    <a:cubicBezTo>
                      <a:pt x="17155" y="26787"/>
                      <a:pt x="20541" y="25384"/>
                      <a:pt x="23037" y="22888"/>
                    </a:cubicBezTo>
                    <a:cubicBezTo>
                      <a:pt x="25533" y="20392"/>
                      <a:pt x="26936" y="17006"/>
                      <a:pt x="26936" y="13475"/>
                    </a:cubicBezTo>
                    <a:cubicBezTo>
                      <a:pt x="26936" y="9945"/>
                      <a:pt x="25533" y="6559"/>
                      <a:pt x="23037" y="4063"/>
                    </a:cubicBezTo>
                    <a:cubicBezTo>
                      <a:pt x="20541" y="1566"/>
                      <a:pt x="17155" y="164"/>
                      <a:pt x="13624" y="164"/>
                    </a:cubicBezTo>
                    <a:cubicBezTo>
                      <a:pt x="10094" y="164"/>
                      <a:pt x="6708" y="1566"/>
                      <a:pt x="4212" y="4063"/>
                    </a:cubicBezTo>
                    <a:cubicBezTo>
                      <a:pt x="1715" y="6559"/>
                      <a:pt x="313" y="9945"/>
                      <a:pt x="313" y="13475"/>
                    </a:cubicBezTo>
                    <a:cubicBezTo>
                      <a:pt x="313" y="17006"/>
                      <a:pt x="1715" y="20392"/>
                      <a:pt x="4212" y="22888"/>
                    </a:cubicBezTo>
                    <a:cubicBezTo>
                      <a:pt x="6708" y="25384"/>
                      <a:pt x="10094" y="26787"/>
                      <a:pt x="13624" y="2678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22" name="任意多边形: 形状 69421">
                <a:extLst>
                  <a:ext uri="{FF2B5EF4-FFF2-40B4-BE49-F238E27FC236}">
                    <a16:creationId xmlns:a16="http://schemas.microsoft.com/office/drawing/2014/main" id="{D590D2AF-8A7A-A98D-10FF-EB12A6376AD7}"/>
                  </a:ext>
                </a:extLst>
              </p:cNvPr>
              <p:cNvSpPr/>
              <p:nvPr/>
            </p:nvSpPr>
            <p:spPr>
              <a:xfrm>
                <a:off x="4452086" y="3733443"/>
                <a:ext cx="26623" cy="26623"/>
              </a:xfrm>
              <a:custGeom>
                <a:avLst/>
                <a:gdLst>
                  <a:gd name="connsiteX0" fmla="*/ 13607 w 26623"/>
                  <a:gd name="connsiteY0" fmla="*/ 26938 h 26623"/>
                  <a:gd name="connsiteX1" fmla="*/ 23019 w 26623"/>
                  <a:gd name="connsiteY1" fmla="*/ 23039 h 26623"/>
                  <a:gd name="connsiteX2" fmla="*/ 26918 w 26623"/>
                  <a:gd name="connsiteY2" fmla="*/ 13626 h 26623"/>
                  <a:gd name="connsiteX3" fmla="*/ 23019 w 26623"/>
                  <a:gd name="connsiteY3" fmla="*/ 4214 h 26623"/>
                  <a:gd name="connsiteX4" fmla="*/ 13607 w 26623"/>
                  <a:gd name="connsiteY4" fmla="*/ 315 h 26623"/>
                  <a:gd name="connsiteX5" fmla="*/ 4194 w 26623"/>
                  <a:gd name="connsiteY5" fmla="*/ 4214 h 26623"/>
                  <a:gd name="connsiteX6" fmla="*/ 295 w 26623"/>
                  <a:gd name="connsiteY6" fmla="*/ 13626 h 26623"/>
                  <a:gd name="connsiteX7" fmla="*/ 4194 w 26623"/>
                  <a:gd name="connsiteY7" fmla="*/ 23039 h 26623"/>
                  <a:gd name="connsiteX8" fmla="*/ 13607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7" y="26938"/>
                    </a:moveTo>
                    <a:cubicBezTo>
                      <a:pt x="17137" y="26938"/>
                      <a:pt x="20523" y="25535"/>
                      <a:pt x="23019" y="23039"/>
                    </a:cubicBezTo>
                    <a:cubicBezTo>
                      <a:pt x="25516" y="20543"/>
                      <a:pt x="26918" y="17157"/>
                      <a:pt x="26918" y="13626"/>
                    </a:cubicBezTo>
                    <a:cubicBezTo>
                      <a:pt x="26918" y="10096"/>
                      <a:pt x="25516" y="6710"/>
                      <a:pt x="23019" y="4214"/>
                    </a:cubicBezTo>
                    <a:cubicBezTo>
                      <a:pt x="20523" y="1717"/>
                      <a:pt x="17137" y="315"/>
                      <a:pt x="13607" y="315"/>
                    </a:cubicBezTo>
                    <a:cubicBezTo>
                      <a:pt x="10076" y="315"/>
                      <a:pt x="6690" y="1717"/>
                      <a:pt x="4194" y="4214"/>
                    </a:cubicBezTo>
                    <a:cubicBezTo>
                      <a:pt x="1698" y="6710"/>
                      <a:pt x="295" y="10096"/>
                      <a:pt x="295" y="13626"/>
                    </a:cubicBezTo>
                    <a:cubicBezTo>
                      <a:pt x="295" y="17157"/>
                      <a:pt x="1698" y="20543"/>
                      <a:pt x="4194" y="23039"/>
                    </a:cubicBezTo>
                    <a:cubicBezTo>
                      <a:pt x="6690" y="25535"/>
                      <a:pt x="10076" y="26938"/>
                      <a:pt x="13607" y="269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23" name="任意多边形: 形状 69422">
                <a:extLst>
                  <a:ext uri="{FF2B5EF4-FFF2-40B4-BE49-F238E27FC236}">
                    <a16:creationId xmlns:a16="http://schemas.microsoft.com/office/drawing/2014/main" id="{3333B203-97D2-362E-39A3-34054915C618}"/>
                  </a:ext>
                </a:extLst>
              </p:cNvPr>
              <p:cNvSpPr/>
              <p:nvPr/>
            </p:nvSpPr>
            <p:spPr>
              <a:xfrm>
                <a:off x="6732513" y="4438456"/>
                <a:ext cx="26623" cy="26623"/>
              </a:xfrm>
              <a:custGeom>
                <a:avLst/>
                <a:gdLst>
                  <a:gd name="connsiteX0" fmla="*/ 13798 w 26623"/>
                  <a:gd name="connsiteY0" fmla="*/ 26997 h 26623"/>
                  <a:gd name="connsiteX1" fmla="*/ 23211 w 26623"/>
                  <a:gd name="connsiteY1" fmla="*/ 23098 h 26623"/>
                  <a:gd name="connsiteX2" fmla="*/ 27110 w 26623"/>
                  <a:gd name="connsiteY2" fmla="*/ 13685 h 26623"/>
                  <a:gd name="connsiteX3" fmla="*/ 23211 w 26623"/>
                  <a:gd name="connsiteY3" fmla="*/ 4273 h 26623"/>
                  <a:gd name="connsiteX4" fmla="*/ 13798 w 26623"/>
                  <a:gd name="connsiteY4" fmla="*/ 374 h 26623"/>
                  <a:gd name="connsiteX5" fmla="*/ 4385 w 26623"/>
                  <a:gd name="connsiteY5" fmla="*/ 4273 h 26623"/>
                  <a:gd name="connsiteX6" fmla="*/ 487 w 26623"/>
                  <a:gd name="connsiteY6" fmla="*/ 13685 h 26623"/>
                  <a:gd name="connsiteX7" fmla="*/ 4385 w 26623"/>
                  <a:gd name="connsiteY7" fmla="*/ 23098 h 26623"/>
                  <a:gd name="connsiteX8" fmla="*/ 13798 w 26623"/>
                  <a:gd name="connsiteY8" fmla="*/ 269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97"/>
                    </a:moveTo>
                    <a:cubicBezTo>
                      <a:pt x="17328" y="26997"/>
                      <a:pt x="20715" y="25594"/>
                      <a:pt x="23211" y="23098"/>
                    </a:cubicBezTo>
                    <a:cubicBezTo>
                      <a:pt x="25707" y="20602"/>
                      <a:pt x="27110" y="17216"/>
                      <a:pt x="27110" y="13685"/>
                    </a:cubicBezTo>
                    <a:cubicBezTo>
                      <a:pt x="27110" y="10155"/>
                      <a:pt x="25707" y="6769"/>
                      <a:pt x="23211" y="4273"/>
                    </a:cubicBezTo>
                    <a:cubicBezTo>
                      <a:pt x="20715" y="1776"/>
                      <a:pt x="17328" y="374"/>
                      <a:pt x="13798" y="374"/>
                    </a:cubicBezTo>
                    <a:cubicBezTo>
                      <a:pt x="10268" y="374"/>
                      <a:pt x="6882" y="1776"/>
                      <a:pt x="4385" y="4273"/>
                    </a:cubicBezTo>
                    <a:cubicBezTo>
                      <a:pt x="1889" y="6769"/>
                      <a:pt x="487" y="10155"/>
                      <a:pt x="487" y="13685"/>
                    </a:cubicBezTo>
                    <a:cubicBezTo>
                      <a:pt x="487" y="17216"/>
                      <a:pt x="1889" y="20602"/>
                      <a:pt x="4385" y="23098"/>
                    </a:cubicBezTo>
                    <a:cubicBezTo>
                      <a:pt x="6882" y="25594"/>
                      <a:pt x="10268" y="26997"/>
                      <a:pt x="13798" y="269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24" name="任意多边形: 形状 69423">
                <a:extLst>
                  <a:ext uri="{FF2B5EF4-FFF2-40B4-BE49-F238E27FC236}">
                    <a16:creationId xmlns:a16="http://schemas.microsoft.com/office/drawing/2014/main" id="{AEE5A668-8672-D5F1-5151-6FB713778620}"/>
                  </a:ext>
                </a:extLst>
              </p:cNvPr>
              <p:cNvSpPr/>
              <p:nvPr/>
            </p:nvSpPr>
            <p:spPr>
              <a:xfrm>
                <a:off x="6735131" y="3444092"/>
                <a:ext cx="26623" cy="26623"/>
              </a:xfrm>
              <a:custGeom>
                <a:avLst/>
                <a:gdLst>
                  <a:gd name="connsiteX0" fmla="*/ 13798 w 26623"/>
                  <a:gd name="connsiteY0" fmla="*/ 26914 h 26623"/>
                  <a:gd name="connsiteX1" fmla="*/ 23211 w 26623"/>
                  <a:gd name="connsiteY1" fmla="*/ 23015 h 26623"/>
                  <a:gd name="connsiteX2" fmla="*/ 27110 w 26623"/>
                  <a:gd name="connsiteY2" fmla="*/ 13602 h 26623"/>
                  <a:gd name="connsiteX3" fmla="*/ 23211 w 26623"/>
                  <a:gd name="connsiteY3" fmla="*/ 4189 h 26623"/>
                  <a:gd name="connsiteX4" fmla="*/ 13798 w 26623"/>
                  <a:gd name="connsiteY4" fmla="*/ 290 h 26623"/>
                  <a:gd name="connsiteX5" fmla="*/ 4386 w 26623"/>
                  <a:gd name="connsiteY5" fmla="*/ 4189 h 26623"/>
                  <a:gd name="connsiteX6" fmla="*/ 487 w 26623"/>
                  <a:gd name="connsiteY6" fmla="*/ 13602 h 26623"/>
                  <a:gd name="connsiteX7" fmla="*/ 4386 w 26623"/>
                  <a:gd name="connsiteY7" fmla="*/ 23015 h 26623"/>
                  <a:gd name="connsiteX8" fmla="*/ 13798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14"/>
                    </a:moveTo>
                    <a:cubicBezTo>
                      <a:pt x="17329" y="26914"/>
                      <a:pt x="20715" y="25511"/>
                      <a:pt x="23211" y="23015"/>
                    </a:cubicBezTo>
                    <a:cubicBezTo>
                      <a:pt x="25707" y="20518"/>
                      <a:pt x="27110" y="17132"/>
                      <a:pt x="27110" y="13602"/>
                    </a:cubicBezTo>
                    <a:cubicBezTo>
                      <a:pt x="27110" y="10072"/>
                      <a:pt x="25707" y="6686"/>
                      <a:pt x="23211" y="4189"/>
                    </a:cubicBezTo>
                    <a:cubicBezTo>
                      <a:pt x="20715" y="1693"/>
                      <a:pt x="17329" y="290"/>
                      <a:pt x="13798" y="290"/>
                    </a:cubicBezTo>
                    <a:cubicBezTo>
                      <a:pt x="10268" y="290"/>
                      <a:pt x="6882" y="1693"/>
                      <a:pt x="4386" y="4189"/>
                    </a:cubicBezTo>
                    <a:cubicBezTo>
                      <a:pt x="1889" y="6686"/>
                      <a:pt x="487" y="10072"/>
                      <a:pt x="487" y="13602"/>
                    </a:cubicBezTo>
                    <a:cubicBezTo>
                      <a:pt x="487" y="17132"/>
                      <a:pt x="1889" y="20518"/>
                      <a:pt x="4386" y="23015"/>
                    </a:cubicBezTo>
                    <a:cubicBezTo>
                      <a:pt x="6882" y="25511"/>
                      <a:pt x="10268" y="26914"/>
                      <a:pt x="13798" y="2691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25" name="任意多边形: 形状 69424">
                <a:extLst>
                  <a:ext uri="{FF2B5EF4-FFF2-40B4-BE49-F238E27FC236}">
                    <a16:creationId xmlns:a16="http://schemas.microsoft.com/office/drawing/2014/main" id="{2BEE2A20-9219-CF19-E6F4-81611B42D86C}"/>
                  </a:ext>
                </a:extLst>
              </p:cNvPr>
              <p:cNvSpPr/>
              <p:nvPr/>
            </p:nvSpPr>
            <p:spPr>
              <a:xfrm>
                <a:off x="7018035" y="2571371"/>
                <a:ext cx="26623" cy="26623"/>
              </a:xfrm>
              <a:custGeom>
                <a:avLst/>
                <a:gdLst>
                  <a:gd name="connsiteX0" fmla="*/ 13822 w 26623"/>
                  <a:gd name="connsiteY0" fmla="*/ 26840 h 26623"/>
                  <a:gd name="connsiteX1" fmla="*/ 23235 w 26623"/>
                  <a:gd name="connsiteY1" fmla="*/ 22941 h 26623"/>
                  <a:gd name="connsiteX2" fmla="*/ 27134 w 26623"/>
                  <a:gd name="connsiteY2" fmla="*/ 13529 h 26623"/>
                  <a:gd name="connsiteX3" fmla="*/ 23235 w 26623"/>
                  <a:gd name="connsiteY3" fmla="*/ 4116 h 26623"/>
                  <a:gd name="connsiteX4" fmla="*/ 13822 w 26623"/>
                  <a:gd name="connsiteY4" fmla="*/ 217 h 26623"/>
                  <a:gd name="connsiteX5" fmla="*/ 4409 w 26623"/>
                  <a:gd name="connsiteY5" fmla="*/ 4116 h 26623"/>
                  <a:gd name="connsiteX6" fmla="*/ 511 w 26623"/>
                  <a:gd name="connsiteY6" fmla="*/ 13529 h 26623"/>
                  <a:gd name="connsiteX7" fmla="*/ 4409 w 26623"/>
                  <a:gd name="connsiteY7" fmla="*/ 22941 h 26623"/>
                  <a:gd name="connsiteX8" fmla="*/ 13822 w 26623"/>
                  <a:gd name="connsiteY8" fmla="*/ 268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840"/>
                    </a:moveTo>
                    <a:cubicBezTo>
                      <a:pt x="17352" y="26840"/>
                      <a:pt x="20739" y="25438"/>
                      <a:pt x="23235" y="22941"/>
                    </a:cubicBezTo>
                    <a:cubicBezTo>
                      <a:pt x="25731" y="20445"/>
                      <a:pt x="27134" y="17059"/>
                      <a:pt x="27134" y="13529"/>
                    </a:cubicBezTo>
                    <a:cubicBezTo>
                      <a:pt x="27134" y="9998"/>
                      <a:pt x="25731" y="6612"/>
                      <a:pt x="23235" y="4116"/>
                    </a:cubicBezTo>
                    <a:cubicBezTo>
                      <a:pt x="20739" y="1620"/>
                      <a:pt x="17352" y="217"/>
                      <a:pt x="13822" y="217"/>
                    </a:cubicBezTo>
                    <a:cubicBezTo>
                      <a:pt x="10292" y="217"/>
                      <a:pt x="6906" y="1620"/>
                      <a:pt x="4409" y="4116"/>
                    </a:cubicBezTo>
                    <a:cubicBezTo>
                      <a:pt x="1913" y="6612"/>
                      <a:pt x="511" y="9998"/>
                      <a:pt x="511" y="13529"/>
                    </a:cubicBezTo>
                    <a:cubicBezTo>
                      <a:pt x="511" y="17059"/>
                      <a:pt x="1913" y="20445"/>
                      <a:pt x="4409" y="22941"/>
                    </a:cubicBezTo>
                    <a:cubicBezTo>
                      <a:pt x="6906" y="25438"/>
                      <a:pt x="10292" y="26840"/>
                      <a:pt x="13822" y="268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26" name="任意多边形: 形状 69425">
                <a:extLst>
                  <a:ext uri="{FF2B5EF4-FFF2-40B4-BE49-F238E27FC236}">
                    <a16:creationId xmlns:a16="http://schemas.microsoft.com/office/drawing/2014/main" id="{5A45AC0D-84F1-0304-5E6F-3259E1637E2C}"/>
                  </a:ext>
                </a:extLst>
              </p:cNvPr>
              <p:cNvSpPr/>
              <p:nvPr/>
            </p:nvSpPr>
            <p:spPr>
              <a:xfrm>
                <a:off x="6354776" y="4334665"/>
                <a:ext cx="26623" cy="26623"/>
              </a:xfrm>
              <a:custGeom>
                <a:avLst/>
                <a:gdLst>
                  <a:gd name="connsiteX0" fmla="*/ 13766 w 26623"/>
                  <a:gd name="connsiteY0" fmla="*/ 26988 h 26623"/>
                  <a:gd name="connsiteX1" fmla="*/ 23179 w 26623"/>
                  <a:gd name="connsiteY1" fmla="*/ 23089 h 26623"/>
                  <a:gd name="connsiteX2" fmla="*/ 27078 w 26623"/>
                  <a:gd name="connsiteY2" fmla="*/ 13677 h 26623"/>
                  <a:gd name="connsiteX3" fmla="*/ 23179 w 26623"/>
                  <a:gd name="connsiteY3" fmla="*/ 4264 h 26623"/>
                  <a:gd name="connsiteX4" fmla="*/ 13766 w 26623"/>
                  <a:gd name="connsiteY4" fmla="*/ 365 h 26623"/>
                  <a:gd name="connsiteX5" fmla="*/ 4354 w 26623"/>
                  <a:gd name="connsiteY5" fmla="*/ 4264 h 26623"/>
                  <a:gd name="connsiteX6" fmla="*/ 455 w 26623"/>
                  <a:gd name="connsiteY6" fmla="*/ 13677 h 26623"/>
                  <a:gd name="connsiteX7" fmla="*/ 4354 w 26623"/>
                  <a:gd name="connsiteY7" fmla="*/ 23089 h 26623"/>
                  <a:gd name="connsiteX8" fmla="*/ 13766 w 26623"/>
                  <a:gd name="connsiteY8" fmla="*/ 269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6988"/>
                    </a:moveTo>
                    <a:cubicBezTo>
                      <a:pt x="17297" y="26988"/>
                      <a:pt x="20683" y="25586"/>
                      <a:pt x="23179" y="23089"/>
                    </a:cubicBezTo>
                    <a:cubicBezTo>
                      <a:pt x="25675" y="20593"/>
                      <a:pt x="27078" y="17207"/>
                      <a:pt x="27078" y="13677"/>
                    </a:cubicBezTo>
                    <a:cubicBezTo>
                      <a:pt x="27078" y="10147"/>
                      <a:pt x="25675" y="6760"/>
                      <a:pt x="23179" y="4264"/>
                    </a:cubicBezTo>
                    <a:cubicBezTo>
                      <a:pt x="20683" y="1768"/>
                      <a:pt x="17297" y="365"/>
                      <a:pt x="13766" y="365"/>
                    </a:cubicBezTo>
                    <a:cubicBezTo>
                      <a:pt x="10236" y="365"/>
                      <a:pt x="6850" y="1768"/>
                      <a:pt x="4354" y="4264"/>
                    </a:cubicBezTo>
                    <a:cubicBezTo>
                      <a:pt x="1857" y="6760"/>
                      <a:pt x="455" y="10147"/>
                      <a:pt x="455" y="13677"/>
                    </a:cubicBezTo>
                    <a:cubicBezTo>
                      <a:pt x="455" y="17207"/>
                      <a:pt x="1857" y="20593"/>
                      <a:pt x="4354" y="23089"/>
                    </a:cubicBezTo>
                    <a:cubicBezTo>
                      <a:pt x="6850" y="25586"/>
                      <a:pt x="10236" y="26988"/>
                      <a:pt x="13766" y="269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27" name="任意多边形: 形状 69426">
                <a:extLst>
                  <a:ext uri="{FF2B5EF4-FFF2-40B4-BE49-F238E27FC236}">
                    <a16:creationId xmlns:a16="http://schemas.microsoft.com/office/drawing/2014/main" id="{9634593E-74F7-7915-D8C3-859A2142305F}"/>
                  </a:ext>
                </a:extLst>
              </p:cNvPr>
              <p:cNvSpPr/>
              <p:nvPr/>
            </p:nvSpPr>
            <p:spPr>
              <a:xfrm>
                <a:off x="7165171" y="3480656"/>
                <a:ext cx="26623" cy="26623"/>
              </a:xfrm>
              <a:custGeom>
                <a:avLst/>
                <a:gdLst>
                  <a:gd name="connsiteX0" fmla="*/ 13835 w 26623"/>
                  <a:gd name="connsiteY0" fmla="*/ 26917 h 26623"/>
                  <a:gd name="connsiteX1" fmla="*/ 23247 w 26623"/>
                  <a:gd name="connsiteY1" fmla="*/ 23018 h 26623"/>
                  <a:gd name="connsiteX2" fmla="*/ 27146 w 26623"/>
                  <a:gd name="connsiteY2" fmla="*/ 13605 h 26623"/>
                  <a:gd name="connsiteX3" fmla="*/ 23247 w 26623"/>
                  <a:gd name="connsiteY3" fmla="*/ 4192 h 26623"/>
                  <a:gd name="connsiteX4" fmla="*/ 13835 w 26623"/>
                  <a:gd name="connsiteY4" fmla="*/ 293 h 26623"/>
                  <a:gd name="connsiteX5" fmla="*/ 4422 w 26623"/>
                  <a:gd name="connsiteY5" fmla="*/ 4192 h 26623"/>
                  <a:gd name="connsiteX6" fmla="*/ 523 w 26623"/>
                  <a:gd name="connsiteY6" fmla="*/ 13605 h 26623"/>
                  <a:gd name="connsiteX7" fmla="*/ 4422 w 26623"/>
                  <a:gd name="connsiteY7" fmla="*/ 23018 h 26623"/>
                  <a:gd name="connsiteX8" fmla="*/ 13835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5" y="26917"/>
                    </a:moveTo>
                    <a:cubicBezTo>
                      <a:pt x="17365" y="26917"/>
                      <a:pt x="20751" y="25514"/>
                      <a:pt x="23247" y="23018"/>
                    </a:cubicBezTo>
                    <a:cubicBezTo>
                      <a:pt x="25744" y="20521"/>
                      <a:pt x="27146" y="17135"/>
                      <a:pt x="27146" y="13605"/>
                    </a:cubicBezTo>
                    <a:cubicBezTo>
                      <a:pt x="27146" y="10075"/>
                      <a:pt x="25744" y="6689"/>
                      <a:pt x="23247" y="4192"/>
                    </a:cubicBezTo>
                    <a:cubicBezTo>
                      <a:pt x="20751" y="1696"/>
                      <a:pt x="17365" y="293"/>
                      <a:pt x="13835" y="293"/>
                    </a:cubicBezTo>
                    <a:cubicBezTo>
                      <a:pt x="10304" y="293"/>
                      <a:pt x="6918" y="1696"/>
                      <a:pt x="4422" y="4192"/>
                    </a:cubicBezTo>
                    <a:cubicBezTo>
                      <a:pt x="1926" y="6689"/>
                      <a:pt x="523" y="10075"/>
                      <a:pt x="523" y="13605"/>
                    </a:cubicBezTo>
                    <a:cubicBezTo>
                      <a:pt x="523" y="17135"/>
                      <a:pt x="1926" y="20521"/>
                      <a:pt x="4422" y="23018"/>
                    </a:cubicBezTo>
                    <a:cubicBezTo>
                      <a:pt x="6918" y="25514"/>
                      <a:pt x="10304" y="26917"/>
                      <a:pt x="13835" y="2691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28" name="任意多边形: 形状 69427">
                <a:extLst>
                  <a:ext uri="{FF2B5EF4-FFF2-40B4-BE49-F238E27FC236}">
                    <a16:creationId xmlns:a16="http://schemas.microsoft.com/office/drawing/2014/main" id="{6D9BCB6B-37AA-2424-E16D-93A2176204E6}"/>
                  </a:ext>
                </a:extLst>
              </p:cNvPr>
              <p:cNvSpPr/>
              <p:nvPr/>
            </p:nvSpPr>
            <p:spPr>
              <a:xfrm>
                <a:off x="4656758" y="1877117"/>
                <a:ext cx="26623" cy="26623"/>
              </a:xfrm>
              <a:custGeom>
                <a:avLst/>
                <a:gdLst>
                  <a:gd name="connsiteX0" fmla="*/ 13624 w 26623"/>
                  <a:gd name="connsiteY0" fmla="*/ 26782 h 26623"/>
                  <a:gd name="connsiteX1" fmla="*/ 23037 w 26623"/>
                  <a:gd name="connsiteY1" fmla="*/ 22883 h 26623"/>
                  <a:gd name="connsiteX2" fmla="*/ 26935 w 26623"/>
                  <a:gd name="connsiteY2" fmla="*/ 13470 h 26623"/>
                  <a:gd name="connsiteX3" fmla="*/ 23037 w 26623"/>
                  <a:gd name="connsiteY3" fmla="*/ 4058 h 26623"/>
                  <a:gd name="connsiteX4" fmla="*/ 13624 w 26623"/>
                  <a:gd name="connsiteY4" fmla="*/ 159 h 26623"/>
                  <a:gd name="connsiteX5" fmla="*/ 4211 w 26623"/>
                  <a:gd name="connsiteY5" fmla="*/ 4058 h 26623"/>
                  <a:gd name="connsiteX6" fmla="*/ 312 w 26623"/>
                  <a:gd name="connsiteY6" fmla="*/ 13470 h 26623"/>
                  <a:gd name="connsiteX7" fmla="*/ 4211 w 26623"/>
                  <a:gd name="connsiteY7" fmla="*/ 22883 h 26623"/>
                  <a:gd name="connsiteX8" fmla="*/ 13624 w 26623"/>
                  <a:gd name="connsiteY8" fmla="*/ 267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782"/>
                    </a:moveTo>
                    <a:cubicBezTo>
                      <a:pt x="17154" y="26782"/>
                      <a:pt x="20540" y="25379"/>
                      <a:pt x="23037" y="22883"/>
                    </a:cubicBezTo>
                    <a:cubicBezTo>
                      <a:pt x="25533" y="20387"/>
                      <a:pt x="26935" y="17001"/>
                      <a:pt x="26935" y="13470"/>
                    </a:cubicBezTo>
                    <a:cubicBezTo>
                      <a:pt x="26935" y="9940"/>
                      <a:pt x="25533" y="6554"/>
                      <a:pt x="23037" y="4058"/>
                    </a:cubicBezTo>
                    <a:cubicBezTo>
                      <a:pt x="20540" y="1561"/>
                      <a:pt x="17154" y="159"/>
                      <a:pt x="13624" y="159"/>
                    </a:cubicBezTo>
                    <a:cubicBezTo>
                      <a:pt x="10094" y="159"/>
                      <a:pt x="6707" y="1561"/>
                      <a:pt x="4211" y="4058"/>
                    </a:cubicBezTo>
                    <a:cubicBezTo>
                      <a:pt x="1715" y="6554"/>
                      <a:pt x="312" y="9940"/>
                      <a:pt x="312" y="13470"/>
                    </a:cubicBezTo>
                    <a:cubicBezTo>
                      <a:pt x="312" y="17001"/>
                      <a:pt x="1715" y="20387"/>
                      <a:pt x="4211" y="22883"/>
                    </a:cubicBezTo>
                    <a:cubicBezTo>
                      <a:pt x="6707" y="25379"/>
                      <a:pt x="10094" y="26782"/>
                      <a:pt x="13624" y="267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29" name="任意多边形: 形状 69428">
                <a:extLst>
                  <a:ext uri="{FF2B5EF4-FFF2-40B4-BE49-F238E27FC236}">
                    <a16:creationId xmlns:a16="http://schemas.microsoft.com/office/drawing/2014/main" id="{4E49C5DD-C092-F36E-C85E-99A1CC1836DC}"/>
                  </a:ext>
                </a:extLst>
              </p:cNvPr>
              <p:cNvSpPr/>
              <p:nvPr/>
            </p:nvSpPr>
            <p:spPr>
              <a:xfrm>
                <a:off x="7084932" y="3099378"/>
                <a:ext cx="26623" cy="26623"/>
              </a:xfrm>
              <a:custGeom>
                <a:avLst/>
                <a:gdLst>
                  <a:gd name="connsiteX0" fmla="*/ 13828 w 26623"/>
                  <a:gd name="connsiteY0" fmla="*/ 26885 h 26623"/>
                  <a:gd name="connsiteX1" fmla="*/ 23240 w 26623"/>
                  <a:gd name="connsiteY1" fmla="*/ 22986 h 26623"/>
                  <a:gd name="connsiteX2" fmla="*/ 27139 w 26623"/>
                  <a:gd name="connsiteY2" fmla="*/ 13573 h 26623"/>
                  <a:gd name="connsiteX3" fmla="*/ 23240 w 26623"/>
                  <a:gd name="connsiteY3" fmla="*/ 4160 h 26623"/>
                  <a:gd name="connsiteX4" fmla="*/ 13828 w 26623"/>
                  <a:gd name="connsiteY4" fmla="*/ 261 h 26623"/>
                  <a:gd name="connsiteX5" fmla="*/ 4415 w 26623"/>
                  <a:gd name="connsiteY5" fmla="*/ 4160 h 26623"/>
                  <a:gd name="connsiteX6" fmla="*/ 516 w 26623"/>
                  <a:gd name="connsiteY6" fmla="*/ 13573 h 26623"/>
                  <a:gd name="connsiteX7" fmla="*/ 4415 w 26623"/>
                  <a:gd name="connsiteY7" fmla="*/ 22986 h 26623"/>
                  <a:gd name="connsiteX8" fmla="*/ 13828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6885"/>
                    </a:moveTo>
                    <a:cubicBezTo>
                      <a:pt x="17358" y="26885"/>
                      <a:pt x="20744" y="25482"/>
                      <a:pt x="23240" y="22986"/>
                    </a:cubicBezTo>
                    <a:cubicBezTo>
                      <a:pt x="25737" y="20489"/>
                      <a:pt x="27139" y="17103"/>
                      <a:pt x="27139" y="13573"/>
                    </a:cubicBezTo>
                    <a:cubicBezTo>
                      <a:pt x="27139" y="10043"/>
                      <a:pt x="25737" y="6657"/>
                      <a:pt x="23240" y="4160"/>
                    </a:cubicBezTo>
                    <a:cubicBezTo>
                      <a:pt x="20744" y="1664"/>
                      <a:pt x="17358" y="261"/>
                      <a:pt x="13828" y="261"/>
                    </a:cubicBezTo>
                    <a:cubicBezTo>
                      <a:pt x="10297" y="261"/>
                      <a:pt x="6911" y="1664"/>
                      <a:pt x="4415" y="4160"/>
                    </a:cubicBezTo>
                    <a:cubicBezTo>
                      <a:pt x="1919" y="6657"/>
                      <a:pt x="516" y="10043"/>
                      <a:pt x="516" y="13573"/>
                    </a:cubicBezTo>
                    <a:cubicBezTo>
                      <a:pt x="516" y="17103"/>
                      <a:pt x="1919" y="20489"/>
                      <a:pt x="4415" y="22986"/>
                    </a:cubicBezTo>
                    <a:cubicBezTo>
                      <a:pt x="6911" y="25482"/>
                      <a:pt x="10297" y="26885"/>
                      <a:pt x="13828" y="268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30" name="任意多边形: 形状 69429">
                <a:extLst>
                  <a:ext uri="{FF2B5EF4-FFF2-40B4-BE49-F238E27FC236}">
                    <a16:creationId xmlns:a16="http://schemas.microsoft.com/office/drawing/2014/main" id="{0F40896F-24DF-211C-B56B-F848196D0AE1}"/>
                  </a:ext>
                </a:extLst>
              </p:cNvPr>
              <p:cNvSpPr/>
              <p:nvPr/>
            </p:nvSpPr>
            <p:spPr>
              <a:xfrm>
                <a:off x="4604527" y="3638825"/>
                <a:ext cx="26623" cy="26623"/>
              </a:xfrm>
              <a:custGeom>
                <a:avLst/>
                <a:gdLst>
                  <a:gd name="connsiteX0" fmla="*/ 13619 w 26623"/>
                  <a:gd name="connsiteY0" fmla="*/ 26930 h 26623"/>
                  <a:gd name="connsiteX1" fmla="*/ 23032 w 26623"/>
                  <a:gd name="connsiteY1" fmla="*/ 23031 h 26623"/>
                  <a:gd name="connsiteX2" fmla="*/ 26931 w 26623"/>
                  <a:gd name="connsiteY2" fmla="*/ 13618 h 26623"/>
                  <a:gd name="connsiteX3" fmla="*/ 23032 w 26623"/>
                  <a:gd name="connsiteY3" fmla="*/ 4206 h 26623"/>
                  <a:gd name="connsiteX4" fmla="*/ 13619 w 26623"/>
                  <a:gd name="connsiteY4" fmla="*/ 307 h 26623"/>
                  <a:gd name="connsiteX5" fmla="*/ 4207 w 26623"/>
                  <a:gd name="connsiteY5" fmla="*/ 4206 h 26623"/>
                  <a:gd name="connsiteX6" fmla="*/ 308 w 26623"/>
                  <a:gd name="connsiteY6" fmla="*/ 13618 h 26623"/>
                  <a:gd name="connsiteX7" fmla="*/ 4207 w 26623"/>
                  <a:gd name="connsiteY7" fmla="*/ 23031 h 26623"/>
                  <a:gd name="connsiteX8" fmla="*/ 13619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9" y="26930"/>
                    </a:moveTo>
                    <a:cubicBezTo>
                      <a:pt x="17150" y="26930"/>
                      <a:pt x="20536" y="25527"/>
                      <a:pt x="23032" y="23031"/>
                    </a:cubicBezTo>
                    <a:cubicBezTo>
                      <a:pt x="25528" y="20535"/>
                      <a:pt x="26931" y="17149"/>
                      <a:pt x="26931" y="13618"/>
                    </a:cubicBezTo>
                    <a:cubicBezTo>
                      <a:pt x="26931" y="10088"/>
                      <a:pt x="25528" y="6702"/>
                      <a:pt x="23032" y="4206"/>
                    </a:cubicBezTo>
                    <a:cubicBezTo>
                      <a:pt x="20536" y="1709"/>
                      <a:pt x="17150" y="307"/>
                      <a:pt x="13619" y="307"/>
                    </a:cubicBezTo>
                    <a:cubicBezTo>
                      <a:pt x="10089" y="307"/>
                      <a:pt x="6703" y="1709"/>
                      <a:pt x="4207" y="4206"/>
                    </a:cubicBezTo>
                    <a:cubicBezTo>
                      <a:pt x="1710" y="6702"/>
                      <a:pt x="308" y="10088"/>
                      <a:pt x="308" y="13618"/>
                    </a:cubicBezTo>
                    <a:cubicBezTo>
                      <a:pt x="308" y="17149"/>
                      <a:pt x="1710" y="20535"/>
                      <a:pt x="4207" y="23031"/>
                    </a:cubicBezTo>
                    <a:cubicBezTo>
                      <a:pt x="6703" y="25527"/>
                      <a:pt x="10089" y="26930"/>
                      <a:pt x="13619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31" name="任意多边形: 形状 69430">
                <a:extLst>
                  <a:ext uri="{FF2B5EF4-FFF2-40B4-BE49-F238E27FC236}">
                    <a16:creationId xmlns:a16="http://schemas.microsoft.com/office/drawing/2014/main" id="{1CF40224-8957-47B4-353B-038C768860C3}"/>
                  </a:ext>
                </a:extLst>
              </p:cNvPr>
              <p:cNvSpPr/>
              <p:nvPr/>
            </p:nvSpPr>
            <p:spPr>
              <a:xfrm>
                <a:off x="7226792" y="2778463"/>
                <a:ext cx="26623" cy="26623"/>
              </a:xfrm>
              <a:custGeom>
                <a:avLst/>
                <a:gdLst>
                  <a:gd name="connsiteX0" fmla="*/ 13840 w 26623"/>
                  <a:gd name="connsiteY0" fmla="*/ 26858 h 26623"/>
                  <a:gd name="connsiteX1" fmla="*/ 23252 w 26623"/>
                  <a:gd name="connsiteY1" fmla="*/ 22959 h 26623"/>
                  <a:gd name="connsiteX2" fmla="*/ 27151 w 26623"/>
                  <a:gd name="connsiteY2" fmla="*/ 13546 h 26623"/>
                  <a:gd name="connsiteX3" fmla="*/ 23252 w 26623"/>
                  <a:gd name="connsiteY3" fmla="*/ 4133 h 26623"/>
                  <a:gd name="connsiteX4" fmla="*/ 13840 w 26623"/>
                  <a:gd name="connsiteY4" fmla="*/ 234 h 26623"/>
                  <a:gd name="connsiteX5" fmla="*/ 4427 w 26623"/>
                  <a:gd name="connsiteY5" fmla="*/ 4133 h 26623"/>
                  <a:gd name="connsiteX6" fmla="*/ 528 w 26623"/>
                  <a:gd name="connsiteY6" fmla="*/ 13546 h 26623"/>
                  <a:gd name="connsiteX7" fmla="*/ 4427 w 26623"/>
                  <a:gd name="connsiteY7" fmla="*/ 22959 h 26623"/>
                  <a:gd name="connsiteX8" fmla="*/ 13840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6858"/>
                    </a:moveTo>
                    <a:cubicBezTo>
                      <a:pt x="17370" y="26858"/>
                      <a:pt x="20756" y="25455"/>
                      <a:pt x="23252" y="22959"/>
                    </a:cubicBezTo>
                    <a:cubicBezTo>
                      <a:pt x="25749" y="20463"/>
                      <a:pt x="27151" y="17076"/>
                      <a:pt x="27151" y="13546"/>
                    </a:cubicBezTo>
                    <a:cubicBezTo>
                      <a:pt x="27151" y="10016"/>
                      <a:pt x="25749" y="6630"/>
                      <a:pt x="23252" y="4133"/>
                    </a:cubicBezTo>
                    <a:cubicBezTo>
                      <a:pt x="20756" y="1637"/>
                      <a:pt x="17370" y="234"/>
                      <a:pt x="13840" y="234"/>
                    </a:cubicBezTo>
                    <a:cubicBezTo>
                      <a:pt x="10309" y="234"/>
                      <a:pt x="6923" y="1637"/>
                      <a:pt x="4427" y="4133"/>
                    </a:cubicBezTo>
                    <a:cubicBezTo>
                      <a:pt x="1931" y="6630"/>
                      <a:pt x="528" y="10016"/>
                      <a:pt x="528" y="13546"/>
                    </a:cubicBezTo>
                    <a:cubicBezTo>
                      <a:pt x="528" y="17076"/>
                      <a:pt x="1931" y="20463"/>
                      <a:pt x="4427" y="22959"/>
                    </a:cubicBezTo>
                    <a:cubicBezTo>
                      <a:pt x="6923" y="25455"/>
                      <a:pt x="10309" y="26858"/>
                      <a:pt x="13840" y="268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32" name="任意多边形: 形状 69431">
                <a:extLst>
                  <a:ext uri="{FF2B5EF4-FFF2-40B4-BE49-F238E27FC236}">
                    <a16:creationId xmlns:a16="http://schemas.microsoft.com/office/drawing/2014/main" id="{10894A90-259B-499D-3F8E-01628CCAAA30}"/>
                  </a:ext>
                </a:extLst>
              </p:cNvPr>
              <p:cNvSpPr/>
              <p:nvPr/>
            </p:nvSpPr>
            <p:spPr>
              <a:xfrm>
                <a:off x="5051074" y="3038512"/>
                <a:ext cx="26623" cy="26623"/>
              </a:xfrm>
              <a:custGeom>
                <a:avLst/>
                <a:gdLst>
                  <a:gd name="connsiteX0" fmla="*/ 13657 w 26623"/>
                  <a:gd name="connsiteY0" fmla="*/ 26880 h 26623"/>
                  <a:gd name="connsiteX1" fmla="*/ 23070 w 26623"/>
                  <a:gd name="connsiteY1" fmla="*/ 22981 h 26623"/>
                  <a:gd name="connsiteX2" fmla="*/ 26969 w 26623"/>
                  <a:gd name="connsiteY2" fmla="*/ 13568 h 26623"/>
                  <a:gd name="connsiteX3" fmla="*/ 23070 w 26623"/>
                  <a:gd name="connsiteY3" fmla="*/ 4155 h 26623"/>
                  <a:gd name="connsiteX4" fmla="*/ 13657 w 26623"/>
                  <a:gd name="connsiteY4" fmla="*/ 256 h 26623"/>
                  <a:gd name="connsiteX5" fmla="*/ 4244 w 26623"/>
                  <a:gd name="connsiteY5" fmla="*/ 4155 h 26623"/>
                  <a:gd name="connsiteX6" fmla="*/ 345 w 26623"/>
                  <a:gd name="connsiteY6" fmla="*/ 13568 h 26623"/>
                  <a:gd name="connsiteX7" fmla="*/ 4244 w 26623"/>
                  <a:gd name="connsiteY7" fmla="*/ 22981 h 26623"/>
                  <a:gd name="connsiteX8" fmla="*/ 13657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7" y="26880"/>
                    </a:moveTo>
                    <a:cubicBezTo>
                      <a:pt x="17187" y="26880"/>
                      <a:pt x="20573" y="25477"/>
                      <a:pt x="23070" y="22981"/>
                    </a:cubicBezTo>
                    <a:cubicBezTo>
                      <a:pt x="25566" y="20484"/>
                      <a:pt x="26969" y="17098"/>
                      <a:pt x="26969" y="13568"/>
                    </a:cubicBezTo>
                    <a:cubicBezTo>
                      <a:pt x="26969" y="10038"/>
                      <a:pt x="25566" y="6651"/>
                      <a:pt x="23070" y="4155"/>
                    </a:cubicBezTo>
                    <a:cubicBezTo>
                      <a:pt x="20573" y="1659"/>
                      <a:pt x="17187" y="256"/>
                      <a:pt x="13657" y="256"/>
                    </a:cubicBezTo>
                    <a:cubicBezTo>
                      <a:pt x="10127" y="256"/>
                      <a:pt x="6741" y="1659"/>
                      <a:pt x="4244" y="4155"/>
                    </a:cubicBezTo>
                    <a:cubicBezTo>
                      <a:pt x="1748" y="6651"/>
                      <a:pt x="345" y="10038"/>
                      <a:pt x="345" y="13568"/>
                    </a:cubicBezTo>
                    <a:cubicBezTo>
                      <a:pt x="345" y="17098"/>
                      <a:pt x="1748" y="20484"/>
                      <a:pt x="4244" y="22981"/>
                    </a:cubicBezTo>
                    <a:cubicBezTo>
                      <a:pt x="6741" y="25477"/>
                      <a:pt x="10127" y="26880"/>
                      <a:pt x="13657" y="268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33" name="任意多边形: 形状 69432">
                <a:extLst>
                  <a:ext uri="{FF2B5EF4-FFF2-40B4-BE49-F238E27FC236}">
                    <a16:creationId xmlns:a16="http://schemas.microsoft.com/office/drawing/2014/main" id="{E387CD2E-8903-0665-3BCD-C3A5759CAB56}"/>
                  </a:ext>
                </a:extLst>
              </p:cNvPr>
              <p:cNvSpPr/>
              <p:nvPr/>
            </p:nvSpPr>
            <p:spPr>
              <a:xfrm>
                <a:off x="4328809" y="3669272"/>
                <a:ext cx="26623" cy="26623"/>
              </a:xfrm>
              <a:custGeom>
                <a:avLst/>
                <a:gdLst>
                  <a:gd name="connsiteX0" fmla="*/ 13596 w 26623"/>
                  <a:gd name="connsiteY0" fmla="*/ 26932 h 26623"/>
                  <a:gd name="connsiteX1" fmla="*/ 23009 w 26623"/>
                  <a:gd name="connsiteY1" fmla="*/ 23034 h 26623"/>
                  <a:gd name="connsiteX2" fmla="*/ 26908 w 26623"/>
                  <a:gd name="connsiteY2" fmla="*/ 13621 h 26623"/>
                  <a:gd name="connsiteX3" fmla="*/ 23009 w 26623"/>
                  <a:gd name="connsiteY3" fmla="*/ 4208 h 26623"/>
                  <a:gd name="connsiteX4" fmla="*/ 13596 w 26623"/>
                  <a:gd name="connsiteY4" fmla="*/ 309 h 26623"/>
                  <a:gd name="connsiteX5" fmla="*/ 4184 w 26623"/>
                  <a:gd name="connsiteY5" fmla="*/ 4208 h 26623"/>
                  <a:gd name="connsiteX6" fmla="*/ 285 w 26623"/>
                  <a:gd name="connsiteY6" fmla="*/ 13621 h 26623"/>
                  <a:gd name="connsiteX7" fmla="*/ 4184 w 26623"/>
                  <a:gd name="connsiteY7" fmla="*/ 23034 h 26623"/>
                  <a:gd name="connsiteX8" fmla="*/ 13596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6" y="26932"/>
                    </a:moveTo>
                    <a:cubicBezTo>
                      <a:pt x="17127" y="26932"/>
                      <a:pt x="20513" y="25530"/>
                      <a:pt x="23009" y="23034"/>
                    </a:cubicBezTo>
                    <a:cubicBezTo>
                      <a:pt x="25505" y="20537"/>
                      <a:pt x="26908" y="17151"/>
                      <a:pt x="26908" y="13621"/>
                    </a:cubicBezTo>
                    <a:cubicBezTo>
                      <a:pt x="26908" y="10091"/>
                      <a:pt x="25505" y="6704"/>
                      <a:pt x="23009" y="4208"/>
                    </a:cubicBezTo>
                    <a:cubicBezTo>
                      <a:pt x="20513" y="1712"/>
                      <a:pt x="17127" y="309"/>
                      <a:pt x="13596" y="309"/>
                    </a:cubicBezTo>
                    <a:cubicBezTo>
                      <a:pt x="10066" y="309"/>
                      <a:pt x="6680" y="1712"/>
                      <a:pt x="4184" y="4208"/>
                    </a:cubicBezTo>
                    <a:cubicBezTo>
                      <a:pt x="1687" y="6704"/>
                      <a:pt x="285" y="10091"/>
                      <a:pt x="285" y="13621"/>
                    </a:cubicBezTo>
                    <a:cubicBezTo>
                      <a:pt x="285" y="17151"/>
                      <a:pt x="1687" y="20537"/>
                      <a:pt x="4184" y="23034"/>
                    </a:cubicBezTo>
                    <a:cubicBezTo>
                      <a:pt x="6680" y="25530"/>
                      <a:pt x="10066" y="26932"/>
                      <a:pt x="13596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34" name="任意多边形: 形状 69433">
                <a:extLst>
                  <a:ext uri="{FF2B5EF4-FFF2-40B4-BE49-F238E27FC236}">
                    <a16:creationId xmlns:a16="http://schemas.microsoft.com/office/drawing/2014/main" id="{1ED13D49-0A7A-E7F9-F402-A161A45B5FD1}"/>
                  </a:ext>
                </a:extLst>
              </p:cNvPr>
              <p:cNvSpPr/>
              <p:nvPr/>
            </p:nvSpPr>
            <p:spPr>
              <a:xfrm>
                <a:off x="4342588" y="3793008"/>
                <a:ext cx="26623" cy="26623"/>
              </a:xfrm>
              <a:custGeom>
                <a:avLst/>
                <a:gdLst>
                  <a:gd name="connsiteX0" fmla="*/ 13597 w 26623"/>
                  <a:gd name="connsiteY0" fmla="*/ 26943 h 26623"/>
                  <a:gd name="connsiteX1" fmla="*/ 23010 w 26623"/>
                  <a:gd name="connsiteY1" fmla="*/ 23044 h 26623"/>
                  <a:gd name="connsiteX2" fmla="*/ 26909 w 26623"/>
                  <a:gd name="connsiteY2" fmla="*/ 13631 h 26623"/>
                  <a:gd name="connsiteX3" fmla="*/ 23010 w 26623"/>
                  <a:gd name="connsiteY3" fmla="*/ 4219 h 26623"/>
                  <a:gd name="connsiteX4" fmla="*/ 13597 w 26623"/>
                  <a:gd name="connsiteY4" fmla="*/ 320 h 26623"/>
                  <a:gd name="connsiteX5" fmla="*/ 4185 w 26623"/>
                  <a:gd name="connsiteY5" fmla="*/ 4219 h 26623"/>
                  <a:gd name="connsiteX6" fmla="*/ 286 w 26623"/>
                  <a:gd name="connsiteY6" fmla="*/ 13631 h 26623"/>
                  <a:gd name="connsiteX7" fmla="*/ 4185 w 26623"/>
                  <a:gd name="connsiteY7" fmla="*/ 23044 h 26623"/>
                  <a:gd name="connsiteX8" fmla="*/ 13597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7" y="26943"/>
                    </a:moveTo>
                    <a:cubicBezTo>
                      <a:pt x="17128" y="26943"/>
                      <a:pt x="20514" y="25540"/>
                      <a:pt x="23010" y="23044"/>
                    </a:cubicBezTo>
                    <a:cubicBezTo>
                      <a:pt x="25506" y="20548"/>
                      <a:pt x="26909" y="17162"/>
                      <a:pt x="26909" y="13631"/>
                    </a:cubicBezTo>
                    <a:cubicBezTo>
                      <a:pt x="26909" y="10101"/>
                      <a:pt x="25506" y="6715"/>
                      <a:pt x="23010" y="4219"/>
                    </a:cubicBezTo>
                    <a:cubicBezTo>
                      <a:pt x="20514" y="1722"/>
                      <a:pt x="17128" y="320"/>
                      <a:pt x="13597" y="320"/>
                    </a:cubicBezTo>
                    <a:cubicBezTo>
                      <a:pt x="10067" y="320"/>
                      <a:pt x="6681" y="1722"/>
                      <a:pt x="4185" y="4219"/>
                    </a:cubicBezTo>
                    <a:cubicBezTo>
                      <a:pt x="1688" y="6715"/>
                      <a:pt x="286" y="10101"/>
                      <a:pt x="286" y="13631"/>
                    </a:cubicBezTo>
                    <a:cubicBezTo>
                      <a:pt x="286" y="17162"/>
                      <a:pt x="1688" y="20548"/>
                      <a:pt x="4185" y="23044"/>
                    </a:cubicBezTo>
                    <a:cubicBezTo>
                      <a:pt x="6681" y="25540"/>
                      <a:pt x="10067" y="26943"/>
                      <a:pt x="13597" y="269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35" name="任意多边形: 形状 69434">
                <a:extLst>
                  <a:ext uri="{FF2B5EF4-FFF2-40B4-BE49-F238E27FC236}">
                    <a16:creationId xmlns:a16="http://schemas.microsoft.com/office/drawing/2014/main" id="{C4CBCF82-F546-13B3-CE4D-AFD9590B1332}"/>
                  </a:ext>
                </a:extLst>
              </p:cNvPr>
              <p:cNvSpPr/>
              <p:nvPr/>
            </p:nvSpPr>
            <p:spPr>
              <a:xfrm>
                <a:off x="4511846" y="1947353"/>
                <a:ext cx="26623" cy="26623"/>
              </a:xfrm>
              <a:custGeom>
                <a:avLst/>
                <a:gdLst>
                  <a:gd name="connsiteX0" fmla="*/ 13612 w 26623"/>
                  <a:gd name="connsiteY0" fmla="*/ 26788 h 26623"/>
                  <a:gd name="connsiteX1" fmla="*/ 23024 w 26623"/>
                  <a:gd name="connsiteY1" fmla="*/ 22889 h 26623"/>
                  <a:gd name="connsiteX2" fmla="*/ 26923 w 26623"/>
                  <a:gd name="connsiteY2" fmla="*/ 13476 h 26623"/>
                  <a:gd name="connsiteX3" fmla="*/ 23024 w 26623"/>
                  <a:gd name="connsiteY3" fmla="*/ 4064 h 26623"/>
                  <a:gd name="connsiteX4" fmla="*/ 13612 w 26623"/>
                  <a:gd name="connsiteY4" fmla="*/ 165 h 26623"/>
                  <a:gd name="connsiteX5" fmla="*/ 4199 w 26623"/>
                  <a:gd name="connsiteY5" fmla="*/ 4064 h 26623"/>
                  <a:gd name="connsiteX6" fmla="*/ 300 w 26623"/>
                  <a:gd name="connsiteY6" fmla="*/ 13476 h 26623"/>
                  <a:gd name="connsiteX7" fmla="*/ 4199 w 26623"/>
                  <a:gd name="connsiteY7" fmla="*/ 22889 h 26623"/>
                  <a:gd name="connsiteX8" fmla="*/ 13612 w 26623"/>
                  <a:gd name="connsiteY8" fmla="*/ 267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2" y="26788"/>
                    </a:moveTo>
                    <a:cubicBezTo>
                      <a:pt x="17142" y="26788"/>
                      <a:pt x="20528" y="25385"/>
                      <a:pt x="23024" y="22889"/>
                    </a:cubicBezTo>
                    <a:cubicBezTo>
                      <a:pt x="25521" y="20393"/>
                      <a:pt x="26923" y="17007"/>
                      <a:pt x="26923" y="13476"/>
                    </a:cubicBezTo>
                    <a:cubicBezTo>
                      <a:pt x="26923" y="9946"/>
                      <a:pt x="25521" y="6560"/>
                      <a:pt x="23024" y="4064"/>
                    </a:cubicBezTo>
                    <a:cubicBezTo>
                      <a:pt x="20528" y="1567"/>
                      <a:pt x="17142" y="165"/>
                      <a:pt x="13612" y="165"/>
                    </a:cubicBezTo>
                    <a:cubicBezTo>
                      <a:pt x="10081" y="165"/>
                      <a:pt x="6695" y="1567"/>
                      <a:pt x="4199" y="4064"/>
                    </a:cubicBezTo>
                    <a:cubicBezTo>
                      <a:pt x="1703" y="6560"/>
                      <a:pt x="300" y="9946"/>
                      <a:pt x="300" y="13476"/>
                    </a:cubicBezTo>
                    <a:cubicBezTo>
                      <a:pt x="300" y="17007"/>
                      <a:pt x="1703" y="20393"/>
                      <a:pt x="4199" y="22889"/>
                    </a:cubicBezTo>
                    <a:cubicBezTo>
                      <a:pt x="6695" y="25385"/>
                      <a:pt x="10081" y="26788"/>
                      <a:pt x="13612" y="267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36" name="任意多边形: 形状 69435">
                <a:extLst>
                  <a:ext uri="{FF2B5EF4-FFF2-40B4-BE49-F238E27FC236}">
                    <a16:creationId xmlns:a16="http://schemas.microsoft.com/office/drawing/2014/main" id="{C8E29189-63CD-2BFC-C357-7FBE05546EF6}"/>
                  </a:ext>
                </a:extLst>
              </p:cNvPr>
              <p:cNvSpPr/>
              <p:nvPr/>
            </p:nvSpPr>
            <p:spPr>
              <a:xfrm>
                <a:off x="5969985" y="5151255"/>
                <a:ext cx="26623" cy="26623"/>
              </a:xfrm>
              <a:custGeom>
                <a:avLst/>
                <a:gdLst>
                  <a:gd name="connsiteX0" fmla="*/ 13734 w 26623"/>
                  <a:gd name="connsiteY0" fmla="*/ 27057 h 26623"/>
                  <a:gd name="connsiteX1" fmla="*/ 23147 w 26623"/>
                  <a:gd name="connsiteY1" fmla="*/ 23158 h 26623"/>
                  <a:gd name="connsiteX2" fmla="*/ 27046 w 26623"/>
                  <a:gd name="connsiteY2" fmla="*/ 13745 h 26623"/>
                  <a:gd name="connsiteX3" fmla="*/ 23147 w 26623"/>
                  <a:gd name="connsiteY3" fmla="*/ 4333 h 26623"/>
                  <a:gd name="connsiteX4" fmla="*/ 13734 w 26623"/>
                  <a:gd name="connsiteY4" fmla="*/ 434 h 26623"/>
                  <a:gd name="connsiteX5" fmla="*/ 4321 w 26623"/>
                  <a:gd name="connsiteY5" fmla="*/ 4333 h 26623"/>
                  <a:gd name="connsiteX6" fmla="*/ 423 w 26623"/>
                  <a:gd name="connsiteY6" fmla="*/ 13745 h 26623"/>
                  <a:gd name="connsiteX7" fmla="*/ 4321 w 26623"/>
                  <a:gd name="connsiteY7" fmla="*/ 23158 h 26623"/>
                  <a:gd name="connsiteX8" fmla="*/ 13734 w 26623"/>
                  <a:gd name="connsiteY8" fmla="*/ 270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7057"/>
                    </a:moveTo>
                    <a:cubicBezTo>
                      <a:pt x="17264" y="27057"/>
                      <a:pt x="20651" y="25654"/>
                      <a:pt x="23147" y="23158"/>
                    </a:cubicBezTo>
                    <a:cubicBezTo>
                      <a:pt x="25643" y="20662"/>
                      <a:pt x="27046" y="17276"/>
                      <a:pt x="27046" y="13745"/>
                    </a:cubicBezTo>
                    <a:cubicBezTo>
                      <a:pt x="27046" y="10215"/>
                      <a:pt x="25643" y="6829"/>
                      <a:pt x="23147" y="4333"/>
                    </a:cubicBezTo>
                    <a:cubicBezTo>
                      <a:pt x="20651" y="1836"/>
                      <a:pt x="17264" y="434"/>
                      <a:pt x="13734" y="434"/>
                    </a:cubicBezTo>
                    <a:cubicBezTo>
                      <a:pt x="10204" y="434"/>
                      <a:pt x="6818" y="1836"/>
                      <a:pt x="4321" y="4333"/>
                    </a:cubicBezTo>
                    <a:cubicBezTo>
                      <a:pt x="1825" y="6829"/>
                      <a:pt x="423" y="10215"/>
                      <a:pt x="423" y="13745"/>
                    </a:cubicBezTo>
                    <a:cubicBezTo>
                      <a:pt x="423" y="17276"/>
                      <a:pt x="1825" y="20662"/>
                      <a:pt x="4321" y="23158"/>
                    </a:cubicBezTo>
                    <a:cubicBezTo>
                      <a:pt x="6818" y="25654"/>
                      <a:pt x="10204" y="27057"/>
                      <a:pt x="13734" y="2705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37" name="任意多边形: 形状 69436">
                <a:extLst>
                  <a:ext uri="{FF2B5EF4-FFF2-40B4-BE49-F238E27FC236}">
                    <a16:creationId xmlns:a16="http://schemas.microsoft.com/office/drawing/2014/main" id="{3FCD5444-B980-1117-69CE-E8EB2D3B6D3A}"/>
                  </a:ext>
                </a:extLst>
              </p:cNvPr>
              <p:cNvSpPr/>
              <p:nvPr/>
            </p:nvSpPr>
            <p:spPr>
              <a:xfrm>
                <a:off x="6692084" y="2199815"/>
                <a:ext cx="26623" cy="26623"/>
              </a:xfrm>
              <a:custGeom>
                <a:avLst/>
                <a:gdLst>
                  <a:gd name="connsiteX0" fmla="*/ 13795 w 26623"/>
                  <a:gd name="connsiteY0" fmla="*/ 26809 h 26623"/>
                  <a:gd name="connsiteX1" fmla="*/ 23207 w 26623"/>
                  <a:gd name="connsiteY1" fmla="*/ 22910 h 26623"/>
                  <a:gd name="connsiteX2" fmla="*/ 27106 w 26623"/>
                  <a:gd name="connsiteY2" fmla="*/ 13497 h 26623"/>
                  <a:gd name="connsiteX3" fmla="*/ 23207 w 26623"/>
                  <a:gd name="connsiteY3" fmla="*/ 4085 h 26623"/>
                  <a:gd name="connsiteX4" fmla="*/ 13795 w 26623"/>
                  <a:gd name="connsiteY4" fmla="*/ 186 h 26623"/>
                  <a:gd name="connsiteX5" fmla="*/ 4382 w 26623"/>
                  <a:gd name="connsiteY5" fmla="*/ 4085 h 26623"/>
                  <a:gd name="connsiteX6" fmla="*/ 483 w 26623"/>
                  <a:gd name="connsiteY6" fmla="*/ 13497 h 26623"/>
                  <a:gd name="connsiteX7" fmla="*/ 4382 w 26623"/>
                  <a:gd name="connsiteY7" fmla="*/ 22910 h 26623"/>
                  <a:gd name="connsiteX8" fmla="*/ 13795 w 26623"/>
                  <a:gd name="connsiteY8" fmla="*/ 268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809"/>
                    </a:moveTo>
                    <a:cubicBezTo>
                      <a:pt x="17325" y="26809"/>
                      <a:pt x="20711" y="25406"/>
                      <a:pt x="23207" y="22910"/>
                    </a:cubicBezTo>
                    <a:cubicBezTo>
                      <a:pt x="25704" y="20414"/>
                      <a:pt x="27106" y="17028"/>
                      <a:pt x="27106" y="13497"/>
                    </a:cubicBezTo>
                    <a:cubicBezTo>
                      <a:pt x="27106" y="9967"/>
                      <a:pt x="25704" y="6581"/>
                      <a:pt x="23207" y="4085"/>
                    </a:cubicBezTo>
                    <a:cubicBezTo>
                      <a:pt x="20711" y="1588"/>
                      <a:pt x="17325" y="186"/>
                      <a:pt x="13795" y="186"/>
                    </a:cubicBezTo>
                    <a:cubicBezTo>
                      <a:pt x="10265" y="186"/>
                      <a:pt x="6878" y="1588"/>
                      <a:pt x="4382" y="4085"/>
                    </a:cubicBezTo>
                    <a:cubicBezTo>
                      <a:pt x="1886" y="6581"/>
                      <a:pt x="483" y="9967"/>
                      <a:pt x="483" y="13497"/>
                    </a:cubicBezTo>
                    <a:cubicBezTo>
                      <a:pt x="483" y="17028"/>
                      <a:pt x="1886" y="20414"/>
                      <a:pt x="4382" y="22910"/>
                    </a:cubicBezTo>
                    <a:cubicBezTo>
                      <a:pt x="6878" y="25406"/>
                      <a:pt x="10265" y="26809"/>
                      <a:pt x="13795" y="268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38" name="任意多边形: 形状 69437">
                <a:extLst>
                  <a:ext uri="{FF2B5EF4-FFF2-40B4-BE49-F238E27FC236}">
                    <a16:creationId xmlns:a16="http://schemas.microsoft.com/office/drawing/2014/main" id="{02C09475-E7BC-3EF4-14CE-C728E96E6EE9}"/>
                  </a:ext>
                </a:extLst>
              </p:cNvPr>
              <p:cNvSpPr/>
              <p:nvPr/>
            </p:nvSpPr>
            <p:spPr>
              <a:xfrm>
                <a:off x="3807221" y="3667078"/>
                <a:ext cx="26623" cy="26623"/>
              </a:xfrm>
              <a:custGeom>
                <a:avLst/>
                <a:gdLst>
                  <a:gd name="connsiteX0" fmla="*/ 13552 w 26623"/>
                  <a:gd name="connsiteY0" fmla="*/ 26932 h 26623"/>
                  <a:gd name="connsiteX1" fmla="*/ 22965 w 26623"/>
                  <a:gd name="connsiteY1" fmla="*/ 23033 h 26623"/>
                  <a:gd name="connsiteX2" fmla="*/ 26864 w 26623"/>
                  <a:gd name="connsiteY2" fmla="*/ 13621 h 26623"/>
                  <a:gd name="connsiteX3" fmla="*/ 22965 w 26623"/>
                  <a:gd name="connsiteY3" fmla="*/ 4208 h 26623"/>
                  <a:gd name="connsiteX4" fmla="*/ 13552 w 26623"/>
                  <a:gd name="connsiteY4" fmla="*/ 309 h 26623"/>
                  <a:gd name="connsiteX5" fmla="*/ 4140 w 26623"/>
                  <a:gd name="connsiteY5" fmla="*/ 4208 h 26623"/>
                  <a:gd name="connsiteX6" fmla="*/ 241 w 26623"/>
                  <a:gd name="connsiteY6" fmla="*/ 13621 h 26623"/>
                  <a:gd name="connsiteX7" fmla="*/ 4140 w 26623"/>
                  <a:gd name="connsiteY7" fmla="*/ 23033 h 26623"/>
                  <a:gd name="connsiteX8" fmla="*/ 13552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52" y="26932"/>
                    </a:moveTo>
                    <a:cubicBezTo>
                      <a:pt x="17083" y="26932"/>
                      <a:pt x="20469" y="25530"/>
                      <a:pt x="22965" y="23033"/>
                    </a:cubicBezTo>
                    <a:cubicBezTo>
                      <a:pt x="25461" y="20537"/>
                      <a:pt x="26864" y="17151"/>
                      <a:pt x="26864" y="13621"/>
                    </a:cubicBezTo>
                    <a:cubicBezTo>
                      <a:pt x="26864" y="10090"/>
                      <a:pt x="25461" y="6704"/>
                      <a:pt x="22965" y="4208"/>
                    </a:cubicBezTo>
                    <a:cubicBezTo>
                      <a:pt x="20469" y="1712"/>
                      <a:pt x="17083" y="309"/>
                      <a:pt x="13552" y="309"/>
                    </a:cubicBezTo>
                    <a:cubicBezTo>
                      <a:pt x="10022" y="309"/>
                      <a:pt x="6636" y="1712"/>
                      <a:pt x="4140" y="4208"/>
                    </a:cubicBezTo>
                    <a:cubicBezTo>
                      <a:pt x="1643" y="6704"/>
                      <a:pt x="241" y="10090"/>
                      <a:pt x="241" y="13621"/>
                    </a:cubicBezTo>
                    <a:cubicBezTo>
                      <a:pt x="241" y="17151"/>
                      <a:pt x="1643" y="20537"/>
                      <a:pt x="4140" y="23033"/>
                    </a:cubicBezTo>
                    <a:cubicBezTo>
                      <a:pt x="6636" y="25530"/>
                      <a:pt x="10022" y="26932"/>
                      <a:pt x="13552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39" name="任意多边形: 形状 69438">
                <a:extLst>
                  <a:ext uri="{FF2B5EF4-FFF2-40B4-BE49-F238E27FC236}">
                    <a16:creationId xmlns:a16="http://schemas.microsoft.com/office/drawing/2014/main" id="{F079E904-7FFB-816D-D372-9716E7315228}"/>
                  </a:ext>
                </a:extLst>
              </p:cNvPr>
              <p:cNvSpPr/>
              <p:nvPr/>
            </p:nvSpPr>
            <p:spPr>
              <a:xfrm>
                <a:off x="6110473" y="4150729"/>
                <a:ext cx="26623" cy="26623"/>
              </a:xfrm>
              <a:custGeom>
                <a:avLst/>
                <a:gdLst>
                  <a:gd name="connsiteX0" fmla="*/ 13746 w 26623"/>
                  <a:gd name="connsiteY0" fmla="*/ 26973 h 26623"/>
                  <a:gd name="connsiteX1" fmla="*/ 23159 w 26623"/>
                  <a:gd name="connsiteY1" fmla="*/ 23074 h 26623"/>
                  <a:gd name="connsiteX2" fmla="*/ 27058 w 26623"/>
                  <a:gd name="connsiteY2" fmla="*/ 13661 h 26623"/>
                  <a:gd name="connsiteX3" fmla="*/ 23159 w 26623"/>
                  <a:gd name="connsiteY3" fmla="*/ 4249 h 26623"/>
                  <a:gd name="connsiteX4" fmla="*/ 13746 w 26623"/>
                  <a:gd name="connsiteY4" fmla="*/ 350 h 26623"/>
                  <a:gd name="connsiteX5" fmla="*/ 4333 w 26623"/>
                  <a:gd name="connsiteY5" fmla="*/ 4249 h 26623"/>
                  <a:gd name="connsiteX6" fmla="*/ 434 w 26623"/>
                  <a:gd name="connsiteY6" fmla="*/ 13661 h 26623"/>
                  <a:gd name="connsiteX7" fmla="*/ 4333 w 26623"/>
                  <a:gd name="connsiteY7" fmla="*/ 23074 h 26623"/>
                  <a:gd name="connsiteX8" fmla="*/ 13746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73"/>
                    </a:moveTo>
                    <a:cubicBezTo>
                      <a:pt x="17276" y="26973"/>
                      <a:pt x="20662" y="25570"/>
                      <a:pt x="23159" y="23074"/>
                    </a:cubicBezTo>
                    <a:cubicBezTo>
                      <a:pt x="25655" y="20578"/>
                      <a:pt x="27058" y="17192"/>
                      <a:pt x="27058" y="13661"/>
                    </a:cubicBezTo>
                    <a:cubicBezTo>
                      <a:pt x="27058" y="10131"/>
                      <a:pt x="25655" y="6745"/>
                      <a:pt x="23159" y="4249"/>
                    </a:cubicBezTo>
                    <a:cubicBezTo>
                      <a:pt x="20662" y="1752"/>
                      <a:pt x="17276" y="350"/>
                      <a:pt x="13746" y="350"/>
                    </a:cubicBezTo>
                    <a:cubicBezTo>
                      <a:pt x="10216" y="350"/>
                      <a:pt x="6829" y="1752"/>
                      <a:pt x="4333" y="4249"/>
                    </a:cubicBezTo>
                    <a:cubicBezTo>
                      <a:pt x="1837" y="6745"/>
                      <a:pt x="434" y="10131"/>
                      <a:pt x="434" y="13661"/>
                    </a:cubicBezTo>
                    <a:cubicBezTo>
                      <a:pt x="434" y="17192"/>
                      <a:pt x="1837" y="20578"/>
                      <a:pt x="4333" y="23074"/>
                    </a:cubicBezTo>
                    <a:cubicBezTo>
                      <a:pt x="6829" y="25570"/>
                      <a:pt x="10216" y="26973"/>
                      <a:pt x="13746" y="269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40" name="任意多边形: 形状 69439">
                <a:extLst>
                  <a:ext uri="{FF2B5EF4-FFF2-40B4-BE49-F238E27FC236}">
                    <a16:creationId xmlns:a16="http://schemas.microsoft.com/office/drawing/2014/main" id="{096D4F87-E166-9722-7954-2E671F645A78}"/>
                  </a:ext>
                </a:extLst>
              </p:cNvPr>
              <p:cNvSpPr/>
              <p:nvPr/>
            </p:nvSpPr>
            <p:spPr>
              <a:xfrm>
                <a:off x="8711986" y="3867504"/>
                <a:ext cx="26623" cy="26623"/>
              </a:xfrm>
              <a:custGeom>
                <a:avLst/>
                <a:gdLst>
                  <a:gd name="connsiteX0" fmla="*/ 13964 w 26623"/>
                  <a:gd name="connsiteY0" fmla="*/ 26949 h 26623"/>
                  <a:gd name="connsiteX1" fmla="*/ 23377 w 26623"/>
                  <a:gd name="connsiteY1" fmla="*/ 23050 h 26623"/>
                  <a:gd name="connsiteX2" fmla="*/ 27276 w 26623"/>
                  <a:gd name="connsiteY2" fmla="*/ 13638 h 26623"/>
                  <a:gd name="connsiteX3" fmla="*/ 23377 w 26623"/>
                  <a:gd name="connsiteY3" fmla="*/ 4225 h 26623"/>
                  <a:gd name="connsiteX4" fmla="*/ 13964 w 26623"/>
                  <a:gd name="connsiteY4" fmla="*/ 326 h 26623"/>
                  <a:gd name="connsiteX5" fmla="*/ 4552 w 26623"/>
                  <a:gd name="connsiteY5" fmla="*/ 4225 h 26623"/>
                  <a:gd name="connsiteX6" fmla="*/ 653 w 26623"/>
                  <a:gd name="connsiteY6" fmla="*/ 13638 h 26623"/>
                  <a:gd name="connsiteX7" fmla="*/ 4552 w 26623"/>
                  <a:gd name="connsiteY7" fmla="*/ 23050 h 26623"/>
                  <a:gd name="connsiteX8" fmla="*/ 13964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64" y="26949"/>
                    </a:moveTo>
                    <a:cubicBezTo>
                      <a:pt x="17495" y="26949"/>
                      <a:pt x="20881" y="25547"/>
                      <a:pt x="23377" y="23050"/>
                    </a:cubicBezTo>
                    <a:cubicBezTo>
                      <a:pt x="25873" y="20554"/>
                      <a:pt x="27276" y="17168"/>
                      <a:pt x="27276" y="13638"/>
                    </a:cubicBezTo>
                    <a:cubicBezTo>
                      <a:pt x="27276" y="10107"/>
                      <a:pt x="25873" y="6721"/>
                      <a:pt x="23377" y="4225"/>
                    </a:cubicBezTo>
                    <a:cubicBezTo>
                      <a:pt x="20881" y="1729"/>
                      <a:pt x="17495" y="326"/>
                      <a:pt x="13964" y="326"/>
                    </a:cubicBezTo>
                    <a:cubicBezTo>
                      <a:pt x="10434" y="326"/>
                      <a:pt x="7048" y="1729"/>
                      <a:pt x="4552" y="4225"/>
                    </a:cubicBezTo>
                    <a:cubicBezTo>
                      <a:pt x="2055" y="6721"/>
                      <a:pt x="653" y="10107"/>
                      <a:pt x="653" y="13638"/>
                    </a:cubicBezTo>
                    <a:cubicBezTo>
                      <a:pt x="653" y="17168"/>
                      <a:pt x="2055" y="20554"/>
                      <a:pt x="4552" y="23050"/>
                    </a:cubicBezTo>
                    <a:cubicBezTo>
                      <a:pt x="7048" y="25547"/>
                      <a:pt x="10434" y="26949"/>
                      <a:pt x="13964" y="2694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41" name="任意多边形: 形状 69440">
                <a:extLst>
                  <a:ext uri="{FF2B5EF4-FFF2-40B4-BE49-F238E27FC236}">
                    <a16:creationId xmlns:a16="http://schemas.microsoft.com/office/drawing/2014/main" id="{BA85EFA5-FCF4-1962-AA1C-744CD5566B8E}"/>
                  </a:ext>
                </a:extLst>
              </p:cNvPr>
              <p:cNvSpPr/>
              <p:nvPr/>
            </p:nvSpPr>
            <p:spPr>
              <a:xfrm>
                <a:off x="5722485" y="4199501"/>
                <a:ext cx="26623" cy="26623"/>
              </a:xfrm>
              <a:custGeom>
                <a:avLst/>
                <a:gdLst>
                  <a:gd name="connsiteX0" fmla="*/ 13713 w 26623"/>
                  <a:gd name="connsiteY0" fmla="*/ 26977 h 26623"/>
                  <a:gd name="connsiteX1" fmla="*/ 23126 w 26623"/>
                  <a:gd name="connsiteY1" fmla="*/ 23078 h 26623"/>
                  <a:gd name="connsiteX2" fmla="*/ 27025 w 26623"/>
                  <a:gd name="connsiteY2" fmla="*/ 13665 h 26623"/>
                  <a:gd name="connsiteX3" fmla="*/ 23126 w 26623"/>
                  <a:gd name="connsiteY3" fmla="*/ 4253 h 26623"/>
                  <a:gd name="connsiteX4" fmla="*/ 13713 w 26623"/>
                  <a:gd name="connsiteY4" fmla="*/ 354 h 26623"/>
                  <a:gd name="connsiteX5" fmla="*/ 4301 w 26623"/>
                  <a:gd name="connsiteY5" fmla="*/ 4253 h 26623"/>
                  <a:gd name="connsiteX6" fmla="*/ 402 w 26623"/>
                  <a:gd name="connsiteY6" fmla="*/ 13665 h 26623"/>
                  <a:gd name="connsiteX7" fmla="*/ 4301 w 26623"/>
                  <a:gd name="connsiteY7" fmla="*/ 23078 h 26623"/>
                  <a:gd name="connsiteX8" fmla="*/ 13713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977"/>
                    </a:moveTo>
                    <a:cubicBezTo>
                      <a:pt x="17244" y="26977"/>
                      <a:pt x="20630" y="25574"/>
                      <a:pt x="23126" y="23078"/>
                    </a:cubicBezTo>
                    <a:cubicBezTo>
                      <a:pt x="25622" y="20582"/>
                      <a:pt x="27025" y="17196"/>
                      <a:pt x="27025" y="13665"/>
                    </a:cubicBezTo>
                    <a:cubicBezTo>
                      <a:pt x="27025" y="10135"/>
                      <a:pt x="25622" y="6749"/>
                      <a:pt x="23126" y="4253"/>
                    </a:cubicBezTo>
                    <a:cubicBezTo>
                      <a:pt x="20630" y="1756"/>
                      <a:pt x="17244" y="354"/>
                      <a:pt x="13713" y="354"/>
                    </a:cubicBezTo>
                    <a:cubicBezTo>
                      <a:pt x="10183" y="354"/>
                      <a:pt x="6797" y="1756"/>
                      <a:pt x="4301" y="4253"/>
                    </a:cubicBezTo>
                    <a:cubicBezTo>
                      <a:pt x="1804" y="6749"/>
                      <a:pt x="402" y="10135"/>
                      <a:pt x="402" y="13665"/>
                    </a:cubicBezTo>
                    <a:cubicBezTo>
                      <a:pt x="402" y="17196"/>
                      <a:pt x="1804" y="20582"/>
                      <a:pt x="4301" y="23078"/>
                    </a:cubicBezTo>
                    <a:cubicBezTo>
                      <a:pt x="6797" y="25574"/>
                      <a:pt x="10183" y="26977"/>
                      <a:pt x="13713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42" name="任意多边形: 形状 69441">
                <a:extLst>
                  <a:ext uri="{FF2B5EF4-FFF2-40B4-BE49-F238E27FC236}">
                    <a16:creationId xmlns:a16="http://schemas.microsoft.com/office/drawing/2014/main" id="{8B854714-BC56-64E8-972B-246040768483}"/>
                  </a:ext>
                </a:extLst>
              </p:cNvPr>
              <p:cNvSpPr/>
              <p:nvPr/>
            </p:nvSpPr>
            <p:spPr>
              <a:xfrm>
                <a:off x="4176699" y="3531670"/>
                <a:ext cx="26623" cy="26623"/>
              </a:xfrm>
              <a:custGeom>
                <a:avLst/>
                <a:gdLst>
                  <a:gd name="connsiteX0" fmla="*/ 13584 w 26623"/>
                  <a:gd name="connsiteY0" fmla="*/ 26921 h 26623"/>
                  <a:gd name="connsiteX1" fmla="*/ 22996 w 26623"/>
                  <a:gd name="connsiteY1" fmla="*/ 23022 h 26623"/>
                  <a:gd name="connsiteX2" fmla="*/ 26895 w 26623"/>
                  <a:gd name="connsiteY2" fmla="*/ 13609 h 26623"/>
                  <a:gd name="connsiteX3" fmla="*/ 22996 w 26623"/>
                  <a:gd name="connsiteY3" fmla="*/ 4197 h 26623"/>
                  <a:gd name="connsiteX4" fmla="*/ 13584 w 26623"/>
                  <a:gd name="connsiteY4" fmla="*/ 298 h 26623"/>
                  <a:gd name="connsiteX5" fmla="*/ 4171 w 26623"/>
                  <a:gd name="connsiteY5" fmla="*/ 4197 h 26623"/>
                  <a:gd name="connsiteX6" fmla="*/ 272 w 26623"/>
                  <a:gd name="connsiteY6" fmla="*/ 13609 h 26623"/>
                  <a:gd name="connsiteX7" fmla="*/ 4171 w 26623"/>
                  <a:gd name="connsiteY7" fmla="*/ 23022 h 26623"/>
                  <a:gd name="connsiteX8" fmla="*/ 13584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921"/>
                    </a:moveTo>
                    <a:cubicBezTo>
                      <a:pt x="17114" y="26921"/>
                      <a:pt x="20500" y="25518"/>
                      <a:pt x="22996" y="23022"/>
                    </a:cubicBezTo>
                    <a:cubicBezTo>
                      <a:pt x="25493" y="20526"/>
                      <a:pt x="26895" y="17140"/>
                      <a:pt x="26895" y="13609"/>
                    </a:cubicBezTo>
                    <a:cubicBezTo>
                      <a:pt x="26895" y="10079"/>
                      <a:pt x="25493" y="6693"/>
                      <a:pt x="22996" y="4197"/>
                    </a:cubicBezTo>
                    <a:cubicBezTo>
                      <a:pt x="20500" y="1700"/>
                      <a:pt x="17114" y="298"/>
                      <a:pt x="13584" y="298"/>
                    </a:cubicBezTo>
                    <a:cubicBezTo>
                      <a:pt x="10053" y="298"/>
                      <a:pt x="6667" y="1700"/>
                      <a:pt x="4171" y="4197"/>
                    </a:cubicBezTo>
                    <a:cubicBezTo>
                      <a:pt x="1675" y="6693"/>
                      <a:pt x="272" y="10079"/>
                      <a:pt x="272" y="13609"/>
                    </a:cubicBezTo>
                    <a:cubicBezTo>
                      <a:pt x="272" y="17140"/>
                      <a:pt x="1675" y="20526"/>
                      <a:pt x="4171" y="23022"/>
                    </a:cubicBezTo>
                    <a:cubicBezTo>
                      <a:pt x="6667" y="25518"/>
                      <a:pt x="10053" y="26921"/>
                      <a:pt x="13584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43" name="任意多边形: 形状 69442">
                <a:extLst>
                  <a:ext uri="{FF2B5EF4-FFF2-40B4-BE49-F238E27FC236}">
                    <a16:creationId xmlns:a16="http://schemas.microsoft.com/office/drawing/2014/main" id="{2CA813D7-B422-50D7-133B-4389DFF3729C}"/>
                  </a:ext>
                </a:extLst>
              </p:cNvPr>
              <p:cNvSpPr/>
              <p:nvPr/>
            </p:nvSpPr>
            <p:spPr>
              <a:xfrm>
                <a:off x="6964908" y="3485299"/>
                <a:ext cx="26623" cy="26623"/>
              </a:xfrm>
              <a:custGeom>
                <a:avLst/>
                <a:gdLst>
                  <a:gd name="connsiteX0" fmla="*/ 13818 w 26623"/>
                  <a:gd name="connsiteY0" fmla="*/ 26917 h 26623"/>
                  <a:gd name="connsiteX1" fmla="*/ 23230 w 26623"/>
                  <a:gd name="connsiteY1" fmla="*/ 23018 h 26623"/>
                  <a:gd name="connsiteX2" fmla="*/ 27129 w 26623"/>
                  <a:gd name="connsiteY2" fmla="*/ 13605 h 26623"/>
                  <a:gd name="connsiteX3" fmla="*/ 23230 w 26623"/>
                  <a:gd name="connsiteY3" fmla="*/ 4193 h 26623"/>
                  <a:gd name="connsiteX4" fmla="*/ 13818 w 26623"/>
                  <a:gd name="connsiteY4" fmla="*/ 294 h 26623"/>
                  <a:gd name="connsiteX5" fmla="*/ 4405 w 26623"/>
                  <a:gd name="connsiteY5" fmla="*/ 4193 h 26623"/>
                  <a:gd name="connsiteX6" fmla="*/ 506 w 26623"/>
                  <a:gd name="connsiteY6" fmla="*/ 13605 h 26623"/>
                  <a:gd name="connsiteX7" fmla="*/ 4405 w 26623"/>
                  <a:gd name="connsiteY7" fmla="*/ 23018 h 26623"/>
                  <a:gd name="connsiteX8" fmla="*/ 13818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8" y="26917"/>
                    </a:moveTo>
                    <a:cubicBezTo>
                      <a:pt x="17348" y="26917"/>
                      <a:pt x="20734" y="25514"/>
                      <a:pt x="23230" y="23018"/>
                    </a:cubicBezTo>
                    <a:cubicBezTo>
                      <a:pt x="25727" y="20522"/>
                      <a:pt x="27129" y="17136"/>
                      <a:pt x="27129" y="13605"/>
                    </a:cubicBezTo>
                    <a:cubicBezTo>
                      <a:pt x="27129" y="10075"/>
                      <a:pt x="25727" y="6689"/>
                      <a:pt x="23230" y="4193"/>
                    </a:cubicBezTo>
                    <a:cubicBezTo>
                      <a:pt x="20734" y="1696"/>
                      <a:pt x="17348" y="294"/>
                      <a:pt x="13818" y="294"/>
                    </a:cubicBezTo>
                    <a:cubicBezTo>
                      <a:pt x="10287" y="294"/>
                      <a:pt x="6901" y="1696"/>
                      <a:pt x="4405" y="4193"/>
                    </a:cubicBezTo>
                    <a:cubicBezTo>
                      <a:pt x="1909" y="6689"/>
                      <a:pt x="506" y="10075"/>
                      <a:pt x="506" y="13605"/>
                    </a:cubicBezTo>
                    <a:cubicBezTo>
                      <a:pt x="506" y="17136"/>
                      <a:pt x="1909" y="20522"/>
                      <a:pt x="4405" y="23018"/>
                    </a:cubicBezTo>
                    <a:cubicBezTo>
                      <a:pt x="6901" y="25514"/>
                      <a:pt x="10287" y="26917"/>
                      <a:pt x="13818" y="2691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44" name="任意多边形: 形状 69443">
                <a:extLst>
                  <a:ext uri="{FF2B5EF4-FFF2-40B4-BE49-F238E27FC236}">
                    <a16:creationId xmlns:a16="http://schemas.microsoft.com/office/drawing/2014/main" id="{A717B1E0-BC80-4AEA-DC7B-E2923E1634B7}"/>
                  </a:ext>
                </a:extLst>
              </p:cNvPr>
              <p:cNvSpPr/>
              <p:nvPr/>
            </p:nvSpPr>
            <p:spPr>
              <a:xfrm>
                <a:off x="4204216" y="3884257"/>
                <a:ext cx="26623" cy="26623"/>
              </a:xfrm>
              <a:custGeom>
                <a:avLst/>
                <a:gdLst>
                  <a:gd name="connsiteX0" fmla="*/ 13586 w 26623"/>
                  <a:gd name="connsiteY0" fmla="*/ 26951 h 26623"/>
                  <a:gd name="connsiteX1" fmla="*/ 22999 w 26623"/>
                  <a:gd name="connsiteY1" fmla="*/ 23052 h 26623"/>
                  <a:gd name="connsiteX2" fmla="*/ 26897 w 26623"/>
                  <a:gd name="connsiteY2" fmla="*/ 13639 h 26623"/>
                  <a:gd name="connsiteX3" fmla="*/ 22999 w 26623"/>
                  <a:gd name="connsiteY3" fmla="*/ 4226 h 26623"/>
                  <a:gd name="connsiteX4" fmla="*/ 13586 w 26623"/>
                  <a:gd name="connsiteY4" fmla="*/ 327 h 26623"/>
                  <a:gd name="connsiteX5" fmla="*/ 4173 w 26623"/>
                  <a:gd name="connsiteY5" fmla="*/ 4226 h 26623"/>
                  <a:gd name="connsiteX6" fmla="*/ 274 w 26623"/>
                  <a:gd name="connsiteY6" fmla="*/ 13639 h 26623"/>
                  <a:gd name="connsiteX7" fmla="*/ 4173 w 26623"/>
                  <a:gd name="connsiteY7" fmla="*/ 23052 h 26623"/>
                  <a:gd name="connsiteX8" fmla="*/ 13586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6" y="26951"/>
                    </a:moveTo>
                    <a:cubicBezTo>
                      <a:pt x="17116" y="26951"/>
                      <a:pt x="20502" y="25548"/>
                      <a:pt x="22999" y="23052"/>
                    </a:cubicBezTo>
                    <a:cubicBezTo>
                      <a:pt x="25495" y="20555"/>
                      <a:pt x="26897" y="17169"/>
                      <a:pt x="26897" y="13639"/>
                    </a:cubicBezTo>
                    <a:cubicBezTo>
                      <a:pt x="26897" y="10109"/>
                      <a:pt x="25495" y="6723"/>
                      <a:pt x="22999" y="4226"/>
                    </a:cubicBezTo>
                    <a:cubicBezTo>
                      <a:pt x="20502" y="1730"/>
                      <a:pt x="17116" y="327"/>
                      <a:pt x="13586" y="327"/>
                    </a:cubicBezTo>
                    <a:cubicBezTo>
                      <a:pt x="10056" y="327"/>
                      <a:pt x="6669" y="1730"/>
                      <a:pt x="4173" y="4226"/>
                    </a:cubicBezTo>
                    <a:cubicBezTo>
                      <a:pt x="1677" y="6723"/>
                      <a:pt x="274" y="10109"/>
                      <a:pt x="274" y="13639"/>
                    </a:cubicBezTo>
                    <a:cubicBezTo>
                      <a:pt x="274" y="17169"/>
                      <a:pt x="1677" y="20555"/>
                      <a:pt x="4173" y="23052"/>
                    </a:cubicBezTo>
                    <a:cubicBezTo>
                      <a:pt x="6669" y="25548"/>
                      <a:pt x="10056" y="26951"/>
                      <a:pt x="13586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45" name="任意多边形: 形状 69444">
                <a:extLst>
                  <a:ext uri="{FF2B5EF4-FFF2-40B4-BE49-F238E27FC236}">
                    <a16:creationId xmlns:a16="http://schemas.microsoft.com/office/drawing/2014/main" id="{A5B1DF93-2990-9B5C-37D6-20A475936F31}"/>
                  </a:ext>
                </a:extLst>
              </p:cNvPr>
              <p:cNvSpPr/>
              <p:nvPr/>
            </p:nvSpPr>
            <p:spPr>
              <a:xfrm>
                <a:off x="6442411" y="3695509"/>
                <a:ext cx="26623" cy="26623"/>
              </a:xfrm>
              <a:custGeom>
                <a:avLst/>
                <a:gdLst>
                  <a:gd name="connsiteX0" fmla="*/ 13774 w 26623"/>
                  <a:gd name="connsiteY0" fmla="*/ 26935 h 26623"/>
                  <a:gd name="connsiteX1" fmla="*/ 23187 w 26623"/>
                  <a:gd name="connsiteY1" fmla="*/ 23036 h 26623"/>
                  <a:gd name="connsiteX2" fmla="*/ 27085 w 26623"/>
                  <a:gd name="connsiteY2" fmla="*/ 13623 h 26623"/>
                  <a:gd name="connsiteX3" fmla="*/ 23187 w 26623"/>
                  <a:gd name="connsiteY3" fmla="*/ 4210 h 26623"/>
                  <a:gd name="connsiteX4" fmla="*/ 13774 w 26623"/>
                  <a:gd name="connsiteY4" fmla="*/ 312 h 26623"/>
                  <a:gd name="connsiteX5" fmla="*/ 4361 w 26623"/>
                  <a:gd name="connsiteY5" fmla="*/ 4210 h 26623"/>
                  <a:gd name="connsiteX6" fmla="*/ 462 w 26623"/>
                  <a:gd name="connsiteY6" fmla="*/ 13623 h 26623"/>
                  <a:gd name="connsiteX7" fmla="*/ 4361 w 26623"/>
                  <a:gd name="connsiteY7" fmla="*/ 23036 h 26623"/>
                  <a:gd name="connsiteX8" fmla="*/ 13774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935"/>
                    </a:moveTo>
                    <a:cubicBezTo>
                      <a:pt x="17304" y="26935"/>
                      <a:pt x="20690" y="25532"/>
                      <a:pt x="23187" y="23036"/>
                    </a:cubicBezTo>
                    <a:cubicBezTo>
                      <a:pt x="25683" y="20540"/>
                      <a:pt x="27085" y="17153"/>
                      <a:pt x="27085" y="13623"/>
                    </a:cubicBezTo>
                    <a:cubicBezTo>
                      <a:pt x="27085" y="10093"/>
                      <a:pt x="25683" y="6707"/>
                      <a:pt x="23187" y="4210"/>
                    </a:cubicBezTo>
                    <a:cubicBezTo>
                      <a:pt x="20690" y="1714"/>
                      <a:pt x="17304" y="312"/>
                      <a:pt x="13774" y="312"/>
                    </a:cubicBezTo>
                    <a:cubicBezTo>
                      <a:pt x="10244" y="312"/>
                      <a:pt x="6857" y="1714"/>
                      <a:pt x="4361" y="4210"/>
                    </a:cubicBezTo>
                    <a:cubicBezTo>
                      <a:pt x="1865" y="6707"/>
                      <a:pt x="462" y="10093"/>
                      <a:pt x="462" y="13623"/>
                    </a:cubicBezTo>
                    <a:cubicBezTo>
                      <a:pt x="462" y="17153"/>
                      <a:pt x="1865" y="20540"/>
                      <a:pt x="4361" y="23036"/>
                    </a:cubicBezTo>
                    <a:cubicBezTo>
                      <a:pt x="6857" y="25532"/>
                      <a:pt x="10244" y="26935"/>
                      <a:pt x="13774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46" name="任意多边形: 形状 69445">
                <a:extLst>
                  <a:ext uri="{FF2B5EF4-FFF2-40B4-BE49-F238E27FC236}">
                    <a16:creationId xmlns:a16="http://schemas.microsoft.com/office/drawing/2014/main" id="{A05D6B2F-4F72-3CF4-8A63-95FD705B39CA}"/>
                  </a:ext>
                </a:extLst>
              </p:cNvPr>
              <p:cNvSpPr/>
              <p:nvPr/>
            </p:nvSpPr>
            <p:spPr>
              <a:xfrm>
                <a:off x="6529515" y="3573187"/>
                <a:ext cx="26623" cy="26623"/>
              </a:xfrm>
              <a:custGeom>
                <a:avLst/>
                <a:gdLst>
                  <a:gd name="connsiteX0" fmla="*/ 13781 w 26623"/>
                  <a:gd name="connsiteY0" fmla="*/ 26924 h 26623"/>
                  <a:gd name="connsiteX1" fmla="*/ 23194 w 26623"/>
                  <a:gd name="connsiteY1" fmla="*/ 23026 h 26623"/>
                  <a:gd name="connsiteX2" fmla="*/ 27093 w 26623"/>
                  <a:gd name="connsiteY2" fmla="*/ 13613 h 26623"/>
                  <a:gd name="connsiteX3" fmla="*/ 23194 w 26623"/>
                  <a:gd name="connsiteY3" fmla="*/ 4200 h 26623"/>
                  <a:gd name="connsiteX4" fmla="*/ 13781 w 26623"/>
                  <a:gd name="connsiteY4" fmla="*/ 301 h 26623"/>
                  <a:gd name="connsiteX5" fmla="*/ 4368 w 26623"/>
                  <a:gd name="connsiteY5" fmla="*/ 4200 h 26623"/>
                  <a:gd name="connsiteX6" fmla="*/ 470 w 26623"/>
                  <a:gd name="connsiteY6" fmla="*/ 13613 h 26623"/>
                  <a:gd name="connsiteX7" fmla="*/ 4368 w 26623"/>
                  <a:gd name="connsiteY7" fmla="*/ 23026 h 26623"/>
                  <a:gd name="connsiteX8" fmla="*/ 13781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6924"/>
                    </a:moveTo>
                    <a:cubicBezTo>
                      <a:pt x="17311" y="26924"/>
                      <a:pt x="20698" y="25522"/>
                      <a:pt x="23194" y="23026"/>
                    </a:cubicBezTo>
                    <a:cubicBezTo>
                      <a:pt x="25690" y="20529"/>
                      <a:pt x="27093" y="17143"/>
                      <a:pt x="27093" y="13613"/>
                    </a:cubicBezTo>
                    <a:cubicBezTo>
                      <a:pt x="27093" y="10083"/>
                      <a:pt x="25690" y="6696"/>
                      <a:pt x="23194" y="4200"/>
                    </a:cubicBezTo>
                    <a:cubicBezTo>
                      <a:pt x="20698" y="1704"/>
                      <a:pt x="17311" y="301"/>
                      <a:pt x="13781" y="301"/>
                    </a:cubicBezTo>
                    <a:cubicBezTo>
                      <a:pt x="10251" y="301"/>
                      <a:pt x="6865" y="1704"/>
                      <a:pt x="4368" y="4200"/>
                    </a:cubicBezTo>
                    <a:cubicBezTo>
                      <a:pt x="1872" y="6696"/>
                      <a:pt x="470" y="10083"/>
                      <a:pt x="470" y="13613"/>
                    </a:cubicBezTo>
                    <a:cubicBezTo>
                      <a:pt x="470" y="17143"/>
                      <a:pt x="1872" y="20529"/>
                      <a:pt x="4368" y="23026"/>
                    </a:cubicBezTo>
                    <a:cubicBezTo>
                      <a:pt x="6865" y="25522"/>
                      <a:pt x="10251" y="26924"/>
                      <a:pt x="13781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47" name="任意多边形: 形状 69446">
                <a:extLst>
                  <a:ext uri="{FF2B5EF4-FFF2-40B4-BE49-F238E27FC236}">
                    <a16:creationId xmlns:a16="http://schemas.microsoft.com/office/drawing/2014/main" id="{E9D82D50-F103-A628-9FEC-6391B30AC11D}"/>
                  </a:ext>
                </a:extLst>
              </p:cNvPr>
              <p:cNvSpPr/>
              <p:nvPr/>
            </p:nvSpPr>
            <p:spPr>
              <a:xfrm>
                <a:off x="4715599" y="4016094"/>
                <a:ext cx="26623" cy="26623"/>
              </a:xfrm>
              <a:custGeom>
                <a:avLst/>
                <a:gdLst>
                  <a:gd name="connsiteX0" fmla="*/ 13629 w 26623"/>
                  <a:gd name="connsiteY0" fmla="*/ 26962 h 26623"/>
                  <a:gd name="connsiteX1" fmla="*/ 23041 w 26623"/>
                  <a:gd name="connsiteY1" fmla="*/ 23063 h 26623"/>
                  <a:gd name="connsiteX2" fmla="*/ 26940 w 26623"/>
                  <a:gd name="connsiteY2" fmla="*/ 13650 h 26623"/>
                  <a:gd name="connsiteX3" fmla="*/ 23041 w 26623"/>
                  <a:gd name="connsiteY3" fmla="*/ 4237 h 26623"/>
                  <a:gd name="connsiteX4" fmla="*/ 13629 w 26623"/>
                  <a:gd name="connsiteY4" fmla="*/ 338 h 26623"/>
                  <a:gd name="connsiteX5" fmla="*/ 4216 w 26623"/>
                  <a:gd name="connsiteY5" fmla="*/ 4237 h 26623"/>
                  <a:gd name="connsiteX6" fmla="*/ 317 w 26623"/>
                  <a:gd name="connsiteY6" fmla="*/ 13650 h 26623"/>
                  <a:gd name="connsiteX7" fmla="*/ 4216 w 26623"/>
                  <a:gd name="connsiteY7" fmla="*/ 23063 h 26623"/>
                  <a:gd name="connsiteX8" fmla="*/ 13629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9" y="26962"/>
                    </a:moveTo>
                    <a:cubicBezTo>
                      <a:pt x="17159" y="26962"/>
                      <a:pt x="20545" y="25559"/>
                      <a:pt x="23041" y="23063"/>
                    </a:cubicBezTo>
                    <a:cubicBezTo>
                      <a:pt x="25538" y="20566"/>
                      <a:pt x="26940" y="17180"/>
                      <a:pt x="26940" y="13650"/>
                    </a:cubicBezTo>
                    <a:cubicBezTo>
                      <a:pt x="26940" y="10120"/>
                      <a:pt x="25538" y="6734"/>
                      <a:pt x="23041" y="4237"/>
                    </a:cubicBezTo>
                    <a:cubicBezTo>
                      <a:pt x="20545" y="1741"/>
                      <a:pt x="17159" y="338"/>
                      <a:pt x="13629" y="338"/>
                    </a:cubicBezTo>
                    <a:cubicBezTo>
                      <a:pt x="10098" y="338"/>
                      <a:pt x="6712" y="1741"/>
                      <a:pt x="4216" y="4237"/>
                    </a:cubicBezTo>
                    <a:cubicBezTo>
                      <a:pt x="1720" y="6734"/>
                      <a:pt x="317" y="10120"/>
                      <a:pt x="317" y="13650"/>
                    </a:cubicBezTo>
                    <a:cubicBezTo>
                      <a:pt x="317" y="17180"/>
                      <a:pt x="1720" y="20566"/>
                      <a:pt x="4216" y="23063"/>
                    </a:cubicBezTo>
                    <a:cubicBezTo>
                      <a:pt x="6712" y="25559"/>
                      <a:pt x="10098" y="26962"/>
                      <a:pt x="13629" y="269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48" name="任意多边形: 形状 69447">
                <a:extLst>
                  <a:ext uri="{FF2B5EF4-FFF2-40B4-BE49-F238E27FC236}">
                    <a16:creationId xmlns:a16="http://schemas.microsoft.com/office/drawing/2014/main" id="{C69F79BA-3314-0A19-7C0F-A9A7A860F556}"/>
                  </a:ext>
                </a:extLst>
              </p:cNvPr>
              <p:cNvSpPr/>
              <p:nvPr/>
            </p:nvSpPr>
            <p:spPr>
              <a:xfrm>
                <a:off x="3782590" y="3656623"/>
                <a:ext cx="26623" cy="26623"/>
              </a:xfrm>
              <a:custGeom>
                <a:avLst/>
                <a:gdLst>
                  <a:gd name="connsiteX0" fmla="*/ 13550 w 26623"/>
                  <a:gd name="connsiteY0" fmla="*/ 26931 h 26623"/>
                  <a:gd name="connsiteX1" fmla="*/ 22963 w 26623"/>
                  <a:gd name="connsiteY1" fmla="*/ 23033 h 26623"/>
                  <a:gd name="connsiteX2" fmla="*/ 26862 w 26623"/>
                  <a:gd name="connsiteY2" fmla="*/ 13620 h 26623"/>
                  <a:gd name="connsiteX3" fmla="*/ 22963 w 26623"/>
                  <a:gd name="connsiteY3" fmla="*/ 4207 h 26623"/>
                  <a:gd name="connsiteX4" fmla="*/ 13550 w 26623"/>
                  <a:gd name="connsiteY4" fmla="*/ 308 h 26623"/>
                  <a:gd name="connsiteX5" fmla="*/ 4138 w 26623"/>
                  <a:gd name="connsiteY5" fmla="*/ 4207 h 26623"/>
                  <a:gd name="connsiteX6" fmla="*/ 239 w 26623"/>
                  <a:gd name="connsiteY6" fmla="*/ 13620 h 26623"/>
                  <a:gd name="connsiteX7" fmla="*/ 4138 w 26623"/>
                  <a:gd name="connsiteY7" fmla="*/ 23033 h 26623"/>
                  <a:gd name="connsiteX8" fmla="*/ 13550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50" y="26931"/>
                    </a:moveTo>
                    <a:cubicBezTo>
                      <a:pt x="17081" y="26931"/>
                      <a:pt x="20467" y="25529"/>
                      <a:pt x="22963" y="23033"/>
                    </a:cubicBezTo>
                    <a:cubicBezTo>
                      <a:pt x="25459" y="20536"/>
                      <a:pt x="26862" y="17150"/>
                      <a:pt x="26862" y="13620"/>
                    </a:cubicBezTo>
                    <a:cubicBezTo>
                      <a:pt x="26862" y="10090"/>
                      <a:pt x="25459" y="6703"/>
                      <a:pt x="22963" y="4207"/>
                    </a:cubicBezTo>
                    <a:cubicBezTo>
                      <a:pt x="20467" y="1711"/>
                      <a:pt x="17081" y="308"/>
                      <a:pt x="13550" y="308"/>
                    </a:cubicBezTo>
                    <a:cubicBezTo>
                      <a:pt x="10020" y="308"/>
                      <a:pt x="6634" y="1711"/>
                      <a:pt x="4138" y="4207"/>
                    </a:cubicBezTo>
                    <a:cubicBezTo>
                      <a:pt x="1641" y="6703"/>
                      <a:pt x="239" y="10090"/>
                      <a:pt x="239" y="13620"/>
                    </a:cubicBezTo>
                    <a:cubicBezTo>
                      <a:pt x="239" y="17150"/>
                      <a:pt x="1641" y="20536"/>
                      <a:pt x="4138" y="23033"/>
                    </a:cubicBezTo>
                    <a:cubicBezTo>
                      <a:pt x="6634" y="25529"/>
                      <a:pt x="10020" y="26931"/>
                      <a:pt x="13550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49" name="任意多边形: 形状 69448">
                <a:extLst>
                  <a:ext uri="{FF2B5EF4-FFF2-40B4-BE49-F238E27FC236}">
                    <a16:creationId xmlns:a16="http://schemas.microsoft.com/office/drawing/2014/main" id="{40A947EE-3A26-8E5F-7B9A-8D2A7617B844}"/>
                  </a:ext>
                </a:extLst>
              </p:cNvPr>
              <p:cNvSpPr/>
              <p:nvPr/>
            </p:nvSpPr>
            <p:spPr>
              <a:xfrm>
                <a:off x="5524763" y="3856373"/>
                <a:ext cx="26623" cy="26623"/>
              </a:xfrm>
              <a:custGeom>
                <a:avLst/>
                <a:gdLst>
                  <a:gd name="connsiteX0" fmla="*/ 13697 w 26623"/>
                  <a:gd name="connsiteY0" fmla="*/ 26948 h 26623"/>
                  <a:gd name="connsiteX1" fmla="*/ 23109 w 26623"/>
                  <a:gd name="connsiteY1" fmla="*/ 23049 h 26623"/>
                  <a:gd name="connsiteX2" fmla="*/ 27008 w 26623"/>
                  <a:gd name="connsiteY2" fmla="*/ 13637 h 26623"/>
                  <a:gd name="connsiteX3" fmla="*/ 23109 w 26623"/>
                  <a:gd name="connsiteY3" fmla="*/ 4224 h 26623"/>
                  <a:gd name="connsiteX4" fmla="*/ 13697 w 26623"/>
                  <a:gd name="connsiteY4" fmla="*/ 325 h 26623"/>
                  <a:gd name="connsiteX5" fmla="*/ 4284 w 26623"/>
                  <a:gd name="connsiteY5" fmla="*/ 4224 h 26623"/>
                  <a:gd name="connsiteX6" fmla="*/ 385 w 26623"/>
                  <a:gd name="connsiteY6" fmla="*/ 13637 h 26623"/>
                  <a:gd name="connsiteX7" fmla="*/ 4284 w 26623"/>
                  <a:gd name="connsiteY7" fmla="*/ 23049 h 26623"/>
                  <a:gd name="connsiteX8" fmla="*/ 13697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7" y="26948"/>
                    </a:moveTo>
                    <a:cubicBezTo>
                      <a:pt x="17227" y="26948"/>
                      <a:pt x="20613" y="25546"/>
                      <a:pt x="23109" y="23049"/>
                    </a:cubicBezTo>
                    <a:cubicBezTo>
                      <a:pt x="25606" y="20553"/>
                      <a:pt x="27008" y="17167"/>
                      <a:pt x="27008" y="13637"/>
                    </a:cubicBezTo>
                    <a:cubicBezTo>
                      <a:pt x="27008" y="10106"/>
                      <a:pt x="25606" y="6720"/>
                      <a:pt x="23109" y="4224"/>
                    </a:cubicBezTo>
                    <a:cubicBezTo>
                      <a:pt x="20613" y="1728"/>
                      <a:pt x="17227" y="325"/>
                      <a:pt x="13697" y="325"/>
                    </a:cubicBezTo>
                    <a:cubicBezTo>
                      <a:pt x="10166" y="325"/>
                      <a:pt x="6780" y="1728"/>
                      <a:pt x="4284" y="4224"/>
                    </a:cubicBezTo>
                    <a:cubicBezTo>
                      <a:pt x="1788" y="6720"/>
                      <a:pt x="385" y="10106"/>
                      <a:pt x="385" y="13637"/>
                    </a:cubicBezTo>
                    <a:cubicBezTo>
                      <a:pt x="385" y="17167"/>
                      <a:pt x="1788" y="20553"/>
                      <a:pt x="4284" y="23049"/>
                    </a:cubicBezTo>
                    <a:cubicBezTo>
                      <a:pt x="6780" y="25546"/>
                      <a:pt x="10166" y="26948"/>
                      <a:pt x="13697" y="269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50" name="任意多边形: 形状 69449">
                <a:extLst>
                  <a:ext uri="{FF2B5EF4-FFF2-40B4-BE49-F238E27FC236}">
                    <a16:creationId xmlns:a16="http://schemas.microsoft.com/office/drawing/2014/main" id="{8D69905F-5409-289E-1096-DFDD2D49512B}"/>
                  </a:ext>
                </a:extLst>
              </p:cNvPr>
              <p:cNvSpPr/>
              <p:nvPr/>
            </p:nvSpPr>
            <p:spPr>
              <a:xfrm>
                <a:off x="4675391" y="1947903"/>
                <a:ext cx="26623" cy="26623"/>
              </a:xfrm>
              <a:custGeom>
                <a:avLst/>
                <a:gdLst>
                  <a:gd name="connsiteX0" fmla="*/ 13625 w 26623"/>
                  <a:gd name="connsiteY0" fmla="*/ 26788 h 26623"/>
                  <a:gd name="connsiteX1" fmla="*/ 23038 w 26623"/>
                  <a:gd name="connsiteY1" fmla="*/ 22889 h 26623"/>
                  <a:gd name="connsiteX2" fmla="*/ 26937 w 26623"/>
                  <a:gd name="connsiteY2" fmla="*/ 13476 h 26623"/>
                  <a:gd name="connsiteX3" fmla="*/ 23038 w 26623"/>
                  <a:gd name="connsiteY3" fmla="*/ 4064 h 26623"/>
                  <a:gd name="connsiteX4" fmla="*/ 13625 w 26623"/>
                  <a:gd name="connsiteY4" fmla="*/ 165 h 26623"/>
                  <a:gd name="connsiteX5" fmla="*/ 4213 w 26623"/>
                  <a:gd name="connsiteY5" fmla="*/ 4064 h 26623"/>
                  <a:gd name="connsiteX6" fmla="*/ 314 w 26623"/>
                  <a:gd name="connsiteY6" fmla="*/ 13476 h 26623"/>
                  <a:gd name="connsiteX7" fmla="*/ 4213 w 26623"/>
                  <a:gd name="connsiteY7" fmla="*/ 22889 h 26623"/>
                  <a:gd name="connsiteX8" fmla="*/ 13625 w 26623"/>
                  <a:gd name="connsiteY8" fmla="*/ 267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5" y="26788"/>
                    </a:moveTo>
                    <a:cubicBezTo>
                      <a:pt x="17156" y="26788"/>
                      <a:pt x="20542" y="25385"/>
                      <a:pt x="23038" y="22889"/>
                    </a:cubicBezTo>
                    <a:cubicBezTo>
                      <a:pt x="25534" y="20393"/>
                      <a:pt x="26937" y="17007"/>
                      <a:pt x="26937" y="13476"/>
                    </a:cubicBezTo>
                    <a:cubicBezTo>
                      <a:pt x="26937" y="9946"/>
                      <a:pt x="25534" y="6560"/>
                      <a:pt x="23038" y="4064"/>
                    </a:cubicBezTo>
                    <a:cubicBezTo>
                      <a:pt x="20542" y="1567"/>
                      <a:pt x="17156" y="165"/>
                      <a:pt x="13625" y="165"/>
                    </a:cubicBezTo>
                    <a:cubicBezTo>
                      <a:pt x="10095" y="165"/>
                      <a:pt x="6709" y="1567"/>
                      <a:pt x="4213" y="4064"/>
                    </a:cubicBezTo>
                    <a:cubicBezTo>
                      <a:pt x="1716" y="6560"/>
                      <a:pt x="314" y="9946"/>
                      <a:pt x="314" y="13476"/>
                    </a:cubicBezTo>
                    <a:cubicBezTo>
                      <a:pt x="314" y="17007"/>
                      <a:pt x="1716" y="20393"/>
                      <a:pt x="4213" y="22889"/>
                    </a:cubicBezTo>
                    <a:cubicBezTo>
                      <a:pt x="6709" y="25385"/>
                      <a:pt x="10095" y="26788"/>
                      <a:pt x="13625" y="267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51" name="任意多边形: 形状 69450">
                <a:extLst>
                  <a:ext uri="{FF2B5EF4-FFF2-40B4-BE49-F238E27FC236}">
                    <a16:creationId xmlns:a16="http://schemas.microsoft.com/office/drawing/2014/main" id="{5B9A75F2-D8C5-84AA-948F-455E243F9966}"/>
                  </a:ext>
                </a:extLst>
              </p:cNvPr>
              <p:cNvSpPr/>
              <p:nvPr/>
            </p:nvSpPr>
            <p:spPr>
              <a:xfrm>
                <a:off x="7201114" y="2963551"/>
                <a:ext cx="26623" cy="26623"/>
              </a:xfrm>
              <a:custGeom>
                <a:avLst/>
                <a:gdLst>
                  <a:gd name="connsiteX0" fmla="*/ 13838 w 26623"/>
                  <a:gd name="connsiteY0" fmla="*/ 26873 h 26623"/>
                  <a:gd name="connsiteX1" fmla="*/ 23250 w 26623"/>
                  <a:gd name="connsiteY1" fmla="*/ 22974 h 26623"/>
                  <a:gd name="connsiteX2" fmla="*/ 27149 w 26623"/>
                  <a:gd name="connsiteY2" fmla="*/ 13562 h 26623"/>
                  <a:gd name="connsiteX3" fmla="*/ 23250 w 26623"/>
                  <a:gd name="connsiteY3" fmla="*/ 4149 h 26623"/>
                  <a:gd name="connsiteX4" fmla="*/ 13838 w 26623"/>
                  <a:gd name="connsiteY4" fmla="*/ 250 h 26623"/>
                  <a:gd name="connsiteX5" fmla="*/ 4425 w 26623"/>
                  <a:gd name="connsiteY5" fmla="*/ 4149 h 26623"/>
                  <a:gd name="connsiteX6" fmla="*/ 526 w 26623"/>
                  <a:gd name="connsiteY6" fmla="*/ 13562 h 26623"/>
                  <a:gd name="connsiteX7" fmla="*/ 4425 w 26623"/>
                  <a:gd name="connsiteY7" fmla="*/ 22974 h 26623"/>
                  <a:gd name="connsiteX8" fmla="*/ 13838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6873"/>
                    </a:moveTo>
                    <a:cubicBezTo>
                      <a:pt x="17368" y="26873"/>
                      <a:pt x="20754" y="25471"/>
                      <a:pt x="23250" y="22974"/>
                    </a:cubicBezTo>
                    <a:cubicBezTo>
                      <a:pt x="25747" y="20478"/>
                      <a:pt x="27149" y="17092"/>
                      <a:pt x="27149" y="13562"/>
                    </a:cubicBezTo>
                    <a:cubicBezTo>
                      <a:pt x="27149" y="10031"/>
                      <a:pt x="25747" y="6645"/>
                      <a:pt x="23250" y="4149"/>
                    </a:cubicBezTo>
                    <a:cubicBezTo>
                      <a:pt x="20754" y="1653"/>
                      <a:pt x="17368" y="250"/>
                      <a:pt x="13838" y="250"/>
                    </a:cubicBezTo>
                    <a:cubicBezTo>
                      <a:pt x="10307" y="250"/>
                      <a:pt x="6921" y="1653"/>
                      <a:pt x="4425" y="4149"/>
                    </a:cubicBezTo>
                    <a:cubicBezTo>
                      <a:pt x="1929" y="6645"/>
                      <a:pt x="526" y="10031"/>
                      <a:pt x="526" y="13562"/>
                    </a:cubicBezTo>
                    <a:cubicBezTo>
                      <a:pt x="526" y="17092"/>
                      <a:pt x="1929" y="20478"/>
                      <a:pt x="4425" y="22974"/>
                    </a:cubicBezTo>
                    <a:cubicBezTo>
                      <a:pt x="6921" y="25471"/>
                      <a:pt x="10307" y="26873"/>
                      <a:pt x="13838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52" name="任意多边形: 形状 69451">
                <a:extLst>
                  <a:ext uri="{FF2B5EF4-FFF2-40B4-BE49-F238E27FC236}">
                    <a16:creationId xmlns:a16="http://schemas.microsoft.com/office/drawing/2014/main" id="{0547BF73-D904-E203-B656-65EEB6A2F317}"/>
                  </a:ext>
                </a:extLst>
              </p:cNvPr>
              <p:cNvSpPr/>
              <p:nvPr/>
            </p:nvSpPr>
            <p:spPr>
              <a:xfrm>
                <a:off x="4242590" y="3343113"/>
                <a:ext cx="26623" cy="26623"/>
              </a:xfrm>
              <a:custGeom>
                <a:avLst/>
                <a:gdLst>
                  <a:gd name="connsiteX0" fmla="*/ 13589 w 26623"/>
                  <a:gd name="connsiteY0" fmla="*/ 26905 h 26623"/>
                  <a:gd name="connsiteX1" fmla="*/ 23002 w 26623"/>
                  <a:gd name="connsiteY1" fmla="*/ 23006 h 26623"/>
                  <a:gd name="connsiteX2" fmla="*/ 26901 w 26623"/>
                  <a:gd name="connsiteY2" fmla="*/ 13593 h 26623"/>
                  <a:gd name="connsiteX3" fmla="*/ 23002 w 26623"/>
                  <a:gd name="connsiteY3" fmla="*/ 4181 h 26623"/>
                  <a:gd name="connsiteX4" fmla="*/ 13589 w 26623"/>
                  <a:gd name="connsiteY4" fmla="*/ 282 h 26623"/>
                  <a:gd name="connsiteX5" fmla="*/ 4176 w 26623"/>
                  <a:gd name="connsiteY5" fmla="*/ 4181 h 26623"/>
                  <a:gd name="connsiteX6" fmla="*/ 277 w 26623"/>
                  <a:gd name="connsiteY6" fmla="*/ 13593 h 26623"/>
                  <a:gd name="connsiteX7" fmla="*/ 4176 w 26623"/>
                  <a:gd name="connsiteY7" fmla="*/ 23006 h 26623"/>
                  <a:gd name="connsiteX8" fmla="*/ 13589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9" y="26905"/>
                    </a:moveTo>
                    <a:cubicBezTo>
                      <a:pt x="17119" y="26905"/>
                      <a:pt x="20505" y="25502"/>
                      <a:pt x="23002" y="23006"/>
                    </a:cubicBezTo>
                    <a:cubicBezTo>
                      <a:pt x="25498" y="20510"/>
                      <a:pt x="26901" y="17124"/>
                      <a:pt x="26901" y="13593"/>
                    </a:cubicBezTo>
                    <a:cubicBezTo>
                      <a:pt x="26901" y="10063"/>
                      <a:pt x="25498" y="6677"/>
                      <a:pt x="23002" y="4181"/>
                    </a:cubicBezTo>
                    <a:cubicBezTo>
                      <a:pt x="20505" y="1684"/>
                      <a:pt x="17119" y="282"/>
                      <a:pt x="13589" y="282"/>
                    </a:cubicBezTo>
                    <a:cubicBezTo>
                      <a:pt x="10059" y="282"/>
                      <a:pt x="6673" y="1684"/>
                      <a:pt x="4176" y="4181"/>
                    </a:cubicBezTo>
                    <a:cubicBezTo>
                      <a:pt x="1680" y="6677"/>
                      <a:pt x="277" y="10063"/>
                      <a:pt x="277" y="13593"/>
                    </a:cubicBezTo>
                    <a:cubicBezTo>
                      <a:pt x="277" y="17124"/>
                      <a:pt x="1680" y="20510"/>
                      <a:pt x="4176" y="23006"/>
                    </a:cubicBezTo>
                    <a:cubicBezTo>
                      <a:pt x="6673" y="25502"/>
                      <a:pt x="10059" y="26905"/>
                      <a:pt x="13589" y="269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53" name="任意多边形: 形状 69452">
                <a:extLst>
                  <a:ext uri="{FF2B5EF4-FFF2-40B4-BE49-F238E27FC236}">
                    <a16:creationId xmlns:a16="http://schemas.microsoft.com/office/drawing/2014/main" id="{EA9C46C6-FBC7-81C9-1DF0-02C75358A22C}"/>
                  </a:ext>
                </a:extLst>
              </p:cNvPr>
              <p:cNvSpPr/>
              <p:nvPr/>
            </p:nvSpPr>
            <p:spPr>
              <a:xfrm>
                <a:off x="6895611" y="3235114"/>
                <a:ext cx="26623" cy="26623"/>
              </a:xfrm>
              <a:custGeom>
                <a:avLst/>
                <a:gdLst>
                  <a:gd name="connsiteX0" fmla="*/ 13812 w 26623"/>
                  <a:gd name="connsiteY0" fmla="*/ 26896 h 26623"/>
                  <a:gd name="connsiteX1" fmla="*/ 23225 w 26623"/>
                  <a:gd name="connsiteY1" fmla="*/ 22997 h 26623"/>
                  <a:gd name="connsiteX2" fmla="*/ 27123 w 26623"/>
                  <a:gd name="connsiteY2" fmla="*/ 13584 h 26623"/>
                  <a:gd name="connsiteX3" fmla="*/ 23225 w 26623"/>
                  <a:gd name="connsiteY3" fmla="*/ 4172 h 26623"/>
                  <a:gd name="connsiteX4" fmla="*/ 13812 w 26623"/>
                  <a:gd name="connsiteY4" fmla="*/ 273 h 26623"/>
                  <a:gd name="connsiteX5" fmla="*/ 4399 w 26623"/>
                  <a:gd name="connsiteY5" fmla="*/ 4172 h 26623"/>
                  <a:gd name="connsiteX6" fmla="*/ 500 w 26623"/>
                  <a:gd name="connsiteY6" fmla="*/ 13584 h 26623"/>
                  <a:gd name="connsiteX7" fmla="*/ 4399 w 26623"/>
                  <a:gd name="connsiteY7" fmla="*/ 22997 h 26623"/>
                  <a:gd name="connsiteX8" fmla="*/ 13812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896"/>
                    </a:moveTo>
                    <a:cubicBezTo>
                      <a:pt x="17342" y="26896"/>
                      <a:pt x="20728" y="25493"/>
                      <a:pt x="23225" y="22997"/>
                    </a:cubicBezTo>
                    <a:cubicBezTo>
                      <a:pt x="25721" y="20501"/>
                      <a:pt x="27123" y="17115"/>
                      <a:pt x="27123" y="13584"/>
                    </a:cubicBezTo>
                    <a:cubicBezTo>
                      <a:pt x="27123" y="10054"/>
                      <a:pt x="25721" y="6668"/>
                      <a:pt x="23225" y="4172"/>
                    </a:cubicBezTo>
                    <a:cubicBezTo>
                      <a:pt x="20728" y="1675"/>
                      <a:pt x="17342" y="273"/>
                      <a:pt x="13812" y="273"/>
                    </a:cubicBezTo>
                    <a:cubicBezTo>
                      <a:pt x="10282" y="273"/>
                      <a:pt x="6895" y="1675"/>
                      <a:pt x="4399" y="4172"/>
                    </a:cubicBezTo>
                    <a:cubicBezTo>
                      <a:pt x="1903" y="6668"/>
                      <a:pt x="500" y="10054"/>
                      <a:pt x="500" y="13584"/>
                    </a:cubicBezTo>
                    <a:cubicBezTo>
                      <a:pt x="500" y="17115"/>
                      <a:pt x="1903" y="20501"/>
                      <a:pt x="4399" y="22997"/>
                    </a:cubicBezTo>
                    <a:cubicBezTo>
                      <a:pt x="6895" y="25493"/>
                      <a:pt x="10282" y="26896"/>
                      <a:pt x="13812" y="2689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54" name="任意多边形: 形状 69453">
                <a:extLst>
                  <a:ext uri="{FF2B5EF4-FFF2-40B4-BE49-F238E27FC236}">
                    <a16:creationId xmlns:a16="http://schemas.microsoft.com/office/drawing/2014/main" id="{6EF5DAA4-DEC6-928F-7174-A279384D2BF7}"/>
                  </a:ext>
                </a:extLst>
              </p:cNvPr>
              <p:cNvSpPr/>
              <p:nvPr/>
            </p:nvSpPr>
            <p:spPr>
              <a:xfrm>
                <a:off x="4299540" y="3697957"/>
                <a:ext cx="26623" cy="26623"/>
              </a:xfrm>
              <a:custGeom>
                <a:avLst/>
                <a:gdLst>
                  <a:gd name="connsiteX0" fmla="*/ 13594 w 26623"/>
                  <a:gd name="connsiteY0" fmla="*/ 26935 h 26623"/>
                  <a:gd name="connsiteX1" fmla="*/ 23007 w 26623"/>
                  <a:gd name="connsiteY1" fmla="*/ 23036 h 26623"/>
                  <a:gd name="connsiteX2" fmla="*/ 26905 w 26623"/>
                  <a:gd name="connsiteY2" fmla="*/ 13623 h 26623"/>
                  <a:gd name="connsiteX3" fmla="*/ 23007 w 26623"/>
                  <a:gd name="connsiteY3" fmla="*/ 4211 h 26623"/>
                  <a:gd name="connsiteX4" fmla="*/ 13594 w 26623"/>
                  <a:gd name="connsiteY4" fmla="*/ 312 h 26623"/>
                  <a:gd name="connsiteX5" fmla="*/ 4181 w 26623"/>
                  <a:gd name="connsiteY5" fmla="*/ 4211 h 26623"/>
                  <a:gd name="connsiteX6" fmla="*/ 282 w 26623"/>
                  <a:gd name="connsiteY6" fmla="*/ 13623 h 26623"/>
                  <a:gd name="connsiteX7" fmla="*/ 4181 w 26623"/>
                  <a:gd name="connsiteY7" fmla="*/ 23036 h 26623"/>
                  <a:gd name="connsiteX8" fmla="*/ 13594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4" y="26935"/>
                    </a:moveTo>
                    <a:cubicBezTo>
                      <a:pt x="17124" y="26935"/>
                      <a:pt x="20510" y="25532"/>
                      <a:pt x="23007" y="23036"/>
                    </a:cubicBezTo>
                    <a:cubicBezTo>
                      <a:pt x="25503" y="20540"/>
                      <a:pt x="26905" y="17154"/>
                      <a:pt x="26905" y="13623"/>
                    </a:cubicBezTo>
                    <a:cubicBezTo>
                      <a:pt x="26905" y="10093"/>
                      <a:pt x="25503" y="6707"/>
                      <a:pt x="23007" y="4211"/>
                    </a:cubicBezTo>
                    <a:cubicBezTo>
                      <a:pt x="20510" y="1714"/>
                      <a:pt x="17124" y="312"/>
                      <a:pt x="13594" y="312"/>
                    </a:cubicBezTo>
                    <a:cubicBezTo>
                      <a:pt x="10064" y="312"/>
                      <a:pt x="6677" y="1714"/>
                      <a:pt x="4181" y="4211"/>
                    </a:cubicBezTo>
                    <a:cubicBezTo>
                      <a:pt x="1685" y="6707"/>
                      <a:pt x="282" y="10093"/>
                      <a:pt x="282" y="13623"/>
                    </a:cubicBezTo>
                    <a:cubicBezTo>
                      <a:pt x="282" y="17154"/>
                      <a:pt x="1685" y="20540"/>
                      <a:pt x="4181" y="23036"/>
                    </a:cubicBezTo>
                    <a:cubicBezTo>
                      <a:pt x="6677" y="25532"/>
                      <a:pt x="10064" y="26935"/>
                      <a:pt x="13594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55" name="任意多边形: 形状 69454">
                <a:extLst>
                  <a:ext uri="{FF2B5EF4-FFF2-40B4-BE49-F238E27FC236}">
                    <a16:creationId xmlns:a16="http://schemas.microsoft.com/office/drawing/2014/main" id="{82E42A4C-6DD6-0815-3169-90A8E6BC2CB1}"/>
                  </a:ext>
                </a:extLst>
              </p:cNvPr>
              <p:cNvSpPr/>
              <p:nvPr/>
            </p:nvSpPr>
            <p:spPr>
              <a:xfrm>
                <a:off x="4506874" y="3571053"/>
                <a:ext cx="26623" cy="26623"/>
              </a:xfrm>
              <a:custGeom>
                <a:avLst/>
                <a:gdLst>
                  <a:gd name="connsiteX0" fmla="*/ 13611 w 26623"/>
                  <a:gd name="connsiteY0" fmla="*/ 26924 h 26623"/>
                  <a:gd name="connsiteX1" fmla="*/ 23024 w 26623"/>
                  <a:gd name="connsiteY1" fmla="*/ 23025 h 26623"/>
                  <a:gd name="connsiteX2" fmla="*/ 26923 w 26623"/>
                  <a:gd name="connsiteY2" fmla="*/ 13613 h 26623"/>
                  <a:gd name="connsiteX3" fmla="*/ 23024 w 26623"/>
                  <a:gd name="connsiteY3" fmla="*/ 4200 h 26623"/>
                  <a:gd name="connsiteX4" fmla="*/ 13611 w 26623"/>
                  <a:gd name="connsiteY4" fmla="*/ 301 h 26623"/>
                  <a:gd name="connsiteX5" fmla="*/ 4199 w 26623"/>
                  <a:gd name="connsiteY5" fmla="*/ 4200 h 26623"/>
                  <a:gd name="connsiteX6" fmla="*/ 300 w 26623"/>
                  <a:gd name="connsiteY6" fmla="*/ 13613 h 26623"/>
                  <a:gd name="connsiteX7" fmla="*/ 4199 w 26623"/>
                  <a:gd name="connsiteY7" fmla="*/ 23025 h 26623"/>
                  <a:gd name="connsiteX8" fmla="*/ 13611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1" y="26924"/>
                    </a:moveTo>
                    <a:cubicBezTo>
                      <a:pt x="17142" y="26924"/>
                      <a:pt x="20528" y="25522"/>
                      <a:pt x="23024" y="23025"/>
                    </a:cubicBezTo>
                    <a:cubicBezTo>
                      <a:pt x="25520" y="20529"/>
                      <a:pt x="26923" y="17143"/>
                      <a:pt x="26923" y="13613"/>
                    </a:cubicBezTo>
                    <a:cubicBezTo>
                      <a:pt x="26923" y="10082"/>
                      <a:pt x="25520" y="6696"/>
                      <a:pt x="23024" y="4200"/>
                    </a:cubicBezTo>
                    <a:cubicBezTo>
                      <a:pt x="20528" y="1704"/>
                      <a:pt x="17142" y="301"/>
                      <a:pt x="13611" y="301"/>
                    </a:cubicBezTo>
                    <a:cubicBezTo>
                      <a:pt x="10081" y="301"/>
                      <a:pt x="6695" y="1704"/>
                      <a:pt x="4199" y="4200"/>
                    </a:cubicBezTo>
                    <a:cubicBezTo>
                      <a:pt x="1702" y="6696"/>
                      <a:pt x="300" y="10082"/>
                      <a:pt x="300" y="13613"/>
                    </a:cubicBezTo>
                    <a:cubicBezTo>
                      <a:pt x="300" y="17143"/>
                      <a:pt x="1702" y="20529"/>
                      <a:pt x="4199" y="23025"/>
                    </a:cubicBezTo>
                    <a:cubicBezTo>
                      <a:pt x="6695" y="25522"/>
                      <a:pt x="10081" y="26924"/>
                      <a:pt x="13611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56" name="任意多边形: 形状 69455">
                <a:extLst>
                  <a:ext uri="{FF2B5EF4-FFF2-40B4-BE49-F238E27FC236}">
                    <a16:creationId xmlns:a16="http://schemas.microsoft.com/office/drawing/2014/main" id="{79AD4145-215C-3153-BD35-BCCD6090AE24}"/>
                  </a:ext>
                </a:extLst>
              </p:cNvPr>
              <p:cNvSpPr/>
              <p:nvPr/>
            </p:nvSpPr>
            <p:spPr>
              <a:xfrm>
                <a:off x="4308936" y="1966679"/>
                <a:ext cx="26623" cy="26623"/>
              </a:xfrm>
              <a:custGeom>
                <a:avLst/>
                <a:gdLst>
                  <a:gd name="connsiteX0" fmla="*/ 13595 w 26623"/>
                  <a:gd name="connsiteY0" fmla="*/ 26789 h 26623"/>
                  <a:gd name="connsiteX1" fmla="*/ 23007 w 26623"/>
                  <a:gd name="connsiteY1" fmla="*/ 22891 h 26623"/>
                  <a:gd name="connsiteX2" fmla="*/ 26906 w 26623"/>
                  <a:gd name="connsiteY2" fmla="*/ 13478 h 26623"/>
                  <a:gd name="connsiteX3" fmla="*/ 23007 w 26623"/>
                  <a:gd name="connsiteY3" fmla="*/ 4065 h 26623"/>
                  <a:gd name="connsiteX4" fmla="*/ 13595 w 26623"/>
                  <a:gd name="connsiteY4" fmla="*/ 166 h 26623"/>
                  <a:gd name="connsiteX5" fmla="*/ 4182 w 26623"/>
                  <a:gd name="connsiteY5" fmla="*/ 4065 h 26623"/>
                  <a:gd name="connsiteX6" fmla="*/ 283 w 26623"/>
                  <a:gd name="connsiteY6" fmla="*/ 13478 h 26623"/>
                  <a:gd name="connsiteX7" fmla="*/ 4182 w 26623"/>
                  <a:gd name="connsiteY7" fmla="*/ 22891 h 26623"/>
                  <a:gd name="connsiteX8" fmla="*/ 13595 w 26623"/>
                  <a:gd name="connsiteY8" fmla="*/ 267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5" y="26789"/>
                    </a:moveTo>
                    <a:cubicBezTo>
                      <a:pt x="17125" y="26789"/>
                      <a:pt x="20511" y="25387"/>
                      <a:pt x="23007" y="22891"/>
                    </a:cubicBezTo>
                    <a:cubicBezTo>
                      <a:pt x="25504" y="20394"/>
                      <a:pt x="26906" y="17008"/>
                      <a:pt x="26906" y="13478"/>
                    </a:cubicBezTo>
                    <a:cubicBezTo>
                      <a:pt x="26906" y="9948"/>
                      <a:pt x="25504" y="6561"/>
                      <a:pt x="23007" y="4065"/>
                    </a:cubicBezTo>
                    <a:cubicBezTo>
                      <a:pt x="20511" y="1569"/>
                      <a:pt x="17125" y="166"/>
                      <a:pt x="13595" y="166"/>
                    </a:cubicBezTo>
                    <a:cubicBezTo>
                      <a:pt x="10064" y="166"/>
                      <a:pt x="6678" y="1569"/>
                      <a:pt x="4182" y="4065"/>
                    </a:cubicBezTo>
                    <a:cubicBezTo>
                      <a:pt x="1686" y="6561"/>
                      <a:pt x="283" y="9948"/>
                      <a:pt x="283" y="13478"/>
                    </a:cubicBezTo>
                    <a:cubicBezTo>
                      <a:pt x="283" y="17008"/>
                      <a:pt x="1686" y="20394"/>
                      <a:pt x="4182" y="22891"/>
                    </a:cubicBezTo>
                    <a:cubicBezTo>
                      <a:pt x="6678" y="25387"/>
                      <a:pt x="10064" y="26789"/>
                      <a:pt x="13595" y="267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57" name="任意多边形: 形状 69456">
                <a:extLst>
                  <a:ext uri="{FF2B5EF4-FFF2-40B4-BE49-F238E27FC236}">
                    <a16:creationId xmlns:a16="http://schemas.microsoft.com/office/drawing/2014/main" id="{D0E07FBA-0D97-BF76-FF3A-767CC50A39DB}"/>
                  </a:ext>
                </a:extLst>
              </p:cNvPr>
              <p:cNvSpPr/>
              <p:nvPr/>
            </p:nvSpPr>
            <p:spPr>
              <a:xfrm>
                <a:off x="5461253" y="2980395"/>
                <a:ext cx="26623" cy="26623"/>
              </a:xfrm>
              <a:custGeom>
                <a:avLst/>
                <a:gdLst>
                  <a:gd name="connsiteX0" fmla="*/ 13691 w 26623"/>
                  <a:gd name="connsiteY0" fmla="*/ 26875 h 26623"/>
                  <a:gd name="connsiteX1" fmla="*/ 23104 w 26623"/>
                  <a:gd name="connsiteY1" fmla="*/ 22976 h 26623"/>
                  <a:gd name="connsiteX2" fmla="*/ 27003 w 26623"/>
                  <a:gd name="connsiteY2" fmla="*/ 13563 h 26623"/>
                  <a:gd name="connsiteX3" fmla="*/ 23104 w 26623"/>
                  <a:gd name="connsiteY3" fmla="*/ 4150 h 26623"/>
                  <a:gd name="connsiteX4" fmla="*/ 13691 w 26623"/>
                  <a:gd name="connsiteY4" fmla="*/ 251 h 26623"/>
                  <a:gd name="connsiteX5" fmla="*/ 4279 w 26623"/>
                  <a:gd name="connsiteY5" fmla="*/ 4150 h 26623"/>
                  <a:gd name="connsiteX6" fmla="*/ 380 w 26623"/>
                  <a:gd name="connsiteY6" fmla="*/ 13563 h 26623"/>
                  <a:gd name="connsiteX7" fmla="*/ 4279 w 26623"/>
                  <a:gd name="connsiteY7" fmla="*/ 22976 h 26623"/>
                  <a:gd name="connsiteX8" fmla="*/ 13691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1" y="26875"/>
                    </a:moveTo>
                    <a:cubicBezTo>
                      <a:pt x="17222" y="26875"/>
                      <a:pt x="20608" y="25472"/>
                      <a:pt x="23104" y="22976"/>
                    </a:cubicBezTo>
                    <a:cubicBezTo>
                      <a:pt x="25600" y="20479"/>
                      <a:pt x="27003" y="17093"/>
                      <a:pt x="27003" y="13563"/>
                    </a:cubicBezTo>
                    <a:cubicBezTo>
                      <a:pt x="27003" y="10033"/>
                      <a:pt x="25600" y="6647"/>
                      <a:pt x="23104" y="4150"/>
                    </a:cubicBezTo>
                    <a:cubicBezTo>
                      <a:pt x="20608" y="1654"/>
                      <a:pt x="17222" y="251"/>
                      <a:pt x="13691" y="251"/>
                    </a:cubicBezTo>
                    <a:cubicBezTo>
                      <a:pt x="10161" y="251"/>
                      <a:pt x="6775" y="1654"/>
                      <a:pt x="4279" y="4150"/>
                    </a:cubicBezTo>
                    <a:cubicBezTo>
                      <a:pt x="1782" y="6647"/>
                      <a:pt x="380" y="10033"/>
                      <a:pt x="380" y="13563"/>
                    </a:cubicBezTo>
                    <a:cubicBezTo>
                      <a:pt x="380" y="17093"/>
                      <a:pt x="1782" y="20479"/>
                      <a:pt x="4279" y="22976"/>
                    </a:cubicBezTo>
                    <a:cubicBezTo>
                      <a:pt x="6775" y="25472"/>
                      <a:pt x="10161" y="26875"/>
                      <a:pt x="13691" y="268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58" name="任意多边形: 形状 69457">
                <a:extLst>
                  <a:ext uri="{FF2B5EF4-FFF2-40B4-BE49-F238E27FC236}">
                    <a16:creationId xmlns:a16="http://schemas.microsoft.com/office/drawing/2014/main" id="{75A0D7E1-ACFA-0749-8656-A20ACD571E69}"/>
                  </a:ext>
                </a:extLst>
              </p:cNvPr>
              <p:cNvSpPr/>
              <p:nvPr/>
            </p:nvSpPr>
            <p:spPr>
              <a:xfrm>
                <a:off x="6098913" y="3764274"/>
                <a:ext cx="26623" cy="26623"/>
              </a:xfrm>
              <a:custGeom>
                <a:avLst/>
                <a:gdLst>
                  <a:gd name="connsiteX0" fmla="*/ 13745 w 26623"/>
                  <a:gd name="connsiteY0" fmla="*/ 26940 h 26623"/>
                  <a:gd name="connsiteX1" fmla="*/ 23158 w 26623"/>
                  <a:gd name="connsiteY1" fmla="*/ 23042 h 26623"/>
                  <a:gd name="connsiteX2" fmla="*/ 27057 w 26623"/>
                  <a:gd name="connsiteY2" fmla="*/ 13629 h 26623"/>
                  <a:gd name="connsiteX3" fmla="*/ 23158 w 26623"/>
                  <a:gd name="connsiteY3" fmla="*/ 4216 h 26623"/>
                  <a:gd name="connsiteX4" fmla="*/ 13745 w 26623"/>
                  <a:gd name="connsiteY4" fmla="*/ 317 h 26623"/>
                  <a:gd name="connsiteX5" fmla="*/ 4332 w 26623"/>
                  <a:gd name="connsiteY5" fmla="*/ 4216 h 26623"/>
                  <a:gd name="connsiteX6" fmla="*/ 433 w 26623"/>
                  <a:gd name="connsiteY6" fmla="*/ 13629 h 26623"/>
                  <a:gd name="connsiteX7" fmla="*/ 4332 w 26623"/>
                  <a:gd name="connsiteY7" fmla="*/ 23042 h 26623"/>
                  <a:gd name="connsiteX8" fmla="*/ 13745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6940"/>
                    </a:moveTo>
                    <a:cubicBezTo>
                      <a:pt x="17275" y="26940"/>
                      <a:pt x="20661" y="25538"/>
                      <a:pt x="23158" y="23042"/>
                    </a:cubicBezTo>
                    <a:cubicBezTo>
                      <a:pt x="25654" y="20545"/>
                      <a:pt x="27057" y="17159"/>
                      <a:pt x="27057" y="13629"/>
                    </a:cubicBezTo>
                    <a:cubicBezTo>
                      <a:pt x="27057" y="10099"/>
                      <a:pt x="25654" y="6712"/>
                      <a:pt x="23158" y="4216"/>
                    </a:cubicBezTo>
                    <a:cubicBezTo>
                      <a:pt x="20661" y="1720"/>
                      <a:pt x="17275" y="317"/>
                      <a:pt x="13745" y="317"/>
                    </a:cubicBezTo>
                    <a:cubicBezTo>
                      <a:pt x="10215" y="317"/>
                      <a:pt x="6829" y="1720"/>
                      <a:pt x="4332" y="4216"/>
                    </a:cubicBezTo>
                    <a:cubicBezTo>
                      <a:pt x="1836" y="6712"/>
                      <a:pt x="433" y="10099"/>
                      <a:pt x="433" y="13629"/>
                    </a:cubicBezTo>
                    <a:cubicBezTo>
                      <a:pt x="433" y="17159"/>
                      <a:pt x="1836" y="20545"/>
                      <a:pt x="4332" y="23042"/>
                    </a:cubicBezTo>
                    <a:cubicBezTo>
                      <a:pt x="6829" y="25538"/>
                      <a:pt x="10215" y="26940"/>
                      <a:pt x="13745" y="269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59" name="任意多边形: 形状 69458">
                <a:extLst>
                  <a:ext uri="{FF2B5EF4-FFF2-40B4-BE49-F238E27FC236}">
                    <a16:creationId xmlns:a16="http://schemas.microsoft.com/office/drawing/2014/main" id="{CA303BF8-4D0F-27E2-7F12-7F91D9283451}"/>
                  </a:ext>
                </a:extLst>
              </p:cNvPr>
              <p:cNvSpPr/>
              <p:nvPr/>
            </p:nvSpPr>
            <p:spPr>
              <a:xfrm>
                <a:off x="4325045" y="3817309"/>
                <a:ext cx="26623" cy="26623"/>
              </a:xfrm>
              <a:custGeom>
                <a:avLst/>
                <a:gdLst>
                  <a:gd name="connsiteX0" fmla="*/ 13596 w 26623"/>
                  <a:gd name="connsiteY0" fmla="*/ 26945 h 26623"/>
                  <a:gd name="connsiteX1" fmla="*/ 23009 w 26623"/>
                  <a:gd name="connsiteY1" fmla="*/ 23046 h 26623"/>
                  <a:gd name="connsiteX2" fmla="*/ 26908 w 26623"/>
                  <a:gd name="connsiteY2" fmla="*/ 13633 h 26623"/>
                  <a:gd name="connsiteX3" fmla="*/ 23009 w 26623"/>
                  <a:gd name="connsiteY3" fmla="*/ 4221 h 26623"/>
                  <a:gd name="connsiteX4" fmla="*/ 13596 w 26623"/>
                  <a:gd name="connsiteY4" fmla="*/ 322 h 26623"/>
                  <a:gd name="connsiteX5" fmla="*/ 4183 w 26623"/>
                  <a:gd name="connsiteY5" fmla="*/ 4221 h 26623"/>
                  <a:gd name="connsiteX6" fmla="*/ 284 w 26623"/>
                  <a:gd name="connsiteY6" fmla="*/ 13633 h 26623"/>
                  <a:gd name="connsiteX7" fmla="*/ 4183 w 26623"/>
                  <a:gd name="connsiteY7" fmla="*/ 23046 h 26623"/>
                  <a:gd name="connsiteX8" fmla="*/ 13596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6" y="26945"/>
                    </a:moveTo>
                    <a:cubicBezTo>
                      <a:pt x="17126" y="26945"/>
                      <a:pt x="20512" y="25542"/>
                      <a:pt x="23009" y="23046"/>
                    </a:cubicBezTo>
                    <a:cubicBezTo>
                      <a:pt x="25505" y="20550"/>
                      <a:pt x="26908" y="17164"/>
                      <a:pt x="26908" y="13633"/>
                    </a:cubicBezTo>
                    <a:cubicBezTo>
                      <a:pt x="26908" y="10103"/>
                      <a:pt x="25505" y="6717"/>
                      <a:pt x="23009" y="4221"/>
                    </a:cubicBezTo>
                    <a:cubicBezTo>
                      <a:pt x="20512" y="1724"/>
                      <a:pt x="17126" y="322"/>
                      <a:pt x="13596" y="322"/>
                    </a:cubicBezTo>
                    <a:cubicBezTo>
                      <a:pt x="10066" y="322"/>
                      <a:pt x="6680" y="1724"/>
                      <a:pt x="4183" y="4221"/>
                    </a:cubicBezTo>
                    <a:cubicBezTo>
                      <a:pt x="1687" y="6717"/>
                      <a:pt x="284" y="10103"/>
                      <a:pt x="284" y="13633"/>
                    </a:cubicBezTo>
                    <a:cubicBezTo>
                      <a:pt x="284" y="17164"/>
                      <a:pt x="1687" y="20550"/>
                      <a:pt x="4183" y="23046"/>
                    </a:cubicBezTo>
                    <a:cubicBezTo>
                      <a:pt x="6680" y="25542"/>
                      <a:pt x="10066" y="26945"/>
                      <a:pt x="13596" y="269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60" name="任意多边形: 形状 69459">
                <a:extLst>
                  <a:ext uri="{FF2B5EF4-FFF2-40B4-BE49-F238E27FC236}">
                    <a16:creationId xmlns:a16="http://schemas.microsoft.com/office/drawing/2014/main" id="{23DA59E2-8B73-9342-E88D-86CB650AE453}"/>
                  </a:ext>
                </a:extLst>
              </p:cNvPr>
              <p:cNvSpPr/>
              <p:nvPr/>
            </p:nvSpPr>
            <p:spPr>
              <a:xfrm>
                <a:off x="6775830" y="3394431"/>
                <a:ext cx="26623" cy="26623"/>
              </a:xfrm>
              <a:custGeom>
                <a:avLst/>
                <a:gdLst>
                  <a:gd name="connsiteX0" fmla="*/ 13802 w 26623"/>
                  <a:gd name="connsiteY0" fmla="*/ 26909 h 26623"/>
                  <a:gd name="connsiteX1" fmla="*/ 23215 w 26623"/>
                  <a:gd name="connsiteY1" fmla="*/ 23011 h 26623"/>
                  <a:gd name="connsiteX2" fmla="*/ 27113 w 26623"/>
                  <a:gd name="connsiteY2" fmla="*/ 13598 h 26623"/>
                  <a:gd name="connsiteX3" fmla="*/ 23215 w 26623"/>
                  <a:gd name="connsiteY3" fmla="*/ 4185 h 26623"/>
                  <a:gd name="connsiteX4" fmla="*/ 13802 w 26623"/>
                  <a:gd name="connsiteY4" fmla="*/ 286 h 26623"/>
                  <a:gd name="connsiteX5" fmla="*/ 4389 w 26623"/>
                  <a:gd name="connsiteY5" fmla="*/ 4185 h 26623"/>
                  <a:gd name="connsiteX6" fmla="*/ 490 w 26623"/>
                  <a:gd name="connsiteY6" fmla="*/ 13598 h 26623"/>
                  <a:gd name="connsiteX7" fmla="*/ 4389 w 26623"/>
                  <a:gd name="connsiteY7" fmla="*/ 23011 h 26623"/>
                  <a:gd name="connsiteX8" fmla="*/ 13802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909"/>
                    </a:moveTo>
                    <a:cubicBezTo>
                      <a:pt x="17332" y="26909"/>
                      <a:pt x="20718" y="25507"/>
                      <a:pt x="23215" y="23011"/>
                    </a:cubicBezTo>
                    <a:cubicBezTo>
                      <a:pt x="25711" y="20514"/>
                      <a:pt x="27113" y="17128"/>
                      <a:pt x="27113" y="13598"/>
                    </a:cubicBezTo>
                    <a:cubicBezTo>
                      <a:pt x="27113" y="10068"/>
                      <a:pt x="25711" y="6681"/>
                      <a:pt x="23215" y="4185"/>
                    </a:cubicBezTo>
                    <a:cubicBezTo>
                      <a:pt x="20718" y="1689"/>
                      <a:pt x="17332" y="286"/>
                      <a:pt x="13802" y="286"/>
                    </a:cubicBezTo>
                    <a:cubicBezTo>
                      <a:pt x="10272" y="286"/>
                      <a:pt x="6885" y="1689"/>
                      <a:pt x="4389" y="4185"/>
                    </a:cubicBezTo>
                    <a:cubicBezTo>
                      <a:pt x="1893" y="6681"/>
                      <a:pt x="490" y="10068"/>
                      <a:pt x="490" y="13598"/>
                    </a:cubicBezTo>
                    <a:cubicBezTo>
                      <a:pt x="490" y="17128"/>
                      <a:pt x="1893" y="20514"/>
                      <a:pt x="4389" y="23011"/>
                    </a:cubicBezTo>
                    <a:cubicBezTo>
                      <a:pt x="6885" y="25507"/>
                      <a:pt x="10272" y="26909"/>
                      <a:pt x="13802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61" name="任意多边形: 形状 69460">
                <a:extLst>
                  <a:ext uri="{FF2B5EF4-FFF2-40B4-BE49-F238E27FC236}">
                    <a16:creationId xmlns:a16="http://schemas.microsoft.com/office/drawing/2014/main" id="{F8347FF0-AFE3-2894-8DAA-A2CBDB23824B}"/>
                  </a:ext>
                </a:extLst>
              </p:cNvPr>
              <p:cNvSpPr/>
              <p:nvPr/>
            </p:nvSpPr>
            <p:spPr>
              <a:xfrm>
                <a:off x="6492734" y="3651672"/>
                <a:ext cx="26623" cy="26623"/>
              </a:xfrm>
              <a:custGeom>
                <a:avLst/>
                <a:gdLst>
                  <a:gd name="connsiteX0" fmla="*/ 13778 w 26623"/>
                  <a:gd name="connsiteY0" fmla="*/ 26931 h 26623"/>
                  <a:gd name="connsiteX1" fmla="*/ 23191 w 26623"/>
                  <a:gd name="connsiteY1" fmla="*/ 23032 h 26623"/>
                  <a:gd name="connsiteX2" fmla="*/ 27090 w 26623"/>
                  <a:gd name="connsiteY2" fmla="*/ 13619 h 26623"/>
                  <a:gd name="connsiteX3" fmla="*/ 23191 w 26623"/>
                  <a:gd name="connsiteY3" fmla="*/ 4207 h 26623"/>
                  <a:gd name="connsiteX4" fmla="*/ 13778 w 26623"/>
                  <a:gd name="connsiteY4" fmla="*/ 308 h 26623"/>
                  <a:gd name="connsiteX5" fmla="*/ 4365 w 26623"/>
                  <a:gd name="connsiteY5" fmla="*/ 4207 h 26623"/>
                  <a:gd name="connsiteX6" fmla="*/ 466 w 26623"/>
                  <a:gd name="connsiteY6" fmla="*/ 13619 h 26623"/>
                  <a:gd name="connsiteX7" fmla="*/ 4365 w 26623"/>
                  <a:gd name="connsiteY7" fmla="*/ 23032 h 26623"/>
                  <a:gd name="connsiteX8" fmla="*/ 13778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8" y="26931"/>
                    </a:moveTo>
                    <a:cubicBezTo>
                      <a:pt x="17308" y="26931"/>
                      <a:pt x="20694" y="25528"/>
                      <a:pt x="23191" y="23032"/>
                    </a:cubicBezTo>
                    <a:cubicBezTo>
                      <a:pt x="25687" y="20536"/>
                      <a:pt x="27090" y="17150"/>
                      <a:pt x="27090" y="13619"/>
                    </a:cubicBezTo>
                    <a:cubicBezTo>
                      <a:pt x="27090" y="10089"/>
                      <a:pt x="25687" y="6703"/>
                      <a:pt x="23191" y="4207"/>
                    </a:cubicBezTo>
                    <a:cubicBezTo>
                      <a:pt x="20694" y="1710"/>
                      <a:pt x="17308" y="308"/>
                      <a:pt x="13778" y="308"/>
                    </a:cubicBezTo>
                    <a:cubicBezTo>
                      <a:pt x="10248" y="308"/>
                      <a:pt x="6862" y="1710"/>
                      <a:pt x="4365" y="4207"/>
                    </a:cubicBezTo>
                    <a:cubicBezTo>
                      <a:pt x="1869" y="6703"/>
                      <a:pt x="466" y="10089"/>
                      <a:pt x="466" y="13619"/>
                    </a:cubicBezTo>
                    <a:cubicBezTo>
                      <a:pt x="466" y="17150"/>
                      <a:pt x="1869" y="20536"/>
                      <a:pt x="4365" y="23032"/>
                    </a:cubicBezTo>
                    <a:cubicBezTo>
                      <a:pt x="6862" y="25528"/>
                      <a:pt x="10248" y="26931"/>
                      <a:pt x="13778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62" name="任意多边形: 形状 69461">
                <a:extLst>
                  <a:ext uri="{FF2B5EF4-FFF2-40B4-BE49-F238E27FC236}">
                    <a16:creationId xmlns:a16="http://schemas.microsoft.com/office/drawing/2014/main" id="{DD6C3AF3-E5E7-071A-AFD1-95315704DE5A}"/>
                  </a:ext>
                </a:extLst>
              </p:cNvPr>
              <p:cNvSpPr/>
              <p:nvPr/>
            </p:nvSpPr>
            <p:spPr>
              <a:xfrm>
                <a:off x="4352610" y="3369703"/>
                <a:ext cx="26623" cy="26623"/>
              </a:xfrm>
              <a:custGeom>
                <a:avLst/>
                <a:gdLst>
                  <a:gd name="connsiteX0" fmla="*/ 13598 w 26623"/>
                  <a:gd name="connsiteY0" fmla="*/ 26907 h 26623"/>
                  <a:gd name="connsiteX1" fmla="*/ 23011 w 26623"/>
                  <a:gd name="connsiteY1" fmla="*/ 23008 h 26623"/>
                  <a:gd name="connsiteX2" fmla="*/ 26910 w 26623"/>
                  <a:gd name="connsiteY2" fmla="*/ 13596 h 26623"/>
                  <a:gd name="connsiteX3" fmla="*/ 23011 w 26623"/>
                  <a:gd name="connsiteY3" fmla="*/ 4183 h 26623"/>
                  <a:gd name="connsiteX4" fmla="*/ 13598 w 26623"/>
                  <a:gd name="connsiteY4" fmla="*/ 284 h 26623"/>
                  <a:gd name="connsiteX5" fmla="*/ 4186 w 26623"/>
                  <a:gd name="connsiteY5" fmla="*/ 4183 h 26623"/>
                  <a:gd name="connsiteX6" fmla="*/ 287 w 26623"/>
                  <a:gd name="connsiteY6" fmla="*/ 13596 h 26623"/>
                  <a:gd name="connsiteX7" fmla="*/ 4186 w 26623"/>
                  <a:gd name="connsiteY7" fmla="*/ 23008 h 26623"/>
                  <a:gd name="connsiteX8" fmla="*/ 13598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8" y="26907"/>
                    </a:moveTo>
                    <a:cubicBezTo>
                      <a:pt x="17129" y="26907"/>
                      <a:pt x="20515" y="25505"/>
                      <a:pt x="23011" y="23008"/>
                    </a:cubicBezTo>
                    <a:cubicBezTo>
                      <a:pt x="25507" y="20512"/>
                      <a:pt x="26910" y="17126"/>
                      <a:pt x="26910" y="13596"/>
                    </a:cubicBezTo>
                    <a:cubicBezTo>
                      <a:pt x="26910" y="10065"/>
                      <a:pt x="25507" y="6679"/>
                      <a:pt x="23011" y="4183"/>
                    </a:cubicBezTo>
                    <a:cubicBezTo>
                      <a:pt x="20515" y="1687"/>
                      <a:pt x="17129" y="284"/>
                      <a:pt x="13598" y="284"/>
                    </a:cubicBezTo>
                    <a:cubicBezTo>
                      <a:pt x="10068" y="284"/>
                      <a:pt x="6682" y="1687"/>
                      <a:pt x="4186" y="4183"/>
                    </a:cubicBezTo>
                    <a:cubicBezTo>
                      <a:pt x="1689" y="6679"/>
                      <a:pt x="287" y="10065"/>
                      <a:pt x="287" y="13596"/>
                    </a:cubicBezTo>
                    <a:cubicBezTo>
                      <a:pt x="287" y="17126"/>
                      <a:pt x="1689" y="20512"/>
                      <a:pt x="4186" y="23008"/>
                    </a:cubicBezTo>
                    <a:cubicBezTo>
                      <a:pt x="6682" y="25505"/>
                      <a:pt x="10068" y="26907"/>
                      <a:pt x="13598" y="269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63" name="任意多边形: 形状 69462">
                <a:extLst>
                  <a:ext uri="{FF2B5EF4-FFF2-40B4-BE49-F238E27FC236}">
                    <a16:creationId xmlns:a16="http://schemas.microsoft.com/office/drawing/2014/main" id="{F7D0745C-08C3-3A78-7424-FA7B2012C272}"/>
                  </a:ext>
                </a:extLst>
              </p:cNvPr>
              <p:cNvSpPr/>
              <p:nvPr/>
            </p:nvSpPr>
            <p:spPr>
              <a:xfrm>
                <a:off x="4641883" y="4075069"/>
                <a:ext cx="26623" cy="26623"/>
              </a:xfrm>
              <a:custGeom>
                <a:avLst/>
                <a:gdLst>
                  <a:gd name="connsiteX0" fmla="*/ 13623 w 26623"/>
                  <a:gd name="connsiteY0" fmla="*/ 26967 h 26623"/>
                  <a:gd name="connsiteX1" fmla="*/ 23035 w 26623"/>
                  <a:gd name="connsiteY1" fmla="*/ 23068 h 26623"/>
                  <a:gd name="connsiteX2" fmla="*/ 26934 w 26623"/>
                  <a:gd name="connsiteY2" fmla="*/ 13655 h 26623"/>
                  <a:gd name="connsiteX3" fmla="*/ 23035 w 26623"/>
                  <a:gd name="connsiteY3" fmla="*/ 4242 h 26623"/>
                  <a:gd name="connsiteX4" fmla="*/ 13623 w 26623"/>
                  <a:gd name="connsiteY4" fmla="*/ 343 h 26623"/>
                  <a:gd name="connsiteX5" fmla="*/ 4210 w 26623"/>
                  <a:gd name="connsiteY5" fmla="*/ 4242 h 26623"/>
                  <a:gd name="connsiteX6" fmla="*/ 311 w 26623"/>
                  <a:gd name="connsiteY6" fmla="*/ 13655 h 26623"/>
                  <a:gd name="connsiteX7" fmla="*/ 4210 w 26623"/>
                  <a:gd name="connsiteY7" fmla="*/ 23068 h 26623"/>
                  <a:gd name="connsiteX8" fmla="*/ 13623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3" y="26967"/>
                    </a:moveTo>
                    <a:cubicBezTo>
                      <a:pt x="17153" y="26967"/>
                      <a:pt x="20539" y="25564"/>
                      <a:pt x="23035" y="23068"/>
                    </a:cubicBezTo>
                    <a:cubicBezTo>
                      <a:pt x="25532" y="20571"/>
                      <a:pt x="26934" y="17185"/>
                      <a:pt x="26934" y="13655"/>
                    </a:cubicBezTo>
                    <a:cubicBezTo>
                      <a:pt x="26934" y="10125"/>
                      <a:pt x="25532" y="6739"/>
                      <a:pt x="23035" y="4242"/>
                    </a:cubicBezTo>
                    <a:cubicBezTo>
                      <a:pt x="20539" y="1746"/>
                      <a:pt x="17153" y="343"/>
                      <a:pt x="13623" y="343"/>
                    </a:cubicBezTo>
                    <a:cubicBezTo>
                      <a:pt x="10092" y="343"/>
                      <a:pt x="6706" y="1746"/>
                      <a:pt x="4210" y="4242"/>
                    </a:cubicBezTo>
                    <a:cubicBezTo>
                      <a:pt x="1714" y="6739"/>
                      <a:pt x="311" y="10125"/>
                      <a:pt x="311" y="13655"/>
                    </a:cubicBezTo>
                    <a:cubicBezTo>
                      <a:pt x="311" y="17185"/>
                      <a:pt x="1714" y="20571"/>
                      <a:pt x="4210" y="23068"/>
                    </a:cubicBezTo>
                    <a:cubicBezTo>
                      <a:pt x="6706" y="25564"/>
                      <a:pt x="10092" y="26967"/>
                      <a:pt x="13623" y="269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64" name="任意多边形: 形状 69463">
                <a:extLst>
                  <a:ext uri="{FF2B5EF4-FFF2-40B4-BE49-F238E27FC236}">
                    <a16:creationId xmlns:a16="http://schemas.microsoft.com/office/drawing/2014/main" id="{643AF0AE-4BA8-ADC4-6478-93558F612131}"/>
                  </a:ext>
                </a:extLst>
              </p:cNvPr>
              <p:cNvSpPr/>
              <p:nvPr/>
            </p:nvSpPr>
            <p:spPr>
              <a:xfrm>
                <a:off x="6208144" y="3634338"/>
                <a:ext cx="26623" cy="26623"/>
              </a:xfrm>
              <a:custGeom>
                <a:avLst/>
                <a:gdLst>
                  <a:gd name="connsiteX0" fmla="*/ 13754 w 26623"/>
                  <a:gd name="connsiteY0" fmla="*/ 26930 h 26623"/>
                  <a:gd name="connsiteX1" fmla="*/ 23167 w 26623"/>
                  <a:gd name="connsiteY1" fmla="*/ 23031 h 26623"/>
                  <a:gd name="connsiteX2" fmla="*/ 27066 w 26623"/>
                  <a:gd name="connsiteY2" fmla="*/ 13618 h 26623"/>
                  <a:gd name="connsiteX3" fmla="*/ 23167 w 26623"/>
                  <a:gd name="connsiteY3" fmla="*/ 4205 h 26623"/>
                  <a:gd name="connsiteX4" fmla="*/ 13754 w 26623"/>
                  <a:gd name="connsiteY4" fmla="*/ 306 h 26623"/>
                  <a:gd name="connsiteX5" fmla="*/ 4341 w 26623"/>
                  <a:gd name="connsiteY5" fmla="*/ 4205 h 26623"/>
                  <a:gd name="connsiteX6" fmla="*/ 443 w 26623"/>
                  <a:gd name="connsiteY6" fmla="*/ 13618 h 26623"/>
                  <a:gd name="connsiteX7" fmla="*/ 4341 w 26623"/>
                  <a:gd name="connsiteY7" fmla="*/ 23031 h 26623"/>
                  <a:gd name="connsiteX8" fmla="*/ 13754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930"/>
                    </a:moveTo>
                    <a:cubicBezTo>
                      <a:pt x="17284" y="26930"/>
                      <a:pt x="20671" y="25527"/>
                      <a:pt x="23167" y="23031"/>
                    </a:cubicBezTo>
                    <a:cubicBezTo>
                      <a:pt x="25663" y="20534"/>
                      <a:pt x="27066" y="17148"/>
                      <a:pt x="27066" y="13618"/>
                    </a:cubicBezTo>
                    <a:cubicBezTo>
                      <a:pt x="27066" y="10088"/>
                      <a:pt x="25663" y="6702"/>
                      <a:pt x="23167" y="4205"/>
                    </a:cubicBezTo>
                    <a:cubicBezTo>
                      <a:pt x="20671" y="1709"/>
                      <a:pt x="17284" y="306"/>
                      <a:pt x="13754" y="306"/>
                    </a:cubicBezTo>
                    <a:cubicBezTo>
                      <a:pt x="10224" y="306"/>
                      <a:pt x="6838" y="1709"/>
                      <a:pt x="4341" y="4205"/>
                    </a:cubicBezTo>
                    <a:cubicBezTo>
                      <a:pt x="1845" y="6702"/>
                      <a:pt x="443" y="10088"/>
                      <a:pt x="443" y="13618"/>
                    </a:cubicBezTo>
                    <a:cubicBezTo>
                      <a:pt x="443" y="17148"/>
                      <a:pt x="1845" y="20534"/>
                      <a:pt x="4341" y="23031"/>
                    </a:cubicBezTo>
                    <a:cubicBezTo>
                      <a:pt x="6838" y="25527"/>
                      <a:pt x="10224" y="26930"/>
                      <a:pt x="13754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65" name="任意多边形: 形状 69464">
                <a:extLst>
                  <a:ext uri="{FF2B5EF4-FFF2-40B4-BE49-F238E27FC236}">
                    <a16:creationId xmlns:a16="http://schemas.microsoft.com/office/drawing/2014/main" id="{58605206-0456-A789-7901-EBAEC131C085}"/>
                  </a:ext>
                </a:extLst>
              </p:cNvPr>
              <p:cNvSpPr/>
              <p:nvPr/>
            </p:nvSpPr>
            <p:spPr>
              <a:xfrm>
                <a:off x="4753687" y="4003827"/>
                <a:ext cx="26623" cy="26623"/>
              </a:xfrm>
              <a:custGeom>
                <a:avLst/>
                <a:gdLst>
                  <a:gd name="connsiteX0" fmla="*/ 13632 w 26623"/>
                  <a:gd name="connsiteY0" fmla="*/ 26961 h 26623"/>
                  <a:gd name="connsiteX1" fmla="*/ 23045 w 26623"/>
                  <a:gd name="connsiteY1" fmla="*/ 23062 h 26623"/>
                  <a:gd name="connsiteX2" fmla="*/ 26944 w 26623"/>
                  <a:gd name="connsiteY2" fmla="*/ 13649 h 26623"/>
                  <a:gd name="connsiteX3" fmla="*/ 23045 w 26623"/>
                  <a:gd name="connsiteY3" fmla="*/ 4236 h 26623"/>
                  <a:gd name="connsiteX4" fmla="*/ 13632 w 26623"/>
                  <a:gd name="connsiteY4" fmla="*/ 337 h 26623"/>
                  <a:gd name="connsiteX5" fmla="*/ 4219 w 26623"/>
                  <a:gd name="connsiteY5" fmla="*/ 4236 h 26623"/>
                  <a:gd name="connsiteX6" fmla="*/ 320 w 26623"/>
                  <a:gd name="connsiteY6" fmla="*/ 13649 h 26623"/>
                  <a:gd name="connsiteX7" fmla="*/ 4219 w 26623"/>
                  <a:gd name="connsiteY7" fmla="*/ 23062 h 26623"/>
                  <a:gd name="connsiteX8" fmla="*/ 13632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2" y="26961"/>
                    </a:moveTo>
                    <a:cubicBezTo>
                      <a:pt x="17162" y="26961"/>
                      <a:pt x="20548" y="25558"/>
                      <a:pt x="23045" y="23062"/>
                    </a:cubicBezTo>
                    <a:cubicBezTo>
                      <a:pt x="25541" y="20565"/>
                      <a:pt x="26944" y="17179"/>
                      <a:pt x="26944" y="13649"/>
                    </a:cubicBezTo>
                    <a:cubicBezTo>
                      <a:pt x="26944" y="10119"/>
                      <a:pt x="25541" y="6733"/>
                      <a:pt x="23045" y="4236"/>
                    </a:cubicBezTo>
                    <a:cubicBezTo>
                      <a:pt x="20548" y="1740"/>
                      <a:pt x="17162" y="337"/>
                      <a:pt x="13632" y="337"/>
                    </a:cubicBezTo>
                    <a:cubicBezTo>
                      <a:pt x="10102" y="337"/>
                      <a:pt x="6716" y="1740"/>
                      <a:pt x="4219" y="4236"/>
                    </a:cubicBezTo>
                    <a:cubicBezTo>
                      <a:pt x="1723" y="6733"/>
                      <a:pt x="320" y="10119"/>
                      <a:pt x="320" y="13649"/>
                    </a:cubicBezTo>
                    <a:cubicBezTo>
                      <a:pt x="320" y="17179"/>
                      <a:pt x="1723" y="20565"/>
                      <a:pt x="4219" y="23062"/>
                    </a:cubicBezTo>
                    <a:cubicBezTo>
                      <a:pt x="6716" y="25558"/>
                      <a:pt x="10102" y="26961"/>
                      <a:pt x="13632" y="269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66" name="任意多边形: 形状 69465">
                <a:extLst>
                  <a:ext uri="{FF2B5EF4-FFF2-40B4-BE49-F238E27FC236}">
                    <a16:creationId xmlns:a16="http://schemas.microsoft.com/office/drawing/2014/main" id="{D5930194-C0E1-BC62-B8BB-D1F5E66670C3}"/>
                  </a:ext>
                </a:extLst>
              </p:cNvPr>
              <p:cNvSpPr/>
              <p:nvPr/>
            </p:nvSpPr>
            <p:spPr>
              <a:xfrm>
                <a:off x="5138406" y="4533665"/>
                <a:ext cx="26623" cy="26623"/>
              </a:xfrm>
              <a:custGeom>
                <a:avLst/>
                <a:gdLst>
                  <a:gd name="connsiteX0" fmla="*/ 13664 w 26623"/>
                  <a:gd name="connsiteY0" fmla="*/ 27005 h 26623"/>
                  <a:gd name="connsiteX1" fmla="*/ 23077 w 26623"/>
                  <a:gd name="connsiteY1" fmla="*/ 23106 h 26623"/>
                  <a:gd name="connsiteX2" fmla="*/ 26976 w 26623"/>
                  <a:gd name="connsiteY2" fmla="*/ 13693 h 26623"/>
                  <a:gd name="connsiteX3" fmla="*/ 23077 w 26623"/>
                  <a:gd name="connsiteY3" fmla="*/ 4281 h 26623"/>
                  <a:gd name="connsiteX4" fmla="*/ 13664 w 26623"/>
                  <a:gd name="connsiteY4" fmla="*/ 382 h 26623"/>
                  <a:gd name="connsiteX5" fmla="*/ 4252 w 26623"/>
                  <a:gd name="connsiteY5" fmla="*/ 4281 h 26623"/>
                  <a:gd name="connsiteX6" fmla="*/ 353 w 26623"/>
                  <a:gd name="connsiteY6" fmla="*/ 13693 h 26623"/>
                  <a:gd name="connsiteX7" fmla="*/ 4252 w 26623"/>
                  <a:gd name="connsiteY7" fmla="*/ 23106 h 26623"/>
                  <a:gd name="connsiteX8" fmla="*/ 13664 w 26623"/>
                  <a:gd name="connsiteY8" fmla="*/ 270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7005"/>
                    </a:moveTo>
                    <a:cubicBezTo>
                      <a:pt x="17195" y="27005"/>
                      <a:pt x="20581" y="25602"/>
                      <a:pt x="23077" y="23106"/>
                    </a:cubicBezTo>
                    <a:cubicBezTo>
                      <a:pt x="25573" y="20610"/>
                      <a:pt x="26976" y="17224"/>
                      <a:pt x="26976" y="13693"/>
                    </a:cubicBezTo>
                    <a:cubicBezTo>
                      <a:pt x="26976" y="10163"/>
                      <a:pt x="25573" y="6777"/>
                      <a:pt x="23077" y="4281"/>
                    </a:cubicBezTo>
                    <a:cubicBezTo>
                      <a:pt x="20581" y="1784"/>
                      <a:pt x="17195" y="382"/>
                      <a:pt x="13664" y="382"/>
                    </a:cubicBezTo>
                    <a:cubicBezTo>
                      <a:pt x="10134" y="382"/>
                      <a:pt x="6748" y="1784"/>
                      <a:pt x="4252" y="4281"/>
                    </a:cubicBezTo>
                    <a:cubicBezTo>
                      <a:pt x="1755" y="6777"/>
                      <a:pt x="353" y="10163"/>
                      <a:pt x="353" y="13693"/>
                    </a:cubicBezTo>
                    <a:cubicBezTo>
                      <a:pt x="353" y="17224"/>
                      <a:pt x="1755" y="20610"/>
                      <a:pt x="4252" y="23106"/>
                    </a:cubicBezTo>
                    <a:cubicBezTo>
                      <a:pt x="6748" y="25602"/>
                      <a:pt x="10134" y="27005"/>
                      <a:pt x="13664" y="270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67" name="任意多边形: 形状 69466">
                <a:extLst>
                  <a:ext uri="{FF2B5EF4-FFF2-40B4-BE49-F238E27FC236}">
                    <a16:creationId xmlns:a16="http://schemas.microsoft.com/office/drawing/2014/main" id="{B6E77B00-748A-AEC8-FF26-A53FC7F654B4}"/>
                  </a:ext>
                </a:extLst>
              </p:cNvPr>
              <p:cNvSpPr/>
              <p:nvPr/>
            </p:nvSpPr>
            <p:spPr>
              <a:xfrm>
                <a:off x="6790693" y="2566556"/>
                <a:ext cx="26623" cy="26623"/>
              </a:xfrm>
              <a:custGeom>
                <a:avLst/>
                <a:gdLst>
                  <a:gd name="connsiteX0" fmla="*/ 13803 w 26623"/>
                  <a:gd name="connsiteY0" fmla="*/ 26840 h 26623"/>
                  <a:gd name="connsiteX1" fmla="*/ 23216 w 26623"/>
                  <a:gd name="connsiteY1" fmla="*/ 22941 h 26623"/>
                  <a:gd name="connsiteX2" fmla="*/ 27115 w 26623"/>
                  <a:gd name="connsiteY2" fmla="*/ 13528 h 26623"/>
                  <a:gd name="connsiteX3" fmla="*/ 23216 w 26623"/>
                  <a:gd name="connsiteY3" fmla="*/ 4116 h 26623"/>
                  <a:gd name="connsiteX4" fmla="*/ 13803 w 26623"/>
                  <a:gd name="connsiteY4" fmla="*/ 217 h 26623"/>
                  <a:gd name="connsiteX5" fmla="*/ 4390 w 26623"/>
                  <a:gd name="connsiteY5" fmla="*/ 4116 h 26623"/>
                  <a:gd name="connsiteX6" fmla="*/ 491 w 26623"/>
                  <a:gd name="connsiteY6" fmla="*/ 13528 h 26623"/>
                  <a:gd name="connsiteX7" fmla="*/ 4390 w 26623"/>
                  <a:gd name="connsiteY7" fmla="*/ 22941 h 26623"/>
                  <a:gd name="connsiteX8" fmla="*/ 13803 w 26623"/>
                  <a:gd name="connsiteY8" fmla="*/ 268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840"/>
                    </a:moveTo>
                    <a:cubicBezTo>
                      <a:pt x="17333" y="26840"/>
                      <a:pt x="20719" y="25437"/>
                      <a:pt x="23216" y="22941"/>
                    </a:cubicBezTo>
                    <a:cubicBezTo>
                      <a:pt x="25712" y="20445"/>
                      <a:pt x="27115" y="17059"/>
                      <a:pt x="27115" y="13528"/>
                    </a:cubicBezTo>
                    <a:cubicBezTo>
                      <a:pt x="27115" y="9998"/>
                      <a:pt x="25712" y="6612"/>
                      <a:pt x="23216" y="4116"/>
                    </a:cubicBezTo>
                    <a:cubicBezTo>
                      <a:pt x="20719" y="1619"/>
                      <a:pt x="17333" y="217"/>
                      <a:pt x="13803" y="217"/>
                    </a:cubicBezTo>
                    <a:cubicBezTo>
                      <a:pt x="10273" y="217"/>
                      <a:pt x="6887" y="1619"/>
                      <a:pt x="4390" y="4116"/>
                    </a:cubicBezTo>
                    <a:cubicBezTo>
                      <a:pt x="1894" y="6612"/>
                      <a:pt x="491" y="9998"/>
                      <a:pt x="491" y="13528"/>
                    </a:cubicBezTo>
                    <a:cubicBezTo>
                      <a:pt x="491" y="17059"/>
                      <a:pt x="1894" y="20445"/>
                      <a:pt x="4390" y="22941"/>
                    </a:cubicBezTo>
                    <a:cubicBezTo>
                      <a:pt x="6887" y="25437"/>
                      <a:pt x="10273" y="26840"/>
                      <a:pt x="13803" y="268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68" name="任意多边形: 形状 69467">
                <a:extLst>
                  <a:ext uri="{FF2B5EF4-FFF2-40B4-BE49-F238E27FC236}">
                    <a16:creationId xmlns:a16="http://schemas.microsoft.com/office/drawing/2014/main" id="{C081CB19-BD08-F510-37AB-A898CA3AA925}"/>
                  </a:ext>
                </a:extLst>
              </p:cNvPr>
              <p:cNvSpPr/>
              <p:nvPr/>
            </p:nvSpPr>
            <p:spPr>
              <a:xfrm>
                <a:off x="5840807" y="4054350"/>
                <a:ext cx="26623" cy="26623"/>
              </a:xfrm>
              <a:custGeom>
                <a:avLst/>
                <a:gdLst>
                  <a:gd name="connsiteX0" fmla="*/ 13723 w 26623"/>
                  <a:gd name="connsiteY0" fmla="*/ 26965 h 26623"/>
                  <a:gd name="connsiteX1" fmla="*/ 23136 w 26623"/>
                  <a:gd name="connsiteY1" fmla="*/ 23066 h 26623"/>
                  <a:gd name="connsiteX2" fmla="*/ 27035 w 26623"/>
                  <a:gd name="connsiteY2" fmla="*/ 13653 h 26623"/>
                  <a:gd name="connsiteX3" fmla="*/ 23136 w 26623"/>
                  <a:gd name="connsiteY3" fmla="*/ 4241 h 26623"/>
                  <a:gd name="connsiteX4" fmla="*/ 13723 w 26623"/>
                  <a:gd name="connsiteY4" fmla="*/ 342 h 26623"/>
                  <a:gd name="connsiteX5" fmla="*/ 4311 w 26623"/>
                  <a:gd name="connsiteY5" fmla="*/ 4241 h 26623"/>
                  <a:gd name="connsiteX6" fmla="*/ 412 w 26623"/>
                  <a:gd name="connsiteY6" fmla="*/ 13653 h 26623"/>
                  <a:gd name="connsiteX7" fmla="*/ 4311 w 26623"/>
                  <a:gd name="connsiteY7" fmla="*/ 23066 h 26623"/>
                  <a:gd name="connsiteX8" fmla="*/ 13723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965"/>
                    </a:moveTo>
                    <a:cubicBezTo>
                      <a:pt x="17254" y="26965"/>
                      <a:pt x="20640" y="25562"/>
                      <a:pt x="23136" y="23066"/>
                    </a:cubicBezTo>
                    <a:cubicBezTo>
                      <a:pt x="25632" y="20570"/>
                      <a:pt x="27035" y="17184"/>
                      <a:pt x="27035" y="13653"/>
                    </a:cubicBezTo>
                    <a:cubicBezTo>
                      <a:pt x="27035" y="10123"/>
                      <a:pt x="25632" y="6737"/>
                      <a:pt x="23136" y="4241"/>
                    </a:cubicBezTo>
                    <a:cubicBezTo>
                      <a:pt x="20640" y="1744"/>
                      <a:pt x="17254" y="342"/>
                      <a:pt x="13723" y="342"/>
                    </a:cubicBezTo>
                    <a:cubicBezTo>
                      <a:pt x="10193" y="342"/>
                      <a:pt x="6807" y="1744"/>
                      <a:pt x="4311" y="4241"/>
                    </a:cubicBezTo>
                    <a:cubicBezTo>
                      <a:pt x="1814" y="6737"/>
                      <a:pt x="412" y="10123"/>
                      <a:pt x="412" y="13653"/>
                    </a:cubicBezTo>
                    <a:cubicBezTo>
                      <a:pt x="412" y="17184"/>
                      <a:pt x="1814" y="20570"/>
                      <a:pt x="4311" y="23066"/>
                    </a:cubicBezTo>
                    <a:cubicBezTo>
                      <a:pt x="6807" y="25562"/>
                      <a:pt x="10193" y="26965"/>
                      <a:pt x="13723" y="2696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69" name="任意多边形: 形状 69468">
                <a:extLst>
                  <a:ext uri="{FF2B5EF4-FFF2-40B4-BE49-F238E27FC236}">
                    <a16:creationId xmlns:a16="http://schemas.microsoft.com/office/drawing/2014/main" id="{D377E889-10C7-1C72-00AE-65017BD1E102}"/>
                  </a:ext>
                </a:extLst>
              </p:cNvPr>
              <p:cNvSpPr/>
              <p:nvPr/>
            </p:nvSpPr>
            <p:spPr>
              <a:xfrm>
                <a:off x="6439311" y="2897193"/>
                <a:ext cx="26623" cy="26623"/>
              </a:xfrm>
              <a:custGeom>
                <a:avLst/>
                <a:gdLst>
                  <a:gd name="connsiteX0" fmla="*/ 13774 w 26623"/>
                  <a:gd name="connsiteY0" fmla="*/ 26868 h 26623"/>
                  <a:gd name="connsiteX1" fmla="*/ 23186 w 26623"/>
                  <a:gd name="connsiteY1" fmla="*/ 22969 h 26623"/>
                  <a:gd name="connsiteX2" fmla="*/ 27085 w 26623"/>
                  <a:gd name="connsiteY2" fmla="*/ 13556 h 26623"/>
                  <a:gd name="connsiteX3" fmla="*/ 23186 w 26623"/>
                  <a:gd name="connsiteY3" fmla="*/ 4143 h 26623"/>
                  <a:gd name="connsiteX4" fmla="*/ 13774 w 26623"/>
                  <a:gd name="connsiteY4" fmla="*/ 244 h 26623"/>
                  <a:gd name="connsiteX5" fmla="*/ 4361 w 26623"/>
                  <a:gd name="connsiteY5" fmla="*/ 4143 h 26623"/>
                  <a:gd name="connsiteX6" fmla="*/ 462 w 26623"/>
                  <a:gd name="connsiteY6" fmla="*/ 13556 h 26623"/>
                  <a:gd name="connsiteX7" fmla="*/ 4361 w 26623"/>
                  <a:gd name="connsiteY7" fmla="*/ 22969 h 26623"/>
                  <a:gd name="connsiteX8" fmla="*/ 13774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868"/>
                    </a:moveTo>
                    <a:cubicBezTo>
                      <a:pt x="17304" y="26868"/>
                      <a:pt x="20690" y="25465"/>
                      <a:pt x="23186" y="22969"/>
                    </a:cubicBezTo>
                    <a:cubicBezTo>
                      <a:pt x="25683" y="20472"/>
                      <a:pt x="27085" y="17086"/>
                      <a:pt x="27085" y="13556"/>
                    </a:cubicBezTo>
                    <a:cubicBezTo>
                      <a:pt x="27085" y="10026"/>
                      <a:pt x="25683" y="6640"/>
                      <a:pt x="23186" y="4143"/>
                    </a:cubicBezTo>
                    <a:cubicBezTo>
                      <a:pt x="20690" y="1647"/>
                      <a:pt x="17304" y="244"/>
                      <a:pt x="13774" y="244"/>
                    </a:cubicBezTo>
                    <a:cubicBezTo>
                      <a:pt x="10243" y="244"/>
                      <a:pt x="6857" y="1647"/>
                      <a:pt x="4361" y="4143"/>
                    </a:cubicBezTo>
                    <a:cubicBezTo>
                      <a:pt x="1865" y="6640"/>
                      <a:pt x="462" y="10026"/>
                      <a:pt x="462" y="13556"/>
                    </a:cubicBezTo>
                    <a:cubicBezTo>
                      <a:pt x="462" y="17086"/>
                      <a:pt x="1865" y="20472"/>
                      <a:pt x="4361" y="22969"/>
                    </a:cubicBezTo>
                    <a:cubicBezTo>
                      <a:pt x="6857" y="25465"/>
                      <a:pt x="10243" y="26868"/>
                      <a:pt x="13774" y="268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70" name="任意多边形: 形状 69469">
                <a:extLst>
                  <a:ext uri="{FF2B5EF4-FFF2-40B4-BE49-F238E27FC236}">
                    <a16:creationId xmlns:a16="http://schemas.microsoft.com/office/drawing/2014/main" id="{00B46699-181A-A491-3482-392175726892}"/>
                  </a:ext>
                </a:extLst>
              </p:cNvPr>
              <p:cNvSpPr/>
              <p:nvPr/>
            </p:nvSpPr>
            <p:spPr>
              <a:xfrm>
                <a:off x="4725529" y="3381957"/>
                <a:ext cx="26623" cy="26623"/>
              </a:xfrm>
              <a:custGeom>
                <a:avLst/>
                <a:gdLst>
                  <a:gd name="connsiteX0" fmla="*/ 13630 w 26623"/>
                  <a:gd name="connsiteY0" fmla="*/ 26908 h 26623"/>
                  <a:gd name="connsiteX1" fmla="*/ 23042 w 26623"/>
                  <a:gd name="connsiteY1" fmla="*/ 23009 h 26623"/>
                  <a:gd name="connsiteX2" fmla="*/ 26941 w 26623"/>
                  <a:gd name="connsiteY2" fmla="*/ 13597 h 26623"/>
                  <a:gd name="connsiteX3" fmla="*/ 23042 w 26623"/>
                  <a:gd name="connsiteY3" fmla="*/ 4184 h 26623"/>
                  <a:gd name="connsiteX4" fmla="*/ 13630 w 26623"/>
                  <a:gd name="connsiteY4" fmla="*/ 285 h 26623"/>
                  <a:gd name="connsiteX5" fmla="*/ 4217 w 26623"/>
                  <a:gd name="connsiteY5" fmla="*/ 4184 h 26623"/>
                  <a:gd name="connsiteX6" fmla="*/ 318 w 26623"/>
                  <a:gd name="connsiteY6" fmla="*/ 13597 h 26623"/>
                  <a:gd name="connsiteX7" fmla="*/ 4217 w 26623"/>
                  <a:gd name="connsiteY7" fmla="*/ 23009 h 26623"/>
                  <a:gd name="connsiteX8" fmla="*/ 13630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0" y="26908"/>
                    </a:moveTo>
                    <a:cubicBezTo>
                      <a:pt x="17160" y="26908"/>
                      <a:pt x="20546" y="25506"/>
                      <a:pt x="23042" y="23009"/>
                    </a:cubicBezTo>
                    <a:cubicBezTo>
                      <a:pt x="25539" y="20513"/>
                      <a:pt x="26941" y="17127"/>
                      <a:pt x="26941" y="13597"/>
                    </a:cubicBezTo>
                    <a:cubicBezTo>
                      <a:pt x="26941" y="10066"/>
                      <a:pt x="25539" y="6680"/>
                      <a:pt x="23042" y="4184"/>
                    </a:cubicBezTo>
                    <a:cubicBezTo>
                      <a:pt x="20546" y="1688"/>
                      <a:pt x="17160" y="285"/>
                      <a:pt x="13630" y="285"/>
                    </a:cubicBezTo>
                    <a:cubicBezTo>
                      <a:pt x="10099" y="285"/>
                      <a:pt x="6713" y="1688"/>
                      <a:pt x="4217" y="4184"/>
                    </a:cubicBezTo>
                    <a:cubicBezTo>
                      <a:pt x="1721" y="6680"/>
                      <a:pt x="318" y="10066"/>
                      <a:pt x="318" y="13597"/>
                    </a:cubicBezTo>
                    <a:cubicBezTo>
                      <a:pt x="318" y="17127"/>
                      <a:pt x="1721" y="20513"/>
                      <a:pt x="4217" y="23009"/>
                    </a:cubicBezTo>
                    <a:cubicBezTo>
                      <a:pt x="6713" y="25506"/>
                      <a:pt x="10099" y="26908"/>
                      <a:pt x="13630" y="269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71" name="任意多边形: 形状 69470">
                <a:extLst>
                  <a:ext uri="{FF2B5EF4-FFF2-40B4-BE49-F238E27FC236}">
                    <a16:creationId xmlns:a16="http://schemas.microsoft.com/office/drawing/2014/main" id="{51121406-C452-4423-778F-94C6846393EE}"/>
                  </a:ext>
                </a:extLst>
              </p:cNvPr>
              <p:cNvSpPr/>
              <p:nvPr/>
            </p:nvSpPr>
            <p:spPr>
              <a:xfrm>
                <a:off x="4814975" y="2786193"/>
                <a:ext cx="26623" cy="26623"/>
              </a:xfrm>
              <a:custGeom>
                <a:avLst/>
                <a:gdLst>
                  <a:gd name="connsiteX0" fmla="*/ 13637 w 26623"/>
                  <a:gd name="connsiteY0" fmla="*/ 26858 h 26623"/>
                  <a:gd name="connsiteX1" fmla="*/ 23050 w 26623"/>
                  <a:gd name="connsiteY1" fmla="*/ 22959 h 26623"/>
                  <a:gd name="connsiteX2" fmla="*/ 26949 w 26623"/>
                  <a:gd name="connsiteY2" fmla="*/ 13547 h 26623"/>
                  <a:gd name="connsiteX3" fmla="*/ 23050 w 26623"/>
                  <a:gd name="connsiteY3" fmla="*/ 4134 h 26623"/>
                  <a:gd name="connsiteX4" fmla="*/ 13637 w 26623"/>
                  <a:gd name="connsiteY4" fmla="*/ 235 h 26623"/>
                  <a:gd name="connsiteX5" fmla="*/ 4224 w 26623"/>
                  <a:gd name="connsiteY5" fmla="*/ 4134 h 26623"/>
                  <a:gd name="connsiteX6" fmla="*/ 326 w 26623"/>
                  <a:gd name="connsiteY6" fmla="*/ 13547 h 26623"/>
                  <a:gd name="connsiteX7" fmla="*/ 4224 w 26623"/>
                  <a:gd name="connsiteY7" fmla="*/ 22959 h 26623"/>
                  <a:gd name="connsiteX8" fmla="*/ 13637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858"/>
                    </a:moveTo>
                    <a:cubicBezTo>
                      <a:pt x="17167" y="26858"/>
                      <a:pt x="20554" y="25456"/>
                      <a:pt x="23050" y="22959"/>
                    </a:cubicBezTo>
                    <a:cubicBezTo>
                      <a:pt x="25546" y="20463"/>
                      <a:pt x="26949" y="17077"/>
                      <a:pt x="26949" y="13547"/>
                    </a:cubicBezTo>
                    <a:cubicBezTo>
                      <a:pt x="26949" y="10016"/>
                      <a:pt x="25546" y="6630"/>
                      <a:pt x="23050" y="4134"/>
                    </a:cubicBezTo>
                    <a:cubicBezTo>
                      <a:pt x="20554" y="1638"/>
                      <a:pt x="17167" y="235"/>
                      <a:pt x="13637" y="235"/>
                    </a:cubicBezTo>
                    <a:cubicBezTo>
                      <a:pt x="10107" y="235"/>
                      <a:pt x="6721" y="1638"/>
                      <a:pt x="4224" y="4134"/>
                    </a:cubicBezTo>
                    <a:cubicBezTo>
                      <a:pt x="1728" y="6630"/>
                      <a:pt x="326" y="10016"/>
                      <a:pt x="326" y="13547"/>
                    </a:cubicBezTo>
                    <a:cubicBezTo>
                      <a:pt x="326" y="17077"/>
                      <a:pt x="1728" y="20463"/>
                      <a:pt x="4224" y="22959"/>
                    </a:cubicBezTo>
                    <a:cubicBezTo>
                      <a:pt x="6721" y="25456"/>
                      <a:pt x="10107" y="26858"/>
                      <a:pt x="13637" y="268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72" name="任意多边形: 形状 69471">
                <a:extLst>
                  <a:ext uri="{FF2B5EF4-FFF2-40B4-BE49-F238E27FC236}">
                    <a16:creationId xmlns:a16="http://schemas.microsoft.com/office/drawing/2014/main" id="{36B0C810-6051-6C5D-4F66-278430DB45F4}"/>
                  </a:ext>
                </a:extLst>
              </p:cNvPr>
              <p:cNvSpPr/>
              <p:nvPr/>
            </p:nvSpPr>
            <p:spPr>
              <a:xfrm>
                <a:off x="4835421" y="3516087"/>
                <a:ext cx="26623" cy="26623"/>
              </a:xfrm>
              <a:custGeom>
                <a:avLst/>
                <a:gdLst>
                  <a:gd name="connsiteX0" fmla="*/ 13639 w 26623"/>
                  <a:gd name="connsiteY0" fmla="*/ 26920 h 26623"/>
                  <a:gd name="connsiteX1" fmla="*/ 23052 w 26623"/>
                  <a:gd name="connsiteY1" fmla="*/ 23021 h 26623"/>
                  <a:gd name="connsiteX2" fmla="*/ 26950 w 26623"/>
                  <a:gd name="connsiteY2" fmla="*/ 13608 h 26623"/>
                  <a:gd name="connsiteX3" fmla="*/ 23052 w 26623"/>
                  <a:gd name="connsiteY3" fmla="*/ 4195 h 26623"/>
                  <a:gd name="connsiteX4" fmla="*/ 13639 w 26623"/>
                  <a:gd name="connsiteY4" fmla="*/ 296 h 26623"/>
                  <a:gd name="connsiteX5" fmla="*/ 4226 w 26623"/>
                  <a:gd name="connsiteY5" fmla="*/ 4195 h 26623"/>
                  <a:gd name="connsiteX6" fmla="*/ 327 w 26623"/>
                  <a:gd name="connsiteY6" fmla="*/ 13608 h 26623"/>
                  <a:gd name="connsiteX7" fmla="*/ 4226 w 26623"/>
                  <a:gd name="connsiteY7" fmla="*/ 23021 h 26623"/>
                  <a:gd name="connsiteX8" fmla="*/ 13639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9" y="26920"/>
                    </a:moveTo>
                    <a:cubicBezTo>
                      <a:pt x="17169" y="26920"/>
                      <a:pt x="20555" y="25517"/>
                      <a:pt x="23052" y="23021"/>
                    </a:cubicBezTo>
                    <a:cubicBezTo>
                      <a:pt x="25548" y="20524"/>
                      <a:pt x="26950" y="17138"/>
                      <a:pt x="26950" y="13608"/>
                    </a:cubicBezTo>
                    <a:cubicBezTo>
                      <a:pt x="26950" y="10078"/>
                      <a:pt x="25548" y="6692"/>
                      <a:pt x="23052" y="4195"/>
                    </a:cubicBezTo>
                    <a:cubicBezTo>
                      <a:pt x="20555" y="1699"/>
                      <a:pt x="17169" y="296"/>
                      <a:pt x="13639" y="296"/>
                    </a:cubicBezTo>
                    <a:cubicBezTo>
                      <a:pt x="10109" y="296"/>
                      <a:pt x="6722" y="1699"/>
                      <a:pt x="4226" y="4195"/>
                    </a:cubicBezTo>
                    <a:cubicBezTo>
                      <a:pt x="1730" y="6692"/>
                      <a:pt x="327" y="10078"/>
                      <a:pt x="327" y="13608"/>
                    </a:cubicBezTo>
                    <a:cubicBezTo>
                      <a:pt x="327" y="17138"/>
                      <a:pt x="1730" y="20524"/>
                      <a:pt x="4226" y="23021"/>
                    </a:cubicBezTo>
                    <a:cubicBezTo>
                      <a:pt x="6722" y="25517"/>
                      <a:pt x="10109" y="26920"/>
                      <a:pt x="13639" y="269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73" name="任意多边形: 形状 69472">
                <a:extLst>
                  <a:ext uri="{FF2B5EF4-FFF2-40B4-BE49-F238E27FC236}">
                    <a16:creationId xmlns:a16="http://schemas.microsoft.com/office/drawing/2014/main" id="{7A278D08-A0F1-1451-F0CA-D8FE2396D555}"/>
                  </a:ext>
                </a:extLst>
              </p:cNvPr>
              <p:cNvSpPr/>
              <p:nvPr/>
            </p:nvSpPr>
            <p:spPr>
              <a:xfrm>
                <a:off x="4825692" y="4092616"/>
                <a:ext cx="26623" cy="26623"/>
              </a:xfrm>
              <a:custGeom>
                <a:avLst/>
                <a:gdLst>
                  <a:gd name="connsiteX0" fmla="*/ 13638 w 26623"/>
                  <a:gd name="connsiteY0" fmla="*/ 26968 h 26623"/>
                  <a:gd name="connsiteX1" fmla="*/ 23051 w 26623"/>
                  <a:gd name="connsiteY1" fmla="*/ 23069 h 26623"/>
                  <a:gd name="connsiteX2" fmla="*/ 26950 w 26623"/>
                  <a:gd name="connsiteY2" fmla="*/ 13656 h 26623"/>
                  <a:gd name="connsiteX3" fmla="*/ 23051 w 26623"/>
                  <a:gd name="connsiteY3" fmla="*/ 4244 h 26623"/>
                  <a:gd name="connsiteX4" fmla="*/ 13638 w 26623"/>
                  <a:gd name="connsiteY4" fmla="*/ 345 h 26623"/>
                  <a:gd name="connsiteX5" fmla="*/ 4225 w 26623"/>
                  <a:gd name="connsiteY5" fmla="*/ 4244 h 26623"/>
                  <a:gd name="connsiteX6" fmla="*/ 326 w 26623"/>
                  <a:gd name="connsiteY6" fmla="*/ 13656 h 26623"/>
                  <a:gd name="connsiteX7" fmla="*/ 4225 w 26623"/>
                  <a:gd name="connsiteY7" fmla="*/ 23069 h 26623"/>
                  <a:gd name="connsiteX8" fmla="*/ 13638 w 26623"/>
                  <a:gd name="connsiteY8" fmla="*/ 269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8" y="26968"/>
                    </a:moveTo>
                    <a:cubicBezTo>
                      <a:pt x="17168" y="26968"/>
                      <a:pt x="20554" y="25565"/>
                      <a:pt x="23051" y="23069"/>
                    </a:cubicBezTo>
                    <a:cubicBezTo>
                      <a:pt x="25547" y="20573"/>
                      <a:pt x="26950" y="17187"/>
                      <a:pt x="26950" y="13656"/>
                    </a:cubicBezTo>
                    <a:cubicBezTo>
                      <a:pt x="26950" y="10126"/>
                      <a:pt x="25547" y="6740"/>
                      <a:pt x="23051" y="4244"/>
                    </a:cubicBezTo>
                    <a:cubicBezTo>
                      <a:pt x="20554" y="1747"/>
                      <a:pt x="17168" y="345"/>
                      <a:pt x="13638" y="345"/>
                    </a:cubicBezTo>
                    <a:cubicBezTo>
                      <a:pt x="10108" y="345"/>
                      <a:pt x="6722" y="1747"/>
                      <a:pt x="4225" y="4244"/>
                    </a:cubicBezTo>
                    <a:cubicBezTo>
                      <a:pt x="1729" y="6740"/>
                      <a:pt x="326" y="10126"/>
                      <a:pt x="326" y="13656"/>
                    </a:cubicBezTo>
                    <a:cubicBezTo>
                      <a:pt x="326" y="17187"/>
                      <a:pt x="1729" y="20573"/>
                      <a:pt x="4225" y="23069"/>
                    </a:cubicBezTo>
                    <a:cubicBezTo>
                      <a:pt x="6722" y="25565"/>
                      <a:pt x="10108" y="26968"/>
                      <a:pt x="13638" y="269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74" name="任意多边形: 形状 69473">
                <a:extLst>
                  <a:ext uri="{FF2B5EF4-FFF2-40B4-BE49-F238E27FC236}">
                    <a16:creationId xmlns:a16="http://schemas.microsoft.com/office/drawing/2014/main" id="{91531C55-C764-5677-F3CE-B9BDA87C32BB}"/>
                  </a:ext>
                </a:extLst>
              </p:cNvPr>
              <p:cNvSpPr/>
              <p:nvPr/>
            </p:nvSpPr>
            <p:spPr>
              <a:xfrm>
                <a:off x="6951832" y="4926858"/>
                <a:ext cx="26623" cy="26623"/>
              </a:xfrm>
              <a:custGeom>
                <a:avLst/>
                <a:gdLst>
                  <a:gd name="connsiteX0" fmla="*/ 13817 w 26623"/>
                  <a:gd name="connsiteY0" fmla="*/ 27038 h 26623"/>
                  <a:gd name="connsiteX1" fmla="*/ 23229 w 26623"/>
                  <a:gd name="connsiteY1" fmla="*/ 23139 h 26623"/>
                  <a:gd name="connsiteX2" fmla="*/ 27128 w 26623"/>
                  <a:gd name="connsiteY2" fmla="*/ 13727 h 26623"/>
                  <a:gd name="connsiteX3" fmla="*/ 23229 w 26623"/>
                  <a:gd name="connsiteY3" fmla="*/ 4314 h 26623"/>
                  <a:gd name="connsiteX4" fmla="*/ 13817 w 26623"/>
                  <a:gd name="connsiteY4" fmla="*/ 415 h 26623"/>
                  <a:gd name="connsiteX5" fmla="*/ 4404 w 26623"/>
                  <a:gd name="connsiteY5" fmla="*/ 4314 h 26623"/>
                  <a:gd name="connsiteX6" fmla="*/ 505 w 26623"/>
                  <a:gd name="connsiteY6" fmla="*/ 13727 h 26623"/>
                  <a:gd name="connsiteX7" fmla="*/ 4404 w 26623"/>
                  <a:gd name="connsiteY7" fmla="*/ 23139 h 26623"/>
                  <a:gd name="connsiteX8" fmla="*/ 13817 w 26623"/>
                  <a:gd name="connsiteY8" fmla="*/ 270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7038"/>
                    </a:moveTo>
                    <a:cubicBezTo>
                      <a:pt x="17347" y="27038"/>
                      <a:pt x="20733" y="25636"/>
                      <a:pt x="23229" y="23139"/>
                    </a:cubicBezTo>
                    <a:cubicBezTo>
                      <a:pt x="25726" y="20643"/>
                      <a:pt x="27128" y="17257"/>
                      <a:pt x="27128" y="13727"/>
                    </a:cubicBezTo>
                    <a:cubicBezTo>
                      <a:pt x="27128" y="10196"/>
                      <a:pt x="25726" y="6810"/>
                      <a:pt x="23229" y="4314"/>
                    </a:cubicBezTo>
                    <a:cubicBezTo>
                      <a:pt x="20733" y="1818"/>
                      <a:pt x="17347" y="415"/>
                      <a:pt x="13817" y="415"/>
                    </a:cubicBezTo>
                    <a:cubicBezTo>
                      <a:pt x="10286" y="415"/>
                      <a:pt x="6900" y="1818"/>
                      <a:pt x="4404" y="4314"/>
                    </a:cubicBezTo>
                    <a:cubicBezTo>
                      <a:pt x="1908" y="6810"/>
                      <a:pt x="505" y="10196"/>
                      <a:pt x="505" y="13727"/>
                    </a:cubicBezTo>
                    <a:cubicBezTo>
                      <a:pt x="505" y="17257"/>
                      <a:pt x="1908" y="20643"/>
                      <a:pt x="4404" y="23139"/>
                    </a:cubicBezTo>
                    <a:cubicBezTo>
                      <a:pt x="6900" y="25636"/>
                      <a:pt x="10286" y="27038"/>
                      <a:pt x="13817" y="2703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75" name="任意多边形: 形状 69474">
                <a:extLst>
                  <a:ext uri="{FF2B5EF4-FFF2-40B4-BE49-F238E27FC236}">
                    <a16:creationId xmlns:a16="http://schemas.microsoft.com/office/drawing/2014/main" id="{3D625F2B-2683-3DBE-6013-92B111026A89}"/>
                  </a:ext>
                </a:extLst>
              </p:cNvPr>
              <p:cNvSpPr/>
              <p:nvPr/>
            </p:nvSpPr>
            <p:spPr>
              <a:xfrm>
                <a:off x="4520261" y="2013277"/>
                <a:ext cx="26623" cy="26623"/>
              </a:xfrm>
              <a:custGeom>
                <a:avLst/>
                <a:gdLst>
                  <a:gd name="connsiteX0" fmla="*/ 13612 w 26623"/>
                  <a:gd name="connsiteY0" fmla="*/ 26793 h 26623"/>
                  <a:gd name="connsiteX1" fmla="*/ 23025 w 26623"/>
                  <a:gd name="connsiteY1" fmla="*/ 22895 h 26623"/>
                  <a:gd name="connsiteX2" fmla="*/ 26924 w 26623"/>
                  <a:gd name="connsiteY2" fmla="*/ 13482 h 26623"/>
                  <a:gd name="connsiteX3" fmla="*/ 23025 w 26623"/>
                  <a:gd name="connsiteY3" fmla="*/ 4069 h 26623"/>
                  <a:gd name="connsiteX4" fmla="*/ 13612 w 26623"/>
                  <a:gd name="connsiteY4" fmla="*/ 170 h 26623"/>
                  <a:gd name="connsiteX5" fmla="*/ 4200 w 26623"/>
                  <a:gd name="connsiteY5" fmla="*/ 4069 h 26623"/>
                  <a:gd name="connsiteX6" fmla="*/ 301 w 26623"/>
                  <a:gd name="connsiteY6" fmla="*/ 13482 h 26623"/>
                  <a:gd name="connsiteX7" fmla="*/ 4200 w 26623"/>
                  <a:gd name="connsiteY7" fmla="*/ 22895 h 26623"/>
                  <a:gd name="connsiteX8" fmla="*/ 13612 w 26623"/>
                  <a:gd name="connsiteY8" fmla="*/ 267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2" y="26793"/>
                    </a:moveTo>
                    <a:cubicBezTo>
                      <a:pt x="17143" y="26793"/>
                      <a:pt x="20529" y="25391"/>
                      <a:pt x="23025" y="22895"/>
                    </a:cubicBezTo>
                    <a:cubicBezTo>
                      <a:pt x="25521" y="20398"/>
                      <a:pt x="26924" y="17012"/>
                      <a:pt x="26924" y="13482"/>
                    </a:cubicBezTo>
                    <a:cubicBezTo>
                      <a:pt x="26924" y="9952"/>
                      <a:pt x="25521" y="6565"/>
                      <a:pt x="23025" y="4069"/>
                    </a:cubicBezTo>
                    <a:cubicBezTo>
                      <a:pt x="20529" y="1573"/>
                      <a:pt x="17143" y="170"/>
                      <a:pt x="13612" y="170"/>
                    </a:cubicBezTo>
                    <a:cubicBezTo>
                      <a:pt x="10082" y="170"/>
                      <a:pt x="6696" y="1573"/>
                      <a:pt x="4200" y="4069"/>
                    </a:cubicBezTo>
                    <a:cubicBezTo>
                      <a:pt x="1703" y="6565"/>
                      <a:pt x="301" y="9952"/>
                      <a:pt x="301" y="13482"/>
                    </a:cubicBezTo>
                    <a:cubicBezTo>
                      <a:pt x="301" y="17012"/>
                      <a:pt x="1703" y="20398"/>
                      <a:pt x="4200" y="22895"/>
                    </a:cubicBezTo>
                    <a:cubicBezTo>
                      <a:pt x="6696" y="25391"/>
                      <a:pt x="10082" y="26793"/>
                      <a:pt x="13612" y="267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76" name="任意多边形: 形状 69475">
                <a:extLst>
                  <a:ext uri="{FF2B5EF4-FFF2-40B4-BE49-F238E27FC236}">
                    <a16:creationId xmlns:a16="http://schemas.microsoft.com/office/drawing/2014/main" id="{531C3884-A7D0-FAB5-70E2-9F01AF523241}"/>
                  </a:ext>
                </a:extLst>
              </p:cNvPr>
              <p:cNvSpPr/>
              <p:nvPr/>
            </p:nvSpPr>
            <p:spPr>
              <a:xfrm>
                <a:off x="4537070" y="2040018"/>
                <a:ext cx="26623" cy="26623"/>
              </a:xfrm>
              <a:custGeom>
                <a:avLst/>
                <a:gdLst>
                  <a:gd name="connsiteX0" fmla="*/ 13614 w 26623"/>
                  <a:gd name="connsiteY0" fmla="*/ 26796 h 26623"/>
                  <a:gd name="connsiteX1" fmla="*/ 23026 w 26623"/>
                  <a:gd name="connsiteY1" fmla="*/ 22897 h 26623"/>
                  <a:gd name="connsiteX2" fmla="*/ 26925 w 26623"/>
                  <a:gd name="connsiteY2" fmla="*/ 13484 h 26623"/>
                  <a:gd name="connsiteX3" fmla="*/ 23026 w 26623"/>
                  <a:gd name="connsiteY3" fmla="*/ 4071 h 26623"/>
                  <a:gd name="connsiteX4" fmla="*/ 13614 w 26623"/>
                  <a:gd name="connsiteY4" fmla="*/ 172 h 26623"/>
                  <a:gd name="connsiteX5" fmla="*/ 4201 w 26623"/>
                  <a:gd name="connsiteY5" fmla="*/ 4071 h 26623"/>
                  <a:gd name="connsiteX6" fmla="*/ 302 w 26623"/>
                  <a:gd name="connsiteY6" fmla="*/ 13484 h 26623"/>
                  <a:gd name="connsiteX7" fmla="*/ 4201 w 26623"/>
                  <a:gd name="connsiteY7" fmla="*/ 22897 h 26623"/>
                  <a:gd name="connsiteX8" fmla="*/ 13614 w 26623"/>
                  <a:gd name="connsiteY8" fmla="*/ 267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4" y="26796"/>
                    </a:moveTo>
                    <a:cubicBezTo>
                      <a:pt x="17144" y="26796"/>
                      <a:pt x="20530" y="25393"/>
                      <a:pt x="23026" y="22897"/>
                    </a:cubicBezTo>
                    <a:cubicBezTo>
                      <a:pt x="25523" y="20400"/>
                      <a:pt x="26925" y="17014"/>
                      <a:pt x="26925" y="13484"/>
                    </a:cubicBezTo>
                    <a:cubicBezTo>
                      <a:pt x="26925" y="9954"/>
                      <a:pt x="25523" y="6568"/>
                      <a:pt x="23026" y="4071"/>
                    </a:cubicBezTo>
                    <a:cubicBezTo>
                      <a:pt x="20530" y="1575"/>
                      <a:pt x="17144" y="172"/>
                      <a:pt x="13614" y="172"/>
                    </a:cubicBezTo>
                    <a:cubicBezTo>
                      <a:pt x="10084" y="172"/>
                      <a:pt x="6697" y="1575"/>
                      <a:pt x="4201" y="4071"/>
                    </a:cubicBezTo>
                    <a:cubicBezTo>
                      <a:pt x="1705" y="6568"/>
                      <a:pt x="302" y="9954"/>
                      <a:pt x="302" y="13484"/>
                    </a:cubicBezTo>
                    <a:cubicBezTo>
                      <a:pt x="302" y="17014"/>
                      <a:pt x="1705" y="20400"/>
                      <a:pt x="4201" y="22897"/>
                    </a:cubicBezTo>
                    <a:cubicBezTo>
                      <a:pt x="6697" y="25393"/>
                      <a:pt x="10084" y="26796"/>
                      <a:pt x="13614" y="2679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77" name="任意多边形: 形状 69476">
                <a:extLst>
                  <a:ext uri="{FF2B5EF4-FFF2-40B4-BE49-F238E27FC236}">
                    <a16:creationId xmlns:a16="http://schemas.microsoft.com/office/drawing/2014/main" id="{2B4031F0-04C2-4951-B09D-872B413DB972}"/>
                  </a:ext>
                </a:extLst>
              </p:cNvPr>
              <p:cNvSpPr/>
              <p:nvPr/>
            </p:nvSpPr>
            <p:spPr>
              <a:xfrm>
                <a:off x="4438511" y="3236956"/>
                <a:ext cx="26623" cy="26623"/>
              </a:xfrm>
              <a:custGeom>
                <a:avLst/>
                <a:gdLst>
                  <a:gd name="connsiteX0" fmla="*/ 13605 w 26623"/>
                  <a:gd name="connsiteY0" fmla="*/ 26896 h 26623"/>
                  <a:gd name="connsiteX1" fmla="*/ 23018 w 26623"/>
                  <a:gd name="connsiteY1" fmla="*/ 22997 h 26623"/>
                  <a:gd name="connsiteX2" fmla="*/ 26917 w 26623"/>
                  <a:gd name="connsiteY2" fmla="*/ 13585 h 26623"/>
                  <a:gd name="connsiteX3" fmla="*/ 23018 w 26623"/>
                  <a:gd name="connsiteY3" fmla="*/ 4172 h 26623"/>
                  <a:gd name="connsiteX4" fmla="*/ 13605 w 26623"/>
                  <a:gd name="connsiteY4" fmla="*/ 273 h 26623"/>
                  <a:gd name="connsiteX5" fmla="*/ 4193 w 26623"/>
                  <a:gd name="connsiteY5" fmla="*/ 4172 h 26623"/>
                  <a:gd name="connsiteX6" fmla="*/ 294 w 26623"/>
                  <a:gd name="connsiteY6" fmla="*/ 13585 h 26623"/>
                  <a:gd name="connsiteX7" fmla="*/ 4193 w 26623"/>
                  <a:gd name="connsiteY7" fmla="*/ 22997 h 26623"/>
                  <a:gd name="connsiteX8" fmla="*/ 13605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5" y="26896"/>
                    </a:moveTo>
                    <a:cubicBezTo>
                      <a:pt x="17136" y="26896"/>
                      <a:pt x="20522" y="25494"/>
                      <a:pt x="23018" y="22997"/>
                    </a:cubicBezTo>
                    <a:cubicBezTo>
                      <a:pt x="25515" y="20501"/>
                      <a:pt x="26917" y="17115"/>
                      <a:pt x="26917" y="13585"/>
                    </a:cubicBezTo>
                    <a:cubicBezTo>
                      <a:pt x="26917" y="10054"/>
                      <a:pt x="25515" y="6668"/>
                      <a:pt x="23018" y="4172"/>
                    </a:cubicBezTo>
                    <a:cubicBezTo>
                      <a:pt x="20522" y="1676"/>
                      <a:pt x="17136" y="273"/>
                      <a:pt x="13605" y="273"/>
                    </a:cubicBezTo>
                    <a:cubicBezTo>
                      <a:pt x="10075" y="273"/>
                      <a:pt x="6689" y="1676"/>
                      <a:pt x="4193" y="4172"/>
                    </a:cubicBezTo>
                    <a:cubicBezTo>
                      <a:pt x="1696" y="6668"/>
                      <a:pt x="294" y="10054"/>
                      <a:pt x="294" y="13585"/>
                    </a:cubicBezTo>
                    <a:cubicBezTo>
                      <a:pt x="294" y="17115"/>
                      <a:pt x="1696" y="20501"/>
                      <a:pt x="4193" y="22997"/>
                    </a:cubicBezTo>
                    <a:cubicBezTo>
                      <a:pt x="6689" y="25494"/>
                      <a:pt x="10075" y="26896"/>
                      <a:pt x="13605" y="2689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78" name="任意多边形: 形状 69477">
                <a:extLst>
                  <a:ext uri="{FF2B5EF4-FFF2-40B4-BE49-F238E27FC236}">
                    <a16:creationId xmlns:a16="http://schemas.microsoft.com/office/drawing/2014/main" id="{A3689CD3-9F67-81EE-42B9-568739C4894C}"/>
                  </a:ext>
                </a:extLst>
              </p:cNvPr>
              <p:cNvSpPr/>
              <p:nvPr/>
            </p:nvSpPr>
            <p:spPr>
              <a:xfrm>
                <a:off x="7844685" y="3084071"/>
                <a:ext cx="26623" cy="26623"/>
              </a:xfrm>
              <a:custGeom>
                <a:avLst/>
                <a:gdLst>
                  <a:gd name="connsiteX0" fmla="*/ 13892 w 26623"/>
                  <a:gd name="connsiteY0" fmla="*/ 26883 h 26623"/>
                  <a:gd name="connsiteX1" fmla="*/ 23304 w 26623"/>
                  <a:gd name="connsiteY1" fmla="*/ 22984 h 26623"/>
                  <a:gd name="connsiteX2" fmla="*/ 27203 w 26623"/>
                  <a:gd name="connsiteY2" fmla="*/ 13572 h 26623"/>
                  <a:gd name="connsiteX3" fmla="*/ 23304 w 26623"/>
                  <a:gd name="connsiteY3" fmla="*/ 4159 h 26623"/>
                  <a:gd name="connsiteX4" fmla="*/ 13892 w 26623"/>
                  <a:gd name="connsiteY4" fmla="*/ 260 h 26623"/>
                  <a:gd name="connsiteX5" fmla="*/ 4479 w 26623"/>
                  <a:gd name="connsiteY5" fmla="*/ 4159 h 26623"/>
                  <a:gd name="connsiteX6" fmla="*/ 580 w 26623"/>
                  <a:gd name="connsiteY6" fmla="*/ 13572 h 26623"/>
                  <a:gd name="connsiteX7" fmla="*/ 4479 w 26623"/>
                  <a:gd name="connsiteY7" fmla="*/ 22984 h 26623"/>
                  <a:gd name="connsiteX8" fmla="*/ 13892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2" y="26883"/>
                    </a:moveTo>
                    <a:cubicBezTo>
                      <a:pt x="17422" y="26883"/>
                      <a:pt x="20808" y="25481"/>
                      <a:pt x="23304" y="22984"/>
                    </a:cubicBezTo>
                    <a:cubicBezTo>
                      <a:pt x="25801" y="20488"/>
                      <a:pt x="27203" y="17102"/>
                      <a:pt x="27203" y="13572"/>
                    </a:cubicBezTo>
                    <a:cubicBezTo>
                      <a:pt x="27203" y="10041"/>
                      <a:pt x="25801" y="6655"/>
                      <a:pt x="23304" y="4159"/>
                    </a:cubicBezTo>
                    <a:cubicBezTo>
                      <a:pt x="20808" y="1663"/>
                      <a:pt x="17422" y="260"/>
                      <a:pt x="13892" y="260"/>
                    </a:cubicBezTo>
                    <a:cubicBezTo>
                      <a:pt x="10361" y="260"/>
                      <a:pt x="6975" y="1663"/>
                      <a:pt x="4479" y="4159"/>
                    </a:cubicBezTo>
                    <a:cubicBezTo>
                      <a:pt x="1983" y="6655"/>
                      <a:pt x="580" y="10041"/>
                      <a:pt x="580" y="13572"/>
                    </a:cubicBezTo>
                    <a:cubicBezTo>
                      <a:pt x="580" y="17102"/>
                      <a:pt x="1983" y="20488"/>
                      <a:pt x="4479" y="22984"/>
                    </a:cubicBezTo>
                    <a:cubicBezTo>
                      <a:pt x="6975" y="25481"/>
                      <a:pt x="10361" y="26883"/>
                      <a:pt x="13892" y="2688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79" name="任意多边形: 形状 69478">
                <a:extLst>
                  <a:ext uri="{FF2B5EF4-FFF2-40B4-BE49-F238E27FC236}">
                    <a16:creationId xmlns:a16="http://schemas.microsoft.com/office/drawing/2014/main" id="{48FE6B9E-DACD-EBC4-D7A2-C7BB03E55ECC}"/>
                  </a:ext>
                </a:extLst>
              </p:cNvPr>
              <p:cNvSpPr/>
              <p:nvPr/>
            </p:nvSpPr>
            <p:spPr>
              <a:xfrm>
                <a:off x="5398576" y="4260958"/>
                <a:ext cx="26623" cy="26623"/>
              </a:xfrm>
              <a:custGeom>
                <a:avLst/>
                <a:gdLst>
                  <a:gd name="connsiteX0" fmla="*/ 13686 w 26623"/>
                  <a:gd name="connsiteY0" fmla="*/ 26982 h 26623"/>
                  <a:gd name="connsiteX1" fmla="*/ 23099 w 26623"/>
                  <a:gd name="connsiteY1" fmla="*/ 23083 h 26623"/>
                  <a:gd name="connsiteX2" fmla="*/ 26998 w 26623"/>
                  <a:gd name="connsiteY2" fmla="*/ 13671 h 26623"/>
                  <a:gd name="connsiteX3" fmla="*/ 23099 w 26623"/>
                  <a:gd name="connsiteY3" fmla="*/ 4258 h 26623"/>
                  <a:gd name="connsiteX4" fmla="*/ 13686 w 26623"/>
                  <a:gd name="connsiteY4" fmla="*/ 359 h 26623"/>
                  <a:gd name="connsiteX5" fmla="*/ 4273 w 26623"/>
                  <a:gd name="connsiteY5" fmla="*/ 4258 h 26623"/>
                  <a:gd name="connsiteX6" fmla="*/ 375 w 26623"/>
                  <a:gd name="connsiteY6" fmla="*/ 13671 h 26623"/>
                  <a:gd name="connsiteX7" fmla="*/ 4273 w 26623"/>
                  <a:gd name="connsiteY7" fmla="*/ 23083 h 26623"/>
                  <a:gd name="connsiteX8" fmla="*/ 13686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6982"/>
                    </a:moveTo>
                    <a:cubicBezTo>
                      <a:pt x="17216" y="26982"/>
                      <a:pt x="20603" y="25580"/>
                      <a:pt x="23099" y="23083"/>
                    </a:cubicBezTo>
                    <a:cubicBezTo>
                      <a:pt x="25595" y="20587"/>
                      <a:pt x="26998" y="17201"/>
                      <a:pt x="26998" y="13671"/>
                    </a:cubicBezTo>
                    <a:cubicBezTo>
                      <a:pt x="26998" y="10140"/>
                      <a:pt x="25595" y="6754"/>
                      <a:pt x="23099" y="4258"/>
                    </a:cubicBezTo>
                    <a:cubicBezTo>
                      <a:pt x="20603" y="1762"/>
                      <a:pt x="17216" y="359"/>
                      <a:pt x="13686" y="359"/>
                    </a:cubicBezTo>
                    <a:cubicBezTo>
                      <a:pt x="10156" y="359"/>
                      <a:pt x="6770" y="1762"/>
                      <a:pt x="4273" y="4258"/>
                    </a:cubicBezTo>
                    <a:cubicBezTo>
                      <a:pt x="1777" y="6754"/>
                      <a:pt x="375" y="10140"/>
                      <a:pt x="375" y="13671"/>
                    </a:cubicBezTo>
                    <a:cubicBezTo>
                      <a:pt x="375" y="17201"/>
                      <a:pt x="1777" y="20587"/>
                      <a:pt x="4273" y="23083"/>
                    </a:cubicBezTo>
                    <a:cubicBezTo>
                      <a:pt x="6770" y="25580"/>
                      <a:pt x="10156" y="26982"/>
                      <a:pt x="13686" y="269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80" name="任意多边形: 形状 69479">
                <a:extLst>
                  <a:ext uri="{FF2B5EF4-FFF2-40B4-BE49-F238E27FC236}">
                    <a16:creationId xmlns:a16="http://schemas.microsoft.com/office/drawing/2014/main" id="{59D9759C-972E-144B-AE1B-2AAAA5C231C4}"/>
                  </a:ext>
                </a:extLst>
              </p:cNvPr>
              <p:cNvSpPr/>
              <p:nvPr/>
            </p:nvSpPr>
            <p:spPr>
              <a:xfrm>
                <a:off x="7137458" y="2827431"/>
                <a:ext cx="26623" cy="26623"/>
              </a:xfrm>
              <a:custGeom>
                <a:avLst/>
                <a:gdLst>
                  <a:gd name="connsiteX0" fmla="*/ 13832 w 26623"/>
                  <a:gd name="connsiteY0" fmla="*/ 26862 h 26623"/>
                  <a:gd name="connsiteX1" fmla="*/ 23245 w 26623"/>
                  <a:gd name="connsiteY1" fmla="*/ 22963 h 26623"/>
                  <a:gd name="connsiteX2" fmla="*/ 27144 w 26623"/>
                  <a:gd name="connsiteY2" fmla="*/ 13550 h 26623"/>
                  <a:gd name="connsiteX3" fmla="*/ 23245 w 26623"/>
                  <a:gd name="connsiteY3" fmla="*/ 4137 h 26623"/>
                  <a:gd name="connsiteX4" fmla="*/ 13832 w 26623"/>
                  <a:gd name="connsiteY4" fmla="*/ 239 h 26623"/>
                  <a:gd name="connsiteX5" fmla="*/ 4419 w 26623"/>
                  <a:gd name="connsiteY5" fmla="*/ 4137 h 26623"/>
                  <a:gd name="connsiteX6" fmla="*/ 521 w 26623"/>
                  <a:gd name="connsiteY6" fmla="*/ 13550 h 26623"/>
                  <a:gd name="connsiteX7" fmla="*/ 4419 w 26623"/>
                  <a:gd name="connsiteY7" fmla="*/ 22963 h 26623"/>
                  <a:gd name="connsiteX8" fmla="*/ 13832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6862"/>
                    </a:moveTo>
                    <a:cubicBezTo>
                      <a:pt x="17362" y="26862"/>
                      <a:pt x="20749" y="25459"/>
                      <a:pt x="23245" y="22963"/>
                    </a:cubicBezTo>
                    <a:cubicBezTo>
                      <a:pt x="25741" y="20467"/>
                      <a:pt x="27144" y="17080"/>
                      <a:pt x="27144" y="13550"/>
                    </a:cubicBezTo>
                    <a:cubicBezTo>
                      <a:pt x="27144" y="10020"/>
                      <a:pt x="25741" y="6634"/>
                      <a:pt x="23245" y="4137"/>
                    </a:cubicBezTo>
                    <a:cubicBezTo>
                      <a:pt x="20749" y="1641"/>
                      <a:pt x="17362" y="239"/>
                      <a:pt x="13832" y="239"/>
                    </a:cubicBezTo>
                    <a:cubicBezTo>
                      <a:pt x="10302" y="239"/>
                      <a:pt x="6916" y="1641"/>
                      <a:pt x="4419" y="4137"/>
                    </a:cubicBezTo>
                    <a:cubicBezTo>
                      <a:pt x="1923" y="6634"/>
                      <a:pt x="521" y="10020"/>
                      <a:pt x="521" y="13550"/>
                    </a:cubicBezTo>
                    <a:cubicBezTo>
                      <a:pt x="521" y="17080"/>
                      <a:pt x="1923" y="20467"/>
                      <a:pt x="4419" y="22963"/>
                    </a:cubicBezTo>
                    <a:cubicBezTo>
                      <a:pt x="6916" y="25459"/>
                      <a:pt x="10302" y="26862"/>
                      <a:pt x="13832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81" name="任意多边形: 形状 69480">
                <a:extLst>
                  <a:ext uri="{FF2B5EF4-FFF2-40B4-BE49-F238E27FC236}">
                    <a16:creationId xmlns:a16="http://schemas.microsoft.com/office/drawing/2014/main" id="{245C5394-E27D-36FD-6C9F-A12B6EC13011}"/>
                  </a:ext>
                </a:extLst>
              </p:cNvPr>
              <p:cNvSpPr/>
              <p:nvPr/>
            </p:nvSpPr>
            <p:spPr>
              <a:xfrm>
                <a:off x="6926823" y="3231435"/>
                <a:ext cx="26623" cy="26623"/>
              </a:xfrm>
              <a:custGeom>
                <a:avLst/>
                <a:gdLst>
                  <a:gd name="connsiteX0" fmla="*/ 13814 w 26623"/>
                  <a:gd name="connsiteY0" fmla="*/ 26896 h 26623"/>
                  <a:gd name="connsiteX1" fmla="*/ 23227 w 26623"/>
                  <a:gd name="connsiteY1" fmla="*/ 22997 h 26623"/>
                  <a:gd name="connsiteX2" fmla="*/ 27126 w 26623"/>
                  <a:gd name="connsiteY2" fmla="*/ 13584 h 26623"/>
                  <a:gd name="connsiteX3" fmla="*/ 23227 w 26623"/>
                  <a:gd name="connsiteY3" fmla="*/ 4171 h 26623"/>
                  <a:gd name="connsiteX4" fmla="*/ 13814 w 26623"/>
                  <a:gd name="connsiteY4" fmla="*/ 273 h 26623"/>
                  <a:gd name="connsiteX5" fmla="*/ 4402 w 26623"/>
                  <a:gd name="connsiteY5" fmla="*/ 4171 h 26623"/>
                  <a:gd name="connsiteX6" fmla="*/ 503 w 26623"/>
                  <a:gd name="connsiteY6" fmla="*/ 13584 h 26623"/>
                  <a:gd name="connsiteX7" fmla="*/ 4402 w 26623"/>
                  <a:gd name="connsiteY7" fmla="*/ 22997 h 26623"/>
                  <a:gd name="connsiteX8" fmla="*/ 13814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6896"/>
                    </a:moveTo>
                    <a:cubicBezTo>
                      <a:pt x="17345" y="26896"/>
                      <a:pt x="20731" y="25493"/>
                      <a:pt x="23227" y="22997"/>
                    </a:cubicBezTo>
                    <a:cubicBezTo>
                      <a:pt x="25723" y="20501"/>
                      <a:pt x="27126" y="17114"/>
                      <a:pt x="27126" y="13584"/>
                    </a:cubicBezTo>
                    <a:cubicBezTo>
                      <a:pt x="27126" y="10054"/>
                      <a:pt x="25723" y="6668"/>
                      <a:pt x="23227" y="4171"/>
                    </a:cubicBezTo>
                    <a:cubicBezTo>
                      <a:pt x="20731" y="1675"/>
                      <a:pt x="17345" y="273"/>
                      <a:pt x="13814" y="273"/>
                    </a:cubicBezTo>
                    <a:cubicBezTo>
                      <a:pt x="10284" y="273"/>
                      <a:pt x="6898" y="1675"/>
                      <a:pt x="4402" y="4171"/>
                    </a:cubicBezTo>
                    <a:cubicBezTo>
                      <a:pt x="1905" y="6668"/>
                      <a:pt x="503" y="10054"/>
                      <a:pt x="503" y="13584"/>
                    </a:cubicBezTo>
                    <a:cubicBezTo>
                      <a:pt x="503" y="17114"/>
                      <a:pt x="1905" y="20501"/>
                      <a:pt x="4402" y="22997"/>
                    </a:cubicBezTo>
                    <a:cubicBezTo>
                      <a:pt x="6898" y="25493"/>
                      <a:pt x="10284" y="26896"/>
                      <a:pt x="13814" y="2689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82" name="任意多边形: 形状 69481">
                <a:extLst>
                  <a:ext uri="{FF2B5EF4-FFF2-40B4-BE49-F238E27FC236}">
                    <a16:creationId xmlns:a16="http://schemas.microsoft.com/office/drawing/2014/main" id="{7D710BEB-FFC4-3200-249D-B00D008605C9}"/>
                  </a:ext>
                </a:extLst>
              </p:cNvPr>
              <p:cNvSpPr/>
              <p:nvPr/>
            </p:nvSpPr>
            <p:spPr>
              <a:xfrm>
                <a:off x="3665743" y="3390407"/>
                <a:ext cx="26623" cy="26623"/>
              </a:xfrm>
              <a:custGeom>
                <a:avLst/>
                <a:gdLst>
                  <a:gd name="connsiteX0" fmla="*/ 13541 w 26623"/>
                  <a:gd name="connsiteY0" fmla="*/ 26909 h 26623"/>
                  <a:gd name="connsiteX1" fmla="*/ 22953 w 26623"/>
                  <a:gd name="connsiteY1" fmla="*/ 23010 h 26623"/>
                  <a:gd name="connsiteX2" fmla="*/ 26852 w 26623"/>
                  <a:gd name="connsiteY2" fmla="*/ 13597 h 26623"/>
                  <a:gd name="connsiteX3" fmla="*/ 22953 w 26623"/>
                  <a:gd name="connsiteY3" fmla="*/ 4185 h 26623"/>
                  <a:gd name="connsiteX4" fmla="*/ 13541 w 26623"/>
                  <a:gd name="connsiteY4" fmla="*/ 286 h 26623"/>
                  <a:gd name="connsiteX5" fmla="*/ 4128 w 26623"/>
                  <a:gd name="connsiteY5" fmla="*/ 4185 h 26623"/>
                  <a:gd name="connsiteX6" fmla="*/ 229 w 26623"/>
                  <a:gd name="connsiteY6" fmla="*/ 13597 h 26623"/>
                  <a:gd name="connsiteX7" fmla="*/ 4128 w 26623"/>
                  <a:gd name="connsiteY7" fmla="*/ 23010 h 26623"/>
                  <a:gd name="connsiteX8" fmla="*/ 13541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1" y="26909"/>
                    </a:moveTo>
                    <a:cubicBezTo>
                      <a:pt x="17071" y="26909"/>
                      <a:pt x="20457" y="25506"/>
                      <a:pt x="22953" y="23010"/>
                    </a:cubicBezTo>
                    <a:cubicBezTo>
                      <a:pt x="25450" y="20514"/>
                      <a:pt x="26852" y="17128"/>
                      <a:pt x="26852" y="13597"/>
                    </a:cubicBezTo>
                    <a:cubicBezTo>
                      <a:pt x="26852" y="10067"/>
                      <a:pt x="25450" y="6681"/>
                      <a:pt x="22953" y="4185"/>
                    </a:cubicBezTo>
                    <a:cubicBezTo>
                      <a:pt x="20457" y="1688"/>
                      <a:pt x="17071" y="286"/>
                      <a:pt x="13541" y="286"/>
                    </a:cubicBezTo>
                    <a:cubicBezTo>
                      <a:pt x="10010" y="286"/>
                      <a:pt x="6624" y="1688"/>
                      <a:pt x="4128" y="4185"/>
                    </a:cubicBezTo>
                    <a:cubicBezTo>
                      <a:pt x="1632" y="6681"/>
                      <a:pt x="229" y="10067"/>
                      <a:pt x="229" y="13597"/>
                    </a:cubicBezTo>
                    <a:cubicBezTo>
                      <a:pt x="229" y="17128"/>
                      <a:pt x="1632" y="20514"/>
                      <a:pt x="4128" y="23010"/>
                    </a:cubicBezTo>
                    <a:cubicBezTo>
                      <a:pt x="6624" y="25506"/>
                      <a:pt x="10010" y="26909"/>
                      <a:pt x="13541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83" name="任意多边形: 形状 69482">
                <a:extLst>
                  <a:ext uri="{FF2B5EF4-FFF2-40B4-BE49-F238E27FC236}">
                    <a16:creationId xmlns:a16="http://schemas.microsoft.com/office/drawing/2014/main" id="{412F2A6D-9E2D-EFF1-DC19-54365983F2D0}"/>
                  </a:ext>
                </a:extLst>
              </p:cNvPr>
              <p:cNvSpPr/>
              <p:nvPr/>
            </p:nvSpPr>
            <p:spPr>
              <a:xfrm>
                <a:off x="7479217" y="3264436"/>
                <a:ext cx="26623" cy="26623"/>
              </a:xfrm>
              <a:custGeom>
                <a:avLst/>
                <a:gdLst>
                  <a:gd name="connsiteX0" fmla="*/ 13861 w 26623"/>
                  <a:gd name="connsiteY0" fmla="*/ 26898 h 26623"/>
                  <a:gd name="connsiteX1" fmla="*/ 23274 w 26623"/>
                  <a:gd name="connsiteY1" fmla="*/ 23000 h 26623"/>
                  <a:gd name="connsiteX2" fmla="*/ 27172 w 26623"/>
                  <a:gd name="connsiteY2" fmla="*/ 13587 h 26623"/>
                  <a:gd name="connsiteX3" fmla="*/ 23274 w 26623"/>
                  <a:gd name="connsiteY3" fmla="*/ 4174 h 26623"/>
                  <a:gd name="connsiteX4" fmla="*/ 13861 w 26623"/>
                  <a:gd name="connsiteY4" fmla="*/ 275 h 26623"/>
                  <a:gd name="connsiteX5" fmla="*/ 4448 w 26623"/>
                  <a:gd name="connsiteY5" fmla="*/ 4174 h 26623"/>
                  <a:gd name="connsiteX6" fmla="*/ 549 w 26623"/>
                  <a:gd name="connsiteY6" fmla="*/ 13587 h 26623"/>
                  <a:gd name="connsiteX7" fmla="*/ 4448 w 26623"/>
                  <a:gd name="connsiteY7" fmla="*/ 23000 h 26623"/>
                  <a:gd name="connsiteX8" fmla="*/ 13861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1" y="26898"/>
                    </a:moveTo>
                    <a:cubicBezTo>
                      <a:pt x="17391" y="26898"/>
                      <a:pt x="20777" y="25496"/>
                      <a:pt x="23274" y="23000"/>
                    </a:cubicBezTo>
                    <a:cubicBezTo>
                      <a:pt x="25770" y="20503"/>
                      <a:pt x="27172" y="17117"/>
                      <a:pt x="27172" y="13587"/>
                    </a:cubicBezTo>
                    <a:cubicBezTo>
                      <a:pt x="27172" y="10057"/>
                      <a:pt x="25770" y="6670"/>
                      <a:pt x="23274" y="4174"/>
                    </a:cubicBezTo>
                    <a:cubicBezTo>
                      <a:pt x="20777" y="1678"/>
                      <a:pt x="17391" y="275"/>
                      <a:pt x="13861" y="275"/>
                    </a:cubicBezTo>
                    <a:cubicBezTo>
                      <a:pt x="10331" y="275"/>
                      <a:pt x="6944" y="1678"/>
                      <a:pt x="4448" y="4174"/>
                    </a:cubicBezTo>
                    <a:cubicBezTo>
                      <a:pt x="1952" y="6670"/>
                      <a:pt x="549" y="10057"/>
                      <a:pt x="549" y="13587"/>
                    </a:cubicBezTo>
                    <a:cubicBezTo>
                      <a:pt x="549" y="17117"/>
                      <a:pt x="1952" y="20503"/>
                      <a:pt x="4448" y="23000"/>
                    </a:cubicBezTo>
                    <a:cubicBezTo>
                      <a:pt x="6944" y="25496"/>
                      <a:pt x="10331" y="26898"/>
                      <a:pt x="13861" y="268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84" name="任意多边形: 形状 69483">
                <a:extLst>
                  <a:ext uri="{FF2B5EF4-FFF2-40B4-BE49-F238E27FC236}">
                    <a16:creationId xmlns:a16="http://schemas.microsoft.com/office/drawing/2014/main" id="{DAFA6EE0-C018-295F-0E9E-F58276970846}"/>
                  </a:ext>
                </a:extLst>
              </p:cNvPr>
              <p:cNvSpPr/>
              <p:nvPr/>
            </p:nvSpPr>
            <p:spPr>
              <a:xfrm>
                <a:off x="4593154" y="3420565"/>
                <a:ext cx="26623" cy="26623"/>
              </a:xfrm>
              <a:custGeom>
                <a:avLst/>
                <a:gdLst>
                  <a:gd name="connsiteX0" fmla="*/ 13618 w 26623"/>
                  <a:gd name="connsiteY0" fmla="*/ 26912 h 26623"/>
                  <a:gd name="connsiteX1" fmla="*/ 23031 w 26623"/>
                  <a:gd name="connsiteY1" fmla="*/ 23013 h 26623"/>
                  <a:gd name="connsiteX2" fmla="*/ 26930 w 26623"/>
                  <a:gd name="connsiteY2" fmla="*/ 13600 h 26623"/>
                  <a:gd name="connsiteX3" fmla="*/ 23031 w 26623"/>
                  <a:gd name="connsiteY3" fmla="*/ 4187 h 26623"/>
                  <a:gd name="connsiteX4" fmla="*/ 13618 w 26623"/>
                  <a:gd name="connsiteY4" fmla="*/ 288 h 26623"/>
                  <a:gd name="connsiteX5" fmla="*/ 4206 w 26623"/>
                  <a:gd name="connsiteY5" fmla="*/ 4187 h 26623"/>
                  <a:gd name="connsiteX6" fmla="*/ 307 w 26623"/>
                  <a:gd name="connsiteY6" fmla="*/ 13600 h 26623"/>
                  <a:gd name="connsiteX7" fmla="*/ 4206 w 26623"/>
                  <a:gd name="connsiteY7" fmla="*/ 23013 h 26623"/>
                  <a:gd name="connsiteX8" fmla="*/ 13618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8" y="26912"/>
                    </a:moveTo>
                    <a:cubicBezTo>
                      <a:pt x="17149" y="26912"/>
                      <a:pt x="20535" y="25509"/>
                      <a:pt x="23031" y="23013"/>
                    </a:cubicBezTo>
                    <a:cubicBezTo>
                      <a:pt x="25527" y="20516"/>
                      <a:pt x="26930" y="17130"/>
                      <a:pt x="26930" y="13600"/>
                    </a:cubicBezTo>
                    <a:cubicBezTo>
                      <a:pt x="26930" y="10070"/>
                      <a:pt x="25527" y="6684"/>
                      <a:pt x="23031" y="4187"/>
                    </a:cubicBezTo>
                    <a:cubicBezTo>
                      <a:pt x="20535" y="1691"/>
                      <a:pt x="17149" y="288"/>
                      <a:pt x="13618" y="288"/>
                    </a:cubicBezTo>
                    <a:cubicBezTo>
                      <a:pt x="10088" y="288"/>
                      <a:pt x="6702" y="1691"/>
                      <a:pt x="4206" y="4187"/>
                    </a:cubicBezTo>
                    <a:cubicBezTo>
                      <a:pt x="1709" y="6684"/>
                      <a:pt x="307" y="10070"/>
                      <a:pt x="307" y="13600"/>
                    </a:cubicBezTo>
                    <a:cubicBezTo>
                      <a:pt x="307" y="17130"/>
                      <a:pt x="1709" y="20516"/>
                      <a:pt x="4206" y="23013"/>
                    </a:cubicBezTo>
                    <a:cubicBezTo>
                      <a:pt x="6702" y="25509"/>
                      <a:pt x="10088" y="26912"/>
                      <a:pt x="13618" y="269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85" name="任意多边形: 形状 69484">
                <a:extLst>
                  <a:ext uri="{FF2B5EF4-FFF2-40B4-BE49-F238E27FC236}">
                    <a16:creationId xmlns:a16="http://schemas.microsoft.com/office/drawing/2014/main" id="{A4A90BEA-FAB0-6E97-156E-0B3403854EA4}"/>
                  </a:ext>
                </a:extLst>
              </p:cNvPr>
              <p:cNvSpPr/>
              <p:nvPr/>
            </p:nvSpPr>
            <p:spPr>
              <a:xfrm>
                <a:off x="4960807" y="3298155"/>
                <a:ext cx="26623" cy="26623"/>
              </a:xfrm>
              <a:custGeom>
                <a:avLst/>
                <a:gdLst>
                  <a:gd name="connsiteX0" fmla="*/ 13649 w 26623"/>
                  <a:gd name="connsiteY0" fmla="*/ 26901 h 26623"/>
                  <a:gd name="connsiteX1" fmla="*/ 23062 w 26623"/>
                  <a:gd name="connsiteY1" fmla="*/ 23002 h 26623"/>
                  <a:gd name="connsiteX2" fmla="*/ 26961 w 26623"/>
                  <a:gd name="connsiteY2" fmla="*/ 13590 h 26623"/>
                  <a:gd name="connsiteX3" fmla="*/ 23062 w 26623"/>
                  <a:gd name="connsiteY3" fmla="*/ 4177 h 26623"/>
                  <a:gd name="connsiteX4" fmla="*/ 13649 w 26623"/>
                  <a:gd name="connsiteY4" fmla="*/ 278 h 26623"/>
                  <a:gd name="connsiteX5" fmla="*/ 4237 w 26623"/>
                  <a:gd name="connsiteY5" fmla="*/ 4177 h 26623"/>
                  <a:gd name="connsiteX6" fmla="*/ 338 w 26623"/>
                  <a:gd name="connsiteY6" fmla="*/ 13590 h 26623"/>
                  <a:gd name="connsiteX7" fmla="*/ 4237 w 26623"/>
                  <a:gd name="connsiteY7" fmla="*/ 23002 h 26623"/>
                  <a:gd name="connsiteX8" fmla="*/ 13649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9" y="26901"/>
                    </a:moveTo>
                    <a:cubicBezTo>
                      <a:pt x="17180" y="26901"/>
                      <a:pt x="20566" y="25499"/>
                      <a:pt x="23062" y="23002"/>
                    </a:cubicBezTo>
                    <a:cubicBezTo>
                      <a:pt x="25558" y="20506"/>
                      <a:pt x="26961" y="17120"/>
                      <a:pt x="26961" y="13590"/>
                    </a:cubicBezTo>
                    <a:cubicBezTo>
                      <a:pt x="26961" y="10059"/>
                      <a:pt x="25558" y="6673"/>
                      <a:pt x="23062" y="4177"/>
                    </a:cubicBezTo>
                    <a:cubicBezTo>
                      <a:pt x="20566" y="1681"/>
                      <a:pt x="17180" y="278"/>
                      <a:pt x="13649" y="278"/>
                    </a:cubicBezTo>
                    <a:cubicBezTo>
                      <a:pt x="10119" y="278"/>
                      <a:pt x="6733" y="1681"/>
                      <a:pt x="4237" y="4177"/>
                    </a:cubicBezTo>
                    <a:cubicBezTo>
                      <a:pt x="1740" y="6673"/>
                      <a:pt x="338" y="10059"/>
                      <a:pt x="338" y="13590"/>
                    </a:cubicBezTo>
                    <a:cubicBezTo>
                      <a:pt x="338" y="17120"/>
                      <a:pt x="1740" y="20506"/>
                      <a:pt x="4237" y="23002"/>
                    </a:cubicBezTo>
                    <a:cubicBezTo>
                      <a:pt x="6733" y="25499"/>
                      <a:pt x="10119" y="26901"/>
                      <a:pt x="13649" y="269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86" name="任意多边形: 形状 69485">
                <a:extLst>
                  <a:ext uri="{FF2B5EF4-FFF2-40B4-BE49-F238E27FC236}">
                    <a16:creationId xmlns:a16="http://schemas.microsoft.com/office/drawing/2014/main" id="{4B8EA491-2039-E188-4F13-37CFCF833A33}"/>
                  </a:ext>
                </a:extLst>
              </p:cNvPr>
              <p:cNvSpPr/>
              <p:nvPr/>
            </p:nvSpPr>
            <p:spPr>
              <a:xfrm>
                <a:off x="4958528" y="3302746"/>
                <a:ext cx="26623" cy="26623"/>
              </a:xfrm>
              <a:custGeom>
                <a:avLst/>
                <a:gdLst>
                  <a:gd name="connsiteX0" fmla="*/ 13649 w 26623"/>
                  <a:gd name="connsiteY0" fmla="*/ 26902 h 26623"/>
                  <a:gd name="connsiteX1" fmla="*/ 23062 w 26623"/>
                  <a:gd name="connsiteY1" fmla="*/ 23003 h 26623"/>
                  <a:gd name="connsiteX2" fmla="*/ 26961 w 26623"/>
                  <a:gd name="connsiteY2" fmla="*/ 13590 h 26623"/>
                  <a:gd name="connsiteX3" fmla="*/ 23062 w 26623"/>
                  <a:gd name="connsiteY3" fmla="*/ 4177 h 26623"/>
                  <a:gd name="connsiteX4" fmla="*/ 13649 w 26623"/>
                  <a:gd name="connsiteY4" fmla="*/ 279 h 26623"/>
                  <a:gd name="connsiteX5" fmla="*/ 4236 w 26623"/>
                  <a:gd name="connsiteY5" fmla="*/ 4177 h 26623"/>
                  <a:gd name="connsiteX6" fmla="*/ 338 w 26623"/>
                  <a:gd name="connsiteY6" fmla="*/ 13590 h 26623"/>
                  <a:gd name="connsiteX7" fmla="*/ 4236 w 26623"/>
                  <a:gd name="connsiteY7" fmla="*/ 23003 h 26623"/>
                  <a:gd name="connsiteX8" fmla="*/ 13649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9" y="26902"/>
                    </a:moveTo>
                    <a:cubicBezTo>
                      <a:pt x="17179" y="26902"/>
                      <a:pt x="20566" y="25499"/>
                      <a:pt x="23062" y="23003"/>
                    </a:cubicBezTo>
                    <a:cubicBezTo>
                      <a:pt x="25558" y="20507"/>
                      <a:pt x="26961" y="17120"/>
                      <a:pt x="26961" y="13590"/>
                    </a:cubicBezTo>
                    <a:cubicBezTo>
                      <a:pt x="26961" y="10060"/>
                      <a:pt x="25558" y="6674"/>
                      <a:pt x="23062" y="4177"/>
                    </a:cubicBezTo>
                    <a:cubicBezTo>
                      <a:pt x="20566" y="1681"/>
                      <a:pt x="17179" y="279"/>
                      <a:pt x="13649" y="279"/>
                    </a:cubicBezTo>
                    <a:cubicBezTo>
                      <a:pt x="10119" y="279"/>
                      <a:pt x="6733" y="1681"/>
                      <a:pt x="4236" y="4177"/>
                    </a:cubicBezTo>
                    <a:cubicBezTo>
                      <a:pt x="1740" y="6674"/>
                      <a:pt x="338" y="10060"/>
                      <a:pt x="338" y="13590"/>
                    </a:cubicBezTo>
                    <a:cubicBezTo>
                      <a:pt x="338" y="17120"/>
                      <a:pt x="1740" y="20507"/>
                      <a:pt x="4236" y="23003"/>
                    </a:cubicBezTo>
                    <a:cubicBezTo>
                      <a:pt x="6733" y="25499"/>
                      <a:pt x="10119" y="26902"/>
                      <a:pt x="13649" y="2690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87" name="任意多边形: 形状 69486">
                <a:extLst>
                  <a:ext uri="{FF2B5EF4-FFF2-40B4-BE49-F238E27FC236}">
                    <a16:creationId xmlns:a16="http://schemas.microsoft.com/office/drawing/2014/main" id="{04EA58CF-1579-A159-A005-DC1A289266AD}"/>
                  </a:ext>
                </a:extLst>
              </p:cNvPr>
              <p:cNvSpPr/>
              <p:nvPr/>
            </p:nvSpPr>
            <p:spPr>
              <a:xfrm>
                <a:off x="6048640" y="3626204"/>
                <a:ext cx="26623" cy="26623"/>
              </a:xfrm>
              <a:custGeom>
                <a:avLst/>
                <a:gdLst>
                  <a:gd name="connsiteX0" fmla="*/ 13741 w 26623"/>
                  <a:gd name="connsiteY0" fmla="*/ 26929 h 26623"/>
                  <a:gd name="connsiteX1" fmla="*/ 23153 w 26623"/>
                  <a:gd name="connsiteY1" fmla="*/ 23030 h 26623"/>
                  <a:gd name="connsiteX2" fmla="*/ 27052 w 26623"/>
                  <a:gd name="connsiteY2" fmla="*/ 13617 h 26623"/>
                  <a:gd name="connsiteX3" fmla="*/ 23153 w 26623"/>
                  <a:gd name="connsiteY3" fmla="*/ 4205 h 26623"/>
                  <a:gd name="connsiteX4" fmla="*/ 13741 w 26623"/>
                  <a:gd name="connsiteY4" fmla="*/ 306 h 26623"/>
                  <a:gd name="connsiteX5" fmla="*/ 4328 w 26623"/>
                  <a:gd name="connsiteY5" fmla="*/ 4205 h 26623"/>
                  <a:gd name="connsiteX6" fmla="*/ 429 w 26623"/>
                  <a:gd name="connsiteY6" fmla="*/ 13617 h 26623"/>
                  <a:gd name="connsiteX7" fmla="*/ 4328 w 26623"/>
                  <a:gd name="connsiteY7" fmla="*/ 23030 h 26623"/>
                  <a:gd name="connsiteX8" fmla="*/ 13741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1" y="26929"/>
                    </a:moveTo>
                    <a:cubicBezTo>
                      <a:pt x="17271" y="26929"/>
                      <a:pt x="20657" y="25526"/>
                      <a:pt x="23153" y="23030"/>
                    </a:cubicBezTo>
                    <a:cubicBezTo>
                      <a:pt x="25650" y="20534"/>
                      <a:pt x="27052" y="17148"/>
                      <a:pt x="27052" y="13617"/>
                    </a:cubicBezTo>
                    <a:cubicBezTo>
                      <a:pt x="27052" y="10087"/>
                      <a:pt x="25650" y="6701"/>
                      <a:pt x="23153" y="4205"/>
                    </a:cubicBezTo>
                    <a:cubicBezTo>
                      <a:pt x="20657" y="1708"/>
                      <a:pt x="17271" y="306"/>
                      <a:pt x="13741" y="306"/>
                    </a:cubicBezTo>
                    <a:cubicBezTo>
                      <a:pt x="10210" y="306"/>
                      <a:pt x="6824" y="1708"/>
                      <a:pt x="4328" y="4205"/>
                    </a:cubicBezTo>
                    <a:cubicBezTo>
                      <a:pt x="1832" y="6701"/>
                      <a:pt x="429" y="10087"/>
                      <a:pt x="429" y="13617"/>
                    </a:cubicBezTo>
                    <a:cubicBezTo>
                      <a:pt x="429" y="17148"/>
                      <a:pt x="1832" y="20534"/>
                      <a:pt x="4328" y="23030"/>
                    </a:cubicBezTo>
                    <a:cubicBezTo>
                      <a:pt x="6824" y="25526"/>
                      <a:pt x="10210" y="26929"/>
                      <a:pt x="13741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88" name="任意多边形: 形状 69487">
                <a:extLst>
                  <a:ext uri="{FF2B5EF4-FFF2-40B4-BE49-F238E27FC236}">
                    <a16:creationId xmlns:a16="http://schemas.microsoft.com/office/drawing/2014/main" id="{26AEA7AD-1CE0-8A13-8C55-3A845A1D8DB6}"/>
                  </a:ext>
                </a:extLst>
              </p:cNvPr>
              <p:cNvSpPr/>
              <p:nvPr/>
            </p:nvSpPr>
            <p:spPr>
              <a:xfrm>
                <a:off x="6921315" y="2636328"/>
                <a:ext cx="26623" cy="26623"/>
              </a:xfrm>
              <a:custGeom>
                <a:avLst/>
                <a:gdLst>
                  <a:gd name="connsiteX0" fmla="*/ 13814 w 26623"/>
                  <a:gd name="connsiteY0" fmla="*/ 26846 h 26623"/>
                  <a:gd name="connsiteX1" fmla="*/ 23227 w 26623"/>
                  <a:gd name="connsiteY1" fmla="*/ 22947 h 26623"/>
                  <a:gd name="connsiteX2" fmla="*/ 27126 w 26623"/>
                  <a:gd name="connsiteY2" fmla="*/ 13534 h 26623"/>
                  <a:gd name="connsiteX3" fmla="*/ 23227 w 26623"/>
                  <a:gd name="connsiteY3" fmla="*/ 4121 h 26623"/>
                  <a:gd name="connsiteX4" fmla="*/ 13814 w 26623"/>
                  <a:gd name="connsiteY4" fmla="*/ 223 h 26623"/>
                  <a:gd name="connsiteX5" fmla="*/ 4401 w 26623"/>
                  <a:gd name="connsiteY5" fmla="*/ 4121 h 26623"/>
                  <a:gd name="connsiteX6" fmla="*/ 502 w 26623"/>
                  <a:gd name="connsiteY6" fmla="*/ 13534 h 26623"/>
                  <a:gd name="connsiteX7" fmla="*/ 4401 w 26623"/>
                  <a:gd name="connsiteY7" fmla="*/ 22947 h 26623"/>
                  <a:gd name="connsiteX8" fmla="*/ 13814 w 26623"/>
                  <a:gd name="connsiteY8" fmla="*/ 268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6846"/>
                    </a:moveTo>
                    <a:cubicBezTo>
                      <a:pt x="17344" y="26846"/>
                      <a:pt x="20730" y="25443"/>
                      <a:pt x="23227" y="22947"/>
                    </a:cubicBezTo>
                    <a:cubicBezTo>
                      <a:pt x="25723" y="20451"/>
                      <a:pt x="27126" y="17064"/>
                      <a:pt x="27126" y="13534"/>
                    </a:cubicBezTo>
                    <a:cubicBezTo>
                      <a:pt x="27126" y="10004"/>
                      <a:pt x="25723" y="6618"/>
                      <a:pt x="23227" y="4121"/>
                    </a:cubicBezTo>
                    <a:cubicBezTo>
                      <a:pt x="20730" y="1625"/>
                      <a:pt x="17344" y="223"/>
                      <a:pt x="13814" y="223"/>
                    </a:cubicBezTo>
                    <a:cubicBezTo>
                      <a:pt x="10284" y="223"/>
                      <a:pt x="6898" y="1625"/>
                      <a:pt x="4401" y="4121"/>
                    </a:cubicBezTo>
                    <a:cubicBezTo>
                      <a:pt x="1905" y="6618"/>
                      <a:pt x="502" y="10004"/>
                      <a:pt x="502" y="13534"/>
                    </a:cubicBezTo>
                    <a:cubicBezTo>
                      <a:pt x="502" y="17064"/>
                      <a:pt x="1905" y="20451"/>
                      <a:pt x="4401" y="22947"/>
                    </a:cubicBezTo>
                    <a:cubicBezTo>
                      <a:pt x="6898" y="25443"/>
                      <a:pt x="10284" y="26846"/>
                      <a:pt x="13814" y="268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89" name="任意多边形: 形状 69488">
                <a:extLst>
                  <a:ext uri="{FF2B5EF4-FFF2-40B4-BE49-F238E27FC236}">
                    <a16:creationId xmlns:a16="http://schemas.microsoft.com/office/drawing/2014/main" id="{32EAC460-8973-A61F-24A1-B30DC9EC2A46}"/>
                  </a:ext>
                </a:extLst>
              </p:cNvPr>
              <p:cNvSpPr/>
              <p:nvPr/>
            </p:nvSpPr>
            <p:spPr>
              <a:xfrm>
                <a:off x="6882459" y="4377248"/>
                <a:ext cx="26623" cy="26623"/>
              </a:xfrm>
              <a:custGeom>
                <a:avLst/>
                <a:gdLst>
                  <a:gd name="connsiteX0" fmla="*/ 13811 w 26623"/>
                  <a:gd name="connsiteY0" fmla="*/ 26992 h 26623"/>
                  <a:gd name="connsiteX1" fmla="*/ 23223 w 26623"/>
                  <a:gd name="connsiteY1" fmla="*/ 23093 h 26623"/>
                  <a:gd name="connsiteX2" fmla="*/ 27122 w 26623"/>
                  <a:gd name="connsiteY2" fmla="*/ 13680 h 26623"/>
                  <a:gd name="connsiteX3" fmla="*/ 23223 w 26623"/>
                  <a:gd name="connsiteY3" fmla="*/ 4268 h 26623"/>
                  <a:gd name="connsiteX4" fmla="*/ 13811 w 26623"/>
                  <a:gd name="connsiteY4" fmla="*/ 369 h 26623"/>
                  <a:gd name="connsiteX5" fmla="*/ 4398 w 26623"/>
                  <a:gd name="connsiteY5" fmla="*/ 4268 h 26623"/>
                  <a:gd name="connsiteX6" fmla="*/ 499 w 26623"/>
                  <a:gd name="connsiteY6" fmla="*/ 13680 h 26623"/>
                  <a:gd name="connsiteX7" fmla="*/ 4398 w 26623"/>
                  <a:gd name="connsiteY7" fmla="*/ 23093 h 26623"/>
                  <a:gd name="connsiteX8" fmla="*/ 13811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992"/>
                    </a:moveTo>
                    <a:cubicBezTo>
                      <a:pt x="17341" y="26992"/>
                      <a:pt x="20727" y="25589"/>
                      <a:pt x="23223" y="23093"/>
                    </a:cubicBezTo>
                    <a:cubicBezTo>
                      <a:pt x="25720" y="20597"/>
                      <a:pt x="27122" y="17211"/>
                      <a:pt x="27122" y="13680"/>
                    </a:cubicBezTo>
                    <a:cubicBezTo>
                      <a:pt x="27122" y="10150"/>
                      <a:pt x="25720" y="6764"/>
                      <a:pt x="23223" y="4268"/>
                    </a:cubicBezTo>
                    <a:cubicBezTo>
                      <a:pt x="20727" y="1771"/>
                      <a:pt x="17341" y="369"/>
                      <a:pt x="13811" y="369"/>
                    </a:cubicBezTo>
                    <a:cubicBezTo>
                      <a:pt x="10280" y="369"/>
                      <a:pt x="6894" y="1771"/>
                      <a:pt x="4398" y="4268"/>
                    </a:cubicBezTo>
                    <a:cubicBezTo>
                      <a:pt x="1902" y="6764"/>
                      <a:pt x="499" y="10150"/>
                      <a:pt x="499" y="13680"/>
                    </a:cubicBezTo>
                    <a:cubicBezTo>
                      <a:pt x="499" y="17211"/>
                      <a:pt x="1902" y="20597"/>
                      <a:pt x="4398" y="23093"/>
                    </a:cubicBezTo>
                    <a:cubicBezTo>
                      <a:pt x="6894" y="25589"/>
                      <a:pt x="10280" y="26992"/>
                      <a:pt x="13811" y="269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90" name="任意多边形: 形状 69489">
                <a:extLst>
                  <a:ext uri="{FF2B5EF4-FFF2-40B4-BE49-F238E27FC236}">
                    <a16:creationId xmlns:a16="http://schemas.microsoft.com/office/drawing/2014/main" id="{3A5AB2C1-07B2-533B-7899-C3F07CB74E1E}"/>
                  </a:ext>
                </a:extLst>
              </p:cNvPr>
              <p:cNvSpPr/>
              <p:nvPr/>
            </p:nvSpPr>
            <p:spPr>
              <a:xfrm>
                <a:off x="4661396" y="4010995"/>
                <a:ext cx="26623" cy="26623"/>
              </a:xfrm>
              <a:custGeom>
                <a:avLst/>
                <a:gdLst>
                  <a:gd name="connsiteX0" fmla="*/ 13624 w 26623"/>
                  <a:gd name="connsiteY0" fmla="*/ 26961 h 26623"/>
                  <a:gd name="connsiteX1" fmla="*/ 23037 w 26623"/>
                  <a:gd name="connsiteY1" fmla="*/ 23062 h 26623"/>
                  <a:gd name="connsiteX2" fmla="*/ 26936 w 26623"/>
                  <a:gd name="connsiteY2" fmla="*/ 13650 h 26623"/>
                  <a:gd name="connsiteX3" fmla="*/ 23037 w 26623"/>
                  <a:gd name="connsiteY3" fmla="*/ 4237 h 26623"/>
                  <a:gd name="connsiteX4" fmla="*/ 13624 w 26623"/>
                  <a:gd name="connsiteY4" fmla="*/ 338 h 26623"/>
                  <a:gd name="connsiteX5" fmla="*/ 4212 w 26623"/>
                  <a:gd name="connsiteY5" fmla="*/ 4237 h 26623"/>
                  <a:gd name="connsiteX6" fmla="*/ 313 w 26623"/>
                  <a:gd name="connsiteY6" fmla="*/ 13650 h 26623"/>
                  <a:gd name="connsiteX7" fmla="*/ 4212 w 26623"/>
                  <a:gd name="connsiteY7" fmla="*/ 23062 h 26623"/>
                  <a:gd name="connsiteX8" fmla="*/ 13624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961"/>
                    </a:moveTo>
                    <a:cubicBezTo>
                      <a:pt x="17154" y="26961"/>
                      <a:pt x="20541" y="25559"/>
                      <a:pt x="23037" y="23062"/>
                    </a:cubicBezTo>
                    <a:cubicBezTo>
                      <a:pt x="25533" y="20566"/>
                      <a:pt x="26936" y="17180"/>
                      <a:pt x="26936" y="13650"/>
                    </a:cubicBezTo>
                    <a:cubicBezTo>
                      <a:pt x="26936" y="10119"/>
                      <a:pt x="25533" y="6733"/>
                      <a:pt x="23037" y="4237"/>
                    </a:cubicBezTo>
                    <a:cubicBezTo>
                      <a:pt x="20541" y="1741"/>
                      <a:pt x="17154" y="338"/>
                      <a:pt x="13624" y="338"/>
                    </a:cubicBezTo>
                    <a:cubicBezTo>
                      <a:pt x="10094" y="338"/>
                      <a:pt x="6708" y="1741"/>
                      <a:pt x="4212" y="4237"/>
                    </a:cubicBezTo>
                    <a:cubicBezTo>
                      <a:pt x="1715" y="6733"/>
                      <a:pt x="313" y="10119"/>
                      <a:pt x="313" y="13650"/>
                    </a:cubicBezTo>
                    <a:cubicBezTo>
                      <a:pt x="313" y="17180"/>
                      <a:pt x="1715" y="20566"/>
                      <a:pt x="4212" y="23062"/>
                    </a:cubicBezTo>
                    <a:cubicBezTo>
                      <a:pt x="6708" y="25559"/>
                      <a:pt x="10094" y="26961"/>
                      <a:pt x="13624" y="269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91" name="任意多边形: 形状 69490">
                <a:extLst>
                  <a:ext uri="{FF2B5EF4-FFF2-40B4-BE49-F238E27FC236}">
                    <a16:creationId xmlns:a16="http://schemas.microsoft.com/office/drawing/2014/main" id="{3F4A39C0-06A2-A4A6-1507-4DA03F5EDA06}"/>
                  </a:ext>
                </a:extLst>
              </p:cNvPr>
              <p:cNvSpPr/>
              <p:nvPr/>
            </p:nvSpPr>
            <p:spPr>
              <a:xfrm>
                <a:off x="6767854" y="4419861"/>
                <a:ext cx="26623" cy="26623"/>
              </a:xfrm>
              <a:custGeom>
                <a:avLst/>
                <a:gdLst>
                  <a:gd name="connsiteX0" fmla="*/ 13801 w 26623"/>
                  <a:gd name="connsiteY0" fmla="*/ 26996 h 26623"/>
                  <a:gd name="connsiteX1" fmla="*/ 23214 w 26623"/>
                  <a:gd name="connsiteY1" fmla="*/ 23097 h 26623"/>
                  <a:gd name="connsiteX2" fmla="*/ 27113 w 26623"/>
                  <a:gd name="connsiteY2" fmla="*/ 13684 h 26623"/>
                  <a:gd name="connsiteX3" fmla="*/ 23214 w 26623"/>
                  <a:gd name="connsiteY3" fmla="*/ 4271 h 26623"/>
                  <a:gd name="connsiteX4" fmla="*/ 13801 w 26623"/>
                  <a:gd name="connsiteY4" fmla="*/ 372 h 26623"/>
                  <a:gd name="connsiteX5" fmla="*/ 4388 w 26623"/>
                  <a:gd name="connsiteY5" fmla="*/ 4271 h 26623"/>
                  <a:gd name="connsiteX6" fmla="*/ 490 w 26623"/>
                  <a:gd name="connsiteY6" fmla="*/ 13684 h 26623"/>
                  <a:gd name="connsiteX7" fmla="*/ 4388 w 26623"/>
                  <a:gd name="connsiteY7" fmla="*/ 23097 h 26623"/>
                  <a:gd name="connsiteX8" fmla="*/ 13801 w 26623"/>
                  <a:gd name="connsiteY8" fmla="*/ 269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996"/>
                    </a:moveTo>
                    <a:cubicBezTo>
                      <a:pt x="17331" y="26996"/>
                      <a:pt x="20718" y="25593"/>
                      <a:pt x="23214" y="23097"/>
                    </a:cubicBezTo>
                    <a:cubicBezTo>
                      <a:pt x="25710" y="20600"/>
                      <a:pt x="27113" y="17214"/>
                      <a:pt x="27113" y="13684"/>
                    </a:cubicBezTo>
                    <a:cubicBezTo>
                      <a:pt x="27113" y="10154"/>
                      <a:pt x="25710" y="6767"/>
                      <a:pt x="23214" y="4271"/>
                    </a:cubicBezTo>
                    <a:cubicBezTo>
                      <a:pt x="20718" y="1775"/>
                      <a:pt x="17331" y="372"/>
                      <a:pt x="13801" y="372"/>
                    </a:cubicBezTo>
                    <a:cubicBezTo>
                      <a:pt x="10271" y="372"/>
                      <a:pt x="6885" y="1775"/>
                      <a:pt x="4388" y="4271"/>
                    </a:cubicBezTo>
                    <a:cubicBezTo>
                      <a:pt x="1892" y="6767"/>
                      <a:pt x="490" y="10154"/>
                      <a:pt x="490" y="13684"/>
                    </a:cubicBezTo>
                    <a:cubicBezTo>
                      <a:pt x="490" y="17214"/>
                      <a:pt x="1892" y="20600"/>
                      <a:pt x="4388" y="23097"/>
                    </a:cubicBezTo>
                    <a:cubicBezTo>
                      <a:pt x="6885" y="25593"/>
                      <a:pt x="10271" y="26996"/>
                      <a:pt x="13801" y="2699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92" name="任意多边形: 形状 69491">
                <a:extLst>
                  <a:ext uri="{FF2B5EF4-FFF2-40B4-BE49-F238E27FC236}">
                    <a16:creationId xmlns:a16="http://schemas.microsoft.com/office/drawing/2014/main" id="{C1439F59-5670-A8AD-F48C-B9C944BA9258}"/>
                  </a:ext>
                </a:extLst>
              </p:cNvPr>
              <p:cNvSpPr/>
              <p:nvPr/>
            </p:nvSpPr>
            <p:spPr>
              <a:xfrm>
                <a:off x="7432670" y="3101797"/>
                <a:ext cx="26623" cy="26623"/>
              </a:xfrm>
              <a:custGeom>
                <a:avLst/>
                <a:gdLst>
                  <a:gd name="connsiteX0" fmla="*/ 13857 w 26623"/>
                  <a:gd name="connsiteY0" fmla="*/ 26885 h 26623"/>
                  <a:gd name="connsiteX1" fmla="*/ 23270 w 26623"/>
                  <a:gd name="connsiteY1" fmla="*/ 22986 h 26623"/>
                  <a:gd name="connsiteX2" fmla="*/ 27169 w 26623"/>
                  <a:gd name="connsiteY2" fmla="*/ 13573 h 26623"/>
                  <a:gd name="connsiteX3" fmla="*/ 23270 w 26623"/>
                  <a:gd name="connsiteY3" fmla="*/ 4161 h 26623"/>
                  <a:gd name="connsiteX4" fmla="*/ 13857 w 26623"/>
                  <a:gd name="connsiteY4" fmla="*/ 262 h 26623"/>
                  <a:gd name="connsiteX5" fmla="*/ 4444 w 26623"/>
                  <a:gd name="connsiteY5" fmla="*/ 4161 h 26623"/>
                  <a:gd name="connsiteX6" fmla="*/ 545 w 26623"/>
                  <a:gd name="connsiteY6" fmla="*/ 13573 h 26623"/>
                  <a:gd name="connsiteX7" fmla="*/ 4444 w 26623"/>
                  <a:gd name="connsiteY7" fmla="*/ 22986 h 26623"/>
                  <a:gd name="connsiteX8" fmla="*/ 13857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7" y="26885"/>
                    </a:moveTo>
                    <a:cubicBezTo>
                      <a:pt x="17387" y="26885"/>
                      <a:pt x="20773" y="25482"/>
                      <a:pt x="23270" y="22986"/>
                    </a:cubicBezTo>
                    <a:cubicBezTo>
                      <a:pt x="25766" y="20490"/>
                      <a:pt x="27169" y="17104"/>
                      <a:pt x="27169" y="13573"/>
                    </a:cubicBezTo>
                    <a:cubicBezTo>
                      <a:pt x="27169" y="10043"/>
                      <a:pt x="25766" y="6657"/>
                      <a:pt x="23270" y="4161"/>
                    </a:cubicBezTo>
                    <a:cubicBezTo>
                      <a:pt x="20773" y="1664"/>
                      <a:pt x="17387" y="262"/>
                      <a:pt x="13857" y="262"/>
                    </a:cubicBezTo>
                    <a:cubicBezTo>
                      <a:pt x="10327" y="262"/>
                      <a:pt x="6941" y="1664"/>
                      <a:pt x="4444" y="4161"/>
                    </a:cubicBezTo>
                    <a:cubicBezTo>
                      <a:pt x="1948" y="6657"/>
                      <a:pt x="545" y="10043"/>
                      <a:pt x="545" y="13573"/>
                    </a:cubicBezTo>
                    <a:cubicBezTo>
                      <a:pt x="545" y="17104"/>
                      <a:pt x="1948" y="20490"/>
                      <a:pt x="4444" y="22986"/>
                    </a:cubicBezTo>
                    <a:cubicBezTo>
                      <a:pt x="6941" y="25482"/>
                      <a:pt x="10327" y="26885"/>
                      <a:pt x="13857" y="268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93" name="任意多边形: 形状 69492">
                <a:extLst>
                  <a:ext uri="{FF2B5EF4-FFF2-40B4-BE49-F238E27FC236}">
                    <a16:creationId xmlns:a16="http://schemas.microsoft.com/office/drawing/2014/main" id="{3C0552E5-B0CF-3C7E-3623-8797AF9352DB}"/>
                  </a:ext>
                </a:extLst>
              </p:cNvPr>
              <p:cNvSpPr/>
              <p:nvPr/>
            </p:nvSpPr>
            <p:spPr>
              <a:xfrm>
                <a:off x="4177213" y="3628381"/>
                <a:ext cx="26623" cy="26623"/>
              </a:xfrm>
              <a:custGeom>
                <a:avLst/>
                <a:gdLst>
                  <a:gd name="connsiteX0" fmla="*/ 13584 w 26623"/>
                  <a:gd name="connsiteY0" fmla="*/ 26929 h 26623"/>
                  <a:gd name="connsiteX1" fmla="*/ 22996 w 26623"/>
                  <a:gd name="connsiteY1" fmla="*/ 23030 h 26623"/>
                  <a:gd name="connsiteX2" fmla="*/ 26895 w 26623"/>
                  <a:gd name="connsiteY2" fmla="*/ 13617 h 26623"/>
                  <a:gd name="connsiteX3" fmla="*/ 22996 w 26623"/>
                  <a:gd name="connsiteY3" fmla="*/ 4205 h 26623"/>
                  <a:gd name="connsiteX4" fmla="*/ 13584 w 26623"/>
                  <a:gd name="connsiteY4" fmla="*/ 306 h 26623"/>
                  <a:gd name="connsiteX5" fmla="*/ 4171 w 26623"/>
                  <a:gd name="connsiteY5" fmla="*/ 4205 h 26623"/>
                  <a:gd name="connsiteX6" fmla="*/ 272 w 26623"/>
                  <a:gd name="connsiteY6" fmla="*/ 13617 h 26623"/>
                  <a:gd name="connsiteX7" fmla="*/ 4171 w 26623"/>
                  <a:gd name="connsiteY7" fmla="*/ 23030 h 26623"/>
                  <a:gd name="connsiteX8" fmla="*/ 13584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929"/>
                    </a:moveTo>
                    <a:cubicBezTo>
                      <a:pt x="17114" y="26929"/>
                      <a:pt x="20500" y="25526"/>
                      <a:pt x="22996" y="23030"/>
                    </a:cubicBezTo>
                    <a:cubicBezTo>
                      <a:pt x="25493" y="20534"/>
                      <a:pt x="26895" y="17148"/>
                      <a:pt x="26895" y="13617"/>
                    </a:cubicBezTo>
                    <a:cubicBezTo>
                      <a:pt x="26895" y="10087"/>
                      <a:pt x="25493" y="6701"/>
                      <a:pt x="22996" y="4205"/>
                    </a:cubicBezTo>
                    <a:cubicBezTo>
                      <a:pt x="20500" y="1708"/>
                      <a:pt x="17114" y="306"/>
                      <a:pt x="13584" y="306"/>
                    </a:cubicBezTo>
                    <a:cubicBezTo>
                      <a:pt x="10053" y="306"/>
                      <a:pt x="6667" y="1708"/>
                      <a:pt x="4171" y="4205"/>
                    </a:cubicBezTo>
                    <a:cubicBezTo>
                      <a:pt x="1675" y="6701"/>
                      <a:pt x="272" y="10087"/>
                      <a:pt x="272" y="13617"/>
                    </a:cubicBezTo>
                    <a:cubicBezTo>
                      <a:pt x="272" y="17148"/>
                      <a:pt x="1675" y="20534"/>
                      <a:pt x="4171" y="23030"/>
                    </a:cubicBezTo>
                    <a:cubicBezTo>
                      <a:pt x="6667" y="25526"/>
                      <a:pt x="10053" y="26929"/>
                      <a:pt x="13584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94" name="任意多边形: 形状 69493">
                <a:extLst>
                  <a:ext uri="{FF2B5EF4-FFF2-40B4-BE49-F238E27FC236}">
                    <a16:creationId xmlns:a16="http://schemas.microsoft.com/office/drawing/2014/main" id="{C1AA6D49-31C6-B78E-F558-A1924BB852AA}"/>
                  </a:ext>
                </a:extLst>
              </p:cNvPr>
              <p:cNvSpPr/>
              <p:nvPr/>
            </p:nvSpPr>
            <p:spPr>
              <a:xfrm>
                <a:off x="6735361" y="4358126"/>
                <a:ext cx="26623" cy="26623"/>
              </a:xfrm>
              <a:custGeom>
                <a:avLst/>
                <a:gdLst>
                  <a:gd name="connsiteX0" fmla="*/ 13798 w 26623"/>
                  <a:gd name="connsiteY0" fmla="*/ 26990 h 26623"/>
                  <a:gd name="connsiteX1" fmla="*/ 23211 w 26623"/>
                  <a:gd name="connsiteY1" fmla="*/ 23091 h 26623"/>
                  <a:gd name="connsiteX2" fmla="*/ 27110 w 26623"/>
                  <a:gd name="connsiteY2" fmla="*/ 13679 h 26623"/>
                  <a:gd name="connsiteX3" fmla="*/ 23211 w 26623"/>
                  <a:gd name="connsiteY3" fmla="*/ 4266 h 26623"/>
                  <a:gd name="connsiteX4" fmla="*/ 13798 w 26623"/>
                  <a:gd name="connsiteY4" fmla="*/ 367 h 26623"/>
                  <a:gd name="connsiteX5" fmla="*/ 4386 w 26623"/>
                  <a:gd name="connsiteY5" fmla="*/ 4266 h 26623"/>
                  <a:gd name="connsiteX6" fmla="*/ 487 w 26623"/>
                  <a:gd name="connsiteY6" fmla="*/ 13679 h 26623"/>
                  <a:gd name="connsiteX7" fmla="*/ 4386 w 26623"/>
                  <a:gd name="connsiteY7" fmla="*/ 23091 h 26623"/>
                  <a:gd name="connsiteX8" fmla="*/ 13798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90"/>
                    </a:moveTo>
                    <a:cubicBezTo>
                      <a:pt x="17329" y="26990"/>
                      <a:pt x="20715" y="25588"/>
                      <a:pt x="23211" y="23091"/>
                    </a:cubicBezTo>
                    <a:cubicBezTo>
                      <a:pt x="25707" y="20595"/>
                      <a:pt x="27110" y="17209"/>
                      <a:pt x="27110" y="13679"/>
                    </a:cubicBezTo>
                    <a:cubicBezTo>
                      <a:pt x="27110" y="10148"/>
                      <a:pt x="25707" y="6762"/>
                      <a:pt x="23211" y="4266"/>
                    </a:cubicBezTo>
                    <a:cubicBezTo>
                      <a:pt x="20715" y="1770"/>
                      <a:pt x="17329" y="367"/>
                      <a:pt x="13798" y="367"/>
                    </a:cubicBezTo>
                    <a:cubicBezTo>
                      <a:pt x="10268" y="367"/>
                      <a:pt x="6882" y="1770"/>
                      <a:pt x="4386" y="4266"/>
                    </a:cubicBezTo>
                    <a:cubicBezTo>
                      <a:pt x="1889" y="6762"/>
                      <a:pt x="487" y="10148"/>
                      <a:pt x="487" y="13679"/>
                    </a:cubicBezTo>
                    <a:cubicBezTo>
                      <a:pt x="487" y="17209"/>
                      <a:pt x="1889" y="20595"/>
                      <a:pt x="4386" y="23091"/>
                    </a:cubicBezTo>
                    <a:cubicBezTo>
                      <a:pt x="6882" y="25588"/>
                      <a:pt x="10268" y="26990"/>
                      <a:pt x="13798" y="269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95" name="任意多边形: 形状 69494">
                <a:extLst>
                  <a:ext uri="{FF2B5EF4-FFF2-40B4-BE49-F238E27FC236}">
                    <a16:creationId xmlns:a16="http://schemas.microsoft.com/office/drawing/2014/main" id="{AC2BE6E2-83C8-77BE-0BD4-997B1F7FED34}"/>
                  </a:ext>
                </a:extLst>
              </p:cNvPr>
              <p:cNvSpPr/>
              <p:nvPr/>
            </p:nvSpPr>
            <p:spPr>
              <a:xfrm>
                <a:off x="4160488" y="3327300"/>
                <a:ext cx="26623" cy="26623"/>
              </a:xfrm>
              <a:custGeom>
                <a:avLst/>
                <a:gdLst>
                  <a:gd name="connsiteX0" fmla="*/ 13582 w 26623"/>
                  <a:gd name="connsiteY0" fmla="*/ 26904 h 26623"/>
                  <a:gd name="connsiteX1" fmla="*/ 22995 w 26623"/>
                  <a:gd name="connsiteY1" fmla="*/ 23005 h 26623"/>
                  <a:gd name="connsiteX2" fmla="*/ 26894 w 26623"/>
                  <a:gd name="connsiteY2" fmla="*/ 13592 h 26623"/>
                  <a:gd name="connsiteX3" fmla="*/ 22995 w 26623"/>
                  <a:gd name="connsiteY3" fmla="*/ 4179 h 26623"/>
                  <a:gd name="connsiteX4" fmla="*/ 13582 w 26623"/>
                  <a:gd name="connsiteY4" fmla="*/ 281 h 26623"/>
                  <a:gd name="connsiteX5" fmla="*/ 4169 w 26623"/>
                  <a:gd name="connsiteY5" fmla="*/ 4179 h 26623"/>
                  <a:gd name="connsiteX6" fmla="*/ 271 w 26623"/>
                  <a:gd name="connsiteY6" fmla="*/ 13592 h 26623"/>
                  <a:gd name="connsiteX7" fmla="*/ 4169 w 26623"/>
                  <a:gd name="connsiteY7" fmla="*/ 23005 h 26623"/>
                  <a:gd name="connsiteX8" fmla="*/ 13582 w 26623"/>
                  <a:gd name="connsiteY8" fmla="*/ 269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2" y="26904"/>
                    </a:moveTo>
                    <a:cubicBezTo>
                      <a:pt x="17112" y="26904"/>
                      <a:pt x="20499" y="25501"/>
                      <a:pt x="22995" y="23005"/>
                    </a:cubicBezTo>
                    <a:cubicBezTo>
                      <a:pt x="25491" y="20509"/>
                      <a:pt x="26894" y="17122"/>
                      <a:pt x="26894" y="13592"/>
                    </a:cubicBezTo>
                    <a:cubicBezTo>
                      <a:pt x="26894" y="10062"/>
                      <a:pt x="25491" y="6676"/>
                      <a:pt x="22995" y="4179"/>
                    </a:cubicBezTo>
                    <a:cubicBezTo>
                      <a:pt x="20499" y="1683"/>
                      <a:pt x="17112" y="281"/>
                      <a:pt x="13582" y="281"/>
                    </a:cubicBezTo>
                    <a:cubicBezTo>
                      <a:pt x="10052" y="281"/>
                      <a:pt x="6666" y="1683"/>
                      <a:pt x="4169" y="4179"/>
                    </a:cubicBezTo>
                    <a:cubicBezTo>
                      <a:pt x="1673" y="6676"/>
                      <a:pt x="271" y="10062"/>
                      <a:pt x="271" y="13592"/>
                    </a:cubicBezTo>
                    <a:cubicBezTo>
                      <a:pt x="271" y="17122"/>
                      <a:pt x="1673" y="20509"/>
                      <a:pt x="4169" y="23005"/>
                    </a:cubicBezTo>
                    <a:cubicBezTo>
                      <a:pt x="6666" y="25501"/>
                      <a:pt x="10052" y="26904"/>
                      <a:pt x="13582" y="2690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96" name="任意多边形: 形状 69495">
                <a:extLst>
                  <a:ext uri="{FF2B5EF4-FFF2-40B4-BE49-F238E27FC236}">
                    <a16:creationId xmlns:a16="http://schemas.microsoft.com/office/drawing/2014/main" id="{51D6EAB4-14F3-E1C8-6C4F-0172BF91DBB0}"/>
                  </a:ext>
                </a:extLst>
              </p:cNvPr>
              <p:cNvSpPr/>
              <p:nvPr/>
            </p:nvSpPr>
            <p:spPr>
              <a:xfrm>
                <a:off x="5940846" y="3235057"/>
                <a:ext cx="26623" cy="26623"/>
              </a:xfrm>
              <a:custGeom>
                <a:avLst/>
                <a:gdLst>
                  <a:gd name="connsiteX0" fmla="*/ 13732 w 26623"/>
                  <a:gd name="connsiteY0" fmla="*/ 26896 h 26623"/>
                  <a:gd name="connsiteX1" fmla="*/ 23144 w 26623"/>
                  <a:gd name="connsiteY1" fmla="*/ 22997 h 26623"/>
                  <a:gd name="connsiteX2" fmla="*/ 27043 w 26623"/>
                  <a:gd name="connsiteY2" fmla="*/ 13584 h 26623"/>
                  <a:gd name="connsiteX3" fmla="*/ 23144 w 26623"/>
                  <a:gd name="connsiteY3" fmla="*/ 4172 h 26623"/>
                  <a:gd name="connsiteX4" fmla="*/ 13732 w 26623"/>
                  <a:gd name="connsiteY4" fmla="*/ 273 h 26623"/>
                  <a:gd name="connsiteX5" fmla="*/ 4319 w 26623"/>
                  <a:gd name="connsiteY5" fmla="*/ 4172 h 26623"/>
                  <a:gd name="connsiteX6" fmla="*/ 420 w 26623"/>
                  <a:gd name="connsiteY6" fmla="*/ 13584 h 26623"/>
                  <a:gd name="connsiteX7" fmla="*/ 4319 w 26623"/>
                  <a:gd name="connsiteY7" fmla="*/ 22997 h 26623"/>
                  <a:gd name="connsiteX8" fmla="*/ 13732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2" y="26896"/>
                    </a:moveTo>
                    <a:cubicBezTo>
                      <a:pt x="17262" y="26896"/>
                      <a:pt x="20648" y="25493"/>
                      <a:pt x="23144" y="22997"/>
                    </a:cubicBezTo>
                    <a:cubicBezTo>
                      <a:pt x="25641" y="20501"/>
                      <a:pt x="27043" y="17115"/>
                      <a:pt x="27043" y="13584"/>
                    </a:cubicBezTo>
                    <a:cubicBezTo>
                      <a:pt x="27043" y="10054"/>
                      <a:pt x="25641" y="6668"/>
                      <a:pt x="23144" y="4172"/>
                    </a:cubicBezTo>
                    <a:cubicBezTo>
                      <a:pt x="20648" y="1675"/>
                      <a:pt x="17262" y="273"/>
                      <a:pt x="13732" y="273"/>
                    </a:cubicBezTo>
                    <a:cubicBezTo>
                      <a:pt x="10201" y="273"/>
                      <a:pt x="6815" y="1675"/>
                      <a:pt x="4319" y="4172"/>
                    </a:cubicBezTo>
                    <a:cubicBezTo>
                      <a:pt x="1823" y="6668"/>
                      <a:pt x="420" y="10054"/>
                      <a:pt x="420" y="13584"/>
                    </a:cubicBezTo>
                    <a:cubicBezTo>
                      <a:pt x="420" y="17115"/>
                      <a:pt x="1823" y="20501"/>
                      <a:pt x="4319" y="22997"/>
                    </a:cubicBezTo>
                    <a:cubicBezTo>
                      <a:pt x="6815" y="25493"/>
                      <a:pt x="10201" y="26896"/>
                      <a:pt x="13732" y="2689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97" name="任意多边形: 形状 69496">
                <a:extLst>
                  <a:ext uri="{FF2B5EF4-FFF2-40B4-BE49-F238E27FC236}">
                    <a16:creationId xmlns:a16="http://schemas.microsoft.com/office/drawing/2014/main" id="{01B51E60-A86F-102F-D9FE-BF922A8371FD}"/>
                  </a:ext>
                </a:extLst>
              </p:cNvPr>
              <p:cNvSpPr/>
              <p:nvPr/>
            </p:nvSpPr>
            <p:spPr>
              <a:xfrm>
                <a:off x="7169896" y="2809145"/>
                <a:ext cx="26623" cy="26623"/>
              </a:xfrm>
              <a:custGeom>
                <a:avLst/>
                <a:gdLst>
                  <a:gd name="connsiteX0" fmla="*/ 13835 w 26623"/>
                  <a:gd name="connsiteY0" fmla="*/ 26860 h 26623"/>
                  <a:gd name="connsiteX1" fmla="*/ 23248 w 26623"/>
                  <a:gd name="connsiteY1" fmla="*/ 22961 h 26623"/>
                  <a:gd name="connsiteX2" fmla="*/ 27146 w 26623"/>
                  <a:gd name="connsiteY2" fmla="*/ 13549 h 26623"/>
                  <a:gd name="connsiteX3" fmla="*/ 23248 w 26623"/>
                  <a:gd name="connsiteY3" fmla="*/ 4136 h 26623"/>
                  <a:gd name="connsiteX4" fmla="*/ 13835 w 26623"/>
                  <a:gd name="connsiteY4" fmla="*/ 237 h 26623"/>
                  <a:gd name="connsiteX5" fmla="*/ 4422 w 26623"/>
                  <a:gd name="connsiteY5" fmla="*/ 4136 h 26623"/>
                  <a:gd name="connsiteX6" fmla="*/ 523 w 26623"/>
                  <a:gd name="connsiteY6" fmla="*/ 13549 h 26623"/>
                  <a:gd name="connsiteX7" fmla="*/ 4422 w 26623"/>
                  <a:gd name="connsiteY7" fmla="*/ 22961 h 26623"/>
                  <a:gd name="connsiteX8" fmla="*/ 13835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5" y="26860"/>
                    </a:moveTo>
                    <a:cubicBezTo>
                      <a:pt x="17365" y="26860"/>
                      <a:pt x="20751" y="25458"/>
                      <a:pt x="23248" y="22961"/>
                    </a:cubicBezTo>
                    <a:cubicBezTo>
                      <a:pt x="25744" y="20465"/>
                      <a:pt x="27146" y="17079"/>
                      <a:pt x="27146" y="13549"/>
                    </a:cubicBezTo>
                    <a:cubicBezTo>
                      <a:pt x="27146" y="10018"/>
                      <a:pt x="25744" y="6632"/>
                      <a:pt x="23248" y="4136"/>
                    </a:cubicBezTo>
                    <a:cubicBezTo>
                      <a:pt x="20751" y="1640"/>
                      <a:pt x="17365" y="237"/>
                      <a:pt x="13835" y="237"/>
                    </a:cubicBezTo>
                    <a:cubicBezTo>
                      <a:pt x="10305" y="237"/>
                      <a:pt x="6918" y="1640"/>
                      <a:pt x="4422" y="4136"/>
                    </a:cubicBezTo>
                    <a:cubicBezTo>
                      <a:pt x="1926" y="6632"/>
                      <a:pt x="523" y="10018"/>
                      <a:pt x="523" y="13549"/>
                    </a:cubicBezTo>
                    <a:cubicBezTo>
                      <a:pt x="523" y="17079"/>
                      <a:pt x="1926" y="20465"/>
                      <a:pt x="4422" y="22961"/>
                    </a:cubicBezTo>
                    <a:cubicBezTo>
                      <a:pt x="6918" y="25458"/>
                      <a:pt x="10305" y="26860"/>
                      <a:pt x="13835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98" name="任意多边形: 形状 69497">
                <a:extLst>
                  <a:ext uri="{FF2B5EF4-FFF2-40B4-BE49-F238E27FC236}">
                    <a16:creationId xmlns:a16="http://schemas.microsoft.com/office/drawing/2014/main" id="{059E0E76-8C08-3D84-A789-2D67B2A5540F}"/>
                  </a:ext>
                </a:extLst>
              </p:cNvPr>
              <p:cNvSpPr/>
              <p:nvPr/>
            </p:nvSpPr>
            <p:spPr>
              <a:xfrm>
                <a:off x="7600692" y="3130162"/>
                <a:ext cx="26623" cy="26623"/>
              </a:xfrm>
              <a:custGeom>
                <a:avLst/>
                <a:gdLst>
                  <a:gd name="connsiteX0" fmla="*/ 13871 w 26623"/>
                  <a:gd name="connsiteY0" fmla="*/ 26887 h 26623"/>
                  <a:gd name="connsiteX1" fmla="*/ 23284 w 26623"/>
                  <a:gd name="connsiteY1" fmla="*/ 22988 h 26623"/>
                  <a:gd name="connsiteX2" fmla="*/ 27183 w 26623"/>
                  <a:gd name="connsiteY2" fmla="*/ 13576 h 26623"/>
                  <a:gd name="connsiteX3" fmla="*/ 23284 w 26623"/>
                  <a:gd name="connsiteY3" fmla="*/ 4163 h 26623"/>
                  <a:gd name="connsiteX4" fmla="*/ 13871 w 26623"/>
                  <a:gd name="connsiteY4" fmla="*/ 264 h 26623"/>
                  <a:gd name="connsiteX5" fmla="*/ 4458 w 26623"/>
                  <a:gd name="connsiteY5" fmla="*/ 4163 h 26623"/>
                  <a:gd name="connsiteX6" fmla="*/ 559 w 26623"/>
                  <a:gd name="connsiteY6" fmla="*/ 13576 h 26623"/>
                  <a:gd name="connsiteX7" fmla="*/ 4458 w 26623"/>
                  <a:gd name="connsiteY7" fmla="*/ 22988 h 26623"/>
                  <a:gd name="connsiteX8" fmla="*/ 13871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1" y="26887"/>
                    </a:moveTo>
                    <a:cubicBezTo>
                      <a:pt x="17401" y="26887"/>
                      <a:pt x="20788" y="25485"/>
                      <a:pt x="23284" y="22988"/>
                    </a:cubicBezTo>
                    <a:cubicBezTo>
                      <a:pt x="25780" y="20492"/>
                      <a:pt x="27183" y="17106"/>
                      <a:pt x="27183" y="13576"/>
                    </a:cubicBezTo>
                    <a:cubicBezTo>
                      <a:pt x="27183" y="10045"/>
                      <a:pt x="25780" y="6659"/>
                      <a:pt x="23284" y="4163"/>
                    </a:cubicBezTo>
                    <a:cubicBezTo>
                      <a:pt x="20788" y="1667"/>
                      <a:pt x="17401" y="264"/>
                      <a:pt x="13871" y="264"/>
                    </a:cubicBezTo>
                    <a:cubicBezTo>
                      <a:pt x="10341" y="264"/>
                      <a:pt x="6955" y="1667"/>
                      <a:pt x="4458" y="4163"/>
                    </a:cubicBezTo>
                    <a:cubicBezTo>
                      <a:pt x="1962" y="6659"/>
                      <a:pt x="559" y="10045"/>
                      <a:pt x="559" y="13576"/>
                    </a:cubicBezTo>
                    <a:cubicBezTo>
                      <a:pt x="559" y="17106"/>
                      <a:pt x="1962" y="20492"/>
                      <a:pt x="4458" y="22988"/>
                    </a:cubicBezTo>
                    <a:cubicBezTo>
                      <a:pt x="6955" y="25485"/>
                      <a:pt x="10341" y="26887"/>
                      <a:pt x="13871" y="2688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99" name="任意多边形: 形状 69498">
                <a:extLst>
                  <a:ext uri="{FF2B5EF4-FFF2-40B4-BE49-F238E27FC236}">
                    <a16:creationId xmlns:a16="http://schemas.microsoft.com/office/drawing/2014/main" id="{C9B1D3F4-55A2-C709-7305-40B905ED2FB6}"/>
                  </a:ext>
                </a:extLst>
              </p:cNvPr>
              <p:cNvSpPr/>
              <p:nvPr/>
            </p:nvSpPr>
            <p:spPr>
              <a:xfrm>
                <a:off x="5483382" y="3066312"/>
                <a:ext cx="26623" cy="26623"/>
              </a:xfrm>
              <a:custGeom>
                <a:avLst/>
                <a:gdLst>
                  <a:gd name="connsiteX0" fmla="*/ 13693 w 26623"/>
                  <a:gd name="connsiteY0" fmla="*/ 26882 h 26623"/>
                  <a:gd name="connsiteX1" fmla="*/ 23106 w 26623"/>
                  <a:gd name="connsiteY1" fmla="*/ 22983 h 26623"/>
                  <a:gd name="connsiteX2" fmla="*/ 27005 w 26623"/>
                  <a:gd name="connsiteY2" fmla="*/ 13570 h 26623"/>
                  <a:gd name="connsiteX3" fmla="*/ 23106 w 26623"/>
                  <a:gd name="connsiteY3" fmla="*/ 4158 h 26623"/>
                  <a:gd name="connsiteX4" fmla="*/ 13693 w 26623"/>
                  <a:gd name="connsiteY4" fmla="*/ 259 h 26623"/>
                  <a:gd name="connsiteX5" fmla="*/ 4281 w 26623"/>
                  <a:gd name="connsiteY5" fmla="*/ 4158 h 26623"/>
                  <a:gd name="connsiteX6" fmla="*/ 382 w 26623"/>
                  <a:gd name="connsiteY6" fmla="*/ 13570 h 26623"/>
                  <a:gd name="connsiteX7" fmla="*/ 4281 w 26623"/>
                  <a:gd name="connsiteY7" fmla="*/ 22983 h 26623"/>
                  <a:gd name="connsiteX8" fmla="*/ 13693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3" y="26882"/>
                    </a:moveTo>
                    <a:cubicBezTo>
                      <a:pt x="17224" y="26882"/>
                      <a:pt x="20610" y="25479"/>
                      <a:pt x="23106" y="22983"/>
                    </a:cubicBezTo>
                    <a:cubicBezTo>
                      <a:pt x="25602" y="20487"/>
                      <a:pt x="27005" y="17101"/>
                      <a:pt x="27005" y="13570"/>
                    </a:cubicBezTo>
                    <a:cubicBezTo>
                      <a:pt x="27005" y="10040"/>
                      <a:pt x="25602" y="6654"/>
                      <a:pt x="23106" y="4158"/>
                    </a:cubicBezTo>
                    <a:cubicBezTo>
                      <a:pt x="20610" y="1661"/>
                      <a:pt x="17224" y="259"/>
                      <a:pt x="13693" y="259"/>
                    </a:cubicBezTo>
                    <a:cubicBezTo>
                      <a:pt x="10163" y="259"/>
                      <a:pt x="6777" y="1661"/>
                      <a:pt x="4281" y="4158"/>
                    </a:cubicBezTo>
                    <a:cubicBezTo>
                      <a:pt x="1784" y="6654"/>
                      <a:pt x="382" y="10040"/>
                      <a:pt x="382" y="13570"/>
                    </a:cubicBezTo>
                    <a:cubicBezTo>
                      <a:pt x="382" y="17101"/>
                      <a:pt x="1784" y="20487"/>
                      <a:pt x="4281" y="22983"/>
                    </a:cubicBezTo>
                    <a:cubicBezTo>
                      <a:pt x="6777" y="25479"/>
                      <a:pt x="10163" y="26882"/>
                      <a:pt x="13693" y="268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00" name="任意多边形: 形状 69499">
                <a:extLst>
                  <a:ext uri="{FF2B5EF4-FFF2-40B4-BE49-F238E27FC236}">
                    <a16:creationId xmlns:a16="http://schemas.microsoft.com/office/drawing/2014/main" id="{4237764E-A3B3-790F-1C89-6E8D95FB3396}"/>
                  </a:ext>
                </a:extLst>
              </p:cNvPr>
              <p:cNvSpPr/>
              <p:nvPr/>
            </p:nvSpPr>
            <p:spPr>
              <a:xfrm>
                <a:off x="4180813" y="3498996"/>
                <a:ext cx="26623" cy="26623"/>
              </a:xfrm>
              <a:custGeom>
                <a:avLst/>
                <a:gdLst>
                  <a:gd name="connsiteX0" fmla="*/ 13584 w 26623"/>
                  <a:gd name="connsiteY0" fmla="*/ 26918 h 26623"/>
                  <a:gd name="connsiteX1" fmla="*/ 22997 w 26623"/>
                  <a:gd name="connsiteY1" fmla="*/ 23019 h 26623"/>
                  <a:gd name="connsiteX2" fmla="*/ 26895 w 26623"/>
                  <a:gd name="connsiteY2" fmla="*/ 13607 h 26623"/>
                  <a:gd name="connsiteX3" fmla="*/ 22997 w 26623"/>
                  <a:gd name="connsiteY3" fmla="*/ 4194 h 26623"/>
                  <a:gd name="connsiteX4" fmla="*/ 13584 w 26623"/>
                  <a:gd name="connsiteY4" fmla="*/ 295 h 26623"/>
                  <a:gd name="connsiteX5" fmla="*/ 4171 w 26623"/>
                  <a:gd name="connsiteY5" fmla="*/ 4194 h 26623"/>
                  <a:gd name="connsiteX6" fmla="*/ 272 w 26623"/>
                  <a:gd name="connsiteY6" fmla="*/ 13607 h 26623"/>
                  <a:gd name="connsiteX7" fmla="*/ 4171 w 26623"/>
                  <a:gd name="connsiteY7" fmla="*/ 23019 h 26623"/>
                  <a:gd name="connsiteX8" fmla="*/ 13584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918"/>
                    </a:moveTo>
                    <a:cubicBezTo>
                      <a:pt x="17114" y="26918"/>
                      <a:pt x="20500" y="25516"/>
                      <a:pt x="22997" y="23019"/>
                    </a:cubicBezTo>
                    <a:cubicBezTo>
                      <a:pt x="25493" y="20523"/>
                      <a:pt x="26895" y="17137"/>
                      <a:pt x="26895" y="13607"/>
                    </a:cubicBezTo>
                    <a:cubicBezTo>
                      <a:pt x="26895" y="10076"/>
                      <a:pt x="25493" y="6690"/>
                      <a:pt x="22997" y="4194"/>
                    </a:cubicBezTo>
                    <a:cubicBezTo>
                      <a:pt x="20500" y="1698"/>
                      <a:pt x="17114" y="295"/>
                      <a:pt x="13584" y="295"/>
                    </a:cubicBezTo>
                    <a:cubicBezTo>
                      <a:pt x="10054" y="295"/>
                      <a:pt x="6667" y="1698"/>
                      <a:pt x="4171" y="4194"/>
                    </a:cubicBezTo>
                    <a:cubicBezTo>
                      <a:pt x="1675" y="6690"/>
                      <a:pt x="272" y="10076"/>
                      <a:pt x="272" y="13607"/>
                    </a:cubicBezTo>
                    <a:cubicBezTo>
                      <a:pt x="272" y="17137"/>
                      <a:pt x="1675" y="20523"/>
                      <a:pt x="4171" y="23019"/>
                    </a:cubicBezTo>
                    <a:cubicBezTo>
                      <a:pt x="6667" y="25516"/>
                      <a:pt x="10054" y="26918"/>
                      <a:pt x="13584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01" name="任意多边形: 形状 69500">
                <a:extLst>
                  <a:ext uri="{FF2B5EF4-FFF2-40B4-BE49-F238E27FC236}">
                    <a16:creationId xmlns:a16="http://schemas.microsoft.com/office/drawing/2014/main" id="{F78E9B4B-1E91-C2C4-3D44-D38B275C324E}"/>
                  </a:ext>
                </a:extLst>
              </p:cNvPr>
              <p:cNvSpPr/>
              <p:nvPr/>
            </p:nvSpPr>
            <p:spPr>
              <a:xfrm>
                <a:off x="6785570" y="4399498"/>
                <a:ext cx="26623" cy="26623"/>
              </a:xfrm>
              <a:custGeom>
                <a:avLst/>
                <a:gdLst>
                  <a:gd name="connsiteX0" fmla="*/ 13803 w 26623"/>
                  <a:gd name="connsiteY0" fmla="*/ 26994 h 26623"/>
                  <a:gd name="connsiteX1" fmla="*/ 23215 w 26623"/>
                  <a:gd name="connsiteY1" fmla="*/ 23095 h 26623"/>
                  <a:gd name="connsiteX2" fmla="*/ 27114 w 26623"/>
                  <a:gd name="connsiteY2" fmla="*/ 13682 h 26623"/>
                  <a:gd name="connsiteX3" fmla="*/ 23215 w 26623"/>
                  <a:gd name="connsiteY3" fmla="*/ 4270 h 26623"/>
                  <a:gd name="connsiteX4" fmla="*/ 13803 w 26623"/>
                  <a:gd name="connsiteY4" fmla="*/ 371 h 26623"/>
                  <a:gd name="connsiteX5" fmla="*/ 4390 w 26623"/>
                  <a:gd name="connsiteY5" fmla="*/ 4270 h 26623"/>
                  <a:gd name="connsiteX6" fmla="*/ 491 w 26623"/>
                  <a:gd name="connsiteY6" fmla="*/ 13682 h 26623"/>
                  <a:gd name="connsiteX7" fmla="*/ 4390 w 26623"/>
                  <a:gd name="connsiteY7" fmla="*/ 23095 h 26623"/>
                  <a:gd name="connsiteX8" fmla="*/ 13803 w 26623"/>
                  <a:gd name="connsiteY8" fmla="*/ 269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994"/>
                    </a:moveTo>
                    <a:cubicBezTo>
                      <a:pt x="17333" y="26994"/>
                      <a:pt x="20719" y="25591"/>
                      <a:pt x="23215" y="23095"/>
                    </a:cubicBezTo>
                    <a:cubicBezTo>
                      <a:pt x="25712" y="20599"/>
                      <a:pt x="27114" y="17212"/>
                      <a:pt x="27114" y="13682"/>
                    </a:cubicBezTo>
                    <a:cubicBezTo>
                      <a:pt x="27114" y="10152"/>
                      <a:pt x="25712" y="6766"/>
                      <a:pt x="23215" y="4270"/>
                    </a:cubicBezTo>
                    <a:cubicBezTo>
                      <a:pt x="20719" y="1773"/>
                      <a:pt x="17333" y="371"/>
                      <a:pt x="13803" y="371"/>
                    </a:cubicBezTo>
                    <a:cubicBezTo>
                      <a:pt x="10272" y="371"/>
                      <a:pt x="6886" y="1773"/>
                      <a:pt x="4390" y="4270"/>
                    </a:cubicBezTo>
                    <a:cubicBezTo>
                      <a:pt x="1894" y="6766"/>
                      <a:pt x="491" y="10152"/>
                      <a:pt x="491" y="13682"/>
                    </a:cubicBezTo>
                    <a:cubicBezTo>
                      <a:pt x="491" y="17212"/>
                      <a:pt x="1894" y="20599"/>
                      <a:pt x="4390" y="23095"/>
                    </a:cubicBezTo>
                    <a:cubicBezTo>
                      <a:pt x="6886" y="25591"/>
                      <a:pt x="10272" y="26994"/>
                      <a:pt x="13803" y="269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02" name="任意多边形: 形状 69501">
                <a:extLst>
                  <a:ext uri="{FF2B5EF4-FFF2-40B4-BE49-F238E27FC236}">
                    <a16:creationId xmlns:a16="http://schemas.microsoft.com/office/drawing/2014/main" id="{B1E55FE2-D7A7-274E-4223-49174B1B5A3B}"/>
                  </a:ext>
                </a:extLst>
              </p:cNvPr>
              <p:cNvSpPr/>
              <p:nvPr/>
            </p:nvSpPr>
            <p:spPr>
              <a:xfrm>
                <a:off x="3821796" y="3628952"/>
                <a:ext cx="26623" cy="26623"/>
              </a:xfrm>
              <a:custGeom>
                <a:avLst/>
                <a:gdLst>
                  <a:gd name="connsiteX0" fmla="*/ 13554 w 26623"/>
                  <a:gd name="connsiteY0" fmla="*/ 26929 h 26623"/>
                  <a:gd name="connsiteX1" fmla="*/ 22966 w 26623"/>
                  <a:gd name="connsiteY1" fmla="*/ 23030 h 26623"/>
                  <a:gd name="connsiteX2" fmla="*/ 26865 w 26623"/>
                  <a:gd name="connsiteY2" fmla="*/ 13618 h 26623"/>
                  <a:gd name="connsiteX3" fmla="*/ 22966 w 26623"/>
                  <a:gd name="connsiteY3" fmla="*/ 4205 h 26623"/>
                  <a:gd name="connsiteX4" fmla="*/ 13554 w 26623"/>
                  <a:gd name="connsiteY4" fmla="*/ 306 h 26623"/>
                  <a:gd name="connsiteX5" fmla="*/ 4141 w 26623"/>
                  <a:gd name="connsiteY5" fmla="*/ 4205 h 26623"/>
                  <a:gd name="connsiteX6" fmla="*/ 242 w 26623"/>
                  <a:gd name="connsiteY6" fmla="*/ 13618 h 26623"/>
                  <a:gd name="connsiteX7" fmla="*/ 4141 w 26623"/>
                  <a:gd name="connsiteY7" fmla="*/ 23030 h 26623"/>
                  <a:gd name="connsiteX8" fmla="*/ 13554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54" y="26929"/>
                    </a:moveTo>
                    <a:cubicBezTo>
                      <a:pt x="17084" y="26929"/>
                      <a:pt x="20470" y="25527"/>
                      <a:pt x="22966" y="23030"/>
                    </a:cubicBezTo>
                    <a:cubicBezTo>
                      <a:pt x="25463" y="20534"/>
                      <a:pt x="26865" y="17148"/>
                      <a:pt x="26865" y="13618"/>
                    </a:cubicBezTo>
                    <a:cubicBezTo>
                      <a:pt x="26865" y="10087"/>
                      <a:pt x="25463" y="6701"/>
                      <a:pt x="22966" y="4205"/>
                    </a:cubicBezTo>
                    <a:cubicBezTo>
                      <a:pt x="20470" y="1709"/>
                      <a:pt x="17084" y="306"/>
                      <a:pt x="13554" y="306"/>
                    </a:cubicBezTo>
                    <a:cubicBezTo>
                      <a:pt x="10023" y="306"/>
                      <a:pt x="6637" y="1709"/>
                      <a:pt x="4141" y="4205"/>
                    </a:cubicBezTo>
                    <a:cubicBezTo>
                      <a:pt x="1645" y="6701"/>
                      <a:pt x="242" y="10087"/>
                      <a:pt x="242" y="13618"/>
                    </a:cubicBezTo>
                    <a:cubicBezTo>
                      <a:pt x="242" y="17148"/>
                      <a:pt x="1645" y="20534"/>
                      <a:pt x="4141" y="23030"/>
                    </a:cubicBezTo>
                    <a:cubicBezTo>
                      <a:pt x="6637" y="25527"/>
                      <a:pt x="10023" y="26929"/>
                      <a:pt x="13554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03" name="任意多边形: 形状 69502">
                <a:extLst>
                  <a:ext uri="{FF2B5EF4-FFF2-40B4-BE49-F238E27FC236}">
                    <a16:creationId xmlns:a16="http://schemas.microsoft.com/office/drawing/2014/main" id="{9ADD7728-CAFE-2FF0-246E-B7BE90076765}"/>
                  </a:ext>
                </a:extLst>
              </p:cNvPr>
              <p:cNvSpPr/>
              <p:nvPr/>
            </p:nvSpPr>
            <p:spPr>
              <a:xfrm>
                <a:off x="6369405" y="4293166"/>
                <a:ext cx="26623" cy="26623"/>
              </a:xfrm>
              <a:custGeom>
                <a:avLst/>
                <a:gdLst>
                  <a:gd name="connsiteX0" fmla="*/ 13768 w 26623"/>
                  <a:gd name="connsiteY0" fmla="*/ 26985 h 26623"/>
                  <a:gd name="connsiteX1" fmla="*/ 23180 w 26623"/>
                  <a:gd name="connsiteY1" fmla="*/ 23086 h 26623"/>
                  <a:gd name="connsiteX2" fmla="*/ 27079 w 26623"/>
                  <a:gd name="connsiteY2" fmla="*/ 13673 h 26623"/>
                  <a:gd name="connsiteX3" fmla="*/ 23180 w 26623"/>
                  <a:gd name="connsiteY3" fmla="*/ 4261 h 26623"/>
                  <a:gd name="connsiteX4" fmla="*/ 13768 w 26623"/>
                  <a:gd name="connsiteY4" fmla="*/ 362 h 26623"/>
                  <a:gd name="connsiteX5" fmla="*/ 4355 w 26623"/>
                  <a:gd name="connsiteY5" fmla="*/ 4261 h 26623"/>
                  <a:gd name="connsiteX6" fmla="*/ 456 w 26623"/>
                  <a:gd name="connsiteY6" fmla="*/ 13673 h 26623"/>
                  <a:gd name="connsiteX7" fmla="*/ 4355 w 26623"/>
                  <a:gd name="connsiteY7" fmla="*/ 23086 h 26623"/>
                  <a:gd name="connsiteX8" fmla="*/ 13768 w 26623"/>
                  <a:gd name="connsiteY8" fmla="*/ 269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985"/>
                    </a:moveTo>
                    <a:cubicBezTo>
                      <a:pt x="17298" y="26985"/>
                      <a:pt x="20684" y="25582"/>
                      <a:pt x="23180" y="23086"/>
                    </a:cubicBezTo>
                    <a:cubicBezTo>
                      <a:pt x="25677" y="20590"/>
                      <a:pt x="27079" y="17204"/>
                      <a:pt x="27079" y="13673"/>
                    </a:cubicBezTo>
                    <a:cubicBezTo>
                      <a:pt x="27079" y="10143"/>
                      <a:pt x="25677" y="6757"/>
                      <a:pt x="23180" y="4261"/>
                    </a:cubicBezTo>
                    <a:cubicBezTo>
                      <a:pt x="20684" y="1764"/>
                      <a:pt x="17298" y="362"/>
                      <a:pt x="13768" y="362"/>
                    </a:cubicBezTo>
                    <a:cubicBezTo>
                      <a:pt x="10237" y="362"/>
                      <a:pt x="6851" y="1764"/>
                      <a:pt x="4355" y="4261"/>
                    </a:cubicBezTo>
                    <a:cubicBezTo>
                      <a:pt x="1859" y="6757"/>
                      <a:pt x="456" y="10143"/>
                      <a:pt x="456" y="13673"/>
                    </a:cubicBezTo>
                    <a:cubicBezTo>
                      <a:pt x="456" y="17204"/>
                      <a:pt x="1859" y="20590"/>
                      <a:pt x="4355" y="23086"/>
                    </a:cubicBezTo>
                    <a:cubicBezTo>
                      <a:pt x="6851" y="25582"/>
                      <a:pt x="10237" y="26985"/>
                      <a:pt x="13768" y="269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04" name="任意多边形: 形状 69503">
                <a:extLst>
                  <a:ext uri="{FF2B5EF4-FFF2-40B4-BE49-F238E27FC236}">
                    <a16:creationId xmlns:a16="http://schemas.microsoft.com/office/drawing/2014/main" id="{CA6D2F95-E5A1-8AA6-3BFE-C259E8FABB2B}"/>
                  </a:ext>
                </a:extLst>
              </p:cNvPr>
              <p:cNvSpPr/>
              <p:nvPr/>
            </p:nvSpPr>
            <p:spPr>
              <a:xfrm>
                <a:off x="6908386" y="4463818"/>
                <a:ext cx="26623" cy="26623"/>
              </a:xfrm>
              <a:custGeom>
                <a:avLst/>
                <a:gdLst>
                  <a:gd name="connsiteX0" fmla="*/ 13813 w 26623"/>
                  <a:gd name="connsiteY0" fmla="*/ 26999 h 26623"/>
                  <a:gd name="connsiteX1" fmla="*/ 23226 w 26623"/>
                  <a:gd name="connsiteY1" fmla="*/ 23100 h 26623"/>
                  <a:gd name="connsiteX2" fmla="*/ 27125 w 26623"/>
                  <a:gd name="connsiteY2" fmla="*/ 13688 h 26623"/>
                  <a:gd name="connsiteX3" fmla="*/ 23226 w 26623"/>
                  <a:gd name="connsiteY3" fmla="*/ 4275 h 26623"/>
                  <a:gd name="connsiteX4" fmla="*/ 13813 w 26623"/>
                  <a:gd name="connsiteY4" fmla="*/ 376 h 26623"/>
                  <a:gd name="connsiteX5" fmla="*/ 4400 w 26623"/>
                  <a:gd name="connsiteY5" fmla="*/ 4275 h 26623"/>
                  <a:gd name="connsiteX6" fmla="*/ 501 w 26623"/>
                  <a:gd name="connsiteY6" fmla="*/ 13688 h 26623"/>
                  <a:gd name="connsiteX7" fmla="*/ 4400 w 26623"/>
                  <a:gd name="connsiteY7" fmla="*/ 23100 h 26623"/>
                  <a:gd name="connsiteX8" fmla="*/ 13813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999"/>
                    </a:moveTo>
                    <a:cubicBezTo>
                      <a:pt x="17343" y="26999"/>
                      <a:pt x="20729" y="25597"/>
                      <a:pt x="23226" y="23100"/>
                    </a:cubicBezTo>
                    <a:cubicBezTo>
                      <a:pt x="25722" y="20604"/>
                      <a:pt x="27125" y="17218"/>
                      <a:pt x="27125" y="13688"/>
                    </a:cubicBezTo>
                    <a:cubicBezTo>
                      <a:pt x="27125" y="10157"/>
                      <a:pt x="25722" y="6771"/>
                      <a:pt x="23226" y="4275"/>
                    </a:cubicBezTo>
                    <a:cubicBezTo>
                      <a:pt x="20729" y="1779"/>
                      <a:pt x="17343" y="376"/>
                      <a:pt x="13813" y="376"/>
                    </a:cubicBezTo>
                    <a:cubicBezTo>
                      <a:pt x="10283" y="376"/>
                      <a:pt x="6897" y="1779"/>
                      <a:pt x="4400" y="4275"/>
                    </a:cubicBezTo>
                    <a:cubicBezTo>
                      <a:pt x="1904" y="6771"/>
                      <a:pt x="501" y="10157"/>
                      <a:pt x="501" y="13688"/>
                    </a:cubicBezTo>
                    <a:cubicBezTo>
                      <a:pt x="501" y="17218"/>
                      <a:pt x="1904" y="20604"/>
                      <a:pt x="4400" y="23100"/>
                    </a:cubicBezTo>
                    <a:cubicBezTo>
                      <a:pt x="6897" y="25597"/>
                      <a:pt x="10283" y="26999"/>
                      <a:pt x="13813" y="269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05" name="任意多边形: 形状 69504">
                <a:extLst>
                  <a:ext uri="{FF2B5EF4-FFF2-40B4-BE49-F238E27FC236}">
                    <a16:creationId xmlns:a16="http://schemas.microsoft.com/office/drawing/2014/main" id="{02DD87F8-DF60-CDFA-F638-5B598B5E4877}"/>
                  </a:ext>
                </a:extLst>
              </p:cNvPr>
              <p:cNvSpPr/>
              <p:nvPr/>
            </p:nvSpPr>
            <p:spPr>
              <a:xfrm>
                <a:off x="4696563" y="3685307"/>
                <a:ext cx="26623" cy="26623"/>
              </a:xfrm>
              <a:custGeom>
                <a:avLst/>
                <a:gdLst>
                  <a:gd name="connsiteX0" fmla="*/ 13627 w 26623"/>
                  <a:gd name="connsiteY0" fmla="*/ 26934 h 26623"/>
                  <a:gd name="connsiteX1" fmla="*/ 23040 w 26623"/>
                  <a:gd name="connsiteY1" fmla="*/ 23035 h 26623"/>
                  <a:gd name="connsiteX2" fmla="*/ 26939 w 26623"/>
                  <a:gd name="connsiteY2" fmla="*/ 13622 h 26623"/>
                  <a:gd name="connsiteX3" fmla="*/ 23040 w 26623"/>
                  <a:gd name="connsiteY3" fmla="*/ 4210 h 26623"/>
                  <a:gd name="connsiteX4" fmla="*/ 13627 w 26623"/>
                  <a:gd name="connsiteY4" fmla="*/ 311 h 26623"/>
                  <a:gd name="connsiteX5" fmla="*/ 4214 w 26623"/>
                  <a:gd name="connsiteY5" fmla="*/ 4210 h 26623"/>
                  <a:gd name="connsiteX6" fmla="*/ 316 w 26623"/>
                  <a:gd name="connsiteY6" fmla="*/ 13622 h 26623"/>
                  <a:gd name="connsiteX7" fmla="*/ 4214 w 26623"/>
                  <a:gd name="connsiteY7" fmla="*/ 23035 h 26623"/>
                  <a:gd name="connsiteX8" fmla="*/ 13627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7" y="26934"/>
                    </a:moveTo>
                    <a:cubicBezTo>
                      <a:pt x="17157" y="26934"/>
                      <a:pt x="20544" y="25531"/>
                      <a:pt x="23040" y="23035"/>
                    </a:cubicBezTo>
                    <a:cubicBezTo>
                      <a:pt x="25536" y="20539"/>
                      <a:pt x="26939" y="17153"/>
                      <a:pt x="26939" y="13622"/>
                    </a:cubicBezTo>
                    <a:cubicBezTo>
                      <a:pt x="26939" y="10092"/>
                      <a:pt x="25536" y="6706"/>
                      <a:pt x="23040" y="4210"/>
                    </a:cubicBezTo>
                    <a:cubicBezTo>
                      <a:pt x="20544" y="1713"/>
                      <a:pt x="17157" y="311"/>
                      <a:pt x="13627" y="311"/>
                    </a:cubicBezTo>
                    <a:cubicBezTo>
                      <a:pt x="10097" y="311"/>
                      <a:pt x="6711" y="1713"/>
                      <a:pt x="4214" y="4210"/>
                    </a:cubicBezTo>
                    <a:cubicBezTo>
                      <a:pt x="1718" y="6706"/>
                      <a:pt x="316" y="10092"/>
                      <a:pt x="316" y="13622"/>
                    </a:cubicBezTo>
                    <a:cubicBezTo>
                      <a:pt x="316" y="17153"/>
                      <a:pt x="1718" y="20539"/>
                      <a:pt x="4214" y="23035"/>
                    </a:cubicBezTo>
                    <a:cubicBezTo>
                      <a:pt x="6711" y="25531"/>
                      <a:pt x="10097" y="26934"/>
                      <a:pt x="13627" y="269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06" name="任意多边形: 形状 69505">
                <a:extLst>
                  <a:ext uri="{FF2B5EF4-FFF2-40B4-BE49-F238E27FC236}">
                    <a16:creationId xmlns:a16="http://schemas.microsoft.com/office/drawing/2014/main" id="{017B67A8-C8DA-025A-E269-70B2756A26A6}"/>
                  </a:ext>
                </a:extLst>
              </p:cNvPr>
              <p:cNvSpPr/>
              <p:nvPr/>
            </p:nvSpPr>
            <p:spPr>
              <a:xfrm>
                <a:off x="4995939" y="3533265"/>
                <a:ext cx="26623" cy="26623"/>
              </a:xfrm>
              <a:custGeom>
                <a:avLst/>
                <a:gdLst>
                  <a:gd name="connsiteX0" fmla="*/ 13652 w 26623"/>
                  <a:gd name="connsiteY0" fmla="*/ 26921 h 26623"/>
                  <a:gd name="connsiteX1" fmla="*/ 23065 w 26623"/>
                  <a:gd name="connsiteY1" fmla="*/ 23022 h 26623"/>
                  <a:gd name="connsiteX2" fmla="*/ 26964 w 26623"/>
                  <a:gd name="connsiteY2" fmla="*/ 13609 h 26623"/>
                  <a:gd name="connsiteX3" fmla="*/ 23065 w 26623"/>
                  <a:gd name="connsiteY3" fmla="*/ 4197 h 26623"/>
                  <a:gd name="connsiteX4" fmla="*/ 13652 w 26623"/>
                  <a:gd name="connsiteY4" fmla="*/ 298 h 26623"/>
                  <a:gd name="connsiteX5" fmla="*/ 4240 w 26623"/>
                  <a:gd name="connsiteY5" fmla="*/ 4197 h 26623"/>
                  <a:gd name="connsiteX6" fmla="*/ 341 w 26623"/>
                  <a:gd name="connsiteY6" fmla="*/ 13609 h 26623"/>
                  <a:gd name="connsiteX7" fmla="*/ 4240 w 26623"/>
                  <a:gd name="connsiteY7" fmla="*/ 23022 h 26623"/>
                  <a:gd name="connsiteX8" fmla="*/ 13652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2" y="26921"/>
                    </a:moveTo>
                    <a:cubicBezTo>
                      <a:pt x="17183" y="26921"/>
                      <a:pt x="20569" y="25518"/>
                      <a:pt x="23065" y="23022"/>
                    </a:cubicBezTo>
                    <a:cubicBezTo>
                      <a:pt x="25561" y="20526"/>
                      <a:pt x="26964" y="17140"/>
                      <a:pt x="26964" y="13609"/>
                    </a:cubicBezTo>
                    <a:cubicBezTo>
                      <a:pt x="26964" y="10079"/>
                      <a:pt x="25561" y="6693"/>
                      <a:pt x="23065" y="4197"/>
                    </a:cubicBezTo>
                    <a:cubicBezTo>
                      <a:pt x="20569" y="1700"/>
                      <a:pt x="17183" y="298"/>
                      <a:pt x="13652" y="298"/>
                    </a:cubicBezTo>
                    <a:cubicBezTo>
                      <a:pt x="10122" y="298"/>
                      <a:pt x="6736" y="1700"/>
                      <a:pt x="4240" y="4197"/>
                    </a:cubicBezTo>
                    <a:cubicBezTo>
                      <a:pt x="1743" y="6693"/>
                      <a:pt x="341" y="10079"/>
                      <a:pt x="341" y="13609"/>
                    </a:cubicBezTo>
                    <a:cubicBezTo>
                      <a:pt x="341" y="17140"/>
                      <a:pt x="1743" y="20526"/>
                      <a:pt x="4240" y="23022"/>
                    </a:cubicBezTo>
                    <a:cubicBezTo>
                      <a:pt x="6736" y="25518"/>
                      <a:pt x="10122" y="26921"/>
                      <a:pt x="13652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07" name="任意多边形: 形状 69506">
                <a:extLst>
                  <a:ext uri="{FF2B5EF4-FFF2-40B4-BE49-F238E27FC236}">
                    <a16:creationId xmlns:a16="http://schemas.microsoft.com/office/drawing/2014/main" id="{3F4919BA-6E44-1F4B-8F73-58C98D73F733}"/>
                  </a:ext>
                </a:extLst>
              </p:cNvPr>
              <p:cNvSpPr/>
              <p:nvPr/>
            </p:nvSpPr>
            <p:spPr>
              <a:xfrm>
                <a:off x="7916318" y="3530900"/>
                <a:ext cx="26623" cy="26623"/>
              </a:xfrm>
              <a:custGeom>
                <a:avLst/>
                <a:gdLst>
                  <a:gd name="connsiteX0" fmla="*/ 13898 w 26623"/>
                  <a:gd name="connsiteY0" fmla="*/ 26921 h 26623"/>
                  <a:gd name="connsiteX1" fmla="*/ 23310 w 26623"/>
                  <a:gd name="connsiteY1" fmla="*/ 23022 h 26623"/>
                  <a:gd name="connsiteX2" fmla="*/ 27209 w 26623"/>
                  <a:gd name="connsiteY2" fmla="*/ 13609 h 26623"/>
                  <a:gd name="connsiteX3" fmla="*/ 23310 w 26623"/>
                  <a:gd name="connsiteY3" fmla="*/ 4197 h 26623"/>
                  <a:gd name="connsiteX4" fmla="*/ 13898 w 26623"/>
                  <a:gd name="connsiteY4" fmla="*/ 298 h 26623"/>
                  <a:gd name="connsiteX5" fmla="*/ 4485 w 26623"/>
                  <a:gd name="connsiteY5" fmla="*/ 4197 h 26623"/>
                  <a:gd name="connsiteX6" fmla="*/ 586 w 26623"/>
                  <a:gd name="connsiteY6" fmla="*/ 13609 h 26623"/>
                  <a:gd name="connsiteX7" fmla="*/ 4485 w 26623"/>
                  <a:gd name="connsiteY7" fmla="*/ 23022 h 26623"/>
                  <a:gd name="connsiteX8" fmla="*/ 13898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8" y="26921"/>
                    </a:moveTo>
                    <a:cubicBezTo>
                      <a:pt x="17428" y="26921"/>
                      <a:pt x="20814" y="25518"/>
                      <a:pt x="23310" y="23022"/>
                    </a:cubicBezTo>
                    <a:cubicBezTo>
                      <a:pt x="25807" y="20526"/>
                      <a:pt x="27209" y="17140"/>
                      <a:pt x="27209" y="13609"/>
                    </a:cubicBezTo>
                    <a:cubicBezTo>
                      <a:pt x="27209" y="10079"/>
                      <a:pt x="25807" y="6693"/>
                      <a:pt x="23310" y="4197"/>
                    </a:cubicBezTo>
                    <a:cubicBezTo>
                      <a:pt x="20814" y="1700"/>
                      <a:pt x="17428" y="298"/>
                      <a:pt x="13898" y="298"/>
                    </a:cubicBezTo>
                    <a:cubicBezTo>
                      <a:pt x="10367" y="298"/>
                      <a:pt x="6981" y="1700"/>
                      <a:pt x="4485" y="4197"/>
                    </a:cubicBezTo>
                    <a:cubicBezTo>
                      <a:pt x="1989" y="6693"/>
                      <a:pt x="586" y="10079"/>
                      <a:pt x="586" y="13609"/>
                    </a:cubicBezTo>
                    <a:cubicBezTo>
                      <a:pt x="586" y="17140"/>
                      <a:pt x="1989" y="20526"/>
                      <a:pt x="4485" y="23022"/>
                    </a:cubicBezTo>
                    <a:cubicBezTo>
                      <a:pt x="6981" y="25518"/>
                      <a:pt x="10367" y="26921"/>
                      <a:pt x="13898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08" name="任意多边形: 形状 69507">
                <a:extLst>
                  <a:ext uri="{FF2B5EF4-FFF2-40B4-BE49-F238E27FC236}">
                    <a16:creationId xmlns:a16="http://schemas.microsoft.com/office/drawing/2014/main" id="{3EDADA2E-7D78-18EE-6497-6FBCCF61AA89}"/>
                  </a:ext>
                </a:extLst>
              </p:cNvPr>
              <p:cNvSpPr/>
              <p:nvPr/>
            </p:nvSpPr>
            <p:spPr>
              <a:xfrm>
                <a:off x="4711768" y="3614165"/>
                <a:ext cx="26623" cy="26623"/>
              </a:xfrm>
              <a:custGeom>
                <a:avLst/>
                <a:gdLst>
                  <a:gd name="connsiteX0" fmla="*/ 13628 w 26623"/>
                  <a:gd name="connsiteY0" fmla="*/ 26928 h 26623"/>
                  <a:gd name="connsiteX1" fmla="*/ 23041 w 26623"/>
                  <a:gd name="connsiteY1" fmla="*/ 23029 h 26623"/>
                  <a:gd name="connsiteX2" fmla="*/ 26940 w 26623"/>
                  <a:gd name="connsiteY2" fmla="*/ 13616 h 26623"/>
                  <a:gd name="connsiteX3" fmla="*/ 23041 w 26623"/>
                  <a:gd name="connsiteY3" fmla="*/ 4204 h 26623"/>
                  <a:gd name="connsiteX4" fmla="*/ 13628 w 26623"/>
                  <a:gd name="connsiteY4" fmla="*/ 305 h 26623"/>
                  <a:gd name="connsiteX5" fmla="*/ 4216 w 26623"/>
                  <a:gd name="connsiteY5" fmla="*/ 4204 h 26623"/>
                  <a:gd name="connsiteX6" fmla="*/ 317 w 26623"/>
                  <a:gd name="connsiteY6" fmla="*/ 13616 h 26623"/>
                  <a:gd name="connsiteX7" fmla="*/ 4216 w 26623"/>
                  <a:gd name="connsiteY7" fmla="*/ 23029 h 26623"/>
                  <a:gd name="connsiteX8" fmla="*/ 13628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6928"/>
                    </a:moveTo>
                    <a:cubicBezTo>
                      <a:pt x="17159" y="26928"/>
                      <a:pt x="20545" y="25525"/>
                      <a:pt x="23041" y="23029"/>
                    </a:cubicBezTo>
                    <a:cubicBezTo>
                      <a:pt x="25537" y="20533"/>
                      <a:pt x="26940" y="17147"/>
                      <a:pt x="26940" y="13616"/>
                    </a:cubicBezTo>
                    <a:cubicBezTo>
                      <a:pt x="26940" y="10086"/>
                      <a:pt x="25537" y="6700"/>
                      <a:pt x="23041" y="4204"/>
                    </a:cubicBezTo>
                    <a:cubicBezTo>
                      <a:pt x="20545" y="1707"/>
                      <a:pt x="17159" y="305"/>
                      <a:pt x="13628" y="305"/>
                    </a:cubicBezTo>
                    <a:cubicBezTo>
                      <a:pt x="10098" y="305"/>
                      <a:pt x="6712" y="1707"/>
                      <a:pt x="4216" y="4204"/>
                    </a:cubicBezTo>
                    <a:cubicBezTo>
                      <a:pt x="1719" y="6700"/>
                      <a:pt x="317" y="10086"/>
                      <a:pt x="317" y="13616"/>
                    </a:cubicBezTo>
                    <a:cubicBezTo>
                      <a:pt x="317" y="17147"/>
                      <a:pt x="1719" y="20533"/>
                      <a:pt x="4216" y="23029"/>
                    </a:cubicBezTo>
                    <a:cubicBezTo>
                      <a:pt x="6712" y="25525"/>
                      <a:pt x="10098" y="26928"/>
                      <a:pt x="13628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09" name="任意多边形: 形状 69508">
                <a:extLst>
                  <a:ext uri="{FF2B5EF4-FFF2-40B4-BE49-F238E27FC236}">
                    <a16:creationId xmlns:a16="http://schemas.microsoft.com/office/drawing/2014/main" id="{7FEEB54D-CA58-2D8A-6BED-CAC496AD69B9}"/>
                  </a:ext>
                </a:extLst>
              </p:cNvPr>
              <p:cNvSpPr/>
              <p:nvPr/>
            </p:nvSpPr>
            <p:spPr>
              <a:xfrm>
                <a:off x="5038070" y="3495483"/>
                <a:ext cx="26623" cy="26623"/>
              </a:xfrm>
              <a:custGeom>
                <a:avLst/>
                <a:gdLst>
                  <a:gd name="connsiteX0" fmla="*/ 13656 w 26623"/>
                  <a:gd name="connsiteY0" fmla="*/ 26918 h 26623"/>
                  <a:gd name="connsiteX1" fmla="*/ 23069 w 26623"/>
                  <a:gd name="connsiteY1" fmla="*/ 23019 h 26623"/>
                  <a:gd name="connsiteX2" fmla="*/ 26967 w 26623"/>
                  <a:gd name="connsiteY2" fmla="*/ 13606 h 26623"/>
                  <a:gd name="connsiteX3" fmla="*/ 23069 w 26623"/>
                  <a:gd name="connsiteY3" fmla="*/ 4194 h 26623"/>
                  <a:gd name="connsiteX4" fmla="*/ 13656 w 26623"/>
                  <a:gd name="connsiteY4" fmla="*/ 295 h 26623"/>
                  <a:gd name="connsiteX5" fmla="*/ 4243 w 26623"/>
                  <a:gd name="connsiteY5" fmla="*/ 4194 h 26623"/>
                  <a:gd name="connsiteX6" fmla="*/ 344 w 26623"/>
                  <a:gd name="connsiteY6" fmla="*/ 13606 h 26623"/>
                  <a:gd name="connsiteX7" fmla="*/ 4243 w 26623"/>
                  <a:gd name="connsiteY7" fmla="*/ 23019 h 26623"/>
                  <a:gd name="connsiteX8" fmla="*/ 13656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6" y="26918"/>
                    </a:moveTo>
                    <a:cubicBezTo>
                      <a:pt x="17186" y="26918"/>
                      <a:pt x="20572" y="25515"/>
                      <a:pt x="23069" y="23019"/>
                    </a:cubicBezTo>
                    <a:cubicBezTo>
                      <a:pt x="25565" y="20523"/>
                      <a:pt x="26967" y="17137"/>
                      <a:pt x="26967" y="13606"/>
                    </a:cubicBezTo>
                    <a:cubicBezTo>
                      <a:pt x="26967" y="10076"/>
                      <a:pt x="25565" y="6690"/>
                      <a:pt x="23069" y="4194"/>
                    </a:cubicBezTo>
                    <a:cubicBezTo>
                      <a:pt x="20572" y="1697"/>
                      <a:pt x="17186" y="295"/>
                      <a:pt x="13656" y="295"/>
                    </a:cubicBezTo>
                    <a:cubicBezTo>
                      <a:pt x="10126" y="295"/>
                      <a:pt x="6739" y="1697"/>
                      <a:pt x="4243" y="4194"/>
                    </a:cubicBezTo>
                    <a:cubicBezTo>
                      <a:pt x="1747" y="6690"/>
                      <a:pt x="344" y="10076"/>
                      <a:pt x="344" y="13606"/>
                    </a:cubicBezTo>
                    <a:cubicBezTo>
                      <a:pt x="344" y="17137"/>
                      <a:pt x="1747" y="20523"/>
                      <a:pt x="4243" y="23019"/>
                    </a:cubicBezTo>
                    <a:cubicBezTo>
                      <a:pt x="6739" y="25515"/>
                      <a:pt x="10126" y="26918"/>
                      <a:pt x="13656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10" name="任意多边形: 形状 69509">
                <a:extLst>
                  <a:ext uri="{FF2B5EF4-FFF2-40B4-BE49-F238E27FC236}">
                    <a16:creationId xmlns:a16="http://schemas.microsoft.com/office/drawing/2014/main" id="{E996DF8E-08E9-47E5-D967-7EC713025700}"/>
                  </a:ext>
                </a:extLst>
              </p:cNvPr>
              <p:cNvSpPr/>
              <p:nvPr/>
            </p:nvSpPr>
            <p:spPr>
              <a:xfrm>
                <a:off x="4432615" y="4209294"/>
                <a:ext cx="26623" cy="26623"/>
              </a:xfrm>
              <a:custGeom>
                <a:avLst/>
                <a:gdLst>
                  <a:gd name="connsiteX0" fmla="*/ 13605 w 26623"/>
                  <a:gd name="connsiteY0" fmla="*/ 26978 h 26623"/>
                  <a:gd name="connsiteX1" fmla="*/ 23018 w 26623"/>
                  <a:gd name="connsiteY1" fmla="*/ 23079 h 26623"/>
                  <a:gd name="connsiteX2" fmla="*/ 26917 w 26623"/>
                  <a:gd name="connsiteY2" fmla="*/ 13666 h 26623"/>
                  <a:gd name="connsiteX3" fmla="*/ 23018 w 26623"/>
                  <a:gd name="connsiteY3" fmla="*/ 4254 h 26623"/>
                  <a:gd name="connsiteX4" fmla="*/ 13605 w 26623"/>
                  <a:gd name="connsiteY4" fmla="*/ 355 h 26623"/>
                  <a:gd name="connsiteX5" fmla="*/ 4192 w 26623"/>
                  <a:gd name="connsiteY5" fmla="*/ 4254 h 26623"/>
                  <a:gd name="connsiteX6" fmla="*/ 293 w 26623"/>
                  <a:gd name="connsiteY6" fmla="*/ 13666 h 26623"/>
                  <a:gd name="connsiteX7" fmla="*/ 4192 w 26623"/>
                  <a:gd name="connsiteY7" fmla="*/ 23079 h 26623"/>
                  <a:gd name="connsiteX8" fmla="*/ 13605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5" y="26978"/>
                    </a:moveTo>
                    <a:cubicBezTo>
                      <a:pt x="17135" y="26978"/>
                      <a:pt x="20521" y="25575"/>
                      <a:pt x="23018" y="23079"/>
                    </a:cubicBezTo>
                    <a:cubicBezTo>
                      <a:pt x="25514" y="20583"/>
                      <a:pt x="26917" y="17197"/>
                      <a:pt x="26917" y="13666"/>
                    </a:cubicBezTo>
                    <a:cubicBezTo>
                      <a:pt x="26917" y="10136"/>
                      <a:pt x="25514" y="6750"/>
                      <a:pt x="23018" y="4254"/>
                    </a:cubicBezTo>
                    <a:cubicBezTo>
                      <a:pt x="20521" y="1757"/>
                      <a:pt x="17135" y="355"/>
                      <a:pt x="13605" y="355"/>
                    </a:cubicBezTo>
                    <a:cubicBezTo>
                      <a:pt x="10075" y="355"/>
                      <a:pt x="6689" y="1757"/>
                      <a:pt x="4192" y="4254"/>
                    </a:cubicBezTo>
                    <a:cubicBezTo>
                      <a:pt x="1696" y="6750"/>
                      <a:pt x="293" y="10136"/>
                      <a:pt x="293" y="13666"/>
                    </a:cubicBezTo>
                    <a:cubicBezTo>
                      <a:pt x="293" y="17197"/>
                      <a:pt x="1696" y="20583"/>
                      <a:pt x="4192" y="23079"/>
                    </a:cubicBezTo>
                    <a:cubicBezTo>
                      <a:pt x="6689" y="25575"/>
                      <a:pt x="10075" y="26978"/>
                      <a:pt x="13605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11" name="任意多边形: 形状 69510">
                <a:extLst>
                  <a:ext uri="{FF2B5EF4-FFF2-40B4-BE49-F238E27FC236}">
                    <a16:creationId xmlns:a16="http://schemas.microsoft.com/office/drawing/2014/main" id="{8F52FC14-C1B6-26E6-7AA7-D9CC0E3635D3}"/>
                  </a:ext>
                </a:extLst>
              </p:cNvPr>
              <p:cNvSpPr/>
              <p:nvPr/>
            </p:nvSpPr>
            <p:spPr>
              <a:xfrm>
                <a:off x="7041020" y="3106970"/>
                <a:ext cx="26623" cy="26623"/>
              </a:xfrm>
              <a:custGeom>
                <a:avLst/>
                <a:gdLst>
                  <a:gd name="connsiteX0" fmla="*/ 13824 w 26623"/>
                  <a:gd name="connsiteY0" fmla="*/ 26885 h 26623"/>
                  <a:gd name="connsiteX1" fmla="*/ 23237 w 26623"/>
                  <a:gd name="connsiteY1" fmla="*/ 22986 h 26623"/>
                  <a:gd name="connsiteX2" fmla="*/ 27136 w 26623"/>
                  <a:gd name="connsiteY2" fmla="*/ 13574 h 26623"/>
                  <a:gd name="connsiteX3" fmla="*/ 23237 w 26623"/>
                  <a:gd name="connsiteY3" fmla="*/ 4161 h 26623"/>
                  <a:gd name="connsiteX4" fmla="*/ 13824 w 26623"/>
                  <a:gd name="connsiteY4" fmla="*/ 262 h 26623"/>
                  <a:gd name="connsiteX5" fmla="*/ 4411 w 26623"/>
                  <a:gd name="connsiteY5" fmla="*/ 4161 h 26623"/>
                  <a:gd name="connsiteX6" fmla="*/ 512 w 26623"/>
                  <a:gd name="connsiteY6" fmla="*/ 13574 h 26623"/>
                  <a:gd name="connsiteX7" fmla="*/ 4411 w 26623"/>
                  <a:gd name="connsiteY7" fmla="*/ 22986 h 26623"/>
                  <a:gd name="connsiteX8" fmla="*/ 13824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4" y="26885"/>
                    </a:moveTo>
                    <a:cubicBezTo>
                      <a:pt x="17354" y="26885"/>
                      <a:pt x="20741" y="25483"/>
                      <a:pt x="23237" y="22986"/>
                    </a:cubicBezTo>
                    <a:cubicBezTo>
                      <a:pt x="25733" y="20490"/>
                      <a:pt x="27136" y="17104"/>
                      <a:pt x="27136" y="13574"/>
                    </a:cubicBezTo>
                    <a:cubicBezTo>
                      <a:pt x="27136" y="10043"/>
                      <a:pt x="25733" y="6657"/>
                      <a:pt x="23237" y="4161"/>
                    </a:cubicBezTo>
                    <a:cubicBezTo>
                      <a:pt x="20741" y="1665"/>
                      <a:pt x="17354" y="262"/>
                      <a:pt x="13824" y="262"/>
                    </a:cubicBezTo>
                    <a:cubicBezTo>
                      <a:pt x="10294" y="262"/>
                      <a:pt x="6908" y="1665"/>
                      <a:pt x="4411" y="4161"/>
                    </a:cubicBezTo>
                    <a:cubicBezTo>
                      <a:pt x="1915" y="6657"/>
                      <a:pt x="512" y="10043"/>
                      <a:pt x="512" y="13574"/>
                    </a:cubicBezTo>
                    <a:cubicBezTo>
                      <a:pt x="512" y="17104"/>
                      <a:pt x="1915" y="20490"/>
                      <a:pt x="4411" y="22986"/>
                    </a:cubicBezTo>
                    <a:cubicBezTo>
                      <a:pt x="6908" y="25483"/>
                      <a:pt x="10294" y="26885"/>
                      <a:pt x="13824" y="268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12" name="任意多边形: 形状 69511">
                <a:extLst>
                  <a:ext uri="{FF2B5EF4-FFF2-40B4-BE49-F238E27FC236}">
                    <a16:creationId xmlns:a16="http://schemas.microsoft.com/office/drawing/2014/main" id="{009F4399-11C0-D275-46EA-3725AC3A5350}"/>
                  </a:ext>
                </a:extLst>
              </p:cNvPr>
              <p:cNvSpPr/>
              <p:nvPr/>
            </p:nvSpPr>
            <p:spPr>
              <a:xfrm>
                <a:off x="4482921" y="4222182"/>
                <a:ext cx="26623" cy="26623"/>
              </a:xfrm>
              <a:custGeom>
                <a:avLst/>
                <a:gdLst>
                  <a:gd name="connsiteX0" fmla="*/ 13609 w 26623"/>
                  <a:gd name="connsiteY0" fmla="*/ 26979 h 26623"/>
                  <a:gd name="connsiteX1" fmla="*/ 23022 w 26623"/>
                  <a:gd name="connsiteY1" fmla="*/ 23080 h 26623"/>
                  <a:gd name="connsiteX2" fmla="*/ 26921 w 26623"/>
                  <a:gd name="connsiteY2" fmla="*/ 13667 h 26623"/>
                  <a:gd name="connsiteX3" fmla="*/ 23022 w 26623"/>
                  <a:gd name="connsiteY3" fmla="*/ 4255 h 26623"/>
                  <a:gd name="connsiteX4" fmla="*/ 13609 w 26623"/>
                  <a:gd name="connsiteY4" fmla="*/ 356 h 26623"/>
                  <a:gd name="connsiteX5" fmla="*/ 4197 w 26623"/>
                  <a:gd name="connsiteY5" fmla="*/ 4255 h 26623"/>
                  <a:gd name="connsiteX6" fmla="*/ 298 w 26623"/>
                  <a:gd name="connsiteY6" fmla="*/ 13667 h 26623"/>
                  <a:gd name="connsiteX7" fmla="*/ 4197 w 26623"/>
                  <a:gd name="connsiteY7" fmla="*/ 23080 h 26623"/>
                  <a:gd name="connsiteX8" fmla="*/ 13609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9" y="26979"/>
                    </a:moveTo>
                    <a:cubicBezTo>
                      <a:pt x="17140" y="26979"/>
                      <a:pt x="20526" y="25576"/>
                      <a:pt x="23022" y="23080"/>
                    </a:cubicBezTo>
                    <a:cubicBezTo>
                      <a:pt x="25518" y="20584"/>
                      <a:pt x="26921" y="17198"/>
                      <a:pt x="26921" y="13667"/>
                    </a:cubicBezTo>
                    <a:cubicBezTo>
                      <a:pt x="26921" y="10137"/>
                      <a:pt x="25518" y="6751"/>
                      <a:pt x="23022" y="4255"/>
                    </a:cubicBezTo>
                    <a:cubicBezTo>
                      <a:pt x="20526" y="1758"/>
                      <a:pt x="17140" y="356"/>
                      <a:pt x="13609" y="356"/>
                    </a:cubicBezTo>
                    <a:cubicBezTo>
                      <a:pt x="10079" y="356"/>
                      <a:pt x="6693" y="1758"/>
                      <a:pt x="4197" y="4255"/>
                    </a:cubicBezTo>
                    <a:cubicBezTo>
                      <a:pt x="1700" y="6751"/>
                      <a:pt x="298" y="10137"/>
                      <a:pt x="298" y="13667"/>
                    </a:cubicBezTo>
                    <a:cubicBezTo>
                      <a:pt x="298" y="17198"/>
                      <a:pt x="1700" y="20584"/>
                      <a:pt x="4197" y="23080"/>
                    </a:cubicBezTo>
                    <a:cubicBezTo>
                      <a:pt x="6693" y="25576"/>
                      <a:pt x="10079" y="26979"/>
                      <a:pt x="13609" y="269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13" name="任意多边形: 形状 69512">
                <a:extLst>
                  <a:ext uri="{FF2B5EF4-FFF2-40B4-BE49-F238E27FC236}">
                    <a16:creationId xmlns:a16="http://schemas.microsoft.com/office/drawing/2014/main" id="{AAC0B6D1-09B2-DFA8-B0E1-9C91D518C061}"/>
                  </a:ext>
                </a:extLst>
              </p:cNvPr>
              <p:cNvSpPr/>
              <p:nvPr/>
            </p:nvSpPr>
            <p:spPr>
              <a:xfrm>
                <a:off x="6858856" y="4466384"/>
                <a:ext cx="26623" cy="26623"/>
              </a:xfrm>
              <a:custGeom>
                <a:avLst/>
                <a:gdLst>
                  <a:gd name="connsiteX0" fmla="*/ 13809 w 26623"/>
                  <a:gd name="connsiteY0" fmla="*/ 26999 h 26623"/>
                  <a:gd name="connsiteX1" fmla="*/ 23221 w 26623"/>
                  <a:gd name="connsiteY1" fmla="*/ 23101 h 26623"/>
                  <a:gd name="connsiteX2" fmla="*/ 27120 w 26623"/>
                  <a:gd name="connsiteY2" fmla="*/ 13688 h 26623"/>
                  <a:gd name="connsiteX3" fmla="*/ 23221 w 26623"/>
                  <a:gd name="connsiteY3" fmla="*/ 4275 h 26623"/>
                  <a:gd name="connsiteX4" fmla="*/ 13809 w 26623"/>
                  <a:gd name="connsiteY4" fmla="*/ 376 h 26623"/>
                  <a:gd name="connsiteX5" fmla="*/ 4396 w 26623"/>
                  <a:gd name="connsiteY5" fmla="*/ 4275 h 26623"/>
                  <a:gd name="connsiteX6" fmla="*/ 497 w 26623"/>
                  <a:gd name="connsiteY6" fmla="*/ 13688 h 26623"/>
                  <a:gd name="connsiteX7" fmla="*/ 4396 w 26623"/>
                  <a:gd name="connsiteY7" fmla="*/ 23101 h 26623"/>
                  <a:gd name="connsiteX8" fmla="*/ 13809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99"/>
                    </a:moveTo>
                    <a:cubicBezTo>
                      <a:pt x="17339" y="26999"/>
                      <a:pt x="20725" y="25597"/>
                      <a:pt x="23221" y="23101"/>
                    </a:cubicBezTo>
                    <a:cubicBezTo>
                      <a:pt x="25718" y="20604"/>
                      <a:pt x="27120" y="17218"/>
                      <a:pt x="27120" y="13688"/>
                    </a:cubicBezTo>
                    <a:cubicBezTo>
                      <a:pt x="27120" y="10158"/>
                      <a:pt x="25718" y="6771"/>
                      <a:pt x="23221" y="4275"/>
                    </a:cubicBezTo>
                    <a:cubicBezTo>
                      <a:pt x="20725" y="1779"/>
                      <a:pt x="17339" y="376"/>
                      <a:pt x="13809" y="376"/>
                    </a:cubicBezTo>
                    <a:cubicBezTo>
                      <a:pt x="10279" y="376"/>
                      <a:pt x="6892" y="1779"/>
                      <a:pt x="4396" y="4275"/>
                    </a:cubicBezTo>
                    <a:cubicBezTo>
                      <a:pt x="1900" y="6771"/>
                      <a:pt x="497" y="10158"/>
                      <a:pt x="497" y="13688"/>
                    </a:cubicBezTo>
                    <a:cubicBezTo>
                      <a:pt x="497" y="17218"/>
                      <a:pt x="1900" y="20604"/>
                      <a:pt x="4396" y="23101"/>
                    </a:cubicBezTo>
                    <a:cubicBezTo>
                      <a:pt x="6892" y="25597"/>
                      <a:pt x="10279" y="26999"/>
                      <a:pt x="13809" y="269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14" name="任意多边形: 形状 69513">
                <a:extLst>
                  <a:ext uri="{FF2B5EF4-FFF2-40B4-BE49-F238E27FC236}">
                    <a16:creationId xmlns:a16="http://schemas.microsoft.com/office/drawing/2014/main" id="{DD00347C-2677-30D9-FACF-1DEF4EB30111}"/>
                  </a:ext>
                </a:extLst>
              </p:cNvPr>
              <p:cNvSpPr/>
              <p:nvPr/>
            </p:nvSpPr>
            <p:spPr>
              <a:xfrm>
                <a:off x="6167565" y="3492581"/>
                <a:ext cx="26623" cy="26623"/>
              </a:xfrm>
              <a:custGeom>
                <a:avLst/>
                <a:gdLst>
                  <a:gd name="connsiteX0" fmla="*/ 13751 w 26623"/>
                  <a:gd name="connsiteY0" fmla="*/ 26918 h 26623"/>
                  <a:gd name="connsiteX1" fmla="*/ 23163 w 26623"/>
                  <a:gd name="connsiteY1" fmla="*/ 23019 h 26623"/>
                  <a:gd name="connsiteX2" fmla="*/ 27062 w 26623"/>
                  <a:gd name="connsiteY2" fmla="*/ 13606 h 26623"/>
                  <a:gd name="connsiteX3" fmla="*/ 23163 w 26623"/>
                  <a:gd name="connsiteY3" fmla="*/ 4193 h 26623"/>
                  <a:gd name="connsiteX4" fmla="*/ 13751 w 26623"/>
                  <a:gd name="connsiteY4" fmla="*/ 294 h 26623"/>
                  <a:gd name="connsiteX5" fmla="*/ 4338 w 26623"/>
                  <a:gd name="connsiteY5" fmla="*/ 4193 h 26623"/>
                  <a:gd name="connsiteX6" fmla="*/ 439 w 26623"/>
                  <a:gd name="connsiteY6" fmla="*/ 13606 h 26623"/>
                  <a:gd name="connsiteX7" fmla="*/ 4338 w 26623"/>
                  <a:gd name="connsiteY7" fmla="*/ 23019 h 26623"/>
                  <a:gd name="connsiteX8" fmla="*/ 13751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918"/>
                    </a:moveTo>
                    <a:cubicBezTo>
                      <a:pt x="17281" y="26918"/>
                      <a:pt x="20667" y="25515"/>
                      <a:pt x="23163" y="23019"/>
                    </a:cubicBezTo>
                    <a:cubicBezTo>
                      <a:pt x="25660" y="20522"/>
                      <a:pt x="27062" y="17136"/>
                      <a:pt x="27062" y="13606"/>
                    </a:cubicBezTo>
                    <a:cubicBezTo>
                      <a:pt x="27062" y="10076"/>
                      <a:pt x="25660" y="6690"/>
                      <a:pt x="23163" y="4193"/>
                    </a:cubicBezTo>
                    <a:cubicBezTo>
                      <a:pt x="20667" y="1697"/>
                      <a:pt x="17281" y="294"/>
                      <a:pt x="13751" y="294"/>
                    </a:cubicBezTo>
                    <a:cubicBezTo>
                      <a:pt x="10220" y="294"/>
                      <a:pt x="6834" y="1697"/>
                      <a:pt x="4338" y="4193"/>
                    </a:cubicBezTo>
                    <a:cubicBezTo>
                      <a:pt x="1842" y="6690"/>
                      <a:pt x="439" y="10076"/>
                      <a:pt x="439" y="13606"/>
                    </a:cubicBezTo>
                    <a:cubicBezTo>
                      <a:pt x="439" y="17136"/>
                      <a:pt x="1842" y="20522"/>
                      <a:pt x="4338" y="23019"/>
                    </a:cubicBezTo>
                    <a:cubicBezTo>
                      <a:pt x="6834" y="25515"/>
                      <a:pt x="10220" y="26918"/>
                      <a:pt x="13751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15" name="任意多边形: 形状 69514">
                <a:extLst>
                  <a:ext uri="{FF2B5EF4-FFF2-40B4-BE49-F238E27FC236}">
                    <a16:creationId xmlns:a16="http://schemas.microsoft.com/office/drawing/2014/main" id="{49743B40-0C18-1088-E376-C55358A751DD}"/>
                  </a:ext>
                </a:extLst>
              </p:cNvPr>
              <p:cNvSpPr/>
              <p:nvPr/>
            </p:nvSpPr>
            <p:spPr>
              <a:xfrm>
                <a:off x="5114941" y="4032797"/>
                <a:ext cx="26623" cy="26623"/>
              </a:xfrm>
              <a:custGeom>
                <a:avLst/>
                <a:gdLst>
                  <a:gd name="connsiteX0" fmla="*/ 13662 w 26623"/>
                  <a:gd name="connsiteY0" fmla="*/ 26963 h 26623"/>
                  <a:gd name="connsiteX1" fmla="*/ 23075 w 26623"/>
                  <a:gd name="connsiteY1" fmla="*/ 23064 h 26623"/>
                  <a:gd name="connsiteX2" fmla="*/ 26974 w 26623"/>
                  <a:gd name="connsiteY2" fmla="*/ 13651 h 26623"/>
                  <a:gd name="connsiteX3" fmla="*/ 23075 w 26623"/>
                  <a:gd name="connsiteY3" fmla="*/ 4239 h 26623"/>
                  <a:gd name="connsiteX4" fmla="*/ 13662 w 26623"/>
                  <a:gd name="connsiteY4" fmla="*/ 340 h 26623"/>
                  <a:gd name="connsiteX5" fmla="*/ 4250 w 26623"/>
                  <a:gd name="connsiteY5" fmla="*/ 4239 h 26623"/>
                  <a:gd name="connsiteX6" fmla="*/ 351 w 26623"/>
                  <a:gd name="connsiteY6" fmla="*/ 13651 h 26623"/>
                  <a:gd name="connsiteX7" fmla="*/ 4250 w 26623"/>
                  <a:gd name="connsiteY7" fmla="*/ 23064 h 26623"/>
                  <a:gd name="connsiteX8" fmla="*/ 13662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6963"/>
                    </a:moveTo>
                    <a:cubicBezTo>
                      <a:pt x="17193" y="26963"/>
                      <a:pt x="20579" y="25560"/>
                      <a:pt x="23075" y="23064"/>
                    </a:cubicBezTo>
                    <a:cubicBezTo>
                      <a:pt x="25571" y="20568"/>
                      <a:pt x="26974" y="17182"/>
                      <a:pt x="26974" y="13651"/>
                    </a:cubicBezTo>
                    <a:cubicBezTo>
                      <a:pt x="26974" y="10121"/>
                      <a:pt x="25571" y="6735"/>
                      <a:pt x="23075" y="4239"/>
                    </a:cubicBezTo>
                    <a:cubicBezTo>
                      <a:pt x="20579" y="1742"/>
                      <a:pt x="17193" y="340"/>
                      <a:pt x="13662" y="340"/>
                    </a:cubicBezTo>
                    <a:cubicBezTo>
                      <a:pt x="10132" y="340"/>
                      <a:pt x="6746" y="1742"/>
                      <a:pt x="4250" y="4239"/>
                    </a:cubicBezTo>
                    <a:cubicBezTo>
                      <a:pt x="1753" y="6735"/>
                      <a:pt x="351" y="10121"/>
                      <a:pt x="351" y="13651"/>
                    </a:cubicBezTo>
                    <a:cubicBezTo>
                      <a:pt x="351" y="17182"/>
                      <a:pt x="1753" y="20568"/>
                      <a:pt x="4250" y="23064"/>
                    </a:cubicBezTo>
                    <a:cubicBezTo>
                      <a:pt x="6746" y="25560"/>
                      <a:pt x="10132" y="26963"/>
                      <a:pt x="13662" y="269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16" name="任意多边形: 形状 69515">
                <a:extLst>
                  <a:ext uri="{FF2B5EF4-FFF2-40B4-BE49-F238E27FC236}">
                    <a16:creationId xmlns:a16="http://schemas.microsoft.com/office/drawing/2014/main" id="{0C883C84-ED56-15AD-17DB-41817A54F7FD}"/>
                  </a:ext>
                </a:extLst>
              </p:cNvPr>
              <p:cNvSpPr/>
              <p:nvPr/>
            </p:nvSpPr>
            <p:spPr>
              <a:xfrm>
                <a:off x="6389032" y="4384740"/>
                <a:ext cx="26623" cy="26623"/>
              </a:xfrm>
              <a:custGeom>
                <a:avLst/>
                <a:gdLst>
                  <a:gd name="connsiteX0" fmla="*/ 13769 w 26623"/>
                  <a:gd name="connsiteY0" fmla="*/ 26993 h 26623"/>
                  <a:gd name="connsiteX1" fmla="*/ 23182 w 26623"/>
                  <a:gd name="connsiteY1" fmla="*/ 23094 h 26623"/>
                  <a:gd name="connsiteX2" fmla="*/ 27081 w 26623"/>
                  <a:gd name="connsiteY2" fmla="*/ 13681 h 26623"/>
                  <a:gd name="connsiteX3" fmla="*/ 23182 w 26623"/>
                  <a:gd name="connsiteY3" fmla="*/ 4268 h 26623"/>
                  <a:gd name="connsiteX4" fmla="*/ 13769 w 26623"/>
                  <a:gd name="connsiteY4" fmla="*/ 369 h 26623"/>
                  <a:gd name="connsiteX5" fmla="*/ 4357 w 26623"/>
                  <a:gd name="connsiteY5" fmla="*/ 4268 h 26623"/>
                  <a:gd name="connsiteX6" fmla="*/ 458 w 26623"/>
                  <a:gd name="connsiteY6" fmla="*/ 13681 h 26623"/>
                  <a:gd name="connsiteX7" fmla="*/ 4357 w 26623"/>
                  <a:gd name="connsiteY7" fmla="*/ 23094 h 26623"/>
                  <a:gd name="connsiteX8" fmla="*/ 13769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93"/>
                    </a:moveTo>
                    <a:cubicBezTo>
                      <a:pt x="17300" y="26993"/>
                      <a:pt x="20686" y="25590"/>
                      <a:pt x="23182" y="23094"/>
                    </a:cubicBezTo>
                    <a:cubicBezTo>
                      <a:pt x="25678" y="20597"/>
                      <a:pt x="27081" y="17211"/>
                      <a:pt x="27081" y="13681"/>
                    </a:cubicBezTo>
                    <a:cubicBezTo>
                      <a:pt x="27081" y="10151"/>
                      <a:pt x="25678" y="6765"/>
                      <a:pt x="23182" y="4268"/>
                    </a:cubicBezTo>
                    <a:cubicBezTo>
                      <a:pt x="20686" y="1772"/>
                      <a:pt x="17300" y="369"/>
                      <a:pt x="13769" y="369"/>
                    </a:cubicBezTo>
                    <a:cubicBezTo>
                      <a:pt x="10239" y="369"/>
                      <a:pt x="6853" y="1772"/>
                      <a:pt x="4357" y="4268"/>
                    </a:cubicBezTo>
                    <a:cubicBezTo>
                      <a:pt x="1860" y="6765"/>
                      <a:pt x="458" y="10151"/>
                      <a:pt x="458" y="13681"/>
                    </a:cubicBezTo>
                    <a:cubicBezTo>
                      <a:pt x="458" y="17211"/>
                      <a:pt x="1860" y="20597"/>
                      <a:pt x="4357" y="23094"/>
                    </a:cubicBezTo>
                    <a:cubicBezTo>
                      <a:pt x="6853" y="25590"/>
                      <a:pt x="10239" y="26993"/>
                      <a:pt x="13769" y="269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17" name="任意多边形: 形状 69516">
                <a:extLst>
                  <a:ext uri="{FF2B5EF4-FFF2-40B4-BE49-F238E27FC236}">
                    <a16:creationId xmlns:a16="http://schemas.microsoft.com/office/drawing/2014/main" id="{044CDF63-9D11-E374-8EE2-C95BEF8E5E4E}"/>
                  </a:ext>
                </a:extLst>
              </p:cNvPr>
              <p:cNvSpPr/>
              <p:nvPr/>
            </p:nvSpPr>
            <p:spPr>
              <a:xfrm>
                <a:off x="4476779" y="3156723"/>
                <a:ext cx="26623" cy="26623"/>
              </a:xfrm>
              <a:custGeom>
                <a:avLst/>
                <a:gdLst>
                  <a:gd name="connsiteX0" fmla="*/ 13609 w 26623"/>
                  <a:gd name="connsiteY0" fmla="*/ 26889 h 26623"/>
                  <a:gd name="connsiteX1" fmla="*/ 23021 w 26623"/>
                  <a:gd name="connsiteY1" fmla="*/ 22991 h 26623"/>
                  <a:gd name="connsiteX2" fmla="*/ 26920 w 26623"/>
                  <a:gd name="connsiteY2" fmla="*/ 13578 h 26623"/>
                  <a:gd name="connsiteX3" fmla="*/ 23021 w 26623"/>
                  <a:gd name="connsiteY3" fmla="*/ 4165 h 26623"/>
                  <a:gd name="connsiteX4" fmla="*/ 13609 w 26623"/>
                  <a:gd name="connsiteY4" fmla="*/ 266 h 26623"/>
                  <a:gd name="connsiteX5" fmla="*/ 4196 w 26623"/>
                  <a:gd name="connsiteY5" fmla="*/ 4165 h 26623"/>
                  <a:gd name="connsiteX6" fmla="*/ 297 w 26623"/>
                  <a:gd name="connsiteY6" fmla="*/ 13578 h 26623"/>
                  <a:gd name="connsiteX7" fmla="*/ 4196 w 26623"/>
                  <a:gd name="connsiteY7" fmla="*/ 22991 h 26623"/>
                  <a:gd name="connsiteX8" fmla="*/ 13609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9" y="26889"/>
                    </a:moveTo>
                    <a:cubicBezTo>
                      <a:pt x="17139" y="26889"/>
                      <a:pt x="20525" y="25487"/>
                      <a:pt x="23021" y="22991"/>
                    </a:cubicBezTo>
                    <a:cubicBezTo>
                      <a:pt x="25518" y="20494"/>
                      <a:pt x="26920" y="17108"/>
                      <a:pt x="26920" y="13578"/>
                    </a:cubicBezTo>
                    <a:cubicBezTo>
                      <a:pt x="26920" y="10048"/>
                      <a:pt x="25518" y="6661"/>
                      <a:pt x="23021" y="4165"/>
                    </a:cubicBezTo>
                    <a:cubicBezTo>
                      <a:pt x="20525" y="1669"/>
                      <a:pt x="17139" y="266"/>
                      <a:pt x="13609" y="266"/>
                    </a:cubicBezTo>
                    <a:cubicBezTo>
                      <a:pt x="10078" y="266"/>
                      <a:pt x="6692" y="1669"/>
                      <a:pt x="4196" y="4165"/>
                    </a:cubicBezTo>
                    <a:cubicBezTo>
                      <a:pt x="1700" y="6661"/>
                      <a:pt x="297" y="10048"/>
                      <a:pt x="297" y="13578"/>
                    </a:cubicBezTo>
                    <a:cubicBezTo>
                      <a:pt x="297" y="17108"/>
                      <a:pt x="1700" y="20494"/>
                      <a:pt x="4196" y="22991"/>
                    </a:cubicBezTo>
                    <a:cubicBezTo>
                      <a:pt x="6692" y="25487"/>
                      <a:pt x="10078" y="26889"/>
                      <a:pt x="13609" y="268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18" name="任意多边形: 形状 69517">
                <a:extLst>
                  <a:ext uri="{FF2B5EF4-FFF2-40B4-BE49-F238E27FC236}">
                    <a16:creationId xmlns:a16="http://schemas.microsoft.com/office/drawing/2014/main" id="{17D9AC6A-CF38-0CCA-93B1-B34BE0870FB4}"/>
                  </a:ext>
                </a:extLst>
              </p:cNvPr>
              <p:cNvSpPr/>
              <p:nvPr/>
            </p:nvSpPr>
            <p:spPr>
              <a:xfrm>
                <a:off x="4180610" y="3388459"/>
                <a:ext cx="26623" cy="26623"/>
              </a:xfrm>
              <a:custGeom>
                <a:avLst/>
                <a:gdLst>
                  <a:gd name="connsiteX0" fmla="*/ 13584 w 26623"/>
                  <a:gd name="connsiteY0" fmla="*/ 26909 h 26623"/>
                  <a:gd name="connsiteX1" fmla="*/ 22997 w 26623"/>
                  <a:gd name="connsiteY1" fmla="*/ 23010 h 26623"/>
                  <a:gd name="connsiteX2" fmla="*/ 26895 w 26623"/>
                  <a:gd name="connsiteY2" fmla="*/ 13597 h 26623"/>
                  <a:gd name="connsiteX3" fmla="*/ 22997 w 26623"/>
                  <a:gd name="connsiteY3" fmla="*/ 4185 h 26623"/>
                  <a:gd name="connsiteX4" fmla="*/ 13584 w 26623"/>
                  <a:gd name="connsiteY4" fmla="*/ 286 h 26623"/>
                  <a:gd name="connsiteX5" fmla="*/ 4171 w 26623"/>
                  <a:gd name="connsiteY5" fmla="*/ 4185 h 26623"/>
                  <a:gd name="connsiteX6" fmla="*/ 272 w 26623"/>
                  <a:gd name="connsiteY6" fmla="*/ 13597 h 26623"/>
                  <a:gd name="connsiteX7" fmla="*/ 4171 w 26623"/>
                  <a:gd name="connsiteY7" fmla="*/ 23010 h 26623"/>
                  <a:gd name="connsiteX8" fmla="*/ 13584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909"/>
                    </a:moveTo>
                    <a:cubicBezTo>
                      <a:pt x="17114" y="26909"/>
                      <a:pt x="20500" y="25506"/>
                      <a:pt x="22997" y="23010"/>
                    </a:cubicBezTo>
                    <a:cubicBezTo>
                      <a:pt x="25493" y="20514"/>
                      <a:pt x="26895" y="17128"/>
                      <a:pt x="26895" y="13597"/>
                    </a:cubicBezTo>
                    <a:cubicBezTo>
                      <a:pt x="26895" y="10067"/>
                      <a:pt x="25493" y="6681"/>
                      <a:pt x="22997" y="4185"/>
                    </a:cubicBezTo>
                    <a:cubicBezTo>
                      <a:pt x="20500" y="1688"/>
                      <a:pt x="17114" y="286"/>
                      <a:pt x="13584" y="286"/>
                    </a:cubicBezTo>
                    <a:cubicBezTo>
                      <a:pt x="10054" y="286"/>
                      <a:pt x="6667" y="1688"/>
                      <a:pt x="4171" y="4185"/>
                    </a:cubicBezTo>
                    <a:cubicBezTo>
                      <a:pt x="1675" y="6681"/>
                      <a:pt x="272" y="10067"/>
                      <a:pt x="272" y="13597"/>
                    </a:cubicBezTo>
                    <a:cubicBezTo>
                      <a:pt x="272" y="17128"/>
                      <a:pt x="1675" y="20514"/>
                      <a:pt x="4171" y="23010"/>
                    </a:cubicBezTo>
                    <a:cubicBezTo>
                      <a:pt x="6667" y="25506"/>
                      <a:pt x="10054" y="26909"/>
                      <a:pt x="13584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19" name="任意多边形: 形状 69518">
                <a:extLst>
                  <a:ext uri="{FF2B5EF4-FFF2-40B4-BE49-F238E27FC236}">
                    <a16:creationId xmlns:a16="http://schemas.microsoft.com/office/drawing/2014/main" id="{CC5FD65F-2072-259F-06E9-1B111030BE88}"/>
                  </a:ext>
                </a:extLst>
              </p:cNvPr>
              <p:cNvSpPr/>
              <p:nvPr/>
            </p:nvSpPr>
            <p:spPr>
              <a:xfrm>
                <a:off x="7064702" y="3547435"/>
                <a:ext cx="26623" cy="26623"/>
              </a:xfrm>
              <a:custGeom>
                <a:avLst/>
                <a:gdLst>
                  <a:gd name="connsiteX0" fmla="*/ 13826 w 26623"/>
                  <a:gd name="connsiteY0" fmla="*/ 26922 h 26623"/>
                  <a:gd name="connsiteX1" fmla="*/ 23239 w 26623"/>
                  <a:gd name="connsiteY1" fmla="*/ 23023 h 26623"/>
                  <a:gd name="connsiteX2" fmla="*/ 27138 w 26623"/>
                  <a:gd name="connsiteY2" fmla="*/ 13611 h 26623"/>
                  <a:gd name="connsiteX3" fmla="*/ 23239 w 26623"/>
                  <a:gd name="connsiteY3" fmla="*/ 4198 h 26623"/>
                  <a:gd name="connsiteX4" fmla="*/ 13826 w 26623"/>
                  <a:gd name="connsiteY4" fmla="*/ 299 h 26623"/>
                  <a:gd name="connsiteX5" fmla="*/ 4413 w 26623"/>
                  <a:gd name="connsiteY5" fmla="*/ 4198 h 26623"/>
                  <a:gd name="connsiteX6" fmla="*/ 514 w 26623"/>
                  <a:gd name="connsiteY6" fmla="*/ 13611 h 26623"/>
                  <a:gd name="connsiteX7" fmla="*/ 4413 w 26623"/>
                  <a:gd name="connsiteY7" fmla="*/ 23023 h 26623"/>
                  <a:gd name="connsiteX8" fmla="*/ 13826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6" y="26922"/>
                    </a:moveTo>
                    <a:cubicBezTo>
                      <a:pt x="17356" y="26922"/>
                      <a:pt x="20743" y="25520"/>
                      <a:pt x="23239" y="23023"/>
                    </a:cubicBezTo>
                    <a:cubicBezTo>
                      <a:pt x="25735" y="20527"/>
                      <a:pt x="27138" y="17141"/>
                      <a:pt x="27138" y="13611"/>
                    </a:cubicBezTo>
                    <a:cubicBezTo>
                      <a:pt x="27138" y="10080"/>
                      <a:pt x="25735" y="6694"/>
                      <a:pt x="23239" y="4198"/>
                    </a:cubicBezTo>
                    <a:cubicBezTo>
                      <a:pt x="20743" y="1702"/>
                      <a:pt x="17356" y="299"/>
                      <a:pt x="13826" y="299"/>
                    </a:cubicBezTo>
                    <a:cubicBezTo>
                      <a:pt x="10296" y="299"/>
                      <a:pt x="6910" y="1702"/>
                      <a:pt x="4413" y="4198"/>
                    </a:cubicBezTo>
                    <a:cubicBezTo>
                      <a:pt x="1917" y="6694"/>
                      <a:pt x="514" y="10080"/>
                      <a:pt x="514" y="13611"/>
                    </a:cubicBezTo>
                    <a:cubicBezTo>
                      <a:pt x="514" y="17141"/>
                      <a:pt x="1917" y="20527"/>
                      <a:pt x="4413" y="23023"/>
                    </a:cubicBezTo>
                    <a:cubicBezTo>
                      <a:pt x="6910" y="25520"/>
                      <a:pt x="10296" y="26922"/>
                      <a:pt x="13826" y="269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20" name="任意多边形: 形状 69519">
                <a:extLst>
                  <a:ext uri="{FF2B5EF4-FFF2-40B4-BE49-F238E27FC236}">
                    <a16:creationId xmlns:a16="http://schemas.microsoft.com/office/drawing/2014/main" id="{7CFDEB4B-F16C-A68F-DA12-16F66FD7D883}"/>
                  </a:ext>
                </a:extLst>
              </p:cNvPr>
              <p:cNvSpPr/>
              <p:nvPr/>
            </p:nvSpPr>
            <p:spPr>
              <a:xfrm>
                <a:off x="5915958" y="2462988"/>
                <a:ext cx="26623" cy="26623"/>
              </a:xfrm>
              <a:custGeom>
                <a:avLst/>
                <a:gdLst>
                  <a:gd name="connsiteX0" fmla="*/ 13730 w 26623"/>
                  <a:gd name="connsiteY0" fmla="*/ 26831 h 26623"/>
                  <a:gd name="connsiteX1" fmla="*/ 23142 w 26623"/>
                  <a:gd name="connsiteY1" fmla="*/ 22932 h 26623"/>
                  <a:gd name="connsiteX2" fmla="*/ 27041 w 26623"/>
                  <a:gd name="connsiteY2" fmla="*/ 13520 h 26623"/>
                  <a:gd name="connsiteX3" fmla="*/ 23142 w 26623"/>
                  <a:gd name="connsiteY3" fmla="*/ 4107 h 26623"/>
                  <a:gd name="connsiteX4" fmla="*/ 13730 w 26623"/>
                  <a:gd name="connsiteY4" fmla="*/ 208 h 26623"/>
                  <a:gd name="connsiteX5" fmla="*/ 4317 w 26623"/>
                  <a:gd name="connsiteY5" fmla="*/ 4107 h 26623"/>
                  <a:gd name="connsiteX6" fmla="*/ 418 w 26623"/>
                  <a:gd name="connsiteY6" fmla="*/ 13520 h 26623"/>
                  <a:gd name="connsiteX7" fmla="*/ 4317 w 26623"/>
                  <a:gd name="connsiteY7" fmla="*/ 22932 h 26623"/>
                  <a:gd name="connsiteX8" fmla="*/ 13730 w 26623"/>
                  <a:gd name="connsiteY8" fmla="*/ 268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0" y="26831"/>
                    </a:moveTo>
                    <a:cubicBezTo>
                      <a:pt x="17260" y="26831"/>
                      <a:pt x="20646" y="25429"/>
                      <a:pt x="23142" y="22932"/>
                    </a:cubicBezTo>
                    <a:cubicBezTo>
                      <a:pt x="25639" y="20436"/>
                      <a:pt x="27041" y="17050"/>
                      <a:pt x="27041" y="13520"/>
                    </a:cubicBezTo>
                    <a:cubicBezTo>
                      <a:pt x="27041" y="9989"/>
                      <a:pt x="25639" y="6603"/>
                      <a:pt x="23142" y="4107"/>
                    </a:cubicBezTo>
                    <a:cubicBezTo>
                      <a:pt x="20646" y="1611"/>
                      <a:pt x="17260" y="208"/>
                      <a:pt x="13730" y="208"/>
                    </a:cubicBezTo>
                    <a:cubicBezTo>
                      <a:pt x="10199" y="208"/>
                      <a:pt x="6813" y="1611"/>
                      <a:pt x="4317" y="4107"/>
                    </a:cubicBezTo>
                    <a:cubicBezTo>
                      <a:pt x="1821" y="6603"/>
                      <a:pt x="418" y="9989"/>
                      <a:pt x="418" y="13520"/>
                    </a:cubicBezTo>
                    <a:cubicBezTo>
                      <a:pt x="418" y="17050"/>
                      <a:pt x="1821" y="20436"/>
                      <a:pt x="4317" y="22932"/>
                    </a:cubicBezTo>
                    <a:cubicBezTo>
                      <a:pt x="6813" y="25429"/>
                      <a:pt x="10199" y="26831"/>
                      <a:pt x="13730" y="268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21" name="任意多边形: 形状 69520">
                <a:extLst>
                  <a:ext uri="{FF2B5EF4-FFF2-40B4-BE49-F238E27FC236}">
                    <a16:creationId xmlns:a16="http://schemas.microsoft.com/office/drawing/2014/main" id="{0C5A2B2F-24EB-512D-CA6B-3BB44C8F9EAB}"/>
                  </a:ext>
                </a:extLst>
              </p:cNvPr>
              <p:cNvSpPr/>
              <p:nvPr/>
            </p:nvSpPr>
            <p:spPr>
              <a:xfrm>
                <a:off x="7564208" y="3297501"/>
                <a:ext cx="26623" cy="26623"/>
              </a:xfrm>
              <a:custGeom>
                <a:avLst/>
                <a:gdLst>
                  <a:gd name="connsiteX0" fmla="*/ 13868 w 26623"/>
                  <a:gd name="connsiteY0" fmla="*/ 26901 h 26623"/>
                  <a:gd name="connsiteX1" fmla="*/ 23281 w 26623"/>
                  <a:gd name="connsiteY1" fmla="*/ 23002 h 26623"/>
                  <a:gd name="connsiteX2" fmla="*/ 27180 w 26623"/>
                  <a:gd name="connsiteY2" fmla="*/ 13590 h 26623"/>
                  <a:gd name="connsiteX3" fmla="*/ 23281 w 26623"/>
                  <a:gd name="connsiteY3" fmla="*/ 4177 h 26623"/>
                  <a:gd name="connsiteX4" fmla="*/ 13868 w 26623"/>
                  <a:gd name="connsiteY4" fmla="*/ 278 h 26623"/>
                  <a:gd name="connsiteX5" fmla="*/ 4455 w 26623"/>
                  <a:gd name="connsiteY5" fmla="*/ 4177 h 26623"/>
                  <a:gd name="connsiteX6" fmla="*/ 556 w 26623"/>
                  <a:gd name="connsiteY6" fmla="*/ 13590 h 26623"/>
                  <a:gd name="connsiteX7" fmla="*/ 4455 w 26623"/>
                  <a:gd name="connsiteY7" fmla="*/ 23002 h 26623"/>
                  <a:gd name="connsiteX8" fmla="*/ 13868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8" y="26901"/>
                    </a:moveTo>
                    <a:cubicBezTo>
                      <a:pt x="17398" y="26901"/>
                      <a:pt x="20784" y="25499"/>
                      <a:pt x="23281" y="23002"/>
                    </a:cubicBezTo>
                    <a:cubicBezTo>
                      <a:pt x="25777" y="20506"/>
                      <a:pt x="27180" y="17120"/>
                      <a:pt x="27180" y="13590"/>
                    </a:cubicBezTo>
                    <a:cubicBezTo>
                      <a:pt x="27180" y="10059"/>
                      <a:pt x="25777" y="6673"/>
                      <a:pt x="23281" y="4177"/>
                    </a:cubicBezTo>
                    <a:cubicBezTo>
                      <a:pt x="20784" y="1681"/>
                      <a:pt x="17398" y="278"/>
                      <a:pt x="13868" y="278"/>
                    </a:cubicBezTo>
                    <a:cubicBezTo>
                      <a:pt x="10338" y="278"/>
                      <a:pt x="6952" y="1681"/>
                      <a:pt x="4455" y="4177"/>
                    </a:cubicBezTo>
                    <a:cubicBezTo>
                      <a:pt x="1959" y="6673"/>
                      <a:pt x="556" y="10059"/>
                      <a:pt x="556" y="13590"/>
                    </a:cubicBezTo>
                    <a:cubicBezTo>
                      <a:pt x="556" y="17120"/>
                      <a:pt x="1959" y="20506"/>
                      <a:pt x="4455" y="23002"/>
                    </a:cubicBezTo>
                    <a:cubicBezTo>
                      <a:pt x="6952" y="25499"/>
                      <a:pt x="10338" y="26901"/>
                      <a:pt x="13868" y="269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22" name="任意多边形: 形状 69521">
                <a:extLst>
                  <a:ext uri="{FF2B5EF4-FFF2-40B4-BE49-F238E27FC236}">
                    <a16:creationId xmlns:a16="http://schemas.microsoft.com/office/drawing/2014/main" id="{67E4A71D-1EB3-C0F4-9A5B-EFD47780398B}"/>
                  </a:ext>
                </a:extLst>
              </p:cNvPr>
              <p:cNvSpPr/>
              <p:nvPr/>
            </p:nvSpPr>
            <p:spPr>
              <a:xfrm>
                <a:off x="4787337" y="3527473"/>
                <a:ext cx="26623" cy="26623"/>
              </a:xfrm>
              <a:custGeom>
                <a:avLst/>
                <a:gdLst>
                  <a:gd name="connsiteX0" fmla="*/ 13635 w 26623"/>
                  <a:gd name="connsiteY0" fmla="*/ 26921 h 26623"/>
                  <a:gd name="connsiteX1" fmla="*/ 23048 w 26623"/>
                  <a:gd name="connsiteY1" fmla="*/ 23022 h 26623"/>
                  <a:gd name="connsiteX2" fmla="*/ 26946 w 26623"/>
                  <a:gd name="connsiteY2" fmla="*/ 13609 h 26623"/>
                  <a:gd name="connsiteX3" fmla="*/ 23048 w 26623"/>
                  <a:gd name="connsiteY3" fmla="*/ 4196 h 26623"/>
                  <a:gd name="connsiteX4" fmla="*/ 13635 w 26623"/>
                  <a:gd name="connsiteY4" fmla="*/ 297 h 26623"/>
                  <a:gd name="connsiteX5" fmla="*/ 4222 w 26623"/>
                  <a:gd name="connsiteY5" fmla="*/ 4196 h 26623"/>
                  <a:gd name="connsiteX6" fmla="*/ 323 w 26623"/>
                  <a:gd name="connsiteY6" fmla="*/ 13609 h 26623"/>
                  <a:gd name="connsiteX7" fmla="*/ 4222 w 26623"/>
                  <a:gd name="connsiteY7" fmla="*/ 23022 h 26623"/>
                  <a:gd name="connsiteX8" fmla="*/ 13635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5" y="26921"/>
                    </a:moveTo>
                    <a:cubicBezTo>
                      <a:pt x="17165" y="26921"/>
                      <a:pt x="20551" y="25518"/>
                      <a:pt x="23048" y="23022"/>
                    </a:cubicBezTo>
                    <a:cubicBezTo>
                      <a:pt x="25544" y="20525"/>
                      <a:pt x="26946" y="17139"/>
                      <a:pt x="26946" y="13609"/>
                    </a:cubicBezTo>
                    <a:cubicBezTo>
                      <a:pt x="26946" y="10079"/>
                      <a:pt x="25544" y="6693"/>
                      <a:pt x="23048" y="4196"/>
                    </a:cubicBezTo>
                    <a:cubicBezTo>
                      <a:pt x="20551" y="1700"/>
                      <a:pt x="17165" y="297"/>
                      <a:pt x="13635" y="297"/>
                    </a:cubicBezTo>
                    <a:cubicBezTo>
                      <a:pt x="10105" y="297"/>
                      <a:pt x="6718" y="1700"/>
                      <a:pt x="4222" y="4196"/>
                    </a:cubicBezTo>
                    <a:cubicBezTo>
                      <a:pt x="1726" y="6693"/>
                      <a:pt x="323" y="10079"/>
                      <a:pt x="323" y="13609"/>
                    </a:cubicBezTo>
                    <a:cubicBezTo>
                      <a:pt x="323" y="17139"/>
                      <a:pt x="1726" y="20525"/>
                      <a:pt x="4222" y="23022"/>
                    </a:cubicBezTo>
                    <a:cubicBezTo>
                      <a:pt x="6718" y="25518"/>
                      <a:pt x="10105" y="26921"/>
                      <a:pt x="13635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23" name="任意多边形: 形状 69522">
                <a:extLst>
                  <a:ext uri="{FF2B5EF4-FFF2-40B4-BE49-F238E27FC236}">
                    <a16:creationId xmlns:a16="http://schemas.microsoft.com/office/drawing/2014/main" id="{A6CF5960-4D5B-9C15-072F-AB20858C6790}"/>
                  </a:ext>
                </a:extLst>
              </p:cNvPr>
              <p:cNvSpPr/>
              <p:nvPr/>
            </p:nvSpPr>
            <p:spPr>
              <a:xfrm>
                <a:off x="4363948" y="1959929"/>
                <a:ext cx="26623" cy="26623"/>
              </a:xfrm>
              <a:custGeom>
                <a:avLst/>
                <a:gdLst>
                  <a:gd name="connsiteX0" fmla="*/ 13599 w 26623"/>
                  <a:gd name="connsiteY0" fmla="*/ 26789 h 26623"/>
                  <a:gd name="connsiteX1" fmla="*/ 23012 w 26623"/>
                  <a:gd name="connsiteY1" fmla="*/ 22890 h 26623"/>
                  <a:gd name="connsiteX2" fmla="*/ 26911 w 26623"/>
                  <a:gd name="connsiteY2" fmla="*/ 13477 h 26623"/>
                  <a:gd name="connsiteX3" fmla="*/ 23012 w 26623"/>
                  <a:gd name="connsiteY3" fmla="*/ 4065 h 26623"/>
                  <a:gd name="connsiteX4" fmla="*/ 13599 w 26623"/>
                  <a:gd name="connsiteY4" fmla="*/ 166 h 26623"/>
                  <a:gd name="connsiteX5" fmla="*/ 4187 w 26623"/>
                  <a:gd name="connsiteY5" fmla="*/ 4065 h 26623"/>
                  <a:gd name="connsiteX6" fmla="*/ 288 w 26623"/>
                  <a:gd name="connsiteY6" fmla="*/ 13477 h 26623"/>
                  <a:gd name="connsiteX7" fmla="*/ 4187 w 26623"/>
                  <a:gd name="connsiteY7" fmla="*/ 22890 h 26623"/>
                  <a:gd name="connsiteX8" fmla="*/ 13599 w 26623"/>
                  <a:gd name="connsiteY8" fmla="*/ 267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9" y="26789"/>
                    </a:moveTo>
                    <a:cubicBezTo>
                      <a:pt x="17130" y="26789"/>
                      <a:pt x="20516" y="25386"/>
                      <a:pt x="23012" y="22890"/>
                    </a:cubicBezTo>
                    <a:cubicBezTo>
                      <a:pt x="25508" y="20394"/>
                      <a:pt x="26911" y="17008"/>
                      <a:pt x="26911" y="13477"/>
                    </a:cubicBezTo>
                    <a:cubicBezTo>
                      <a:pt x="26911" y="9947"/>
                      <a:pt x="25508" y="6561"/>
                      <a:pt x="23012" y="4065"/>
                    </a:cubicBezTo>
                    <a:cubicBezTo>
                      <a:pt x="20516" y="1568"/>
                      <a:pt x="17130" y="166"/>
                      <a:pt x="13599" y="166"/>
                    </a:cubicBezTo>
                    <a:cubicBezTo>
                      <a:pt x="10069" y="166"/>
                      <a:pt x="6683" y="1568"/>
                      <a:pt x="4187" y="4065"/>
                    </a:cubicBezTo>
                    <a:cubicBezTo>
                      <a:pt x="1690" y="6561"/>
                      <a:pt x="288" y="9947"/>
                      <a:pt x="288" y="13477"/>
                    </a:cubicBezTo>
                    <a:cubicBezTo>
                      <a:pt x="288" y="17008"/>
                      <a:pt x="1690" y="20394"/>
                      <a:pt x="4187" y="22890"/>
                    </a:cubicBezTo>
                    <a:cubicBezTo>
                      <a:pt x="6683" y="25386"/>
                      <a:pt x="10069" y="26789"/>
                      <a:pt x="13599" y="267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24" name="任意多边形: 形状 69523">
                <a:extLst>
                  <a:ext uri="{FF2B5EF4-FFF2-40B4-BE49-F238E27FC236}">
                    <a16:creationId xmlns:a16="http://schemas.microsoft.com/office/drawing/2014/main" id="{53282641-A537-A01A-EC15-D88BEF2E1DD6}"/>
                  </a:ext>
                </a:extLst>
              </p:cNvPr>
              <p:cNvSpPr/>
              <p:nvPr/>
            </p:nvSpPr>
            <p:spPr>
              <a:xfrm>
                <a:off x="3975370" y="4226681"/>
                <a:ext cx="26623" cy="26623"/>
              </a:xfrm>
              <a:custGeom>
                <a:avLst/>
                <a:gdLst>
                  <a:gd name="connsiteX0" fmla="*/ 13567 w 26623"/>
                  <a:gd name="connsiteY0" fmla="*/ 26979 h 26623"/>
                  <a:gd name="connsiteX1" fmla="*/ 22979 w 26623"/>
                  <a:gd name="connsiteY1" fmla="*/ 23080 h 26623"/>
                  <a:gd name="connsiteX2" fmla="*/ 26878 w 26623"/>
                  <a:gd name="connsiteY2" fmla="*/ 13668 h 26623"/>
                  <a:gd name="connsiteX3" fmla="*/ 22979 w 26623"/>
                  <a:gd name="connsiteY3" fmla="*/ 4255 h 26623"/>
                  <a:gd name="connsiteX4" fmla="*/ 13567 w 26623"/>
                  <a:gd name="connsiteY4" fmla="*/ 356 h 26623"/>
                  <a:gd name="connsiteX5" fmla="*/ 4154 w 26623"/>
                  <a:gd name="connsiteY5" fmla="*/ 4255 h 26623"/>
                  <a:gd name="connsiteX6" fmla="*/ 255 w 26623"/>
                  <a:gd name="connsiteY6" fmla="*/ 13668 h 26623"/>
                  <a:gd name="connsiteX7" fmla="*/ 4154 w 26623"/>
                  <a:gd name="connsiteY7" fmla="*/ 23080 h 26623"/>
                  <a:gd name="connsiteX8" fmla="*/ 13567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67" y="26979"/>
                    </a:moveTo>
                    <a:cubicBezTo>
                      <a:pt x="17097" y="26979"/>
                      <a:pt x="20483" y="25577"/>
                      <a:pt x="22979" y="23080"/>
                    </a:cubicBezTo>
                    <a:cubicBezTo>
                      <a:pt x="25476" y="20584"/>
                      <a:pt x="26878" y="17198"/>
                      <a:pt x="26878" y="13668"/>
                    </a:cubicBezTo>
                    <a:cubicBezTo>
                      <a:pt x="26878" y="10137"/>
                      <a:pt x="25476" y="6751"/>
                      <a:pt x="22979" y="4255"/>
                    </a:cubicBezTo>
                    <a:cubicBezTo>
                      <a:pt x="20483" y="1759"/>
                      <a:pt x="17097" y="356"/>
                      <a:pt x="13567" y="356"/>
                    </a:cubicBezTo>
                    <a:cubicBezTo>
                      <a:pt x="10036" y="356"/>
                      <a:pt x="6650" y="1759"/>
                      <a:pt x="4154" y="4255"/>
                    </a:cubicBezTo>
                    <a:cubicBezTo>
                      <a:pt x="1658" y="6751"/>
                      <a:pt x="255" y="10137"/>
                      <a:pt x="255" y="13668"/>
                    </a:cubicBezTo>
                    <a:cubicBezTo>
                      <a:pt x="255" y="17198"/>
                      <a:pt x="1658" y="20584"/>
                      <a:pt x="4154" y="23080"/>
                    </a:cubicBezTo>
                    <a:cubicBezTo>
                      <a:pt x="6650" y="25577"/>
                      <a:pt x="10036" y="26979"/>
                      <a:pt x="13567" y="269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25" name="任意多边形: 形状 69524">
                <a:extLst>
                  <a:ext uri="{FF2B5EF4-FFF2-40B4-BE49-F238E27FC236}">
                    <a16:creationId xmlns:a16="http://schemas.microsoft.com/office/drawing/2014/main" id="{B61D8467-B0D4-8505-9672-186AAAA29F6C}"/>
                  </a:ext>
                </a:extLst>
              </p:cNvPr>
              <p:cNvSpPr/>
              <p:nvPr/>
            </p:nvSpPr>
            <p:spPr>
              <a:xfrm>
                <a:off x="6762339" y="2574953"/>
                <a:ext cx="26623" cy="26623"/>
              </a:xfrm>
              <a:custGeom>
                <a:avLst/>
                <a:gdLst>
                  <a:gd name="connsiteX0" fmla="*/ 13801 w 26623"/>
                  <a:gd name="connsiteY0" fmla="*/ 26841 h 26623"/>
                  <a:gd name="connsiteX1" fmla="*/ 23213 w 26623"/>
                  <a:gd name="connsiteY1" fmla="*/ 22942 h 26623"/>
                  <a:gd name="connsiteX2" fmla="*/ 27112 w 26623"/>
                  <a:gd name="connsiteY2" fmla="*/ 13529 h 26623"/>
                  <a:gd name="connsiteX3" fmla="*/ 23213 w 26623"/>
                  <a:gd name="connsiteY3" fmla="*/ 4116 h 26623"/>
                  <a:gd name="connsiteX4" fmla="*/ 13801 w 26623"/>
                  <a:gd name="connsiteY4" fmla="*/ 217 h 26623"/>
                  <a:gd name="connsiteX5" fmla="*/ 4388 w 26623"/>
                  <a:gd name="connsiteY5" fmla="*/ 4116 h 26623"/>
                  <a:gd name="connsiteX6" fmla="*/ 489 w 26623"/>
                  <a:gd name="connsiteY6" fmla="*/ 13529 h 26623"/>
                  <a:gd name="connsiteX7" fmla="*/ 4388 w 26623"/>
                  <a:gd name="connsiteY7" fmla="*/ 22942 h 26623"/>
                  <a:gd name="connsiteX8" fmla="*/ 13801 w 26623"/>
                  <a:gd name="connsiteY8" fmla="*/ 268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41"/>
                    </a:moveTo>
                    <a:cubicBezTo>
                      <a:pt x="17331" y="26841"/>
                      <a:pt x="20717" y="25438"/>
                      <a:pt x="23213" y="22942"/>
                    </a:cubicBezTo>
                    <a:cubicBezTo>
                      <a:pt x="25710" y="20445"/>
                      <a:pt x="27112" y="17059"/>
                      <a:pt x="27112" y="13529"/>
                    </a:cubicBezTo>
                    <a:cubicBezTo>
                      <a:pt x="27112" y="9999"/>
                      <a:pt x="25710" y="6613"/>
                      <a:pt x="23213" y="4116"/>
                    </a:cubicBezTo>
                    <a:cubicBezTo>
                      <a:pt x="20717" y="1620"/>
                      <a:pt x="17331" y="217"/>
                      <a:pt x="13801" y="217"/>
                    </a:cubicBezTo>
                    <a:cubicBezTo>
                      <a:pt x="10270" y="217"/>
                      <a:pt x="6884" y="1620"/>
                      <a:pt x="4388" y="4116"/>
                    </a:cubicBezTo>
                    <a:cubicBezTo>
                      <a:pt x="1892" y="6613"/>
                      <a:pt x="489" y="9999"/>
                      <a:pt x="489" y="13529"/>
                    </a:cubicBezTo>
                    <a:cubicBezTo>
                      <a:pt x="489" y="17059"/>
                      <a:pt x="1892" y="20445"/>
                      <a:pt x="4388" y="22942"/>
                    </a:cubicBezTo>
                    <a:cubicBezTo>
                      <a:pt x="6884" y="25438"/>
                      <a:pt x="10270" y="26841"/>
                      <a:pt x="13801" y="268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26" name="任意多边形: 形状 69525">
                <a:extLst>
                  <a:ext uri="{FF2B5EF4-FFF2-40B4-BE49-F238E27FC236}">
                    <a16:creationId xmlns:a16="http://schemas.microsoft.com/office/drawing/2014/main" id="{A42CF7DE-AD82-93E0-B59A-7527F926C76F}"/>
                  </a:ext>
                </a:extLst>
              </p:cNvPr>
              <p:cNvSpPr/>
              <p:nvPr/>
            </p:nvSpPr>
            <p:spPr>
              <a:xfrm>
                <a:off x="6617387" y="4372519"/>
                <a:ext cx="26623" cy="26623"/>
              </a:xfrm>
              <a:custGeom>
                <a:avLst/>
                <a:gdLst>
                  <a:gd name="connsiteX0" fmla="*/ 13789 w 26623"/>
                  <a:gd name="connsiteY0" fmla="*/ 26992 h 26623"/>
                  <a:gd name="connsiteX1" fmla="*/ 23201 w 26623"/>
                  <a:gd name="connsiteY1" fmla="*/ 23093 h 26623"/>
                  <a:gd name="connsiteX2" fmla="*/ 27100 w 26623"/>
                  <a:gd name="connsiteY2" fmla="*/ 13680 h 26623"/>
                  <a:gd name="connsiteX3" fmla="*/ 23201 w 26623"/>
                  <a:gd name="connsiteY3" fmla="*/ 4267 h 26623"/>
                  <a:gd name="connsiteX4" fmla="*/ 13789 w 26623"/>
                  <a:gd name="connsiteY4" fmla="*/ 368 h 26623"/>
                  <a:gd name="connsiteX5" fmla="*/ 4376 w 26623"/>
                  <a:gd name="connsiteY5" fmla="*/ 4267 h 26623"/>
                  <a:gd name="connsiteX6" fmla="*/ 477 w 26623"/>
                  <a:gd name="connsiteY6" fmla="*/ 13680 h 26623"/>
                  <a:gd name="connsiteX7" fmla="*/ 4376 w 26623"/>
                  <a:gd name="connsiteY7" fmla="*/ 23093 h 26623"/>
                  <a:gd name="connsiteX8" fmla="*/ 13789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992"/>
                    </a:moveTo>
                    <a:cubicBezTo>
                      <a:pt x="17319" y="26992"/>
                      <a:pt x="20705" y="25589"/>
                      <a:pt x="23201" y="23093"/>
                    </a:cubicBezTo>
                    <a:cubicBezTo>
                      <a:pt x="25698" y="20596"/>
                      <a:pt x="27100" y="17210"/>
                      <a:pt x="27100" y="13680"/>
                    </a:cubicBezTo>
                    <a:cubicBezTo>
                      <a:pt x="27100" y="10150"/>
                      <a:pt x="25698" y="6764"/>
                      <a:pt x="23201" y="4267"/>
                    </a:cubicBezTo>
                    <a:cubicBezTo>
                      <a:pt x="20705" y="1771"/>
                      <a:pt x="17319" y="368"/>
                      <a:pt x="13789" y="368"/>
                    </a:cubicBezTo>
                    <a:cubicBezTo>
                      <a:pt x="10258" y="368"/>
                      <a:pt x="6872" y="1771"/>
                      <a:pt x="4376" y="4267"/>
                    </a:cubicBezTo>
                    <a:cubicBezTo>
                      <a:pt x="1880" y="6764"/>
                      <a:pt x="477" y="10150"/>
                      <a:pt x="477" y="13680"/>
                    </a:cubicBezTo>
                    <a:cubicBezTo>
                      <a:pt x="477" y="17210"/>
                      <a:pt x="1880" y="20596"/>
                      <a:pt x="4376" y="23093"/>
                    </a:cubicBezTo>
                    <a:cubicBezTo>
                      <a:pt x="6872" y="25589"/>
                      <a:pt x="10258" y="26992"/>
                      <a:pt x="13789" y="269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27" name="任意多边形: 形状 69526">
                <a:extLst>
                  <a:ext uri="{FF2B5EF4-FFF2-40B4-BE49-F238E27FC236}">
                    <a16:creationId xmlns:a16="http://schemas.microsoft.com/office/drawing/2014/main" id="{1048FA7A-505D-B13C-2E52-5A2419FB5A29}"/>
                  </a:ext>
                </a:extLst>
              </p:cNvPr>
              <p:cNvSpPr/>
              <p:nvPr/>
            </p:nvSpPr>
            <p:spPr>
              <a:xfrm>
                <a:off x="6937580" y="4936669"/>
                <a:ext cx="26623" cy="26623"/>
              </a:xfrm>
              <a:custGeom>
                <a:avLst/>
                <a:gdLst>
                  <a:gd name="connsiteX0" fmla="*/ 13815 w 26623"/>
                  <a:gd name="connsiteY0" fmla="*/ 27039 h 26623"/>
                  <a:gd name="connsiteX1" fmla="*/ 23228 w 26623"/>
                  <a:gd name="connsiteY1" fmla="*/ 23140 h 26623"/>
                  <a:gd name="connsiteX2" fmla="*/ 27127 w 26623"/>
                  <a:gd name="connsiteY2" fmla="*/ 13727 h 26623"/>
                  <a:gd name="connsiteX3" fmla="*/ 23228 w 26623"/>
                  <a:gd name="connsiteY3" fmla="*/ 4315 h 26623"/>
                  <a:gd name="connsiteX4" fmla="*/ 13815 w 26623"/>
                  <a:gd name="connsiteY4" fmla="*/ 416 h 26623"/>
                  <a:gd name="connsiteX5" fmla="*/ 4403 w 26623"/>
                  <a:gd name="connsiteY5" fmla="*/ 4315 h 26623"/>
                  <a:gd name="connsiteX6" fmla="*/ 504 w 26623"/>
                  <a:gd name="connsiteY6" fmla="*/ 13727 h 26623"/>
                  <a:gd name="connsiteX7" fmla="*/ 4403 w 26623"/>
                  <a:gd name="connsiteY7" fmla="*/ 23140 h 26623"/>
                  <a:gd name="connsiteX8" fmla="*/ 13815 w 26623"/>
                  <a:gd name="connsiteY8" fmla="*/ 270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7039"/>
                    </a:moveTo>
                    <a:cubicBezTo>
                      <a:pt x="17346" y="27039"/>
                      <a:pt x="20732" y="25636"/>
                      <a:pt x="23228" y="23140"/>
                    </a:cubicBezTo>
                    <a:cubicBezTo>
                      <a:pt x="25724" y="20644"/>
                      <a:pt x="27127" y="17258"/>
                      <a:pt x="27127" y="13727"/>
                    </a:cubicBezTo>
                    <a:cubicBezTo>
                      <a:pt x="27127" y="10197"/>
                      <a:pt x="25724" y="6811"/>
                      <a:pt x="23228" y="4315"/>
                    </a:cubicBezTo>
                    <a:cubicBezTo>
                      <a:pt x="20732" y="1818"/>
                      <a:pt x="17346" y="416"/>
                      <a:pt x="13815" y="416"/>
                    </a:cubicBezTo>
                    <a:cubicBezTo>
                      <a:pt x="10285" y="416"/>
                      <a:pt x="6899" y="1818"/>
                      <a:pt x="4403" y="4315"/>
                    </a:cubicBezTo>
                    <a:cubicBezTo>
                      <a:pt x="1906" y="6811"/>
                      <a:pt x="504" y="10197"/>
                      <a:pt x="504" y="13727"/>
                    </a:cubicBezTo>
                    <a:cubicBezTo>
                      <a:pt x="504" y="17258"/>
                      <a:pt x="1906" y="20644"/>
                      <a:pt x="4403" y="23140"/>
                    </a:cubicBezTo>
                    <a:cubicBezTo>
                      <a:pt x="6899" y="25636"/>
                      <a:pt x="10285" y="27039"/>
                      <a:pt x="13815" y="2703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28" name="任意多边形: 形状 69527">
                <a:extLst>
                  <a:ext uri="{FF2B5EF4-FFF2-40B4-BE49-F238E27FC236}">
                    <a16:creationId xmlns:a16="http://schemas.microsoft.com/office/drawing/2014/main" id="{0CF7658E-85D7-5114-ACCE-59F48D0AB0D1}"/>
                  </a:ext>
                </a:extLst>
              </p:cNvPr>
              <p:cNvSpPr/>
              <p:nvPr/>
            </p:nvSpPr>
            <p:spPr>
              <a:xfrm>
                <a:off x="4418229" y="3104534"/>
                <a:ext cx="26623" cy="26623"/>
              </a:xfrm>
              <a:custGeom>
                <a:avLst/>
                <a:gdLst>
                  <a:gd name="connsiteX0" fmla="*/ 13604 w 26623"/>
                  <a:gd name="connsiteY0" fmla="*/ 26885 h 26623"/>
                  <a:gd name="connsiteX1" fmla="*/ 23017 w 26623"/>
                  <a:gd name="connsiteY1" fmla="*/ 22986 h 26623"/>
                  <a:gd name="connsiteX2" fmla="*/ 26915 w 26623"/>
                  <a:gd name="connsiteY2" fmla="*/ 13573 h 26623"/>
                  <a:gd name="connsiteX3" fmla="*/ 23017 w 26623"/>
                  <a:gd name="connsiteY3" fmla="*/ 4161 h 26623"/>
                  <a:gd name="connsiteX4" fmla="*/ 13604 w 26623"/>
                  <a:gd name="connsiteY4" fmla="*/ 262 h 26623"/>
                  <a:gd name="connsiteX5" fmla="*/ 4191 w 26623"/>
                  <a:gd name="connsiteY5" fmla="*/ 4161 h 26623"/>
                  <a:gd name="connsiteX6" fmla="*/ 292 w 26623"/>
                  <a:gd name="connsiteY6" fmla="*/ 13573 h 26623"/>
                  <a:gd name="connsiteX7" fmla="*/ 4191 w 26623"/>
                  <a:gd name="connsiteY7" fmla="*/ 22986 h 26623"/>
                  <a:gd name="connsiteX8" fmla="*/ 13604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4" y="26885"/>
                    </a:moveTo>
                    <a:cubicBezTo>
                      <a:pt x="17134" y="26885"/>
                      <a:pt x="20520" y="25482"/>
                      <a:pt x="23017" y="22986"/>
                    </a:cubicBezTo>
                    <a:cubicBezTo>
                      <a:pt x="25513" y="20490"/>
                      <a:pt x="26915" y="17104"/>
                      <a:pt x="26915" y="13573"/>
                    </a:cubicBezTo>
                    <a:cubicBezTo>
                      <a:pt x="26915" y="10043"/>
                      <a:pt x="25513" y="6657"/>
                      <a:pt x="23017" y="4161"/>
                    </a:cubicBezTo>
                    <a:cubicBezTo>
                      <a:pt x="20520" y="1664"/>
                      <a:pt x="17134" y="262"/>
                      <a:pt x="13604" y="262"/>
                    </a:cubicBezTo>
                    <a:cubicBezTo>
                      <a:pt x="10074" y="262"/>
                      <a:pt x="6687" y="1664"/>
                      <a:pt x="4191" y="4161"/>
                    </a:cubicBezTo>
                    <a:cubicBezTo>
                      <a:pt x="1695" y="6657"/>
                      <a:pt x="292" y="10043"/>
                      <a:pt x="292" y="13573"/>
                    </a:cubicBezTo>
                    <a:cubicBezTo>
                      <a:pt x="292" y="17104"/>
                      <a:pt x="1695" y="20490"/>
                      <a:pt x="4191" y="22986"/>
                    </a:cubicBezTo>
                    <a:cubicBezTo>
                      <a:pt x="6687" y="25482"/>
                      <a:pt x="10074" y="26885"/>
                      <a:pt x="13604" y="268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29" name="任意多边形: 形状 69528">
                <a:extLst>
                  <a:ext uri="{FF2B5EF4-FFF2-40B4-BE49-F238E27FC236}">
                    <a16:creationId xmlns:a16="http://schemas.microsoft.com/office/drawing/2014/main" id="{F847CBFC-8F62-831D-EA9E-BF3D9DE16433}"/>
                  </a:ext>
                </a:extLst>
              </p:cNvPr>
              <p:cNvSpPr/>
              <p:nvPr/>
            </p:nvSpPr>
            <p:spPr>
              <a:xfrm>
                <a:off x="6361680" y="4389427"/>
                <a:ext cx="26623" cy="26623"/>
              </a:xfrm>
              <a:custGeom>
                <a:avLst/>
                <a:gdLst>
                  <a:gd name="connsiteX0" fmla="*/ 13767 w 26623"/>
                  <a:gd name="connsiteY0" fmla="*/ 26993 h 26623"/>
                  <a:gd name="connsiteX1" fmla="*/ 23180 w 26623"/>
                  <a:gd name="connsiteY1" fmla="*/ 23094 h 26623"/>
                  <a:gd name="connsiteX2" fmla="*/ 27079 w 26623"/>
                  <a:gd name="connsiteY2" fmla="*/ 13681 h 26623"/>
                  <a:gd name="connsiteX3" fmla="*/ 23180 w 26623"/>
                  <a:gd name="connsiteY3" fmla="*/ 4269 h 26623"/>
                  <a:gd name="connsiteX4" fmla="*/ 13767 w 26623"/>
                  <a:gd name="connsiteY4" fmla="*/ 370 h 26623"/>
                  <a:gd name="connsiteX5" fmla="*/ 4354 w 26623"/>
                  <a:gd name="connsiteY5" fmla="*/ 4269 h 26623"/>
                  <a:gd name="connsiteX6" fmla="*/ 455 w 26623"/>
                  <a:gd name="connsiteY6" fmla="*/ 13681 h 26623"/>
                  <a:gd name="connsiteX7" fmla="*/ 4354 w 26623"/>
                  <a:gd name="connsiteY7" fmla="*/ 23094 h 26623"/>
                  <a:gd name="connsiteX8" fmla="*/ 13767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7" y="26993"/>
                    </a:moveTo>
                    <a:cubicBezTo>
                      <a:pt x="17297" y="26993"/>
                      <a:pt x="20683" y="25590"/>
                      <a:pt x="23180" y="23094"/>
                    </a:cubicBezTo>
                    <a:cubicBezTo>
                      <a:pt x="25676" y="20598"/>
                      <a:pt x="27079" y="17212"/>
                      <a:pt x="27079" y="13681"/>
                    </a:cubicBezTo>
                    <a:cubicBezTo>
                      <a:pt x="27079" y="10151"/>
                      <a:pt x="25676" y="6765"/>
                      <a:pt x="23180" y="4269"/>
                    </a:cubicBezTo>
                    <a:cubicBezTo>
                      <a:pt x="20683" y="1772"/>
                      <a:pt x="17297" y="370"/>
                      <a:pt x="13767" y="370"/>
                    </a:cubicBezTo>
                    <a:cubicBezTo>
                      <a:pt x="10237" y="370"/>
                      <a:pt x="6851" y="1772"/>
                      <a:pt x="4354" y="4269"/>
                    </a:cubicBezTo>
                    <a:cubicBezTo>
                      <a:pt x="1858" y="6765"/>
                      <a:pt x="455" y="10151"/>
                      <a:pt x="455" y="13681"/>
                    </a:cubicBezTo>
                    <a:cubicBezTo>
                      <a:pt x="455" y="17212"/>
                      <a:pt x="1858" y="20598"/>
                      <a:pt x="4354" y="23094"/>
                    </a:cubicBezTo>
                    <a:cubicBezTo>
                      <a:pt x="6851" y="25590"/>
                      <a:pt x="10237" y="26993"/>
                      <a:pt x="13767" y="269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30" name="任意多边形: 形状 69529">
                <a:extLst>
                  <a:ext uri="{FF2B5EF4-FFF2-40B4-BE49-F238E27FC236}">
                    <a16:creationId xmlns:a16="http://schemas.microsoft.com/office/drawing/2014/main" id="{CF8B22FB-4559-E8A7-6568-4F1B590B1043}"/>
                  </a:ext>
                </a:extLst>
              </p:cNvPr>
              <p:cNvSpPr/>
              <p:nvPr/>
            </p:nvSpPr>
            <p:spPr>
              <a:xfrm>
                <a:off x="4413405" y="3083755"/>
                <a:ext cx="26623" cy="26623"/>
              </a:xfrm>
              <a:custGeom>
                <a:avLst/>
                <a:gdLst>
                  <a:gd name="connsiteX0" fmla="*/ 13603 w 26623"/>
                  <a:gd name="connsiteY0" fmla="*/ 26883 h 26623"/>
                  <a:gd name="connsiteX1" fmla="*/ 23016 w 26623"/>
                  <a:gd name="connsiteY1" fmla="*/ 22984 h 26623"/>
                  <a:gd name="connsiteX2" fmla="*/ 26915 w 26623"/>
                  <a:gd name="connsiteY2" fmla="*/ 13572 h 26623"/>
                  <a:gd name="connsiteX3" fmla="*/ 23016 w 26623"/>
                  <a:gd name="connsiteY3" fmla="*/ 4159 h 26623"/>
                  <a:gd name="connsiteX4" fmla="*/ 13603 w 26623"/>
                  <a:gd name="connsiteY4" fmla="*/ 260 h 26623"/>
                  <a:gd name="connsiteX5" fmla="*/ 4191 w 26623"/>
                  <a:gd name="connsiteY5" fmla="*/ 4159 h 26623"/>
                  <a:gd name="connsiteX6" fmla="*/ 292 w 26623"/>
                  <a:gd name="connsiteY6" fmla="*/ 13572 h 26623"/>
                  <a:gd name="connsiteX7" fmla="*/ 4191 w 26623"/>
                  <a:gd name="connsiteY7" fmla="*/ 22984 h 26623"/>
                  <a:gd name="connsiteX8" fmla="*/ 13603 w 26623"/>
                  <a:gd name="connsiteY8" fmla="*/ 268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3" y="26883"/>
                    </a:moveTo>
                    <a:cubicBezTo>
                      <a:pt x="17134" y="26883"/>
                      <a:pt x="20520" y="25481"/>
                      <a:pt x="23016" y="22984"/>
                    </a:cubicBezTo>
                    <a:cubicBezTo>
                      <a:pt x="25512" y="20488"/>
                      <a:pt x="26915" y="17102"/>
                      <a:pt x="26915" y="13572"/>
                    </a:cubicBezTo>
                    <a:cubicBezTo>
                      <a:pt x="26915" y="10041"/>
                      <a:pt x="25512" y="6655"/>
                      <a:pt x="23016" y="4159"/>
                    </a:cubicBezTo>
                    <a:cubicBezTo>
                      <a:pt x="20520" y="1663"/>
                      <a:pt x="17134" y="260"/>
                      <a:pt x="13603" y="260"/>
                    </a:cubicBezTo>
                    <a:cubicBezTo>
                      <a:pt x="10073" y="260"/>
                      <a:pt x="6687" y="1663"/>
                      <a:pt x="4191" y="4159"/>
                    </a:cubicBezTo>
                    <a:cubicBezTo>
                      <a:pt x="1694" y="6655"/>
                      <a:pt x="292" y="10041"/>
                      <a:pt x="292" y="13572"/>
                    </a:cubicBezTo>
                    <a:cubicBezTo>
                      <a:pt x="292" y="17102"/>
                      <a:pt x="1694" y="20488"/>
                      <a:pt x="4191" y="22984"/>
                    </a:cubicBezTo>
                    <a:cubicBezTo>
                      <a:pt x="6687" y="25481"/>
                      <a:pt x="10073" y="26883"/>
                      <a:pt x="13603" y="2688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31" name="任意多边形: 形状 69530">
                <a:extLst>
                  <a:ext uri="{FF2B5EF4-FFF2-40B4-BE49-F238E27FC236}">
                    <a16:creationId xmlns:a16="http://schemas.microsoft.com/office/drawing/2014/main" id="{953AE5FB-9758-8BD0-CE86-2E9F5739A693}"/>
                  </a:ext>
                </a:extLst>
              </p:cNvPr>
              <p:cNvSpPr/>
              <p:nvPr/>
            </p:nvSpPr>
            <p:spPr>
              <a:xfrm>
                <a:off x="4529319" y="2022129"/>
                <a:ext cx="26623" cy="26623"/>
              </a:xfrm>
              <a:custGeom>
                <a:avLst/>
                <a:gdLst>
                  <a:gd name="connsiteX0" fmla="*/ 13613 w 26623"/>
                  <a:gd name="connsiteY0" fmla="*/ 26794 h 26623"/>
                  <a:gd name="connsiteX1" fmla="*/ 23026 w 26623"/>
                  <a:gd name="connsiteY1" fmla="*/ 22895 h 26623"/>
                  <a:gd name="connsiteX2" fmla="*/ 26925 w 26623"/>
                  <a:gd name="connsiteY2" fmla="*/ 13483 h 26623"/>
                  <a:gd name="connsiteX3" fmla="*/ 23026 w 26623"/>
                  <a:gd name="connsiteY3" fmla="*/ 4070 h 26623"/>
                  <a:gd name="connsiteX4" fmla="*/ 13613 w 26623"/>
                  <a:gd name="connsiteY4" fmla="*/ 171 h 26623"/>
                  <a:gd name="connsiteX5" fmla="*/ 4200 w 26623"/>
                  <a:gd name="connsiteY5" fmla="*/ 4070 h 26623"/>
                  <a:gd name="connsiteX6" fmla="*/ 302 w 26623"/>
                  <a:gd name="connsiteY6" fmla="*/ 13483 h 26623"/>
                  <a:gd name="connsiteX7" fmla="*/ 4200 w 26623"/>
                  <a:gd name="connsiteY7" fmla="*/ 22895 h 26623"/>
                  <a:gd name="connsiteX8" fmla="*/ 13613 w 26623"/>
                  <a:gd name="connsiteY8" fmla="*/ 267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3" y="26794"/>
                    </a:moveTo>
                    <a:cubicBezTo>
                      <a:pt x="17143" y="26794"/>
                      <a:pt x="20530" y="25392"/>
                      <a:pt x="23026" y="22895"/>
                    </a:cubicBezTo>
                    <a:cubicBezTo>
                      <a:pt x="25522" y="20399"/>
                      <a:pt x="26925" y="17013"/>
                      <a:pt x="26925" y="13483"/>
                    </a:cubicBezTo>
                    <a:cubicBezTo>
                      <a:pt x="26925" y="9952"/>
                      <a:pt x="25522" y="6566"/>
                      <a:pt x="23026" y="4070"/>
                    </a:cubicBezTo>
                    <a:cubicBezTo>
                      <a:pt x="20530" y="1574"/>
                      <a:pt x="17143" y="171"/>
                      <a:pt x="13613" y="171"/>
                    </a:cubicBezTo>
                    <a:cubicBezTo>
                      <a:pt x="10083" y="171"/>
                      <a:pt x="6697" y="1574"/>
                      <a:pt x="4200" y="4070"/>
                    </a:cubicBezTo>
                    <a:cubicBezTo>
                      <a:pt x="1704" y="6566"/>
                      <a:pt x="302" y="9952"/>
                      <a:pt x="302" y="13483"/>
                    </a:cubicBezTo>
                    <a:cubicBezTo>
                      <a:pt x="302" y="17013"/>
                      <a:pt x="1704" y="20399"/>
                      <a:pt x="4200" y="22895"/>
                    </a:cubicBezTo>
                    <a:cubicBezTo>
                      <a:pt x="6697" y="25392"/>
                      <a:pt x="10083" y="26794"/>
                      <a:pt x="13613" y="267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32" name="任意多边形: 形状 69531">
                <a:extLst>
                  <a:ext uri="{FF2B5EF4-FFF2-40B4-BE49-F238E27FC236}">
                    <a16:creationId xmlns:a16="http://schemas.microsoft.com/office/drawing/2014/main" id="{B226872E-603B-5AD5-947F-4E04D28E275E}"/>
                  </a:ext>
                </a:extLst>
              </p:cNvPr>
              <p:cNvSpPr/>
              <p:nvPr/>
            </p:nvSpPr>
            <p:spPr>
              <a:xfrm>
                <a:off x="3735668" y="3657432"/>
                <a:ext cx="26623" cy="26623"/>
              </a:xfrm>
              <a:custGeom>
                <a:avLst/>
                <a:gdLst>
                  <a:gd name="connsiteX0" fmla="*/ 13546 w 26623"/>
                  <a:gd name="connsiteY0" fmla="*/ 26931 h 26623"/>
                  <a:gd name="connsiteX1" fmla="*/ 22959 w 26623"/>
                  <a:gd name="connsiteY1" fmla="*/ 23033 h 26623"/>
                  <a:gd name="connsiteX2" fmla="*/ 26858 w 26623"/>
                  <a:gd name="connsiteY2" fmla="*/ 13620 h 26623"/>
                  <a:gd name="connsiteX3" fmla="*/ 22959 w 26623"/>
                  <a:gd name="connsiteY3" fmla="*/ 4207 h 26623"/>
                  <a:gd name="connsiteX4" fmla="*/ 13546 w 26623"/>
                  <a:gd name="connsiteY4" fmla="*/ 308 h 26623"/>
                  <a:gd name="connsiteX5" fmla="*/ 4134 w 26623"/>
                  <a:gd name="connsiteY5" fmla="*/ 4207 h 26623"/>
                  <a:gd name="connsiteX6" fmla="*/ 235 w 26623"/>
                  <a:gd name="connsiteY6" fmla="*/ 13620 h 26623"/>
                  <a:gd name="connsiteX7" fmla="*/ 4134 w 26623"/>
                  <a:gd name="connsiteY7" fmla="*/ 23033 h 26623"/>
                  <a:gd name="connsiteX8" fmla="*/ 13546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6" y="26931"/>
                    </a:moveTo>
                    <a:cubicBezTo>
                      <a:pt x="17077" y="26931"/>
                      <a:pt x="20463" y="25529"/>
                      <a:pt x="22959" y="23033"/>
                    </a:cubicBezTo>
                    <a:cubicBezTo>
                      <a:pt x="25455" y="20536"/>
                      <a:pt x="26858" y="17150"/>
                      <a:pt x="26858" y="13620"/>
                    </a:cubicBezTo>
                    <a:cubicBezTo>
                      <a:pt x="26858" y="10090"/>
                      <a:pt x="25455" y="6703"/>
                      <a:pt x="22959" y="4207"/>
                    </a:cubicBezTo>
                    <a:cubicBezTo>
                      <a:pt x="20463" y="1711"/>
                      <a:pt x="17077" y="308"/>
                      <a:pt x="13546" y="308"/>
                    </a:cubicBezTo>
                    <a:cubicBezTo>
                      <a:pt x="10016" y="308"/>
                      <a:pt x="6630" y="1711"/>
                      <a:pt x="4134" y="4207"/>
                    </a:cubicBezTo>
                    <a:cubicBezTo>
                      <a:pt x="1637" y="6703"/>
                      <a:pt x="235" y="10090"/>
                      <a:pt x="235" y="13620"/>
                    </a:cubicBezTo>
                    <a:cubicBezTo>
                      <a:pt x="235" y="17150"/>
                      <a:pt x="1637" y="20536"/>
                      <a:pt x="4134" y="23033"/>
                    </a:cubicBezTo>
                    <a:cubicBezTo>
                      <a:pt x="6630" y="25529"/>
                      <a:pt x="10016" y="26931"/>
                      <a:pt x="13546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33" name="任意多边形: 形状 69532">
                <a:extLst>
                  <a:ext uri="{FF2B5EF4-FFF2-40B4-BE49-F238E27FC236}">
                    <a16:creationId xmlns:a16="http://schemas.microsoft.com/office/drawing/2014/main" id="{CC6938C1-F072-58D5-AD1B-BBA93E8BAB52}"/>
                  </a:ext>
                </a:extLst>
              </p:cNvPr>
              <p:cNvSpPr/>
              <p:nvPr/>
            </p:nvSpPr>
            <p:spPr>
              <a:xfrm>
                <a:off x="5681495" y="3707006"/>
                <a:ext cx="26623" cy="26623"/>
              </a:xfrm>
              <a:custGeom>
                <a:avLst/>
                <a:gdLst>
                  <a:gd name="connsiteX0" fmla="*/ 13710 w 26623"/>
                  <a:gd name="connsiteY0" fmla="*/ 26936 h 26623"/>
                  <a:gd name="connsiteX1" fmla="*/ 23123 w 26623"/>
                  <a:gd name="connsiteY1" fmla="*/ 23037 h 26623"/>
                  <a:gd name="connsiteX2" fmla="*/ 27021 w 26623"/>
                  <a:gd name="connsiteY2" fmla="*/ 13624 h 26623"/>
                  <a:gd name="connsiteX3" fmla="*/ 23123 w 26623"/>
                  <a:gd name="connsiteY3" fmla="*/ 4211 h 26623"/>
                  <a:gd name="connsiteX4" fmla="*/ 13710 w 26623"/>
                  <a:gd name="connsiteY4" fmla="*/ 312 h 26623"/>
                  <a:gd name="connsiteX5" fmla="*/ 4297 w 26623"/>
                  <a:gd name="connsiteY5" fmla="*/ 4211 h 26623"/>
                  <a:gd name="connsiteX6" fmla="*/ 398 w 26623"/>
                  <a:gd name="connsiteY6" fmla="*/ 13624 h 26623"/>
                  <a:gd name="connsiteX7" fmla="*/ 4297 w 26623"/>
                  <a:gd name="connsiteY7" fmla="*/ 23037 h 26623"/>
                  <a:gd name="connsiteX8" fmla="*/ 13710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0" y="26936"/>
                    </a:moveTo>
                    <a:cubicBezTo>
                      <a:pt x="17240" y="26936"/>
                      <a:pt x="20626" y="25533"/>
                      <a:pt x="23123" y="23037"/>
                    </a:cubicBezTo>
                    <a:cubicBezTo>
                      <a:pt x="25619" y="20540"/>
                      <a:pt x="27021" y="17154"/>
                      <a:pt x="27021" y="13624"/>
                    </a:cubicBezTo>
                    <a:cubicBezTo>
                      <a:pt x="27021" y="10094"/>
                      <a:pt x="25619" y="6708"/>
                      <a:pt x="23123" y="4211"/>
                    </a:cubicBezTo>
                    <a:cubicBezTo>
                      <a:pt x="20626" y="1715"/>
                      <a:pt x="17240" y="312"/>
                      <a:pt x="13710" y="312"/>
                    </a:cubicBezTo>
                    <a:cubicBezTo>
                      <a:pt x="10180" y="312"/>
                      <a:pt x="6793" y="1715"/>
                      <a:pt x="4297" y="4211"/>
                    </a:cubicBezTo>
                    <a:cubicBezTo>
                      <a:pt x="1801" y="6708"/>
                      <a:pt x="398" y="10094"/>
                      <a:pt x="398" y="13624"/>
                    </a:cubicBezTo>
                    <a:cubicBezTo>
                      <a:pt x="398" y="17154"/>
                      <a:pt x="1801" y="20540"/>
                      <a:pt x="4297" y="23037"/>
                    </a:cubicBezTo>
                    <a:cubicBezTo>
                      <a:pt x="6793" y="25533"/>
                      <a:pt x="10180" y="26936"/>
                      <a:pt x="13710" y="269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34" name="任意多边形: 形状 69533">
                <a:extLst>
                  <a:ext uri="{FF2B5EF4-FFF2-40B4-BE49-F238E27FC236}">
                    <a16:creationId xmlns:a16="http://schemas.microsoft.com/office/drawing/2014/main" id="{78A23F4F-B18F-D50E-5958-27C50FF6BD6D}"/>
                  </a:ext>
                </a:extLst>
              </p:cNvPr>
              <p:cNvSpPr/>
              <p:nvPr/>
            </p:nvSpPr>
            <p:spPr>
              <a:xfrm>
                <a:off x="7366100" y="2573719"/>
                <a:ext cx="26623" cy="26623"/>
              </a:xfrm>
              <a:custGeom>
                <a:avLst/>
                <a:gdLst>
                  <a:gd name="connsiteX0" fmla="*/ 13851 w 26623"/>
                  <a:gd name="connsiteY0" fmla="*/ 26840 h 26623"/>
                  <a:gd name="connsiteX1" fmla="*/ 23264 w 26623"/>
                  <a:gd name="connsiteY1" fmla="*/ 22942 h 26623"/>
                  <a:gd name="connsiteX2" fmla="*/ 27163 w 26623"/>
                  <a:gd name="connsiteY2" fmla="*/ 13529 h 26623"/>
                  <a:gd name="connsiteX3" fmla="*/ 23264 w 26623"/>
                  <a:gd name="connsiteY3" fmla="*/ 4116 h 26623"/>
                  <a:gd name="connsiteX4" fmla="*/ 13851 w 26623"/>
                  <a:gd name="connsiteY4" fmla="*/ 217 h 26623"/>
                  <a:gd name="connsiteX5" fmla="*/ 4439 w 26623"/>
                  <a:gd name="connsiteY5" fmla="*/ 4116 h 26623"/>
                  <a:gd name="connsiteX6" fmla="*/ 540 w 26623"/>
                  <a:gd name="connsiteY6" fmla="*/ 13529 h 26623"/>
                  <a:gd name="connsiteX7" fmla="*/ 4439 w 26623"/>
                  <a:gd name="connsiteY7" fmla="*/ 22942 h 26623"/>
                  <a:gd name="connsiteX8" fmla="*/ 13851 w 26623"/>
                  <a:gd name="connsiteY8" fmla="*/ 268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1" y="26840"/>
                    </a:moveTo>
                    <a:cubicBezTo>
                      <a:pt x="17382" y="26840"/>
                      <a:pt x="20768" y="25438"/>
                      <a:pt x="23264" y="22942"/>
                    </a:cubicBezTo>
                    <a:cubicBezTo>
                      <a:pt x="25760" y="20445"/>
                      <a:pt x="27163" y="17059"/>
                      <a:pt x="27163" y="13529"/>
                    </a:cubicBezTo>
                    <a:cubicBezTo>
                      <a:pt x="27163" y="9999"/>
                      <a:pt x="25760" y="6612"/>
                      <a:pt x="23264" y="4116"/>
                    </a:cubicBezTo>
                    <a:cubicBezTo>
                      <a:pt x="20768" y="1620"/>
                      <a:pt x="17382" y="217"/>
                      <a:pt x="13851" y="217"/>
                    </a:cubicBezTo>
                    <a:cubicBezTo>
                      <a:pt x="10321" y="217"/>
                      <a:pt x="6935" y="1620"/>
                      <a:pt x="4439" y="4116"/>
                    </a:cubicBezTo>
                    <a:cubicBezTo>
                      <a:pt x="1942" y="6612"/>
                      <a:pt x="540" y="9999"/>
                      <a:pt x="540" y="13529"/>
                    </a:cubicBezTo>
                    <a:cubicBezTo>
                      <a:pt x="540" y="17059"/>
                      <a:pt x="1942" y="20445"/>
                      <a:pt x="4439" y="22942"/>
                    </a:cubicBezTo>
                    <a:cubicBezTo>
                      <a:pt x="6935" y="25438"/>
                      <a:pt x="10321" y="26840"/>
                      <a:pt x="13851" y="268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35" name="任意多边形: 形状 69534">
                <a:extLst>
                  <a:ext uri="{FF2B5EF4-FFF2-40B4-BE49-F238E27FC236}">
                    <a16:creationId xmlns:a16="http://schemas.microsoft.com/office/drawing/2014/main" id="{B7DA101B-9C2C-CDAA-88F7-B869EF9D1CDF}"/>
                  </a:ext>
                </a:extLst>
              </p:cNvPr>
              <p:cNvSpPr/>
              <p:nvPr/>
            </p:nvSpPr>
            <p:spPr>
              <a:xfrm>
                <a:off x="4759705" y="3339754"/>
                <a:ext cx="26623" cy="26623"/>
              </a:xfrm>
              <a:custGeom>
                <a:avLst/>
                <a:gdLst>
                  <a:gd name="connsiteX0" fmla="*/ 13632 w 26623"/>
                  <a:gd name="connsiteY0" fmla="*/ 26905 h 26623"/>
                  <a:gd name="connsiteX1" fmla="*/ 23045 w 26623"/>
                  <a:gd name="connsiteY1" fmla="*/ 23006 h 26623"/>
                  <a:gd name="connsiteX2" fmla="*/ 26944 w 26623"/>
                  <a:gd name="connsiteY2" fmla="*/ 13593 h 26623"/>
                  <a:gd name="connsiteX3" fmla="*/ 23045 w 26623"/>
                  <a:gd name="connsiteY3" fmla="*/ 4181 h 26623"/>
                  <a:gd name="connsiteX4" fmla="*/ 13632 w 26623"/>
                  <a:gd name="connsiteY4" fmla="*/ 282 h 26623"/>
                  <a:gd name="connsiteX5" fmla="*/ 4220 w 26623"/>
                  <a:gd name="connsiteY5" fmla="*/ 4181 h 26623"/>
                  <a:gd name="connsiteX6" fmla="*/ 321 w 26623"/>
                  <a:gd name="connsiteY6" fmla="*/ 13593 h 26623"/>
                  <a:gd name="connsiteX7" fmla="*/ 4220 w 26623"/>
                  <a:gd name="connsiteY7" fmla="*/ 23006 h 26623"/>
                  <a:gd name="connsiteX8" fmla="*/ 13632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2" y="26905"/>
                    </a:moveTo>
                    <a:cubicBezTo>
                      <a:pt x="17163" y="26905"/>
                      <a:pt x="20549" y="25502"/>
                      <a:pt x="23045" y="23006"/>
                    </a:cubicBezTo>
                    <a:cubicBezTo>
                      <a:pt x="25541" y="20510"/>
                      <a:pt x="26944" y="17123"/>
                      <a:pt x="26944" y="13593"/>
                    </a:cubicBezTo>
                    <a:cubicBezTo>
                      <a:pt x="26944" y="10063"/>
                      <a:pt x="25541" y="6677"/>
                      <a:pt x="23045" y="4181"/>
                    </a:cubicBezTo>
                    <a:cubicBezTo>
                      <a:pt x="20549" y="1684"/>
                      <a:pt x="17163" y="282"/>
                      <a:pt x="13632" y="282"/>
                    </a:cubicBezTo>
                    <a:cubicBezTo>
                      <a:pt x="10102" y="282"/>
                      <a:pt x="6716" y="1684"/>
                      <a:pt x="4220" y="4181"/>
                    </a:cubicBezTo>
                    <a:cubicBezTo>
                      <a:pt x="1723" y="6677"/>
                      <a:pt x="321" y="10063"/>
                      <a:pt x="321" y="13593"/>
                    </a:cubicBezTo>
                    <a:cubicBezTo>
                      <a:pt x="321" y="17123"/>
                      <a:pt x="1723" y="20510"/>
                      <a:pt x="4220" y="23006"/>
                    </a:cubicBezTo>
                    <a:cubicBezTo>
                      <a:pt x="6716" y="25502"/>
                      <a:pt x="10102" y="26905"/>
                      <a:pt x="13632" y="269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36" name="任意多边形: 形状 69535">
                <a:extLst>
                  <a:ext uri="{FF2B5EF4-FFF2-40B4-BE49-F238E27FC236}">
                    <a16:creationId xmlns:a16="http://schemas.microsoft.com/office/drawing/2014/main" id="{C0848046-9640-BEB3-7C80-0C65EB672381}"/>
                  </a:ext>
                </a:extLst>
              </p:cNvPr>
              <p:cNvSpPr/>
              <p:nvPr/>
            </p:nvSpPr>
            <p:spPr>
              <a:xfrm>
                <a:off x="4685414" y="3687323"/>
                <a:ext cx="26623" cy="26623"/>
              </a:xfrm>
              <a:custGeom>
                <a:avLst/>
                <a:gdLst>
                  <a:gd name="connsiteX0" fmla="*/ 13626 w 26623"/>
                  <a:gd name="connsiteY0" fmla="*/ 26934 h 26623"/>
                  <a:gd name="connsiteX1" fmla="*/ 23039 w 26623"/>
                  <a:gd name="connsiteY1" fmla="*/ 23035 h 26623"/>
                  <a:gd name="connsiteX2" fmla="*/ 26938 w 26623"/>
                  <a:gd name="connsiteY2" fmla="*/ 13622 h 26623"/>
                  <a:gd name="connsiteX3" fmla="*/ 23039 w 26623"/>
                  <a:gd name="connsiteY3" fmla="*/ 4210 h 26623"/>
                  <a:gd name="connsiteX4" fmla="*/ 13626 w 26623"/>
                  <a:gd name="connsiteY4" fmla="*/ 311 h 26623"/>
                  <a:gd name="connsiteX5" fmla="*/ 4214 w 26623"/>
                  <a:gd name="connsiteY5" fmla="*/ 4210 h 26623"/>
                  <a:gd name="connsiteX6" fmla="*/ 315 w 26623"/>
                  <a:gd name="connsiteY6" fmla="*/ 13622 h 26623"/>
                  <a:gd name="connsiteX7" fmla="*/ 4214 w 26623"/>
                  <a:gd name="connsiteY7" fmla="*/ 23035 h 26623"/>
                  <a:gd name="connsiteX8" fmla="*/ 13626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6" y="26934"/>
                    </a:moveTo>
                    <a:cubicBezTo>
                      <a:pt x="17157" y="26934"/>
                      <a:pt x="20543" y="25531"/>
                      <a:pt x="23039" y="23035"/>
                    </a:cubicBezTo>
                    <a:cubicBezTo>
                      <a:pt x="25535" y="20539"/>
                      <a:pt x="26938" y="17153"/>
                      <a:pt x="26938" y="13622"/>
                    </a:cubicBezTo>
                    <a:cubicBezTo>
                      <a:pt x="26938" y="10092"/>
                      <a:pt x="25535" y="6706"/>
                      <a:pt x="23039" y="4210"/>
                    </a:cubicBezTo>
                    <a:cubicBezTo>
                      <a:pt x="20543" y="1713"/>
                      <a:pt x="17157" y="311"/>
                      <a:pt x="13626" y="311"/>
                    </a:cubicBezTo>
                    <a:cubicBezTo>
                      <a:pt x="10096" y="311"/>
                      <a:pt x="6710" y="1713"/>
                      <a:pt x="4214" y="4210"/>
                    </a:cubicBezTo>
                    <a:cubicBezTo>
                      <a:pt x="1717" y="6706"/>
                      <a:pt x="315" y="10092"/>
                      <a:pt x="315" y="13622"/>
                    </a:cubicBezTo>
                    <a:cubicBezTo>
                      <a:pt x="315" y="17153"/>
                      <a:pt x="1717" y="20539"/>
                      <a:pt x="4214" y="23035"/>
                    </a:cubicBezTo>
                    <a:cubicBezTo>
                      <a:pt x="6710" y="25531"/>
                      <a:pt x="10096" y="26934"/>
                      <a:pt x="13626" y="269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37" name="任意多边形: 形状 69536">
                <a:extLst>
                  <a:ext uri="{FF2B5EF4-FFF2-40B4-BE49-F238E27FC236}">
                    <a16:creationId xmlns:a16="http://schemas.microsoft.com/office/drawing/2014/main" id="{A2EC6B57-5C5A-0F6A-4CD1-CE07DAD3472E}"/>
                  </a:ext>
                </a:extLst>
              </p:cNvPr>
              <p:cNvSpPr/>
              <p:nvPr/>
            </p:nvSpPr>
            <p:spPr>
              <a:xfrm>
                <a:off x="6748021" y="2357543"/>
                <a:ext cx="26623" cy="26623"/>
              </a:xfrm>
              <a:custGeom>
                <a:avLst/>
                <a:gdLst>
                  <a:gd name="connsiteX0" fmla="*/ 13799 w 26623"/>
                  <a:gd name="connsiteY0" fmla="*/ 26822 h 26623"/>
                  <a:gd name="connsiteX1" fmla="*/ 23212 w 26623"/>
                  <a:gd name="connsiteY1" fmla="*/ 22923 h 26623"/>
                  <a:gd name="connsiteX2" fmla="*/ 27111 w 26623"/>
                  <a:gd name="connsiteY2" fmla="*/ 13511 h 26623"/>
                  <a:gd name="connsiteX3" fmla="*/ 23212 w 26623"/>
                  <a:gd name="connsiteY3" fmla="*/ 4098 h 26623"/>
                  <a:gd name="connsiteX4" fmla="*/ 13799 w 26623"/>
                  <a:gd name="connsiteY4" fmla="*/ 199 h 26623"/>
                  <a:gd name="connsiteX5" fmla="*/ 4387 w 26623"/>
                  <a:gd name="connsiteY5" fmla="*/ 4098 h 26623"/>
                  <a:gd name="connsiteX6" fmla="*/ 488 w 26623"/>
                  <a:gd name="connsiteY6" fmla="*/ 13511 h 26623"/>
                  <a:gd name="connsiteX7" fmla="*/ 4387 w 26623"/>
                  <a:gd name="connsiteY7" fmla="*/ 22923 h 26623"/>
                  <a:gd name="connsiteX8" fmla="*/ 13799 w 26623"/>
                  <a:gd name="connsiteY8" fmla="*/ 268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6822"/>
                    </a:moveTo>
                    <a:cubicBezTo>
                      <a:pt x="17330" y="26822"/>
                      <a:pt x="20716" y="25420"/>
                      <a:pt x="23212" y="22923"/>
                    </a:cubicBezTo>
                    <a:cubicBezTo>
                      <a:pt x="25708" y="20427"/>
                      <a:pt x="27111" y="17041"/>
                      <a:pt x="27111" y="13511"/>
                    </a:cubicBezTo>
                    <a:cubicBezTo>
                      <a:pt x="27111" y="9980"/>
                      <a:pt x="25708" y="6594"/>
                      <a:pt x="23212" y="4098"/>
                    </a:cubicBezTo>
                    <a:cubicBezTo>
                      <a:pt x="20716" y="1602"/>
                      <a:pt x="17330" y="199"/>
                      <a:pt x="13799" y="199"/>
                    </a:cubicBezTo>
                    <a:cubicBezTo>
                      <a:pt x="10269" y="199"/>
                      <a:pt x="6883" y="1602"/>
                      <a:pt x="4387" y="4098"/>
                    </a:cubicBezTo>
                    <a:cubicBezTo>
                      <a:pt x="1890" y="6594"/>
                      <a:pt x="488" y="9980"/>
                      <a:pt x="488" y="13511"/>
                    </a:cubicBezTo>
                    <a:cubicBezTo>
                      <a:pt x="488" y="17041"/>
                      <a:pt x="1890" y="20427"/>
                      <a:pt x="4387" y="22923"/>
                    </a:cubicBezTo>
                    <a:cubicBezTo>
                      <a:pt x="6883" y="25420"/>
                      <a:pt x="10269" y="26822"/>
                      <a:pt x="13799" y="268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38" name="任意多边形: 形状 69537">
                <a:extLst>
                  <a:ext uri="{FF2B5EF4-FFF2-40B4-BE49-F238E27FC236}">
                    <a16:creationId xmlns:a16="http://schemas.microsoft.com/office/drawing/2014/main" id="{FDB3EE59-2E9A-45AC-FEF5-EFDFA1911104}"/>
                  </a:ext>
                </a:extLst>
              </p:cNvPr>
              <p:cNvSpPr/>
              <p:nvPr/>
            </p:nvSpPr>
            <p:spPr>
              <a:xfrm>
                <a:off x="4568515" y="4369292"/>
                <a:ext cx="26623" cy="26623"/>
              </a:xfrm>
              <a:custGeom>
                <a:avLst/>
                <a:gdLst>
                  <a:gd name="connsiteX0" fmla="*/ 13616 w 26623"/>
                  <a:gd name="connsiteY0" fmla="*/ 26991 h 26623"/>
                  <a:gd name="connsiteX1" fmla="*/ 23029 w 26623"/>
                  <a:gd name="connsiteY1" fmla="*/ 23092 h 26623"/>
                  <a:gd name="connsiteX2" fmla="*/ 26928 w 26623"/>
                  <a:gd name="connsiteY2" fmla="*/ 13680 h 26623"/>
                  <a:gd name="connsiteX3" fmla="*/ 23029 w 26623"/>
                  <a:gd name="connsiteY3" fmla="*/ 4267 h 26623"/>
                  <a:gd name="connsiteX4" fmla="*/ 13616 w 26623"/>
                  <a:gd name="connsiteY4" fmla="*/ 368 h 26623"/>
                  <a:gd name="connsiteX5" fmla="*/ 4204 w 26623"/>
                  <a:gd name="connsiteY5" fmla="*/ 4267 h 26623"/>
                  <a:gd name="connsiteX6" fmla="*/ 305 w 26623"/>
                  <a:gd name="connsiteY6" fmla="*/ 13680 h 26623"/>
                  <a:gd name="connsiteX7" fmla="*/ 4204 w 26623"/>
                  <a:gd name="connsiteY7" fmla="*/ 23092 h 26623"/>
                  <a:gd name="connsiteX8" fmla="*/ 13616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6" y="26991"/>
                    </a:moveTo>
                    <a:cubicBezTo>
                      <a:pt x="17147" y="26991"/>
                      <a:pt x="20533" y="25589"/>
                      <a:pt x="23029" y="23092"/>
                    </a:cubicBezTo>
                    <a:cubicBezTo>
                      <a:pt x="25525" y="20596"/>
                      <a:pt x="26928" y="17210"/>
                      <a:pt x="26928" y="13680"/>
                    </a:cubicBezTo>
                    <a:cubicBezTo>
                      <a:pt x="26928" y="10149"/>
                      <a:pt x="25525" y="6763"/>
                      <a:pt x="23029" y="4267"/>
                    </a:cubicBezTo>
                    <a:cubicBezTo>
                      <a:pt x="20533" y="1771"/>
                      <a:pt x="17147" y="368"/>
                      <a:pt x="13616" y="368"/>
                    </a:cubicBezTo>
                    <a:cubicBezTo>
                      <a:pt x="10086" y="368"/>
                      <a:pt x="6700" y="1771"/>
                      <a:pt x="4204" y="4267"/>
                    </a:cubicBezTo>
                    <a:cubicBezTo>
                      <a:pt x="1707" y="6763"/>
                      <a:pt x="305" y="10149"/>
                      <a:pt x="305" y="13680"/>
                    </a:cubicBezTo>
                    <a:cubicBezTo>
                      <a:pt x="305" y="17210"/>
                      <a:pt x="1707" y="20596"/>
                      <a:pt x="4204" y="23092"/>
                    </a:cubicBezTo>
                    <a:cubicBezTo>
                      <a:pt x="6700" y="25589"/>
                      <a:pt x="10086" y="26991"/>
                      <a:pt x="13616" y="269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39" name="任意多边形: 形状 69538">
                <a:extLst>
                  <a:ext uri="{FF2B5EF4-FFF2-40B4-BE49-F238E27FC236}">
                    <a16:creationId xmlns:a16="http://schemas.microsoft.com/office/drawing/2014/main" id="{A9A899CC-7F0C-4685-3FE6-319227A11095}"/>
                  </a:ext>
                </a:extLst>
              </p:cNvPr>
              <p:cNvSpPr/>
              <p:nvPr/>
            </p:nvSpPr>
            <p:spPr>
              <a:xfrm>
                <a:off x="4750746" y="1982807"/>
                <a:ext cx="26623" cy="26623"/>
              </a:xfrm>
              <a:custGeom>
                <a:avLst/>
                <a:gdLst>
                  <a:gd name="connsiteX0" fmla="*/ 13632 w 26623"/>
                  <a:gd name="connsiteY0" fmla="*/ 26791 h 26623"/>
                  <a:gd name="connsiteX1" fmla="*/ 23044 w 26623"/>
                  <a:gd name="connsiteY1" fmla="*/ 22892 h 26623"/>
                  <a:gd name="connsiteX2" fmla="*/ 26943 w 26623"/>
                  <a:gd name="connsiteY2" fmla="*/ 13479 h 26623"/>
                  <a:gd name="connsiteX3" fmla="*/ 23044 w 26623"/>
                  <a:gd name="connsiteY3" fmla="*/ 4067 h 26623"/>
                  <a:gd name="connsiteX4" fmla="*/ 13632 w 26623"/>
                  <a:gd name="connsiteY4" fmla="*/ 168 h 26623"/>
                  <a:gd name="connsiteX5" fmla="*/ 4219 w 26623"/>
                  <a:gd name="connsiteY5" fmla="*/ 4067 h 26623"/>
                  <a:gd name="connsiteX6" fmla="*/ 320 w 26623"/>
                  <a:gd name="connsiteY6" fmla="*/ 13479 h 26623"/>
                  <a:gd name="connsiteX7" fmla="*/ 4219 w 26623"/>
                  <a:gd name="connsiteY7" fmla="*/ 22892 h 26623"/>
                  <a:gd name="connsiteX8" fmla="*/ 13632 w 26623"/>
                  <a:gd name="connsiteY8" fmla="*/ 267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2" y="26791"/>
                    </a:moveTo>
                    <a:cubicBezTo>
                      <a:pt x="17162" y="26791"/>
                      <a:pt x="20548" y="25388"/>
                      <a:pt x="23044" y="22892"/>
                    </a:cubicBezTo>
                    <a:cubicBezTo>
                      <a:pt x="25541" y="20396"/>
                      <a:pt x="26943" y="17010"/>
                      <a:pt x="26943" y="13479"/>
                    </a:cubicBezTo>
                    <a:cubicBezTo>
                      <a:pt x="26943" y="9949"/>
                      <a:pt x="25541" y="6563"/>
                      <a:pt x="23044" y="4067"/>
                    </a:cubicBezTo>
                    <a:cubicBezTo>
                      <a:pt x="20548" y="1570"/>
                      <a:pt x="17162" y="168"/>
                      <a:pt x="13632" y="168"/>
                    </a:cubicBezTo>
                    <a:cubicBezTo>
                      <a:pt x="10101" y="168"/>
                      <a:pt x="6715" y="1570"/>
                      <a:pt x="4219" y="4067"/>
                    </a:cubicBezTo>
                    <a:cubicBezTo>
                      <a:pt x="1723" y="6563"/>
                      <a:pt x="320" y="9949"/>
                      <a:pt x="320" y="13479"/>
                    </a:cubicBezTo>
                    <a:cubicBezTo>
                      <a:pt x="320" y="17010"/>
                      <a:pt x="1723" y="20396"/>
                      <a:pt x="4219" y="22892"/>
                    </a:cubicBezTo>
                    <a:cubicBezTo>
                      <a:pt x="6715" y="25388"/>
                      <a:pt x="10101" y="26791"/>
                      <a:pt x="13632" y="267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40" name="任意多边形: 形状 69539">
                <a:extLst>
                  <a:ext uri="{FF2B5EF4-FFF2-40B4-BE49-F238E27FC236}">
                    <a16:creationId xmlns:a16="http://schemas.microsoft.com/office/drawing/2014/main" id="{64046D15-8F32-17F0-1AEF-FF571338076B}"/>
                  </a:ext>
                </a:extLst>
              </p:cNvPr>
              <p:cNvSpPr/>
              <p:nvPr/>
            </p:nvSpPr>
            <p:spPr>
              <a:xfrm>
                <a:off x="6730210" y="3453774"/>
                <a:ext cx="26623" cy="26623"/>
              </a:xfrm>
              <a:custGeom>
                <a:avLst/>
                <a:gdLst>
                  <a:gd name="connsiteX0" fmla="*/ 13798 w 26623"/>
                  <a:gd name="connsiteY0" fmla="*/ 26914 h 26623"/>
                  <a:gd name="connsiteX1" fmla="*/ 23211 w 26623"/>
                  <a:gd name="connsiteY1" fmla="*/ 23016 h 26623"/>
                  <a:gd name="connsiteX2" fmla="*/ 27110 w 26623"/>
                  <a:gd name="connsiteY2" fmla="*/ 13603 h 26623"/>
                  <a:gd name="connsiteX3" fmla="*/ 23211 w 26623"/>
                  <a:gd name="connsiteY3" fmla="*/ 4190 h 26623"/>
                  <a:gd name="connsiteX4" fmla="*/ 13798 w 26623"/>
                  <a:gd name="connsiteY4" fmla="*/ 291 h 26623"/>
                  <a:gd name="connsiteX5" fmla="*/ 4385 w 26623"/>
                  <a:gd name="connsiteY5" fmla="*/ 4190 h 26623"/>
                  <a:gd name="connsiteX6" fmla="*/ 486 w 26623"/>
                  <a:gd name="connsiteY6" fmla="*/ 13603 h 26623"/>
                  <a:gd name="connsiteX7" fmla="*/ 4385 w 26623"/>
                  <a:gd name="connsiteY7" fmla="*/ 23016 h 26623"/>
                  <a:gd name="connsiteX8" fmla="*/ 13798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14"/>
                    </a:moveTo>
                    <a:cubicBezTo>
                      <a:pt x="17328" y="26914"/>
                      <a:pt x="20714" y="25512"/>
                      <a:pt x="23211" y="23016"/>
                    </a:cubicBezTo>
                    <a:cubicBezTo>
                      <a:pt x="25707" y="20519"/>
                      <a:pt x="27110" y="17133"/>
                      <a:pt x="27110" y="13603"/>
                    </a:cubicBezTo>
                    <a:cubicBezTo>
                      <a:pt x="27110" y="10073"/>
                      <a:pt x="25707" y="6686"/>
                      <a:pt x="23211" y="4190"/>
                    </a:cubicBezTo>
                    <a:cubicBezTo>
                      <a:pt x="20714" y="1694"/>
                      <a:pt x="17328" y="291"/>
                      <a:pt x="13798" y="291"/>
                    </a:cubicBezTo>
                    <a:cubicBezTo>
                      <a:pt x="10268" y="291"/>
                      <a:pt x="6882" y="1694"/>
                      <a:pt x="4385" y="4190"/>
                    </a:cubicBezTo>
                    <a:cubicBezTo>
                      <a:pt x="1889" y="6686"/>
                      <a:pt x="486" y="10073"/>
                      <a:pt x="486" y="13603"/>
                    </a:cubicBezTo>
                    <a:cubicBezTo>
                      <a:pt x="486" y="17133"/>
                      <a:pt x="1889" y="20519"/>
                      <a:pt x="4385" y="23016"/>
                    </a:cubicBezTo>
                    <a:cubicBezTo>
                      <a:pt x="6882" y="25512"/>
                      <a:pt x="10268" y="26914"/>
                      <a:pt x="13798" y="2691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41" name="任意多边形: 形状 69540">
                <a:extLst>
                  <a:ext uri="{FF2B5EF4-FFF2-40B4-BE49-F238E27FC236}">
                    <a16:creationId xmlns:a16="http://schemas.microsoft.com/office/drawing/2014/main" id="{75B05E0D-B7D0-5238-6998-9BC9D9FBEAD3}"/>
                  </a:ext>
                </a:extLst>
              </p:cNvPr>
              <p:cNvSpPr/>
              <p:nvPr/>
            </p:nvSpPr>
            <p:spPr>
              <a:xfrm>
                <a:off x="6923609" y="2630243"/>
                <a:ext cx="26623" cy="26623"/>
              </a:xfrm>
              <a:custGeom>
                <a:avLst/>
                <a:gdLst>
                  <a:gd name="connsiteX0" fmla="*/ 13814 w 26623"/>
                  <a:gd name="connsiteY0" fmla="*/ 26845 h 26623"/>
                  <a:gd name="connsiteX1" fmla="*/ 23227 w 26623"/>
                  <a:gd name="connsiteY1" fmla="*/ 22946 h 26623"/>
                  <a:gd name="connsiteX2" fmla="*/ 27126 w 26623"/>
                  <a:gd name="connsiteY2" fmla="*/ 13534 h 26623"/>
                  <a:gd name="connsiteX3" fmla="*/ 23227 w 26623"/>
                  <a:gd name="connsiteY3" fmla="*/ 4121 h 26623"/>
                  <a:gd name="connsiteX4" fmla="*/ 13814 w 26623"/>
                  <a:gd name="connsiteY4" fmla="*/ 222 h 26623"/>
                  <a:gd name="connsiteX5" fmla="*/ 4402 w 26623"/>
                  <a:gd name="connsiteY5" fmla="*/ 4121 h 26623"/>
                  <a:gd name="connsiteX6" fmla="*/ 503 w 26623"/>
                  <a:gd name="connsiteY6" fmla="*/ 13534 h 26623"/>
                  <a:gd name="connsiteX7" fmla="*/ 4402 w 26623"/>
                  <a:gd name="connsiteY7" fmla="*/ 22946 h 26623"/>
                  <a:gd name="connsiteX8" fmla="*/ 13814 w 26623"/>
                  <a:gd name="connsiteY8" fmla="*/ 268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6845"/>
                    </a:moveTo>
                    <a:cubicBezTo>
                      <a:pt x="17344" y="26845"/>
                      <a:pt x="20731" y="25443"/>
                      <a:pt x="23227" y="22946"/>
                    </a:cubicBezTo>
                    <a:cubicBezTo>
                      <a:pt x="25723" y="20450"/>
                      <a:pt x="27126" y="17064"/>
                      <a:pt x="27126" y="13534"/>
                    </a:cubicBezTo>
                    <a:cubicBezTo>
                      <a:pt x="27126" y="10003"/>
                      <a:pt x="25723" y="6617"/>
                      <a:pt x="23227" y="4121"/>
                    </a:cubicBezTo>
                    <a:cubicBezTo>
                      <a:pt x="20731" y="1625"/>
                      <a:pt x="17344" y="222"/>
                      <a:pt x="13814" y="222"/>
                    </a:cubicBezTo>
                    <a:cubicBezTo>
                      <a:pt x="10284" y="222"/>
                      <a:pt x="6898" y="1625"/>
                      <a:pt x="4402" y="4121"/>
                    </a:cubicBezTo>
                    <a:cubicBezTo>
                      <a:pt x="1905" y="6617"/>
                      <a:pt x="503" y="10003"/>
                      <a:pt x="503" y="13534"/>
                    </a:cubicBezTo>
                    <a:cubicBezTo>
                      <a:pt x="503" y="17064"/>
                      <a:pt x="1905" y="20450"/>
                      <a:pt x="4402" y="22946"/>
                    </a:cubicBezTo>
                    <a:cubicBezTo>
                      <a:pt x="6898" y="25443"/>
                      <a:pt x="10284" y="26845"/>
                      <a:pt x="13814" y="268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42" name="任意多边形: 形状 69541">
                <a:extLst>
                  <a:ext uri="{FF2B5EF4-FFF2-40B4-BE49-F238E27FC236}">
                    <a16:creationId xmlns:a16="http://schemas.microsoft.com/office/drawing/2014/main" id="{7691D824-77ED-3FB7-72F9-9482DC57C10E}"/>
                  </a:ext>
                </a:extLst>
              </p:cNvPr>
              <p:cNvSpPr/>
              <p:nvPr/>
            </p:nvSpPr>
            <p:spPr>
              <a:xfrm>
                <a:off x="6885173" y="4909655"/>
                <a:ext cx="26623" cy="26623"/>
              </a:xfrm>
              <a:custGeom>
                <a:avLst/>
                <a:gdLst>
                  <a:gd name="connsiteX0" fmla="*/ 13811 w 26623"/>
                  <a:gd name="connsiteY0" fmla="*/ 27037 h 26623"/>
                  <a:gd name="connsiteX1" fmla="*/ 23224 w 26623"/>
                  <a:gd name="connsiteY1" fmla="*/ 23138 h 26623"/>
                  <a:gd name="connsiteX2" fmla="*/ 27123 w 26623"/>
                  <a:gd name="connsiteY2" fmla="*/ 13725 h 26623"/>
                  <a:gd name="connsiteX3" fmla="*/ 23224 w 26623"/>
                  <a:gd name="connsiteY3" fmla="*/ 4312 h 26623"/>
                  <a:gd name="connsiteX4" fmla="*/ 13811 w 26623"/>
                  <a:gd name="connsiteY4" fmla="*/ 413 h 26623"/>
                  <a:gd name="connsiteX5" fmla="*/ 4398 w 26623"/>
                  <a:gd name="connsiteY5" fmla="*/ 4312 h 26623"/>
                  <a:gd name="connsiteX6" fmla="*/ 499 w 26623"/>
                  <a:gd name="connsiteY6" fmla="*/ 13725 h 26623"/>
                  <a:gd name="connsiteX7" fmla="*/ 4398 w 26623"/>
                  <a:gd name="connsiteY7" fmla="*/ 23138 h 26623"/>
                  <a:gd name="connsiteX8" fmla="*/ 13811 w 26623"/>
                  <a:gd name="connsiteY8" fmla="*/ 270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7037"/>
                    </a:moveTo>
                    <a:cubicBezTo>
                      <a:pt x="17341" y="27037"/>
                      <a:pt x="20727" y="25634"/>
                      <a:pt x="23224" y="23138"/>
                    </a:cubicBezTo>
                    <a:cubicBezTo>
                      <a:pt x="25720" y="20642"/>
                      <a:pt x="27123" y="17255"/>
                      <a:pt x="27123" y="13725"/>
                    </a:cubicBezTo>
                    <a:cubicBezTo>
                      <a:pt x="27123" y="10195"/>
                      <a:pt x="25720" y="6809"/>
                      <a:pt x="23224" y="4312"/>
                    </a:cubicBezTo>
                    <a:cubicBezTo>
                      <a:pt x="20727" y="1816"/>
                      <a:pt x="17341" y="413"/>
                      <a:pt x="13811" y="413"/>
                    </a:cubicBezTo>
                    <a:cubicBezTo>
                      <a:pt x="10281" y="413"/>
                      <a:pt x="6895" y="1816"/>
                      <a:pt x="4398" y="4312"/>
                    </a:cubicBezTo>
                    <a:cubicBezTo>
                      <a:pt x="1902" y="6809"/>
                      <a:pt x="499" y="10195"/>
                      <a:pt x="499" y="13725"/>
                    </a:cubicBezTo>
                    <a:cubicBezTo>
                      <a:pt x="499" y="17255"/>
                      <a:pt x="1902" y="20642"/>
                      <a:pt x="4398" y="23138"/>
                    </a:cubicBezTo>
                    <a:cubicBezTo>
                      <a:pt x="6895" y="25634"/>
                      <a:pt x="10281" y="27037"/>
                      <a:pt x="13811" y="270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43" name="任意多边形: 形状 69542">
                <a:extLst>
                  <a:ext uri="{FF2B5EF4-FFF2-40B4-BE49-F238E27FC236}">
                    <a16:creationId xmlns:a16="http://schemas.microsoft.com/office/drawing/2014/main" id="{BF49BA7F-BDF3-5776-7E52-5E615D8F6CC8}"/>
                  </a:ext>
                </a:extLst>
              </p:cNvPr>
              <p:cNvSpPr/>
              <p:nvPr/>
            </p:nvSpPr>
            <p:spPr>
              <a:xfrm>
                <a:off x="4258173" y="3582146"/>
                <a:ext cx="26623" cy="26623"/>
              </a:xfrm>
              <a:custGeom>
                <a:avLst/>
                <a:gdLst>
                  <a:gd name="connsiteX0" fmla="*/ 13590 w 26623"/>
                  <a:gd name="connsiteY0" fmla="*/ 26925 h 26623"/>
                  <a:gd name="connsiteX1" fmla="*/ 23003 w 26623"/>
                  <a:gd name="connsiteY1" fmla="*/ 23026 h 26623"/>
                  <a:gd name="connsiteX2" fmla="*/ 26902 w 26623"/>
                  <a:gd name="connsiteY2" fmla="*/ 13614 h 26623"/>
                  <a:gd name="connsiteX3" fmla="*/ 23003 w 26623"/>
                  <a:gd name="connsiteY3" fmla="*/ 4201 h 26623"/>
                  <a:gd name="connsiteX4" fmla="*/ 13590 w 26623"/>
                  <a:gd name="connsiteY4" fmla="*/ 302 h 26623"/>
                  <a:gd name="connsiteX5" fmla="*/ 4178 w 26623"/>
                  <a:gd name="connsiteY5" fmla="*/ 4201 h 26623"/>
                  <a:gd name="connsiteX6" fmla="*/ 279 w 26623"/>
                  <a:gd name="connsiteY6" fmla="*/ 13614 h 26623"/>
                  <a:gd name="connsiteX7" fmla="*/ 4178 w 26623"/>
                  <a:gd name="connsiteY7" fmla="*/ 23026 h 26623"/>
                  <a:gd name="connsiteX8" fmla="*/ 13590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0" y="26925"/>
                    </a:moveTo>
                    <a:cubicBezTo>
                      <a:pt x="17121" y="26925"/>
                      <a:pt x="20507" y="25523"/>
                      <a:pt x="23003" y="23026"/>
                    </a:cubicBezTo>
                    <a:cubicBezTo>
                      <a:pt x="25499" y="20530"/>
                      <a:pt x="26902" y="17144"/>
                      <a:pt x="26902" y="13614"/>
                    </a:cubicBezTo>
                    <a:cubicBezTo>
                      <a:pt x="26902" y="10083"/>
                      <a:pt x="25499" y="6697"/>
                      <a:pt x="23003" y="4201"/>
                    </a:cubicBezTo>
                    <a:cubicBezTo>
                      <a:pt x="20507" y="1705"/>
                      <a:pt x="17121" y="302"/>
                      <a:pt x="13590" y="302"/>
                    </a:cubicBezTo>
                    <a:cubicBezTo>
                      <a:pt x="10060" y="302"/>
                      <a:pt x="6674" y="1705"/>
                      <a:pt x="4178" y="4201"/>
                    </a:cubicBezTo>
                    <a:cubicBezTo>
                      <a:pt x="1681" y="6697"/>
                      <a:pt x="279" y="10083"/>
                      <a:pt x="279" y="13614"/>
                    </a:cubicBezTo>
                    <a:cubicBezTo>
                      <a:pt x="279" y="17144"/>
                      <a:pt x="1681" y="20530"/>
                      <a:pt x="4178" y="23026"/>
                    </a:cubicBezTo>
                    <a:cubicBezTo>
                      <a:pt x="6674" y="25523"/>
                      <a:pt x="10060" y="26925"/>
                      <a:pt x="13590" y="269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44" name="任意多边形: 形状 69543">
                <a:extLst>
                  <a:ext uri="{FF2B5EF4-FFF2-40B4-BE49-F238E27FC236}">
                    <a16:creationId xmlns:a16="http://schemas.microsoft.com/office/drawing/2014/main" id="{1280E2AE-152A-2208-7A14-4B2950EE57AB}"/>
                  </a:ext>
                </a:extLst>
              </p:cNvPr>
              <p:cNvSpPr/>
              <p:nvPr/>
            </p:nvSpPr>
            <p:spPr>
              <a:xfrm>
                <a:off x="4133860" y="3644085"/>
                <a:ext cx="26623" cy="26623"/>
              </a:xfrm>
              <a:custGeom>
                <a:avLst/>
                <a:gdLst>
                  <a:gd name="connsiteX0" fmla="*/ 13580 w 26623"/>
                  <a:gd name="connsiteY0" fmla="*/ 26930 h 26623"/>
                  <a:gd name="connsiteX1" fmla="*/ 22993 w 26623"/>
                  <a:gd name="connsiteY1" fmla="*/ 23031 h 26623"/>
                  <a:gd name="connsiteX2" fmla="*/ 26892 w 26623"/>
                  <a:gd name="connsiteY2" fmla="*/ 13619 h 26623"/>
                  <a:gd name="connsiteX3" fmla="*/ 22993 w 26623"/>
                  <a:gd name="connsiteY3" fmla="*/ 4206 h 26623"/>
                  <a:gd name="connsiteX4" fmla="*/ 13580 w 26623"/>
                  <a:gd name="connsiteY4" fmla="*/ 307 h 26623"/>
                  <a:gd name="connsiteX5" fmla="*/ 4167 w 26623"/>
                  <a:gd name="connsiteY5" fmla="*/ 4206 h 26623"/>
                  <a:gd name="connsiteX6" fmla="*/ 268 w 26623"/>
                  <a:gd name="connsiteY6" fmla="*/ 13619 h 26623"/>
                  <a:gd name="connsiteX7" fmla="*/ 4167 w 26623"/>
                  <a:gd name="connsiteY7" fmla="*/ 23031 h 26623"/>
                  <a:gd name="connsiteX8" fmla="*/ 13580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0" y="26930"/>
                    </a:moveTo>
                    <a:cubicBezTo>
                      <a:pt x="17110" y="26930"/>
                      <a:pt x="20496" y="25528"/>
                      <a:pt x="22993" y="23031"/>
                    </a:cubicBezTo>
                    <a:cubicBezTo>
                      <a:pt x="25489" y="20535"/>
                      <a:pt x="26892" y="17149"/>
                      <a:pt x="26892" y="13619"/>
                    </a:cubicBezTo>
                    <a:cubicBezTo>
                      <a:pt x="26892" y="10089"/>
                      <a:pt x="25489" y="6702"/>
                      <a:pt x="22993" y="4206"/>
                    </a:cubicBezTo>
                    <a:cubicBezTo>
                      <a:pt x="20496" y="1710"/>
                      <a:pt x="17110" y="307"/>
                      <a:pt x="13580" y="307"/>
                    </a:cubicBezTo>
                    <a:cubicBezTo>
                      <a:pt x="10050" y="307"/>
                      <a:pt x="6663" y="1710"/>
                      <a:pt x="4167" y="4206"/>
                    </a:cubicBezTo>
                    <a:cubicBezTo>
                      <a:pt x="1671" y="6702"/>
                      <a:pt x="268" y="10089"/>
                      <a:pt x="268" y="13619"/>
                    </a:cubicBezTo>
                    <a:cubicBezTo>
                      <a:pt x="268" y="17149"/>
                      <a:pt x="1671" y="20535"/>
                      <a:pt x="4167" y="23031"/>
                    </a:cubicBezTo>
                    <a:cubicBezTo>
                      <a:pt x="6663" y="25528"/>
                      <a:pt x="10050" y="26930"/>
                      <a:pt x="13580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45" name="任意多边形: 形状 69544">
                <a:extLst>
                  <a:ext uri="{FF2B5EF4-FFF2-40B4-BE49-F238E27FC236}">
                    <a16:creationId xmlns:a16="http://schemas.microsoft.com/office/drawing/2014/main" id="{B718AAA0-681E-BC87-0054-81AA22B3EDD6}"/>
                  </a:ext>
                </a:extLst>
              </p:cNvPr>
              <p:cNvSpPr/>
              <p:nvPr/>
            </p:nvSpPr>
            <p:spPr>
              <a:xfrm>
                <a:off x="5008165" y="3567068"/>
                <a:ext cx="26623" cy="26623"/>
              </a:xfrm>
              <a:custGeom>
                <a:avLst/>
                <a:gdLst>
                  <a:gd name="connsiteX0" fmla="*/ 13653 w 26623"/>
                  <a:gd name="connsiteY0" fmla="*/ 26924 h 26623"/>
                  <a:gd name="connsiteX1" fmla="*/ 23066 w 26623"/>
                  <a:gd name="connsiteY1" fmla="*/ 23025 h 26623"/>
                  <a:gd name="connsiteX2" fmla="*/ 26965 w 26623"/>
                  <a:gd name="connsiteY2" fmla="*/ 13612 h 26623"/>
                  <a:gd name="connsiteX3" fmla="*/ 23066 w 26623"/>
                  <a:gd name="connsiteY3" fmla="*/ 4200 h 26623"/>
                  <a:gd name="connsiteX4" fmla="*/ 13653 w 26623"/>
                  <a:gd name="connsiteY4" fmla="*/ 301 h 26623"/>
                  <a:gd name="connsiteX5" fmla="*/ 4241 w 26623"/>
                  <a:gd name="connsiteY5" fmla="*/ 4200 h 26623"/>
                  <a:gd name="connsiteX6" fmla="*/ 342 w 26623"/>
                  <a:gd name="connsiteY6" fmla="*/ 13612 h 26623"/>
                  <a:gd name="connsiteX7" fmla="*/ 4241 w 26623"/>
                  <a:gd name="connsiteY7" fmla="*/ 23025 h 26623"/>
                  <a:gd name="connsiteX8" fmla="*/ 13653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3" y="26924"/>
                    </a:moveTo>
                    <a:cubicBezTo>
                      <a:pt x="17184" y="26924"/>
                      <a:pt x="20570" y="25521"/>
                      <a:pt x="23066" y="23025"/>
                    </a:cubicBezTo>
                    <a:cubicBezTo>
                      <a:pt x="25562" y="20529"/>
                      <a:pt x="26965" y="17143"/>
                      <a:pt x="26965" y="13612"/>
                    </a:cubicBezTo>
                    <a:cubicBezTo>
                      <a:pt x="26965" y="10082"/>
                      <a:pt x="25562" y="6696"/>
                      <a:pt x="23066" y="4200"/>
                    </a:cubicBezTo>
                    <a:cubicBezTo>
                      <a:pt x="20570" y="1703"/>
                      <a:pt x="17184" y="301"/>
                      <a:pt x="13653" y="301"/>
                    </a:cubicBezTo>
                    <a:cubicBezTo>
                      <a:pt x="10123" y="301"/>
                      <a:pt x="6737" y="1703"/>
                      <a:pt x="4241" y="4200"/>
                    </a:cubicBezTo>
                    <a:cubicBezTo>
                      <a:pt x="1744" y="6696"/>
                      <a:pt x="342" y="10082"/>
                      <a:pt x="342" y="13612"/>
                    </a:cubicBezTo>
                    <a:cubicBezTo>
                      <a:pt x="342" y="17143"/>
                      <a:pt x="1744" y="20529"/>
                      <a:pt x="4241" y="23025"/>
                    </a:cubicBezTo>
                    <a:cubicBezTo>
                      <a:pt x="6737" y="25521"/>
                      <a:pt x="10123" y="26924"/>
                      <a:pt x="13653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46" name="任意多边形: 形状 69545">
                <a:extLst>
                  <a:ext uri="{FF2B5EF4-FFF2-40B4-BE49-F238E27FC236}">
                    <a16:creationId xmlns:a16="http://schemas.microsoft.com/office/drawing/2014/main" id="{6473A903-97E3-8396-FBCD-7D8CCB1531BC}"/>
                  </a:ext>
                </a:extLst>
              </p:cNvPr>
              <p:cNvSpPr/>
              <p:nvPr/>
            </p:nvSpPr>
            <p:spPr>
              <a:xfrm>
                <a:off x="4954573" y="3368837"/>
                <a:ext cx="26623" cy="26623"/>
              </a:xfrm>
              <a:custGeom>
                <a:avLst/>
                <a:gdLst>
                  <a:gd name="connsiteX0" fmla="*/ 13649 w 26623"/>
                  <a:gd name="connsiteY0" fmla="*/ 26907 h 26623"/>
                  <a:gd name="connsiteX1" fmla="*/ 23062 w 26623"/>
                  <a:gd name="connsiteY1" fmla="*/ 23008 h 26623"/>
                  <a:gd name="connsiteX2" fmla="*/ 26960 w 26623"/>
                  <a:gd name="connsiteY2" fmla="*/ 13596 h 26623"/>
                  <a:gd name="connsiteX3" fmla="*/ 23062 w 26623"/>
                  <a:gd name="connsiteY3" fmla="*/ 4183 h 26623"/>
                  <a:gd name="connsiteX4" fmla="*/ 13649 w 26623"/>
                  <a:gd name="connsiteY4" fmla="*/ 284 h 26623"/>
                  <a:gd name="connsiteX5" fmla="*/ 4236 w 26623"/>
                  <a:gd name="connsiteY5" fmla="*/ 4183 h 26623"/>
                  <a:gd name="connsiteX6" fmla="*/ 337 w 26623"/>
                  <a:gd name="connsiteY6" fmla="*/ 13596 h 26623"/>
                  <a:gd name="connsiteX7" fmla="*/ 4236 w 26623"/>
                  <a:gd name="connsiteY7" fmla="*/ 23008 h 26623"/>
                  <a:gd name="connsiteX8" fmla="*/ 13649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9" y="26907"/>
                    </a:moveTo>
                    <a:cubicBezTo>
                      <a:pt x="17179" y="26907"/>
                      <a:pt x="20565" y="25505"/>
                      <a:pt x="23062" y="23008"/>
                    </a:cubicBezTo>
                    <a:cubicBezTo>
                      <a:pt x="25558" y="20512"/>
                      <a:pt x="26960" y="17126"/>
                      <a:pt x="26960" y="13596"/>
                    </a:cubicBezTo>
                    <a:cubicBezTo>
                      <a:pt x="26960" y="10065"/>
                      <a:pt x="25558" y="6679"/>
                      <a:pt x="23062" y="4183"/>
                    </a:cubicBezTo>
                    <a:cubicBezTo>
                      <a:pt x="20565" y="1687"/>
                      <a:pt x="17179" y="284"/>
                      <a:pt x="13649" y="284"/>
                    </a:cubicBezTo>
                    <a:cubicBezTo>
                      <a:pt x="10119" y="284"/>
                      <a:pt x="6732" y="1687"/>
                      <a:pt x="4236" y="4183"/>
                    </a:cubicBezTo>
                    <a:cubicBezTo>
                      <a:pt x="1740" y="6679"/>
                      <a:pt x="337" y="10065"/>
                      <a:pt x="337" y="13596"/>
                    </a:cubicBezTo>
                    <a:cubicBezTo>
                      <a:pt x="337" y="17126"/>
                      <a:pt x="1740" y="20512"/>
                      <a:pt x="4236" y="23008"/>
                    </a:cubicBezTo>
                    <a:cubicBezTo>
                      <a:pt x="6732" y="25505"/>
                      <a:pt x="10119" y="26907"/>
                      <a:pt x="13649" y="269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47" name="任意多边形: 形状 69546">
                <a:extLst>
                  <a:ext uri="{FF2B5EF4-FFF2-40B4-BE49-F238E27FC236}">
                    <a16:creationId xmlns:a16="http://schemas.microsoft.com/office/drawing/2014/main" id="{57B1F4E6-5F99-9F21-7A9E-522718D6D217}"/>
                  </a:ext>
                </a:extLst>
              </p:cNvPr>
              <p:cNvSpPr/>
              <p:nvPr/>
            </p:nvSpPr>
            <p:spPr>
              <a:xfrm>
                <a:off x="4434105" y="3198330"/>
                <a:ext cx="26623" cy="26623"/>
              </a:xfrm>
              <a:custGeom>
                <a:avLst/>
                <a:gdLst>
                  <a:gd name="connsiteX0" fmla="*/ 13605 w 26623"/>
                  <a:gd name="connsiteY0" fmla="*/ 26893 h 26623"/>
                  <a:gd name="connsiteX1" fmla="*/ 23018 w 26623"/>
                  <a:gd name="connsiteY1" fmla="*/ 22994 h 26623"/>
                  <a:gd name="connsiteX2" fmla="*/ 26917 w 26623"/>
                  <a:gd name="connsiteY2" fmla="*/ 13581 h 26623"/>
                  <a:gd name="connsiteX3" fmla="*/ 23018 w 26623"/>
                  <a:gd name="connsiteY3" fmla="*/ 4169 h 26623"/>
                  <a:gd name="connsiteX4" fmla="*/ 13605 w 26623"/>
                  <a:gd name="connsiteY4" fmla="*/ 270 h 26623"/>
                  <a:gd name="connsiteX5" fmla="*/ 4192 w 26623"/>
                  <a:gd name="connsiteY5" fmla="*/ 4169 h 26623"/>
                  <a:gd name="connsiteX6" fmla="*/ 294 w 26623"/>
                  <a:gd name="connsiteY6" fmla="*/ 13581 h 26623"/>
                  <a:gd name="connsiteX7" fmla="*/ 4192 w 26623"/>
                  <a:gd name="connsiteY7" fmla="*/ 22994 h 26623"/>
                  <a:gd name="connsiteX8" fmla="*/ 13605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5" y="26893"/>
                    </a:moveTo>
                    <a:cubicBezTo>
                      <a:pt x="17135" y="26893"/>
                      <a:pt x="20522" y="25490"/>
                      <a:pt x="23018" y="22994"/>
                    </a:cubicBezTo>
                    <a:cubicBezTo>
                      <a:pt x="25514" y="20498"/>
                      <a:pt x="26917" y="17112"/>
                      <a:pt x="26917" y="13581"/>
                    </a:cubicBezTo>
                    <a:cubicBezTo>
                      <a:pt x="26917" y="10051"/>
                      <a:pt x="25514" y="6665"/>
                      <a:pt x="23018" y="4169"/>
                    </a:cubicBezTo>
                    <a:cubicBezTo>
                      <a:pt x="20522" y="1672"/>
                      <a:pt x="17135" y="270"/>
                      <a:pt x="13605" y="270"/>
                    </a:cubicBezTo>
                    <a:cubicBezTo>
                      <a:pt x="10075" y="270"/>
                      <a:pt x="6689" y="1672"/>
                      <a:pt x="4192" y="4169"/>
                    </a:cubicBezTo>
                    <a:cubicBezTo>
                      <a:pt x="1696" y="6665"/>
                      <a:pt x="294" y="10051"/>
                      <a:pt x="294" y="13581"/>
                    </a:cubicBezTo>
                    <a:cubicBezTo>
                      <a:pt x="294" y="17112"/>
                      <a:pt x="1696" y="20498"/>
                      <a:pt x="4192" y="22994"/>
                    </a:cubicBezTo>
                    <a:cubicBezTo>
                      <a:pt x="6689" y="25490"/>
                      <a:pt x="10075" y="26893"/>
                      <a:pt x="13605" y="268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48" name="任意多边形: 形状 69547">
                <a:extLst>
                  <a:ext uri="{FF2B5EF4-FFF2-40B4-BE49-F238E27FC236}">
                    <a16:creationId xmlns:a16="http://schemas.microsoft.com/office/drawing/2014/main" id="{86D2ADB7-A154-B204-604E-173616618059}"/>
                  </a:ext>
                </a:extLst>
              </p:cNvPr>
              <p:cNvSpPr/>
              <p:nvPr/>
            </p:nvSpPr>
            <p:spPr>
              <a:xfrm>
                <a:off x="4633069" y="2073992"/>
                <a:ext cx="26623" cy="26623"/>
              </a:xfrm>
              <a:custGeom>
                <a:avLst/>
                <a:gdLst>
                  <a:gd name="connsiteX0" fmla="*/ 13622 w 26623"/>
                  <a:gd name="connsiteY0" fmla="*/ 26798 h 26623"/>
                  <a:gd name="connsiteX1" fmla="*/ 23035 w 26623"/>
                  <a:gd name="connsiteY1" fmla="*/ 22900 h 26623"/>
                  <a:gd name="connsiteX2" fmla="*/ 26933 w 26623"/>
                  <a:gd name="connsiteY2" fmla="*/ 13487 h 26623"/>
                  <a:gd name="connsiteX3" fmla="*/ 23035 w 26623"/>
                  <a:gd name="connsiteY3" fmla="*/ 4074 h 26623"/>
                  <a:gd name="connsiteX4" fmla="*/ 13622 w 26623"/>
                  <a:gd name="connsiteY4" fmla="*/ 175 h 26623"/>
                  <a:gd name="connsiteX5" fmla="*/ 4209 w 26623"/>
                  <a:gd name="connsiteY5" fmla="*/ 4074 h 26623"/>
                  <a:gd name="connsiteX6" fmla="*/ 310 w 26623"/>
                  <a:gd name="connsiteY6" fmla="*/ 13487 h 26623"/>
                  <a:gd name="connsiteX7" fmla="*/ 4209 w 26623"/>
                  <a:gd name="connsiteY7" fmla="*/ 22900 h 26623"/>
                  <a:gd name="connsiteX8" fmla="*/ 13622 w 26623"/>
                  <a:gd name="connsiteY8" fmla="*/ 267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2" y="26798"/>
                    </a:moveTo>
                    <a:cubicBezTo>
                      <a:pt x="17152" y="26798"/>
                      <a:pt x="20538" y="25396"/>
                      <a:pt x="23035" y="22900"/>
                    </a:cubicBezTo>
                    <a:cubicBezTo>
                      <a:pt x="25531" y="20403"/>
                      <a:pt x="26933" y="17017"/>
                      <a:pt x="26933" y="13487"/>
                    </a:cubicBezTo>
                    <a:cubicBezTo>
                      <a:pt x="26933" y="9957"/>
                      <a:pt x="25531" y="6570"/>
                      <a:pt x="23035" y="4074"/>
                    </a:cubicBezTo>
                    <a:cubicBezTo>
                      <a:pt x="20538" y="1578"/>
                      <a:pt x="17152" y="175"/>
                      <a:pt x="13622" y="175"/>
                    </a:cubicBezTo>
                    <a:cubicBezTo>
                      <a:pt x="10092" y="175"/>
                      <a:pt x="6705" y="1578"/>
                      <a:pt x="4209" y="4074"/>
                    </a:cubicBezTo>
                    <a:cubicBezTo>
                      <a:pt x="1713" y="6570"/>
                      <a:pt x="310" y="9957"/>
                      <a:pt x="310" y="13487"/>
                    </a:cubicBezTo>
                    <a:cubicBezTo>
                      <a:pt x="310" y="17017"/>
                      <a:pt x="1713" y="20403"/>
                      <a:pt x="4209" y="22900"/>
                    </a:cubicBezTo>
                    <a:cubicBezTo>
                      <a:pt x="6705" y="25396"/>
                      <a:pt x="10092" y="26798"/>
                      <a:pt x="13622" y="267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49" name="任意多边形: 形状 69548">
                <a:extLst>
                  <a:ext uri="{FF2B5EF4-FFF2-40B4-BE49-F238E27FC236}">
                    <a16:creationId xmlns:a16="http://schemas.microsoft.com/office/drawing/2014/main" id="{539D4240-149D-71A9-AE83-1028977F967A}"/>
                  </a:ext>
                </a:extLst>
              </p:cNvPr>
              <p:cNvSpPr/>
              <p:nvPr/>
            </p:nvSpPr>
            <p:spPr>
              <a:xfrm>
                <a:off x="4175869" y="3643540"/>
                <a:ext cx="26623" cy="26623"/>
              </a:xfrm>
              <a:custGeom>
                <a:avLst/>
                <a:gdLst>
                  <a:gd name="connsiteX0" fmla="*/ 13583 w 26623"/>
                  <a:gd name="connsiteY0" fmla="*/ 26930 h 26623"/>
                  <a:gd name="connsiteX1" fmla="*/ 22996 w 26623"/>
                  <a:gd name="connsiteY1" fmla="*/ 23031 h 26623"/>
                  <a:gd name="connsiteX2" fmla="*/ 26895 w 26623"/>
                  <a:gd name="connsiteY2" fmla="*/ 13619 h 26623"/>
                  <a:gd name="connsiteX3" fmla="*/ 22996 w 26623"/>
                  <a:gd name="connsiteY3" fmla="*/ 4206 h 26623"/>
                  <a:gd name="connsiteX4" fmla="*/ 13583 w 26623"/>
                  <a:gd name="connsiteY4" fmla="*/ 307 h 26623"/>
                  <a:gd name="connsiteX5" fmla="*/ 4171 w 26623"/>
                  <a:gd name="connsiteY5" fmla="*/ 4206 h 26623"/>
                  <a:gd name="connsiteX6" fmla="*/ 272 w 26623"/>
                  <a:gd name="connsiteY6" fmla="*/ 13619 h 26623"/>
                  <a:gd name="connsiteX7" fmla="*/ 4171 w 26623"/>
                  <a:gd name="connsiteY7" fmla="*/ 23031 h 26623"/>
                  <a:gd name="connsiteX8" fmla="*/ 13583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3" y="26930"/>
                    </a:moveTo>
                    <a:cubicBezTo>
                      <a:pt x="17114" y="26930"/>
                      <a:pt x="20500" y="25528"/>
                      <a:pt x="22996" y="23031"/>
                    </a:cubicBezTo>
                    <a:cubicBezTo>
                      <a:pt x="25492" y="20535"/>
                      <a:pt x="26895" y="17149"/>
                      <a:pt x="26895" y="13619"/>
                    </a:cubicBezTo>
                    <a:cubicBezTo>
                      <a:pt x="26895" y="10088"/>
                      <a:pt x="25492" y="6702"/>
                      <a:pt x="22996" y="4206"/>
                    </a:cubicBezTo>
                    <a:cubicBezTo>
                      <a:pt x="20500" y="1710"/>
                      <a:pt x="17114" y="307"/>
                      <a:pt x="13583" y="307"/>
                    </a:cubicBezTo>
                    <a:cubicBezTo>
                      <a:pt x="10053" y="307"/>
                      <a:pt x="6667" y="1710"/>
                      <a:pt x="4171" y="4206"/>
                    </a:cubicBezTo>
                    <a:cubicBezTo>
                      <a:pt x="1674" y="6702"/>
                      <a:pt x="272" y="10088"/>
                      <a:pt x="272" y="13619"/>
                    </a:cubicBezTo>
                    <a:cubicBezTo>
                      <a:pt x="272" y="17149"/>
                      <a:pt x="1674" y="20535"/>
                      <a:pt x="4171" y="23031"/>
                    </a:cubicBezTo>
                    <a:cubicBezTo>
                      <a:pt x="6667" y="25528"/>
                      <a:pt x="10053" y="26930"/>
                      <a:pt x="13583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50" name="任意多边形: 形状 69549">
                <a:extLst>
                  <a:ext uri="{FF2B5EF4-FFF2-40B4-BE49-F238E27FC236}">
                    <a16:creationId xmlns:a16="http://schemas.microsoft.com/office/drawing/2014/main" id="{0137E6B7-D267-BB9A-5773-1D388ABDB511}"/>
                  </a:ext>
                </a:extLst>
              </p:cNvPr>
              <p:cNvSpPr/>
              <p:nvPr/>
            </p:nvSpPr>
            <p:spPr>
              <a:xfrm>
                <a:off x="4497391" y="1995333"/>
                <a:ext cx="26623" cy="26623"/>
              </a:xfrm>
              <a:custGeom>
                <a:avLst/>
                <a:gdLst>
                  <a:gd name="connsiteX0" fmla="*/ 13610 w 26623"/>
                  <a:gd name="connsiteY0" fmla="*/ 26792 h 26623"/>
                  <a:gd name="connsiteX1" fmla="*/ 23023 w 26623"/>
                  <a:gd name="connsiteY1" fmla="*/ 22893 h 26623"/>
                  <a:gd name="connsiteX2" fmla="*/ 26922 w 26623"/>
                  <a:gd name="connsiteY2" fmla="*/ 13480 h 26623"/>
                  <a:gd name="connsiteX3" fmla="*/ 23023 w 26623"/>
                  <a:gd name="connsiteY3" fmla="*/ 4068 h 26623"/>
                  <a:gd name="connsiteX4" fmla="*/ 13610 w 26623"/>
                  <a:gd name="connsiteY4" fmla="*/ 169 h 26623"/>
                  <a:gd name="connsiteX5" fmla="*/ 4198 w 26623"/>
                  <a:gd name="connsiteY5" fmla="*/ 4068 h 26623"/>
                  <a:gd name="connsiteX6" fmla="*/ 299 w 26623"/>
                  <a:gd name="connsiteY6" fmla="*/ 13480 h 26623"/>
                  <a:gd name="connsiteX7" fmla="*/ 4198 w 26623"/>
                  <a:gd name="connsiteY7" fmla="*/ 22893 h 26623"/>
                  <a:gd name="connsiteX8" fmla="*/ 13610 w 26623"/>
                  <a:gd name="connsiteY8" fmla="*/ 267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0" y="26792"/>
                    </a:moveTo>
                    <a:cubicBezTo>
                      <a:pt x="17141" y="26792"/>
                      <a:pt x="20527" y="25389"/>
                      <a:pt x="23023" y="22893"/>
                    </a:cubicBezTo>
                    <a:cubicBezTo>
                      <a:pt x="25519" y="20397"/>
                      <a:pt x="26922" y="17011"/>
                      <a:pt x="26922" y="13480"/>
                    </a:cubicBezTo>
                    <a:cubicBezTo>
                      <a:pt x="26922" y="9950"/>
                      <a:pt x="25519" y="6564"/>
                      <a:pt x="23023" y="4068"/>
                    </a:cubicBezTo>
                    <a:cubicBezTo>
                      <a:pt x="20527" y="1571"/>
                      <a:pt x="17141" y="169"/>
                      <a:pt x="13610" y="169"/>
                    </a:cubicBezTo>
                    <a:cubicBezTo>
                      <a:pt x="10080" y="169"/>
                      <a:pt x="6694" y="1571"/>
                      <a:pt x="4198" y="4068"/>
                    </a:cubicBezTo>
                    <a:cubicBezTo>
                      <a:pt x="1701" y="6564"/>
                      <a:pt x="299" y="9950"/>
                      <a:pt x="299" y="13480"/>
                    </a:cubicBezTo>
                    <a:cubicBezTo>
                      <a:pt x="299" y="17011"/>
                      <a:pt x="1701" y="20397"/>
                      <a:pt x="4198" y="22893"/>
                    </a:cubicBezTo>
                    <a:cubicBezTo>
                      <a:pt x="6694" y="25389"/>
                      <a:pt x="10080" y="26792"/>
                      <a:pt x="13610" y="267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51" name="任意多边形: 形状 69550">
                <a:extLst>
                  <a:ext uri="{FF2B5EF4-FFF2-40B4-BE49-F238E27FC236}">
                    <a16:creationId xmlns:a16="http://schemas.microsoft.com/office/drawing/2014/main" id="{E9FE37A2-1A68-8BEA-4567-9D25A4E5F763}"/>
                  </a:ext>
                </a:extLst>
              </p:cNvPr>
              <p:cNvSpPr/>
              <p:nvPr/>
            </p:nvSpPr>
            <p:spPr>
              <a:xfrm>
                <a:off x="7688215" y="4571201"/>
                <a:ext cx="26623" cy="26623"/>
              </a:xfrm>
              <a:custGeom>
                <a:avLst/>
                <a:gdLst>
                  <a:gd name="connsiteX0" fmla="*/ 13878 w 26623"/>
                  <a:gd name="connsiteY0" fmla="*/ 27008 h 26623"/>
                  <a:gd name="connsiteX1" fmla="*/ 23291 w 26623"/>
                  <a:gd name="connsiteY1" fmla="*/ 23109 h 26623"/>
                  <a:gd name="connsiteX2" fmla="*/ 27190 w 26623"/>
                  <a:gd name="connsiteY2" fmla="*/ 13697 h 26623"/>
                  <a:gd name="connsiteX3" fmla="*/ 23291 w 26623"/>
                  <a:gd name="connsiteY3" fmla="*/ 4284 h 26623"/>
                  <a:gd name="connsiteX4" fmla="*/ 13878 w 26623"/>
                  <a:gd name="connsiteY4" fmla="*/ 385 h 26623"/>
                  <a:gd name="connsiteX5" fmla="*/ 4466 w 26623"/>
                  <a:gd name="connsiteY5" fmla="*/ 4284 h 26623"/>
                  <a:gd name="connsiteX6" fmla="*/ 567 w 26623"/>
                  <a:gd name="connsiteY6" fmla="*/ 13697 h 26623"/>
                  <a:gd name="connsiteX7" fmla="*/ 4466 w 26623"/>
                  <a:gd name="connsiteY7" fmla="*/ 23109 h 26623"/>
                  <a:gd name="connsiteX8" fmla="*/ 13878 w 26623"/>
                  <a:gd name="connsiteY8" fmla="*/ 270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8" y="27008"/>
                    </a:moveTo>
                    <a:cubicBezTo>
                      <a:pt x="17409" y="27008"/>
                      <a:pt x="20795" y="25606"/>
                      <a:pt x="23291" y="23109"/>
                    </a:cubicBezTo>
                    <a:cubicBezTo>
                      <a:pt x="25787" y="20613"/>
                      <a:pt x="27190" y="17227"/>
                      <a:pt x="27190" y="13697"/>
                    </a:cubicBezTo>
                    <a:cubicBezTo>
                      <a:pt x="27190" y="10166"/>
                      <a:pt x="25787" y="6780"/>
                      <a:pt x="23291" y="4284"/>
                    </a:cubicBezTo>
                    <a:cubicBezTo>
                      <a:pt x="20795" y="1788"/>
                      <a:pt x="17409" y="385"/>
                      <a:pt x="13878" y="385"/>
                    </a:cubicBezTo>
                    <a:cubicBezTo>
                      <a:pt x="10348" y="385"/>
                      <a:pt x="6962" y="1788"/>
                      <a:pt x="4466" y="4284"/>
                    </a:cubicBezTo>
                    <a:cubicBezTo>
                      <a:pt x="1969" y="6780"/>
                      <a:pt x="567" y="10166"/>
                      <a:pt x="567" y="13697"/>
                    </a:cubicBezTo>
                    <a:cubicBezTo>
                      <a:pt x="567" y="17227"/>
                      <a:pt x="1969" y="20613"/>
                      <a:pt x="4466" y="23109"/>
                    </a:cubicBezTo>
                    <a:cubicBezTo>
                      <a:pt x="6962" y="25606"/>
                      <a:pt x="10348" y="27008"/>
                      <a:pt x="13878" y="270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52" name="任意多边形: 形状 69551">
                <a:extLst>
                  <a:ext uri="{FF2B5EF4-FFF2-40B4-BE49-F238E27FC236}">
                    <a16:creationId xmlns:a16="http://schemas.microsoft.com/office/drawing/2014/main" id="{147263F1-9EAF-8991-6973-D8CB6845D389}"/>
                  </a:ext>
                </a:extLst>
              </p:cNvPr>
              <p:cNvSpPr/>
              <p:nvPr/>
            </p:nvSpPr>
            <p:spPr>
              <a:xfrm>
                <a:off x="6884619" y="4350363"/>
                <a:ext cx="26623" cy="26623"/>
              </a:xfrm>
              <a:custGeom>
                <a:avLst/>
                <a:gdLst>
                  <a:gd name="connsiteX0" fmla="*/ 13811 w 26623"/>
                  <a:gd name="connsiteY0" fmla="*/ 26990 h 26623"/>
                  <a:gd name="connsiteX1" fmla="*/ 23224 w 26623"/>
                  <a:gd name="connsiteY1" fmla="*/ 23091 h 26623"/>
                  <a:gd name="connsiteX2" fmla="*/ 27123 w 26623"/>
                  <a:gd name="connsiteY2" fmla="*/ 13678 h 26623"/>
                  <a:gd name="connsiteX3" fmla="*/ 23224 w 26623"/>
                  <a:gd name="connsiteY3" fmla="*/ 4265 h 26623"/>
                  <a:gd name="connsiteX4" fmla="*/ 13811 w 26623"/>
                  <a:gd name="connsiteY4" fmla="*/ 367 h 26623"/>
                  <a:gd name="connsiteX5" fmla="*/ 4398 w 26623"/>
                  <a:gd name="connsiteY5" fmla="*/ 4265 h 26623"/>
                  <a:gd name="connsiteX6" fmla="*/ 499 w 26623"/>
                  <a:gd name="connsiteY6" fmla="*/ 13678 h 26623"/>
                  <a:gd name="connsiteX7" fmla="*/ 4398 w 26623"/>
                  <a:gd name="connsiteY7" fmla="*/ 23091 h 26623"/>
                  <a:gd name="connsiteX8" fmla="*/ 13811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990"/>
                    </a:moveTo>
                    <a:cubicBezTo>
                      <a:pt x="17341" y="26990"/>
                      <a:pt x="20727" y="25587"/>
                      <a:pt x="23224" y="23091"/>
                    </a:cubicBezTo>
                    <a:cubicBezTo>
                      <a:pt x="25720" y="20595"/>
                      <a:pt x="27123" y="17208"/>
                      <a:pt x="27123" y="13678"/>
                    </a:cubicBezTo>
                    <a:cubicBezTo>
                      <a:pt x="27123" y="10148"/>
                      <a:pt x="25720" y="6762"/>
                      <a:pt x="23224" y="4265"/>
                    </a:cubicBezTo>
                    <a:cubicBezTo>
                      <a:pt x="20727" y="1769"/>
                      <a:pt x="17341" y="367"/>
                      <a:pt x="13811" y="367"/>
                    </a:cubicBezTo>
                    <a:cubicBezTo>
                      <a:pt x="10281" y="367"/>
                      <a:pt x="6895" y="1769"/>
                      <a:pt x="4398" y="4265"/>
                    </a:cubicBezTo>
                    <a:cubicBezTo>
                      <a:pt x="1902" y="6762"/>
                      <a:pt x="499" y="10148"/>
                      <a:pt x="499" y="13678"/>
                    </a:cubicBezTo>
                    <a:cubicBezTo>
                      <a:pt x="499" y="17208"/>
                      <a:pt x="1902" y="20595"/>
                      <a:pt x="4398" y="23091"/>
                    </a:cubicBezTo>
                    <a:cubicBezTo>
                      <a:pt x="6895" y="25587"/>
                      <a:pt x="10281" y="26990"/>
                      <a:pt x="13811" y="269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53" name="任意多边形: 形状 69552">
                <a:extLst>
                  <a:ext uri="{FF2B5EF4-FFF2-40B4-BE49-F238E27FC236}">
                    <a16:creationId xmlns:a16="http://schemas.microsoft.com/office/drawing/2014/main" id="{D03F317E-A65D-0EF8-1588-6BCE189ED852}"/>
                  </a:ext>
                </a:extLst>
              </p:cNvPr>
              <p:cNvSpPr/>
              <p:nvPr/>
            </p:nvSpPr>
            <p:spPr>
              <a:xfrm>
                <a:off x="4743363" y="3386811"/>
                <a:ext cx="26623" cy="26623"/>
              </a:xfrm>
              <a:custGeom>
                <a:avLst/>
                <a:gdLst>
                  <a:gd name="connsiteX0" fmla="*/ 13631 w 26623"/>
                  <a:gd name="connsiteY0" fmla="*/ 26909 h 26623"/>
                  <a:gd name="connsiteX1" fmla="*/ 23044 w 26623"/>
                  <a:gd name="connsiteY1" fmla="*/ 23010 h 26623"/>
                  <a:gd name="connsiteX2" fmla="*/ 26943 w 26623"/>
                  <a:gd name="connsiteY2" fmla="*/ 13597 h 26623"/>
                  <a:gd name="connsiteX3" fmla="*/ 23044 w 26623"/>
                  <a:gd name="connsiteY3" fmla="*/ 4184 h 26623"/>
                  <a:gd name="connsiteX4" fmla="*/ 13631 w 26623"/>
                  <a:gd name="connsiteY4" fmla="*/ 286 h 26623"/>
                  <a:gd name="connsiteX5" fmla="*/ 4218 w 26623"/>
                  <a:gd name="connsiteY5" fmla="*/ 4184 h 26623"/>
                  <a:gd name="connsiteX6" fmla="*/ 320 w 26623"/>
                  <a:gd name="connsiteY6" fmla="*/ 13597 h 26623"/>
                  <a:gd name="connsiteX7" fmla="*/ 4218 w 26623"/>
                  <a:gd name="connsiteY7" fmla="*/ 23010 h 26623"/>
                  <a:gd name="connsiteX8" fmla="*/ 13631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1" y="26909"/>
                    </a:moveTo>
                    <a:cubicBezTo>
                      <a:pt x="17161" y="26909"/>
                      <a:pt x="20548" y="25506"/>
                      <a:pt x="23044" y="23010"/>
                    </a:cubicBezTo>
                    <a:cubicBezTo>
                      <a:pt x="25540" y="20514"/>
                      <a:pt x="26943" y="17127"/>
                      <a:pt x="26943" y="13597"/>
                    </a:cubicBezTo>
                    <a:cubicBezTo>
                      <a:pt x="26943" y="10067"/>
                      <a:pt x="25540" y="6681"/>
                      <a:pt x="23044" y="4184"/>
                    </a:cubicBezTo>
                    <a:cubicBezTo>
                      <a:pt x="20548" y="1688"/>
                      <a:pt x="17161" y="286"/>
                      <a:pt x="13631" y="286"/>
                    </a:cubicBezTo>
                    <a:cubicBezTo>
                      <a:pt x="10101" y="286"/>
                      <a:pt x="6715" y="1688"/>
                      <a:pt x="4218" y="4184"/>
                    </a:cubicBezTo>
                    <a:cubicBezTo>
                      <a:pt x="1722" y="6681"/>
                      <a:pt x="320" y="10067"/>
                      <a:pt x="320" y="13597"/>
                    </a:cubicBezTo>
                    <a:cubicBezTo>
                      <a:pt x="320" y="17127"/>
                      <a:pt x="1722" y="20514"/>
                      <a:pt x="4218" y="23010"/>
                    </a:cubicBezTo>
                    <a:cubicBezTo>
                      <a:pt x="6715" y="25506"/>
                      <a:pt x="10101" y="26909"/>
                      <a:pt x="13631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54" name="任意多边形: 形状 69553">
                <a:extLst>
                  <a:ext uri="{FF2B5EF4-FFF2-40B4-BE49-F238E27FC236}">
                    <a16:creationId xmlns:a16="http://schemas.microsoft.com/office/drawing/2014/main" id="{AF01D6B5-7BFE-68CD-6A92-900F47CB7014}"/>
                  </a:ext>
                </a:extLst>
              </p:cNvPr>
              <p:cNvSpPr/>
              <p:nvPr/>
            </p:nvSpPr>
            <p:spPr>
              <a:xfrm>
                <a:off x="4346720" y="3208913"/>
                <a:ext cx="26623" cy="26623"/>
              </a:xfrm>
              <a:custGeom>
                <a:avLst/>
                <a:gdLst>
                  <a:gd name="connsiteX0" fmla="*/ 13598 w 26623"/>
                  <a:gd name="connsiteY0" fmla="*/ 26894 h 26623"/>
                  <a:gd name="connsiteX1" fmla="*/ 23011 w 26623"/>
                  <a:gd name="connsiteY1" fmla="*/ 22995 h 26623"/>
                  <a:gd name="connsiteX2" fmla="*/ 26909 w 26623"/>
                  <a:gd name="connsiteY2" fmla="*/ 13582 h 26623"/>
                  <a:gd name="connsiteX3" fmla="*/ 23011 w 26623"/>
                  <a:gd name="connsiteY3" fmla="*/ 4170 h 26623"/>
                  <a:gd name="connsiteX4" fmla="*/ 13598 w 26623"/>
                  <a:gd name="connsiteY4" fmla="*/ 271 h 26623"/>
                  <a:gd name="connsiteX5" fmla="*/ 4185 w 26623"/>
                  <a:gd name="connsiteY5" fmla="*/ 4170 h 26623"/>
                  <a:gd name="connsiteX6" fmla="*/ 286 w 26623"/>
                  <a:gd name="connsiteY6" fmla="*/ 13582 h 26623"/>
                  <a:gd name="connsiteX7" fmla="*/ 4185 w 26623"/>
                  <a:gd name="connsiteY7" fmla="*/ 22995 h 26623"/>
                  <a:gd name="connsiteX8" fmla="*/ 13598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8" y="26894"/>
                    </a:moveTo>
                    <a:cubicBezTo>
                      <a:pt x="17128" y="26894"/>
                      <a:pt x="20514" y="25491"/>
                      <a:pt x="23011" y="22995"/>
                    </a:cubicBezTo>
                    <a:cubicBezTo>
                      <a:pt x="25507" y="20499"/>
                      <a:pt x="26909" y="17113"/>
                      <a:pt x="26909" y="13582"/>
                    </a:cubicBezTo>
                    <a:cubicBezTo>
                      <a:pt x="26909" y="10052"/>
                      <a:pt x="25507" y="6666"/>
                      <a:pt x="23011" y="4170"/>
                    </a:cubicBezTo>
                    <a:cubicBezTo>
                      <a:pt x="20514" y="1673"/>
                      <a:pt x="17128" y="271"/>
                      <a:pt x="13598" y="271"/>
                    </a:cubicBezTo>
                    <a:cubicBezTo>
                      <a:pt x="10068" y="271"/>
                      <a:pt x="6681" y="1673"/>
                      <a:pt x="4185" y="4170"/>
                    </a:cubicBezTo>
                    <a:cubicBezTo>
                      <a:pt x="1689" y="6666"/>
                      <a:pt x="286" y="10052"/>
                      <a:pt x="286" y="13582"/>
                    </a:cubicBezTo>
                    <a:cubicBezTo>
                      <a:pt x="286" y="17113"/>
                      <a:pt x="1689" y="20499"/>
                      <a:pt x="4185" y="22995"/>
                    </a:cubicBezTo>
                    <a:cubicBezTo>
                      <a:pt x="6681" y="25491"/>
                      <a:pt x="10068" y="26894"/>
                      <a:pt x="13598" y="268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55" name="任意多边形: 形状 69554">
                <a:extLst>
                  <a:ext uri="{FF2B5EF4-FFF2-40B4-BE49-F238E27FC236}">
                    <a16:creationId xmlns:a16="http://schemas.microsoft.com/office/drawing/2014/main" id="{34A8F607-CD34-1F72-B88F-5BE4001AF776}"/>
                  </a:ext>
                </a:extLst>
              </p:cNvPr>
              <p:cNvSpPr/>
              <p:nvPr/>
            </p:nvSpPr>
            <p:spPr>
              <a:xfrm>
                <a:off x="4889523" y="3755287"/>
                <a:ext cx="26623" cy="26623"/>
              </a:xfrm>
              <a:custGeom>
                <a:avLst/>
                <a:gdLst>
                  <a:gd name="connsiteX0" fmla="*/ 13643 w 26623"/>
                  <a:gd name="connsiteY0" fmla="*/ 26940 h 26623"/>
                  <a:gd name="connsiteX1" fmla="*/ 23056 w 26623"/>
                  <a:gd name="connsiteY1" fmla="*/ 23041 h 26623"/>
                  <a:gd name="connsiteX2" fmla="*/ 26955 w 26623"/>
                  <a:gd name="connsiteY2" fmla="*/ 13628 h 26623"/>
                  <a:gd name="connsiteX3" fmla="*/ 23056 w 26623"/>
                  <a:gd name="connsiteY3" fmla="*/ 4215 h 26623"/>
                  <a:gd name="connsiteX4" fmla="*/ 13643 w 26623"/>
                  <a:gd name="connsiteY4" fmla="*/ 317 h 26623"/>
                  <a:gd name="connsiteX5" fmla="*/ 4231 w 26623"/>
                  <a:gd name="connsiteY5" fmla="*/ 4215 h 26623"/>
                  <a:gd name="connsiteX6" fmla="*/ 332 w 26623"/>
                  <a:gd name="connsiteY6" fmla="*/ 13628 h 26623"/>
                  <a:gd name="connsiteX7" fmla="*/ 4231 w 26623"/>
                  <a:gd name="connsiteY7" fmla="*/ 23041 h 26623"/>
                  <a:gd name="connsiteX8" fmla="*/ 13643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3" y="26940"/>
                    </a:moveTo>
                    <a:cubicBezTo>
                      <a:pt x="17174" y="26940"/>
                      <a:pt x="20560" y="25537"/>
                      <a:pt x="23056" y="23041"/>
                    </a:cubicBezTo>
                    <a:cubicBezTo>
                      <a:pt x="25552" y="20545"/>
                      <a:pt x="26955" y="17158"/>
                      <a:pt x="26955" y="13628"/>
                    </a:cubicBezTo>
                    <a:cubicBezTo>
                      <a:pt x="26955" y="10098"/>
                      <a:pt x="25552" y="6712"/>
                      <a:pt x="23056" y="4215"/>
                    </a:cubicBezTo>
                    <a:cubicBezTo>
                      <a:pt x="20560" y="1719"/>
                      <a:pt x="17174" y="317"/>
                      <a:pt x="13643" y="317"/>
                    </a:cubicBezTo>
                    <a:cubicBezTo>
                      <a:pt x="10113" y="317"/>
                      <a:pt x="6727" y="1719"/>
                      <a:pt x="4231" y="4215"/>
                    </a:cubicBezTo>
                    <a:cubicBezTo>
                      <a:pt x="1734" y="6712"/>
                      <a:pt x="332" y="10098"/>
                      <a:pt x="332" y="13628"/>
                    </a:cubicBezTo>
                    <a:cubicBezTo>
                      <a:pt x="332" y="17158"/>
                      <a:pt x="1734" y="20545"/>
                      <a:pt x="4231" y="23041"/>
                    </a:cubicBezTo>
                    <a:cubicBezTo>
                      <a:pt x="6727" y="25537"/>
                      <a:pt x="10113" y="26940"/>
                      <a:pt x="13643" y="269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56" name="任意多边形: 形状 69555">
                <a:extLst>
                  <a:ext uri="{FF2B5EF4-FFF2-40B4-BE49-F238E27FC236}">
                    <a16:creationId xmlns:a16="http://schemas.microsoft.com/office/drawing/2014/main" id="{6664BDC5-8149-D9B6-EB66-349D70CEA39C}"/>
                  </a:ext>
                </a:extLst>
              </p:cNvPr>
              <p:cNvSpPr/>
              <p:nvPr/>
            </p:nvSpPr>
            <p:spPr>
              <a:xfrm>
                <a:off x="4529557" y="3830055"/>
                <a:ext cx="26623" cy="26623"/>
              </a:xfrm>
              <a:custGeom>
                <a:avLst/>
                <a:gdLst>
                  <a:gd name="connsiteX0" fmla="*/ 13613 w 26623"/>
                  <a:gd name="connsiteY0" fmla="*/ 26946 h 26623"/>
                  <a:gd name="connsiteX1" fmla="*/ 23026 w 26623"/>
                  <a:gd name="connsiteY1" fmla="*/ 23047 h 26623"/>
                  <a:gd name="connsiteX2" fmla="*/ 26925 w 26623"/>
                  <a:gd name="connsiteY2" fmla="*/ 13634 h 26623"/>
                  <a:gd name="connsiteX3" fmla="*/ 23026 w 26623"/>
                  <a:gd name="connsiteY3" fmla="*/ 4222 h 26623"/>
                  <a:gd name="connsiteX4" fmla="*/ 13613 w 26623"/>
                  <a:gd name="connsiteY4" fmla="*/ 323 h 26623"/>
                  <a:gd name="connsiteX5" fmla="*/ 4200 w 26623"/>
                  <a:gd name="connsiteY5" fmla="*/ 4222 h 26623"/>
                  <a:gd name="connsiteX6" fmla="*/ 302 w 26623"/>
                  <a:gd name="connsiteY6" fmla="*/ 13634 h 26623"/>
                  <a:gd name="connsiteX7" fmla="*/ 4200 w 26623"/>
                  <a:gd name="connsiteY7" fmla="*/ 23047 h 26623"/>
                  <a:gd name="connsiteX8" fmla="*/ 13613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3" y="26946"/>
                    </a:moveTo>
                    <a:cubicBezTo>
                      <a:pt x="17143" y="26946"/>
                      <a:pt x="20530" y="25543"/>
                      <a:pt x="23026" y="23047"/>
                    </a:cubicBezTo>
                    <a:cubicBezTo>
                      <a:pt x="25522" y="20551"/>
                      <a:pt x="26925" y="17165"/>
                      <a:pt x="26925" y="13634"/>
                    </a:cubicBezTo>
                    <a:cubicBezTo>
                      <a:pt x="26925" y="10104"/>
                      <a:pt x="25522" y="6718"/>
                      <a:pt x="23026" y="4222"/>
                    </a:cubicBezTo>
                    <a:cubicBezTo>
                      <a:pt x="20530" y="1725"/>
                      <a:pt x="17143" y="323"/>
                      <a:pt x="13613" y="323"/>
                    </a:cubicBezTo>
                    <a:cubicBezTo>
                      <a:pt x="10083" y="323"/>
                      <a:pt x="6697" y="1725"/>
                      <a:pt x="4200" y="4222"/>
                    </a:cubicBezTo>
                    <a:cubicBezTo>
                      <a:pt x="1704" y="6718"/>
                      <a:pt x="302" y="10104"/>
                      <a:pt x="302" y="13634"/>
                    </a:cubicBezTo>
                    <a:cubicBezTo>
                      <a:pt x="302" y="17165"/>
                      <a:pt x="1704" y="20551"/>
                      <a:pt x="4200" y="23047"/>
                    </a:cubicBezTo>
                    <a:cubicBezTo>
                      <a:pt x="6697" y="25543"/>
                      <a:pt x="10083" y="26946"/>
                      <a:pt x="13613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57" name="任意多边形: 形状 69556">
                <a:extLst>
                  <a:ext uri="{FF2B5EF4-FFF2-40B4-BE49-F238E27FC236}">
                    <a16:creationId xmlns:a16="http://schemas.microsoft.com/office/drawing/2014/main" id="{C7F9A7BF-E54B-066D-3BB1-07AD9A7541C6}"/>
                  </a:ext>
                </a:extLst>
              </p:cNvPr>
              <p:cNvSpPr/>
              <p:nvPr/>
            </p:nvSpPr>
            <p:spPr>
              <a:xfrm>
                <a:off x="6782571" y="3428380"/>
                <a:ext cx="26623" cy="26623"/>
              </a:xfrm>
              <a:custGeom>
                <a:avLst/>
                <a:gdLst>
                  <a:gd name="connsiteX0" fmla="*/ 13802 w 26623"/>
                  <a:gd name="connsiteY0" fmla="*/ 26912 h 26623"/>
                  <a:gd name="connsiteX1" fmla="*/ 23215 w 26623"/>
                  <a:gd name="connsiteY1" fmla="*/ 23013 h 26623"/>
                  <a:gd name="connsiteX2" fmla="*/ 27114 w 26623"/>
                  <a:gd name="connsiteY2" fmla="*/ 13601 h 26623"/>
                  <a:gd name="connsiteX3" fmla="*/ 23215 w 26623"/>
                  <a:gd name="connsiteY3" fmla="*/ 4188 h 26623"/>
                  <a:gd name="connsiteX4" fmla="*/ 13802 w 26623"/>
                  <a:gd name="connsiteY4" fmla="*/ 289 h 26623"/>
                  <a:gd name="connsiteX5" fmla="*/ 4390 w 26623"/>
                  <a:gd name="connsiteY5" fmla="*/ 4188 h 26623"/>
                  <a:gd name="connsiteX6" fmla="*/ 491 w 26623"/>
                  <a:gd name="connsiteY6" fmla="*/ 13601 h 26623"/>
                  <a:gd name="connsiteX7" fmla="*/ 4390 w 26623"/>
                  <a:gd name="connsiteY7" fmla="*/ 23013 h 26623"/>
                  <a:gd name="connsiteX8" fmla="*/ 13802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912"/>
                    </a:moveTo>
                    <a:cubicBezTo>
                      <a:pt x="17333" y="26912"/>
                      <a:pt x="20719" y="25510"/>
                      <a:pt x="23215" y="23013"/>
                    </a:cubicBezTo>
                    <a:cubicBezTo>
                      <a:pt x="25711" y="20517"/>
                      <a:pt x="27114" y="17131"/>
                      <a:pt x="27114" y="13601"/>
                    </a:cubicBezTo>
                    <a:cubicBezTo>
                      <a:pt x="27114" y="10070"/>
                      <a:pt x="25711" y="6684"/>
                      <a:pt x="23215" y="4188"/>
                    </a:cubicBezTo>
                    <a:cubicBezTo>
                      <a:pt x="20719" y="1692"/>
                      <a:pt x="17333" y="289"/>
                      <a:pt x="13802" y="289"/>
                    </a:cubicBezTo>
                    <a:cubicBezTo>
                      <a:pt x="10272" y="289"/>
                      <a:pt x="6886" y="1692"/>
                      <a:pt x="4390" y="4188"/>
                    </a:cubicBezTo>
                    <a:cubicBezTo>
                      <a:pt x="1893" y="6684"/>
                      <a:pt x="491" y="10070"/>
                      <a:pt x="491" y="13601"/>
                    </a:cubicBezTo>
                    <a:cubicBezTo>
                      <a:pt x="491" y="17131"/>
                      <a:pt x="1893" y="20517"/>
                      <a:pt x="4390" y="23013"/>
                    </a:cubicBezTo>
                    <a:cubicBezTo>
                      <a:pt x="6886" y="25510"/>
                      <a:pt x="10272" y="26912"/>
                      <a:pt x="13802" y="269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58" name="任意多边形: 形状 69557">
                <a:extLst>
                  <a:ext uri="{FF2B5EF4-FFF2-40B4-BE49-F238E27FC236}">
                    <a16:creationId xmlns:a16="http://schemas.microsoft.com/office/drawing/2014/main" id="{7511FAF9-B9A8-01B9-0841-E37D4B31A35F}"/>
                  </a:ext>
                </a:extLst>
              </p:cNvPr>
              <p:cNvSpPr/>
              <p:nvPr/>
            </p:nvSpPr>
            <p:spPr>
              <a:xfrm>
                <a:off x="6174840" y="3515980"/>
                <a:ext cx="26623" cy="26623"/>
              </a:xfrm>
              <a:custGeom>
                <a:avLst/>
                <a:gdLst>
                  <a:gd name="connsiteX0" fmla="*/ 13751 w 26623"/>
                  <a:gd name="connsiteY0" fmla="*/ 26920 h 26623"/>
                  <a:gd name="connsiteX1" fmla="*/ 23164 w 26623"/>
                  <a:gd name="connsiteY1" fmla="*/ 23021 h 26623"/>
                  <a:gd name="connsiteX2" fmla="*/ 27063 w 26623"/>
                  <a:gd name="connsiteY2" fmla="*/ 13608 h 26623"/>
                  <a:gd name="connsiteX3" fmla="*/ 23164 w 26623"/>
                  <a:gd name="connsiteY3" fmla="*/ 4195 h 26623"/>
                  <a:gd name="connsiteX4" fmla="*/ 13751 w 26623"/>
                  <a:gd name="connsiteY4" fmla="*/ 296 h 26623"/>
                  <a:gd name="connsiteX5" fmla="*/ 4339 w 26623"/>
                  <a:gd name="connsiteY5" fmla="*/ 4195 h 26623"/>
                  <a:gd name="connsiteX6" fmla="*/ 440 w 26623"/>
                  <a:gd name="connsiteY6" fmla="*/ 13608 h 26623"/>
                  <a:gd name="connsiteX7" fmla="*/ 4339 w 26623"/>
                  <a:gd name="connsiteY7" fmla="*/ 23021 h 26623"/>
                  <a:gd name="connsiteX8" fmla="*/ 13751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920"/>
                    </a:moveTo>
                    <a:cubicBezTo>
                      <a:pt x="17282" y="26920"/>
                      <a:pt x="20668" y="25517"/>
                      <a:pt x="23164" y="23021"/>
                    </a:cubicBezTo>
                    <a:cubicBezTo>
                      <a:pt x="25660" y="20524"/>
                      <a:pt x="27063" y="17138"/>
                      <a:pt x="27063" y="13608"/>
                    </a:cubicBezTo>
                    <a:cubicBezTo>
                      <a:pt x="27063" y="10078"/>
                      <a:pt x="25660" y="6692"/>
                      <a:pt x="23164" y="4195"/>
                    </a:cubicBezTo>
                    <a:cubicBezTo>
                      <a:pt x="20668" y="1699"/>
                      <a:pt x="17282" y="296"/>
                      <a:pt x="13751" y="296"/>
                    </a:cubicBezTo>
                    <a:cubicBezTo>
                      <a:pt x="10221" y="296"/>
                      <a:pt x="6835" y="1699"/>
                      <a:pt x="4339" y="4195"/>
                    </a:cubicBezTo>
                    <a:cubicBezTo>
                      <a:pt x="1842" y="6692"/>
                      <a:pt x="440" y="10078"/>
                      <a:pt x="440" y="13608"/>
                    </a:cubicBezTo>
                    <a:cubicBezTo>
                      <a:pt x="440" y="17138"/>
                      <a:pt x="1842" y="20524"/>
                      <a:pt x="4339" y="23021"/>
                    </a:cubicBezTo>
                    <a:cubicBezTo>
                      <a:pt x="6835" y="25517"/>
                      <a:pt x="10221" y="26920"/>
                      <a:pt x="13751" y="269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59" name="任意多边形: 形状 69558">
                <a:extLst>
                  <a:ext uri="{FF2B5EF4-FFF2-40B4-BE49-F238E27FC236}">
                    <a16:creationId xmlns:a16="http://schemas.microsoft.com/office/drawing/2014/main" id="{0112D926-43C4-B0E6-5E61-1B7BA0675774}"/>
                  </a:ext>
                </a:extLst>
              </p:cNvPr>
              <p:cNvSpPr/>
              <p:nvPr/>
            </p:nvSpPr>
            <p:spPr>
              <a:xfrm>
                <a:off x="3830200" y="3596239"/>
                <a:ext cx="26623" cy="26623"/>
              </a:xfrm>
              <a:custGeom>
                <a:avLst/>
                <a:gdLst>
                  <a:gd name="connsiteX0" fmla="*/ 13554 w 26623"/>
                  <a:gd name="connsiteY0" fmla="*/ 26926 h 26623"/>
                  <a:gd name="connsiteX1" fmla="*/ 22967 w 26623"/>
                  <a:gd name="connsiteY1" fmla="*/ 23027 h 26623"/>
                  <a:gd name="connsiteX2" fmla="*/ 26866 w 26623"/>
                  <a:gd name="connsiteY2" fmla="*/ 13615 h 26623"/>
                  <a:gd name="connsiteX3" fmla="*/ 22967 w 26623"/>
                  <a:gd name="connsiteY3" fmla="*/ 4202 h 26623"/>
                  <a:gd name="connsiteX4" fmla="*/ 13554 w 26623"/>
                  <a:gd name="connsiteY4" fmla="*/ 303 h 26623"/>
                  <a:gd name="connsiteX5" fmla="*/ 4142 w 26623"/>
                  <a:gd name="connsiteY5" fmla="*/ 4202 h 26623"/>
                  <a:gd name="connsiteX6" fmla="*/ 243 w 26623"/>
                  <a:gd name="connsiteY6" fmla="*/ 13615 h 26623"/>
                  <a:gd name="connsiteX7" fmla="*/ 4142 w 26623"/>
                  <a:gd name="connsiteY7" fmla="*/ 23027 h 26623"/>
                  <a:gd name="connsiteX8" fmla="*/ 13554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54" y="26926"/>
                    </a:moveTo>
                    <a:cubicBezTo>
                      <a:pt x="17085" y="26926"/>
                      <a:pt x="20471" y="25524"/>
                      <a:pt x="22967" y="23027"/>
                    </a:cubicBezTo>
                    <a:cubicBezTo>
                      <a:pt x="25463" y="20531"/>
                      <a:pt x="26866" y="17145"/>
                      <a:pt x="26866" y="13615"/>
                    </a:cubicBezTo>
                    <a:cubicBezTo>
                      <a:pt x="26866" y="10084"/>
                      <a:pt x="25463" y="6698"/>
                      <a:pt x="22967" y="4202"/>
                    </a:cubicBezTo>
                    <a:cubicBezTo>
                      <a:pt x="20471" y="1706"/>
                      <a:pt x="17085" y="303"/>
                      <a:pt x="13554" y="303"/>
                    </a:cubicBezTo>
                    <a:cubicBezTo>
                      <a:pt x="10024" y="303"/>
                      <a:pt x="6638" y="1706"/>
                      <a:pt x="4142" y="4202"/>
                    </a:cubicBezTo>
                    <a:cubicBezTo>
                      <a:pt x="1645" y="6698"/>
                      <a:pt x="243" y="10084"/>
                      <a:pt x="243" y="13615"/>
                    </a:cubicBezTo>
                    <a:cubicBezTo>
                      <a:pt x="243" y="17145"/>
                      <a:pt x="1645" y="20531"/>
                      <a:pt x="4142" y="23027"/>
                    </a:cubicBezTo>
                    <a:cubicBezTo>
                      <a:pt x="6638" y="25524"/>
                      <a:pt x="10024" y="26926"/>
                      <a:pt x="13554" y="269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60" name="任意多边形: 形状 69559">
                <a:extLst>
                  <a:ext uri="{FF2B5EF4-FFF2-40B4-BE49-F238E27FC236}">
                    <a16:creationId xmlns:a16="http://schemas.microsoft.com/office/drawing/2014/main" id="{11C132BA-9AA0-9530-E508-7DA0F07B6C73}"/>
                  </a:ext>
                </a:extLst>
              </p:cNvPr>
              <p:cNvSpPr/>
              <p:nvPr/>
            </p:nvSpPr>
            <p:spPr>
              <a:xfrm>
                <a:off x="4211700" y="3752682"/>
                <a:ext cx="26623" cy="26623"/>
              </a:xfrm>
              <a:custGeom>
                <a:avLst/>
                <a:gdLst>
                  <a:gd name="connsiteX0" fmla="*/ 13586 w 26623"/>
                  <a:gd name="connsiteY0" fmla="*/ 26939 h 26623"/>
                  <a:gd name="connsiteX1" fmla="*/ 22999 w 26623"/>
                  <a:gd name="connsiteY1" fmla="*/ 23041 h 26623"/>
                  <a:gd name="connsiteX2" fmla="*/ 26898 w 26623"/>
                  <a:gd name="connsiteY2" fmla="*/ 13628 h 26623"/>
                  <a:gd name="connsiteX3" fmla="*/ 22999 w 26623"/>
                  <a:gd name="connsiteY3" fmla="*/ 4215 h 26623"/>
                  <a:gd name="connsiteX4" fmla="*/ 13586 w 26623"/>
                  <a:gd name="connsiteY4" fmla="*/ 316 h 26623"/>
                  <a:gd name="connsiteX5" fmla="*/ 4174 w 26623"/>
                  <a:gd name="connsiteY5" fmla="*/ 4215 h 26623"/>
                  <a:gd name="connsiteX6" fmla="*/ 275 w 26623"/>
                  <a:gd name="connsiteY6" fmla="*/ 13628 h 26623"/>
                  <a:gd name="connsiteX7" fmla="*/ 4174 w 26623"/>
                  <a:gd name="connsiteY7" fmla="*/ 23041 h 26623"/>
                  <a:gd name="connsiteX8" fmla="*/ 13586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6" y="26939"/>
                    </a:moveTo>
                    <a:cubicBezTo>
                      <a:pt x="17117" y="26939"/>
                      <a:pt x="20503" y="25537"/>
                      <a:pt x="22999" y="23041"/>
                    </a:cubicBezTo>
                    <a:cubicBezTo>
                      <a:pt x="25495" y="20544"/>
                      <a:pt x="26898" y="17158"/>
                      <a:pt x="26898" y="13628"/>
                    </a:cubicBezTo>
                    <a:cubicBezTo>
                      <a:pt x="26898" y="10098"/>
                      <a:pt x="25495" y="6711"/>
                      <a:pt x="22999" y="4215"/>
                    </a:cubicBezTo>
                    <a:cubicBezTo>
                      <a:pt x="20503" y="1719"/>
                      <a:pt x="17117" y="316"/>
                      <a:pt x="13586" y="316"/>
                    </a:cubicBezTo>
                    <a:cubicBezTo>
                      <a:pt x="10056" y="316"/>
                      <a:pt x="6670" y="1719"/>
                      <a:pt x="4174" y="4215"/>
                    </a:cubicBezTo>
                    <a:cubicBezTo>
                      <a:pt x="1677" y="6711"/>
                      <a:pt x="275" y="10098"/>
                      <a:pt x="275" y="13628"/>
                    </a:cubicBezTo>
                    <a:cubicBezTo>
                      <a:pt x="275" y="17158"/>
                      <a:pt x="1677" y="20544"/>
                      <a:pt x="4174" y="23041"/>
                    </a:cubicBezTo>
                    <a:cubicBezTo>
                      <a:pt x="6670" y="25537"/>
                      <a:pt x="10056" y="26939"/>
                      <a:pt x="13586" y="2693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61" name="任意多边形: 形状 69560">
                <a:extLst>
                  <a:ext uri="{FF2B5EF4-FFF2-40B4-BE49-F238E27FC236}">
                    <a16:creationId xmlns:a16="http://schemas.microsoft.com/office/drawing/2014/main" id="{5685B290-76C3-6FA9-CB64-F66DE8373511}"/>
                  </a:ext>
                </a:extLst>
              </p:cNvPr>
              <p:cNvSpPr/>
              <p:nvPr/>
            </p:nvSpPr>
            <p:spPr>
              <a:xfrm>
                <a:off x="6017958" y="4497415"/>
                <a:ext cx="26623" cy="26623"/>
              </a:xfrm>
              <a:custGeom>
                <a:avLst/>
                <a:gdLst>
                  <a:gd name="connsiteX0" fmla="*/ 13738 w 26623"/>
                  <a:gd name="connsiteY0" fmla="*/ 27002 h 26623"/>
                  <a:gd name="connsiteX1" fmla="*/ 23151 w 26623"/>
                  <a:gd name="connsiteY1" fmla="*/ 23103 h 26623"/>
                  <a:gd name="connsiteX2" fmla="*/ 27050 w 26623"/>
                  <a:gd name="connsiteY2" fmla="*/ 13690 h 26623"/>
                  <a:gd name="connsiteX3" fmla="*/ 23151 w 26623"/>
                  <a:gd name="connsiteY3" fmla="*/ 4278 h 26623"/>
                  <a:gd name="connsiteX4" fmla="*/ 13738 w 26623"/>
                  <a:gd name="connsiteY4" fmla="*/ 379 h 26623"/>
                  <a:gd name="connsiteX5" fmla="*/ 4325 w 26623"/>
                  <a:gd name="connsiteY5" fmla="*/ 4278 h 26623"/>
                  <a:gd name="connsiteX6" fmla="*/ 427 w 26623"/>
                  <a:gd name="connsiteY6" fmla="*/ 13690 h 26623"/>
                  <a:gd name="connsiteX7" fmla="*/ 4325 w 26623"/>
                  <a:gd name="connsiteY7" fmla="*/ 23103 h 26623"/>
                  <a:gd name="connsiteX8" fmla="*/ 13738 w 26623"/>
                  <a:gd name="connsiteY8" fmla="*/ 270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7002"/>
                    </a:moveTo>
                    <a:cubicBezTo>
                      <a:pt x="17268" y="27002"/>
                      <a:pt x="20655" y="25599"/>
                      <a:pt x="23151" y="23103"/>
                    </a:cubicBezTo>
                    <a:cubicBezTo>
                      <a:pt x="25647" y="20607"/>
                      <a:pt x="27050" y="17221"/>
                      <a:pt x="27050" y="13690"/>
                    </a:cubicBezTo>
                    <a:cubicBezTo>
                      <a:pt x="27050" y="10160"/>
                      <a:pt x="25647" y="6774"/>
                      <a:pt x="23151" y="4278"/>
                    </a:cubicBezTo>
                    <a:cubicBezTo>
                      <a:pt x="20655" y="1781"/>
                      <a:pt x="17268" y="379"/>
                      <a:pt x="13738" y="379"/>
                    </a:cubicBezTo>
                    <a:cubicBezTo>
                      <a:pt x="10208" y="379"/>
                      <a:pt x="6822" y="1781"/>
                      <a:pt x="4325" y="4278"/>
                    </a:cubicBezTo>
                    <a:cubicBezTo>
                      <a:pt x="1829" y="6774"/>
                      <a:pt x="427" y="10160"/>
                      <a:pt x="427" y="13690"/>
                    </a:cubicBezTo>
                    <a:cubicBezTo>
                      <a:pt x="427" y="17221"/>
                      <a:pt x="1829" y="20607"/>
                      <a:pt x="4325" y="23103"/>
                    </a:cubicBezTo>
                    <a:cubicBezTo>
                      <a:pt x="6822" y="25599"/>
                      <a:pt x="10208" y="27002"/>
                      <a:pt x="13738" y="2700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62" name="任意多边形: 形状 69561">
                <a:extLst>
                  <a:ext uri="{FF2B5EF4-FFF2-40B4-BE49-F238E27FC236}">
                    <a16:creationId xmlns:a16="http://schemas.microsoft.com/office/drawing/2014/main" id="{754DABF9-3120-9672-6901-A43532873DBD}"/>
                  </a:ext>
                </a:extLst>
              </p:cNvPr>
              <p:cNvSpPr/>
              <p:nvPr/>
            </p:nvSpPr>
            <p:spPr>
              <a:xfrm>
                <a:off x="7380960" y="3828038"/>
                <a:ext cx="26623" cy="26623"/>
              </a:xfrm>
              <a:custGeom>
                <a:avLst/>
                <a:gdLst>
                  <a:gd name="connsiteX0" fmla="*/ 13853 w 26623"/>
                  <a:gd name="connsiteY0" fmla="*/ 26946 h 26623"/>
                  <a:gd name="connsiteX1" fmla="*/ 23265 w 26623"/>
                  <a:gd name="connsiteY1" fmla="*/ 23047 h 26623"/>
                  <a:gd name="connsiteX2" fmla="*/ 27164 w 26623"/>
                  <a:gd name="connsiteY2" fmla="*/ 13634 h 26623"/>
                  <a:gd name="connsiteX3" fmla="*/ 23265 w 26623"/>
                  <a:gd name="connsiteY3" fmla="*/ 4222 h 26623"/>
                  <a:gd name="connsiteX4" fmla="*/ 13853 w 26623"/>
                  <a:gd name="connsiteY4" fmla="*/ 323 h 26623"/>
                  <a:gd name="connsiteX5" fmla="*/ 4440 w 26623"/>
                  <a:gd name="connsiteY5" fmla="*/ 4222 h 26623"/>
                  <a:gd name="connsiteX6" fmla="*/ 541 w 26623"/>
                  <a:gd name="connsiteY6" fmla="*/ 13634 h 26623"/>
                  <a:gd name="connsiteX7" fmla="*/ 4440 w 26623"/>
                  <a:gd name="connsiteY7" fmla="*/ 23047 h 26623"/>
                  <a:gd name="connsiteX8" fmla="*/ 13853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3" y="26946"/>
                    </a:moveTo>
                    <a:cubicBezTo>
                      <a:pt x="17383" y="26946"/>
                      <a:pt x="20769" y="25543"/>
                      <a:pt x="23265" y="23047"/>
                    </a:cubicBezTo>
                    <a:cubicBezTo>
                      <a:pt x="25762" y="20551"/>
                      <a:pt x="27164" y="17165"/>
                      <a:pt x="27164" y="13634"/>
                    </a:cubicBezTo>
                    <a:cubicBezTo>
                      <a:pt x="27164" y="10104"/>
                      <a:pt x="25762" y="6718"/>
                      <a:pt x="23265" y="4222"/>
                    </a:cubicBezTo>
                    <a:cubicBezTo>
                      <a:pt x="20769" y="1725"/>
                      <a:pt x="17383" y="323"/>
                      <a:pt x="13853" y="323"/>
                    </a:cubicBezTo>
                    <a:cubicBezTo>
                      <a:pt x="10322" y="323"/>
                      <a:pt x="6936" y="1725"/>
                      <a:pt x="4440" y="4222"/>
                    </a:cubicBezTo>
                    <a:cubicBezTo>
                      <a:pt x="1944" y="6718"/>
                      <a:pt x="541" y="10104"/>
                      <a:pt x="541" y="13634"/>
                    </a:cubicBezTo>
                    <a:cubicBezTo>
                      <a:pt x="541" y="17165"/>
                      <a:pt x="1944" y="20551"/>
                      <a:pt x="4440" y="23047"/>
                    </a:cubicBezTo>
                    <a:cubicBezTo>
                      <a:pt x="6936" y="25543"/>
                      <a:pt x="10322" y="26946"/>
                      <a:pt x="13853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63" name="任意多边形: 形状 69562">
                <a:extLst>
                  <a:ext uri="{FF2B5EF4-FFF2-40B4-BE49-F238E27FC236}">
                    <a16:creationId xmlns:a16="http://schemas.microsoft.com/office/drawing/2014/main" id="{76B467B4-C437-3A1C-E892-0F5E8430BC06}"/>
                  </a:ext>
                </a:extLst>
              </p:cNvPr>
              <p:cNvSpPr/>
              <p:nvPr/>
            </p:nvSpPr>
            <p:spPr>
              <a:xfrm>
                <a:off x="4145506" y="3324120"/>
                <a:ext cx="26623" cy="26623"/>
              </a:xfrm>
              <a:custGeom>
                <a:avLst/>
                <a:gdLst>
                  <a:gd name="connsiteX0" fmla="*/ 13581 w 26623"/>
                  <a:gd name="connsiteY0" fmla="*/ 26903 h 26623"/>
                  <a:gd name="connsiteX1" fmla="*/ 22994 w 26623"/>
                  <a:gd name="connsiteY1" fmla="*/ 23005 h 26623"/>
                  <a:gd name="connsiteX2" fmla="*/ 26892 w 26623"/>
                  <a:gd name="connsiteY2" fmla="*/ 13592 h 26623"/>
                  <a:gd name="connsiteX3" fmla="*/ 22994 w 26623"/>
                  <a:gd name="connsiteY3" fmla="*/ 4179 h 26623"/>
                  <a:gd name="connsiteX4" fmla="*/ 13581 w 26623"/>
                  <a:gd name="connsiteY4" fmla="*/ 280 h 26623"/>
                  <a:gd name="connsiteX5" fmla="*/ 4168 w 26623"/>
                  <a:gd name="connsiteY5" fmla="*/ 4179 h 26623"/>
                  <a:gd name="connsiteX6" fmla="*/ 269 w 26623"/>
                  <a:gd name="connsiteY6" fmla="*/ 13592 h 26623"/>
                  <a:gd name="connsiteX7" fmla="*/ 4168 w 26623"/>
                  <a:gd name="connsiteY7" fmla="*/ 23005 h 26623"/>
                  <a:gd name="connsiteX8" fmla="*/ 13581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1" y="26903"/>
                    </a:moveTo>
                    <a:cubicBezTo>
                      <a:pt x="17111" y="26903"/>
                      <a:pt x="20497" y="25501"/>
                      <a:pt x="22994" y="23005"/>
                    </a:cubicBezTo>
                    <a:cubicBezTo>
                      <a:pt x="25490" y="20508"/>
                      <a:pt x="26892" y="17122"/>
                      <a:pt x="26892" y="13592"/>
                    </a:cubicBezTo>
                    <a:cubicBezTo>
                      <a:pt x="26892" y="10062"/>
                      <a:pt x="25490" y="6675"/>
                      <a:pt x="22994" y="4179"/>
                    </a:cubicBezTo>
                    <a:cubicBezTo>
                      <a:pt x="20497" y="1683"/>
                      <a:pt x="17111" y="280"/>
                      <a:pt x="13581" y="280"/>
                    </a:cubicBezTo>
                    <a:cubicBezTo>
                      <a:pt x="10051" y="280"/>
                      <a:pt x="6664" y="1683"/>
                      <a:pt x="4168" y="4179"/>
                    </a:cubicBezTo>
                    <a:cubicBezTo>
                      <a:pt x="1672" y="6675"/>
                      <a:pt x="269" y="10062"/>
                      <a:pt x="269" y="13592"/>
                    </a:cubicBezTo>
                    <a:cubicBezTo>
                      <a:pt x="269" y="17122"/>
                      <a:pt x="1672" y="20508"/>
                      <a:pt x="4168" y="23005"/>
                    </a:cubicBezTo>
                    <a:cubicBezTo>
                      <a:pt x="6664" y="25501"/>
                      <a:pt x="10051" y="26903"/>
                      <a:pt x="13581" y="269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64" name="任意多边形: 形状 69563">
                <a:extLst>
                  <a:ext uri="{FF2B5EF4-FFF2-40B4-BE49-F238E27FC236}">
                    <a16:creationId xmlns:a16="http://schemas.microsoft.com/office/drawing/2014/main" id="{F6DA9608-83E1-1C07-6E59-0C1090F85D3A}"/>
                  </a:ext>
                </a:extLst>
              </p:cNvPr>
              <p:cNvSpPr/>
              <p:nvPr/>
            </p:nvSpPr>
            <p:spPr>
              <a:xfrm>
                <a:off x="4654534" y="4007279"/>
                <a:ext cx="26623" cy="26623"/>
              </a:xfrm>
              <a:custGeom>
                <a:avLst/>
                <a:gdLst>
                  <a:gd name="connsiteX0" fmla="*/ 13624 w 26623"/>
                  <a:gd name="connsiteY0" fmla="*/ 26961 h 26623"/>
                  <a:gd name="connsiteX1" fmla="*/ 23036 w 26623"/>
                  <a:gd name="connsiteY1" fmla="*/ 23062 h 26623"/>
                  <a:gd name="connsiteX2" fmla="*/ 26935 w 26623"/>
                  <a:gd name="connsiteY2" fmla="*/ 13649 h 26623"/>
                  <a:gd name="connsiteX3" fmla="*/ 23036 w 26623"/>
                  <a:gd name="connsiteY3" fmla="*/ 4237 h 26623"/>
                  <a:gd name="connsiteX4" fmla="*/ 13624 w 26623"/>
                  <a:gd name="connsiteY4" fmla="*/ 338 h 26623"/>
                  <a:gd name="connsiteX5" fmla="*/ 4211 w 26623"/>
                  <a:gd name="connsiteY5" fmla="*/ 4237 h 26623"/>
                  <a:gd name="connsiteX6" fmla="*/ 312 w 26623"/>
                  <a:gd name="connsiteY6" fmla="*/ 13649 h 26623"/>
                  <a:gd name="connsiteX7" fmla="*/ 4211 w 26623"/>
                  <a:gd name="connsiteY7" fmla="*/ 23062 h 26623"/>
                  <a:gd name="connsiteX8" fmla="*/ 13624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961"/>
                    </a:moveTo>
                    <a:cubicBezTo>
                      <a:pt x="17154" y="26961"/>
                      <a:pt x="20540" y="25558"/>
                      <a:pt x="23036" y="23062"/>
                    </a:cubicBezTo>
                    <a:cubicBezTo>
                      <a:pt x="25533" y="20566"/>
                      <a:pt x="26935" y="17180"/>
                      <a:pt x="26935" y="13649"/>
                    </a:cubicBezTo>
                    <a:cubicBezTo>
                      <a:pt x="26935" y="10119"/>
                      <a:pt x="25533" y="6733"/>
                      <a:pt x="23036" y="4237"/>
                    </a:cubicBezTo>
                    <a:cubicBezTo>
                      <a:pt x="20540" y="1740"/>
                      <a:pt x="17154" y="338"/>
                      <a:pt x="13624" y="338"/>
                    </a:cubicBezTo>
                    <a:cubicBezTo>
                      <a:pt x="10093" y="338"/>
                      <a:pt x="6707" y="1740"/>
                      <a:pt x="4211" y="4237"/>
                    </a:cubicBezTo>
                    <a:cubicBezTo>
                      <a:pt x="1715" y="6733"/>
                      <a:pt x="312" y="10119"/>
                      <a:pt x="312" y="13649"/>
                    </a:cubicBezTo>
                    <a:cubicBezTo>
                      <a:pt x="312" y="17180"/>
                      <a:pt x="1715" y="20566"/>
                      <a:pt x="4211" y="23062"/>
                    </a:cubicBezTo>
                    <a:cubicBezTo>
                      <a:pt x="6707" y="25558"/>
                      <a:pt x="10093" y="26961"/>
                      <a:pt x="13624" y="2696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65" name="任意多边形: 形状 69564">
                <a:extLst>
                  <a:ext uri="{FF2B5EF4-FFF2-40B4-BE49-F238E27FC236}">
                    <a16:creationId xmlns:a16="http://schemas.microsoft.com/office/drawing/2014/main" id="{AB5EDC0B-9F13-1298-E92C-8991DF4C1E96}"/>
                  </a:ext>
                </a:extLst>
              </p:cNvPr>
              <p:cNvSpPr/>
              <p:nvPr/>
            </p:nvSpPr>
            <p:spPr>
              <a:xfrm>
                <a:off x="7565424" y="3173956"/>
                <a:ext cx="26623" cy="26623"/>
              </a:xfrm>
              <a:custGeom>
                <a:avLst/>
                <a:gdLst>
                  <a:gd name="connsiteX0" fmla="*/ 13868 w 26623"/>
                  <a:gd name="connsiteY0" fmla="*/ 26891 h 26623"/>
                  <a:gd name="connsiteX1" fmla="*/ 23281 w 26623"/>
                  <a:gd name="connsiteY1" fmla="*/ 22992 h 26623"/>
                  <a:gd name="connsiteX2" fmla="*/ 27180 w 26623"/>
                  <a:gd name="connsiteY2" fmla="*/ 13579 h 26623"/>
                  <a:gd name="connsiteX3" fmla="*/ 23281 w 26623"/>
                  <a:gd name="connsiteY3" fmla="*/ 4167 h 26623"/>
                  <a:gd name="connsiteX4" fmla="*/ 13868 w 26623"/>
                  <a:gd name="connsiteY4" fmla="*/ 268 h 26623"/>
                  <a:gd name="connsiteX5" fmla="*/ 4455 w 26623"/>
                  <a:gd name="connsiteY5" fmla="*/ 4167 h 26623"/>
                  <a:gd name="connsiteX6" fmla="*/ 557 w 26623"/>
                  <a:gd name="connsiteY6" fmla="*/ 13579 h 26623"/>
                  <a:gd name="connsiteX7" fmla="*/ 4455 w 26623"/>
                  <a:gd name="connsiteY7" fmla="*/ 22992 h 26623"/>
                  <a:gd name="connsiteX8" fmla="*/ 13868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8" y="26891"/>
                    </a:moveTo>
                    <a:cubicBezTo>
                      <a:pt x="17398" y="26891"/>
                      <a:pt x="20785" y="25488"/>
                      <a:pt x="23281" y="22992"/>
                    </a:cubicBezTo>
                    <a:cubicBezTo>
                      <a:pt x="25777" y="20496"/>
                      <a:pt x="27180" y="17110"/>
                      <a:pt x="27180" y="13579"/>
                    </a:cubicBezTo>
                    <a:cubicBezTo>
                      <a:pt x="27180" y="10049"/>
                      <a:pt x="25777" y="6663"/>
                      <a:pt x="23281" y="4167"/>
                    </a:cubicBezTo>
                    <a:cubicBezTo>
                      <a:pt x="20785" y="1670"/>
                      <a:pt x="17398" y="268"/>
                      <a:pt x="13868" y="268"/>
                    </a:cubicBezTo>
                    <a:cubicBezTo>
                      <a:pt x="10338" y="268"/>
                      <a:pt x="6952" y="1670"/>
                      <a:pt x="4455" y="4167"/>
                    </a:cubicBezTo>
                    <a:cubicBezTo>
                      <a:pt x="1959" y="6663"/>
                      <a:pt x="557" y="10049"/>
                      <a:pt x="557" y="13579"/>
                    </a:cubicBezTo>
                    <a:cubicBezTo>
                      <a:pt x="557" y="17110"/>
                      <a:pt x="1959" y="20496"/>
                      <a:pt x="4455" y="22992"/>
                    </a:cubicBezTo>
                    <a:cubicBezTo>
                      <a:pt x="6952" y="25488"/>
                      <a:pt x="10338" y="26891"/>
                      <a:pt x="13868" y="268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66" name="任意多边形: 形状 69565">
                <a:extLst>
                  <a:ext uri="{FF2B5EF4-FFF2-40B4-BE49-F238E27FC236}">
                    <a16:creationId xmlns:a16="http://schemas.microsoft.com/office/drawing/2014/main" id="{AC915159-849D-0AFD-A001-608FB14F2EEC}"/>
                  </a:ext>
                </a:extLst>
              </p:cNvPr>
              <p:cNvSpPr/>
              <p:nvPr/>
            </p:nvSpPr>
            <p:spPr>
              <a:xfrm>
                <a:off x="5138891" y="3019820"/>
                <a:ext cx="26623" cy="26623"/>
              </a:xfrm>
              <a:custGeom>
                <a:avLst/>
                <a:gdLst>
                  <a:gd name="connsiteX0" fmla="*/ 13664 w 26623"/>
                  <a:gd name="connsiteY0" fmla="*/ 26878 h 26623"/>
                  <a:gd name="connsiteX1" fmla="*/ 23077 w 26623"/>
                  <a:gd name="connsiteY1" fmla="*/ 22979 h 26623"/>
                  <a:gd name="connsiteX2" fmla="*/ 26976 w 26623"/>
                  <a:gd name="connsiteY2" fmla="*/ 13566 h 26623"/>
                  <a:gd name="connsiteX3" fmla="*/ 23077 w 26623"/>
                  <a:gd name="connsiteY3" fmla="*/ 4154 h 26623"/>
                  <a:gd name="connsiteX4" fmla="*/ 13664 w 26623"/>
                  <a:gd name="connsiteY4" fmla="*/ 255 h 26623"/>
                  <a:gd name="connsiteX5" fmla="*/ 4252 w 26623"/>
                  <a:gd name="connsiteY5" fmla="*/ 4154 h 26623"/>
                  <a:gd name="connsiteX6" fmla="*/ 353 w 26623"/>
                  <a:gd name="connsiteY6" fmla="*/ 13566 h 26623"/>
                  <a:gd name="connsiteX7" fmla="*/ 4252 w 26623"/>
                  <a:gd name="connsiteY7" fmla="*/ 22979 h 26623"/>
                  <a:gd name="connsiteX8" fmla="*/ 13664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6878"/>
                    </a:moveTo>
                    <a:cubicBezTo>
                      <a:pt x="17195" y="26878"/>
                      <a:pt x="20581" y="25475"/>
                      <a:pt x="23077" y="22979"/>
                    </a:cubicBezTo>
                    <a:cubicBezTo>
                      <a:pt x="25573" y="20483"/>
                      <a:pt x="26976" y="17097"/>
                      <a:pt x="26976" y="13566"/>
                    </a:cubicBezTo>
                    <a:cubicBezTo>
                      <a:pt x="26976" y="10036"/>
                      <a:pt x="25573" y="6650"/>
                      <a:pt x="23077" y="4154"/>
                    </a:cubicBezTo>
                    <a:cubicBezTo>
                      <a:pt x="20581" y="1657"/>
                      <a:pt x="17195" y="255"/>
                      <a:pt x="13664" y="255"/>
                    </a:cubicBezTo>
                    <a:cubicBezTo>
                      <a:pt x="10134" y="255"/>
                      <a:pt x="6748" y="1657"/>
                      <a:pt x="4252" y="4154"/>
                    </a:cubicBezTo>
                    <a:cubicBezTo>
                      <a:pt x="1755" y="6650"/>
                      <a:pt x="353" y="10036"/>
                      <a:pt x="353" y="13566"/>
                    </a:cubicBezTo>
                    <a:cubicBezTo>
                      <a:pt x="353" y="17097"/>
                      <a:pt x="1755" y="20483"/>
                      <a:pt x="4252" y="22979"/>
                    </a:cubicBezTo>
                    <a:cubicBezTo>
                      <a:pt x="6748" y="25475"/>
                      <a:pt x="10134" y="26878"/>
                      <a:pt x="13664" y="268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67" name="任意多边形: 形状 69566">
                <a:extLst>
                  <a:ext uri="{FF2B5EF4-FFF2-40B4-BE49-F238E27FC236}">
                    <a16:creationId xmlns:a16="http://schemas.microsoft.com/office/drawing/2014/main" id="{96955C00-570D-386A-99EC-AE91E6300BEF}"/>
                  </a:ext>
                </a:extLst>
              </p:cNvPr>
              <p:cNvSpPr/>
              <p:nvPr/>
            </p:nvSpPr>
            <p:spPr>
              <a:xfrm>
                <a:off x="7467439" y="3012077"/>
                <a:ext cx="26623" cy="26623"/>
              </a:xfrm>
              <a:custGeom>
                <a:avLst/>
                <a:gdLst>
                  <a:gd name="connsiteX0" fmla="*/ 13860 w 26623"/>
                  <a:gd name="connsiteY0" fmla="*/ 26877 h 26623"/>
                  <a:gd name="connsiteX1" fmla="*/ 23273 w 26623"/>
                  <a:gd name="connsiteY1" fmla="*/ 22978 h 26623"/>
                  <a:gd name="connsiteX2" fmla="*/ 27171 w 26623"/>
                  <a:gd name="connsiteY2" fmla="*/ 13566 h 26623"/>
                  <a:gd name="connsiteX3" fmla="*/ 23273 w 26623"/>
                  <a:gd name="connsiteY3" fmla="*/ 4153 h 26623"/>
                  <a:gd name="connsiteX4" fmla="*/ 13860 w 26623"/>
                  <a:gd name="connsiteY4" fmla="*/ 254 h 26623"/>
                  <a:gd name="connsiteX5" fmla="*/ 4447 w 26623"/>
                  <a:gd name="connsiteY5" fmla="*/ 4153 h 26623"/>
                  <a:gd name="connsiteX6" fmla="*/ 548 w 26623"/>
                  <a:gd name="connsiteY6" fmla="*/ 13566 h 26623"/>
                  <a:gd name="connsiteX7" fmla="*/ 4447 w 26623"/>
                  <a:gd name="connsiteY7" fmla="*/ 22978 h 26623"/>
                  <a:gd name="connsiteX8" fmla="*/ 13860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0" y="26877"/>
                    </a:moveTo>
                    <a:cubicBezTo>
                      <a:pt x="17390" y="26877"/>
                      <a:pt x="20776" y="25475"/>
                      <a:pt x="23273" y="22978"/>
                    </a:cubicBezTo>
                    <a:cubicBezTo>
                      <a:pt x="25769" y="20482"/>
                      <a:pt x="27171" y="17096"/>
                      <a:pt x="27171" y="13566"/>
                    </a:cubicBezTo>
                    <a:cubicBezTo>
                      <a:pt x="27171" y="10035"/>
                      <a:pt x="25769" y="6649"/>
                      <a:pt x="23273" y="4153"/>
                    </a:cubicBezTo>
                    <a:cubicBezTo>
                      <a:pt x="20776" y="1657"/>
                      <a:pt x="17390" y="254"/>
                      <a:pt x="13860" y="254"/>
                    </a:cubicBezTo>
                    <a:cubicBezTo>
                      <a:pt x="10330" y="254"/>
                      <a:pt x="6943" y="1657"/>
                      <a:pt x="4447" y="4153"/>
                    </a:cubicBezTo>
                    <a:cubicBezTo>
                      <a:pt x="1951" y="6649"/>
                      <a:pt x="548" y="10035"/>
                      <a:pt x="548" y="13566"/>
                    </a:cubicBezTo>
                    <a:cubicBezTo>
                      <a:pt x="548" y="17096"/>
                      <a:pt x="1951" y="20482"/>
                      <a:pt x="4447" y="22978"/>
                    </a:cubicBezTo>
                    <a:cubicBezTo>
                      <a:pt x="6943" y="25475"/>
                      <a:pt x="10330" y="26877"/>
                      <a:pt x="13860" y="268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68" name="任意多边形: 形状 69567">
                <a:extLst>
                  <a:ext uri="{FF2B5EF4-FFF2-40B4-BE49-F238E27FC236}">
                    <a16:creationId xmlns:a16="http://schemas.microsoft.com/office/drawing/2014/main" id="{71D11CBE-9649-7A94-1A25-3F35FAA5C2AC}"/>
                  </a:ext>
                </a:extLst>
              </p:cNvPr>
              <p:cNvSpPr/>
              <p:nvPr/>
            </p:nvSpPr>
            <p:spPr>
              <a:xfrm>
                <a:off x="6140621" y="3814412"/>
                <a:ext cx="26623" cy="26623"/>
              </a:xfrm>
              <a:custGeom>
                <a:avLst/>
                <a:gdLst>
                  <a:gd name="connsiteX0" fmla="*/ 13748 w 26623"/>
                  <a:gd name="connsiteY0" fmla="*/ 26945 h 26623"/>
                  <a:gd name="connsiteX1" fmla="*/ 23161 w 26623"/>
                  <a:gd name="connsiteY1" fmla="*/ 23046 h 26623"/>
                  <a:gd name="connsiteX2" fmla="*/ 27060 w 26623"/>
                  <a:gd name="connsiteY2" fmla="*/ 13633 h 26623"/>
                  <a:gd name="connsiteX3" fmla="*/ 23161 w 26623"/>
                  <a:gd name="connsiteY3" fmla="*/ 4220 h 26623"/>
                  <a:gd name="connsiteX4" fmla="*/ 13748 w 26623"/>
                  <a:gd name="connsiteY4" fmla="*/ 321 h 26623"/>
                  <a:gd name="connsiteX5" fmla="*/ 4336 w 26623"/>
                  <a:gd name="connsiteY5" fmla="*/ 4220 h 26623"/>
                  <a:gd name="connsiteX6" fmla="*/ 437 w 26623"/>
                  <a:gd name="connsiteY6" fmla="*/ 13633 h 26623"/>
                  <a:gd name="connsiteX7" fmla="*/ 4336 w 26623"/>
                  <a:gd name="connsiteY7" fmla="*/ 23046 h 26623"/>
                  <a:gd name="connsiteX8" fmla="*/ 13748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6945"/>
                    </a:moveTo>
                    <a:cubicBezTo>
                      <a:pt x="17279" y="26945"/>
                      <a:pt x="20665" y="25542"/>
                      <a:pt x="23161" y="23046"/>
                    </a:cubicBezTo>
                    <a:cubicBezTo>
                      <a:pt x="25657" y="20550"/>
                      <a:pt x="27060" y="17163"/>
                      <a:pt x="27060" y="13633"/>
                    </a:cubicBezTo>
                    <a:cubicBezTo>
                      <a:pt x="27060" y="10103"/>
                      <a:pt x="25657" y="6717"/>
                      <a:pt x="23161" y="4220"/>
                    </a:cubicBezTo>
                    <a:cubicBezTo>
                      <a:pt x="20665" y="1724"/>
                      <a:pt x="17279" y="321"/>
                      <a:pt x="13748" y="321"/>
                    </a:cubicBezTo>
                    <a:cubicBezTo>
                      <a:pt x="10218" y="321"/>
                      <a:pt x="6832" y="1724"/>
                      <a:pt x="4336" y="4220"/>
                    </a:cubicBezTo>
                    <a:cubicBezTo>
                      <a:pt x="1839" y="6717"/>
                      <a:pt x="437" y="10103"/>
                      <a:pt x="437" y="13633"/>
                    </a:cubicBezTo>
                    <a:cubicBezTo>
                      <a:pt x="437" y="17163"/>
                      <a:pt x="1839" y="20550"/>
                      <a:pt x="4336" y="23046"/>
                    </a:cubicBezTo>
                    <a:cubicBezTo>
                      <a:pt x="6832" y="25542"/>
                      <a:pt x="10218" y="26945"/>
                      <a:pt x="13748" y="269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69" name="任意多边形: 形状 69568">
                <a:extLst>
                  <a:ext uri="{FF2B5EF4-FFF2-40B4-BE49-F238E27FC236}">
                    <a16:creationId xmlns:a16="http://schemas.microsoft.com/office/drawing/2014/main" id="{52049A5F-298C-C0FE-1427-0F359EF3DD53}"/>
                  </a:ext>
                </a:extLst>
              </p:cNvPr>
              <p:cNvSpPr/>
              <p:nvPr/>
            </p:nvSpPr>
            <p:spPr>
              <a:xfrm>
                <a:off x="7543672" y="3207401"/>
                <a:ext cx="26623" cy="26623"/>
              </a:xfrm>
              <a:custGeom>
                <a:avLst/>
                <a:gdLst>
                  <a:gd name="connsiteX0" fmla="*/ 13866 w 26623"/>
                  <a:gd name="connsiteY0" fmla="*/ 26894 h 26623"/>
                  <a:gd name="connsiteX1" fmla="*/ 23279 w 26623"/>
                  <a:gd name="connsiteY1" fmla="*/ 22995 h 26623"/>
                  <a:gd name="connsiteX2" fmla="*/ 27178 w 26623"/>
                  <a:gd name="connsiteY2" fmla="*/ 13582 h 26623"/>
                  <a:gd name="connsiteX3" fmla="*/ 23279 w 26623"/>
                  <a:gd name="connsiteY3" fmla="*/ 4169 h 26623"/>
                  <a:gd name="connsiteX4" fmla="*/ 13866 w 26623"/>
                  <a:gd name="connsiteY4" fmla="*/ 271 h 26623"/>
                  <a:gd name="connsiteX5" fmla="*/ 4454 w 26623"/>
                  <a:gd name="connsiteY5" fmla="*/ 4169 h 26623"/>
                  <a:gd name="connsiteX6" fmla="*/ 555 w 26623"/>
                  <a:gd name="connsiteY6" fmla="*/ 13582 h 26623"/>
                  <a:gd name="connsiteX7" fmla="*/ 4454 w 26623"/>
                  <a:gd name="connsiteY7" fmla="*/ 22995 h 26623"/>
                  <a:gd name="connsiteX8" fmla="*/ 13866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6" y="26894"/>
                    </a:moveTo>
                    <a:cubicBezTo>
                      <a:pt x="17397" y="26894"/>
                      <a:pt x="20783" y="25491"/>
                      <a:pt x="23279" y="22995"/>
                    </a:cubicBezTo>
                    <a:cubicBezTo>
                      <a:pt x="25775" y="20499"/>
                      <a:pt x="27178" y="17112"/>
                      <a:pt x="27178" y="13582"/>
                    </a:cubicBezTo>
                    <a:cubicBezTo>
                      <a:pt x="27178" y="10052"/>
                      <a:pt x="25775" y="6666"/>
                      <a:pt x="23279" y="4169"/>
                    </a:cubicBezTo>
                    <a:cubicBezTo>
                      <a:pt x="20783" y="1673"/>
                      <a:pt x="17397" y="271"/>
                      <a:pt x="13866" y="271"/>
                    </a:cubicBezTo>
                    <a:cubicBezTo>
                      <a:pt x="10336" y="271"/>
                      <a:pt x="6950" y="1673"/>
                      <a:pt x="4454" y="4169"/>
                    </a:cubicBezTo>
                    <a:cubicBezTo>
                      <a:pt x="1957" y="6666"/>
                      <a:pt x="555" y="10052"/>
                      <a:pt x="555" y="13582"/>
                    </a:cubicBezTo>
                    <a:cubicBezTo>
                      <a:pt x="555" y="17112"/>
                      <a:pt x="1957" y="20499"/>
                      <a:pt x="4454" y="22995"/>
                    </a:cubicBezTo>
                    <a:cubicBezTo>
                      <a:pt x="6950" y="25491"/>
                      <a:pt x="10336" y="26894"/>
                      <a:pt x="13866" y="268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70" name="任意多边形: 形状 69569">
                <a:extLst>
                  <a:ext uri="{FF2B5EF4-FFF2-40B4-BE49-F238E27FC236}">
                    <a16:creationId xmlns:a16="http://schemas.microsoft.com/office/drawing/2014/main" id="{96E2E02B-FE9F-DCA1-8B54-876DF1AF6259}"/>
                  </a:ext>
                </a:extLst>
              </p:cNvPr>
              <p:cNvSpPr/>
              <p:nvPr/>
            </p:nvSpPr>
            <p:spPr>
              <a:xfrm>
                <a:off x="4455762" y="4209348"/>
                <a:ext cx="26623" cy="26623"/>
              </a:xfrm>
              <a:custGeom>
                <a:avLst/>
                <a:gdLst>
                  <a:gd name="connsiteX0" fmla="*/ 13607 w 26623"/>
                  <a:gd name="connsiteY0" fmla="*/ 26978 h 26623"/>
                  <a:gd name="connsiteX1" fmla="*/ 23020 w 26623"/>
                  <a:gd name="connsiteY1" fmla="*/ 23079 h 26623"/>
                  <a:gd name="connsiteX2" fmla="*/ 26919 w 26623"/>
                  <a:gd name="connsiteY2" fmla="*/ 13666 h 26623"/>
                  <a:gd name="connsiteX3" fmla="*/ 23020 w 26623"/>
                  <a:gd name="connsiteY3" fmla="*/ 4254 h 26623"/>
                  <a:gd name="connsiteX4" fmla="*/ 13607 w 26623"/>
                  <a:gd name="connsiteY4" fmla="*/ 355 h 26623"/>
                  <a:gd name="connsiteX5" fmla="*/ 4194 w 26623"/>
                  <a:gd name="connsiteY5" fmla="*/ 4254 h 26623"/>
                  <a:gd name="connsiteX6" fmla="*/ 295 w 26623"/>
                  <a:gd name="connsiteY6" fmla="*/ 13666 h 26623"/>
                  <a:gd name="connsiteX7" fmla="*/ 4194 w 26623"/>
                  <a:gd name="connsiteY7" fmla="*/ 23079 h 26623"/>
                  <a:gd name="connsiteX8" fmla="*/ 13607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7" y="26978"/>
                    </a:moveTo>
                    <a:cubicBezTo>
                      <a:pt x="17137" y="26978"/>
                      <a:pt x="20523" y="25575"/>
                      <a:pt x="23020" y="23079"/>
                    </a:cubicBezTo>
                    <a:cubicBezTo>
                      <a:pt x="25516" y="20583"/>
                      <a:pt x="26919" y="17197"/>
                      <a:pt x="26919" y="13666"/>
                    </a:cubicBezTo>
                    <a:cubicBezTo>
                      <a:pt x="26919" y="10136"/>
                      <a:pt x="25516" y="6750"/>
                      <a:pt x="23020" y="4254"/>
                    </a:cubicBezTo>
                    <a:cubicBezTo>
                      <a:pt x="20523" y="1757"/>
                      <a:pt x="17137" y="355"/>
                      <a:pt x="13607" y="355"/>
                    </a:cubicBezTo>
                    <a:cubicBezTo>
                      <a:pt x="10077" y="355"/>
                      <a:pt x="6691" y="1757"/>
                      <a:pt x="4194" y="4254"/>
                    </a:cubicBezTo>
                    <a:cubicBezTo>
                      <a:pt x="1698" y="6750"/>
                      <a:pt x="295" y="10136"/>
                      <a:pt x="295" y="13666"/>
                    </a:cubicBezTo>
                    <a:cubicBezTo>
                      <a:pt x="295" y="17197"/>
                      <a:pt x="1698" y="20583"/>
                      <a:pt x="4194" y="23079"/>
                    </a:cubicBezTo>
                    <a:cubicBezTo>
                      <a:pt x="6691" y="25575"/>
                      <a:pt x="10077" y="26978"/>
                      <a:pt x="13607" y="269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71" name="任意多边形: 形状 69570">
                <a:extLst>
                  <a:ext uri="{FF2B5EF4-FFF2-40B4-BE49-F238E27FC236}">
                    <a16:creationId xmlns:a16="http://schemas.microsoft.com/office/drawing/2014/main" id="{114A4500-44D1-04E4-A110-C7E1B6AA5D02}"/>
                  </a:ext>
                </a:extLst>
              </p:cNvPr>
              <p:cNvSpPr/>
              <p:nvPr/>
            </p:nvSpPr>
            <p:spPr>
              <a:xfrm>
                <a:off x="4304392" y="3416665"/>
                <a:ext cx="26623" cy="26623"/>
              </a:xfrm>
              <a:custGeom>
                <a:avLst/>
                <a:gdLst>
                  <a:gd name="connsiteX0" fmla="*/ 13594 w 26623"/>
                  <a:gd name="connsiteY0" fmla="*/ 26911 h 26623"/>
                  <a:gd name="connsiteX1" fmla="*/ 23007 w 26623"/>
                  <a:gd name="connsiteY1" fmla="*/ 23012 h 26623"/>
                  <a:gd name="connsiteX2" fmla="*/ 26906 w 26623"/>
                  <a:gd name="connsiteY2" fmla="*/ 13600 h 26623"/>
                  <a:gd name="connsiteX3" fmla="*/ 23007 w 26623"/>
                  <a:gd name="connsiteY3" fmla="*/ 4187 h 26623"/>
                  <a:gd name="connsiteX4" fmla="*/ 13594 w 26623"/>
                  <a:gd name="connsiteY4" fmla="*/ 288 h 26623"/>
                  <a:gd name="connsiteX5" fmla="*/ 4182 w 26623"/>
                  <a:gd name="connsiteY5" fmla="*/ 4187 h 26623"/>
                  <a:gd name="connsiteX6" fmla="*/ 283 w 26623"/>
                  <a:gd name="connsiteY6" fmla="*/ 13600 h 26623"/>
                  <a:gd name="connsiteX7" fmla="*/ 4182 w 26623"/>
                  <a:gd name="connsiteY7" fmla="*/ 23012 h 26623"/>
                  <a:gd name="connsiteX8" fmla="*/ 13594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4" y="26911"/>
                    </a:moveTo>
                    <a:cubicBezTo>
                      <a:pt x="17125" y="26911"/>
                      <a:pt x="20511" y="25509"/>
                      <a:pt x="23007" y="23012"/>
                    </a:cubicBezTo>
                    <a:cubicBezTo>
                      <a:pt x="25503" y="20516"/>
                      <a:pt x="26906" y="17130"/>
                      <a:pt x="26906" y="13600"/>
                    </a:cubicBezTo>
                    <a:cubicBezTo>
                      <a:pt x="26906" y="10069"/>
                      <a:pt x="25503" y="6683"/>
                      <a:pt x="23007" y="4187"/>
                    </a:cubicBezTo>
                    <a:cubicBezTo>
                      <a:pt x="20511" y="1691"/>
                      <a:pt x="17125" y="288"/>
                      <a:pt x="13594" y="288"/>
                    </a:cubicBezTo>
                    <a:cubicBezTo>
                      <a:pt x="10064" y="288"/>
                      <a:pt x="6678" y="1691"/>
                      <a:pt x="4182" y="4187"/>
                    </a:cubicBezTo>
                    <a:cubicBezTo>
                      <a:pt x="1685" y="6683"/>
                      <a:pt x="283" y="10069"/>
                      <a:pt x="283" y="13600"/>
                    </a:cubicBezTo>
                    <a:cubicBezTo>
                      <a:pt x="283" y="17130"/>
                      <a:pt x="1685" y="20516"/>
                      <a:pt x="4182" y="23012"/>
                    </a:cubicBezTo>
                    <a:cubicBezTo>
                      <a:pt x="6678" y="25509"/>
                      <a:pt x="10064" y="26911"/>
                      <a:pt x="13594" y="269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72" name="任意多边形: 形状 69571">
                <a:extLst>
                  <a:ext uri="{FF2B5EF4-FFF2-40B4-BE49-F238E27FC236}">
                    <a16:creationId xmlns:a16="http://schemas.microsoft.com/office/drawing/2014/main" id="{CFAE0C90-BCDE-25BE-DF74-A748076815E8}"/>
                  </a:ext>
                </a:extLst>
              </p:cNvPr>
              <p:cNvSpPr/>
              <p:nvPr/>
            </p:nvSpPr>
            <p:spPr>
              <a:xfrm>
                <a:off x="7094893" y="4332230"/>
                <a:ext cx="26623" cy="26623"/>
              </a:xfrm>
              <a:custGeom>
                <a:avLst/>
                <a:gdLst>
                  <a:gd name="connsiteX0" fmla="*/ 13829 w 26623"/>
                  <a:gd name="connsiteY0" fmla="*/ 26988 h 26623"/>
                  <a:gd name="connsiteX1" fmla="*/ 23241 w 26623"/>
                  <a:gd name="connsiteY1" fmla="*/ 23089 h 26623"/>
                  <a:gd name="connsiteX2" fmla="*/ 27140 w 26623"/>
                  <a:gd name="connsiteY2" fmla="*/ 13677 h 26623"/>
                  <a:gd name="connsiteX3" fmla="*/ 23241 w 26623"/>
                  <a:gd name="connsiteY3" fmla="*/ 4264 h 26623"/>
                  <a:gd name="connsiteX4" fmla="*/ 13829 w 26623"/>
                  <a:gd name="connsiteY4" fmla="*/ 365 h 26623"/>
                  <a:gd name="connsiteX5" fmla="*/ 4416 w 26623"/>
                  <a:gd name="connsiteY5" fmla="*/ 4264 h 26623"/>
                  <a:gd name="connsiteX6" fmla="*/ 517 w 26623"/>
                  <a:gd name="connsiteY6" fmla="*/ 13677 h 26623"/>
                  <a:gd name="connsiteX7" fmla="*/ 4416 w 26623"/>
                  <a:gd name="connsiteY7" fmla="*/ 23089 h 26623"/>
                  <a:gd name="connsiteX8" fmla="*/ 13829 w 26623"/>
                  <a:gd name="connsiteY8" fmla="*/ 269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988"/>
                    </a:moveTo>
                    <a:cubicBezTo>
                      <a:pt x="17359" y="26988"/>
                      <a:pt x="20745" y="25586"/>
                      <a:pt x="23241" y="23089"/>
                    </a:cubicBezTo>
                    <a:cubicBezTo>
                      <a:pt x="25738" y="20593"/>
                      <a:pt x="27140" y="17207"/>
                      <a:pt x="27140" y="13677"/>
                    </a:cubicBezTo>
                    <a:cubicBezTo>
                      <a:pt x="27140" y="10146"/>
                      <a:pt x="25738" y="6760"/>
                      <a:pt x="23241" y="4264"/>
                    </a:cubicBezTo>
                    <a:cubicBezTo>
                      <a:pt x="20745" y="1768"/>
                      <a:pt x="17359" y="365"/>
                      <a:pt x="13829" y="365"/>
                    </a:cubicBezTo>
                    <a:cubicBezTo>
                      <a:pt x="10298" y="365"/>
                      <a:pt x="6912" y="1768"/>
                      <a:pt x="4416" y="4264"/>
                    </a:cubicBezTo>
                    <a:cubicBezTo>
                      <a:pt x="1920" y="6760"/>
                      <a:pt x="517" y="10146"/>
                      <a:pt x="517" y="13677"/>
                    </a:cubicBezTo>
                    <a:cubicBezTo>
                      <a:pt x="517" y="17207"/>
                      <a:pt x="1920" y="20593"/>
                      <a:pt x="4416" y="23089"/>
                    </a:cubicBezTo>
                    <a:cubicBezTo>
                      <a:pt x="6912" y="25586"/>
                      <a:pt x="10298" y="26988"/>
                      <a:pt x="13829" y="269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73" name="任意多边形: 形状 69572">
                <a:extLst>
                  <a:ext uri="{FF2B5EF4-FFF2-40B4-BE49-F238E27FC236}">
                    <a16:creationId xmlns:a16="http://schemas.microsoft.com/office/drawing/2014/main" id="{5A0A7FEA-32FD-AB8A-75D8-57D94EBAC727}"/>
                  </a:ext>
                </a:extLst>
              </p:cNvPr>
              <p:cNvSpPr/>
              <p:nvPr/>
            </p:nvSpPr>
            <p:spPr>
              <a:xfrm>
                <a:off x="5036974" y="3611934"/>
                <a:ext cx="26623" cy="26623"/>
              </a:xfrm>
              <a:custGeom>
                <a:avLst/>
                <a:gdLst>
                  <a:gd name="connsiteX0" fmla="*/ 13656 w 26623"/>
                  <a:gd name="connsiteY0" fmla="*/ 26928 h 26623"/>
                  <a:gd name="connsiteX1" fmla="*/ 23068 w 26623"/>
                  <a:gd name="connsiteY1" fmla="*/ 23029 h 26623"/>
                  <a:gd name="connsiteX2" fmla="*/ 26967 w 26623"/>
                  <a:gd name="connsiteY2" fmla="*/ 13616 h 26623"/>
                  <a:gd name="connsiteX3" fmla="*/ 23068 w 26623"/>
                  <a:gd name="connsiteY3" fmla="*/ 4203 h 26623"/>
                  <a:gd name="connsiteX4" fmla="*/ 13656 w 26623"/>
                  <a:gd name="connsiteY4" fmla="*/ 304 h 26623"/>
                  <a:gd name="connsiteX5" fmla="*/ 4243 w 26623"/>
                  <a:gd name="connsiteY5" fmla="*/ 4203 h 26623"/>
                  <a:gd name="connsiteX6" fmla="*/ 344 w 26623"/>
                  <a:gd name="connsiteY6" fmla="*/ 13616 h 26623"/>
                  <a:gd name="connsiteX7" fmla="*/ 4243 w 26623"/>
                  <a:gd name="connsiteY7" fmla="*/ 23029 h 26623"/>
                  <a:gd name="connsiteX8" fmla="*/ 13656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6" y="26928"/>
                    </a:moveTo>
                    <a:cubicBezTo>
                      <a:pt x="17186" y="26928"/>
                      <a:pt x="20572" y="25525"/>
                      <a:pt x="23068" y="23029"/>
                    </a:cubicBezTo>
                    <a:cubicBezTo>
                      <a:pt x="25565" y="20533"/>
                      <a:pt x="26967" y="17146"/>
                      <a:pt x="26967" y="13616"/>
                    </a:cubicBezTo>
                    <a:cubicBezTo>
                      <a:pt x="26967" y="10086"/>
                      <a:pt x="25565" y="6700"/>
                      <a:pt x="23068" y="4203"/>
                    </a:cubicBezTo>
                    <a:cubicBezTo>
                      <a:pt x="20572" y="1707"/>
                      <a:pt x="17186" y="304"/>
                      <a:pt x="13656" y="304"/>
                    </a:cubicBezTo>
                    <a:cubicBezTo>
                      <a:pt x="10125" y="304"/>
                      <a:pt x="6739" y="1707"/>
                      <a:pt x="4243" y="4203"/>
                    </a:cubicBezTo>
                    <a:cubicBezTo>
                      <a:pt x="1747" y="6700"/>
                      <a:pt x="344" y="10086"/>
                      <a:pt x="344" y="13616"/>
                    </a:cubicBezTo>
                    <a:cubicBezTo>
                      <a:pt x="344" y="17146"/>
                      <a:pt x="1747" y="20533"/>
                      <a:pt x="4243" y="23029"/>
                    </a:cubicBezTo>
                    <a:cubicBezTo>
                      <a:pt x="6739" y="25525"/>
                      <a:pt x="10125" y="26928"/>
                      <a:pt x="13656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74" name="任意多边形: 形状 69573">
                <a:extLst>
                  <a:ext uri="{FF2B5EF4-FFF2-40B4-BE49-F238E27FC236}">
                    <a16:creationId xmlns:a16="http://schemas.microsoft.com/office/drawing/2014/main" id="{7C6FFEB3-F5B0-C5F9-A793-B4D7012B822C}"/>
                  </a:ext>
                </a:extLst>
              </p:cNvPr>
              <p:cNvSpPr/>
              <p:nvPr/>
            </p:nvSpPr>
            <p:spPr>
              <a:xfrm>
                <a:off x="6788004" y="4363815"/>
                <a:ext cx="26623" cy="26623"/>
              </a:xfrm>
              <a:custGeom>
                <a:avLst/>
                <a:gdLst>
                  <a:gd name="connsiteX0" fmla="*/ 13803 w 26623"/>
                  <a:gd name="connsiteY0" fmla="*/ 26991 h 26623"/>
                  <a:gd name="connsiteX1" fmla="*/ 23216 w 26623"/>
                  <a:gd name="connsiteY1" fmla="*/ 23092 h 26623"/>
                  <a:gd name="connsiteX2" fmla="*/ 27114 w 26623"/>
                  <a:gd name="connsiteY2" fmla="*/ 13679 h 26623"/>
                  <a:gd name="connsiteX3" fmla="*/ 23216 w 26623"/>
                  <a:gd name="connsiteY3" fmla="*/ 4267 h 26623"/>
                  <a:gd name="connsiteX4" fmla="*/ 13803 w 26623"/>
                  <a:gd name="connsiteY4" fmla="*/ 368 h 26623"/>
                  <a:gd name="connsiteX5" fmla="*/ 4390 w 26623"/>
                  <a:gd name="connsiteY5" fmla="*/ 4267 h 26623"/>
                  <a:gd name="connsiteX6" fmla="*/ 491 w 26623"/>
                  <a:gd name="connsiteY6" fmla="*/ 13679 h 26623"/>
                  <a:gd name="connsiteX7" fmla="*/ 4390 w 26623"/>
                  <a:gd name="connsiteY7" fmla="*/ 23092 h 26623"/>
                  <a:gd name="connsiteX8" fmla="*/ 13803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991"/>
                    </a:moveTo>
                    <a:cubicBezTo>
                      <a:pt x="17333" y="26991"/>
                      <a:pt x="20719" y="25588"/>
                      <a:pt x="23216" y="23092"/>
                    </a:cubicBezTo>
                    <a:cubicBezTo>
                      <a:pt x="25712" y="20596"/>
                      <a:pt x="27114" y="17210"/>
                      <a:pt x="27114" y="13679"/>
                    </a:cubicBezTo>
                    <a:cubicBezTo>
                      <a:pt x="27114" y="10149"/>
                      <a:pt x="25712" y="6763"/>
                      <a:pt x="23216" y="4267"/>
                    </a:cubicBezTo>
                    <a:cubicBezTo>
                      <a:pt x="20719" y="1770"/>
                      <a:pt x="17333" y="368"/>
                      <a:pt x="13803" y="368"/>
                    </a:cubicBezTo>
                    <a:cubicBezTo>
                      <a:pt x="10273" y="368"/>
                      <a:pt x="6886" y="1770"/>
                      <a:pt x="4390" y="4267"/>
                    </a:cubicBezTo>
                    <a:cubicBezTo>
                      <a:pt x="1894" y="6763"/>
                      <a:pt x="491" y="10149"/>
                      <a:pt x="491" y="13679"/>
                    </a:cubicBezTo>
                    <a:cubicBezTo>
                      <a:pt x="491" y="17210"/>
                      <a:pt x="1894" y="20596"/>
                      <a:pt x="4390" y="23092"/>
                    </a:cubicBezTo>
                    <a:cubicBezTo>
                      <a:pt x="6886" y="25588"/>
                      <a:pt x="10273" y="26991"/>
                      <a:pt x="13803" y="269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75" name="任意多边形: 形状 69574">
                <a:extLst>
                  <a:ext uri="{FF2B5EF4-FFF2-40B4-BE49-F238E27FC236}">
                    <a16:creationId xmlns:a16="http://schemas.microsoft.com/office/drawing/2014/main" id="{4B73D7C9-DB44-F5E6-889A-EC3F5EC91CDE}"/>
                  </a:ext>
                </a:extLst>
              </p:cNvPr>
              <p:cNvSpPr/>
              <p:nvPr/>
            </p:nvSpPr>
            <p:spPr>
              <a:xfrm>
                <a:off x="4760763" y="4097065"/>
                <a:ext cx="26623" cy="26623"/>
              </a:xfrm>
              <a:custGeom>
                <a:avLst/>
                <a:gdLst>
                  <a:gd name="connsiteX0" fmla="*/ 13633 w 26623"/>
                  <a:gd name="connsiteY0" fmla="*/ 26968 h 26623"/>
                  <a:gd name="connsiteX1" fmla="*/ 23045 w 26623"/>
                  <a:gd name="connsiteY1" fmla="*/ 23070 h 26623"/>
                  <a:gd name="connsiteX2" fmla="*/ 26944 w 26623"/>
                  <a:gd name="connsiteY2" fmla="*/ 13657 h 26623"/>
                  <a:gd name="connsiteX3" fmla="*/ 23045 w 26623"/>
                  <a:gd name="connsiteY3" fmla="*/ 4244 h 26623"/>
                  <a:gd name="connsiteX4" fmla="*/ 13633 w 26623"/>
                  <a:gd name="connsiteY4" fmla="*/ 345 h 26623"/>
                  <a:gd name="connsiteX5" fmla="*/ 4220 w 26623"/>
                  <a:gd name="connsiteY5" fmla="*/ 4244 h 26623"/>
                  <a:gd name="connsiteX6" fmla="*/ 321 w 26623"/>
                  <a:gd name="connsiteY6" fmla="*/ 13657 h 26623"/>
                  <a:gd name="connsiteX7" fmla="*/ 4220 w 26623"/>
                  <a:gd name="connsiteY7" fmla="*/ 23070 h 26623"/>
                  <a:gd name="connsiteX8" fmla="*/ 13633 w 26623"/>
                  <a:gd name="connsiteY8" fmla="*/ 269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3" y="26968"/>
                    </a:moveTo>
                    <a:cubicBezTo>
                      <a:pt x="17163" y="26968"/>
                      <a:pt x="20549" y="25566"/>
                      <a:pt x="23045" y="23070"/>
                    </a:cubicBezTo>
                    <a:cubicBezTo>
                      <a:pt x="25542" y="20573"/>
                      <a:pt x="26944" y="17187"/>
                      <a:pt x="26944" y="13657"/>
                    </a:cubicBezTo>
                    <a:cubicBezTo>
                      <a:pt x="26944" y="10127"/>
                      <a:pt x="25542" y="6740"/>
                      <a:pt x="23045" y="4244"/>
                    </a:cubicBezTo>
                    <a:cubicBezTo>
                      <a:pt x="20549" y="1748"/>
                      <a:pt x="17163" y="345"/>
                      <a:pt x="13633" y="345"/>
                    </a:cubicBezTo>
                    <a:cubicBezTo>
                      <a:pt x="10102" y="345"/>
                      <a:pt x="6716" y="1748"/>
                      <a:pt x="4220" y="4244"/>
                    </a:cubicBezTo>
                    <a:cubicBezTo>
                      <a:pt x="1724" y="6740"/>
                      <a:pt x="321" y="10127"/>
                      <a:pt x="321" y="13657"/>
                    </a:cubicBezTo>
                    <a:cubicBezTo>
                      <a:pt x="321" y="17187"/>
                      <a:pt x="1724" y="20573"/>
                      <a:pt x="4220" y="23070"/>
                    </a:cubicBezTo>
                    <a:cubicBezTo>
                      <a:pt x="6716" y="25566"/>
                      <a:pt x="10102" y="26968"/>
                      <a:pt x="13633" y="269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76" name="任意多边形: 形状 69575">
                <a:extLst>
                  <a:ext uri="{FF2B5EF4-FFF2-40B4-BE49-F238E27FC236}">
                    <a16:creationId xmlns:a16="http://schemas.microsoft.com/office/drawing/2014/main" id="{9009735A-B3E7-401A-209D-DB3B72C6BC1D}"/>
                  </a:ext>
                </a:extLst>
              </p:cNvPr>
              <p:cNvSpPr/>
              <p:nvPr/>
            </p:nvSpPr>
            <p:spPr>
              <a:xfrm>
                <a:off x="6864213" y="4417743"/>
                <a:ext cx="26623" cy="26623"/>
              </a:xfrm>
              <a:custGeom>
                <a:avLst/>
                <a:gdLst>
                  <a:gd name="connsiteX0" fmla="*/ 13809 w 26623"/>
                  <a:gd name="connsiteY0" fmla="*/ 26995 h 26623"/>
                  <a:gd name="connsiteX1" fmla="*/ 23222 w 26623"/>
                  <a:gd name="connsiteY1" fmla="*/ 23096 h 26623"/>
                  <a:gd name="connsiteX2" fmla="*/ 27121 w 26623"/>
                  <a:gd name="connsiteY2" fmla="*/ 13684 h 26623"/>
                  <a:gd name="connsiteX3" fmla="*/ 23222 w 26623"/>
                  <a:gd name="connsiteY3" fmla="*/ 4271 h 26623"/>
                  <a:gd name="connsiteX4" fmla="*/ 13809 w 26623"/>
                  <a:gd name="connsiteY4" fmla="*/ 372 h 26623"/>
                  <a:gd name="connsiteX5" fmla="*/ 4397 w 26623"/>
                  <a:gd name="connsiteY5" fmla="*/ 4271 h 26623"/>
                  <a:gd name="connsiteX6" fmla="*/ 498 w 26623"/>
                  <a:gd name="connsiteY6" fmla="*/ 13684 h 26623"/>
                  <a:gd name="connsiteX7" fmla="*/ 4397 w 26623"/>
                  <a:gd name="connsiteY7" fmla="*/ 23096 h 26623"/>
                  <a:gd name="connsiteX8" fmla="*/ 13809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95"/>
                    </a:moveTo>
                    <a:cubicBezTo>
                      <a:pt x="17340" y="26995"/>
                      <a:pt x="20726" y="25593"/>
                      <a:pt x="23222" y="23096"/>
                    </a:cubicBezTo>
                    <a:cubicBezTo>
                      <a:pt x="25718" y="20600"/>
                      <a:pt x="27121" y="17214"/>
                      <a:pt x="27121" y="13684"/>
                    </a:cubicBezTo>
                    <a:cubicBezTo>
                      <a:pt x="27121" y="10153"/>
                      <a:pt x="25718" y="6767"/>
                      <a:pt x="23222" y="4271"/>
                    </a:cubicBezTo>
                    <a:cubicBezTo>
                      <a:pt x="20726" y="1775"/>
                      <a:pt x="17340" y="372"/>
                      <a:pt x="13809" y="372"/>
                    </a:cubicBezTo>
                    <a:cubicBezTo>
                      <a:pt x="10279" y="372"/>
                      <a:pt x="6893" y="1775"/>
                      <a:pt x="4397" y="4271"/>
                    </a:cubicBezTo>
                    <a:cubicBezTo>
                      <a:pt x="1900" y="6767"/>
                      <a:pt x="498" y="10153"/>
                      <a:pt x="498" y="13684"/>
                    </a:cubicBezTo>
                    <a:cubicBezTo>
                      <a:pt x="498" y="17214"/>
                      <a:pt x="1900" y="20600"/>
                      <a:pt x="4397" y="23096"/>
                    </a:cubicBezTo>
                    <a:cubicBezTo>
                      <a:pt x="6893" y="25593"/>
                      <a:pt x="10279" y="26995"/>
                      <a:pt x="13809" y="269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77" name="任意多边形: 形状 69576">
                <a:extLst>
                  <a:ext uri="{FF2B5EF4-FFF2-40B4-BE49-F238E27FC236}">
                    <a16:creationId xmlns:a16="http://schemas.microsoft.com/office/drawing/2014/main" id="{F6DF31B3-E543-F610-39AA-75D73E12BF9F}"/>
                  </a:ext>
                </a:extLst>
              </p:cNvPr>
              <p:cNvSpPr/>
              <p:nvPr/>
            </p:nvSpPr>
            <p:spPr>
              <a:xfrm>
                <a:off x="4192844" y="3321471"/>
                <a:ext cx="26623" cy="26623"/>
              </a:xfrm>
              <a:custGeom>
                <a:avLst/>
                <a:gdLst>
                  <a:gd name="connsiteX0" fmla="*/ 13585 w 26623"/>
                  <a:gd name="connsiteY0" fmla="*/ 26903 h 26623"/>
                  <a:gd name="connsiteX1" fmla="*/ 22998 w 26623"/>
                  <a:gd name="connsiteY1" fmla="*/ 23004 h 26623"/>
                  <a:gd name="connsiteX2" fmla="*/ 26896 w 26623"/>
                  <a:gd name="connsiteY2" fmla="*/ 13592 h 26623"/>
                  <a:gd name="connsiteX3" fmla="*/ 22998 w 26623"/>
                  <a:gd name="connsiteY3" fmla="*/ 4179 h 26623"/>
                  <a:gd name="connsiteX4" fmla="*/ 13585 w 26623"/>
                  <a:gd name="connsiteY4" fmla="*/ 280 h 26623"/>
                  <a:gd name="connsiteX5" fmla="*/ 4172 w 26623"/>
                  <a:gd name="connsiteY5" fmla="*/ 4179 h 26623"/>
                  <a:gd name="connsiteX6" fmla="*/ 273 w 26623"/>
                  <a:gd name="connsiteY6" fmla="*/ 13592 h 26623"/>
                  <a:gd name="connsiteX7" fmla="*/ 4172 w 26623"/>
                  <a:gd name="connsiteY7" fmla="*/ 23004 h 26623"/>
                  <a:gd name="connsiteX8" fmla="*/ 13585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5" y="26903"/>
                    </a:moveTo>
                    <a:cubicBezTo>
                      <a:pt x="17115" y="26903"/>
                      <a:pt x="20501" y="25501"/>
                      <a:pt x="22998" y="23004"/>
                    </a:cubicBezTo>
                    <a:cubicBezTo>
                      <a:pt x="25494" y="20508"/>
                      <a:pt x="26896" y="17122"/>
                      <a:pt x="26896" y="13592"/>
                    </a:cubicBezTo>
                    <a:cubicBezTo>
                      <a:pt x="26896" y="10061"/>
                      <a:pt x="25494" y="6675"/>
                      <a:pt x="22998" y="4179"/>
                    </a:cubicBezTo>
                    <a:cubicBezTo>
                      <a:pt x="20501" y="1683"/>
                      <a:pt x="17115" y="280"/>
                      <a:pt x="13585" y="280"/>
                    </a:cubicBezTo>
                    <a:cubicBezTo>
                      <a:pt x="10055" y="280"/>
                      <a:pt x="6668" y="1683"/>
                      <a:pt x="4172" y="4179"/>
                    </a:cubicBezTo>
                    <a:cubicBezTo>
                      <a:pt x="1676" y="6675"/>
                      <a:pt x="273" y="10061"/>
                      <a:pt x="273" y="13592"/>
                    </a:cubicBezTo>
                    <a:cubicBezTo>
                      <a:pt x="273" y="17122"/>
                      <a:pt x="1676" y="20508"/>
                      <a:pt x="4172" y="23004"/>
                    </a:cubicBezTo>
                    <a:cubicBezTo>
                      <a:pt x="6668" y="25501"/>
                      <a:pt x="10055" y="26903"/>
                      <a:pt x="13585" y="269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78" name="任意多边形: 形状 69577">
                <a:extLst>
                  <a:ext uri="{FF2B5EF4-FFF2-40B4-BE49-F238E27FC236}">
                    <a16:creationId xmlns:a16="http://schemas.microsoft.com/office/drawing/2014/main" id="{57A520BD-04EA-5311-10B3-2AAC4D3BB758}"/>
                  </a:ext>
                </a:extLst>
              </p:cNvPr>
              <p:cNvSpPr/>
              <p:nvPr/>
            </p:nvSpPr>
            <p:spPr>
              <a:xfrm>
                <a:off x="4078106" y="3768510"/>
                <a:ext cx="26623" cy="26623"/>
              </a:xfrm>
              <a:custGeom>
                <a:avLst/>
                <a:gdLst>
                  <a:gd name="connsiteX0" fmla="*/ 13575 w 26623"/>
                  <a:gd name="connsiteY0" fmla="*/ 26941 h 26623"/>
                  <a:gd name="connsiteX1" fmla="*/ 22988 w 26623"/>
                  <a:gd name="connsiteY1" fmla="*/ 23042 h 26623"/>
                  <a:gd name="connsiteX2" fmla="*/ 26887 w 26623"/>
                  <a:gd name="connsiteY2" fmla="*/ 13629 h 26623"/>
                  <a:gd name="connsiteX3" fmla="*/ 22988 w 26623"/>
                  <a:gd name="connsiteY3" fmla="*/ 4217 h 26623"/>
                  <a:gd name="connsiteX4" fmla="*/ 13575 w 26623"/>
                  <a:gd name="connsiteY4" fmla="*/ 318 h 26623"/>
                  <a:gd name="connsiteX5" fmla="*/ 4163 w 26623"/>
                  <a:gd name="connsiteY5" fmla="*/ 4217 h 26623"/>
                  <a:gd name="connsiteX6" fmla="*/ 264 w 26623"/>
                  <a:gd name="connsiteY6" fmla="*/ 13629 h 26623"/>
                  <a:gd name="connsiteX7" fmla="*/ 4163 w 26623"/>
                  <a:gd name="connsiteY7" fmla="*/ 23042 h 26623"/>
                  <a:gd name="connsiteX8" fmla="*/ 13575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5" y="26941"/>
                    </a:moveTo>
                    <a:cubicBezTo>
                      <a:pt x="17106" y="26941"/>
                      <a:pt x="20492" y="25538"/>
                      <a:pt x="22988" y="23042"/>
                    </a:cubicBezTo>
                    <a:cubicBezTo>
                      <a:pt x="25484" y="20546"/>
                      <a:pt x="26887" y="17160"/>
                      <a:pt x="26887" y="13629"/>
                    </a:cubicBezTo>
                    <a:cubicBezTo>
                      <a:pt x="26887" y="10099"/>
                      <a:pt x="25484" y="6713"/>
                      <a:pt x="22988" y="4217"/>
                    </a:cubicBezTo>
                    <a:cubicBezTo>
                      <a:pt x="20492" y="1720"/>
                      <a:pt x="17106" y="318"/>
                      <a:pt x="13575" y="318"/>
                    </a:cubicBezTo>
                    <a:cubicBezTo>
                      <a:pt x="10045" y="318"/>
                      <a:pt x="6659" y="1720"/>
                      <a:pt x="4163" y="4217"/>
                    </a:cubicBezTo>
                    <a:cubicBezTo>
                      <a:pt x="1666" y="6713"/>
                      <a:pt x="264" y="10099"/>
                      <a:pt x="264" y="13629"/>
                    </a:cubicBezTo>
                    <a:cubicBezTo>
                      <a:pt x="264" y="17160"/>
                      <a:pt x="1666" y="20546"/>
                      <a:pt x="4163" y="23042"/>
                    </a:cubicBezTo>
                    <a:cubicBezTo>
                      <a:pt x="6659" y="25538"/>
                      <a:pt x="10045" y="26941"/>
                      <a:pt x="13575" y="269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79" name="任意多边形: 形状 69578">
                <a:extLst>
                  <a:ext uri="{FF2B5EF4-FFF2-40B4-BE49-F238E27FC236}">
                    <a16:creationId xmlns:a16="http://schemas.microsoft.com/office/drawing/2014/main" id="{7AF6F68F-ED70-3780-E93D-9BBC93CF5452}"/>
                  </a:ext>
                </a:extLst>
              </p:cNvPr>
              <p:cNvSpPr/>
              <p:nvPr/>
            </p:nvSpPr>
            <p:spPr>
              <a:xfrm>
                <a:off x="7156544" y="3135250"/>
                <a:ext cx="26623" cy="26623"/>
              </a:xfrm>
              <a:custGeom>
                <a:avLst/>
                <a:gdLst>
                  <a:gd name="connsiteX0" fmla="*/ 13834 w 26623"/>
                  <a:gd name="connsiteY0" fmla="*/ 26888 h 26623"/>
                  <a:gd name="connsiteX1" fmla="*/ 23246 w 26623"/>
                  <a:gd name="connsiteY1" fmla="*/ 22989 h 26623"/>
                  <a:gd name="connsiteX2" fmla="*/ 27145 w 26623"/>
                  <a:gd name="connsiteY2" fmla="*/ 13576 h 26623"/>
                  <a:gd name="connsiteX3" fmla="*/ 23246 w 26623"/>
                  <a:gd name="connsiteY3" fmla="*/ 4163 h 26623"/>
                  <a:gd name="connsiteX4" fmla="*/ 13834 w 26623"/>
                  <a:gd name="connsiteY4" fmla="*/ 264 h 26623"/>
                  <a:gd name="connsiteX5" fmla="*/ 4421 w 26623"/>
                  <a:gd name="connsiteY5" fmla="*/ 4163 h 26623"/>
                  <a:gd name="connsiteX6" fmla="*/ 522 w 26623"/>
                  <a:gd name="connsiteY6" fmla="*/ 13576 h 26623"/>
                  <a:gd name="connsiteX7" fmla="*/ 4421 w 26623"/>
                  <a:gd name="connsiteY7" fmla="*/ 22989 h 26623"/>
                  <a:gd name="connsiteX8" fmla="*/ 13834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4" y="26888"/>
                    </a:moveTo>
                    <a:cubicBezTo>
                      <a:pt x="17364" y="26888"/>
                      <a:pt x="20750" y="25485"/>
                      <a:pt x="23246" y="22989"/>
                    </a:cubicBezTo>
                    <a:cubicBezTo>
                      <a:pt x="25743" y="20492"/>
                      <a:pt x="27145" y="17106"/>
                      <a:pt x="27145" y="13576"/>
                    </a:cubicBezTo>
                    <a:cubicBezTo>
                      <a:pt x="27145" y="10046"/>
                      <a:pt x="25743" y="6660"/>
                      <a:pt x="23246" y="4163"/>
                    </a:cubicBezTo>
                    <a:cubicBezTo>
                      <a:pt x="20750" y="1667"/>
                      <a:pt x="17364" y="264"/>
                      <a:pt x="13834" y="264"/>
                    </a:cubicBezTo>
                    <a:cubicBezTo>
                      <a:pt x="10304" y="264"/>
                      <a:pt x="6917" y="1667"/>
                      <a:pt x="4421" y="4163"/>
                    </a:cubicBezTo>
                    <a:cubicBezTo>
                      <a:pt x="1925" y="6660"/>
                      <a:pt x="522" y="10046"/>
                      <a:pt x="522" y="13576"/>
                    </a:cubicBezTo>
                    <a:cubicBezTo>
                      <a:pt x="522" y="17106"/>
                      <a:pt x="1925" y="20492"/>
                      <a:pt x="4421" y="22989"/>
                    </a:cubicBezTo>
                    <a:cubicBezTo>
                      <a:pt x="6917" y="25485"/>
                      <a:pt x="10304" y="26888"/>
                      <a:pt x="13834" y="268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80" name="任意多边形: 形状 69579">
                <a:extLst>
                  <a:ext uri="{FF2B5EF4-FFF2-40B4-BE49-F238E27FC236}">
                    <a16:creationId xmlns:a16="http://schemas.microsoft.com/office/drawing/2014/main" id="{66C42761-E60C-FD6A-043B-B41CFCE9B80F}"/>
                  </a:ext>
                </a:extLst>
              </p:cNvPr>
              <p:cNvSpPr/>
              <p:nvPr/>
            </p:nvSpPr>
            <p:spPr>
              <a:xfrm>
                <a:off x="5210575" y="2990665"/>
                <a:ext cx="26623" cy="26623"/>
              </a:xfrm>
              <a:custGeom>
                <a:avLst/>
                <a:gdLst>
                  <a:gd name="connsiteX0" fmla="*/ 13670 w 26623"/>
                  <a:gd name="connsiteY0" fmla="*/ 26875 h 26623"/>
                  <a:gd name="connsiteX1" fmla="*/ 23083 w 26623"/>
                  <a:gd name="connsiteY1" fmla="*/ 22977 h 26623"/>
                  <a:gd name="connsiteX2" fmla="*/ 26982 w 26623"/>
                  <a:gd name="connsiteY2" fmla="*/ 13564 h 26623"/>
                  <a:gd name="connsiteX3" fmla="*/ 23083 w 26623"/>
                  <a:gd name="connsiteY3" fmla="*/ 4151 h 26623"/>
                  <a:gd name="connsiteX4" fmla="*/ 13670 w 26623"/>
                  <a:gd name="connsiteY4" fmla="*/ 252 h 26623"/>
                  <a:gd name="connsiteX5" fmla="*/ 4258 w 26623"/>
                  <a:gd name="connsiteY5" fmla="*/ 4151 h 26623"/>
                  <a:gd name="connsiteX6" fmla="*/ 359 w 26623"/>
                  <a:gd name="connsiteY6" fmla="*/ 13564 h 26623"/>
                  <a:gd name="connsiteX7" fmla="*/ 4258 w 26623"/>
                  <a:gd name="connsiteY7" fmla="*/ 22977 h 26623"/>
                  <a:gd name="connsiteX8" fmla="*/ 13670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6875"/>
                    </a:moveTo>
                    <a:cubicBezTo>
                      <a:pt x="17201" y="26875"/>
                      <a:pt x="20587" y="25473"/>
                      <a:pt x="23083" y="22977"/>
                    </a:cubicBezTo>
                    <a:cubicBezTo>
                      <a:pt x="25579" y="20480"/>
                      <a:pt x="26982" y="17094"/>
                      <a:pt x="26982" y="13564"/>
                    </a:cubicBezTo>
                    <a:cubicBezTo>
                      <a:pt x="26982" y="10034"/>
                      <a:pt x="25579" y="6647"/>
                      <a:pt x="23083" y="4151"/>
                    </a:cubicBezTo>
                    <a:cubicBezTo>
                      <a:pt x="20587" y="1655"/>
                      <a:pt x="17201" y="252"/>
                      <a:pt x="13670" y="252"/>
                    </a:cubicBezTo>
                    <a:cubicBezTo>
                      <a:pt x="10140" y="252"/>
                      <a:pt x="6754" y="1655"/>
                      <a:pt x="4258" y="4151"/>
                    </a:cubicBezTo>
                    <a:cubicBezTo>
                      <a:pt x="1761" y="6647"/>
                      <a:pt x="359" y="10034"/>
                      <a:pt x="359" y="13564"/>
                    </a:cubicBezTo>
                    <a:cubicBezTo>
                      <a:pt x="359" y="17094"/>
                      <a:pt x="1761" y="20480"/>
                      <a:pt x="4258" y="22977"/>
                    </a:cubicBezTo>
                    <a:cubicBezTo>
                      <a:pt x="6754" y="25473"/>
                      <a:pt x="10140" y="26875"/>
                      <a:pt x="13670" y="268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81" name="任意多边形: 形状 69580">
                <a:extLst>
                  <a:ext uri="{FF2B5EF4-FFF2-40B4-BE49-F238E27FC236}">
                    <a16:creationId xmlns:a16="http://schemas.microsoft.com/office/drawing/2014/main" id="{5F8911CE-A733-D4A8-999A-3EC2BB1CD73B}"/>
                  </a:ext>
                </a:extLst>
              </p:cNvPr>
              <p:cNvSpPr/>
              <p:nvPr/>
            </p:nvSpPr>
            <p:spPr>
              <a:xfrm>
                <a:off x="5467972" y="3877791"/>
                <a:ext cx="26623" cy="26623"/>
              </a:xfrm>
              <a:custGeom>
                <a:avLst/>
                <a:gdLst>
                  <a:gd name="connsiteX0" fmla="*/ 13692 w 26623"/>
                  <a:gd name="connsiteY0" fmla="*/ 26950 h 26623"/>
                  <a:gd name="connsiteX1" fmla="*/ 23105 w 26623"/>
                  <a:gd name="connsiteY1" fmla="*/ 23051 h 26623"/>
                  <a:gd name="connsiteX2" fmla="*/ 27004 w 26623"/>
                  <a:gd name="connsiteY2" fmla="*/ 13638 h 26623"/>
                  <a:gd name="connsiteX3" fmla="*/ 23105 w 26623"/>
                  <a:gd name="connsiteY3" fmla="*/ 4226 h 26623"/>
                  <a:gd name="connsiteX4" fmla="*/ 13692 w 26623"/>
                  <a:gd name="connsiteY4" fmla="*/ 327 h 26623"/>
                  <a:gd name="connsiteX5" fmla="*/ 4279 w 26623"/>
                  <a:gd name="connsiteY5" fmla="*/ 4226 h 26623"/>
                  <a:gd name="connsiteX6" fmla="*/ 380 w 26623"/>
                  <a:gd name="connsiteY6" fmla="*/ 13638 h 26623"/>
                  <a:gd name="connsiteX7" fmla="*/ 4279 w 26623"/>
                  <a:gd name="connsiteY7" fmla="*/ 23051 h 26623"/>
                  <a:gd name="connsiteX8" fmla="*/ 13692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2" y="26950"/>
                    </a:moveTo>
                    <a:cubicBezTo>
                      <a:pt x="17222" y="26950"/>
                      <a:pt x="20608" y="25547"/>
                      <a:pt x="23105" y="23051"/>
                    </a:cubicBezTo>
                    <a:cubicBezTo>
                      <a:pt x="25601" y="20555"/>
                      <a:pt x="27004" y="17169"/>
                      <a:pt x="27004" y="13638"/>
                    </a:cubicBezTo>
                    <a:cubicBezTo>
                      <a:pt x="27004" y="10108"/>
                      <a:pt x="25601" y="6722"/>
                      <a:pt x="23105" y="4226"/>
                    </a:cubicBezTo>
                    <a:cubicBezTo>
                      <a:pt x="20608" y="1729"/>
                      <a:pt x="17222" y="327"/>
                      <a:pt x="13692" y="327"/>
                    </a:cubicBezTo>
                    <a:cubicBezTo>
                      <a:pt x="10162" y="327"/>
                      <a:pt x="6776" y="1729"/>
                      <a:pt x="4279" y="4226"/>
                    </a:cubicBezTo>
                    <a:cubicBezTo>
                      <a:pt x="1783" y="6722"/>
                      <a:pt x="380" y="10108"/>
                      <a:pt x="380" y="13638"/>
                    </a:cubicBezTo>
                    <a:cubicBezTo>
                      <a:pt x="380" y="17169"/>
                      <a:pt x="1783" y="20555"/>
                      <a:pt x="4279" y="23051"/>
                    </a:cubicBezTo>
                    <a:cubicBezTo>
                      <a:pt x="6776" y="25547"/>
                      <a:pt x="10162" y="26950"/>
                      <a:pt x="13692" y="269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82" name="任意多边形: 形状 69581">
                <a:extLst>
                  <a:ext uri="{FF2B5EF4-FFF2-40B4-BE49-F238E27FC236}">
                    <a16:creationId xmlns:a16="http://schemas.microsoft.com/office/drawing/2014/main" id="{95172F67-988D-DA06-305C-DECA700DDE03}"/>
                  </a:ext>
                </a:extLst>
              </p:cNvPr>
              <p:cNvSpPr/>
              <p:nvPr/>
            </p:nvSpPr>
            <p:spPr>
              <a:xfrm>
                <a:off x="6078534" y="3767245"/>
                <a:ext cx="26623" cy="26623"/>
              </a:xfrm>
              <a:custGeom>
                <a:avLst/>
                <a:gdLst>
                  <a:gd name="connsiteX0" fmla="*/ 13743 w 26623"/>
                  <a:gd name="connsiteY0" fmla="*/ 26941 h 26623"/>
                  <a:gd name="connsiteX1" fmla="*/ 23156 w 26623"/>
                  <a:gd name="connsiteY1" fmla="*/ 23042 h 26623"/>
                  <a:gd name="connsiteX2" fmla="*/ 27055 w 26623"/>
                  <a:gd name="connsiteY2" fmla="*/ 13629 h 26623"/>
                  <a:gd name="connsiteX3" fmla="*/ 23156 w 26623"/>
                  <a:gd name="connsiteY3" fmla="*/ 4216 h 26623"/>
                  <a:gd name="connsiteX4" fmla="*/ 13743 w 26623"/>
                  <a:gd name="connsiteY4" fmla="*/ 318 h 26623"/>
                  <a:gd name="connsiteX5" fmla="*/ 4331 w 26623"/>
                  <a:gd name="connsiteY5" fmla="*/ 4216 h 26623"/>
                  <a:gd name="connsiteX6" fmla="*/ 432 w 26623"/>
                  <a:gd name="connsiteY6" fmla="*/ 13629 h 26623"/>
                  <a:gd name="connsiteX7" fmla="*/ 4331 w 26623"/>
                  <a:gd name="connsiteY7" fmla="*/ 23042 h 26623"/>
                  <a:gd name="connsiteX8" fmla="*/ 13743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3" y="26941"/>
                    </a:moveTo>
                    <a:cubicBezTo>
                      <a:pt x="17274" y="26941"/>
                      <a:pt x="20660" y="25538"/>
                      <a:pt x="23156" y="23042"/>
                    </a:cubicBezTo>
                    <a:cubicBezTo>
                      <a:pt x="25652" y="20546"/>
                      <a:pt x="27055" y="17159"/>
                      <a:pt x="27055" y="13629"/>
                    </a:cubicBezTo>
                    <a:cubicBezTo>
                      <a:pt x="27055" y="10099"/>
                      <a:pt x="25652" y="6713"/>
                      <a:pt x="23156" y="4216"/>
                    </a:cubicBezTo>
                    <a:cubicBezTo>
                      <a:pt x="20660" y="1720"/>
                      <a:pt x="17274" y="318"/>
                      <a:pt x="13743" y="318"/>
                    </a:cubicBezTo>
                    <a:cubicBezTo>
                      <a:pt x="10213" y="318"/>
                      <a:pt x="6827" y="1720"/>
                      <a:pt x="4331" y="4216"/>
                    </a:cubicBezTo>
                    <a:cubicBezTo>
                      <a:pt x="1834" y="6713"/>
                      <a:pt x="432" y="10099"/>
                      <a:pt x="432" y="13629"/>
                    </a:cubicBezTo>
                    <a:cubicBezTo>
                      <a:pt x="432" y="17159"/>
                      <a:pt x="1834" y="20546"/>
                      <a:pt x="4331" y="23042"/>
                    </a:cubicBezTo>
                    <a:cubicBezTo>
                      <a:pt x="6827" y="25538"/>
                      <a:pt x="10213" y="26941"/>
                      <a:pt x="13743" y="269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83" name="任意多边形: 形状 69582">
                <a:extLst>
                  <a:ext uri="{FF2B5EF4-FFF2-40B4-BE49-F238E27FC236}">
                    <a16:creationId xmlns:a16="http://schemas.microsoft.com/office/drawing/2014/main" id="{21A95AD4-3D5E-2F34-0C3E-AE053EB83C3D}"/>
                  </a:ext>
                </a:extLst>
              </p:cNvPr>
              <p:cNvSpPr/>
              <p:nvPr/>
            </p:nvSpPr>
            <p:spPr>
              <a:xfrm>
                <a:off x="4256050" y="4194244"/>
                <a:ext cx="26623" cy="26623"/>
              </a:xfrm>
              <a:custGeom>
                <a:avLst/>
                <a:gdLst>
                  <a:gd name="connsiteX0" fmla="*/ 13590 w 26623"/>
                  <a:gd name="connsiteY0" fmla="*/ 26977 h 26623"/>
                  <a:gd name="connsiteX1" fmla="*/ 23003 w 26623"/>
                  <a:gd name="connsiteY1" fmla="*/ 23078 h 26623"/>
                  <a:gd name="connsiteX2" fmla="*/ 26902 w 26623"/>
                  <a:gd name="connsiteY2" fmla="*/ 13665 h 26623"/>
                  <a:gd name="connsiteX3" fmla="*/ 23003 w 26623"/>
                  <a:gd name="connsiteY3" fmla="*/ 4252 h 26623"/>
                  <a:gd name="connsiteX4" fmla="*/ 13590 w 26623"/>
                  <a:gd name="connsiteY4" fmla="*/ 353 h 26623"/>
                  <a:gd name="connsiteX5" fmla="*/ 4177 w 26623"/>
                  <a:gd name="connsiteY5" fmla="*/ 4252 h 26623"/>
                  <a:gd name="connsiteX6" fmla="*/ 279 w 26623"/>
                  <a:gd name="connsiteY6" fmla="*/ 13665 h 26623"/>
                  <a:gd name="connsiteX7" fmla="*/ 4177 w 26623"/>
                  <a:gd name="connsiteY7" fmla="*/ 23078 h 26623"/>
                  <a:gd name="connsiteX8" fmla="*/ 13590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0" y="26977"/>
                    </a:moveTo>
                    <a:cubicBezTo>
                      <a:pt x="17120" y="26977"/>
                      <a:pt x="20507" y="25574"/>
                      <a:pt x="23003" y="23078"/>
                    </a:cubicBezTo>
                    <a:cubicBezTo>
                      <a:pt x="25499" y="20581"/>
                      <a:pt x="26902" y="17195"/>
                      <a:pt x="26902" y="13665"/>
                    </a:cubicBezTo>
                    <a:cubicBezTo>
                      <a:pt x="26902" y="10135"/>
                      <a:pt x="25499" y="6749"/>
                      <a:pt x="23003" y="4252"/>
                    </a:cubicBezTo>
                    <a:cubicBezTo>
                      <a:pt x="20507" y="1756"/>
                      <a:pt x="17120" y="353"/>
                      <a:pt x="13590" y="353"/>
                    </a:cubicBezTo>
                    <a:cubicBezTo>
                      <a:pt x="10060" y="353"/>
                      <a:pt x="6674" y="1756"/>
                      <a:pt x="4177" y="4252"/>
                    </a:cubicBezTo>
                    <a:cubicBezTo>
                      <a:pt x="1681" y="6749"/>
                      <a:pt x="279" y="10135"/>
                      <a:pt x="279" y="13665"/>
                    </a:cubicBezTo>
                    <a:cubicBezTo>
                      <a:pt x="279" y="17195"/>
                      <a:pt x="1681" y="20581"/>
                      <a:pt x="4177" y="23078"/>
                    </a:cubicBezTo>
                    <a:cubicBezTo>
                      <a:pt x="6674" y="25574"/>
                      <a:pt x="10060" y="26977"/>
                      <a:pt x="13590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84" name="任意多边形: 形状 69583">
                <a:extLst>
                  <a:ext uri="{FF2B5EF4-FFF2-40B4-BE49-F238E27FC236}">
                    <a16:creationId xmlns:a16="http://schemas.microsoft.com/office/drawing/2014/main" id="{76F29473-7F04-1E26-D416-AA7EF5A23889}"/>
                  </a:ext>
                </a:extLst>
              </p:cNvPr>
              <p:cNvSpPr/>
              <p:nvPr/>
            </p:nvSpPr>
            <p:spPr>
              <a:xfrm>
                <a:off x="7049059" y="3128206"/>
                <a:ext cx="26623" cy="26623"/>
              </a:xfrm>
              <a:custGeom>
                <a:avLst/>
                <a:gdLst>
                  <a:gd name="connsiteX0" fmla="*/ 13825 w 26623"/>
                  <a:gd name="connsiteY0" fmla="*/ 26887 h 26623"/>
                  <a:gd name="connsiteX1" fmla="*/ 23237 w 26623"/>
                  <a:gd name="connsiteY1" fmla="*/ 22988 h 26623"/>
                  <a:gd name="connsiteX2" fmla="*/ 27136 w 26623"/>
                  <a:gd name="connsiteY2" fmla="*/ 13575 h 26623"/>
                  <a:gd name="connsiteX3" fmla="*/ 23237 w 26623"/>
                  <a:gd name="connsiteY3" fmla="*/ 4163 h 26623"/>
                  <a:gd name="connsiteX4" fmla="*/ 13825 w 26623"/>
                  <a:gd name="connsiteY4" fmla="*/ 264 h 26623"/>
                  <a:gd name="connsiteX5" fmla="*/ 4412 w 26623"/>
                  <a:gd name="connsiteY5" fmla="*/ 4163 h 26623"/>
                  <a:gd name="connsiteX6" fmla="*/ 513 w 26623"/>
                  <a:gd name="connsiteY6" fmla="*/ 13575 h 26623"/>
                  <a:gd name="connsiteX7" fmla="*/ 4412 w 26623"/>
                  <a:gd name="connsiteY7" fmla="*/ 22988 h 26623"/>
                  <a:gd name="connsiteX8" fmla="*/ 13825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887"/>
                    </a:moveTo>
                    <a:cubicBezTo>
                      <a:pt x="17355" y="26887"/>
                      <a:pt x="20741" y="25484"/>
                      <a:pt x="23237" y="22988"/>
                    </a:cubicBezTo>
                    <a:cubicBezTo>
                      <a:pt x="25734" y="20492"/>
                      <a:pt x="27136" y="17106"/>
                      <a:pt x="27136" y="13575"/>
                    </a:cubicBezTo>
                    <a:cubicBezTo>
                      <a:pt x="27136" y="10045"/>
                      <a:pt x="25734" y="6659"/>
                      <a:pt x="23237" y="4163"/>
                    </a:cubicBezTo>
                    <a:cubicBezTo>
                      <a:pt x="20741" y="1666"/>
                      <a:pt x="17355" y="264"/>
                      <a:pt x="13825" y="264"/>
                    </a:cubicBezTo>
                    <a:cubicBezTo>
                      <a:pt x="10294" y="264"/>
                      <a:pt x="6908" y="1666"/>
                      <a:pt x="4412" y="4163"/>
                    </a:cubicBezTo>
                    <a:cubicBezTo>
                      <a:pt x="1916" y="6659"/>
                      <a:pt x="513" y="10045"/>
                      <a:pt x="513" y="13575"/>
                    </a:cubicBezTo>
                    <a:cubicBezTo>
                      <a:pt x="513" y="17106"/>
                      <a:pt x="1916" y="20492"/>
                      <a:pt x="4412" y="22988"/>
                    </a:cubicBezTo>
                    <a:cubicBezTo>
                      <a:pt x="6908" y="25484"/>
                      <a:pt x="10294" y="26887"/>
                      <a:pt x="13825" y="2688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85" name="任意多边形: 形状 69584">
                <a:extLst>
                  <a:ext uri="{FF2B5EF4-FFF2-40B4-BE49-F238E27FC236}">
                    <a16:creationId xmlns:a16="http://schemas.microsoft.com/office/drawing/2014/main" id="{471214B0-4D80-0E9E-9F30-812A94869295}"/>
                  </a:ext>
                </a:extLst>
              </p:cNvPr>
              <p:cNvSpPr/>
              <p:nvPr/>
            </p:nvSpPr>
            <p:spPr>
              <a:xfrm>
                <a:off x="4948214" y="3541251"/>
                <a:ext cx="26623" cy="26623"/>
              </a:xfrm>
              <a:custGeom>
                <a:avLst/>
                <a:gdLst>
                  <a:gd name="connsiteX0" fmla="*/ 13648 w 26623"/>
                  <a:gd name="connsiteY0" fmla="*/ 26922 h 26623"/>
                  <a:gd name="connsiteX1" fmla="*/ 23061 w 26623"/>
                  <a:gd name="connsiteY1" fmla="*/ 23023 h 26623"/>
                  <a:gd name="connsiteX2" fmla="*/ 26960 w 26623"/>
                  <a:gd name="connsiteY2" fmla="*/ 13610 h 26623"/>
                  <a:gd name="connsiteX3" fmla="*/ 23061 w 26623"/>
                  <a:gd name="connsiteY3" fmla="*/ 4197 h 26623"/>
                  <a:gd name="connsiteX4" fmla="*/ 13648 w 26623"/>
                  <a:gd name="connsiteY4" fmla="*/ 299 h 26623"/>
                  <a:gd name="connsiteX5" fmla="*/ 4236 w 26623"/>
                  <a:gd name="connsiteY5" fmla="*/ 4197 h 26623"/>
                  <a:gd name="connsiteX6" fmla="*/ 337 w 26623"/>
                  <a:gd name="connsiteY6" fmla="*/ 13610 h 26623"/>
                  <a:gd name="connsiteX7" fmla="*/ 4236 w 26623"/>
                  <a:gd name="connsiteY7" fmla="*/ 23023 h 26623"/>
                  <a:gd name="connsiteX8" fmla="*/ 13648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922"/>
                    </a:moveTo>
                    <a:cubicBezTo>
                      <a:pt x="17179" y="26922"/>
                      <a:pt x="20565" y="25519"/>
                      <a:pt x="23061" y="23023"/>
                    </a:cubicBezTo>
                    <a:cubicBezTo>
                      <a:pt x="25557" y="20527"/>
                      <a:pt x="26960" y="17140"/>
                      <a:pt x="26960" y="13610"/>
                    </a:cubicBezTo>
                    <a:cubicBezTo>
                      <a:pt x="26960" y="10080"/>
                      <a:pt x="25557" y="6694"/>
                      <a:pt x="23061" y="4197"/>
                    </a:cubicBezTo>
                    <a:cubicBezTo>
                      <a:pt x="20565" y="1701"/>
                      <a:pt x="17179" y="299"/>
                      <a:pt x="13648" y="299"/>
                    </a:cubicBezTo>
                    <a:cubicBezTo>
                      <a:pt x="10118" y="299"/>
                      <a:pt x="6732" y="1701"/>
                      <a:pt x="4236" y="4197"/>
                    </a:cubicBezTo>
                    <a:cubicBezTo>
                      <a:pt x="1739" y="6694"/>
                      <a:pt x="337" y="10080"/>
                      <a:pt x="337" y="13610"/>
                    </a:cubicBezTo>
                    <a:cubicBezTo>
                      <a:pt x="337" y="17140"/>
                      <a:pt x="1739" y="20527"/>
                      <a:pt x="4236" y="23023"/>
                    </a:cubicBezTo>
                    <a:cubicBezTo>
                      <a:pt x="6732" y="25519"/>
                      <a:pt x="10118" y="26922"/>
                      <a:pt x="13648" y="269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86" name="任意多边形: 形状 69585">
                <a:extLst>
                  <a:ext uri="{FF2B5EF4-FFF2-40B4-BE49-F238E27FC236}">
                    <a16:creationId xmlns:a16="http://schemas.microsoft.com/office/drawing/2014/main" id="{0E929084-5898-3F79-7A05-26B3792BCCA2}"/>
                  </a:ext>
                </a:extLst>
              </p:cNvPr>
              <p:cNvSpPr/>
              <p:nvPr/>
            </p:nvSpPr>
            <p:spPr>
              <a:xfrm>
                <a:off x="6220388" y="3601255"/>
                <a:ext cx="26623" cy="26623"/>
              </a:xfrm>
              <a:custGeom>
                <a:avLst/>
                <a:gdLst>
                  <a:gd name="connsiteX0" fmla="*/ 13755 w 26623"/>
                  <a:gd name="connsiteY0" fmla="*/ 26927 h 26623"/>
                  <a:gd name="connsiteX1" fmla="*/ 23168 w 26623"/>
                  <a:gd name="connsiteY1" fmla="*/ 23028 h 26623"/>
                  <a:gd name="connsiteX2" fmla="*/ 27067 w 26623"/>
                  <a:gd name="connsiteY2" fmla="*/ 13615 h 26623"/>
                  <a:gd name="connsiteX3" fmla="*/ 23168 w 26623"/>
                  <a:gd name="connsiteY3" fmla="*/ 4202 h 26623"/>
                  <a:gd name="connsiteX4" fmla="*/ 13755 w 26623"/>
                  <a:gd name="connsiteY4" fmla="*/ 304 h 26623"/>
                  <a:gd name="connsiteX5" fmla="*/ 4342 w 26623"/>
                  <a:gd name="connsiteY5" fmla="*/ 4202 h 26623"/>
                  <a:gd name="connsiteX6" fmla="*/ 444 w 26623"/>
                  <a:gd name="connsiteY6" fmla="*/ 13615 h 26623"/>
                  <a:gd name="connsiteX7" fmla="*/ 4342 w 26623"/>
                  <a:gd name="connsiteY7" fmla="*/ 23028 h 26623"/>
                  <a:gd name="connsiteX8" fmla="*/ 13755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5" y="26927"/>
                    </a:moveTo>
                    <a:cubicBezTo>
                      <a:pt x="17285" y="26927"/>
                      <a:pt x="20672" y="25524"/>
                      <a:pt x="23168" y="23028"/>
                    </a:cubicBezTo>
                    <a:cubicBezTo>
                      <a:pt x="25664" y="20532"/>
                      <a:pt x="27067" y="17145"/>
                      <a:pt x="27067" y="13615"/>
                    </a:cubicBezTo>
                    <a:cubicBezTo>
                      <a:pt x="27067" y="10085"/>
                      <a:pt x="25664" y="6699"/>
                      <a:pt x="23168" y="4202"/>
                    </a:cubicBezTo>
                    <a:cubicBezTo>
                      <a:pt x="20672" y="1706"/>
                      <a:pt x="17285" y="304"/>
                      <a:pt x="13755" y="304"/>
                    </a:cubicBezTo>
                    <a:cubicBezTo>
                      <a:pt x="10225" y="304"/>
                      <a:pt x="6839" y="1706"/>
                      <a:pt x="4342" y="4202"/>
                    </a:cubicBezTo>
                    <a:cubicBezTo>
                      <a:pt x="1846" y="6699"/>
                      <a:pt x="444" y="10085"/>
                      <a:pt x="444" y="13615"/>
                    </a:cubicBezTo>
                    <a:cubicBezTo>
                      <a:pt x="444" y="17145"/>
                      <a:pt x="1846" y="20532"/>
                      <a:pt x="4342" y="23028"/>
                    </a:cubicBezTo>
                    <a:cubicBezTo>
                      <a:pt x="6839" y="25524"/>
                      <a:pt x="10225" y="26927"/>
                      <a:pt x="13755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87" name="任意多边形: 形状 69586">
                <a:extLst>
                  <a:ext uri="{FF2B5EF4-FFF2-40B4-BE49-F238E27FC236}">
                    <a16:creationId xmlns:a16="http://schemas.microsoft.com/office/drawing/2014/main" id="{A162384C-A8BF-CA3D-85ED-D964FA98049E}"/>
                  </a:ext>
                </a:extLst>
              </p:cNvPr>
              <p:cNvSpPr/>
              <p:nvPr/>
            </p:nvSpPr>
            <p:spPr>
              <a:xfrm>
                <a:off x="4639772" y="2077533"/>
                <a:ext cx="26623" cy="26623"/>
              </a:xfrm>
              <a:custGeom>
                <a:avLst/>
                <a:gdLst>
                  <a:gd name="connsiteX0" fmla="*/ 13622 w 26623"/>
                  <a:gd name="connsiteY0" fmla="*/ 26799 h 26623"/>
                  <a:gd name="connsiteX1" fmla="*/ 23035 w 26623"/>
                  <a:gd name="connsiteY1" fmla="*/ 22900 h 26623"/>
                  <a:gd name="connsiteX2" fmla="*/ 26934 w 26623"/>
                  <a:gd name="connsiteY2" fmla="*/ 13487 h 26623"/>
                  <a:gd name="connsiteX3" fmla="*/ 23035 w 26623"/>
                  <a:gd name="connsiteY3" fmla="*/ 4074 h 26623"/>
                  <a:gd name="connsiteX4" fmla="*/ 13622 w 26623"/>
                  <a:gd name="connsiteY4" fmla="*/ 176 h 26623"/>
                  <a:gd name="connsiteX5" fmla="*/ 4210 w 26623"/>
                  <a:gd name="connsiteY5" fmla="*/ 4074 h 26623"/>
                  <a:gd name="connsiteX6" fmla="*/ 311 w 26623"/>
                  <a:gd name="connsiteY6" fmla="*/ 13487 h 26623"/>
                  <a:gd name="connsiteX7" fmla="*/ 4210 w 26623"/>
                  <a:gd name="connsiteY7" fmla="*/ 22900 h 26623"/>
                  <a:gd name="connsiteX8" fmla="*/ 13622 w 26623"/>
                  <a:gd name="connsiteY8" fmla="*/ 267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2" y="26799"/>
                    </a:moveTo>
                    <a:cubicBezTo>
                      <a:pt x="17153" y="26799"/>
                      <a:pt x="20539" y="25396"/>
                      <a:pt x="23035" y="22900"/>
                    </a:cubicBezTo>
                    <a:cubicBezTo>
                      <a:pt x="25531" y="20404"/>
                      <a:pt x="26934" y="17017"/>
                      <a:pt x="26934" y="13487"/>
                    </a:cubicBezTo>
                    <a:cubicBezTo>
                      <a:pt x="26934" y="9957"/>
                      <a:pt x="25531" y="6571"/>
                      <a:pt x="23035" y="4074"/>
                    </a:cubicBezTo>
                    <a:cubicBezTo>
                      <a:pt x="20539" y="1578"/>
                      <a:pt x="17153" y="176"/>
                      <a:pt x="13622" y="176"/>
                    </a:cubicBezTo>
                    <a:cubicBezTo>
                      <a:pt x="10092" y="176"/>
                      <a:pt x="6706" y="1578"/>
                      <a:pt x="4210" y="4074"/>
                    </a:cubicBezTo>
                    <a:cubicBezTo>
                      <a:pt x="1713" y="6571"/>
                      <a:pt x="311" y="9957"/>
                      <a:pt x="311" y="13487"/>
                    </a:cubicBezTo>
                    <a:cubicBezTo>
                      <a:pt x="311" y="17017"/>
                      <a:pt x="1713" y="20404"/>
                      <a:pt x="4210" y="22900"/>
                    </a:cubicBezTo>
                    <a:cubicBezTo>
                      <a:pt x="6706" y="25396"/>
                      <a:pt x="10092" y="26799"/>
                      <a:pt x="13622" y="267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88" name="任意多边形: 形状 69587">
                <a:extLst>
                  <a:ext uri="{FF2B5EF4-FFF2-40B4-BE49-F238E27FC236}">
                    <a16:creationId xmlns:a16="http://schemas.microsoft.com/office/drawing/2014/main" id="{BCD5AF6E-F23F-EC13-4918-8FE948E597ED}"/>
                  </a:ext>
                </a:extLst>
              </p:cNvPr>
              <p:cNvSpPr/>
              <p:nvPr/>
            </p:nvSpPr>
            <p:spPr>
              <a:xfrm>
                <a:off x="5518005" y="3011364"/>
                <a:ext cx="26623" cy="26623"/>
              </a:xfrm>
              <a:custGeom>
                <a:avLst/>
                <a:gdLst>
                  <a:gd name="connsiteX0" fmla="*/ 13696 w 26623"/>
                  <a:gd name="connsiteY0" fmla="*/ 26877 h 26623"/>
                  <a:gd name="connsiteX1" fmla="*/ 23109 w 26623"/>
                  <a:gd name="connsiteY1" fmla="*/ 22978 h 26623"/>
                  <a:gd name="connsiteX2" fmla="*/ 27008 w 26623"/>
                  <a:gd name="connsiteY2" fmla="*/ 13566 h 26623"/>
                  <a:gd name="connsiteX3" fmla="*/ 23109 w 26623"/>
                  <a:gd name="connsiteY3" fmla="*/ 4153 h 26623"/>
                  <a:gd name="connsiteX4" fmla="*/ 13696 w 26623"/>
                  <a:gd name="connsiteY4" fmla="*/ 254 h 26623"/>
                  <a:gd name="connsiteX5" fmla="*/ 4283 w 26623"/>
                  <a:gd name="connsiteY5" fmla="*/ 4153 h 26623"/>
                  <a:gd name="connsiteX6" fmla="*/ 385 w 26623"/>
                  <a:gd name="connsiteY6" fmla="*/ 13566 h 26623"/>
                  <a:gd name="connsiteX7" fmla="*/ 4283 w 26623"/>
                  <a:gd name="connsiteY7" fmla="*/ 22978 h 26623"/>
                  <a:gd name="connsiteX8" fmla="*/ 13696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6" y="26877"/>
                    </a:moveTo>
                    <a:cubicBezTo>
                      <a:pt x="17226" y="26877"/>
                      <a:pt x="20613" y="25475"/>
                      <a:pt x="23109" y="22978"/>
                    </a:cubicBezTo>
                    <a:cubicBezTo>
                      <a:pt x="25605" y="20482"/>
                      <a:pt x="27008" y="17096"/>
                      <a:pt x="27008" y="13566"/>
                    </a:cubicBezTo>
                    <a:cubicBezTo>
                      <a:pt x="27008" y="10035"/>
                      <a:pt x="25605" y="6649"/>
                      <a:pt x="23109" y="4153"/>
                    </a:cubicBezTo>
                    <a:cubicBezTo>
                      <a:pt x="20613" y="1657"/>
                      <a:pt x="17226" y="254"/>
                      <a:pt x="13696" y="254"/>
                    </a:cubicBezTo>
                    <a:cubicBezTo>
                      <a:pt x="10166" y="254"/>
                      <a:pt x="6780" y="1657"/>
                      <a:pt x="4283" y="4153"/>
                    </a:cubicBezTo>
                    <a:cubicBezTo>
                      <a:pt x="1787" y="6649"/>
                      <a:pt x="385" y="10035"/>
                      <a:pt x="385" y="13566"/>
                    </a:cubicBezTo>
                    <a:cubicBezTo>
                      <a:pt x="385" y="17096"/>
                      <a:pt x="1787" y="20482"/>
                      <a:pt x="4283" y="22978"/>
                    </a:cubicBezTo>
                    <a:cubicBezTo>
                      <a:pt x="6780" y="25475"/>
                      <a:pt x="10166" y="26877"/>
                      <a:pt x="13696" y="268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89" name="任意多边形: 形状 69588">
                <a:extLst>
                  <a:ext uri="{FF2B5EF4-FFF2-40B4-BE49-F238E27FC236}">
                    <a16:creationId xmlns:a16="http://schemas.microsoft.com/office/drawing/2014/main" id="{1169388B-55B1-5AED-C959-87E1E49D4AFC}"/>
                  </a:ext>
                </a:extLst>
              </p:cNvPr>
              <p:cNvSpPr/>
              <p:nvPr/>
            </p:nvSpPr>
            <p:spPr>
              <a:xfrm>
                <a:off x="6892840" y="4824746"/>
                <a:ext cx="26623" cy="26623"/>
              </a:xfrm>
              <a:custGeom>
                <a:avLst/>
                <a:gdLst>
                  <a:gd name="connsiteX0" fmla="*/ 13812 w 26623"/>
                  <a:gd name="connsiteY0" fmla="*/ 27030 h 26623"/>
                  <a:gd name="connsiteX1" fmla="*/ 23224 w 26623"/>
                  <a:gd name="connsiteY1" fmla="*/ 23131 h 26623"/>
                  <a:gd name="connsiteX2" fmla="*/ 27123 w 26623"/>
                  <a:gd name="connsiteY2" fmla="*/ 13718 h 26623"/>
                  <a:gd name="connsiteX3" fmla="*/ 23224 w 26623"/>
                  <a:gd name="connsiteY3" fmla="*/ 4305 h 26623"/>
                  <a:gd name="connsiteX4" fmla="*/ 13812 w 26623"/>
                  <a:gd name="connsiteY4" fmla="*/ 406 h 26623"/>
                  <a:gd name="connsiteX5" fmla="*/ 4399 w 26623"/>
                  <a:gd name="connsiteY5" fmla="*/ 4305 h 26623"/>
                  <a:gd name="connsiteX6" fmla="*/ 500 w 26623"/>
                  <a:gd name="connsiteY6" fmla="*/ 13718 h 26623"/>
                  <a:gd name="connsiteX7" fmla="*/ 4399 w 26623"/>
                  <a:gd name="connsiteY7" fmla="*/ 23131 h 26623"/>
                  <a:gd name="connsiteX8" fmla="*/ 13812 w 26623"/>
                  <a:gd name="connsiteY8" fmla="*/ 270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7030"/>
                    </a:moveTo>
                    <a:cubicBezTo>
                      <a:pt x="17342" y="27030"/>
                      <a:pt x="20728" y="25627"/>
                      <a:pt x="23224" y="23131"/>
                    </a:cubicBezTo>
                    <a:cubicBezTo>
                      <a:pt x="25721" y="20634"/>
                      <a:pt x="27123" y="17248"/>
                      <a:pt x="27123" y="13718"/>
                    </a:cubicBezTo>
                    <a:cubicBezTo>
                      <a:pt x="27123" y="10188"/>
                      <a:pt x="25721" y="6802"/>
                      <a:pt x="23224" y="4305"/>
                    </a:cubicBezTo>
                    <a:cubicBezTo>
                      <a:pt x="20728" y="1809"/>
                      <a:pt x="17342" y="406"/>
                      <a:pt x="13812" y="406"/>
                    </a:cubicBezTo>
                    <a:cubicBezTo>
                      <a:pt x="10281" y="406"/>
                      <a:pt x="6895" y="1809"/>
                      <a:pt x="4399" y="4305"/>
                    </a:cubicBezTo>
                    <a:cubicBezTo>
                      <a:pt x="1903" y="6802"/>
                      <a:pt x="500" y="10188"/>
                      <a:pt x="500" y="13718"/>
                    </a:cubicBezTo>
                    <a:cubicBezTo>
                      <a:pt x="500" y="17248"/>
                      <a:pt x="1903" y="20634"/>
                      <a:pt x="4399" y="23131"/>
                    </a:cubicBezTo>
                    <a:cubicBezTo>
                      <a:pt x="6895" y="25627"/>
                      <a:pt x="10281" y="27030"/>
                      <a:pt x="13812" y="270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90" name="任意多边形: 形状 69589">
                <a:extLst>
                  <a:ext uri="{FF2B5EF4-FFF2-40B4-BE49-F238E27FC236}">
                    <a16:creationId xmlns:a16="http://schemas.microsoft.com/office/drawing/2014/main" id="{9C392A28-628A-26EC-0B1A-DD8BACDCF2BC}"/>
                  </a:ext>
                </a:extLst>
              </p:cNvPr>
              <p:cNvSpPr/>
              <p:nvPr/>
            </p:nvSpPr>
            <p:spPr>
              <a:xfrm>
                <a:off x="7247725" y="4722577"/>
                <a:ext cx="26623" cy="26623"/>
              </a:xfrm>
              <a:custGeom>
                <a:avLst/>
                <a:gdLst>
                  <a:gd name="connsiteX0" fmla="*/ 13841 w 26623"/>
                  <a:gd name="connsiteY0" fmla="*/ 27021 h 26623"/>
                  <a:gd name="connsiteX1" fmla="*/ 23254 w 26623"/>
                  <a:gd name="connsiteY1" fmla="*/ 23122 h 26623"/>
                  <a:gd name="connsiteX2" fmla="*/ 27153 w 26623"/>
                  <a:gd name="connsiteY2" fmla="*/ 13709 h 26623"/>
                  <a:gd name="connsiteX3" fmla="*/ 23254 w 26623"/>
                  <a:gd name="connsiteY3" fmla="*/ 4297 h 26623"/>
                  <a:gd name="connsiteX4" fmla="*/ 13841 w 26623"/>
                  <a:gd name="connsiteY4" fmla="*/ 398 h 26623"/>
                  <a:gd name="connsiteX5" fmla="*/ 4429 w 26623"/>
                  <a:gd name="connsiteY5" fmla="*/ 4297 h 26623"/>
                  <a:gd name="connsiteX6" fmla="*/ 530 w 26623"/>
                  <a:gd name="connsiteY6" fmla="*/ 13709 h 26623"/>
                  <a:gd name="connsiteX7" fmla="*/ 4429 w 26623"/>
                  <a:gd name="connsiteY7" fmla="*/ 23122 h 26623"/>
                  <a:gd name="connsiteX8" fmla="*/ 13841 w 26623"/>
                  <a:gd name="connsiteY8" fmla="*/ 270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7021"/>
                    </a:moveTo>
                    <a:cubicBezTo>
                      <a:pt x="17372" y="27021"/>
                      <a:pt x="20758" y="25618"/>
                      <a:pt x="23254" y="23122"/>
                    </a:cubicBezTo>
                    <a:cubicBezTo>
                      <a:pt x="25750" y="20626"/>
                      <a:pt x="27153" y="17240"/>
                      <a:pt x="27153" y="13709"/>
                    </a:cubicBezTo>
                    <a:cubicBezTo>
                      <a:pt x="27153" y="10179"/>
                      <a:pt x="25750" y="6793"/>
                      <a:pt x="23254" y="4297"/>
                    </a:cubicBezTo>
                    <a:cubicBezTo>
                      <a:pt x="20758" y="1800"/>
                      <a:pt x="17372" y="398"/>
                      <a:pt x="13841" y="398"/>
                    </a:cubicBezTo>
                    <a:cubicBezTo>
                      <a:pt x="10311" y="398"/>
                      <a:pt x="6925" y="1800"/>
                      <a:pt x="4429" y="4297"/>
                    </a:cubicBezTo>
                    <a:cubicBezTo>
                      <a:pt x="1932" y="6793"/>
                      <a:pt x="530" y="10179"/>
                      <a:pt x="530" y="13709"/>
                    </a:cubicBezTo>
                    <a:cubicBezTo>
                      <a:pt x="530" y="17240"/>
                      <a:pt x="1932" y="20626"/>
                      <a:pt x="4429" y="23122"/>
                    </a:cubicBezTo>
                    <a:cubicBezTo>
                      <a:pt x="6925" y="25618"/>
                      <a:pt x="10311" y="27021"/>
                      <a:pt x="13841" y="270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91" name="任意多边形: 形状 69590">
                <a:extLst>
                  <a:ext uri="{FF2B5EF4-FFF2-40B4-BE49-F238E27FC236}">
                    <a16:creationId xmlns:a16="http://schemas.microsoft.com/office/drawing/2014/main" id="{B30D9D8A-7D2C-707C-BE1D-96724D7DEA77}"/>
                  </a:ext>
                </a:extLst>
              </p:cNvPr>
              <p:cNvSpPr/>
              <p:nvPr/>
            </p:nvSpPr>
            <p:spPr>
              <a:xfrm>
                <a:off x="4655760" y="2100177"/>
                <a:ext cx="26623" cy="26623"/>
              </a:xfrm>
              <a:custGeom>
                <a:avLst/>
                <a:gdLst>
                  <a:gd name="connsiteX0" fmla="*/ 13624 w 26623"/>
                  <a:gd name="connsiteY0" fmla="*/ 26801 h 26623"/>
                  <a:gd name="connsiteX1" fmla="*/ 23036 w 26623"/>
                  <a:gd name="connsiteY1" fmla="*/ 22902 h 26623"/>
                  <a:gd name="connsiteX2" fmla="*/ 26935 w 26623"/>
                  <a:gd name="connsiteY2" fmla="*/ 13489 h 26623"/>
                  <a:gd name="connsiteX3" fmla="*/ 23036 w 26623"/>
                  <a:gd name="connsiteY3" fmla="*/ 4076 h 26623"/>
                  <a:gd name="connsiteX4" fmla="*/ 13624 w 26623"/>
                  <a:gd name="connsiteY4" fmla="*/ 178 h 26623"/>
                  <a:gd name="connsiteX5" fmla="*/ 4211 w 26623"/>
                  <a:gd name="connsiteY5" fmla="*/ 4076 h 26623"/>
                  <a:gd name="connsiteX6" fmla="*/ 312 w 26623"/>
                  <a:gd name="connsiteY6" fmla="*/ 13489 h 26623"/>
                  <a:gd name="connsiteX7" fmla="*/ 4211 w 26623"/>
                  <a:gd name="connsiteY7" fmla="*/ 22902 h 26623"/>
                  <a:gd name="connsiteX8" fmla="*/ 13624 w 26623"/>
                  <a:gd name="connsiteY8" fmla="*/ 268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801"/>
                    </a:moveTo>
                    <a:cubicBezTo>
                      <a:pt x="17154" y="26801"/>
                      <a:pt x="20540" y="25398"/>
                      <a:pt x="23036" y="22902"/>
                    </a:cubicBezTo>
                    <a:cubicBezTo>
                      <a:pt x="25533" y="20406"/>
                      <a:pt x="26935" y="17019"/>
                      <a:pt x="26935" y="13489"/>
                    </a:cubicBezTo>
                    <a:cubicBezTo>
                      <a:pt x="26935" y="9959"/>
                      <a:pt x="25533" y="6573"/>
                      <a:pt x="23036" y="4076"/>
                    </a:cubicBezTo>
                    <a:cubicBezTo>
                      <a:pt x="20540" y="1580"/>
                      <a:pt x="17154" y="178"/>
                      <a:pt x="13624" y="178"/>
                    </a:cubicBezTo>
                    <a:cubicBezTo>
                      <a:pt x="10093" y="178"/>
                      <a:pt x="6707" y="1580"/>
                      <a:pt x="4211" y="4076"/>
                    </a:cubicBezTo>
                    <a:cubicBezTo>
                      <a:pt x="1715" y="6573"/>
                      <a:pt x="312" y="9959"/>
                      <a:pt x="312" y="13489"/>
                    </a:cubicBezTo>
                    <a:cubicBezTo>
                      <a:pt x="312" y="17019"/>
                      <a:pt x="1715" y="20406"/>
                      <a:pt x="4211" y="22902"/>
                    </a:cubicBezTo>
                    <a:cubicBezTo>
                      <a:pt x="6707" y="25398"/>
                      <a:pt x="10093" y="26801"/>
                      <a:pt x="13624" y="268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92" name="任意多边形: 形状 69591">
                <a:extLst>
                  <a:ext uri="{FF2B5EF4-FFF2-40B4-BE49-F238E27FC236}">
                    <a16:creationId xmlns:a16="http://schemas.microsoft.com/office/drawing/2014/main" id="{6A08DDBF-E7DA-701D-B757-03061A1184E8}"/>
                  </a:ext>
                </a:extLst>
              </p:cNvPr>
              <p:cNvSpPr/>
              <p:nvPr/>
            </p:nvSpPr>
            <p:spPr>
              <a:xfrm>
                <a:off x="6134131" y="4488606"/>
                <a:ext cx="26623" cy="26623"/>
              </a:xfrm>
              <a:custGeom>
                <a:avLst/>
                <a:gdLst>
                  <a:gd name="connsiteX0" fmla="*/ 13748 w 26623"/>
                  <a:gd name="connsiteY0" fmla="*/ 27001 h 26623"/>
                  <a:gd name="connsiteX1" fmla="*/ 23161 w 26623"/>
                  <a:gd name="connsiteY1" fmla="*/ 23102 h 26623"/>
                  <a:gd name="connsiteX2" fmla="*/ 27060 w 26623"/>
                  <a:gd name="connsiteY2" fmla="*/ 13690 h 26623"/>
                  <a:gd name="connsiteX3" fmla="*/ 23161 w 26623"/>
                  <a:gd name="connsiteY3" fmla="*/ 4277 h 26623"/>
                  <a:gd name="connsiteX4" fmla="*/ 13748 w 26623"/>
                  <a:gd name="connsiteY4" fmla="*/ 378 h 26623"/>
                  <a:gd name="connsiteX5" fmla="*/ 4335 w 26623"/>
                  <a:gd name="connsiteY5" fmla="*/ 4277 h 26623"/>
                  <a:gd name="connsiteX6" fmla="*/ 436 w 26623"/>
                  <a:gd name="connsiteY6" fmla="*/ 13690 h 26623"/>
                  <a:gd name="connsiteX7" fmla="*/ 4335 w 26623"/>
                  <a:gd name="connsiteY7" fmla="*/ 23102 h 26623"/>
                  <a:gd name="connsiteX8" fmla="*/ 13748 w 26623"/>
                  <a:gd name="connsiteY8" fmla="*/ 270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7001"/>
                    </a:moveTo>
                    <a:cubicBezTo>
                      <a:pt x="17278" y="27001"/>
                      <a:pt x="20664" y="25599"/>
                      <a:pt x="23161" y="23102"/>
                    </a:cubicBezTo>
                    <a:cubicBezTo>
                      <a:pt x="25657" y="20606"/>
                      <a:pt x="27060" y="17220"/>
                      <a:pt x="27060" y="13690"/>
                    </a:cubicBezTo>
                    <a:cubicBezTo>
                      <a:pt x="27060" y="10159"/>
                      <a:pt x="25657" y="6773"/>
                      <a:pt x="23161" y="4277"/>
                    </a:cubicBezTo>
                    <a:cubicBezTo>
                      <a:pt x="20664" y="1781"/>
                      <a:pt x="17278" y="378"/>
                      <a:pt x="13748" y="378"/>
                    </a:cubicBezTo>
                    <a:cubicBezTo>
                      <a:pt x="10218" y="378"/>
                      <a:pt x="6831" y="1781"/>
                      <a:pt x="4335" y="4277"/>
                    </a:cubicBezTo>
                    <a:cubicBezTo>
                      <a:pt x="1839" y="6773"/>
                      <a:pt x="436" y="10159"/>
                      <a:pt x="436" y="13690"/>
                    </a:cubicBezTo>
                    <a:cubicBezTo>
                      <a:pt x="436" y="17220"/>
                      <a:pt x="1839" y="20606"/>
                      <a:pt x="4335" y="23102"/>
                    </a:cubicBezTo>
                    <a:cubicBezTo>
                      <a:pt x="6831" y="25599"/>
                      <a:pt x="10218" y="27001"/>
                      <a:pt x="13748" y="2700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93" name="任意多边形: 形状 69592">
                <a:extLst>
                  <a:ext uri="{FF2B5EF4-FFF2-40B4-BE49-F238E27FC236}">
                    <a16:creationId xmlns:a16="http://schemas.microsoft.com/office/drawing/2014/main" id="{823A7921-EFB4-B720-EB81-CC939E8265BE}"/>
                  </a:ext>
                </a:extLst>
              </p:cNvPr>
              <p:cNvSpPr/>
              <p:nvPr/>
            </p:nvSpPr>
            <p:spPr>
              <a:xfrm>
                <a:off x="4354039" y="1960091"/>
                <a:ext cx="26623" cy="26623"/>
              </a:xfrm>
              <a:custGeom>
                <a:avLst/>
                <a:gdLst>
                  <a:gd name="connsiteX0" fmla="*/ 13598 w 26623"/>
                  <a:gd name="connsiteY0" fmla="*/ 26789 h 26623"/>
                  <a:gd name="connsiteX1" fmla="*/ 23011 w 26623"/>
                  <a:gd name="connsiteY1" fmla="*/ 22890 h 26623"/>
                  <a:gd name="connsiteX2" fmla="*/ 26910 w 26623"/>
                  <a:gd name="connsiteY2" fmla="*/ 13477 h 26623"/>
                  <a:gd name="connsiteX3" fmla="*/ 23011 w 26623"/>
                  <a:gd name="connsiteY3" fmla="*/ 4065 h 26623"/>
                  <a:gd name="connsiteX4" fmla="*/ 13598 w 26623"/>
                  <a:gd name="connsiteY4" fmla="*/ 166 h 26623"/>
                  <a:gd name="connsiteX5" fmla="*/ 4186 w 26623"/>
                  <a:gd name="connsiteY5" fmla="*/ 4065 h 26623"/>
                  <a:gd name="connsiteX6" fmla="*/ 287 w 26623"/>
                  <a:gd name="connsiteY6" fmla="*/ 13477 h 26623"/>
                  <a:gd name="connsiteX7" fmla="*/ 4186 w 26623"/>
                  <a:gd name="connsiteY7" fmla="*/ 22890 h 26623"/>
                  <a:gd name="connsiteX8" fmla="*/ 13598 w 26623"/>
                  <a:gd name="connsiteY8" fmla="*/ 267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8" y="26789"/>
                    </a:moveTo>
                    <a:cubicBezTo>
                      <a:pt x="17129" y="26789"/>
                      <a:pt x="20515" y="25386"/>
                      <a:pt x="23011" y="22890"/>
                    </a:cubicBezTo>
                    <a:cubicBezTo>
                      <a:pt x="25507" y="20394"/>
                      <a:pt x="26910" y="17008"/>
                      <a:pt x="26910" y="13477"/>
                    </a:cubicBezTo>
                    <a:cubicBezTo>
                      <a:pt x="26910" y="9947"/>
                      <a:pt x="25507" y="6561"/>
                      <a:pt x="23011" y="4065"/>
                    </a:cubicBezTo>
                    <a:cubicBezTo>
                      <a:pt x="20515" y="1568"/>
                      <a:pt x="17129" y="166"/>
                      <a:pt x="13598" y="166"/>
                    </a:cubicBezTo>
                    <a:cubicBezTo>
                      <a:pt x="10068" y="166"/>
                      <a:pt x="6682" y="1568"/>
                      <a:pt x="4186" y="4065"/>
                    </a:cubicBezTo>
                    <a:cubicBezTo>
                      <a:pt x="1689" y="6561"/>
                      <a:pt x="287" y="9947"/>
                      <a:pt x="287" y="13477"/>
                    </a:cubicBezTo>
                    <a:cubicBezTo>
                      <a:pt x="287" y="17008"/>
                      <a:pt x="1689" y="20394"/>
                      <a:pt x="4186" y="22890"/>
                    </a:cubicBezTo>
                    <a:cubicBezTo>
                      <a:pt x="6682" y="25386"/>
                      <a:pt x="10068" y="26789"/>
                      <a:pt x="13598" y="267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94" name="任意多边形: 形状 69593">
                <a:extLst>
                  <a:ext uri="{FF2B5EF4-FFF2-40B4-BE49-F238E27FC236}">
                    <a16:creationId xmlns:a16="http://schemas.microsoft.com/office/drawing/2014/main" id="{62AAE8CF-EFEA-EE84-F478-FE5D5EBC117C}"/>
                  </a:ext>
                </a:extLst>
              </p:cNvPr>
              <p:cNvSpPr/>
              <p:nvPr/>
            </p:nvSpPr>
            <p:spPr>
              <a:xfrm>
                <a:off x="4744909" y="1979966"/>
                <a:ext cx="26623" cy="26623"/>
              </a:xfrm>
              <a:custGeom>
                <a:avLst/>
                <a:gdLst>
                  <a:gd name="connsiteX0" fmla="*/ 13631 w 26623"/>
                  <a:gd name="connsiteY0" fmla="*/ 26791 h 26623"/>
                  <a:gd name="connsiteX1" fmla="*/ 23044 w 26623"/>
                  <a:gd name="connsiteY1" fmla="*/ 22892 h 26623"/>
                  <a:gd name="connsiteX2" fmla="*/ 26943 w 26623"/>
                  <a:gd name="connsiteY2" fmla="*/ 13479 h 26623"/>
                  <a:gd name="connsiteX3" fmla="*/ 23044 w 26623"/>
                  <a:gd name="connsiteY3" fmla="*/ 4066 h 26623"/>
                  <a:gd name="connsiteX4" fmla="*/ 13631 w 26623"/>
                  <a:gd name="connsiteY4" fmla="*/ 167 h 26623"/>
                  <a:gd name="connsiteX5" fmla="*/ 4219 w 26623"/>
                  <a:gd name="connsiteY5" fmla="*/ 4066 h 26623"/>
                  <a:gd name="connsiteX6" fmla="*/ 320 w 26623"/>
                  <a:gd name="connsiteY6" fmla="*/ 13479 h 26623"/>
                  <a:gd name="connsiteX7" fmla="*/ 4219 w 26623"/>
                  <a:gd name="connsiteY7" fmla="*/ 22892 h 26623"/>
                  <a:gd name="connsiteX8" fmla="*/ 13631 w 26623"/>
                  <a:gd name="connsiteY8" fmla="*/ 267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1" y="26791"/>
                    </a:moveTo>
                    <a:cubicBezTo>
                      <a:pt x="17162" y="26791"/>
                      <a:pt x="20548" y="25388"/>
                      <a:pt x="23044" y="22892"/>
                    </a:cubicBezTo>
                    <a:cubicBezTo>
                      <a:pt x="25540" y="20395"/>
                      <a:pt x="26943" y="17009"/>
                      <a:pt x="26943" y="13479"/>
                    </a:cubicBezTo>
                    <a:cubicBezTo>
                      <a:pt x="26943" y="9949"/>
                      <a:pt x="25540" y="6563"/>
                      <a:pt x="23044" y="4066"/>
                    </a:cubicBezTo>
                    <a:cubicBezTo>
                      <a:pt x="20548" y="1570"/>
                      <a:pt x="17162" y="167"/>
                      <a:pt x="13631" y="167"/>
                    </a:cubicBezTo>
                    <a:cubicBezTo>
                      <a:pt x="10101" y="167"/>
                      <a:pt x="6715" y="1570"/>
                      <a:pt x="4219" y="4066"/>
                    </a:cubicBezTo>
                    <a:cubicBezTo>
                      <a:pt x="1722" y="6563"/>
                      <a:pt x="320" y="9949"/>
                      <a:pt x="320" y="13479"/>
                    </a:cubicBezTo>
                    <a:cubicBezTo>
                      <a:pt x="320" y="17009"/>
                      <a:pt x="1722" y="20395"/>
                      <a:pt x="4219" y="22892"/>
                    </a:cubicBezTo>
                    <a:cubicBezTo>
                      <a:pt x="6715" y="25388"/>
                      <a:pt x="10101" y="26791"/>
                      <a:pt x="13631" y="267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95" name="任意多边形: 形状 69594">
                <a:extLst>
                  <a:ext uri="{FF2B5EF4-FFF2-40B4-BE49-F238E27FC236}">
                    <a16:creationId xmlns:a16="http://schemas.microsoft.com/office/drawing/2014/main" id="{F790F9C2-76F2-0B22-82C1-3CBE16BF2352}"/>
                  </a:ext>
                </a:extLst>
              </p:cNvPr>
              <p:cNvSpPr/>
              <p:nvPr/>
            </p:nvSpPr>
            <p:spPr>
              <a:xfrm>
                <a:off x="6809838" y="2592655"/>
                <a:ext cx="26623" cy="26623"/>
              </a:xfrm>
              <a:custGeom>
                <a:avLst/>
                <a:gdLst>
                  <a:gd name="connsiteX0" fmla="*/ 13805 w 26623"/>
                  <a:gd name="connsiteY0" fmla="*/ 26842 h 26623"/>
                  <a:gd name="connsiteX1" fmla="*/ 23217 w 26623"/>
                  <a:gd name="connsiteY1" fmla="*/ 22943 h 26623"/>
                  <a:gd name="connsiteX2" fmla="*/ 27116 w 26623"/>
                  <a:gd name="connsiteY2" fmla="*/ 13530 h 26623"/>
                  <a:gd name="connsiteX3" fmla="*/ 23217 w 26623"/>
                  <a:gd name="connsiteY3" fmla="*/ 4118 h 26623"/>
                  <a:gd name="connsiteX4" fmla="*/ 13805 w 26623"/>
                  <a:gd name="connsiteY4" fmla="*/ 219 h 26623"/>
                  <a:gd name="connsiteX5" fmla="*/ 4392 w 26623"/>
                  <a:gd name="connsiteY5" fmla="*/ 4118 h 26623"/>
                  <a:gd name="connsiteX6" fmla="*/ 493 w 26623"/>
                  <a:gd name="connsiteY6" fmla="*/ 13530 h 26623"/>
                  <a:gd name="connsiteX7" fmla="*/ 4392 w 26623"/>
                  <a:gd name="connsiteY7" fmla="*/ 22943 h 26623"/>
                  <a:gd name="connsiteX8" fmla="*/ 13805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842"/>
                    </a:moveTo>
                    <a:cubicBezTo>
                      <a:pt x="17335" y="26842"/>
                      <a:pt x="20721" y="25439"/>
                      <a:pt x="23217" y="22943"/>
                    </a:cubicBezTo>
                    <a:cubicBezTo>
                      <a:pt x="25714" y="20447"/>
                      <a:pt x="27116" y="17061"/>
                      <a:pt x="27116" y="13530"/>
                    </a:cubicBezTo>
                    <a:cubicBezTo>
                      <a:pt x="27116" y="10000"/>
                      <a:pt x="25714" y="6614"/>
                      <a:pt x="23217" y="4118"/>
                    </a:cubicBezTo>
                    <a:cubicBezTo>
                      <a:pt x="20721" y="1621"/>
                      <a:pt x="17335" y="219"/>
                      <a:pt x="13805" y="219"/>
                    </a:cubicBezTo>
                    <a:cubicBezTo>
                      <a:pt x="10274" y="219"/>
                      <a:pt x="6888" y="1621"/>
                      <a:pt x="4392" y="4118"/>
                    </a:cubicBezTo>
                    <a:cubicBezTo>
                      <a:pt x="1896" y="6614"/>
                      <a:pt x="493" y="10000"/>
                      <a:pt x="493" y="13530"/>
                    </a:cubicBezTo>
                    <a:cubicBezTo>
                      <a:pt x="493" y="17061"/>
                      <a:pt x="1896" y="20447"/>
                      <a:pt x="4392" y="22943"/>
                    </a:cubicBezTo>
                    <a:cubicBezTo>
                      <a:pt x="6888" y="25439"/>
                      <a:pt x="10274" y="26842"/>
                      <a:pt x="13805" y="268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96" name="任意多边形: 形状 69595">
                <a:extLst>
                  <a:ext uri="{FF2B5EF4-FFF2-40B4-BE49-F238E27FC236}">
                    <a16:creationId xmlns:a16="http://schemas.microsoft.com/office/drawing/2014/main" id="{BD3BAB27-5BF7-B05F-E9C7-68B816DE0788}"/>
                  </a:ext>
                </a:extLst>
              </p:cNvPr>
              <p:cNvSpPr/>
              <p:nvPr/>
            </p:nvSpPr>
            <p:spPr>
              <a:xfrm>
                <a:off x="4014568" y="4233820"/>
                <a:ext cx="26623" cy="26623"/>
              </a:xfrm>
              <a:custGeom>
                <a:avLst/>
                <a:gdLst>
                  <a:gd name="connsiteX0" fmla="*/ 13570 w 26623"/>
                  <a:gd name="connsiteY0" fmla="*/ 26980 h 26623"/>
                  <a:gd name="connsiteX1" fmla="*/ 22983 w 26623"/>
                  <a:gd name="connsiteY1" fmla="*/ 23081 h 26623"/>
                  <a:gd name="connsiteX2" fmla="*/ 26881 w 26623"/>
                  <a:gd name="connsiteY2" fmla="*/ 13668 h 26623"/>
                  <a:gd name="connsiteX3" fmla="*/ 22983 w 26623"/>
                  <a:gd name="connsiteY3" fmla="*/ 4256 h 26623"/>
                  <a:gd name="connsiteX4" fmla="*/ 13570 w 26623"/>
                  <a:gd name="connsiteY4" fmla="*/ 357 h 26623"/>
                  <a:gd name="connsiteX5" fmla="*/ 4157 w 26623"/>
                  <a:gd name="connsiteY5" fmla="*/ 4256 h 26623"/>
                  <a:gd name="connsiteX6" fmla="*/ 258 w 26623"/>
                  <a:gd name="connsiteY6" fmla="*/ 13668 h 26623"/>
                  <a:gd name="connsiteX7" fmla="*/ 4157 w 26623"/>
                  <a:gd name="connsiteY7" fmla="*/ 23081 h 26623"/>
                  <a:gd name="connsiteX8" fmla="*/ 13570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0" y="26980"/>
                    </a:moveTo>
                    <a:cubicBezTo>
                      <a:pt x="17100" y="26980"/>
                      <a:pt x="20486" y="25577"/>
                      <a:pt x="22983" y="23081"/>
                    </a:cubicBezTo>
                    <a:cubicBezTo>
                      <a:pt x="25479" y="20585"/>
                      <a:pt x="26881" y="17199"/>
                      <a:pt x="26881" y="13668"/>
                    </a:cubicBezTo>
                    <a:cubicBezTo>
                      <a:pt x="26881" y="10138"/>
                      <a:pt x="25479" y="6752"/>
                      <a:pt x="22983" y="4256"/>
                    </a:cubicBezTo>
                    <a:cubicBezTo>
                      <a:pt x="20486" y="1759"/>
                      <a:pt x="17100" y="357"/>
                      <a:pt x="13570" y="357"/>
                    </a:cubicBezTo>
                    <a:cubicBezTo>
                      <a:pt x="10040" y="357"/>
                      <a:pt x="6653" y="1759"/>
                      <a:pt x="4157" y="4256"/>
                    </a:cubicBezTo>
                    <a:cubicBezTo>
                      <a:pt x="1661" y="6752"/>
                      <a:pt x="258" y="10138"/>
                      <a:pt x="258" y="13668"/>
                    </a:cubicBezTo>
                    <a:cubicBezTo>
                      <a:pt x="258" y="17199"/>
                      <a:pt x="1661" y="20585"/>
                      <a:pt x="4157" y="23081"/>
                    </a:cubicBezTo>
                    <a:cubicBezTo>
                      <a:pt x="6653" y="25577"/>
                      <a:pt x="10040" y="26980"/>
                      <a:pt x="13570" y="269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97" name="任意多边形: 形状 69596">
                <a:extLst>
                  <a:ext uri="{FF2B5EF4-FFF2-40B4-BE49-F238E27FC236}">
                    <a16:creationId xmlns:a16="http://schemas.microsoft.com/office/drawing/2014/main" id="{3584C256-C18B-9D6D-1164-5F18E9B5817B}"/>
                  </a:ext>
                </a:extLst>
              </p:cNvPr>
              <p:cNvSpPr/>
              <p:nvPr/>
            </p:nvSpPr>
            <p:spPr>
              <a:xfrm>
                <a:off x="6700273" y="3458233"/>
                <a:ext cx="26623" cy="26623"/>
              </a:xfrm>
              <a:custGeom>
                <a:avLst/>
                <a:gdLst>
                  <a:gd name="connsiteX0" fmla="*/ 13795 w 26623"/>
                  <a:gd name="connsiteY0" fmla="*/ 26915 h 26623"/>
                  <a:gd name="connsiteX1" fmla="*/ 23208 w 26623"/>
                  <a:gd name="connsiteY1" fmla="*/ 23016 h 26623"/>
                  <a:gd name="connsiteX2" fmla="*/ 27107 w 26623"/>
                  <a:gd name="connsiteY2" fmla="*/ 13603 h 26623"/>
                  <a:gd name="connsiteX3" fmla="*/ 23208 w 26623"/>
                  <a:gd name="connsiteY3" fmla="*/ 4190 h 26623"/>
                  <a:gd name="connsiteX4" fmla="*/ 13795 w 26623"/>
                  <a:gd name="connsiteY4" fmla="*/ 292 h 26623"/>
                  <a:gd name="connsiteX5" fmla="*/ 4383 w 26623"/>
                  <a:gd name="connsiteY5" fmla="*/ 4190 h 26623"/>
                  <a:gd name="connsiteX6" fmla="*/ 484 w 26623"/>
                  <a:gd name="connsiteY6" fmla="*/ 13603 h 26623"/>
                  <a:gd name="connsiteX7" fmla="*/ 4383 w 26623"/>
                  <a:gd name="connsiteY7" fmla="*/ 23016 h 26623"/>
                  <a:gd name="connsiteX8" fmla="*/ 13795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915"/>
                    </a:moveTo>
                    <a:cubicBezTo>
                      <a:pt x="17326" y="26915"/>
                      <a:pt x="20712" y="25512"/>
                      <a:pt x="23208" y="23016"/>
                    </a:cubicBezTo>
                    <a:cubicBezTo>
                      <a:pt x="25704" y="20520"/>
                      <a:pt x="27107" y="17133"/>
                      <a:pt x="27107" y="13603"/>
                    </a:cubicBezTo>
                    <a:cubicBezTo>
                      <a:pt x="27107" y="10073"/>
                      <a:pt x="25704" y="6687"/>
                      <a:pt x="23208" y="4190"/>
                    </a:cubicBezTo>
                    <a:cubicBezTo>
                      <a:pt x="20712" y="1694"/>
                      <a:pt x="17326" y="292"/>
                      <a:pt x="13795" y="292"/>
                    </a:cubicBezTo>
                    <a:cubicBezTo>
                      <a:pt x="10265" y="292"/>
                      <a:pt x="6879" y="1694"/>
                      <a:pt x="4383" y="4190"/>
                    </a:cubicBezTo>
                    <a:cubicBezTo>
                      <a:pt x="1886" y="6687"/>
                      <a:pt x="484" y="10073"/>
                      <a:pt x="484" y="13603"/>
                    </a:cubicBezTo>
                    <a:cubicBezTo>
                      <a:pt x="484" y="17133"/>
                      <a:pt x="1886" y="20520"/>
                      <a:pt x="4383" y="23016"/>
                    </a:cubicBezTo>
                    <a:cubicBezTo>
                      <a:pt x="6879" y="25512"/>
                      <a:pt x="10265" y="26915"/>
                      <a:pt x="13795" y="269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98" name="任意多边形: 形状 69597">
                <a:extLst>
                  <a:ext uri="{FF2B5EF4-FFF2-40B4-BE49-F238E27FC236}">
                    <a16:creationId xmlns:a16="http://schemas.microsoft.com/office/drawing/2014/main" id="{C9989AE0-52B9-414E-4A9D-2C38BDF9E630}"/>
                  </a:ext>
                </a:extLst>
              </p:cNvPr>
              <p:cNvSpPr/>
              <p:nvPr/>
            </p:nvSpPr>
            <p:spPr>
              <a:xfrm>
                <a:off x="4093897" y="3813266"/>
                <a:ext cx="26623" cy="26623"/>
              </a:xfrm>
              <a:custGeom>
                <a:avLst/>
                <a:gdLst>
                  <a:gd name="connsiteX0" fmla="*/ 13577 w 26623"/>
                  <a:gd name="connsiteY0" fmla="*/ 26945 h 26623"/>
                  <a:gd name="connsiteX1" fmla="*/ 22989 w 26623"/>
                  <a:gd name="connsiteY1" fmla="*/ 23046 h 26623"/>
                  <a:gd name="connsiteX2" fmla="*/ 26888 w 26623"/>
                  <a:gd name="connsiteY2" fmla="*/ 13633 h 26623"/>
                  <a:gd name="connsiteX3" fmla="*/ 22989 w 26623"/>
                  <a:gd name="connsiteY3" fmla="*/ 4220 h 26623"/>
                  <a:gd name="connsiteX4" fmla="*/ 13577 w 26623"/>
                  <a:gd name="connsiteY4" fmla="*/ 321 h 26623"/>
                  <a:gd name="connsiteX5" fmla="*/ 4164 w 26623"/>
                  <a:gd name="connsiteY5" fmla="*/ 4220 h 26623"/>
                  <a:gd name="connsiteX6" fmla="*/ 265 w 26623"/>
                  <a:gd name="connsiteY6" fmla="*/ 13633 h 26623"/>
                  <a:gd name="connsiteX7" fmla="*/ 4164 w 26623"/>
                  <a:gd name="connsiteY7" fmla="*/ 23046 h 26623"/>
                  <a:gd name="connsiteX8" fmla="*/ 13577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7" y="26945"/>
                    </a:moveTo>
                    <a:cubicBezTo>
                      <a:pt x="17107" y="26945"/>
                      <a:pt x="20493" y="25542"/>
                      <a:pt x="22989" y="23046"/>
                    </a:cubicBezTo>
                    <a:cubicBezTo>
                      <a:pt x="25486" y="20549"/>
                      <a:pt x="26888" y="17163"/>
                      <a:pt x="26888" y="13633"/>
                    </a:cubicBezTo>
                    <a:cubicBezTo>
                      <a:pt x="26888" y="10103"/>
                      <a:pt x="25486" y="6717"/>
                      <a:pt x="22989" y="4220"/>
                    </a:cubicBezTo>
                    <a:cubicBezTo>
                      <a:pt x="20493" y="1724"/>
                      <a:pt x="17107" y="321"/>
                      <a:pt x="13577" y="321"/>
                    </a:cubicBezTo>
                    <a:cubicBezTo>
                      <a:pt x="10046" y="321"/>
                      <a:pt x="6660" y="1724"/>
                      <a:pt x="4164" y="4220"/>
                    </a:cubicBezTo>
                    <a:cubicBezTo>
                      <a:pt x="1668" y="6717"/>
                      <a:pt x="265" y="10103"/>
                      <a:pt x="265" y="13633"/>
                    </a:cubicBezTo>
                    <a:cubicBezTo>
                      <a:pt x="265" y="17163"/>
                      <a:pt x="1668" y="20549"/>
                      <a:pt x="4164" y="23046"/>
                    </a:cubicBezTo>
                    <a:cubicBezTo>
                      <a:pt x="6660" y="25542"/>
                      <a:pt x="10046" y="26945"/>
                      <a:pt x="13577" y="269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99" name="任意多边形: 形状 69598">
                <a:extLst>
                  <a:ext uri="{FF2B5EF4-FFF2-40B4-BE49-F238E27FC236}">
                    <a16:creationId xmlns:a16="http://schemas.microsoft.com/office/drawing/2014/main" id="{7CCBB9BC-7502-0260-1A83-8C1E01B3EE31}"/>
                  </a:ext>
                </a:extLst>
              </p:cNvPr>
              <p:cNvSpPr/>
              <p:nvPr/>
            </p:nvSpPr>
            <p:spPr>
              <a:xfrm>
                <a:off x="6947444" y="4445812"/>
                <a:ext cx="26623" cy="26623"/>
              </a:xfrm>
              <a:custGeom>
                <a:avLst/>
                <a:gdLst>
                  <a:gd name="connsiteX0" fmla="*/ 13816 w 26623"/>
                  <a:gd name="connsiteY0" fmla="*/ 26998 h 26623"/>
                  <a:gd name="connsiteX1" fmla="*/ 23229 w 26623"/>
                  <a:gd name="connsiteY1" fmla="*/ 23099 h 26623"/>
                  <a:gd name="connsiteX2" fmla="*/ 27128 w 26623"/>
                  <a:gd name="connsiteY2" fmla="*/ 13686 h 26623"/>
                  <a:gd name="connsiteX3" fmla="*/ 23229 w 26623"/>
                  <a:gd name="connsiteY3" fmla="*/ 4273 h 26623"/>
                  <a:gd name="connsiteX4" fmla="*/ 13816 w 26623"/>
                  <a:gd name="connsiteY4" fmla="*/ 375 h 26623"/>
                  <a:gd name="connsiteX5" fmla="*/ 4404 w 26623"/>
                  <a:gd name="connsiteY5" fmla="*/ 4273 h 26623"/>
                  <a:gd name="connsiteX6" fmla="*/ 505 w 26623"/>
                  <a:gd name="connsiteY6" fmla="*/ 13686 h 26623"/>
                  <a:gd name="connsiteX7" fmla="*/ 4404 w 26623"/>
                  <a:gd name="connsiteY7" fmla="*/ 23099 h 26623"/>
                  <a:gd name="connsiteX8" fmla="*/ 13816 w 26623"/>
                  <a:gd name="connsiteY8" fmla="*/ 269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6998"/>
                    </a:moveTo>
                    <a:cubicBezTo>
                      <a:pt x="17346" y="26998"/>
                      <a:pt x="20733" y="25595"/>
                      <a:pt x="23229" y="23099"/>
                    </a:cubicBezTo>
                    <a:cubicBezTo>
                      <a:pt x="25725" y="20603"/>
                      <a:pt x="27128" y="17216"/>
                      <a:pt x="27128" y="13686"/>
                    </a:cubicBezTo>
                    <a:cubicBezTo>
                      <a:pt x="27128" y="10156"/>
                      <a:pt x="25725" y="6770"/>
                      <a:pt x="23229" y="4273"/>
                    </a:cubicBezTo>
                    <a:cubicBezTo>
                      <a:pt x="20733" y="1777"/>
                      <a:pt x="17346" y="375"/>
                      <a:pt x="13816" y="375"/>
                    </a:cubicBezTo>
                    <a:cubicBezTo>
                      <a:pt x="10286" y="375"/>
                      <a:pt x="6900" y="1777"/>
                      <a:pt x="4404" y="4273"/>
                    </a:cubicBezTo>
                    <a:cubicBezTo>
                      <a:pt x="1907" y="6770"/>
                      <a:pt x="505" y="10156"/>
                      <a:pt x="505" y="13686"/>
                    </a:cubicBezTo>
                    <a:cubicBezTo>
                      <a:pt x="505" y="17216"/>
                      <a:pt x="1907" y="20603"/>
                      <a:pt x="4404" y="23099"/>
                    </a:cubicBezTo>
                    <a:cubicBezTo>
                      <a:pt x="6900" y="25595"/>
                      <a:pt x="10286" y="26998"/>
                      <a:pt x="13816" y="2699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00" name="任意多边形: 形状 69599">
                <a:extLst>
                  <a:ext uri="{FF2B5EF4-FFF2-40B4-BE49-F238E27FC236}">
                    <a16:creationId xmlns:a16="http://schemas.microsoft.com/office/drawing/2014/main" id="{7D51C289-96BA-B50E-1B77-BA521FF24B7E}"/>
                  </a:ext>
                </a:extLst>
              </p:cNvPr>
              <p:cNvSpPr/>
              <p:nvPr/>
            </p:nvSpPr>
            <p:spPr>
              <a:xfrm>
                <a:off x="6832350" y="2608404"/>
                <a:ext cx="26623" cy="26623"/>
              </a:xfrm>
              <a:custGeom>
                <a:avLst/>
                <a:gdLst>
                  <a:gd name="connsiteX0" fmla="*/ 13807 w 26623"/>
                  <a:gd name="connsiteY0" fmla="*/ 26843 h 26623"/>
                  <a:gd name="connsiteX1" fmla="*/ 23219 w 26623"/>
                  <a:gd name="connsiteY1" fmla="*/ 22945 h 26623"/>
                  <a:gd name="connsiteX2" fmla="*/ 27118 w 26623"/>
                  <a:gd name="connsiteY2" fmla="*/ 13532 h 26623"/>
                  <a:gd name="connsiteX3" fmla="*/ 23219 w 26623"/>
                  <a:gd name="connsiteY3" fmla="*/ 4119 h 26623"/>
                  <a:gd name="connsiteX4" fmla="*/ 13807 w 26623"/>
                  <a:gd name="connsiteY4" fmla="*/ 220 h 26623"/>
                  <a:gd name="connsiteX5" fmla="*/ 4394 w 26623"/>
                  <a:gd name="connsiteY5" fmla="*/ 4119 h 26623"/>
                  <a:gd name="connsiteX6" fmla="*/ 495 w 26623"/>
                  <a:gd name="connsiteY6" fmla="*/ 13532 h 26623"/>
                  <a:gd name="connsiteX7" fmla="*/ 4394 w 26623"/>
                  <a:gd name="connsiteY7" fmla="*/ 22945 h 26623"/>
                  <a:gd name="connsiteX8" fmla="*/ 13807 w 26623"/>
                  <a:gd name="connsiteY8" fmla="*/ 268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843"/>
                    </a:moveTo>
                    <a:cubicBezTo>
                      <a:pt x="17337" y="26843"/>
                      <a:pt x="20723" y="25441"/>
                      <a:pt x="23219" y="22945"/>
                    </a:cubicBezTo>
                    <a:cubicBezTo>
                      <a:pt x="25716" y="20448"/>
                      <a:pt x="27118" y="17062"/>
                      <a:pt x="27118" y="13532"/>
                    </a:cubicBezTo>
                    <a:cubicBezTo>
                      <a:pt x="27118" y="10002"/>
                      <a:pt x="25716" y="6615"/>
                      <a:pt x="23219" y="4119"/>
                    </a:cubicBezTo>
                    <a:cubicBezTo>
                      <a:pt x="20723" y="1623"/>
                      <a:pt x="17337" y="220"/>
                      <a:pt x="13807" y="220"/>
                    </a:cubicBezTo>
                    <a:cubicBezTo>
                      <a:pt x="10276" y="220"/>
                      <a:pt x="6890" y="1623"/>
                      <a:pt x="4394" y="4119"/>
                    </a:cubicBezTo>
                    <a:cubicBezTo>
                      <a:pt x="1898" y="6615"/>
                      <a:pt x="495" y="10002"/>
                      <a:pt x="495" y="13532"/>
                    </a:cubicBezTo>
                    <a:cubicBezTo>
                      <a:pt x="495" y="17062"/>
                      <a:pt x="1898" y="20448"/>
                      <a:pt x="4394" y="22945"/>
                    </a:cubicBezTo>
                    <a:cubicBezTo>
                      <a:pt x="6890" y="25441"/>
                      <a:pt x="10276" y="26843"/>
                      <a:pt x="13807" y="2684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01" name="任意多边形: 形状 69600">
                <a:extLst>
                  <a:ext uri="{FF2B5EF4-FFF2-40B4-BE49-F238E27FC236}">
                    <a16:creationId xmlns:a16="http://schemas.microsoft.com/office/drawing/2014/main" id="{5975138A-0B00-425E-8F2E-B2B41CED1198}"/>
                  </a:ext>
                </a:extLst>
              </p:cNvPr>
              <p:cNvSpPr/>
              <p:nvPr/>
            </p:nvSpPr>
            <p:spPr>
              <a:xfrm>
                <a:off x="4498711" y="3806171"/>
                <a:ext cx="26623" cy="26623"/>
              </a:xfrm>
              <a:custGeom>
                <a:avLst/>
                <a:gdLst>
                  <a:gd name="connsiteX0" fmla="*/ 13611 w 26623"/>
                  <a:gd name="connsiteY0" fmla="*/ 26944 h 26623"/>
                  <a:gd name="connsiteX1" fmla="*/ 23023 w 26623"/>
                  <a:gd name="connsiteY1" fmla="*/ 23045 h 26623"/>
                  <a:gd name="connsiteX2" fmla="*/ 26922 w 26623"/>
                  <a:gd name="connsiteY2" fmla="*/ 13632 h 26623"/>
                  <a:gd name="connsiteX3" fmla="*/ 23023 w 26623"/>
                  <a:gd name="connsiteY3" fmla="*/ 4220 h 26623"/>
                  <a:gd name="connsiteX4" fmla="*/ 13611 w 26623"/>
                  <a:gd name="connsiteY4" fmla="*/ 321 h 26623"/>
                  <a:gd name="connsiteX5" fmla="*/ 4198 w 26623"/>
                  <a:gd name="connsiteY5" fmla="*/ 4220 h 26623"/>
                  <a:gd name="connsiteX6" fmla="*/ 299 w 26623"/>
                  <a:gd name="connsiteY6" fmla="*/ 13632 h 26623"/>
                  <a:gd name="connsiteX7" fmla="*/ 4198 w 26623"/>
                  <a:gd name="connsiteY7" fmla="*/ 23045 h 26623"/>
                  <a:gd name="connsiteX8" fmla="*/ 13611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1" y="26944"/>
                    </a:moveTo>
                    <a:cubicBezTo>
                      <a:pt x="17141" y="26944"/>
                      <a:pt x="20527" y="25541"/>
                      <a:pt x="23023" y="23045"/>
                    </a:cubicBezTo>
                    <a:cubicBezTo>
                      <a:pt x="25520" y="20549"/>
                      <a:pt x="26922" y="17163"/>
                      <a:pt x="26922" y="13632"/>
                    </a:cubicBezTo>
                    <a:cubicBezTo>
                      <a:pt x="26922" y="10102"/>
                      <a:pt x="25520" y="6716"/>
                      <a:pt x="23023" y="4220"/>
                    </a:cubicBezTo>
                    <a:cubicBezTo>
                      <a:pt x="20527" y="1723"/>
                      <a:pt x="17141" y="321"/>
                      <a:pt x="13611" y="321"/>
                    </a:cubicBezTo>
                    <a:cubicBezTo>
                      <a:pt x="10080" y="321"/>
                      <a:pt x="6694" y="1723"/>
                      <a:pt x="4198" y="4220"/>
                    </a:cubicBezTo>
                    <a:cubicBezTo>
                      <a:pt x="1702" y="6716"/>
                      <a:pt x="299" y="10102"/>
                      <a:pt x="299" y="13632"/>
                    </a:cubicBezTo>
                    <a:cubicBezTo>
                      <a:pt x="299" y="17163"/>
                      <a:pt x="1702" y="20549"/>
                      <a:pt x="4198" y="23045"/>
                    </a:cubicBezTo>
                    <a:cubicBezTo>
                      <a:pt x="6694" y="25541"/>
                      <a:pt x="10080" y="26944"/>
                      <a:pt x="13611" y="269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02" name="任意多边形: 形状 69601">
                <a:extLst>
                  <a:ext uri="{FF2B5EF4-FFF2-40B4-BE49-F238E27FC236}">
                    <a16:creationId xmlns:a16="http://schemas.microsoft.com/office/drawing/2014/main" id="{058DFFDB-6DDF-DBBC-83E2-F53554DAB9AB}"/>
                  </a:ext>
                </a:extLst>
              </p:cNvPr>
              <p:cNvSpPr/>
              <p:nvPr/>
            </p:nvSpPr>
            <p:spPr>
              <a:xfrm>
                <a:off x="6639616" y="2175629"/>
                <a:ext cx="26623" cy="26623"/>
              </a:xfrm>
              <a:custGeom>
                <a:avLst/>
                <a:gdLst>
                  <a:gd name="connsiteX0" fmla="*/ 13790 w 26623"/>
                  <a:gd name="connsiteY0" fmla="*/ 26807 h 26623"/>
                  <a:gd name="connsiteX1" fmla="*/ 23203 w 26623"/>
                  <a:gd name="connsiteY1" fmla="*/ 22908 h 26623"/>
                  <a:gd name="connsiteX2" fmla="*/ 27102 w 26623"/>
                  <a:gd name="connsiteY2" fmla="*/ 13495 h 26623"/>
                  <a:gd name="connsiteX3" fmla="*/ 23203 w 26623"/>
                  <a:gd name="connsiteY3" fmla="*/ 4083 h 26623"/>
                  <a:gd name="connsiteX4" fmla="*/ 13790 w 26623"/>
                  <a:gd name="connsiteY4" fmla="*/ 184 h 26623"/>
                  <a:gd name="connsiteX5" fmla="*/ 4378 w 26623"/>
                  <a:gd name="connsiteY5" fmla="*/ 4083 h 26623"/>
                  <a:gd name="connsiteX6" fmla="*/ 479 w 26623"/>
                  <a:gd name="connsiteY6" fmla="*/ 13495 h 26623"/>
                  <a:gd name="connsiteX7" fmla="*/ 4378 w 26623"/>
                  <a:gd name="connsiteY7" fmla="*/ 22908 h 26623"/>
                  <a:gd name="connsiteX8" fmla="*/ 13790 w 26623"/>
                  <a:gd name="connsiteY8" fmla="*/ 268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807"/>
                    </a:moveTo>
                    <a:cubicBezTo>
                      <a:pt x="17321" y="26807"/>
                      <a:pt x="20707" y="25404"/>
                      <a:pt x="23203" y="22908"/>
                    </a:cubicBezTo>
                    <a:cubicBezTo>
                      <a:pt x="25699" y="20412"/>
                      <a:pt x="27102" y="17026"/>
                      <a:pt x="27102" y="13495"/>
                    </a:cubicBezTo>
                    <a:cubicBezTo>
                      <a:pt x="27102" y="9965"/>
                      <a:pt x="25699" y="6579"/>
                      <a:pt x="23203" y="4083"/>
                    </a:cubicBezTo>
                    <a:cubicBezTo>
                      <a:pt x="20707" y="1586"/>
                      <a:pt x="17321" y="184"/>
                      <a:pt x="13790" y="184"/>
                    </a:cubicBezTo>
                    <a:cubicBezTo>
                      <a:pt x="10260" y="184"/>
                      <a:pt x="6874" y="1586"/>
                      <a:pt x="4378" y="4083"/>
                    </a:cubicBezTo>
                    <a:cubicBezTo>
                      <a:pt x="1881" y="6579"/>
                      <a:pt x="479" y="9965"/>
                      <a:pt x="479" y="13495"/>
                    </a:cubicBezTo>
                    <a:cubicBezTo>
                      <a:pt x="479" y="17026"/>
                      <a:pt x="1881" y="20412"/>
                      <a:pt x="4378" y="22908"/>
                    </a:cubicBezTo>
                    <a:cubicBezTo>
                      <a:pt x="6874" y="25404"/>
                      <a:pt x="10260" y="26807"/>
                      <a:pt x="13790" y="268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03" name="任意多边形: 形状 69602">
                <a:extLst>
                  <a:ext uri="{FF2B5EF4-FFF2-40B4-BE49-F238E27FC236}">
                    <a16:creationId xmlns:a16="http://schemas.microsoft.com/office/drawing/2014/main" id="{2D72FE68-8E23-3549-B457-619FE0FF5273}"/>
                  </a:ext>
                </a:extLst>
              </p:cNvPr>
              <p:cNvSpPr/>
              <p:nvPr/>
            </p:nvSpPr>
            <p:spPr>
              <a:xfrm>
                <a:off x="6750037" y="3468221"/>
                <a:ext cx="26623" cy="26623"/>
              </a:xfrm>
              <a:custGeom>
                <a:avLst/>
                <a:gdLst>
                  <a:gd name="connsiteX0" fmla="*/ 13800 w 26623"/>
                  <a:gd name="connsiteY0" fmla="*/ 26916 h 26623"/>
                  <a:gd name="connsiteX1" fmla="*/ 23212 w 26623"/>
                  <a:gd name="connsiteY1" fmla="*/ 23017 h 26623"/>
                  <a:gd name="connsiteX2" fmla="*/ 27111 w 26623"/>
                  <a:gd name="connsiteY2" fmla="*/ 13604 h 26623"/>
                  <a:gd name="connsiteX3" fmla="*/ 23212 w 26623"/>
                  <a:gd name="connsiteY3" fmla="*/ 4191 h 26623"/>
                  <a:gd name="connsiteX4" fmla="*/ 13800 w 26623"/>
                  <a:gd name="connsiteY4" fmla="*/ 292 h 26623"/>
                  <a:gd name="connsiteX5" fmla="*/ 4387 w 26623"/>
                  <a:gd name="connsiteY5" fmla="*/ 4191 h 26623"/>
                  <a:gd name="connsiteX6" fmla="*/ 488 w 26623"/>
                  <a:gd name="connsiteY6" fmla="*/ 13604 h 26623"/>
                  <a:gd name="connsiteX7" fmla="*/ 4387 w 26623"/>
                  <a:gd name="connsiteY7" fmla="*/ 23017 h 26623"/>
                  <a:gd name="connsiteX8" fmla="*/ 13800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0" y="26916"/>
                    </a:moveTo>
                    <a:cubicBezTo>
                      <a:pt x="17330" y="26916"/>
                      <a:pt x="20716" y="25513"/>
                      <a:pt x="23212" y="23017"/>
                    </a:cubicBezTo>
                    <a:cubicBezTo>
                      <a:pt x="25709" y="20520"/>
                      <a:pt x="27111" y="17134"/>
                      <a:pt x="27111" y="13604"/>
                    </a:cubicBezTo>
                    <a:cubicBezTo>
                      <a:pt x="27111" y="10074"/>
                      <a:pt x="25709" y="6688"/>
                      <a:pt x="23212" y="4191"/>
                    </a:cubicBezTo>
                    <a:cubicBezTo>
                      <a:pt x="20716" y="1695"/>
                      <a:pt x="17330" y="292"/>
                      <a:pt x="13800" y="292"/>
                    </a:cubicBezTo>
                    <a:cubicBezTo>
                      <a:pt x="10269" y="292"/>
                      <a:pt x="6883" y="1695"/>
                      <a:pt x="4387" y="4191"/>
                    </a:cubicBezTo>
                    <a:cubicBezTo>
                      <a:pt x="1891" y="6688"/>
                      <a:pt x="488" y="10074"/>
                      <a:pt x="488" y="13604"/>
                    </a:cubicBezTo>
                    <a:cubicBezTo>
                      <a:pt x="488" y="17134"/>
                      <a:pt x="1891" y="20520"/>
                      <a:pt x="4387" y="23017"/>
                    </a:cubicBezTo>
                    <a:cubicBezTo>
                      <a:pt x="6883" y="25513"/>
                      <a:pt x="10269" y="26916"/>
                      <a:pt x="13800" y="2691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04" name="任意多边形: 形状 69603">
                <a:extLst>
                  <a:ext uri="{FF2B5EF4-FFF2-40B4-BE49-F238E27FC236}">
                    <a16:creationId xmlns:a16="http://schemas.microsoft.com/office/drawing/2014/main" id="{13632178-F37F-6781-13BB-0AEF18CD421F}"/>
                  </a:ext>
                </a:extLst>
              </p:cNvPr>
              <p:cNvSpPr/>
              <p:nvPr/>
            </p:nvSpPr>
            <p:spPr>
              <a:xfrm>
                <a:off x="4209569" y="4195755"/>
                <a:ext cx="26623" cy="26623"/>
              </a:xfrm>
              <a:custGeom>
                <a:avLst/>
                <a:gdLst>
                  <a:gd name="connsiteX0" fmla="*/ 13586 w 26623"/>
                  <a:gd name="connsiteY0" fmla="*/ 26977 h 26623"/>
                  <a:gd name="connsiteX1" fmla="*/ 22999 w 26623"/>
                  <a:gd name="connsiteY1" fmla="*/ 23078 h 26623"/>
                  <a:gd name="connsiteX2" fmla="*/ 26898 w 26623"/>
                  <a:gd name="connsiteY2" fmla="*/ 13665 h 26623"/>
                  <a:gd name="connsiteX3" fmla="*/ 22999 w 26623"/>
                  <a:gd name="connsiteY3" fmla="*/ 4252 h 26623"/>
                  <a:gd name="connsiteX4" fmla="*/ 13586 w 26623"/>
                  <a:gd name="connsiteY4" fmla="*/ 354 h 26623"/>
                  <a:gd name="connsiteX5" fmla="*/ 4174 w 26623"/>
                  <a:gd name="connsiteY5" fmla="*/ 4252 h 26623"/>
                  <a:gd name="connsiteX6" fmla="*/ 275 w 26623"/>
                  <a:gd name="connsiteY6" fmla="*/ 13665 h 26623"/>
                  <a:gd name="connsiteX7" fmla="*/ 4174 w 26623"/>
                  <a:gd name="connsiteY7" fmla="*/ 23078 h 26623"/>
                  <a:gd name="connsiteX8" fmla="*/ 13586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6" y="26977"/>
                    </a:moveTo>
                    <a:cubicBezTo>
                      <a:pt x="17117" y="26977"/>
                      <a:pt x="20503" y="25574"/>
                      <a:pt x="22999" y="23078"/>
                    </a:cubicBezTo>
                    <a:cubicBezTo>
                      <a:pt x="25495" y="20582"/>
                      <a:pt x="26898" y="17195"/>
                      <a:pt x="26898" y="13665"/>
                    </a:cubicBezTo>
                    <a:cubicBezTo>
                      <a:pt x="26898" y="10135"/>
                      <a:pt x="25495" y="6749"/>
                      <a:pt x="22999" y="4252"/>
                    </a:cubicBezTo>
                    <a:cubicBezTo>
                      <a:pt x="20503" y="1756"/>
                      <a:pt x="17117" y="354"/>
                      <a:pt x="13586" y="354"/>
                    </a:cubicBezTo>
                    <a:cubicBezTo>
                      <a:pt x="10056" y="354"/>
                      <a:pt x="6670" y="1756"/>
                      <a:pt x="4174" y="4252"/>
                    </a:cubicBezTo>
                    <a:cubicBezTo>
                      <a:pt x="1677" y="6749"/>
                      <a:pt x="275" y="10135"/>
                      <a:pt x="275" y="13665"/>
                    </a:cubicBezTo>
                    <a:cubicBezTo>
                      <a:pt x="275" y="17195"/>
                      <a:pt x="1677" y="20582"/>
                      <a:pt x="4174" y="23078"/>
                    </a:cubicBezTo>
                    <a:cubicBezTo>
                      <a:pt x="6670" y="25574"/>
                      <a:pt x="10056" y="26977"/>
                      <a:pt x="13586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05" name="任意多边形: 形状 69604">
                <a:extLst>
                  <a:ext uri="{FF2B5EF4-FFF2-40B4-BE49-F238E27FC236}">
                    <a16:creationId xmlns:a16="http://schemas.microsoft.com/office/drawing/2014/main" id="{910C7B17-F21E-1CB8-4F14-DB8215297433}"/>
                  </a:ext>
                </a:extLst>
              </p:cNvPr>
              <p:cNvSpPr/>
              <p:nvPr/>
            </p:nvSpPr>
            <p:spPr>
              <a:xfrm>
                <a:off x="4190519" y="3502297"/>
                <a:ext cx="26623" cy="26623"/>
              </a:xfrm>
              <a:custGeom>
                <a:avLst/>
                <a:gdLst>
                  <a:gd name="connsiteX0" fmla="*/ 13585 w 26623"/>
                  <a:gd name="connsiteY0" fmla="*/ 26918 h 26623"/>
                  <a:gd name="connsiteX1" fmla="*/ 22997 w 26623"/>
                  <a:gd name="connsiteY1" fmla="*/ 23020 h 26623"/>
                  <a:gd name="connsiteX2" fmla="*/ 26896 w 26623"/>
                  <a:gd name="connsiteY2" fmla="*/ 13607 h 26623"/>
                  <a:gd name="connsiteX3" fmla="*/ 22997 w 26623"/>
                  <a:gd name="connsiteY3" fmla="*/ 4194 h 26623"/>
                  <a:gd name="connsiteX4" fmla="*/ 13585 w 26623"/>
                  <a:gd name="connsiteY4" fmla="*/ 295 h 26623"/>
                  <a:gd name="connsiteX5" fmla="*/ 4172 w 26623"/>
                  <a:gd name="connsiteY5" fmla="*/ 4194 h 26623"/>
                  <a:gd name="connsiteX6" fmla="*/ 273 w 26623"/>
                  <a:gd name="connsiteY6" fmla="*/ 13607 h 26623"/>
                  <a:gd name="connsiteX7" fmla="*/ 4172 w 26623"/>
                  <a:gd name="connsiteY7" fmla="*/ 23020 h 26623"/>
                  <a:gd name="connsiteX8" fmla="*/ 13585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5" y="26918"/>
                    </a:moveTo>
                    <a:cubicBezTo>
                      <a:pt x="17115" y="26918"/>
                      <a:pt x="20501" y="25516"/>
                      <a:pt x="22997" y="23020"/>
                    </a:cubicBezTo>
                    <a:cubicBezTo>
                      <a:pt x="25494" y="20523"/>
                      <a:pt x="26896" y="17137"/>
                      <a:pt x="26896" y="13607"/>
                    </a:cubicBezTo>
                    <a:cubicBezTo>
                      <a:pt x="26896" y="10077"/>
                      <a:pt x="25494" y="6690"/>
                      <a:pt x="22997" y="4194"/>
                    </a:cubicBezTo>
                    <a:cubicBezTo>
                      <a:pt x="20501" y="1698"/>
                      <a:pt x="17115" y="295"/>
                      <a:pt x="13585" y="295"/>
                    </a:cubicBezTo>
                    <a:cubicBezTo>
                      <a:pt x="10054" y="295"/>
                      <a:pt x="6668" y="1698"/>
                      <a:pt x="4172" y="4194"/>
                    </a:cubicBezTo>
                    <a:cubicBezTo>
                      <a:pt x="1676" y="6690"/>
                      <a:pt x="273" y="10077"/>
                      <a:pt x="273" y="13607"/>
                    </a:cubicBezTo>
                    <a:cubicBezTo>
                      <a:pt x="273" y="17137"/>
                      <a:pt x="1676" y="20523"/>
                      <a:pt x="4172" y="23020"/>
                    </a:cubicBezTo>
                    <a:cubicBezTo>
                      <a:pt x="6668" y="25516"/>
                      <a:pt x="10054" y="26918"/>
                      <a:pt x="13585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06" name="任意多边形: 形状 69605">
                <a:extLst>
                  <a:ext uri="{FF2B5EF4-FFF2-40B4-BE49-F238E27FC236}">
                    <a16:creationId xmlns:a16="http://schemas.microsoft.com/office/drawing/2014/main" id="{60A1AB13-4115-E950-BAB8-79592D8EFFA2}"/>
                  </a:ext>
                </a:extLst>
              </p:cNvPr>
              <p:cNvSpPr/>
              <p:nvPr/>
            </p:nvSpPr>
            <p:spPr>
              <a:xfrm>
                <a:off x="4239472" y="3755901"/>
                <a:ext cx="26623" cy="26623"/>
              </a:xfrm>
              <a:custGeom>
                <a:avLst/>
                <a:gdLst>
                  <a:gd name="connsiteX0" fmla="*/ 13589 w 26623"/>
                  <a:gd name="connsiteY0" fmla="*/ 26940 h 26623"/>
                  <a:gd name="connsiteX1" fmla="*/ 23001 w 26623"/>
                  <a:gd name="connsiteY1" fmla="*/ 23041 h 26623"/>
                  <a:gd name="connsiteX2" fmla="*/ 26900 w 26623"/>
                  <a:gd name="connsiteY2" fmla="*/ 13628 h 26623"/>
                  <a:gd name="connsiteX3" fmla="*/ 23001 w 26623"/>
                  <a:gd name="connsiteY3" fmla="*/ 4215 h 26623"/>
                  <a:gd name="connsiteX4" fmla="*/ 13589 w 26623"/>
                  <a:gd name="connsiteY4" fmla="*/ 317 h 26623"/>
                  <a:gd name="connsiteX5" fmla="*/ 4176 w 26623"/>
                  <a:gd name="connsiteY5" fmla="*/ 4215 h 26623"/>
                  <a:gd name="connsiteX6" fmla="*/ 277 w 26623"/>
                  <a:gd name="connsiteY6" fmla="*/ 13628 h 26623"/>
                  <a:gd name="connsiteX7" fmla="*/ 4176 w 26623"/>
                  <a:gd name="connsiteY7" fmla="*/ 23041 h 26623"/>
                  <a:gd name="connsiteX8" fmla="*/ 13589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9" y="26940"/>
                    </a:moveTo>
                    <a:cubicBezTo>
                      <a:pt x="17119" y="26940"/>
                      <a:pt x="20505" y="25537"/>
                      <a:pt x="23001" y="23041"/>
                    </a:cubicBezTo>
                    <a:cubicBezTo>
                      <a:pt x="25498" y="20545"/>
                      <a:pt x="26900" y="17158"/>
                      <a:pt x="26900" y="13628"/>
                    </a:cubicBezTo>
                    <a:cubicBezTo>
                      <a:pt x="26900" y="10098"/>
                      <a:pt x="25498" y="6712"/>
                      <a:pt x="23001" y="4215"/>
                    </a:cubicBezTo>
                    <a:cubicBezTo>
                      <a:pt x="20505" y="1719"/>
                      <a:pt x="17119" y="317"/>
                      <a:pt x="13589" y="317"/>
                    </a:cubicBezTo>
                    <a:cubicBezTo>
                      <a:pt x="10059" y="317"/>
                      <a:pt x="6672" y="1719"/>
                      <a:pt x="4176" y="4215"/>
                    </a:cubicBezTo>
                    <a:cubicBezTo>
                      <a:pt x="1680" y="6712"/>
                      <a:pt x="277" y="10098"/>
                      <a:pt x="277" y="13628"/>
                    </a:cubicBezTo>
                    <a:cubicBezTo>
                      <a:pt x="277" y="17158"/>
                      <a:pt x="1680" y="20545"/>
                      <a:pt x="4176" y="23041"/>
                    </a:cubicBezTo>
                    <a:cubicBezTo>
                      <a:pt x="6672" y="25537"/>
                      <a:pt x="10059" y="26940"/>
                      <a:pt x="13589" y="269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07" name="任意多边形: 形状 69606">
                <a:extLst>
                  <a:ext uri="{FF2B5EF4-FFF2-40B4-BE49-F238E27FC236}">
                    <a16:creationId xmlns:a16="http://schemas.microsoft.com/office/drawing/2014/main" id="{B3F4D1E8-0C7F-0D25-B631-915BACD9495C}"/>
                  </a:ext>
                </a:extLst>
              </p:cNvPr>
              <p:cNvSpPr/>
              <p:nvPr/>
            </p:nvSpPr>
            <p:spPr>
              <a:xfrm>
                <a:off x="6461012" y="3590752"/>
                <a:ext cx="26623" cy="26623"/>
              </a:xfrm>
              <a:custGeom>
                <a:avLst/>
                <a:gdLst>
                  <a:gd name="connsiteX0" fmla="*/ 13775 w 26623"/>
                  <a:gd name="connsiteY0" fmla="*/ 26926 h 26623"/>
                  <a:gd name="connsiteX1" fmla="*/ 23188 w 26623"/>
                  <a:gd name="connsiteY1" fmla="*/ 23027 h 26623"/>
                  <a:gd name="connsiteX2" fmla="*/ 27087 w 26623"/>
                  <a:gd name="connsiteY2" fmla="*/ 13614 h 26623"/>
                  <a:gd name="connsiteX3" fmla="*/ 23188 w 26623"/>
                  <a:gd name="connsiteY3" fmla="*/ 4202 h 26623"/>
                  <a:gd name="connsiteX4" fmla="*/ 13775 w 26623"/>
                  <a:gd name="connsiteY4" fmla="*/ 303 h 26623"/>
                  <a:gd name="connsiteX5" fmla="*/ 4363 w 26623"/>
                  <a:gd name="connsiteY5" fmla="*/ 4202 h 26623"/>
                  <a:gd name="connsiteX6" fmla="*/ 464 w 26623"/>
                  <a:gd name="connsiteY6" fmla="*/ 13614 h 26623"/>
                  <a:gd name="connsiteX7" fmla="*/ 4363 w 26623"/>
                  <a:gd name="connsiteY7" fmla="*/ 23027 h 26623"/>
                  <a:gd name="connsiteX8" fmla="*/ 13775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926"/>
                    </a:moveTo>
                    <a:cubicBezTo>
                      <a:pt x="17306" y="26926"/>
                      <a:pt x="20692" y="25523"/>
                      <a:pt x="23188" y="23027"/>
                    </a:cubicBezTo>
                    <a:cubicBezTo>
                      <a:pt x="25684" y="20531"/>
                      <a:pt x="27087" y="17145"/>
                      <a:pt x="27087" y="13614"/>
                    </a:cubicBezTo>
                    <a:cubicBezTo>
                      <a:pt x="27087" y="10084"/>
                      <a:pt x="25684" y="6698"/>
                      <a:pt x="23188" y="4202"/>
                    </a:cubicBezTo>
                    <a:cubicBezTo>
                      <a:pt x="20692" y="1705"/>
                      <a:pt x="17306" y="303"/>
                      <a:pt x="13775" y="303"/>
                    </a:cubicBezTo>
                    <a:cubicBezTo>
                      <a:pt x="10245" y="303"/>
                      <a:pt x="6859" y="1705"/>
                      <a:pt x="4363" y="4202"/>
                    </a:cubicBezTo>
                    <a:cubicBezTo>
                      <a:pt x="1866" y="6698"/>
                      <a:pt x="464" y="10084"/>
                      <a:pt x="464" y="13614"/>
                    </a:cubicBezTo>
                    <a:cubicBezTo>
                      <a:pt x="464" y="17145"/>
                      <a:pt x="1866" y="20531"/>
                      <a:pt x="4363" y="23027"/>
                    </a:cubicBezTo>
                    <a:cubicBezTo>
                      <a:pt x="6859" y="25523"/>
                      <a:pt x="10245" y="26926"/>
                      <a:pt x="13775" y="269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08" name="任意多边形: 形状 69607">
                <a:extLst>
                  <a:ext uri="{FF2B5EF4-FFF2-40B4-BE49-F238E27FC236}">
                    <a16:creationId xmlns:a16="http://schemas.microsoft.com/office/drawing/2014/main" id="{00C1DDDB-5D27-189A-077C-0B96DA354EFC}"/>
                  </a:ext>
                </a:extLst>
              </p:cNvPr>
              <p:cNvSpPr/>
              <p:nvPr/>
            </p:nvSpPr>
            <p:spPr>
              <a:xfrm>
                <a:off x="5417524" y="3020748"/>
                <a:ext cx="26623" cy="26623"/>
              </a:xfrm>
              <a:custGeom>
                <a:avLst/>
                <a:gdLst>
                  <a:gd name="connsiteX0" fmla="*/ 13688 w 26623"/>
                  <a:gd name="connsiteY0" fmla="*/ 26878 h 26623"/>
                  <a:gd name="connsiteX1" fmla="*/ 23100 w 26623"/>
                  <a:gd name="connsiteY1" fmla="*/ 22979 h 26623"/>
                  <a:gd name="connsiteX2" fmla="*/ 26999 w 26623"/>
                  <a:gd name="connsiteY2" fmla="*/ 13566 h 26623"/>
                  <a:gd name="connsiteX3" fmla="*/ 23100 w 26623"/>
                  <a:gd name="connsiteY3" fmla="*/ 4154 h 26623"/>
                  <a:gd name="connsiteX4" fmla="*/ 13688 w 26623"/>
                  <a:gd name="connsiteY4" fmla="*/ 255 h 26623"/>
                  <a:gd name="connsiteX5" fmla="*/ 4275 w 26623"/>
                  <a:gd name="connsiteY5" fmla="*/ 4154 h 26623"/>
                  <a:gd name="connsiteX6" fmla="*/ 376 w 26623"/>
                  <a:gd name="connsiteY6" fmla="*/ 13566 h 26623"/>
                  <a:gd name="connsiteX7" fmla="*/ 4275 w 26623"/>
                  <a:gd name="connsiteY7" fmla="*/ 22979 h 26623"/>
                  <a:gd name="connsiteX8" fmla="*/ 13688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8" y="26878"/>
                    </a:moveTo>
                    <a:cubicBezTo>
                      <a:pt x="17218" y="26878"/>
                      <a:pt x="20604" y="25475"/>
                      <a:pt x="23100" y="22979"/>
                    </a:cubicBezTo>
                    <a:cubicBezTo>
                      <a:pt x="25597" y="20483"/>
                      <a:pt x="26999" y="17097"/>
                      <a:pt x="26999" y="13566"/>
                    </a:cubicBezTo>
                    <a:cubicBezTo>
                      <a:pt x="26999" y="10036"/>
                      <a:pt x="25597" y="6650"/>
                      <a:pt x="23100" y="4154"/>
                    </a:cubicBezTo>
                    <a:cubicBezTo>
                      <a:pt x="20604" y="1657"/>
                      <a:pt x="17218" y="255"/>
                      <a:pt x="13688" y="255"/>
                    </a:cubicBezTo>
                    <a:cubicBezTo>
                      <a:pt x="10157" y="255"/>
                      <a:pt x="6771" y="1657"/>
                      <a:pt x="4275" y="4154"/>
                    </a:cubicBezTo>
                    <a:cubicBezTo>
                      <a:pt x="1779" y="6650"/>
                      <a:pt x="376" y="10036"/>
                      <a:pt x="376" y="13566"/>
                    </a:cubicBezTo>
                    <a:cubicBezTo>
                      <a:pt x="376" y="17097"/>
                      <a:pt x="1779" y="20483"/>
                      <a:pt x="4275" y="22979"/>
                    </a:cubicBezTo>
                    <a:cubicBezTo>
                      <a:pt x="6771" y="25475"/>
                      <a:pt x="10157" y="26878"/>
                      <a:pt x="13688" y="268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09" name="任意多边形: 形状 69608">
                <a:extLst>
                  <a:ext uri="{FF2B5EF4-FFF2-40B4-BE49-F238E27FC236}">
                    <a16:creationId xmlns:a16="http://schemas.microsoft.com/office/drawing/2014/main" id="{2EEFD30D-518C-8F52-714C-0B390AD1FF08}"/>
                  </a:ext>
                </a:extLst>
              </p:cNvPr>
              <p:cNvSpPr/>
              <p:nvPr/>
            </p:nvSpPr>
            <p:spPr>
              <a:xfrm>
                <a:off x="3999260" y="4253205"/>
                <a:ext cx="26623" cy="26623"/>
              </a:xfrm>
              <a:custGeom>
                <a:avLst/>
                <a:gdLst>
                  <a:gd name="connsiteX0" fmla="*/ 13569 w 26623"/>
                  <a:gd name="connsiteY0" fmla="*/ 26982 h 26623"/>
                  <a:gd name="connsiteX1" fmla="*/ 22981 w 26623"/>
                  <a:gd name="connsiteY1" fmla="*/ 23083 h 26623"/>
                  <a:gd name="connsiteX2" fmla="*/ 26880 w 26623"/>
                  <a:gd name="connsiteY2" fmla="*/ 13670 h 26623"/>
                  <a:gd name="connsiteX3" fmla="*/ 22981 w 26623"/>
                  <a:gd name="connsiteY3" fmla="*/ 4257 h 26623"/>
                  <a:gd name="connsiteX4" fmla="*/ 13569 w 26623"/>
                  <a:gd name="connsiteY4" fmla="*/ 358 h 26623"/>
                  <a:gd name="connsiteX5" fmla="*/ 4156 w 26623"/>
                  <a:gd name="connsiteY5" fmla="*/ 4257 h 26623"/>
                  <a:gd name="connsiteX6" fmla="*/ 257 w 26623"/>
                  <a:gd name="connsiteY6" fmla="*/ 13670 h 26623"/>
                  <a:gd name="connsiteX7" fmla="*/ 4156 w 26623"/>
                  <a:gd name="connsiteY7" fmla="*/ 23083 h 26623"/>
                  <a:gd name="connsiteX8" fmla="*/ 13569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69" y="26982"/>
                    </a:moveTo>
                    <a:cubicBezTo>
                      <a:pt x="17099" y="26982"/>
                      <a:pt x="20485" y="25579"/>
                      <a:pt x="22981" y="23083"/>
                    </a:cubicBezTo>
                    <a:cubicBezTo>
                      <a:pt x="25478" y="20586"/>
                      <a:pt x="26880" y="17200"/>
                      <a:pt x="26880" y="13670"/>
                    </a:cubicBezTo>
                    <a:cubicBezTo>
                      <a:pt x="26880" y="10140"/>
                      <a:pt x="25478" y="6753"/>
                      <a:pt x="22981" y="4257"/>
                    </a:cubicBezTo>
                    <a:cubicBezTo>
                      <a:pt x="20485" y="1761"/>
                      <a:pt x="17099" y="358"/>
                      <a:pt x="13569" y="358"/>
                    </a:cubicBezTo>
                    <a:cubicBezTo>
                      <a:pt x="10038" y="358"/>
                      <a:pt x="6652" y="1761"/>
                      <a:pt x="4156" y="4257"/>
                    </a:cubicBezTo>
                    <a:cubicBezTo>
                      <a:pt x="1660" y="6753"/>
                      <a:pt x="257" y="10140"/>
                      <a:pt x="257" y="13670"/>
                    </a:cubicBezTo>
                    <a:cubicBezTo>
                      <a:pt x="257" y="17200"/>
                      <a:pt x="1660" y="20586"/>
                      <a:pt x="4156" y="23083"/>
                    </a:cubicBezTo>
                    <a:cubicBezTo>
                      <a:pt x="6652" y="25579"/>
                      <a:pt x="10038" y="26982"/>
                      <a:pt x="13569" y="269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10" name="任意多边形: 形状 69609">
                <a:extLst>
                  <a:ext uri="{FF2B5EF4-FFF2-40B4-BE49-F238E27FC236}">
                    <a16:creationId xmlns:a16="http://schemas.microsoft.com/office/drawing/2014/main" id="{FE22EE14-9EA0-9415-72F1-22C53EA3B4F1}"/>
                  </a:ext>
                </a:extLst>
              </p:cNvPr>
              <p:cNvSpPr/>
              <p:nvPr/>
            </p:nvSpPr>
            <p:spPr>
              <a:xfrm>
                <a:off x="7140925" y="3132458"/>
                <a:ext cx="26623" cy="26623"/>
              </a:xfrm>
              <a:custGeom>
                <a:avLst/>
                <a:gdLst>
                  <a:gd name="connsiteX0" fmla="*/ 13832 w 26623"/>
                  <a:gd name="connsiteY0" fmla="*/ 26887 h 26623"/>
                  <a:gd name="connsiteX1" fmla="*/ 23245 w 26623"/>
                  <a:gd name="connsiteY1" fmla="*/ 22989 h 26623"/>
                  <a:gd name="connsiteX2" fmla="*/ 27144 w 26623"/>
                  <a:gd name="connsiteY2" fmla="*/ 13576 h 26623"/>
                  <a:gd name="connsiteX3" fmla="*/ 23245 w 26623"/>
                  <a:gd name="connsiteY3" fmla="*/ 4163 h 26623"/>
                  <a:gd name="connsiteX4" fmla="*/ 13832 w 26623"/>
                  <a:gd name="connsiteY4" fmla="*/ 264 h 26623"/>
                  <a:gd name="connsiteX5" fmla="*/ 4420 w 26623"/>
                  <a:gd name="connsiteY5" fmla="*/ 4163 h 26623"/>
                  <a:gd name="connsiteX6" fmla="*/ 521 w 26623"/>
                  <a:gd name="connsiteY6" fmla="*/ 13576 h 26623"/>
                  <a:gd name="connsiteX7" fmla="*/ 4420 w 26623"/>
                  <a:gd name="connsiteY7" fmla="*/ 22989 h 26623"/>
                  <a:gd name="connsiteX8" fmla="*/ 13832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6887"/>
                    </a:moveTo>
                    <a:cubicBezTo>
                      <a:pt x="17363" y="26887"/>
                      <a:pt x="20749" y="25485"/>
                      <a:pt x="23245" y="22989"/>
                    </a:cubicBezTo>
                    <a:cubicBezTo>
                      <a:pt x="25741" y="20492"/>
                      <a:pt x="27144" y="17106"/>
                      <a:pt x="27144" y="13576"/>
                    </a:cubicBezTo>
                    <a:cubicBezTo>
                      <a:pt x="27144" y="10046"/>
                      <a:pt x="25741" y="6659"/>
                      <a:pt x="23245" y="4163"/>
                    </a:cubicBezTo>
                    <a:cubicBezTo>
                      <a:pt x="20749" y="1667"/>
                      <a:pt x="17363" y="264"/>
                      <a:pt x="13832" y="264"/>
                    </a:cubicBezTo>
                    <a:cubicBezTo>
                      <a:pt x="10302" y="264"/>
                      <a:pt x="6916" y="1667"/>
                      <a:pt x="4420" y="4163"/>
                    </a:cubicBezTo>
                    <a:cubicBezTo>
                      <a:pt x="1923" y="6659"/>
                      <a:pt x="521" y="10046"/>
                      <a:pt x="521" y="13576"/>
                    </a:cubicBezTo>
                    <a:cubicBezTo>
                      <a:pt x="521" y="17106"/>
                      <a:pt x="1923" y="20492"/>
                      <a:pt x="4420" y="22989"/>
                    </a:cubicBezTo>
                    <a:cubicBezTo>
                      <a:pt x="6916" y="25485"/>
                      <a:pt x="10302" y="26887"/>
                      <a:pt x="13832" y="2688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11" name="任意多边形: 形状 69610">
                <a:extLst>
                  <a:ext uri="{FF2B5EF4-FFF2-40B4-BE49-F238E27FC236}">
                    <a16:creationId xmlns:a16="http://schemas.microsoft.com/office/drawing/2014/main" id="{075DAB94-279F-9831-5567-00D6E7B982FB}"/>
                  </a:ext>
                </a:extLst>
              </p:cNvPr>
              <p:cNvSpPr/>
              <p:nvPr/>
            </p:nvSpPr>
            <p:spPr>
              <a:xfrm>
                <a:off x="4205357" y="4144622"/>
                <a:ext cx="26623" cy="26623"/>
              </a:xfrm>
              <a:custGeom>
                <a:avLst/>
                <a:gdLst>
                  <a:gd name="connsiteX0" fmla="*/ 13586 w 26623"/>
                  <a:gd name="connsiteY0" fmla="*/ 26972 h 26623"/>
                  <a:gd name="connsiteX1" fmla="*/ 22999 w 26623"/>
                  <a:gd name="connsiteY1" fmla="*/ 23074 h 26623"/>
                  <a:gd name="connsiteX2" fmla="*/ 26898 w 26623"/>
                  <a:gd name="connsiteY2" fmla="*/ 13661 h 26623"/>
                  <a:gd name="connsiteX3" fmla="*/ 22999 w 26623"/>
                  <a:gd name="connsiteY3" fmla="*/ 4248 h 26623"/>
                  <a:gd name="connsiteX4" fmla="*/ 13586 w 26623"/>
                  <a:gd name="connsiteY4" fmla="*/ 349 h 26623"/>
                  <a:gd name="connsiteX5" fmla="*/ 4173 w 26623"/>
                  <a:gd name="connsiteY5" fmla="*/ 4248 h 26623"/>
                  <a:gd name="connsiteX6" fmla="*/ 274 w 26623"/>
                  <a:gd name="connsiteY6" fmla="*/ 13661 h 26623"/>
                  <a:gd name="connsiteX7" fmla="*/ 4173 w 26623"/>
                  <a:gd name="connsiteY7" fmla="*/ 23074 h 26623"/>
                  <a:gd name="connsiteX8" fmla="*/ 13586 w 26623"/>
                  <a:gd name="connsiteY8" fmla="*/ 269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6" y="26972"/>
                    </a:moveTo>
                    <a:cubicBezTo>
                      <a:pt x="17116" y="26972"/>
                      <a:pt x="20502" y="25570"/>
                      <a:pt x="22999" y="23074"/>
                    </a:cubicBezTo>
                    <a:cubicBezTo>
                      <a:pt x="25495" y="20577"/>
                      <a:pt x="26898" y="17191"/>
                      <a:pt x="26898" y="13661"/>
                    </a:cubicBezTo>
                    <a:cubicBezTo>
                      <a:pt x="26898" y="10131"/>
                      <a:pt x="25495" y="6744"/>
                      <a:pt x="22999" y="4248"/>
                    </a:cubicBezTo>
                    <a:cubicBezTo>
                      <a:pt x="20502" y="1752"/>
                      <a:pt x="17116" y="349"/>
                      <a:pt x="13586" y="349"/>
                    </a:cubicBezTo>
                    <a:cubicBezTo>
                      <a:pt x="10056" y="349"/>
                      <a:pt x="6669" y="1752"/>
                      <a:pt x="4173" y="4248"/>
                    </a:cubicBezTo>
                    <a:cubicBezTo>
                      <a:pt x="1677" y="6744"/>
                      <a:pt x="274" y="10131"/>
                      <a:pt x="274" y="13661"/>
                    </a:cubicBezTo>
                    <a:cubicBezTo>
                      <a:pt x="274" y="17191"/>
                      <a:pt x="1677" y="20577"/>
                      <a:pt x="4173" y="23074"/>
                    </a:cubicBezTo>
                    <a:cubicBezTo>
                      <a:pt x="6669" y="25570"/>
                      <a:pt x="10056" y="26972"/>
                      <a:pt x="13586" y="269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12" name="任意多边形: 形状 69611">
                <a:extLst>
                  <a:ext uri="{FF2B5EF4-FFF2-40B4-BE49-F238E27FC236}">
                    <a16:creationId xmlns:a16="http://schemas.microsoft.com/office/drawing/2014/main" id="{13C5FA32-BB3C-B2C6-9167-97B38863FDDC}"/>
                  </a:ext>
                </a:extLst>
              </p:cNvPr>
              <p:cNvSpPr/>
              <p:nvPr/>
            </p:nvSpPr>
            <p:spPr>
              <a:xfrm>
                <a:off x="4308921" y="3808902"/>
                <a:ext cx="26623" cy="26623"/>
              </a:xfrm>
              <a:custGeom>
                <a:avLst/>
                <a:gdLst>
                  <a:gd name="connsiteX0" fmla="*/ 13595 w 26623"/>
                  <a:gd name="connsiteY0" fmla="*/ 26944 h 26623"/>
                  <a:gd name="connsiteX1" fmla="*/ 23007 w 26623"/>
                  <a:gd name="connsiteY1" fmla="*/ 23045 h 26623"/>
                  <a:gd name="connsiteX2" fmla="*/ 26906 w 26623"/>
                  <a:gd name="connsiteY2" fmla="*/ 13633 h 26623"/>
                  <a:gd name="connsiteX3" fmla="*/ 23007 w 26623"/>
                  <a:gd name="connsiteY3" fmla="*/ 4220 h 26623"/>
                  <a:gd name="connsiteX4" fmla="*/ 13595 w 26623"/>
                  <a:gd name="connsiteY4" fmla="*/ 321 h 26623"/>
                  <a:gd name="connsiteX5" fmla="*/ 4182 w 26623"/>
                  <a:gd name="connsiteY5" fmla="*/ 4220 h 26623"/>
                  <a:gd name="connsiteX6" fmla="*/ 283 w 26623"/>
                  <a:gd name="connsiteY6" fmla="*/ 13633 h 26623"/>
                  <a:gd name="connsiteX7" fmla="*/ 4182 w 26623"/>
                  <a:gd name="connsiteY7" fmla="*/ 23045 h 26623"/>
                  <a:gd name="connsiteX8" fmla="*/ 13595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5" y="26944"/>
                    </a:moveTo>
                    <a:cubicBezTo>
                      <a:pt x="17125" y="26944"/>
                      <a:pt x="20511" y="25542"/>
                      <a:pt x="23007" y="23045"/>
                    </a:cubicBezTo>
                    <a:cubicBezTo>
                      <a:pt x="25504" y="20549"/>
                      <a:pt x="26906" y="17163"/>
                      <a:pt x="26906" y="13633"/>
                    </a:cubicBezTo>
                    <a:cubicBezTo>
                      <a:pt x="26906" y="10102"/>
                      <a:pt x="25504" y="6716"/>
                      <a:pt x="23007" y="4220"/>
                    </a:cubicBezTo>
                    <a:cubicBezTo>
                      <a:pt x="20511" y="1724"/>
                      <a:pt x="17125" y="321"/>
                      <a:pt x="13595" y="321"/>
                    </a:cubicBezTo>
                    <a:cubicBezTo>
                      <a:pt x="10064" y="321"/>
                      <a:pt x="6678" y="1724"/>
                      <a:pt x="4182" y="4220"/>
                    </a:cubicBezTo>
                    <a:cubicBezTo>
                      <a:pt x="1686" y="6716"/>
                      <a:pt x="283" y="10102"/>
                      <a:pt x="283" y="13633"/>
                    </a:cubicBezTo>
                    <a:cubicBezTo>
                      <a:pt x="283" y="17163"/>
                      <a:pt x="1686" y="20549"/>
                      <a:pt x="4182" y="23045"/>
                    </a:cubicBezTo>
                    <a:cubicBezTo>
                      <a:pt x="6678" y="25542"/>
                      <a:pt x="10064" y="26944"/>
                      <a:pt x="13595" y="269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13" name="任意多边形: 形状 69612">
                <a:extLst>
                  <a:ext uri="{FF2B5EF4-FFF2-40B4-BE49-F238E27FC236}">
                    <a16:creationId xmlns:a16="http://schemas.microsoft.com/office/drawing/2014/main" id="{A8B5C90B-A407-1529-F0CB-5455BA6DC2CC}"/>
                  </a:ext>
                </a:extLst>
              </p:cNvPr>
              <p:cNvSpPr/>
              <p:nvPr/>
            </p:nvSpPr>
            <p:spPr>
              <a:xfrm>
                <a:off x="6251425" y="3622007"/>
                <a:ext cx="26623" cy="26623"/>
              </a:xfrm>
              <a:custGeom>
                <a:avLst/>
                <a:gdLst>
                  <a:gd name="connsiteX0" fmla="*/ 13758 w 26623"/>
                  <a:gd name="connsiteY0" fmla="*/ 26929 h 26623"/>
                  <a:gd name="connsiteX1" fmla="*/ 23170 w 26623"/>
                  <a:gd name="connsiteY1" fmla="*/ 23030 h 26623"/>
                  <a:gd name="connsiteX2" fmla="*/ 27069 w 26623"/>
                  <a:gd name="connsiteY2" fmla="*/ 13617 h 26623"/>
                  <a:gd name="connsiteX3" fmla="*/ 23170 w 26623"/>
                  <a:gd name="connsiteY3" fmla="*/ 4204 h 26623"/>
                  <a:gd name="connsiteX4" fmla="*/ 13758 w 26623"/>
                  <a:gd name="connsiteY4" fmla="*/ 305 h 26623"/>
                  <a:gd name="connsiteX5" fmla="*/ 4345 w 26623"/>
                  <a:gd name="connsiteY5" fmla="*/ 4204 h 26623"/>
                  <a:gd name="connsiteX6" fmla="*/ 446 w 26623"/>
                  <a:gd name="connsiteY6" fmla="*/ 13617 h 26623"/>
                  <a:gd name="connsiteX7" fmla="*/ 4345 w 26623"/>
                  <a:gd name="connsiteY7" fmla="*/ 23030 h 26623"/>
                  <a:gd name="connsiteX8" fmla="*/ 13758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8" y="26929"/>
                    </a:moveTo>
                    <a:cubicBezTo>
                      <a:pt x="17288" y="26929"/>
                      <a:pt x="20674" y="25526"/>
                      <a:pt x="23170" y="23030"/>
                    </a:cubicBezTo>
                    <a:cubicBezTo>
                      <a:pt x="25667" y="20533"/>
                      <a:pt x="27069" y="17147"/>
                      <a:pt x="27069" y="13617"/>
                    </a:cubicBezTo>
                    <a:cubicBezTo>
                      <a:pt x="27069" y="10087"/>
                      <a:pt x="25667" y="6700"/>
                      <a:pt x="23170" y="4204"/>
                    </a:cubicBezTo>
                    <a:cubicBezTo>
                      <a:pt x="20674" y="1708"/>
                      <a:pt x="17288" y="305"/>
                      <a:pt x="13758" y="305"/>
                    </a:cubicBezTo>
                    <a:cubicBezTo>
                      <a:pt x="10227" y="305"/>
                      <a:pt x="6841" y="1708"/>
                      <a:pt x="4345" y="4204"/>
                    </a:cubicBezTo>
                    <a:cubicBezTo>
                      <a:pt x="1849" y="6700"/>
                      <a:pt x="446" y="10087"/>
                      <a:pt x="446" y="13617"/>
                    </a:cubicBezTo>
                    <a:cubicBezTo>
                      <a:pt x="446" y="17147"/>
                      <a:pt x="1849" y="20533"/>
                      <a:pt x="4345" y="23030"/>
                    </a:cubicBezTo>
                    <a:cubicBezTo>
                      <a:pt x="6841" y="25526"/>
                      <a:pt x="10227" y="26929"/>
                      <a:pt x="13758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14" name="任意多边形: 形状 69613">
                <a:extLst>
                  <a:ext uri="{FF2B5EF4-FFF2-40B4-BE49-F238E27FC236}">
                    <a16:creationId xmlns:a16="http://schemas.microsoft.com/office/drawing/2014/main" id="{D56F6C8A-2A4F-5D06-F13F-948A133C9972}"/>
                  </a:ext>
                </a:extLst>
              </p:cNvPr>
              <p:cNvSpPr/>
              <p:nvPr/>
            </p:nvSpPr>
            <p:spPr>
              <a:xfrm>
                <a:off x="6954853" y="4365630"/>
                <a:ext cx="26623" cy="26623"/>
              </a:xfrm>
              <a:custGeom>
                <a:avLst/>
                <a:gdLst>
                  <a:gd name="connsiteX0" fmla="*/ 13817 w 26623"/>
                  <a:gd name="connsiteY0" fmla="*/ 26991 h 26623"/>
                  <a:gd name="connsiteX1" fmla="*/ 23230 w 26623"/>
                  <a:gd name="connsiteY1" fmla="*/ 23092 h 26623"/>
                  <a:gd name="connsiteX2" fmla="*/ 27128 w 26623"/>
                  <a:gd name="connsiteY2" fmla="*/ 13679 h 26623"/>
                  <a:gd name="connsiteX3" fmla="*/ 23230 w 26623"/>
                  <a:gd name="connsiteY3" fmla="*/ 4267 h 26623"/>
                  <a:gd name="connsiteX4" fmla="*/ 13817 w 26623"/>
                  <a:gd name="connsiteY4" fmla="*/ 368 h 26623"/>
                  <a:gd name="connsiteX5" fmla="*/ 4404 w 26623"/>
                  <a:gd name="connsiteY5" fmla="*/ 4267 h 26623"/>
                  <a:gd name="connsiteX6" fmla="*/ 505 w 26623"/>
                  <a:gd name="connsiteY6" fmla="*/ 13679 h 26623"/>
                  <a:gd name="connsiteX7" fmla="*/ 4404 w 26623"/>
                  <a:gd name="connsiteY7" fmla="*/ 23092 h 26623"/>
                  <a:gd name="connsiteX8" fmla="*/ 13817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6991"/>
                    </a:moveTo>
                    <a:cubicBezTo>
                      <a:pt x="17347" y="26991"/>
                      <a:pt x="20733" y="25588"/>
                      <a:pt x="23230" y="23092"/>
                    </a:cubicBezTo>
                    <a:cubicBezTo>
                      <a:pt x="25726" y="20596"/>
                      <a:pt x="27128" y="17210"/>
                      <a:pt x="27128" y="13679"/>
                    </a:cubicBezTo>
                    <a:cubicBezTo>
                      <a:pt x="27128" y="10149"/>
                      <a:pt x="25726" y="6763"/>
                      <a:pt x="23230" y="4267"/>
                    </a:cubicBezTo>
                    <a:cubicBezTo>
                      <a:pt x="20733" y="1770"/>
                      <a:pt x="17347" y="368"/>
                      <a:pt x="13817" y="368"/>
                    </a:cubicBezTo>
                    <a:cubicBezTo>
                      <a:pt x="10287" y="368"/>
                      <a:pt x="6900" y="1770"/>
                      <a:pt x="4404" y="4267"/>
                    </a:cubicBezTo>
                    <a:cubicBezTo>
                      <a:pt x="1908" y="6763"/>
                      <a:pt x="505" y="10149"/>
                      <a:pt x="505" y="13679"/>
                    </a:cubicBezTo>
                    <a:cubicBezTo>
                      <a:pt x="505" y="17210"/>
                      <a:pt x="1908" y="20596"/>
                      <a:pt x="4404" y="23092"/>
                    </a:cubicBezTo>
                    <a:cubicBezTo>
                      <a:pt x="6900" y="25588"/>
                      <a:pt x="10287" y="26991"/>
                      <a:pt x="13817" y="269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15" name="任意多边形: 形状 69614">
                <a:extLst>
                  <a:ext uri="{FF2B5EF4-FFF2-40B4-BE49-F238E27FC236}">
                    <a16:creationId xmlns:a16="http://schemas.microsoft.com/office/drawing/2014/main" id="{1DCE7DA4-9121-0EBE-0DDA-B8C404F163D9}"/>
                  </a:ext>
                </a:extLst>
              </p:cNvPr>
              <p:cNvSpPr/>
              <p:nvPr/>
            </p:nvSpPr>
            <p:spPr>
              <a:xfrm>
                <a:off x="4507642" y="3151184"/>
                <a:ext cx="26623" cy="26623"/>
              </a:xfrm>
              <a:custGeom>
                <a:avLst/>
                <a:gdLst>
                  <a:gd name="connsiteX0" fmla="*/ 13611 w 26623"/>
                  <a:gd name="connsiteY0" fmla="*/ 26889 h 26623"/>
                  <a:gd name="connsiteX1" fmla="*/ 23024 w 26623"/>
                  <a:gd name="connsiteY1" fmla="*/ 22990 h 26623"/>
                  <a:gd name="connsiteX2" fmla="*/ 26923 w 26623"/>
                  <a:gd name="connsiteY2" fmla="*/ 13577 h 26623"/>
                  <a:gd name="connsiteX3" fmla="*/ 23024 w 26623"/>
                  <a:gd name="connsiteY3" fmla="*/ 4165 h 26623"/>
                  <a:gd name="connsiteX4" fmla="*/ 13611 w 26623"/>
                  <a:gd name="connsiteY4" fmla="*/ 266 h 26623"/>
                  <a:gd name="connsiteX5" fmla="*/ 4199 w 26623"/>
                  <a:gd name="connsiteY5" fmla="*/ 4165 h 26623"/>
                  <a:gd name="connsiteX6" fmla="*/ 300 w 26623"/>
                  <a:gd name="connsiteY6" fmla="*/ 13577 h 26623"/>
                  <a:gd name="connsiteX7" fmla="*/ 4199 w 26623"/>
                  <a:gd name="connsiteY7" fmla="*/ 22990 h 26623"/>
                  <a:gd name="connsiteX8" fmla="*/ 13611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1" y="26889"/>
                    </a:moveTo>
                    <a:cubicBezTo>
                      <a:pt x="17142" y="26889"/>
                      <a:pt x="20528" y="25486"/>
                      <a:pt x="23024" y="22990"/>
                    </a:cubicBezTo>
                    <a:cubicBezTo>
                      <a:pt x="25520" y="20494"/>
                      <a:pt x="26923" y="17108"/>
                      <a:pt x="26923" y="13577"/>
                    </a:cubicBezTo>
                    <a:cubicBezTo>
                      <a:pt x="26923" y="10047"/>
                      <a:pt x="25520" y="6661"/>
                      <a:pt x="23024" y="4165"/>
                    </a:cubicBezTo>
                    <a:cubicBezTo>
                      <a:pt x="20528" y="1668"/>
                      <a:pt x="17142" y="266"/>
                      <a:pt x="13611" y="266"/>
                    </a:cubicBezTo>
                    <a:cubicBezTo>
                      <a:pt x="10081" y="266"/>
                      <a:pt x="6695" y="1668"/>
                      <a:pt x="4199" y="4165"/>
                    </a:cubicBezTo>
                    <a:cubicBezTo>
                      <a:pt x="1702" y="6661"/>
                      <a:pt x="300" y="10047"/>
                      <a:pt x="300" y="13577"/>
                    </a:cubicBezTo>
                    <a:cubicBezTo>
                      <a:pt x="300" y="17108"/>
                      <a:pt x="1702" y="20494"/>
                      <a:pt x="4199" y="22990"/>
                    </a:cubicBezTo>
                    <a:cubicBezTo>
                      <a:pt x="6695" y="25486"/>
                      <a:pt x="10081" y="26889"/>
                      <a:pt x="13611" y="268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16" name="任意多边形: 形状 69615">
                <a:extLst>
                  <a:ext uri="{FF2B5EF4-FFF2-40B4-BE49-F238E27FC236}">
                    <a16:creationId xmlns:a16="http://schemas.microsoft.com/office/drawing/2014/main" id="{CBD67C7C-18F2-4660-D6CF-A5DF0AE9DA46}"/>
                  </a:ext>
                </a:extLst>
              </p:cNvPr>
              <p:cNvSpPr/>
              <p:nvPr/>
            </p:nvSpPr>
            <p:spPr>
              <a:xfrm>
                <a:off x="6734609" y="3540597"/>
                <a:ext cx="26623" cy="26623"/>
              </a:xfrm>
              <a:custGeom>
                <a:avLst/>
                <a:gdLst>
                  <a:gd name="connsiteX0" fmla="*/ 13798 w 26623"/>
                  <a:gd name="connsiteY0" fmla="*/ 26922 h 26623"/>
                  <a:gd name="connsiteX1" fmla="*/ 23211 w 26623"/>
                  <a:gd name="connsiteY1" fmla="*/ 23023 h 26623"/>
                  <a:gd name="connsiteX2" fmla="*/ 27110 w 26623"/>
                  <a:gd name="connsiteY2" fmla="*/ 13610 h 26623"/>
                  <a:gd name="connsiteX3" fmla="*/ 23211 w 26623"/>
                  <a:gd name="connsiteY3" fmla="*/ 4197 h 26623"/>
                  <a:gd name="connsiteX4" fmla="*/ 13798 w 26623"/>
                  <a:gd name="connsiteY4" fmla="*/ 298 h 26623"/>
                  <a:gd name="connsiteX5" fmla="*/ 4386 w 26623"/>
                  <a:gd name="connsiteY5" fmla="*/ 4197 h 26623"/>
                  <a:gd name="connsiteX6" fmla="*/ 487 w 26623"/>
                  <a:gd name="connsiteY6" fmla="*/ 13610 h 26623"/>
                  <a:gd name="connsiteX7" fmla="*/ 4386 w 26623"/>
                  <a:gd name="connsiteY7" fmla="*/ 23023 h 26623"/>
                  <a:gd name="connsiteX8" fmla="*/ 13798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22"/>
                    </a:moveTo>
                    <a:cubicBezTo>
                      <a:pt x="17329" y="26922"/>
                      <a:pt x="20715" y="25519"/>
                      <a:pt x="23211" y="23023"/>
                    </a:cubicBezTo>
                    <a:cubicBezTo>
                      <a:pt x="25707" y="20527"/>
                      <a:pt x="27110" y="17140"/>
                      <a:pt x="27110" y="13610"/>
                    </a:cubicBezTo>
                    <a:cubicBezTo>
                      <a:pt x="27110" y="10080"/>
                      <a:pt x="25707" y="6694"/>
                      <a:pt x="23211" y="4197"/>
                    </a:cubicBezTo>
                    <a:cubicBezTo>
                      <a:pt x="20715" y="1701"/>
                      <a:pt x="17329" y="298"/>
                      <a:pt x="13798" y="298"/>
                    </a:cubicBezTo>
                    <a:cubicBezTo>
                      <a:pt x="10268" y="298"/>
                      <a:pt x="6882" y="1701"/>
                      <a:pt x="4386" y="4197"/>
                    </a:cubicBezTo>
                    <a:cubicBezTo>
                      <a:pt x="1889" y="6694"/>
                      <a:pt x="487" y="10080"/>
                      <a:pt x="487" y="13610"/>
                    </a:cubicBezTo>
                    <a:cubicBezTo>
                      <a:pt x="487" y="17140"/>
                      <a:pt x="1889" y="20527"/>
                      <a:pt x="4386" y="23023"/>
                    </a:cubicBezTo>
                    <a:cubicBezTo>
                      <a:pt x="6882" y="25519"/>
                      <a:pt x="10268" y="26922"/>
                      <a:pt x="13798" y="269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17" name="任意多边形: 形状 69616">
                <a:extLst>
                  <a:ext uri="{FF2B5EF4-FFF2-40B4-BE49-F238E27FC236}">
                    <a16:creationId xmlns:a16="http://schemas.microsoft.com/office/drawing/2014/main" id="{0E48529A-27DD-4B95-9188-2BA22ECF6A3A}"/>
                  </a:ext>
                </a:extLst>
              </p:cNvPr>
              <p:cNvSpPr/>
              <p:nvPr/>
            </p:nvSpPr>
            <p:spPr>
              <a:xfrm>
                <a:off x="7381936" y="3828105"/>
                <a:ext cx="26623" cy="26623"/>
              </a:xfrm>
              <a:custGeom>
                <a:avLst/>
                <a:gdLst>
                  <a:gd name="connsiteX0" fmla="*/ 13853 w 26623"/>
                  <a:gd name="connsiteY0" fmla="*/ 26946 h 26623"/>
                  <a:gd name="connsiteX1" fmla="*/ 23265 w 26623"/>
                  <a:gd name="connsiteY1" fmla="*/ 23047 h 26623"/>
                  <a:gd name="connsiteX2" fmla="*/ 27164 w 26623"/>
                  <a:gd name="connsiteY2" fmla="*/ 13634 h 26623"/>
                  <a:gd name="connsiteX3" fmla="*/ 23265 w 26623"/>
                  <a:gd name="connsiteY3" fmla="*/ 4222 h 26623"/>
                  <a:gd name="connsiteX4" fmla="*/ 13853 w 26623"/>
                  <a:gd name="connsiteY4" fmla="*/ 323 h 26623"/>
                  <a:gd name="connsiteX5" fmla="*/ 4440 w 26623"/>
                  <a:gd name="connsiteY5" fmla="*/ 4222 h 26623"/>
                  <a:gd name="connsiteX6" fmla="*/ 541 w 26623"/>
                  <a:gd name="connsiteY6" fmla="*/ 13634 h 26623"/>
                  <a:gd name="connsiteX7" fmla="*/ 4440 w 26623"/>
                  <a:gd name="connsiteY7" fmla="*/ 23047 h 26623"/>
                  <a:gd name="connsiteX8" fmla="*/ 13853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3" y="26946"/>
                    </a:moveTo>
                    <a:cubicBezTo>
                      <a:pt x="17383" y="26946"/>
                      <a:pt x="20769" y="25543"/>
                      <a:pt x="23265" y="23047"/>
                    </a:cubicBezTo>
                    <a:cubicBezTo>
                      <a:pt x="25762" y="20551"/>
                      <a:pt x="27164" y="17165"/>
                      <a:pt x="27164" y="13634"/>
                    </a:cubicBezTo>
                    <a:cubicBezTo>
                      <a:pt x="27164" y="10104"/>
                      <a:pt x="25762" y="6718"/>
                      <a:pt x="23265" y="4222"/>
                    </a:cubicBezTo>
                    <a:cubicBezTo>
                      <a:pt x="20769" y="1725"/>
                      <a:pt x="17383" y="323"/>
                      <a:pt x="13853" y="323"/>
                    </a:cubicBezTo>
                    <a:cubicBezTo>
                      <a:pt x="10322" y="323"/>
                      <a:pt x="6936" y="1725"/>
                      <a:pt x="4440" y="4222"/>
                    </a:cubicBezTo>
                    <a:cubicBezTo>
                      <a:pt x="1944" y="6718"/>
                      <a:pt x="541" y="10104"/>
                      <a:pt x="541" y="13634"/>
                    </a:cubicBezTo>
                    <a:cubicBezTo>
                      <a:pt x="541" y="17165"/>
                      <a:pt x="1944" y="20551"/>
                      <a:pt x="4440" y="23047"/>
                    </a:cubicBezTo>
                    <a:cubicBezTo>
                      <a:pt x="6936" y="25543"/>
                      <a:pt x="10322" y="26946"/>
                      <a:pt x="13853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18" name="任意多边形: 形状 69617">
                <a:extLst>
                  <a:ext uri="{FF2B5EF4-FFF2-40B4-BE49-F238E27FC236}">
                    <a16:creationId xmlns:a16="http://schemas.microsoft.com/office/drawing/2014/main" id="{E6E79F7B-45ED-70A0-CFBC-244E478D98CF}"/>
                  </a:ext>
                </a:extLst>
              </p:cNvPr>
              <p:cNvSpPr/>
              <p:nvPr/>
            </p:nvSpPr>
            <p:spPr>
              <a:xfrm>
                <a:off x="6877861" y="4431476"/>
                <a:ext cx="26623" cy="26623"/>
              </a:xfrm>
              <a:custGeom>
                <a:avLst/>
                <a:gdLst>
                  <a:gd name="connsiteX0" fmla="*/ 13810 w 26623"/>
                  <a:gd name="connsiteY0" fmla="*/ 26997 h 26623"/>
                  <a:gd name="connsiteX1" fmla="*/ 23223 w 26623"/>
                  <a:gd name="connsiteY1" fmla="*/ 23098 h 26623"/>
                  <a:gd name="connsiteX2" fmla="*/ 27122 w 26623"/>
                  <a:gd name="connsiteY2" fmla="*/ 13685 h 26623"/>
                  <a:gd name="connsiteX3" fmla="*/ 23223 w 26623"/>
                  <a:gd name="connsiteY3" fmla="*/ 4272 h 26623"/>
                  <a:gd name="connsiteX4" fmla="*/ 13810 w 26623"/>
                  <a:gd name="connsiteY4" fmla="*/ 373 h 26623"/>
                  <a:gd name="connsiteX5" fmla="*/ 4398 w 26623"/>
                  <a:gd name="connsiteY5" fmla="*/ 4272 h 26623"/>
                  <a:gd name="connsiteX6" fmla="*/ 499 w 26623"/>
                  <a:gd name="connsiteY6" fmla="*/ 13685 h 26623"/>
                  <a:gd name="connsiteX7" fmla="*/ 4398 w 26623"/>
                  <a:gd name="connsiteY7" fmla="*/ 23098 h 26623"/>
                  <a:gd name="connsiteX8" fmla="*/ 13810 w 26623"/>
                  <a:gd name="connsiteY8" fmla="*/ 269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6997"/>
                    </a:moveTo>
                    <a:cubicBezTo>
                      <a:pt x="17341" y="26997"/>
                      <a:pt x="20727" y="25594"/>
                      <a:pt x="23223" y="23098"/>
                    </a:cubicBezTo>
                    <a:cubicBezTo>
                      <a:pt x="25719" y="20601"/>
                      <a:pt x="27122" y="17215"/>
                      <a:pt x="27122" y="13685"/>
                    </a:cubicBezTo>
                    <a:cubicBezTo>
                      <a:pt x="27122" y="10155"/>
                      <a:pt x="25719" y="6768"/>
                      <a:pt x="23223" y="4272"/>
                    </a:cubicBezTo>
                    <a:cubicBezTo>
                      <a:pt x="20727" y="1776"/>
                      <a:pt x="17341" y="373"/>
                      <a:pt x="13810" y="373"/>
                    </a:cubicBezTo>
                    <a:cubicBezTo>
                      <a:pt x="10280" y="373"/>
                      <a:pt x="6894" y="1776"/>
                      <a:pt x="4398" y="4272"/>
                    </a:cubicBezTo>
                    <a:cubicBezTo>
                      <a:pt x="1901" y="6768"/>
                      <a:pt x="499" y="10155"/>
                      <a:pt x="499" y="13685"/>
                    </a:cubicBezTo>
                    <a:cubicBezTo>
                      <a:pt x="499" y="17215"/>
                      <a:pt x="1901" y="20601"/>
                      <a:pt x="4398" y="23098"/>
                    </a:cubicBezTo>
                    <a:cubicBezTo>
                      <a:pt x="6894" y="25594"/>
                      <a:pt x="10280" y="26997"/>
                      <a:pt x="13810" y="269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19" name="任意多边形: 形状 69618">
                <a:extLst>
                  <a:ext uri="{FF2B5EF4-FFF2-40B4-BE49-F238E27FC236}">
                    <a16:creationId xmlns:a16="http://schemas.microsoft.com/office/drawing/2014/main" id="{210B242B-6513-77F0-0EE2-6AF0742003B8}"/>
                  </a:ext>
                </a:extLst>
              </p:cNvPr>
              <p:cNvSpPr/>
              <p:nvPr/>
            </p:nvSpPr>
            <p:spPr>
              <a:xfrm>
                <a:off x="4208161" y="3884591"/>
                <a:ext cx="26623" cy="26623"/>
              </a:xfrm>
              <a:custGeom>
                <a:avLst/>
                <a:gdLst>
                  <a:gd name="connsiteX0" fmla="*/ 13586 w 26623"/>
                  <a:gd name="connsiteY0" fmla="*/ 26951 h 26623"/>
                  <a:gd name="connsiteX1" fmla="*/ 22999 w 26623"/>
                  <a:gd name="connsiteY1" fmla="*/ 23052 h 26623"/>
                  <a:gd name="connsiteX2" fmla="*/ 26898 w 26623"/>
                  <a:gd name="connsiteY2" fmla="*/ 13639 h 26623"/>
                  <a:gd name="connsiteX3" fmla="*/ 22999 w 26623"/>
                  <a:gd name="connsiteY3" fmla="*/ 4226 h 26623"/>
                  <a:gd name="connsiteX4" fmla="*/ 13586 w 26623"/>
                  <a:gd name="connsiteY4" fmla="*/ 327 h 26623"/>
                  <a:gd name="connsiteX5" fmla="*/ 4173 w 26623"/>
                  <a:gd name="connsiteY5" fmla="*/ 4226 h 26623"/>
                  <a:gd name="connsiteX6" fmla="*/ 275 w 26623"/>
                  <a:gd name="connsiteY6" fmla="*/ 13639 h 26623"/>
                  <a:gd name="connsiteX7" fmla="*/ 4173 w 26623"/>
                  <a:gd name="connsiteY7" fmla="*/ 23052 h 26623"/>
                  <a:gd name="connsiteX8" fmla="*/ 13586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6" y="26951"/>
                    </a:moveTo>
                    <a:cubicBezTo>
                      <a:pt x="17116" y="26951"/>
                      <a:pt x="20503" y="25548"/>
                      <a:pt x="22999" y="23052"/>
                    </a:cubicBezTo>
                    <a:cubicBezTo>
                      <a:pt x="25495" y="20555"/>
                      <a:pt x="26898" y="17169"/>
                      <a:pt x="26898" y="13639"/>
                    </a:cubicBezTo>
                    <a:cubicBezTo>
                      <a:pt x="26898" y="10109"/>
                      <a:pt x="25495" y="6723"/>
                      <a:pt x="22999" y="4226"/>
                    </a:cubicBezTo>
                    <a:cubicBezTo>
                      <a:pt x="20503" y="1730"/>
                      <a:pt x="17116" y="327"/>
                      <a:pt x="13586" y="327"/>
                    </a:cubicBezTo>
                    <a:cubicBezTo>
                      <a:pt x="10056" y="327"/>
                      <a:pt x="6670" y="1730"/>
                      <a:pt x="4173" y="4226"/>
                    </a:cubicBezTo>
                    <a:cubicBezTo>
                      <a:pt x="1677" y="6723"/>
                      <a:pt x="275" y="10109"/>
                      <a:pt x="275" y="13639"/>
                    </a:cubicBezTo>
                    <a:cubicBezTo>
                      <a:pt x="275" y="17169"/>
                      <a:pt x="1677" y="20555"/>
                      <a:pt x="4173" y="23052"/>
                    </a:cubicBezTo>
                    <a:cubicBezTo>
                      <a:pt x="6670" y="25548"/>
                      <a:pt x="10056" y="26951"/>
                      <a:pt x="13586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20" name="任意多边形: 形状 69619">
                <a:extLst>
                  <a:ext uri="{FF2B5EF4-FFF2-40B4-BE49-F238E27FC236}">
                    <a16:creationId xmlns:a16="http://schemas.microsoft.com/office/drawing/2014/main" id="{30850CB0-DF83-DEAB-7B87-74E32A8E8CD2}"/>
                  </a:ext>
                </a:extLst>
              </p:cNvPr>
              <p:cNvSpPr/>
              <p:nvPr/>
            </p:nvSpPr>
            <p:spPr>
              <a:xfrm>
                <a:off x="6268188" y="4125647"/>
                <a:ext cx="26623" cy="26623"/>
              </a:xfrm>
              <a:custGeom>
                <a:avLst/>
                <a:gdLst>
                  <a:gd name="connsiteX0" fmla="*/ 13759 w 26623"/>
                  <a:gd name="connsiteY0" fmla="*/ 26971 h 26623"/>
                  <a:gd name="connsiteX1" fmla="*/ 23172 w 26623"/>
                  <a:gd name="connsiteY1" fmla="*/ 23072 h 26623"/>
                  <a:gd name="connsiteX2" fmla="*/ 27071 w 26623"/>
                  <a:gd name="connsiteY2" fmla="*/ 13659 h 26623"/>
                  <a:gd name="connsiteX3" fmla="*/ 23172 w 26623"/>
                  <a:gd name="connsiteY3" fmla="*/ 4247 h 26623"/>
                  <a:gd name="connsiteX4" fmla="*/ 13759 w 26623"/>
                  <a:gd name="connsiteY4" fmla="*/ 348 h 26623"/>
                  <a:gd name="connsiteX5" fmla="*/ 4346 w 26623"/>
                  <a:gd name="connsiteY5" fmla="*/ 4247 h 26623"/>
                  <a:gd name="connsiteX6" fmla="*/ 448 w 26623"/>
                  <a:gd name="connsiteY6" fmla="*/ 13659 h 26623"/>
                  <a:gd name="connsiteX7" fmla="*/ 4346 w 26623"/>
                  <a:gd name="connsiteY7" fmla="*/ 23072 h 26623"/>
                  <a:gd name="connsiteX8" fmla="*/ 13759 w 26623"/>
                  <a:gd name="connsiteY8" fmla="*/ 269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9" y="26971"/>
                    </a:moveTo>
                    <a:cubicBezTo>
                      <a:pt x="17289" y="26971"/>
                      <a:pt x="20676" y="25568"/>
                      <a:pt x="23172" y="23072"/>
                    </a:cubicBezTo>
                    <a:cubicBezTo>
                      <a:pt x="25668" y="20576"/>
                      <a:pt x="27071" y="17189"/>
                      <a:pt x="27071" y="13659"/>
                    </a:cubicBezTo>
                    <a:cubicBezTo>
                      <a:pt x="27071" y="10129"/>
                      <a:pt x="25668" y="6743"/>
                      <a:pt x="23172" y="4247"/>
                    </a:cubicBezTo>
                    <a:cubicBezTo>
                      <a:pt x="20676" y="1750"/>
                      <a:pt x="17289" y="348"/>
                      <a:pt x="13759" y="348"/>
                    </a:cubicBezTo>
                    <a:cubicBezTo>
                      <a:pt x="10229" y="348"/>
                      <a:pt x="6843" y="1750"/>
                      <a:pt x="4346" y="4247"/>
                    </a:cubicBezTo>
                    <a:cubicBezTo>
                      <a:pt x="1850" y="6743"/>
                      <a:pt x="448" y="10129"/>
                      <a:pt x="448" y="13659"/>
                    </a:cubicBezTo>
                    <a:cubicBezTo>
                      <a:pt x="448" y="17189"/>
                      <a:pt x="1850" y="20576"/>
                      <a:pt x="4346" y="23072"/>
                    </a:cubicBezTo>
                    <a:cubicBezTo>
                      <a:pt x="6843" y="25568"/>
                      <a:pt x="10229" y="26971"/>
                      <a:pt x="13759" y="269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21" name="任意多边形: 形状 69620">
                <a:extLst>
                  <a:ext uri="{FF2B5EF4-FFF2-40B4-BE49-F238E27FC236}">
                    <a16:creationId xmlns:a16="http://schemas.microsoft.com/office/drawing/2014/main" id="{B9A6AA06-600B-209A-F3F1-30861D392B47}"/>
                  </a:ext>
                </a:extLst>
              </p:cNvPr>
              <p:cNvSpPr/>
              <p:nvPr/>
            </p:nvSpPr>
            <p:spPr>
              <a:xfrm>
                <a:off x="5836905" y="3632147"/>
                <a:ext cx="26623" cy="26623"/>
              </a:xfrm>
              <a:custGeom>
                <a:avLst/>
                <a:gdLst>
                  <a:gd name="connsiteX0" fmla="*/ 13723 w 26623"/>
                  <a:gd name="connsiteY0" fmla="*/ 26929 h 26623"/>
                  <a:gd name="connsiteX1" fmla="*/ 23136 w 26623"/>
                  <a:gd name="connsiteY1" fmla="*/ 23030 h 26623"/>
                  <a:gd name="connsiteX2" fmla="*/ 27035 w 26623"/>
                  <a:gd name="connsiteY2" fmla="*/ 13618 h 26623"/>
                  <a:gd name="connsiteX3" fmla="*/ 23136 w 26623"/>
                  <a:gd name="connsiteY3" fmla="*/ 4205 h 26623"/>
                  <a:gd name="connsiteX4" fmla="*/ 13723 w 26623"/>
                  <a:gd name="connsiteY4" fmla="*/ 306 h 26623"/>
                  <a:gd name="connsiteX5" fmla="*/ 4310 w 26623"/>
                  <a:gd name="connsiteY5" fmla="*/ 4205 h 26623"/>
                  <a:gd name="connsiteX6" fmla="*/ 411 w 26623"/>
                  <a:gd name="connsiteY6" fmla="*/ 13618 h 26623"/>
                  <a:gd name="connsiteX7" fmla="*/ 4310 w 26623"/>
                  <a:gd name="connsiteY7" fmla="*/ 23030 h 26623"/>
                  <a:gd name="connsiteX8" fmla="*/ 13723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929"/>
                    </a:moveTo>
                    <a:cubicBezTo>
                      <a:pt x="17253" y="26929"/>
                      <a:pt x="20639" y="25527"/>
                      <a:pt x="23136" y="23030"/>
                    </a:cubicBezTo>
                    <a:cubicBezTo>
                      <a:pt x="25632" y="20534"/>
                      <a:pt x="27035" y="17148"/>
                      <a:pt x="27035" y="13618"/>
                    </a:cubicBezTo>
                    <a:cubicBezTo>
                      <a:pt x="27035" y="10087"/>
                      <a:pt x="25632" y="6701"/>
                      <a:pt x="23136" y="4205"/>
                    </a:cubicBezTo>
                    <a:cubicBezTo>
                      <a:pt x="20639" y="1709"/>
                      <a:pt x="17253" y="306"/>
                      <a:pt x="13723" y="306"/>
                    </a:cubicBezTo>
                    <a:cubicBezTo>
                      <a:pt x="10193" y="306"/>
                      <a:pt x="6807" y="1709"/>
                      <a:pt x="4310" y="4205"/>
                    </a:cubicBezTo>
                    <a:cubicBezTo>
                      <a:pt x="1814" y="6701"/>
                      <a:pt x="411" y="10087"/>
                      <a:pt x="411" y="13618"/>
                    </a:cubicBezTo>
                    <a:cubicBezTo>
                      <a:pt x="411" y="17148"/>
                      <a:pt x="1814" y="20534"/>
                      <a:pt x="4310" y="23030"/>
                    </a:cubicBezTo>
                    <a:cubicBezTo>
                      <a:pt x="6807" y="25527"/>
                      <a:pt x="10193" y="26929"/>
                      <a:pt x="13723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22" name="任意多边形: 形状 69621">
                <a:extLst>
                  <a:ext uri="{FF2B5EF4-FFF2-40B4-BE49-F238E27FC236}">
                    <a16:creationId xmlns:a16="http://schemas.microsoft.com/office/drawing/2014/main" id="{21DF70D5-5B01-065F-9197-095EA739E161}"/>
                  </a:ext>
                </a:extLst>
              </p:cNvPr>
              <p:cNvSpPr/>
              <p:nvPr/>
            </p:nvSpPr>
            <p:spPr>
              <a:xfrm>
                <a:off x="6632081" y="2162007"/>
                <a:ext cx="26623" cy="26623"/>
              </a:xfrm>
              <a:custGeom>
                <a:avLst/>
                <a:gdLst>
                  <a:gd name="connsiteX0" fmla="*/ 13790 w 26623"/>
                  <a:gd name="connsiteY0" fmla="*/ 26806 h 26623"/>
                  <a:gd name="connsiteX1" fmla="*/ 23202 w 26623"/>
                  <a:gd name="connsiteY1" fmla="*/ 22907 h 26623"/>
                  <a:gd name="connsiteX2" fmla="*/ 27101 w 26623"/>
                  <a:gd name="connsiteY2" fmla="*/ 13494 h 26623"/>
                  <a:gd name="connsiteX3" fmla="*/ 23202 w 26623"/>
                  <a:gd name="connsiteY3" fmla="*/ 4082 h 26623"/>
                  <a:gd name="connsiteX4" fmla="*/ 13790 w 26623"/>
                  <a:gd name="connsiteY4" fmla="*/ 183 h 26623"/>
                  <a:gd name="connsiteX5" fmla="*/ 4377 w 26623"/>
                  <a:gd name="connsiteY5" fmla="*/ 4082 h 26623"/>
                  <a:gd name="connsiteX6" fmla="*/ 478 w 26623"/>
                  <a:gd name="connsiteY6" fmla="*/ 13494 h 26623"/>
                  <a:gd name="connsiteX7" fmla="*/ 4377 w 26623"/>
                  <a:gd name="connsiteY7" fmla="*/ 22907 h 26623"/>
                  <a:gd name="connsiteX8" fmla="*/ 13790 w 26623"/>
                  <a:gd name="connsiteY8" fmla="*/ 268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806"/>
                    </a:moveTo>
                    <a:cubicBezTo>
                      <a:pt x="17320" y="26806"/>
                      <a:pt x="20706" y="25403"/>
                      <a:pt x="23202" y="22907"/>
                    </a:cubicBezTo>
                    <a:cubicBezTo>
                      <a:pt x="25699" y="20411"/>
                      <a:pt x="27101" y="17025"/>
                      <a:pt x="27101" y="13494"/>
                    </a:cubicBezTo>
                    <a:cubicBezTo>
                      <a:pt x="27101" y="9964"/>
                      <a:pt x="25699" y="6578"/>
                      <a:pt x="23202" y="4082"/>
                    </a:cubicBezTo>
                    <a:cubicBezTo>
                      <a:pt x="20706" y="1585"/>
                      <a:pt x="17320" y="183"/>
                      <a:pt x="13790" y="183"/>
                    </a:cubicBezTo>
                    <a:cubicBezTo>
                      <a:pt x="10259" y="183"/>
                      <a:pt x="6873" y="1585"/>
                      <a:pt x="4377" y="4082"/>
                    </a:cubicBezTo>
                    <a:cubicBezTo>
                      <a:pt x="1881" y="6578"/>
                      <a:pt x="478" y="9964"/>
                      <a:pt x="478" y="13494"/>
                    </a:cubicBezTo>
                    <a:cubicBezTo>
                      <a:pt x="478" y="17025"/>
                      <a:pt x="1881" y="20411"/>
                      <a:pt x="4377" y="22907"/>
                    </a:cubicBezTo>
                    <a:cubicBezTo>
                      <a:pt x="6873" y="25403"/>
                      <a:pt x="10259" y="26806"/>
                      <a:pt x="13790" y="268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23" name="任意多边形: 形状 69622">
                <a:extLst>
                  <a:ext uri="{FF2B5EF4-FFF2-40B4-BE49-F238E27FC236}">
                    <a16:creationId xmlns:a16="http://schemas.microsoft.com/office/drawing/2014/main" id="{EDB002B9-627A-ED1D-7BAB-1D3A2D820D57}"/>
                  </a:ext>
                </a:extLst>
              </p:cNvPr>
              <p:cNvSpPr/>
              <p:nvPr/>
            </p:nvSpPr>
            <p:spPr>
              <a:xfrm>
                <a:off x="6396167" y="4374337"/>
                <a:ext cx="26623" cy="26623"/>
              </a:xfrm>
              <a:custGeom>
                <a:avLst/>
                <a:gdLst>
                  <a:gd name="connsiteX0" fmla="*/ 13770 w 26623"/>
                  <a:gd name="connsiteY0" fmla="*/ 26992 h 26623"/>
                  <a:gd name="connsiteX1" fmla="*/ 23183 w 26623"/>
                  <a:gd name="connsiteY1" fmla="*/ 23093 h 26623"/>
                  <a:gd name="connsiteX2" fmla="*/ 27082 w 26623"/>
                  <a:gd name="connsiteY2" fmla="*/ 13680 h 26623"/>
                  <a:gd name="connsiteX3" fmla="*/ 23183 w 26623"/>
                  <a:gd name="connsiteY3" fmla="*/ 4267 h 26623"/>
                  <a:gd name="connsiteX4" fmla="*/ 13770 w 26623"/>
                  <a:gd name="connsiteY4" fmla="*/ 369 h 26623"/>
                  <a:gd name="connsiteX5" fmla="*/ 4357 w 26623"/>
                  <a:gd name="connsiteY5" fmla="*/ 4267 h 26623"/>
                  <a:gd name="connsiteX6" fmla="*/ 458 w 26623"/>
                  <a:gd name="connsiteY6" fmla="*/ 13680 h 26623"/>
                  <a:gd name="connsiteX7" fmla="*/ 4357 w 26623"/>
                  <a:gd name="connsiteY7" fmla="*/ 23093 h 26623"/>
                  <a:gd name="connsiteX8" fmla="*/ 13770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0" y="26992"/>
                    </a:moveTo>
                    <a:cubicBezTo>
                      <a:pt x="17300" y="26992"/>
                      <a:pt x="20686" y="25589"/>
                      <a:pt x="23183" y="23093"/>
                    </a:cubicBezTo>
                    <a:cubicBezTo>
                      <a:pt x="25679" y="20597"/>
                      <a:pt x="27082" y="17210"/>
                      <a:pt x="27082" y="13680"/>
                    </a:cubicBezTo>
                    <a:cubicBezTo>
                      <a:pt x="27082" y="10150"/>
                      <a:pt x="25679" y="6764"/>
                      <a:pt x="23183" y="4267"/>
                    </a:cubicBezTo>
                    <a:cubicBezTo>
                      <a:pt x="20686" y="1771"/>
                      <a:pt x="17300" y="369"/>
                      <a:pt x="13770" y="369"/>
                    </a:cubicBezTo>
                    <a:cubicBezTo>
                      <a:pt x="10240" y="369"/>
                      <a:pt x="6853" y="1771"/>
                      <a:pt x="4357" y="4267"/>
                    </a:cubicBezTo>
                    <a:cubicBezTo>
                      <a:pt x="1861" y="6764"/>
                      <a:pt x="458" y="10150"/>
                      <a:pt x="458" y="13680"/>
                    </a:cubicBezTo>
                    <a:cubicBezTo>
                      <a:pt x="458" y="17210"/>
                      <a:pt x="1861" y="20597"/>
                      <a:pt x="4357" y="23093"/>
                    </a:cubicBezTo>
                    <a:cubicBezTo>
                      <a:pt x="6853" y="25589"/>
                      <a:pt x="10240" y="26992"/>
                      <a:pt x="13770" y="269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24" name="任意多边形: 形状 69623">
                <a:extLst>
                  <a:ext uri="{FF2B5EF4-FFF2-40B4-BE49-F238E27FC236}">
                    <a16:creationId xmlns:a16="http://schemas.microsoft.com/office/drawing/2014/main" id="{040258D8-026F-3997-93C1-9D93D6F8954E}"/>
                  </a:ext>
                </a:extLst>
              </p:cNvPr>
              <p:cNvSpPr/>
              <p:nvPr/>
            </p:nvSpPr>
            <p:spPr>
              <a:xfrm>
                <a:off x="4611102" y="4095599"/>
                <a:ext cx="26623" cy="26623"/>
              </a:xfrm>
              <a:custGeom>
                <a:avLst/>
                <a:gdLst>
                  <a:gd name="connsiteX0" fmla="*/ 13620 w 26623"/>
                  <a:gd name="connsiteY0" fmla="*/ 26968 h 26623"/>
                  <a:gd name="connsiteX1" fmla="*/ 23033 w 26623"/>
                  <a:gd name="connsiteY1" fmla="*/ 23069 h 26623"/>
                  <a:gd name="connsiteX2" fmla="*/ 26932 w 26623"/>
                  <a:gd name="connsiteY2" fmla="*/ 13657 h 26623"/>
                  <a:gd name="connsiteX3" fmla="*/ 23033 w 26623"/>
                  <a:gd name="connsiteY3" fmla="*/ 4244 h 26623"/>
                  <a:gd name="connsiteX4" fmla="*/ 13620 w 26623"/>
                  <a:gd name="connsiteY4" fmla="*/ 345 h 26623"/>
                  <a:gd name="connsiteX5" fmla="*/ 4207 w 26623"/>
                  <a:gd name="connsiteY5" fmla="*/ 4244 h 26623"/>
                  <a:gd name="connsiteX6" fmla="*/ 308 w 26623"/>
                  <a:gd name="connsiteY6" fmla="*/ 13657 h 26623"/>
                  <a:gd name="connsiteX7" fmla="*/ 4207 w 26623"/>
                  <a:gd name="connsiteY7" fmla="*/ 23069 h 26623"/>
                  <a:gd name="connsiteX8" fmla="*/ 13620 w 26623"/>
                  <a:gd name="connsiteY8" fmla="*/ 269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0" y="26968"/>
                    </a:moveTo>
                    <a:cubicBezTo>
                      <a:pt x="17150" y="26968"/>
                      <a:pt x="20536" y="25566"/>
                      <a:pt x="23033" y="23069"/>
                    </a:cubicBezTo>
                    <a:cubicBezTo>
                      <a:pt x="25529" y="20573"/>
                      <a:pt x="26932" y="17187"/>
                      <a:pt x="26932" y="13657"/>
                    </a:cubicBezTo>
                    <a:cubicBezTo>
                      <a:pt x="26932" y="10126"/>
                      <a:pt x="25529" y="6740"/>
                      <a:pt x="23033" y="4244"/>
                    </a:cubicBezTo>
                    <a:cubicBezTo>
                      <a:pt x="20536" y="1748"/>
                      <a:pt x="17150" y="345"/>
                      <a:pt x="13620" y="345"/>
                    </a:cubicBezTo>
                    <a:cubicBezTo>
                      <a:pt x="10090" y="345"/>
                      <a:pt x="6704" y="1748"/>
                      <a:pt x="4207" y="4244"/>
                    </a:cubicBezTo>
                    <a:cubicBezTo>
                      <a:pt x="1711" y="6740"/>
                      <a:pt x="308" y="10126"/>
                      <a:pt x="308" y="13657"/>
                    </a:cubicBezTo>
                    <a:cubicBezTo>
                      <a:pt x="308" y="17187"/>
                      <a:pt x="1711" y="20573"/>
                      <a:pt x="4207" y="23069"/>
                    </a:cubicBezTo>
                    <a:cubicBezTo>
                      <a:pt x="6704" y="25566"/>
                      <a:pt x="10090" y="26968"/>
                      <a:pt x="13620" y="269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25" name="任意多边形: 形状 69624">
                <a:extLst>
                  <a:ext uri="{FF2B5EF4-FFF2-40B4-BE49-F238E27FC236}">
                    <a16:creationId xmlns:a16="http://schemas.microsoft.com/office/drawing/2014/main" id="{FF42F7A5-EADF-FECC-D981-9AF153809283}"/>
                  </a:ext>
                </a:extLst>
              </p:cNvPr>
              <p:cNvSpPr/>
              <p:nvPr/>
            </p:nvSpPr>
            <p:spPr>
              <a:xfrm>
                <a:off x="6840608" y="4405077"/>
                <a:ext cx="26623" cy="26623"/>
              </a:xfrm>
              <a:custGeom>
                <a:avLst/>
                <a:gdLst>
                  <a:gd name="connsiteX0" fmla="*/ 13807 w 26623"/>
                  <a:gd name="connsiteY0" fmla="*/ 26994 h 26623"/>
                  <a:gd name="connsiteX1" fmla="*/ 23220 w 26623"/>
                  <a:gd name="connsiteY1" fmla="*/ 23095 h 26623"/>
                  <a:gd name="connsiteX2" fmla="*/ 27119 w 26623"/>
                  <a:gd name="connsiteY2" fmla="*/ 13683 h 26623"/>
                  <a:gd name="connsiteX3" fmla="*/ 23220 w 26623"/>
                  <a:gd name="connsiteY3" fmla="*/ 4270 h 26623"/>
                  <a:gd name="connsiteX4" fmla="*/ 13807 w 26623"/>
                  <a:gd name="connsiteY4" fmla="*/ 371 h 26623"/>
                  <a:gd name="connsiteX5" fmla="*/ 4395 w 26623"/>
                  <a:gd name="connsiteY5" fmla="*/ 4270 h 26623"/>
                  <a:gd name="connsiteX6" fmla="*/ 496 w 26623"/>
                  <a:gd name="connsiteY6" fmla="*/ 13683 h 26623"/>
                  <a:gd name="connsiteX7" fmla="*/ 4395 w 26623"/>
                  <a:gd name="connsiteY7" fmla="*/ 23095 h 26623"/>
                  <a:gd name="connsiteX8" fmla="*/ 13807 w 26623"/>
                  <a:gd name="connsiteY8" fmla="*/ 269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994"/>
                    </a:moveTo>
                    <a:cubicBezTo>
                      <a:pt x="17338" y="26994"/>
                      <a:pt x="20724" y="25592"/>
                      <a:pt x="23220" y="23095"/>
                    </a:cubicBezTo>
                    <a:cubicBezTo>
                      <a:pt x="25716" y="20599"/>
                      <a:pt x="27119" y="17213"/>
                      <a:pt x="27119" y="13683"/>
                    </a:cubicBezTo>
                    <a:cubicBezTo>
                      <a:pt x="27119" y="10152"/>
                      <a:pt x="25716" y="6766"/>
                      <a:pt x="23220" y="4270"/>
                    </a:cubicBezTo>
                    <a:cubicBezTo>
                      <a:pt x="20724" y="1774"/>
                      <a:pt x="17338" y="371"/>
                      <a:pt x="13807" y="371"/>
                    </a:cubicBezTo>
                    <a:cubicBezTo>
                      <a:pt x="10277" y="371"/>
                      <a:pt x="6891" y="1774"/>
                      <a:pt x="4395" y="4270"/>
                    </a:cubicBezTo>
                    <a:cubicBezTo>
                      <a:pt x="1898" y="6766"/>
                      <a:pt x="496" y="10152"/>
                      <a:pt x="496" y="13683"/>
                    </a:cubicBezTo>
                    <a:cubicBezTo>
                      <a:pt x="496" y="17213"/>
                      <a:pt x="1898" y="20599"/>
                      <a:pt x="4395" y="23095"/>
                    </a:cubicBezTo>
                    <a:cubicBezTo>
                      <a:pt x="6891" y="25592"/>
                      <a:pt x="10277" y="26994"/>
                      <a:pt x="13807" y="269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26" name="任意多边形: 形状 69625">
                <a:extLst>
                  <a:ext uri="{FF2B5EF4-FFF2-40B4-BE49-F238E27FC236}">
                    <a16:creationId xmlns:a16="http://schemas.microsoft.com/office/drawing/2014/main" id="{97E6290C-90AE-153F-F590-82D66CDAFD8F}"/>
                  </a:ext>
                </a:extLst>
              </p:cNvPr>
              <p:cNvSpPr/>
              <p:nvPr/>
            </p:nvSpPr>
            <p:spPr>
              <a:xfrm>
                <a:off x="4946070" y="3664490"/>
                <a:ext cx="26623" cy="26623"/>
              </a:xfrm>
              <a:custGeom>
                <a:avLst/>
                <a:gdLst>
                  <a:gd name="connsiteX0" fmla="*/ 13648 w 26623"/>
                  <a:gd name="connsiteY0" fmla="*/ 26932 h 26623"/>
                  <a:gd name="connsiteX1" fmla="*/ 23061 w 26623"/>
                  <a:gd name="connsiteY1" fmla="*/ 23033 h 26623"/>
                  <a:gd name="connsiteX2" fmla="*/ 26960 w 26623"/>
                  <a:gd name="connsiteY2" fmla="*/ 13620 h 26623"/>
                  <a:gd name="connsiteX3" fmla="*/ 23061 w 26623"/>
                  <a:gd name="connsiteY3" fmla="*/ 4208 h 26623"/>
                  <a:gd name="connsiteX4" fmla="*/ 13648 w 26623"/>
                  <a:gd name="connsiteY4" fmla="*/ 309 h 26623"/>
                  <a:gd name="connsiteX5" fmla="*/ 4235 w 26623"/>
                  <a:gd name="connsiteY5" fmla="*/ 4208 h 26623"/>
                  <a:gd name="connsiteX6" fmla="*/ 337 w 26623"/>
                  <a:gd name="connsiteY6" fmla="*/ 13620 h 26623"/>
                  <a:gd name="connsiteX7" fmla="*/ 4235 w 26623"/>
                  <a:gd name="connsiteY7" fmla="*/ 23033 h 26623"/>
                  <a:gd name="connsiteX8" fmla="*/ 13648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932"/>
                    </a:moveTo>
                    <a:cubicBezTo>
                      <a:pt x="17178" y="26932"/>
                      <a:pt x="20565" y="25529"/>
                      <a:pt x="23061" y="23033"/>
                    </a:cubicBezTo>
                    <a:cubicBezTo>
                      <a:pt x="25557" y="20537"/>
                      <a:pt x="26960" y="17151"/>
                      <a:pt x="26960" y="13620"/>
                    </a:cubicBezTo>
                    <a:cubicBezTo>
                      <a:pt x="26960" y="10090"/>
                      <a:pt x="25557" y="6704"/>
                      <a:pt x="23061" y="4208"/>
                    </a:cubicBezTo>
                    <a:cubicBezTo>
                      <a:pt x="20565" y="1711"/>
                      <a:pt x="17178" y="309"/>
                      <a:pt x="13648" y="309"/>
                    </a:cubicBezTo>
                    <a:cubicBezTo>
                      <a:pt x="10118" y="309"/>
                      <a:pt x="6732" y="1711"/>
                      <a:pt x="4235" y="4208"/>
                    </a:cubicBezTo>
                    <a:cubicBezTo>
                      <a:pt x="1739" y="6704"/>
                      <a:pt x="337" y="10090"/>
                      <a:pt x="337" y="13620"/>
                    </a:cubicBezTo>
                    <a:cubicBezTo>
                      <a:pt x="337" y="17151"/>
                      <a:pt x="1739" y="20537"/>
                      <a:pt x="4235" y="23033"/>
                    </a:cubicBezTo>
                    <a:cubicBezTo>
                      <a:pt x="6732" y="25529"/>
                      <a:pt x="10118" y="26932"/>
                      <a:pt x="13648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27" name="任意多边形: 形状 69626">
                <a:extLst>
                  <a:ext uri="{FF2B5EF4-FFF2-40B4-BE49-F238E27FC236}">
                    <a16:creationId xmlns:a16="http://schemas.microsoft.com/office/drawing/2014/main" id="{E2ADA563-C469-82DF-AFDA-AE99480C7723}"/>
                  </a:ext>
                </a:extLst>
              </p:cNvPr>
              <p:cNvSpPr/>
              <p:nvPr/>
            </p:nvSpPr>
            <p:spPr>
              <a:xfrm>
                <a:off x="4421538" y="3207845"/>
                <a:ext cx="26623" cy="26623"/>
              </a:xfrm>
              <a:custGeom>
                <a:avLst/>
                <a:gdLst>
                  <a:gd name="connsiteX0" fmla="*/ 13604 w 26623"/>
                  <a:gd name="connsiteY0" fmla="*/ 26894 h 26623"/>
                  <a:gd name="connsiteX1" fmla="*/ 23017 w 26623"/>
                  <a:gd name="connsiteY1" fmla="*/ 22995 h 26623"/>
                  <a:gd name="connsiteX2" fmla="*/ 26916 w 26623"/>
                  <a:gd name="connsiteY2" fmla="*/ 13582 h 26623"/>
                  <a:gd name="connsiteX3" fmla="*/ 23017 w 26623"/>
                  <a:gd name="connsiteY3" fmla="*/ 4169 h 26623"/>
                  <a:gd name="connsiteX4" fmla="*/ 13604 w 26623"/>
                  <a:gd name="connsiteY4" fmla="*/ 271 h 26623"/>
                  <a:gd name="connsiteX5" fmla="*/ 4191 w 26623"/>
                  <a:gd name="connsiteY5" fmla="*/ 4169 h 26623"/>
                  <a:gd name="connsiteX6" fmla="*/ 292 w 26623"/>
                  <a:gd name="connsiteY6" fmla="*/ 13582 h 26623"/>
                  <a:gd name="connsiteX7" fmla="*/ 4191 w 26623"/>
                  <a:gd name="connsiteY7" fmla="*/ 22995 h 26623"/>
                  <a:gd name="connsiteX8" fmla="*/ 13604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4" y="26894"/>
                    </a:moveTo>
                    <a:cubicBezTo>
                      <a:pt x="17134" y="26894"/>
                      <a:pt x="20521" y="25491"/>
                      <a:pt x="23017" y="22995"/>
                    </a:cubicBezTo>
                    <a:cubicBezTo>
                      <a:pt x="25513" y="20499"/>
                      <a:pt x="26916" y="17112"/>
                      <a:pt x="26916" y="13582"/>
                    </a:cubicBezTo>
                    <a:cubicBezTo>
                      <a:pt x="26916" y="10052"/>
                      <a:pt x="25513" y="6666"/>
                      <a:pt x="23017" y="4169"/>
                    </a:cubicBezTo>
                    <a:cubicBezTo>
                      <a:pt x="20521" y="1673"/>
                      <a:pt x="17134" y="271"/>
                      <a:pt x="13604" y="271"/>
                    </a:cubicBezTo>
                    <a:cubicBezTo>
                      <a:pt x="10074" y="271"/>
                      <a:pt x="6688" y="1673"/>
                      <a:pt x="4191" y="4169"/>
                    </a:cubicBezTo>
                    <a:cubicBezTo>
                      <a:pt x="1695" y="6666"/>
                      <a:pt x="292" y="10052"/>
                      <a:pt x="292" y="13582"/>
                    </a:cubicBezTo>
                    <a:cubicBezTo>
                      <a:pt x="292" y="17112"/>
                      <a:pt x="1695" y="20499"/>
                      <a:pt x="4191" y="22995"/>
                    </a:cubicBezTo>
                    <a:cubicBezTo>
                      <a:pt x="6688" y="25491"/>
                      <a:pt x="10074" y="26894"/>
                      <a:pt x="13604" y="268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28" name="任意多边形: 形状 69627">
                <a:extLst>
                  <a:ext uri="{FF2B5EF4-FFF2-40B4-BE49-F238E27FC236}">
                    <a16:creationId xmlns:a16="http://schemas.microsoft.com/office/drawing/2014/main" id="{788046EB-BBAB-3119-043E-5C0B65716300}"/>
                  </a:ext>
                </a:extLst>
              </p:cNvPr>
              <p:cNvSpPr/>
              <p:nvPr/>
            </p:nvSpPr>
            <p:spPr>
              <a:xfrm>
                <a:off x="4144235" y="4203960"/>
                <a:ext cx="26623" cy="26623"/>
              </a:xfrm>
              <a:custGeom>
                <a:avLst/>
                <a:gdLst>
                  <a:gd name="connsiteX0" fmla="*/ 13581 w 26623"/>
                  <a:gd name="connsiteY0" fmla="*/ 26977 h 26623"/>
                  <a:gd name="connsiteX1" fmla="*/ 22993 w 26623"/>
                  <a:gd name="connsiteY1" fmla="*/ 23079 h 26623"/>
                  <a:gd name="connsiteX2" fmla="*/ 26892 w 26623"/>
                  <a:gd name="connsiteY2" fmla="*/ 13666 h 26623"/>
                  <a:gd name="connsiteX3" fmla="*/ 22993 w 26623"/>
                  <a:gd name="connsiteY3" fmla="*/ 4253 h 26623"/>
                  <a:gd name="connsiteX4" fmla="*/ 13581 w 26623"/>
                  <a:gd name="connsiteY4" fmla="*/ 354 h 26623"/>
                  <a:gd name="connsiteX5" fmla="*/ 4168 w 26623"/>
                  <a:gd name="connsiteY5" fmla="*/ 4253 h 26623"/>
                  <a:gd name="connsiteX6" fmla="*/ 269 w 26623"/>
                  <a:gd name="connsiteY6" fmla="*/ 13666 h 26623"/>
                  <a:gd name="connsiteX7" fmla="*/ 4168 w 26623"/>
                  <a:gd name="connsiteY7" fmla="*/ 23079 h 26623"/>
                  <a:gd name="connsiteX8" fmla="*/ 13581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1" y="26977"/>
                    </a:moveTo>
                    <a:cubicBezTo>
                      <a:pt x="17111" y="26977"/>
                      <a:pt x="20497" y="25575"/>
                      <a:pt x="22993" y="23079"/>
                    </a:cubicBezTo>
                    <a:cubicBezTo>
                      <a:pt x="25490" y="20582"/>
                      <a:pt x="26892" y="17196"/>
                      <a:pt x="26892" y="13666"/>
                    </a:cubicBezTo>
                    <a:cubicBezTo>
                      <a:pt x="26892" y="10136"/>
                      <a:pt x="25490" y="6749"/>
                      <a:pt x="22993" y="4253"/>
                    </a:cubicBezTo>
                    <a:cubicBezTo>
                      <a:pt x="20497" y="1757"/>
                      <a:pt x="17111" y="354"/>
                      <a:pt x="13581" y="354"/>
                    </a:cubicBezTo>
                    <a:cubicBezTo>
                      <a:pt x="10051" y="354"/>
                      <a:pt x="6664" y="1757"/>
                      <a:pt x="4168" y="4253"/>
                    </a:cubicBezTo>
                    <a:cubicBezTo>
                      <a:pt x="1672" y="6749"/>
                      <a:pt x="269" y="10136"/>
                      <a:pt x="269" y="13666"/>
                    </a:cubicBezTo>
                    <a:cubicBezTo>
                      <a:pt x="269" y="17196"/>
                      <a:pt x="1672" y="20582"/>
                      <a:pt x="4168" y="23079"/>
                    </a:cubicBezTo>
                    <a:cubicBezTo>
                      <a:pt x="6664" y="25575"/>
                      <a:pt x="10051" y="26977"/>
                      <a:pt x="13581" y="269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29" name="任意多边形: 形状 69628">
                <a:extLst>
                  <a:ext uri="{FF2B5EF4-FFF2-40B4-BE49-F238E27FC236}">
                    <a16:creationId xmlns:a16="http://schemas.microsoft.com/office/drawing/2014/main" id="{438D7397-3FC8-17B9-5A5D-1D009BD0FF94}"/>
                  </a:ext>
                </a:extLst>
              </p:cNvPr>
              <p:cNvSpPr/>
              <p:nvPr/>
            </p:nvSpPr>
            <p:spPr>
              <a:xfrm>
                <a:off x="4300702" y="2809265"/>
                <a:ext cx="26623" cy="26623"/>
              </a:xfrm>
              <a:custGeom>
                <a:avLst/>
                <a:gdLst>
                  <a:gd name="connsiteX0" fmla="*/ 13594 w 26623"/>
                  <a:gd name="connsiteY0" fmla="*/ 26860 h 26623"/>
                  <a:gd name="connsiteX1" fmla="*/ 23007 w 26623"/>
                  <a:gd name="connsiteY1" fmla="*/ 22961 h 26623"/>
                  <a:gd name="connsiteX2" fmla="*/ 26906 w 26623"/>
                  <a:gd name="connsiteY2" fmla="*/ 13549 h 26623"/>
                  <a:gd name="connsiteX3" fmla="*/ 23007 w 26623"/>
                  <a:gd name="connsiteY3" fmla="*/ 4136 h 26623"/>
                  <a:gd name="connsiteX4" fmla="*/ 13594 w 26623"/>
                  <a:gd name="connsiteY4" fmla="*/ 237 h 26623"/>
                  <a:gd name="connsiteX5" fmla="*/ 4181 w 26623"/>
                  <a:gd name="connsiteY5" fmla="*/ 4136 h 26623"/>
                  <a:gd name="connsiteX6" fmla="*/ 282 w 26623"/>
                  <a:gd name="connsiteY6" fmla="*/ 13549 h 26623"/>
                  <a:gd name="connsiteX7" fmla="*/ 4181 w 26623"/>
                  <a:gd name="connsiteY7" fmla="*/ 22961 h 26623"/>
                  <a:gd name="connsiteX8" fmla="*/ 13594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4" y="26860"/>
                    </a:moveTo>
                    <a:cubicBezTo>
                      <a:pt x="17124" y="26860"/>
                      <a:pt x="20510" y="25458"/>
                      <a:pt x="23007" y="22961"/>
                    </a:cubicBezTo>
                    <a:cubicBezTo>
                      <a:pt x="25503" y="20465"/>
                      <a:pt x="26906" y="17079"/>
                      <a:pt x="26906" y="13549"/>
                    </a:cubicBezTo>
                    <a:cubicBezTo>
                      <a:pt x="26906" y="10018"/>
                      <a:pt x="25503" y="6632"/>
                      <a:pt x="23007" y="4136"/>
                    </a:cubicBezTo>
                    <a:cubicBezTo>
                      <a:pt x="20510" y="1640"/>
                      <a:pt x="17124" y="237"/>
                      <a:pt x="13594" y="237"/>
                    </a:cubicBezTo>
                    <a:cubicBezTo>
                      <a:pt x="10064" y="237"/>
                      <a:pt x="6677" y="1640"/>
                      <a:pt x="4181" y="4136"/>
                    </a:cubicBezTo>
                    <a:cubicBezTo>
                      <a:pt x="1685" y="6632"/>
                      <a:pt x="282" y="10018"/>
                      <a:pt x="282" y="13549"/>
                    </a:cubicBezTo>
                    <a:cubicBezTo>
                      <a:pt x="282" y="17079"/>
                      <a:pt x="1685" y="20465"/>
                      <a:pt x="4181" y="22961"/>
                    </a:cubicBezTo>
                    <a:cubicBezTo>
                      <a:pt x="6677" y="25458"/>
                      <a:pt x="10064" y="26860"/>
                      <a:pt x="13594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30" name="任意多边形: 形状 69629">
                <a:extLst>
                  <a:ext uri="{FF2B5EF4-FFF2-40B4-BE49-F238E27FC236}">
                    <a16:creationId xmlns:a16="http://schemas.microsoft.com/office/drawing/2014/main" id="{9A074DC1-A34F-6A4D-B6F8-FA4B0D20033E}"/>
                  </a:ext>
                </a:extLst>
              </p:cNvPr>
              <p:cNvSpPr/>
              <p:nvPr/>
            </p:nvSpPr>
            <p:spPr>
              <a:xfrm>
                <a:off x="6260833" y="3595739"/>
                <a:ext cx="26623" cy="26623"/>
              </a:xfrm>
              <a:custGeom>
                <a:avLst/>
                <a:gdLst>
                  <a:gd name="connsiteX0" fmla="*/ 13759 w 26623"/>
                  <a:gd name="connsiteY0" fmla="*/ 26926 h 26623"/>
                  <a:gd name="connsiteX1" fmla="*/ 23171 w 26623"/>
                  <a:gd name="connsiteY1" fmla="*/ 23027 h 26623"/>
                  <a:gd name="connsiteX2" fmla="*/ 27070 w 26623"/>
                  <a:gd name="connsiteY2" fmla="*/ 13615 h 26623"/>
                  <a:gd name="connsiteX3" fmla="*/ 23171 w 26623"/>
                  <a:gd name="connsiteY3" fmla="*/ 4202 h 26623"/>
                  <a:gd name="connsiteX4" fmla="*/ 13759 w 26623"/>
                  <a:gd name="connsiteY4" fmla="*/ 303 h 26623"/>
                  <a:gd name="connsiteX5" fmla="*/ 4346 w 26623"/>
                  <a:gd name="connsiteY5" fmla="*/ 4202 h 26623"/>
                  <a:gd name="connsiteX6" fmla="*/ 447 w 26623"/>
                  <a:gd name="connsiteY6" fmla="*/ 13615 h 26623"/>
                  <a:gd name="connsiteX7" fmla="*/ 4346 w 26623"/>
                  <a:gd name="connsiteY7" fmla="*/ 23027 h 26623"/>
                  <a:gd name="connsiteX8" fmla="*/ 13759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9" y="26926"/>
                    </a:moveTo>
                    <a:cubicBezTo>
                      <a:pt x="17289" y="26926"/>
                      <a:pt x="20675" y="25524"/>
                      <a:pt x="23171" y="23027"/>
                    </a:cubicBezTo>
                    <a:cubicBezTo>
                      <a:pt x="25668" y="20531"/>
                      <a:pt x="27070" y="17145"/>
                      <a:pt x="27070" y="13615"/>
                    </a:cubicBezTo>
                    <a:cubicBezTo>
                      <a:pt x="27070" y="10084"/>
                      <a:pt x="25668" y="6698"/>
                      <a:pt x="23171" y="4202"/>
                    </a:cubicBezTo>
                    <a:cubicBezTo>
                      <a:pt x="20675" y="1706"/>
                      <a:pt x="17289" y="303"/>
                      <a:pt x="13759" y="303"/>
                    </a:cubicBezTo>
                    <a:cubicBezTo>
                      <a:pt x="10228" y="303"/>
                      <a:pt x="6842" y="1706"/>
                      <a:pt x="4346" y="4202"/>
                    </a:cubicBezTo>
                    <a:cubicBezTo>
                      <a:pt x="1850" y="6698"/>
                      <a:pt x="447" y="10084"/>
                      <a:pt x="447" y="13615"/>
                    </a:cubicBezTo>
                    <a:cubicBezTo>
                      <a:pt x="447" y="17145"/>
                      <a:pt x="1850" y="20531"/>
                      <a:pt x="4346" y="23027"/>
                    </a:cubicBezTo>
                    <a:cubicBezTo>
                      <a:pt x="6842" y="25524"/>
                      <a:pt x="10228" y="26926"/>
                      <a:pt x="13759" y="269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31" name="任意多边形: 形状 69630">
                <a:extLst>
                  <a:ext uri="{FF2B5EF4-FFF2-40B4-BE49-F238E27FC236}">
                    <a16:creationId xmlns:a16="http://schemas.microsoft.com/office/drawing/2014/main" id="{4013B7DC-1BE2-8516-BD76-19F0AFCC6ABB}"/>
                  </a:ext>
                </a:extLst>
              </p:cNvPr>
              <p:cNvSpPr/>
              <p:nvPr/>
            </p:nvSpPr>
            <p:spPr>
              <a:xfrm>
                <a:off x="4739993" y="3633969"/>
                <a:ext cx="26623" cy="26623"/>
              </a:xfrm>
              <a:custGeom>
                <a:avLst/>
                <a:gdLst>
                  <a:gd name="connsiteX0" fmla="*/ 13631 w 26623"/>
                  <a:gd name="connsiteY0" fmla="*/ 26930 h 26623"/>
                  <a:gd name="connsiteX1" fmla="*/ 23044 w 26623"/>
                  <a:gd name="connsiteY1" fmla="*/ 23031 h 26623"/>
                  <a:gd name="connsiteX2" fmla="*/ 26942 w 26623"/>
                  <a:gd name="connsiteY2" fmla="*/ 13618 h 26623"/>
                  <a:gd name="connsiteX3" fmla="*/ 23044 w 26623"/>
                  <a:gd name="connsiteY3" fmla="*/ 4205 h 26623"/>
                  <a:gd name="connsiteX4" fmla="*/ 13631 w 26623"/>
                  <a:gd name="connsiteY4" fmla="*/ 306 h 26623"/>
                  <a:gd name="connsiteX5" fmla="*/ 4218 w 26623"/>
                  <a:gd name="connsiteY5" fmla="*/ 4205 h 26623"/>
                  <a:gd name="connsiteX6" fmla="*/ 319 w 26623"/>
                  <a:gd name="connsiteY6" fmla="*/ 13618 h 26623"/>
                  <a:gd name="connsiteX7" fmla="*/ 4218 w 26623"/>
                  <a:gd name="connsiteY7" fmla="*/ 23031 h 26623"/>
                  <a:gd name="connsiteX8" fmla="*/ 13631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1" y="26930"/>
                    </a:moveTo>
                    <a:cubicBezTo>
                      <a:pt x="17161" y="26930"/>
                      <a:pt x="20547" y="25527"/>
                      <a:pt x="23044" y="23031"/>
                    </a:cubicBezTo>
                    <a:cubicBezTo>
                      <a:pt x="25540" y="20534"/>
                      <a:pt x="26942" y="17148"/>
                      <a:pt x="26942" y="13618"/>
                    </a:cubicBezTo>
                    <a:cubicBezTo>
                      <a:pt x="26942" y="10088"/>
                      <a:pt x="25540" y="6701"/>
                      <a:pt x="23044" y="4205"/>
                    </a:cubicBezTo>
                    <a:cubicBezTo>
                      <a:pt x="20547" y="1709"/>
                      <a:pt x="17161" y="306"/>
                      <a:pt x="13631" y="306"/>
                    </a:cubicBezTo>
                    <a:cubicBezTo>
                      <a:pt x="10101" y="306"/>
                      <a:pt x="6714" y="1709"/>
                      <a:pt x="4218" y="4205"/>
                    </a:cubicBezTo>
                    <a:cubicBezTo>
                      <a:pt x="1722" y="6701"/>
                      <a:pt x="319" y="10088"/>
                      <a:pt x="319" y="13618"/>
                    </a:cubicBezTo>
                    <a:cubicBezTo>
                      <a:pt x="319" y="17148"/>
                      <a:pt x="1722" y="20534"/>
                      <a:pt x="4218" y="23031"/>
                    </a:cubicBezTo>
                    <a:cubicBezTo>
                      <a:pt x="6714" y="25527"/>
                      <a:pt x="10101" y="26930"/>
                      <a:pt x="13631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32" name="任意多边形: 形状 69631">
                <a:extLst>
                  <a:ext uri="{FF2B5EF4-FFF2-40B4-BE49-F238E27FC236}">
                    <a16:creationId xmlns:a16="http://schemas.microsoft.com/office/drawing/2014/main" id="{A370C577-EC00-F8FA-2097-CA84742C29FA}"/>
                  </a:ext>
                </a:extLst>
              </p:cNvPr>
              <p:cNvSpPr/>
              <p:nvPr/>
            </p:nvSpPr>
            <p:spPr>
              <a:xfrm>
                <a:off x="4866806" y="3479227"/>
                <a:ext cx="26623" cy="26623"/>
              </a:xfrm>
              <a:custGeom>
                <a:avLst/>
                <a:gdLst>
                  <a:gd name="connsiteX0" fmla="*/ 13641 w 26623"/>
                  <a:gd name="connsiteY0" fmla="*/ 26917 h 26623"/>
                  <a:gd name="connsiteX1" fmla="*/ 23054 w 26623"/>
                  <a:gd name="connsiteY1" fmla="*/ 23018 h 26623"/>
                  <a:gd name="connsiteX2" fmla="*/ 26953 w 26623"/>
                  <a:gd name="connsiteY2" fmla="*/ 13605 h 26623"/>
                  <a:gd name="connsiteX3" fmla="*/ 23054 w 26623"/>
                  <a:gd name="connsiteY3" fmla="*/ 4192 h 26623"/>
                  <a:gd name="connsiteX4" fmla="*/ 13641 w 26623"/>
                  <a:gd name="connsiteY4" fmla="*/ 293 h 26623"/>
                  <a:gd name="connsiteX5" fmla="*/ 4229 w 26623"/>
                  <a:gd name="connsiteY5" fmla="*/ 4192 h 26623"/>
                  <a:gd name="connsiteX6" fmla="*/ 330 w 26623"/>
                  <a:gd name="connsiteY6" fmla="*/ 13605 h 26623"/>
                  <a:gd name="connsiteX7" fmla="*/ 4229 w 26623"/>
                  <a:gd name="connsiteY7" fmla="*/ 23018 h 26623"/>
                  <a:gd name="connsiteX8" fmla="*/ 13641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1" y="26917"/>
                    </a:moveTo>
                    <a:cubicBezTo>
                      <a:pt x="17172" y="26917"/>
                      <a:pt x="20558" y="25514"/>
                      <a:pt x="23054" y="23018"/>
                    </a:cubicBezTo>
                    <a:cubicBezTo>
                      <a:pt x="25550" y="20521"/>
                      <a:pt x="26953" y="17135"/>
                      <a:pt x="26953" y="13605"/>
                    </a:cubicBezTo>
                    <a:cubicBezTo>
                      <a:pt x="26953" y="10075"/>
                      <a:pt x="25550" y="6688"/>
                      <a:pt x="23054" y="4192"/>
                    </a:cubicBezTo>
                    <a:cubicBezTo>
                      <a:pt x="20558" y="1696"/>
                      <a:pt x="17172" y="293"/>
                      <a:pt x="13641" y="293"/>
                    </a:cubicBezTo>
                    <a:cubicBezTo>
                      <a:pt x="10111" y="293"/>
                      <a:pt x="6725" y="1696"/>
                      <a:pt x="4229" y="4192"/>
                    </a:cubicBezTo>
                    <a:cubicBezTo>
                      <a:pt x="1732" y="6688"/>
                      <a:pt x="330" y="10075"/>
                      <a:pt x="330" y="13605"/>
                    </a:cubicBezTo>
                    <a:cubicBezTo>
                      <a:pt x="330" y="17135"/>
                      <a:pt x="1732" y="20521"/>
                      <a:pt x="4229" y="23018"/>
                    </a:cubicBezTo>
                    <a:cubicBezTo>
                      <a:pt x="6725" y="25514"/>
                      <a:pt x="10111" y="26917"/>
                      <a:pt x="13641" y="2691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33" name="任意多边形: 形状 69632">
                <a:extLst>
                  <a:ext uri="{FF2B5EF4-FFF2-40B4-BE49-F238E27FC236}">
                    <a16:creationId xmlns:a16="http://schemas.microsoft.com/office/drawing/2014/main" id="{3F0E72FC-9A91-D801-6D99-DE7C129B47EA}"/>
                  </a:ext>
                </a:extLst>
              </p:cNvPr>
              <p:cNvSpPr/>
              <p:nvPr/>
            </p:nvSpPr>
            <p:spPr>
              <a:xfrm>
                <a:off x="4570440" y="4369261"/>
                <a:ext cx="26623" cy="26623"/>
              </a:xfrm>
              <a:custGeom>
                <a:avLst/>
                <a:gdLst>
                  <a:gd name="connsiteX0" fmla="*/ 13617 w 26623"/>
                  <a:gd name="connsiteY0" fmla="*/ 26991 h 26623"/>
                  <a:gd name="connsiteX1" fmla="*/ 23029 w 26623"/>
                  <a:gd name="connsiteY1" fmla="*/ 23092 h 26623"/>
                  <a:gd name="connsiteX2" fmla="*/ 26928 w 26623"/>
                  <a:gd name="connsiteY2" fmla="*/ 13680 h 26623"/>
                  <a:gd name="connsiteX3" fmla="*/ 23029 w 26623"/>
                  <a:gd name="connsiteY3" fmla="*/ 4267 h 26623"/>
                  <a:gd name="connsiteX4" fmla="*/ 13617 w 26623"/>
                  <a:gd name="connsiteY4" fmla="*/ 368 h 26623"/>
                  <a:gd name="connsiteX5" fmla="*/ 4204 w 26623"/>
                  <a:gd name="connsiteY5" fmla="*/ 4267 h 26623"/>
                  <a:gd name="connsiteX6" fmla="*/ 305 w 26623"/>
                  <a:gd name="connsiteY6" fmla="*/ 13680 h 26623"/>
                  <a:gd name="connsiteX7" fmla="*/ 4204 w 26623"/>
                  <a:gd name="connsiteY7" fmla="*/ 23092 h 26623"/>
                  <a:gd name="connsiteX8" fmla="*/ 13617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7" y="26991"/>
                    </a:moveTo>
                    <a:cubicBezTo>
                      <a:pt x="17147" y="26991"/>
                      <a:pt x="20533" y="25589"/>
                      <a:pt x="23029" y="23092"/>
                    </a:cubicBezTo>
                    <a:cubicBezTo>
                      <a:pt x="25526" y="20596"/>
                      <a:pt x="26928" y="17210"/>
                      <a:pt x="26928" y="13680"/>
                    </a:cubicBezTo>
                    <a:cubicBezTo>
                      <a:pt x="26928" y="10149"/>
                      <a:pt x="25526" y="6763"/>
                      <a:pt x="23029" y="4267"/>
                    </a:cubicBezTo>
                    <a:cubicBezTo>
                      <a:pt x="20533" y="1771"/>
                      <a:pt x="17147" y="368"/>
                      <a:pt x="13617" y="368"/>
                    </a:cubicBezTo>
                    <a:cubicBezTo>
                      <a:pt x="10086" y="368"/>
                      <a:pt x="6700" y="1771"/>
                      <a:pt x="4204" y="4267"/>
                    </a:cubicBezTo>
                    <a:cubicBezTo>
                      <a:pt x="1708" y="6763"/>
                      <a:pt x="305" y="10149"/>
                      <a:pt x="305" y="13680"/>
                    </a:cubicBezTo>
                    <a:cubicBezTo>
                      <a:pt x="305" y="17210"/>
                      <a:pt x="1708" y="20596"/>
                      <a:pt x="4204" y="23092"/>
                    </a:cubicBezTo>
                    <a:cubicBezTo>
                      <a:pt x="6700" y="25589"/>
                      <a:pt x="10086" y="26991"/>
                      <a:pt x="13617" y="269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34" name="任意多边形: 形状 69633">
                <a:extLst>
                  <a:ext uri="{FF2B5EF4-FFF2-40B4-BE49-F238E27FC236}">
                    <a16:creationId xmlns:a16="http://schemas.microsoft.com/office/drawing/2014/main" id="{06F8B78F-CB76-8A9E-53F4-4036CDDC0D05}"/>
                  </a:ext>
                </a:extLst>
              </p:cNvPr>
              <p:cNvSpPr/>
              <p:nvPr/>
            </p:nvSpPr>
            <p:spPr>
              <a:xfrm>
                <a:off x="7408799" y="3104516"/>
                <a:ext cx="26623" cy="26623"/>
              </a:xfrm>
              <a:custGeom>
                <a:avLst/>
                <a:gdLst>
                  <a:gd name="connsiteX0" fmla="*/ 13855 w 26623"/>
                  <a:gd name="connsiteY0" fmla="*/ 26885 h 26623"/>
                  <a:gd name="connsiteX1" fmla="*/ 23268 w 26623"/>
                  <a:gd name="connsiteY1" fmla="*/ 22986 h 26623"/>
                  <a:gd name="connsiteX2" fmla="*/ 27167 w 26623"/>
                  <a:gd name="connsiteY2" fmla="*/ 13573 h 26623"/>
                  <a:gd name="connsiteX3" fmla="*/ 23268 w 26623"/>
                  <a:gd name="connsiteY3" fmla="*/ 4161 h 26623"/>
                  <a:gd name="connsiteX4" fmla="*/ 13855 w 26623"/>
                  <a:gd name="connsiteY4" fmla="*/ 262 h 26623"/>
                  <a:gd name="connsiteX5" fmla="*/ 4442 w 26623"/>
                  <a:gd name="connsiteY5" fmla="*/ 4161 h 26623"/>
                  <a:gd name="connsiteX6" fmla="*/ 543 w 26623"/>
                  <a:gd name="connsiteY6" fmla="*/ 13573 h 26623"/>
                  <a:gd name="connsiteX7" fmla="*/ 4442 w 26623"/>
                  <a:gd name="connsiteY7" fmla="*/ 22986 h 26623"/>
                  <a:gd name="connsiteX8" fmla="*/ 13855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5" y="26885"/>
                    </a:moveTo>
                    <a:cubicBezTo>
                      <a:pt x="17385" y="26885"/>
                      <a:pt x="20771" y="25482"/>
                      <a:pt x="23268" y="22986"/>
                    </a:cubicBezTo>
                    <a:cubicBezTo>
                      <a:pt x="25764" y="20490"/>
                      <a:pt x="27167" y="17104"/>
                      <a:pt x="27167" y="13573"/>
                    </a:cubicBezTo>
                    <a:cubicBezTo>
                      <a:pt x="27167" y="10043"/>
                      <a:pt x="25764" y="6657"/>
                      <a:pt x="23268" y="4161"/>
                    </a:cubicBezTo>
                    <a:cubicBezTo>
                      <a:pt x="20771" y="1664"/>
                      <a:pt x="17385" y="262"/>
                      <a:pt x="13855" y="262"/>
                    </a:cubicBezTo>
                    <a:cubicBezTo>
                      <a:pt x="10325" y="262"/>
                      <a:pt x="6939" y="1664"/>
                      <a:pt x="4442" y="4161"/>
                    </a:cubicBezTo>
                    <a:cubicBezTo>
                      <a:pt x="1946" y="6657"/>
                      <a:pt x="543" y="10043"/>
                      <a:pt x="543" y="13573"/>
                    </a:cubicBezTo>
                    <a:cubicBezTo>
                      <a:pt x="543" y="17104"/>
                      <a:pt x="1946" y="20490"/>
                      <a:pt x="4442" y="22986"/>
                    </a:cubicBezTo>
                    <a:cubicBezTo>
                      <a:pt x="6939" y="25482"/>
                      <a:pt x="10325" y="26885"/>
                      <a:pt x="13855" y="268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35" name="任意多边形: 形状 69634">
                <a:extLst>
                  <a:ext uri="{FF2B5EF4-FFF2-40B4-BE49-F238E27FC236}">
                    <a16:creationId xmlns:a16="http://schemas.microsoft.com/office/drawing/2014/main" id="{3A1FC3F8-C3A9-2A32-FDEC-21E7706F15D4}"/>
                  </a:ext>
                </a:extLst>
              </p:cNvPr>
              <p:cNvSpPr/>
              <p:nvPr/>
            </p:nvSpPr>
            <p:spPr>
              <a:xfrm>
                <a:off x="4449504" y="3719040"/>
                <a:ext cx="26623" cy="26623"/>
              </a:xfrm>
              <a:custGeom>
                <a:avLst/>
                <a:gdLst>
                  <a:gd name="connsiteX0" fmla="*/ 13606 w 26623"/>
                  <a:gd name="connsiteY0" fmla="*/ 26937 h 26623"/>
                  <a:gd name="connsiteX1" fmla="*/ 23019 w 26623"/>
                  <a:gd name="connsiteY1" fmla="*/ 23038 h 26623"/>
                  <a:gd name="connsiteX2" fmla="*/ 26918 w 26623"/>
                  <a:gd name="connsiteY2" fmla="*/ 13625 h 26623"/>
                  <a:gd name="connsiteX3" fmla="*/ 23019 w 26623"/>
                  <a:gd name="connsiteY3" fmla="*/ 4212 h 26623"/>
                  <a:gd name="connsiteX4" fmla="*/ 13606 w 26623"/>
                  <a:gd name="connsiteY4" fmla="*/ 313 h 26623"/>
                  <a:gd name="connsiteX5" fmla="*/ 4194 w 26623"/>
                  <a:gd name="connsiteY5" fmla="*/ 4212 h 26623"/>
                  <a:gd name="connsiteX6" fmla="*/ 295 w 26623"/>
                  <a:gd name="connsiteY6" fmla="*/ 13625 h 26623"/>
                  <a:gd name="connsiteX7" fmla="*/ 4194 w 26623"/>
                  <a:gd name="connsiteY7" fmla="*/ 23038 h 26623"/>
                  <a:gd name="connsiteX8" fmla="*/ 13606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6" y="26937"/>
                    </a:moveTo>
                    <a:cubicBezTo>
                      <a:pt x="17137" y="26937"/>
                      <a:pt x="20523" y="25534"/>
                      <a:pt x="23019" y="23038"/>
                    </a:cubicBezTo>
                    <a:cubicBezTo>
                      <a:pt x="25515" y="20542"/>
                      <a:pt x="26918" y="17155"/>
                      <a:pt x="26918" y="13625"/>
                    </a:cubicBezTo>
                    <a:cubicBezTo>
                      <a:pt x="26918" y="10095"/>
                      <a:pt x="25515" y="6709"/>
                      <a:pt x="23019" y="4212"/>
                    </a:cubicBezTo>
                    <a:cubicBezTo>
                      <a:pt x="20523" y="1716"/>
                      <a:pt x="17137" y="313"/>
                      <a:pt x="13606" y="313"/>
                    </a:cubicBezTo>
                    <a:cubicBezTo>
                      <a:pt x="10076" y="313"/>
                      <a:pt x="6690" y="1716"/>
                      <a:pt x="4194" y="4212"/>
                    </a:cubicBezTo>
                    <a:cubicBezTo>
                      <a:pt x="1697" y="6709"/>
                      <a:pt x="295" y="10095"/>
                      <a:pt x="295" y="13625"/>
                    </a:cubicBezTo>
                    <a:cubicBezTo>
                      <a:pt x="295" y="17155"/>
                      <a:pt x="1697" y="20542"/>
                      <a:pt x="4194" y="23038"/>
                    </a:cubicBezTo>
                    <a:cubicBezTo>
                      <a:pt x="6690" y="25534"/>
                      <a:pt x="10076" y="26937"/>
                      <a:pt x="13606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36" name="任意多边形: 形状 69635">
                <a:extLst>
                  <a:ext uri="{FF2B5EF4-FFF2-40B4-BE49-F238E27FC236}">
                    <a16:creationId xmlns:a16="http://schemas.microsoft.com/office/drawing/2014/main" id="{929E2834-CDE8-52F7-B89F-538348BEDDEF}"/>
                  </a:ext>
                </a:extLst>
              </p:cNvPr>
              <p:cNvSpPr/>
              <p:nvPr/>
            </p:nvSpPr>
            <p:spPr>
              <a:xfrm>
                <a:off x="4201218" y="3860167"/>
                <a:ext cx="26623" cy="26623"/>
              </a:xfrm>
              <a:custGeom>
                <a:avLst/>
                <a:gdLst>
                  <a:gd name="connsiteX0" fmla="*/ 13586 w 26623"/>
                  <a:gd name="connsiteY0" fmla="*/ 26949 h 26623"/>
                  <a:gd name="connsiteX1" fmla="*/ 22998 w 26623"/>
                  <a:gd name="connsiteY1" fmla="*/ 23050 h 26623"/>
                  <a:gd name="connsiteX2" fmla="*/ 26897 w 26623"/>
                  <a:gd name="connsiteY2" fmla="*/ 13637 h 26623"/>
                  <a:gd name="connsiteX3" fmla="*/ 22998 w 26623"/>
                  <a:gd name="connsiteY3" fmla="*/ 4224 h 26623"/>
                  <a:gd name="connsiteX4" fmla="*/ 13586 w 26623"/>
                  <a:gd name="connsiteY4" fmla="*/ 325 h 26623"/>
                  <a:gd name="connsiteX5" fmla="*/ 4173 w 26623"/>
                  <a:gd name="connsiteY5" fmla="*/ 4224 h 26623"/>
                  <a:gd name="connsiteX6" fmla="*/ 274 w 26623"/>
                  <a:gd name="connsiteY6" fmla="*/ 13637 h 26623"/>
                  <a:gd name="connsiteX7" fmla="*/ 4173 w 26623"/>
                  <a:gd name="connsiteY7" fmla="*/ 23050 h 26623"/>
                  <a:gd name="connsiteX8" fmla="*/ 13586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6" y="26949"/>
                    </a:moveTo>
                    <a:cubicBezTo>
                      <a:pt x="17116" y="26949"/>
                      <a:pt x="20502" y="25546"/>
                      <a:pt x="22998" y="23050"/>
                    </a:cubicBezTo>
                    <a:cubicBezTo>
                      <a:pt x="25495" y="20553"/>
                      <a:pt x="26897" y="17167"/>
                      <a:pt x="26897" y="13637"/>
                    </a:cubicBezTo>
                    <a:cubicBezTo>
                      <a:pt x="26897" y="10107"/>
                      <a:pt x="25495" y="6720"/>
                      <a:pt x="22998" y="4224"/>
                    </a:cubicBezTo>
                    <a:cubicBezTo>
                      <a:pt x="20502" y="1728"/>
                      <a:pt x="17116" y="325"/>
                      <a:pt x="13586" y="325"/>
                    </a:cubicBezTo>
                    <a:cubicBezTo>
                      <a:pt x="10055" y="325"/>
                      <a:pt x="6669" y="1728"/>
                      <a:pt x="4173" y="4224"/>
                    </a:cubicBezTo>
                    <a:cubicBezTo>
                      <a:pt x="1677" y="6720"/>
                      <a:pt x="274" y="10107"/>
                      <a:pt x="274" y="13637"/>
                    </a:cubicBezTo>
                    <a:cubicBezTo>
                      <a:pt x="274" y="17167"/>
                      <a:pt x="1677" y="20553"/>
                      <a:pt x="4173" y="23050"/>
                    </a:cubicBezTo>
                    <a:cubicBezTo>
                      <a:pt x="6669" y="25546"/>
                      <a:pt x="10055" y="26949"/>
                      <a:pt x="13586" y="2694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37" name="任意多边形: 形状 69636">
                <a:extLst>
                  <a:ext uri="{FF2B5EF4-FFF2-40B4-BE49-F238E27FC236}">
                    <a16:creationId xmlns:a16="http://schemas.microsoft.com/office/drawing/2014/main" id="{9805C345-2CD4-51F8-5F4E-B7DA0A113C49}"/>
                  </a:ext>
                </a:extLst>
              </p:cNvPr>
              <p:cNvSpPr/>
              <p:nvPr/>
            </p:nvSpPr>
            <p:spPr>
              <a:xfrm>
                <a:off x="7225673" y="4728942"/>
                <a:ext cx="26623" cy="26623"/>
              </a:xfrm>
              <a:custGeom>
                <a:avLst/>
                <a:gdLst>
                  <a:gd name="connsiteX0" fmla="*/ 13840 w 26623"/>
                  <a:gd name="connsiteY0" fmla="*/ 27021 h 26623"/>
                  <a:gd name="connsiteX1" fmla="*/ 23252 w 26623"/>
                  <a:gd name="connsiteY1" fmla="*/ 23123 h 26623"/>
                  <a:gd name="connsiteX2" fmla="*/ 27151 w 26623"/>
                  <a:gd name="connsiteY2" fmla="*/ 13710 h 26623"/>
                  <a:gd name="connsiteX3" fmla="*/ 23252 w 26623"/>
                  <a:gd name="connsiteY3" fmla="*/ 4297 h 26623"/>
                  <a:gd name="connsiteX4" fmla="*/ 13840 w 26623"/>
                  <a:gd name="connsiteY4" fmla="*/ 398 h 26623"/>
                  <a:gd name="connsiteX5" fmla="*/ 4427 w 26623"/>
                  <a:gd name="connsiteY5" fmla="*/ 4297 h 26623"/>
                  <a:gd name="connsiteX6" fmla="*/ 528 w 26623"/>
                  <a:gd name="connsiteY6" fmla="*/ 13710 h 26623"/>
                  <a:gd name="connsiteX7" fmla="*/ 4427 w 26623"/>
                  <a:gd name="connsiteY7" fmla="*/ 23123 h 26623"/>
                  <a:gd name="connsiteX8" fmla="*/ 13840 w 26623"/>
                  <a:gd name="connsiteY8" fmla="*/ 270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7021"/>
                    </a:moveTo>
                    <a:cubicBezTo>
                      <a:pt x="17370" y="27021"/>
                      <a:pt x="20756" y="25619"/>
                      <a:pt x="23252" y="23123"/>
                    </a:cubicBezTo>
                    <a:cubicBezTo>
                      <a:pt x="25749" y="20626"/>
                      <a:pt x="27151" y="17240"/>
                      <a:pt x="27151" y="13710"/>
                    </a:cubicBezTo>
                    <a:cubicBezTo>
                      <a:pt x="27151" y="10180"/>
                      <a:pt x="25749" y="6793"/>
                      <a:pt x="23252" y="4297"/>
                    </a:cubicBezTo>
                    <a:cubicBezTo>
                      <a:pt x="20756" y="1801"/>
                      <a:pt x="17370" y="398"/>
                      <a:pt x="13840" y="398"/>
                    </a:cubicBezTo>
                    <a:cubicBezTo>
                      <a:pt x="10309" y="398"/>
                      <a:pt x="6923" y="1801"/>
                      <a:pt x="4427" y="4297"/>
                    </a:cubicBezTo>
                    <a:cubicBezTo>
                      <a:pt x="1931" y="6793"/>
                      <a:pt x="528" y="10180"/>
                      <a:pt x="528" y="13710"/>
                    </a:cubicBezTo>
                    <a:cubicBezTo>
                      <a:pt x="528" y="17240"/>
                      <a:pt x="1931" y="20626"/>
                      <a:pt x="4427" y="23123"/>
                    </a:cubicBezTo>
                    <a:cubicBezTo>
                      <a:pt x="6923" y="25619"/>
                      <a:pt x="10309" y="27021"/>
                      <a:pt x="13840" y="270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38" name="任意多边形: 形状 69637">
                <a:extLst>
                  <a:ext uri="{FF2B5EF4-FFF2-40B4-BE49-F238E27FC236}">
                    <a16:creationId xmlns:a16="http://schemas.microsoft.com/office/drawing/2014/main" id="{0019CBC4-FE59-A063-5F1B-65D7CDEFCCB5}"/>
                  </a:ext>
                </a:extLst>
              </p:cNvPr>
              <p:cNvSpPr/>
              <p:nvPr/>
            </p:nvSpPr>
            <p:spPr>
              <a:xfrm>
                <a:off x="4700452" y="1949440"/>
                <a:ext cx="26623" cy="26623"/>
              </a:xfrm>
              <a:custGeom>
                <a:avLst/>
                <a:gdLst>
                  <a:gd name="connsiteX0" fmla="*/ 13627 w 26623"/>
                  <a:gd name="connsiteY0" fmla="*/ 26788 h 26623"/>
                  <a:gd name="connsiteX1" fmla="*/ 23040 w 26623"/>
                  <a:gd name="connsiteY1" fmla="*/ 22889 h 26623"/>
                  <a:gd name="connsiteX2" fmla="*/ 26939 w 26623"/>
                  <a:gd name="connsiteY2" fmla="*/ 13476 h 26623"/>
                  <a:gd name="connsiteX3" fmla="*/ 23040 w 26623"/>
                  <a:gd name="connsiteY3" fmla="*/ 4064 h 26623"/>
                  <a:gd name="connsiteX4" fmla="*/ 13627 w 26623"/>
                  <a:gd name="connsiteY4" fmla="*/ 165 h 26623"/>
                  <a:gd name="connsiteX5" fmla="*/ 4215 w 26623"/>
                  <a:gd name="connsiteY5" fmla="*/ 4064 h 26623"/>
                  <a:gd name="connsiteX6" fmla="*/ 316 w 26623"/>
                  <a:gd name="connsiteY6" fmla="*/ 13476 h 26623"/>
                  <a:gd name="connsiteX7" fmla="*/ 4215 w 26623"/>
                  <a:gd name="connsiteY7" fmla="*/ 22889 h 26623"/>
                  <a:gd name="connsiteX8" fmla="*/ 13627 w 26623"/>
                  <a:gd name="connsiteY8" fmla="*/ 267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7" y="26788"/>
                    </a:moveTo>
                    <a:cubicBezTo>
                      <a:pt x="17158" y="26788"/>
                      <a:pt x="20544" y="25385"/>
                      <a:pt x="23040" y="22889"/>
                    </a:cubicBezTo>
                    <a:cubicBezTo>
                      <a:pt x="25537" y="20393"/>
                      <a:pt x="26939" y="17007"/>
                      <a:pt x="26939" y="13476"/>
                    </a:cubicBezTo>
                    <a:cubicBezTo>
                      <a:pt x="26939" y="9946"/>
                      <a:pt x="25537" y="6560"/>
                      <a:pt x="23040" y="4064"/>
                    </a:cubicBezTo>
                    <a:cubicBezTo>
                      <a:pt x="20544" y="1567"/>
                      <a:pt x="17158" y="165"/>
                      <a:pt x="13627" y="165"/>
                    </a:cubicBezTo>
                    <a:cubicBezTo>
                      <a:pt x="10097" y="165"/>
                      <a:pt x="6711" y="1567"/>
                      <a:pt x="4215" y="4064"/>
                    </a:cubicBezTo>
                    <a:cubicBezTo>
                      <a:pt x="1718" y="6560"/>
                      <a:pt x="316" y="9946"/>
                      <a:pt x="316" y="13476"/>
                    </a:cubicBezTo>
                    <a:cubicBezTo>
                      <a:pt x="316" y="17007"/>
                      <a:pt x="1718" y="20393"/>
                      <a:pt x="4215" y="22889"/>
                    </a:cubicBezTo>
                    <a:cubicBezTo>
                      <a:pt x="6711" y="25385"/>
                      <a:pt x="10097" y="26788"/>
                      <a:pt x="13627" y="267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39" name="任意多边形: 形状 69638">
                <a:extLst>
                  <a:ext uri="{FF2B5EF4-FFF2-40B4-BE49-F238E27FC236}">
                    <a16:creationId xmlns:a16="http://schemas.microsoft.com/office/drawing/2014/main" id="{C9A161C6-B6E9-3B51-2D96-ADACA7373735}"/>
                  </a:ext>
                </a:extLst>
              </p:cNvPr>
              <p:cNvSpPr/>
              <p:nvPr/>
            </p:nvSpPr>
            <p:spPr>
              <a:xfrm>
                <a:off x="7271108" y="4731292"/>
                <a:ext cx="26623" cy="26623"/>
              </a:xfrm>
              <a:custGeom>
                <a:avLst/>
                <a:gdLst>
                  <a:gd name="connsiteX0" fmla="*/ 13843 w 26623"/>
                  <a:gd name="connsiteY0" fmla="*/ 27022 h 26623"/>
                  <a:gd name="connsiteX1" fmla="*/ 23256 w 26623"/>
                  <a:gd name="connsiteY1" fmla="*/ 23123 h 26623"/>
                  <a:gd name="connsiteX2" fmla="*/ 27155 w 26623"/>
                  <a:gd name="connsiteY2" fmla="*/ 13710 h 26623"/>
                  <a:gd name="connsiteX3" fmla="*/ 23256 w 26623"/>
                  <a:gd name="connsiteY3" fmla="*/ 4297 h 26623"/>
                  <a:gd name="connsiteX4" fmla="*/ 13843 w 26623"/>
                  <a:gd name="connsiteY4" fmla="*/ 398 h 26623"/>
                  <a:gd name="connsiteX5" fmla="*/ 4431 w 26623"/>
                  <a:gd name="connsiteY5" fmla="*/ 4297 h 26623"/>
                  <a:gd name="connsiteX6" fmla="*/ 532 w 26623"/>
                  <a:gd name="connsiteY6" fmla="*/ 13710 h 26623"/>
                  <a:gd name="connsiteX7" fmla="*/ 4431 w 26623"/>
                  <a:gd name="connsiteY7" fmla="*/ 23123 h 26623"/>
                  <a:gd name="connsiteX8" fmla="*/ 13843 w 26623"/>
                  <a:gd name="connsiteY8" fmla="*/ 270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3" y="27022"/>
                    </a:moveTo>
                    <a:cubicBezTo>
                      <a:pt x="17374" y="27022"/>
                      <a:pt x="20760" y="25619"/>
                      <a:pt x="23256" y="23123"/>
                    </a:cubicBezTo>
                    <a:cubicBezTo>
                      <a:pt x="25752" y="20627"/>
                      <a:pt x="27155" y="17240"/>
                      <a:pt x="27155" y="13710"/>
                    </a:cubicBezTo>
                    <a:cubicBezTo>
                      <a:pt x="27155" y="10180"/>
                      <a:pt x="25752" y="6794"/>
                      <a:pt x="23256" y="4297"/>
                    </a:cubicBezTo>
                    <a:cubicBezTo>
                      <a:pt x="20760" y="1801"/>
                      <a:pt x="17374" y="398"/>
                      <a:pt x="13843" y="398"/>
                    </a:cubicBezTo>
                    <a:cubicBezTo>
                      <a:pt x="10313" y="398"/>
                      <a:pt x="6927" y="1801"/>
                      <a:pt x="4431" y="4297"/>
                    </a:cubicBezTo>
                    <a:cubicBezTo>
                      <a:pt x="1934" y="6794"/>
                      <a:pt x="532" y="10180"/>
                      <a:pt x="532" y="13710"/>
                    </a:cubicBezTo>
                    <a:cubicBezTo>
                      <a:pt x="532" y="17240"/>
                      <a:pt x="1934" y="20627"/>
                      <a:pt x="4431" y="23123"/>
                    </a:cubicBezTo>
                    <a:cubicBezTo>
                      <a:pt x="6927" y="25619"/>
                      <a:pt x="10313" y="27022"/>
                      <a:pt x="13843" y="270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40" name="任意多边形: 形状 69639">
                <a:extLst>
                  <a:ext uri="{FF2B5EF4-FFF2-40B4-BE49-F238E27FC236}">
                    <a16:creationId xmlns:a16="http://schemas.microsoft.com/office/drawing/2014/main" id="{77B251E3-3E66-A1EB-1DA3-C61EEBC3B17B}"/>
                  </a:ext>
                </a:extLst>
              </p:cNvPr>
              <p:cNvSpPr/>
              <p:nvPr/>
            </p:nvSpPr>
            <p:spPr>
              <a:xfrm>
                <a:off x="4168312" y="3617891"/>
                <a:ext cx="26623" cy="26623"/>
              </a:xfrm>
              <a:custGeom>
                <a:avLst/>
                <a:gdLst>
                  <a:gd name="connsiteX0" fmla="*/ 13583 w 26623"/>
                  <a:gd name="connsiteY0" fmla="*/ 26928 h 26623"/>
                  <a:gd name="connsiteX1" fmla="*/ 22996 w 26623"/>
                  <a:gd name="connsiteY1" fmla="*/ 23029 h 26623"/>
                  <a:gd name="connsiteX2" fmla="*/ 26894 w 26623"/>
                  <a:gd name="connsiteY2" fmla="*/ 13617 h 26623"/>
                  <a:gd name="connsiteX3" fmla="*/ 22996 w 26623"/>
                  <a:gd name="connsiteY3" fmla="*/ 4204 h 26623"/>
                  <a:gd name="connsiteX4" fmla="*/ 13583 w 26623"/>
                  <a:gd name="connsiteY4" fmla="*/ 305 h 26623"/>
                  <a:gd name="connsiteX5" fmla="*/ 4170 w 26623"/>
                  <a:gd name="connsiteY5" fmla="*/ 4204 h 26623"/>
                  <a:gd name="connsiteX6" fmla="*/ 271 w 26623"/>
                  <a:gd name="connsiteY6" fmla="*/ 13617 h 26623"/>
                  <a:gd name="connsiteX7" fmla="*/ 4170 w 26623"/>
                  <a:gd name="connsiteY7" fmla="*/ 23029 h 26623"/>
                  <a:gd name="connsiteX8" fmla="*/ 13583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3" y="26928"/>
                    </a:moveTo>
                    <a:cubicBezTo>
                      <a:pt x="17113" y="26928"/>
                      <a:pt x="20499" y="25526"/>
                      <a:pt x="22996" y="23029"/>
                    </a:cubicBezTo>
                    <a:cubicBezTo>
                      <a:pt x="25492" y="20533"/>
                      <a:pt x="26894" y="17147"/>
                      <a:pt x="26894" y="13617"/>
                    </a:cubicBezTo>
                    <a:cubicBezTo>
                      <a:pt x="26894" y="10086"/>
                      <a:pt x="25492" y="6700"/>
                      <a:pt x="22996" y="4204"/>
                    </a:cubicBezTo>
                    <a:cubicBezTo>
                      <a:pt x="20499" y="1708"/>
                      <a:pt x="17113" y="305"/>
                      <a:pt x="13583" y="305"/>
                    </a:cubicBezTo>
                    <a:cubicBezTo>
                      <a:pt x="10053" y="305"/>
                      <a:pt x="6666" y="1708"/>
                      <a:pt x="4170" y="4204"/>
                    </a:cubicBezTo>
                    <a:cubicBezTo>
                      <a:pt x="1674" y="6700"/>
                      <a:pt x="271" y="10086"/>
                      <a:pt x="271" y="13617"/>
                    </a:cubicBezTo>
                    <a:cubicBezTo>
                      <a:pt x="271" y="17147"/>
                      <a:pt x="1674" y="20533"/>
                      <a:pt x="4170" y="23029"/>
                    </a:cubicBezTo>
                    <a:cubicBezTo>
                      <a:pt x="6666" y="25526"/>
                      <a:pt x="10053" y="26928"/>
                      <a:pt x="13583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41" name="任意多边形: 形状 69640">
                <a:extLst>
                  <a:ext uri="{FF2B5EF4-FFF2-40B4-BE49-F238E27FC236}">
                    <a16:creationId xmlns:a16="http://schemas.microsoft.com/office/drawing/2014/main" id="{1B9C9B53-B201-94F7-F8FE-1370A7C8DCEC}"/>
                  </a:ext>
                </a:extLst>
              </p:cNvPr>
              <p:cNvSpPr/>
              <p:nvPr/>
            </p:nvSpPr>
            <p:spPr>
              <a:xfrm>
                <a:off x="6477772" y="4352256"/>
                <a:ext cx="26623" cy="26623"/>
              </a:xfrm>
              <a:custGeom>
                <a:avLst/>
                <a:gdLst>
                  <a:gd name="connsiteX0" fmla="*/ 13777 w 26623"/>
                  <a:gd name="connsiteY0" fmla="*/ 26990 h 26623"/>
                  <a:gd name="connsiteX1" fmla="*/ 23189 w 26623"/>
                  <a:gd name="connsiteY1" fmla="*/ 23091 h 26623"/>
                  <a:gd name="connsiteX2" fmla="*/ 27088 w 26623"/>
                  <a:gd name="connsiteY2" fmla="*/ 13678 h 26623"/>
                  <a:gd name="connsiteX3" fmla="*/ 23189 w 26623"/>
                  <a:gd name="connsiteY3" fmla="*/ 4266 h 26623"/>
                  <a:gd name="connsiteX4" fmla="*/ 13777 w 26623"/>
                  <a:gd name="connsiteY4" fmla="*/ 367 h 26623"/>
                  <a:gd name="connsiteX5" fmla="*/ 4364 w 26623"/>
                  <a:gd name="connsiteY5" fmla="*/ 4266 h 26623"/>
                  <a:gd name="connsiteX6" fmla="*/ 465 w 26623"/>
                  <a:gd name="connsiteY6" fmla="*/ 13678 h 26623"/>
                  <a:gd name="connsiteX7" fmla="*/ 4364 w 26623"/>
                  <a:gd name="connsiteY7" fmla="*/ 23091 h 26623"/>
                  <a:gd name="connsiteX8" fmla="*/ 13777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990"/>
                    </a:moveTo>
                    <a:cubicBezTo>
                      <a:pt x="17307" y="26990"/>
                      <a:pt x="20693" y="25587"/>
                      <a:pt x="23189" y="23091"/>
                    </a:cubicBezTo>
                    <a:cubicBezTo>
                      <a:pt x="25686" y="20595"/>
                      <a:pt x="27088" y="17209"/>
                      <a:pt x="27088" y="13678"/>
                    </a:cubicBezTo>
                    <a:cubicBezTo>
                      <a:pt x="27088" y="10148"/>
                      <a:pt x="25686" y="6762"/>
                      <a:pt x="23189" y="4266"/>
                    </a:cubicBezTo>
                    <a:cubicBezTo>
                      <a:pt x="20693" y="1769"/>
                      <a:pt x="17307" y="367"/>
                      <a:pt x="13777" y="367"/>
                    </a:cubicBezTo>
                    <a:cubicBezTo>
                      <a:pt x="10247" y="367"/>
                      <a:pt x="6860" y="1769"/>
                      <a:pt x="4364" y="4266"/>
                    </a:cubicBezTo>
                    <a:cubicBezTo>
                      <a:pt x="1868" y="6762"/>
                      <a:pt x="465" y="10148"/>
                      <a:pt x="465" y="13678"/>
                    </a:cubicBezTo>
                    <a:cubicBezTo>
                      <a:pt x="465" y="17209"/>
                      <a:pt x="1868" y="20595"/>
                      <a:pt x="4364" y="23091"/>
                    </a:cubicBezTo>
                    <a:cubicBezTo>
                      <a:pt x="6860" y="25587"/>
                      <a:pt x="10247" y="26990"/>
                      <a:pt x="13777" y="269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42" name="任意多边形: 形状 69641">
                <a:extLst>
                  <a:ext uri="{FF2B5EF4-FFF2-40B4-BE49-F238E27FC236}">
                    <a16:creationId xmlns:a16="http://schemas.microsoft.com/office/drawing/2014/main" id="{494E0808-C189-9F46-9BDB-940B1998373C}"/>
                  </a:ext>
                </a:extLst>
              </p:cNvPr>
              <p:cNvSpPr/>
              <p:nvPr/>
            </p:nvSpPr>
            <p:spPr>
              <a:xfrm>
                <a:off x="4629113" y="1917132"/>
                <a:ext cx="26623" cy="26623"/>
              </a:xfrm>
              <a:custGeom>
                <a:avLst/>
                <a:gdLst>
                  <a:gd name="connsiteX0" fmla="*/ 13622 w 26623"/>
                  <a:gd name="connsiteY0" fmla="*/ 26785 h 26623"/>
                  <a:gd name="connsiteX1" fmla="*/ 23034 w 26623"/>
                  <a:gd name="connsiteY1" fmla="*/ 22886 h 26623"/>
                  <a:gd name="connsiteX2" fmla="*/ 26933 w 26623"/>
                  <a:gd name="connsiteY2" fmla="*/ 13474 h 26623"/>
                  <a:gd name="connsiteX3" fmla="*/ 23034 w 26623"/>
                  <a:gd name="connsiteY3" fmla="*/ 4061 h 26623"/>
                  <a:gd name="connsiteX4" fmla="*/ 13622 w 26623"/>
                  <a:gd name="connsiteY4" fmla="*/ 162 h 26623"/>
                  <a:gd name="connsiteX5" fmla="*/ 4209 w 26623"/>
                  <a:gd name="connsiteY5" fmla="*/ 4061 h 26623"/>
                  <a:gd name="connsiteX6" fmla="*/ 310 w 26623"/>
                  <a:gd name="connsiteY6" fmla="*/ 13474 h 26623"/>
                  <a:gd name="connsiteX7" fmla="*/ 4209 w 26623"/>
                  <a:gd name="connsiteY7" fmla="*/ 22886 h 26623"/>
                  <a:gd name="connsiteX8" fmla="*/ 13622 w 26623"/>
                  <a:gd name="connsiteY8" fmla="*/ 267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2" y="26785"/>
                    </a:moveTo>
                    <a:cubicBezTo>
                      <a:pt x="17152" y="26785"/>
                      <a:pt x="20538" y="25383"/>
                      <a:pt x="23034" y="22886"/>
                    </a:cubicBezTo>
                    <a:cubicBezTo>
                      <a:pt x="25531" y="20390"/>
                      <a:pt x="26933" y="17004"/>
                      <a:pt x="26933" y="13474"/>
                    </a:cubicBezTo>
                    <a:cubicBezTo>
                      <a:pt x="26933" y="9943"/>
                      <a:pt x="25531" y="6557"/>
                      <a:pt x="23034" y="4061"/>
                    </a:cubicBezTo>
                    <a:cubicBezTo>
                      <a:pt x="20538" y="1565"/>
                      <a:pt x="17152" y="162"/>
                      <a:pt x="13622" y="162"/>
                    </a:cubicBezTo>
                    <a:cubicBezTo>
                      <a:pt x="10091" y="162"/>
                      <a:pt x="6705" y="1565"/>
                      <a:pt x="4209" y="4061"/>
                    </a:cubicBezTo>
                    <a:cubicBezTo>
                      <a:pt x="1713" y="6557"/>
                      <a:pt x="310" y="9943"/>
                      <a:pt x="310" y="13474"/>
                    </a:cubicBezTo>
                    <a:cubicBezTo>
                      <a:pt x="310" y="17004"/>
                      <a:pt x="1713" y="20390"/>
                      <a:pt x="4209" y="22886"/>
                    </a:cubicBezTo>
                    <a:cubicBezTo>
                      <a:pt x="6705" y="25383"/>
                      <a:pt x="10091" y="26785"/>
                      <a:pt x="13622" y="2678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43" name="任意多边形: 形状 69642">
                <a:extLst>
                  <a:ext uri="{FF2B5EF4-FFF2-40B4-BE49-F238E27FC236}">
                    <a16:creationId xmlns:a16="http://schemas.microsoft.com/office/drawing/2014/main" id="{640A1DB7-A5D5-3820-E52F-7C43A8089302}"/>
                  </a:ext>
                </a:extLst>
              </p:cNvPr>
              <p:cNvSpPr/>
              <p:nvPr/>
            </p:nvSpPr>
            <p:spPr>
              <a:xfrm>
                <a:off x="6194854" y="3578011"/>
                <a:ext cx="26623" cy="26623"/>
              </a:xfrm>
              <a:custGeom>
                <a:avLst/>
                <a:gdLst>
                  <a:gd name="connsiteX0" fmla="*/ 13753 w 26623"/>
                  <a:gd name="connsiteY0" fmla="*/ 26925 h 26623"/>
                  <a:gd name="connsiteX1" fmla="*/ 23166 w 26623"/>
                  <a:gd name="connsiteY1" fmla="*/ 23026 h 26623"/>
                  <a:gd name="connsiteX2" fmla="*/ 27065 w 26623"/>
                  <a:gd name="connsiteY2" fmla="*/ 13613 h 26623"/>
                  <a:gd name="connsiteX3" fmla="*/ 23166 w 26623"/>
                  <a:gd name="connsiteY3" fmla="*/ 4201 h 26623"/>
                  <a:gd name="connsiteX4" fmla="*/ 13753 w 26623"/>
                  <a:gd name="connsiteY4" fmla="*/ 302 h 26623"/>
                  <a:gd name="connsiteX5" fmla="*/ 4340 w 26623"/>
                  <a:gd name="connsiteY5" fmla="*/ 4201 h 26623"/>
                  <a:gd name="connsiteX6" fmla="*/ 441 w 26623"/>
                  <a:gd name="connsiteY6" fmla="*/ 13613 h 26623"/>
                  <a:gd name="connsiteX7" fmla="*/ 4340 w 26623"/>
                  <a:gd name="connsiteY7" fmla="*/ 23026 h 26623"/>
                  <a:gd name="connsiteX8" fmla="*/ 13753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3" y="26925"/>
                    </a:moveTo>
                    <a:cubicBezTo>
                      <a:pt x="17283" y="26925"/>
                      <a:pt x="20669" y="25522"/>
                      <a:pt x="23166" y="23026"/>
                    </a:cubicBezTo>
                    <a:cubicBezTo>
                      <a:pt x="25662" y="20530"/>
                      <a:pt x="27065" y="17144"/>
                      <a:pt x="27065" y="13613"/>
                    </a:cubicBezTo>
                    <a:cubicBezTo>
                      <a:pt x="27065" y="10083"/>
                      <a:pt x="25662" y="6697"/>
                      <a:pt x="23166" y="4201"/>
                    </a:cubicBezTo>
                    <a:cubicBezTo>
                      <a:pt x="20669" y="1704"/>
                      <a:pt x="17283" y="302"/>
                      <a:pt x="13753" y="302"/>
                    </a:cubicBezTo>
                    <a:cubicBezTo>
                      <a:pt x="10223" y="302"/>
                      <a:pt x="6837" y="1704"/>
                      <a:pt x="4340" y="4201"/>
                    </a:cubicBezTo>
                    <a:cubicBezTo>
                      <a:pt x="1844" y="6697"/>
                      <a:pt x="441" y="10083"/>
                      <a:pt x="441" y="13613"/>
                    </a:cubicBezTo>
                    <a:cubicBezTo>
                      <a:pt x="441" y="17144"/>
                      <a:pt x="1844" y="20530"/>
                      <a:pt x="4340" y="23026"/>
                    </a:cubicBezTo>
                    <a:cubicBezTo>
                      <a:pt x="6837" y="25522"/>
                      <a:pt x="10223" y="26925"/>
                      <a:pt x="13753" y="269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44" name="任意多边形: 形状 69643">
                <a:extLst>
                  <a:ext uri="{FF2B5EF4-FFF2-40B4-BE49-F238E27FC236}">
                    <a16:creationId xmlns:a16="http://schemas.microsoft.com/office/drawing/2014/main" id="{B3121A04-39D0-546F-CDBC-008A1255F5AC}"/>
                  </a:ext>
                </a:extLst>
              </p:cNvPr>
              <p:cNvSpPr/>
              <p:nvPr/>
            </p:nvSpPr>
            <p:spPr>
              <a:xfrm>
                <a:off x="4482572" y="2019371"/>
                <a:ext cx="26623" cy="26623"/>
              </a:xfrm>
              <a:custGeom>
                <a:avLst/>
                <a:gdLst>
                  <a:gd name="connsiteX0" fmla="*/ 13609 w 26623"/>
                  <a:gd name="connsiteY0" fmla="*/ 26794 h 26623"/>
                  <a:gd name="connsiteX1" fmla="*/ 23022 w 26623"/>
                  <a:gd name="connsiteY1" fmla="*/ 22895 h 26623"/>
                  <a:gd name="connsiteX2" fmla="*/ 26921 w 26623"/>
                  <a:gd name="connsiteY2" fmla="*/ 13482 h 26623"/>
                  <a:gd name="connsiteX3" fmla="*/ 23022 w 26623"/>
                  <a:gd name="connsiteY3" fmla="*/ 4070 h 26623"/>
                  <a:gd name="connsiteX4" fmla="*/ 13609 w 26623"/>
                  <a:gd name="connsiteY4" fmla="*/ 171 h 26623"/>
                  <a:gd name="connsiteX5" fmla="*/ 4196 w 26623"/>
                  <a:gd name="connsiteY5" fmla="*/ 4070 h 26623"/>
                  <a:gd name="connsiteX6" fmla="*/ 298 w 26623"/>
                  <a:gd name="connsiteY6" fmla="*/ 13482 h 26623"/>
                  <a:gd name="connsiteX7" fmla="*/ 4196 w 26623"/>
                  <a:gd name="connsiteY7" fmla="*/ 22895 h 26623"/>
                  <a:gd name="connsiteX8" fmla="*/ 13609 w 26623"/>
                  <a:gd name="connsiteY8" fmla="*/ 267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9" y="26794"/>
                    </a:moveTo>
                    <a:cubicBezTo>
                      <a:pt x="17139" y="26794"/>
                      <a:pt x="20526" y="25391"/>
                      <a:pt x="23022" y="22895"/>
                    </a:cubicBezTo>
                    <a:cubicBezTo>
                      <a:pt x="25518" y="20399"/>
                      <a:pt x="26921" y="17013"/>
                      <a:pt x="26921" y="13482"/>
                    </a:cubicBezTo>
                    <a:cubicBezTo>
                      <a:pt x="26921" y="9952"/>
                      <a:pt x="25518" y="6566"/>
                      <a:pt x="23022" y="4070"/>
                    </a:cubicBezTo>
                    <a:cubicBezTo>
                      <a:pt x="20526" y="1573"/>
                      <a:pt x="17139" y="171"/>
                      <a:pt x="13609" y="171"/>
                    </a:cubicBezTo>
                    <a:cubicBezTo>
                      <a:pt x="10079" y="171"/>
                      <a:pt x="6693" y="1573"/>
                      <a:pt x="4196" y="4070"/>
                    </a:cubicBezTo>
                    <a:cubicBezTo>
                      <a:pt x="1700" y="6566"/>
                      <a:pt x="298" y="9952"/>
                      <a:pt x="298" y="13482"/>
                    </a:cubicBezTo>
                    <a:cubicBezTo>
                      <a:pt x="298" y="17013"/>
                      <a:pt x="1700" y="20399"/>
                      <a:pt x="4196" y="22895"/>
                    </a:cubicBezTo>
                    <a:cubicBezTo>
                      <a:pt x="6693" y="25391"/>
                      <a:pt x="10079" y="26794"/>
                      <a:pt x="13609" y="267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45" name="任意多边形: 形状 69644">
                <a:extLst>
                  <a:ext uri="{FF2B5EF4-FFF2-40B4-BE49-F238E27FC236}">
                    <a16:creationId xmlns:a16="http://schemas.microsoft.com/office/drawing/2014/main" id="{40D46965-C080-0643-9575-ABDAF922438C}"/>
                  </a:ext>
                </a:extLst>
              </p:cNvPr>
              <p:cNvSpPr/>
              <p:nvPr/>
            </p:nvSpPr>
            <p:spPr>
              <a:xfrm>
                <a:off x="6384559" y="3284079"/>
                <a:ext cx="26623" cy="26623"/>
              </a:xfrm>
              <a:custGeom>
                <a:avLst/>
                <a:gdLst>
                  <a:gd name="connsiteX0" fmla="*/ 13769 w 26623"/>
                  <a:gd name="connsiteY0" fmla="*/ 26900 h 26623"/>
                  <a:gd name="connsiteX1" fmla="*/ 23182 w 26623"/>
                  <a:gd name="connsiteY1" fmla="*/ 23001 h 26623"/>
                  <a:gd name="connsiteX2" fmla="*/ 27081 w 26623"/>
                  <a:gd name="connsiteY2" fmla="*/ 13589 h 26623"/>
                  <a:gd name="connsiteX3" fmla="*/ 23182 w 26623"/>
                  <a:gd name="connsiteY3" fmla="*/ 4176 h 26623"/>
                  <a:gd name="connsiteX4" fmla="*/ 13769 w 26623"/>
                  <a:gd name="connsiteY4" fmla="*/ 277 h 26623"/>
                  <a:gd name="connsiteX5" fmla="*/ 4356 w 26623"/>
                  <a:gd name="connsiteY5" fmla="*/ 4176 h 26623"/>
                  <a:gd name="connsiteX6" fmla="*/ 457 w 26623"/>
                  <a:gd name="connsiteY6" fmla="*/ 13589 h 26623"/>
                  <a:gd name="connsiteX7" fmla="*/ 4356 w 26623"/>
                  <a:gd name="connsiteY7" fmla="*/ 23001 h 26623"/>
                  <a:gd name="connsiteX8" fmla="*/ 13769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00"/>
                    </a:moveTo>
                    <a:cubicBezTo>
                      <a:pt x="17299" y="26900"/>
                      <a:pt x="20685" y="25498"/>
                      <a:pt x="23182" y="23001"/>
                    </a:cubicBezTo>
                    <a:cubicBezTo>
                      <a:pt x="25678" y="20505"/>
                      <a:pt x="27081" y="17119"/>
                      <a:pt x="27081" y="13589"/>
                    </a:cubicBezTo>
                    <a:cubicBezTo>
                      <a:pt x="27081" y="10058"/>
                      <a:pt x="25678" y="6672"/>
                      <a:pt x="23182" y="4176"/>
                    </a:cubicBezTo>
                    <a:cubicBezTo>
                      <a:pt x="20685" y="1680"/>
                      <a:pt x="17299" y="277"/>
                      <a:pt x="13769" y="277"/>
                    </a:cubicBezTo>
                    <a:cubicBezTo>
                      <a:pt x="10239" y="277"/>
                      <a:pt x="6853" y="1680"/>
                      <a:pt x="4356" y="4176"/>
                    </a:cubicBezTo>
                    <a:cubicBezTo>
                      <a:pt x="1860" y="6672"/>
                      <a:pt x="457" y="10058"/>
                      <a:pt x="457" y="13589"/>
                    </a:cubicBezTo>
                    <a:cubicBezTo>
                      <a:pt x="457" y="17119"/>
                      <a:pt x="1860" y="20505"/>
                      <a:pt x="4356" y="23001"/>
                    </a:cubicBezTo>
                    <a:cubicBezTo>
                      <a:pt x="6853" y="25498"/>
                      <a:pt x="10239" y="26900"/>
                      <a:pt x="13769" y="2690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46" name="任意多边形: 形状 69645">
                <a:extLst>
                  <a:ext uri="{FF2B5EF4-FFF2-40B4-BE49-F238E27FC236}">
                    <a16:creationId xmlns:a16="http://schemas.microsoft.com/office/drawing/2014/main" id="{4D33776D-CDAC-4173-5075-19C9577A86A9}"/>
                  </a:ext>
                </a:extLst>
              </p:cNvPr>
              <p:cNvSpPr/>
              <p:nvPr/>
            </p:nvSpPr>
            <p:spPr>
              <a:xfrm>
                <a:off x="6918545" y="4403410"/>
                <a:ext cx="26623" cy="26623"/>
              </a:xfrm>
              <a:custGeom>
                <a:avLst/>
                <a:gdLst>
                  <a:gd name="connsiteX0" fmla="*/ 13814 w 26623"/>
                  <a:gd name="connsiteY0" fmla="*/ 26994 h 26623"/>
                  <a:gd name="connsiteX1" fmla="*/ 23227 w 26623"/>
                  <a:gd name="connsiteY1" fmla="*/ 23095 h 26623"/>
                  <a:gd name="connsiteX2" fmla="*/ 27125 w 26623"/>
                  <a:gd name="connsiteY2" fmla="*/ 13683 h 26623"/>
                  <a:gd name="connsiteX3" fmla="*/ 23227 w 26623"/>
                  <a:gd name="connsiteY3" fmla="*/ 4270 h 26623"/>
                  <a:gd name="connsiteX4" fmla="*/ 13814 w 26623"/>
                  <a:gd name="connsiteY4" fmla="*/ 371 h 26623"/>
                  <a:gd name="connsiteX5" fmla="*/ 4401 w 26623"/>
                  <a:gd name="connsiteY5" fmla="*/ 4270 h 26623"/>
                  <a:gd name="connsiteX6" fmla="*/ 502 w 26623"/>
                  <a:gd name="connsiteY6" fmla="*/ 13683 h 26623"/>
                  <a:gd name="connsiteX7" fmla="*/ 4401 w 26623"/>
                  <a:gd name="connsiteY7" fmla="*/ 23095 h 26623"/>
                  <a:gd name="connsiteX8" fmla="*/ 13814 w 26623"/>
                  <a:gd name="connsiteY8" fmla="*/ 269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6994"/>
                    </a:moveTo>
                    <a:cubicBezTo>
                      <a:pt x="17344" y="26994"/>
                      <a:pt x="20730" y="25592"/>
                      <a:pt x="23227" y="23095"/>
                    </a:cubicBezTo>
                    <a:cubicBezTo>
                      <a:pt x="25723" y="20599"/>
                      <a:pt x="27125" y="17213"/>
                      <a:pt x="27125" y="13683"/>
                    </a:cubicBezTo>
                    <a:cubicBezTo>
                      <a:pt x="27125" y="10152"/>
                      <a:pt x="25723" y="6766"/>
                      <a:pt x="23227" y="4270"/>
                    </a:cubicBezTo>
                    <a:cubicBezTo>
                      <a:pt x="20730" y="1774"/>
                      <a:pt x="17344" y="371"/>
                      <a:pt x="13814" y="371"/>
                    </a:cubicBezTo>
                    <a:cubicBezTo>
                      <a:pt x="10284" y="371"/>
                      <a:pt x="6897" y="1774"/>
                      <a:pt x="4401" y="4270"/>
                    </a:cubicBezTo>
                    <a:cubicBezTo>
                      <a:pt x="1905" y="6766"/>
                      <a:pt x="502" y="10152"/>
                      <a:pt x="502" y="13683"/>
                    </a:cubicBezTo>
                    <a:cubicBezTo>
                      <a:pt x="502" y="17213"/>
                      <a:pt x="1905" y="20599"/>
                      <a:pt x="4401" y="23095"/>
                    </a:cubicBezTo>
                    <a:cubicBezTo>
                      <a:pt x="6897" y="25592"/>
                      <a:pt x="10284" y="26994"/>
                      <a:pt x="13814" y="269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47" name="任意多边形: 形状 69646">
                <a:extLst>
                  <a:ext uri="{FF2B5EF4-FFF2-40B4-BE49-F238E27FC236}">
                    <a16:creationId xmlns:a16="http://schemas.microsoft.com/office/drawing/2014/main" id="{54182032-5281-E3A3-C36A-09DC127385E5}"/>
                  </a:ext>
                </a:extLst>
              </p:cNvPr>
              <p:cNvSpPr/>
              <p:nvPr/>
            </p:nvSpPr>
            <p:spPr>
              <a:xfrm>
                <a:off x="6796517" y="2581218"/>
                <a:ext cx="26623" cy="26623"/>
              </a:xfrm>
              <a:custGeom>
                <a:avLst/>
                <a:gdLst>
                  <a:gd name="connsiteX0" fmla="*/ 13804 w 26623"/>
                  <a:gd name="connsiteY0" fmla="*/ 26841 h 26623"/>
                  <a:gd name="connsiteX1" fmla="*/ 23216 w 26623"/>
                  <a:gd name="connsiteY1" fmla="*/ 22942 h 26623"/>
                  <a:gd name="connsiteX2" fmla="*/ 27115 w 26623"/>
                  <a:gd name="connsiteY2" fmla="*/ 13530 h 26623"/>
                  <a:gd name="connsiteX3" fmla="*/ 23216 w 26623"/>
                  <a:gd name="connsiteY3" fmla="*/ 4117 h 26623"/>
                  <a:gd name="connsiteX4" fmla="*/ 13804 w 26623"/>
                  <a:gd name="connsiteY4" fmla="*/ 218 h 26623"/>
                  <a:gd name="connsiteX5" fmla="*/ 4391 w 26623"/>
                  <a:gd name="connsiteY5" fmla="*/ 4117 h 26623"/>
                  <a:gd name="connsiteX6" fmla="*/ 492 w 26623"/>
                  <a:gd name="connsiteY6" fmla="*/ 13530 h 26623"/>
                  <a:gd name="connsiteX7" fmla="*/ 4391 w 26623"/>
                  <a:gd name="connsiteY7" fmla="*/ 22942 h 26623"/>
                  <a:gd name="connsiteX8" fmla="*/ 13804 w 26623"/>
                  <a:gd name="connsiteY8" fmla="*/ 268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841"/>
                    </a:moveTo>
                    <a:cubicBezTo>
                      <a:pt x="17334" y="26841"/>
                      <a:pt x="20720" y="25439"/>
                      <a:pt x="23216" y="22942"/>
                    </a:cubicBezTo>
                    <a:cubicBezTo>
                      <a:pt x="25713" y="20446"/>
                      <a:pt x="27115" y="17060"/>
                      <a:pt x="27115" y="13530"/>
                    </a:cubicBezTo>
                    <a:cubicBezTo>
                      <a:pt x="27115" y="9999"/>
                      <a:pt x="25713" y="6613"/>
                      <a:pt x="23216" y="4117"/>
                    </a:cubicBezTo>
                    <a:cubicBezTo>
                      <a:pt x="20720" y="1621"/>
                      <a:pt x="17334" y="218"/>
                      <a:pt x="13804" y="218"/>
                    </a:cubicBezTo>
                    <a:cubicBezTo>
                      <a:pt x="10273" y="218"/>
                      <a:pt x="6887" y="1621"/>
                      <a:pt x="4391" y="4117"/>
                    </a:cubicBezTo>
                    <a:cubicBezTo>
                      <a:pt x="1895" y="6613"/>
                      <a:pt x="492" y="9999"/>
                      <a:pt x="492" y="13530"/>
                    </a:cubicBezTo>
                    <a:cubicBezTo>
                      <a:pt x="492" y="17060"/>
                      <a:pt x="1895" y="20446"/>
                      <a:pt x="4391" y="22942"/>
                    </a:cubicBezTo>
                    <a:cubicBezTo>
                      <a:pt x="6887" y="25439"/>
                      <a:pt x="10273" y="26841"/>
                      <a:pt x="13804" y="2684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48" name="任意多边形: 形状 69647">
                <a:extLst>
                  <a:ext uri="{FF2B5EF4-FFF2-40B4-BE49-F238E27FC236}">
                    <a16:creationId xmlns:a16="http://schemas.microsoft.com/office/drawing/2014/main" id="{E28509D9-5294-A222-DE3D-D920FCBEF855}"/>
                  </a:ext>
                </a:extLst>
              </p:cNvPr>
              <p:cNvSpPr/>
              <p:nvPr/>
            </p:nvSpPr>
            <p:spPr>
              <a:xfrm>
                <a:off x="7131630" y="2962465"/>
                <a:ext cx="26623" cy="26623"/>
              </a:xfrm>
              <a:custGeom>
                <a:avLst/>
                <a:gdLst>
                  <a:gd name="connsiteX0" fmla="*/ 13832 w 26623"/>
                  <a:gd name="connsiteY0" fmla="*/ 26873 h 26623"/>
                  <a:gd name="connsiteX1" fmla="*/ 23244 w 26623"/>
                  <a:gd name="connsiteY1" fmla="*/ 22974 h 26623"/>
                  <a:gd name="connsiteX2" fmla="*/ 27143 w 26623"/>
                  <a:gd name="connsiteY2" fmla="*/ 13562 h 26623"/>
                  <a:gd name="connsiteX3" fmla="*/ 23244 w 26623"/>
                  <a:gd name="connsiteY3" fmla="*/ 4149 h 26623"/>
                  <a:gd name="connsiteX4" fmla="*/ 13832 w 26623"/>
                  <a:gd name="connsiteY4" fmla="*/ 250 h 26623"/>
                  <a:gd name="connsiteX5" fmla="*/ 4419 w 26623"/>
                  <a:gd name="connsiteY5" fmla="*/ 4149 h 26623"/>
                  <a:gd name="connsiteX6" fmla="*/ 520 w 26623"/>
                  <a:gd name="connsiteY6" fmla="*/ 13562 h 26623"/>
                  <a:gd name="connsiteX7" fmla="*/ 4419 w 26623"/>
                  <a:gd name="connsiteY7" fmla="*/ 22974 h 26623"/>
                  <a:gd name="connsiteX8" fmla="*/ 13832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6873"/>
                    </a:moveTo>
                    <a:cubicBezTo>
                      <a:pt x="17362" y="26873"/>
                      <a:pt x="20748" y="25471"/>
                      <a:pt x="23244" y="22974"/>
                    </a:cubicBezTo>
                    <a:cubicBezTo>
                      <a:pt x="25741" y="20478"/>
                      <a:pt x="27143" y="17092"/>
                      <a:pt x="27143" y="13562"/>
                    </a:cubicBezTo>
                    <a:cubicBezTo>
                      <a:pt x="27143" y="10031"/>
                      <a:pt x="25741" y="6645"/>
                      <a:pt x="23244" y="4149"/>
                    </a:cubicBezTo>
                    <a:cubicBezTo>
                      <a:pt x="20748" y="1653"/>
                      <a:pt x="17362" y="250"/>
                      <a:pt x="13832" y="250"/>
                    </a:cubicBezTo>
                    <a:cubicBezTo>
                      <a:pt x="10301" y="250"/>
                      <a:pt x="6915" y="1653"/>
                      <a:pt x="4419" y="4149"/>
                    </a:cubicBezTo>
                    <a:cubicBezTo>
                      <a:pt x="1923" y="6645"/>
                      <a:pt x="520" y="10031"/>
                      <a:pt x="520" y="13562"/>
                    </a:cubicBezTo>
                    <a:cubicBezTo>
                      <a:pt x="520" y="17092"/>
                      <a:pt x="1923" y="20478"/>
                      <a:pt x="4419" y="22974"/>
                    </a:cubicBezTo>
                    <a:cubicBezTo>
                      <a:pt x="6915" y="25471"/>
                      <a:pt x="10301" y="26873"/>
                      <a:pt x="13832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49" name="任意多边形: 形状 69648">
                <a:extLst>
                  <a:ext uri="{FF2B5EF4-FFF2-40B4-BE49-F238E27FC236}">
                    <a16:creationId xmlns:a16="http://schemas.microsoft.com/office/drawing/2014/main" id="{B60715BA-5711-463C-11B6-25558C43AAB0}"/>
                  </a:ext>
                </a:extLst>
              </p:cNvPr>
              <p:cNvSpPr/>
              <p:nvPr/>
            </p:nvSpPr>
            <p:spPr>
              <a:xfrm>
                <a:off x="7024133" y="2795505"/>
                <a:ext cx="26623" cy="26623"/>
              </a:xfrm>
              <a:custGeom>
                <a:avLst/>
                <a:gdLst>
                  <a:gd name="connsiteX0" fmla="*/ 13823 w 26623"/>
                  <a:gd name="connsiteY0" fmla="*/ 26859 h 26623"/>
                  <a:gd name="connsiteX1" fmla="*/ 23235 w 26623"/>
                  <a:gd name="connsiteY1" fmla="*/ 22960 h 26623"/>
                  <a:gd name="connsiteX2" fmla="*/ 27134 w 26623"/>
                  <a:gd name="connsiteY2" fmla="*/ 13548 h 26623"/>
                  <a:gd name="connsiteX3" fmla="*/ 23235 w 26623"/>
                  <a:gd name="connsiteY3" fmla="*/ 4135 h 26623"/>
                  <a:gd name="connsiteX4" fmla="*/ 13823 w 26623"/>
                  <a:gd name="connsiteY4" fmla="*/ 236 h 26623"/>
                  <a:gd name="connsiteX5" fmla="*/ 4410 w 26623"/>
                  <a:gd name="connsiteY5" fmla="*/ 4135 h 26623"/>
                  <a:gd name="connsiteX6" fmla="*/ 511 w 26623"/>
                  <a:gd name="connsiteY6" fmla="*/ 13548 h 26623"/>
                  <a:gd name="connsiteX7" fmla="*/ 4410 w 26623"/>
                  <a:gd name="connsiteY7" fmla="*/ 22960 h 26623"/>
                  <a:gd name="connsiteX8" fmla="*/ 13823 w 26623"/>
                  <a:gd name="connsiteY8" fmla="*/ 268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3" y="26859"/>
                    </a:moveTo>
                    <a:cubicBezTo>
                      <a:pt x="17353" y="26859"/>
                      <a:pt x="20739" y="25457"/>
                      <a:pt x="23235" y="22960"/>
                    </a:cubicBezTo>
                    <a:cubicBezTo>
                      <a:pt x="25732" y="20464"/>
                      <a:pt x="27134" y="17078"/>
                      <a:pt x="27134" y="13548"/>
                    </a:cubicBezTo>
                    <a:cubicBezTo>
                      <a:pt x="27134" y="10017"/>
                      <a:pt x="25732" y="6631"/>
                      <a:pt x="23235" y="4135"/>
                    </a:cubicBezTo>
                    <a:cubicBezTo>
                      <a:pt x="20739" y="1639"/>
                      <a:pt x="17353" y="236"/>
                      <a:pt x="13823" y="236"/>
                    </a:cubicBezTo>
                    <a:cubicBezTo>
                      <a:pt x="10292" y="236"/>
                      <a:pt x="6906" y="1639"/>
                      <a:pt x="4410" y="4135"/>
                    </a:cubicBezTo>
                    <a:cubicBezTo>
                      <a:pt x="1914" y="6631"/>
                      <a:pt x="511" y="10017"/>
                      <a:pt x="511" y="13548"/>
                    </a:cubicBezTo>
                    <a:cubicBezTo>
                      <a:pt x="511" y="17078"/>
                      <a:pt x="1914" y="20464"/>
                      <a:pt x="4410" y="22960"/>
                    </a:cubicBezTo>
                    <a:cubicBezTo>
                      <a:pt x="6906" y="25457"/>
                      <a:pt x="10292" y="26859"/>
                      <a:pt x="13823" y="2685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50" name="任意多边形: 形状 69649">
                <a:extLst>
                  <a:ext uri="{FF2B5EF4-FFF2-40B4-BE49-F238E27FC236}">
                    <a16:creationId xmlns:a16="http://schemas.microsoft.com/office/drawing/2014/main" id="{FA4D75E5-9BBE-29AA-02CE-88DC7C7448FE}"/>
                  </a:ext>
                </a:extLst>
              </p:cNvPr>
              <p:cNvSpPr/>
              <p:nvPr/>
            </p:nvSpPr>
            <p:spPr>
              <a:xfrm>
                <a:off x="6000146" y="3639865"/>
                <a:ext cx="26623" cy="26623"/>
              </a:xfrm>
              <a:custGeom>
                <a:avLst/>
                <a:gdLst>
                  <a:gd name="connsiteX0" fmla="*/ 13737 w 26623"/>
                  <a:gd name="connsiteY0" fmla="*/ 26930 h 26623"/>
                  <a:gd name="connsiteX1" fmla="*/ 23149 w 26623"/>
                  <a:gd name="connsiteY1" fmla="*/ 23031 h 26623"/>
                  <a:gd name="connsiteX2" fmla="*/ 27048 w 26623"/>
                  <a:gd name="connsiteY2" fmla="*/ 13618 h 26623"/>
                  <a:gd name="connsiteX3" fmla="*/ 23149 w 26623"/>
                  <a:gd name="connsiteY3" fmla="*/ 4206 h 26623"/>
                  <a:gd name="connsiteX4" fmla="*/ 13737 w 26623"/>
                  <a:gd name="connsiteY4" fmla="*/ 307 h 26623"/>
                  <a:gd name="connsiteX5" fmla="*/ 4324 w 26623"/>
                  <a:gd name="connsiteY5" fmla="*/ 4206 h 26623"/>
                  <a:gd name="connsiteX6" fmla="*/ 425 w 26623"/>
                  <a:gd name="connsiteY6" fmla="*/ 13618 h 26623"/>
                  <a:gd name="connsiteX7" fmla="*/ 4324 w 26623"/>
                  <a:gd name="connsiteY7" fmla="*/ 23031 h 26623"/>
                  <a:gd name="connsiteX8" fmla="*/ 13737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7" y="26930"/>
                    </a:moveTo>
                    <a:cubicBezTo>
                      <a:pt x="17267" y="26930"/>
                      <a:pt x="20653" y="25527"/>
                      <a:pt x="23149" y="23031"/>
                    </a:cubicBezTo>
                    <a:cubicBezTo>
                      <a:pt x="25646" y="20535"/>
                      <a:pt x="27048" y="17149"/>
                      <a:pt x="27048" y="13618"/>
                    </a:cubicBezTo>
                    <a:cubicBezTo>
                      <a:pt x="27048" y="10088"/>
                      <a:pt x="25646" y="6702"/>
                      <a:pt x="23149" y="4206"/>
                    </a:cubicBezTo>
                    <a:cubicBezTo>
                      <a:pt x="20653" y="1709"/>
                      <a:pt x="17267" y="307"/>
                      <a:pt x="13737" y="307"/>
                    </a:cubicBezTo>
                    <a:cubicBezTo>
                      <a:pt x="10206" y="307"/>
                      <a:pt x="6820" y="1709"/>
                      <a:pt x="4324" y="4206"/>
                    </a:cubicBezTo>
                    <a:cubicBezTo>
                      <a:pt x="1828" y="6702"/>
                      <a:pt x="425" y="10088"/>
                      <a:pt x="425" y="13618"/>
                    </a:cubicBezTo>
                    <a:cubicBezTo>
                      <a:pt x="425" y="17149"/>
                      <a:pt x="1828" y="20535"/>
                      <a:pt x="4324" y="23031"/>
                    </a:cubicBezTo>
                    <a:cubicBezTo>
                      <a:pt x="6820" y="25527"/>
                      <a:pt x="10206" y="26930"/>
                      <a:pt x="13737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51" name="任意多边形: 形状 69650">
                <a:extLst>
                  <a:ext uri="{FF2B5EF4-FFF2-40B4-BE49-F238E27FC236}">
                    <a16:creationId xmlns:a16="http://schemas.microsoft.com/office/drawing/2014/main" id="{7CFB7AFF-11EE-61AD-0C17-436FB617248F}"/>
                  </a:ext>
                </a:extLst>
              </p:cNvPr>
              <p:cNvSpPr/>
              <p:nvPr/>
            </p:nvSpPr>
            <p:spPr>
              <a:xfrm>
                <a:off x="4522066" y="3838185"/>
                <a:ext cx="26623" cy="26623"/>
              </a:xfrm>
              <a:custGeom>
                <a:avLst/>
                <a:gdLst>
                  <a:gd name="connsiteX0" fmla="*/ 13613 w 26623"/>
                  <a:gd name="connsiteY0" fmla="*/ 26947 h 26623"/>
                  <a:gd name="connsiteX1" fmla="*/ 23025 w 26623"/>
                  <a:gd name="connsiteY1" fmla="*/ 23048 h 26623"/>
                  <a:gd name="connsiteX2" fmla="*/ 26924 w 26623"/>
                  <a:gd name="connsiteY2" fmla="*/ 13635 h 26623"/>
                  <a:gd name="connsiteX3" fmla="*/ 23025 w 26623"/>
                  <a:gd name="connsiteY3" fmla="*/ 4222 h 26623"/>
                  <a:gd name="connsiteX4" fmla="*/ 13613 w 26623"/>
                  <a:gd name="connsiteY4" fmla="*/ 323 h 26623"/>
                  <a:gd name="connsiteX5" fmla="*/ 4200 w 26623"/>
                  <a:gd name="connsiteY5" fmla="*/ 4222 h 26623"/>
                  <a:gd name="connsiteX6" fmla="*/ 301 w 26623"/>
                  <a:gd name="connsiteY6" fmla="*/ 13635 h 26623"/>
                  <a:gd name="connsiteX7" fmla="*/ 4200 w 26623"/>
                  <a:gd name="connsiteY7" fmla="*/ 23048 h 26623"/>
                  <a:gd name="connsiteX8" fmla="*/ 13613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3" y="26947"/>
                    </a:moveTo>
                    <a:cubicBezTo>
                      <a:pt x="17143" y="26947"/>
                      <a:pt x="20529" y="25544"/>
                      <a:pt x="23025" y="23048"/>
                    </a:cubicBezTo>
                    <a:cubicBezTo>
                      <a:pt x="25522" y="20552"/>
                      <a:pt x="26924" y="17165"/>
                      <a:pt x="26924" y="13635"/>
                    </a:cubicBezTo>
                    <a:cubicBezTo>
                      <a:pt x="26924" y="10105"/>
                      <a:pt x="25522" y="6719"/>
                      <a:pt x="23025" y="4222"/>
                    </a:cubicBezTo>
                    <a:cubicBezTo>
                      <a:pt x="20529" y="1726"/>
                      <a:pt x="17143" y="323"/>
                      <a:pt x="13613" y="323"/>
                    </a:cubicBezTo>
                    <a:cubicBezTo>
                      <a:pt x="10082" y="323"/>
                      <a:pt x="6696" y="1726"/>
                      <a:pt x="4200" y="4222"/>
                    </a:cubicBezTo>
                    <a:cubicBezTo>
                      <a:pt x="1704" y="6719"/>
                      <a:pt x="301" y="10105"/>
                      <a:pt x="301" y="13635"/>
                    </a:cubicBezTo>
                    <a:cubicBezTo>
                      <a:pt x="301" y="17165"/>
                      <a:pt x="1704" y="20552"/>
                      <a:pt x="4200" y="23048"/>
                    </a:cubicBezTo>
                    <a:cubicBezTo>
                      <a:pt x="6696" y="25544"/>
                      <a:pt x="10082" y="26947"/>
                      <a:pt x="13613" y="269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52" name="任意多边形: 形状 69651">
                <a:extLst>
                  <a:ext uri="{FF2B5EF4-FFF2-40B4-BE49-F238E27FC236}">
                    <a16:creationId xmlns:a16="http://schemas.microsoft.com/office/drawing/2014/main" id="{CDEB5255-62D7-3301-F4E2-0FED78282067}"/>
                  </a:ext>
                </a:extLst>
              </p:cNvPr>
              <p:cNvSpPr/>
              <p:nvPr/>
            </p:nvSpPr>
            <p:spPr>
              <a:xfrm>
                <a:off x="4467594" y="1970736"/>
                <a:ext cx="26623" cy="26623"/>
              </a:xfrm>
              <a:custGeom>
                <a:avLst/>
                <a:gdLst>
                  <a:gd name="connsiteX0" fmla="*/ 13608 w 26623"/>
                  <a:gd name="connsiteY0" fmla="*/ 26790 h 26623"/>
                  <a:gd name="connsiteX1" fmla="*/ 23021 w 26623"/>
                  <a:gd name="connsiteY1" fmla="*/ 22891 h 26623"/>
                  <a:gd name="connsiteX2" fmla="*/ 26920 w 26623"/>
                  <a:gd name="connsiteY2" fmla="*/ 13478 h 26623"/>
                  <a:gd name="connsiteX3" fmla="*/ 23021 w 26623"/>
                  <a:gd name="connsiteY3" fmla="*/ 4066 h 26623"/>
                  <a:gd name="connsiteX4" fmla="*/ 13608 w 26623"/>
                  <a:gd name="connsiteY4" fmla="*/ 167 h 26623"/>
                  <a:gd name="connsiteX5" fmla="*/ 4195 w 26623"/>
                  <a:gd name="connsiteY5" fmla="*/ 4066 h 26623"/>
                  <a:gd name="connsiteX6" fmla="*/ 296 w 26623"/>
                  <a:gd name="connsiteY6" fmla="*/ 13478 h 26623"/>
                  <a:gd name="connsiteX7" fmla="*/ 4195 w 26623"/>
                  <a:gd name="connsiteY7" fmla="*/ 22891 h 26623"/>
                  <a:gd name="connsiteX8" fmla="*/ 13608 w 26623"/>
                  <a:gd name="connsiteY8" fmla="*/ 267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8" y="26790"/>
                    </a:moveTo>
                    <a:cubicBezTo>
                      <a:pt x="17138" y="26790"/>
                      <a:pt x="20524" y="25387"/>
                      <a:pt x="23021" y="22891"/>
                    </a:cubicBezTo>
                    <a:cubicBezTo>
                      <a:pt x="25517" y="20395"/>
                      <a:pt x="26920" y="17009"/>
                      <a:pt x="26920" y="13478"/>
                    </a:cubicBezTo>
                    <a:cubicBezTo>
                      <a:pt x="26920" y="9948"/>
                      <a:pt x="25517" y="6562"/>
                      <a:pt x="23021" y="4066"/>
                    </a:cubicBezTo>
                    <a:cubicBezTo>
                      <a:pt x="20524" y="1569"/>
                      <a:pt x="17138" y="167"/>
                      <a:pt x="13608" y="167"/>
                    </a:cubicBezTo>
                    <a:cubicBezTo>
                      <a:pt x="10078" y="167"/>
                      <a:pt x="6692" y="1569"/>
                      <a:pt x="4195" y="4066"/>
                    </a:cubicBezTo>
                    <a:cubicBezTo>
                      <a:pt x="1699" y="6562"/>
                      <a:pt x="296" y="9948"/>
                      <a:pt x="296" y="13478"/>
                    </a:cubicBezTo>
                    <a:cubicBezTo>
                      <a:pt x="296" y="17009"/>
                      <a:pt x="1699" y="20395"/>
                      <a:pt x="4195" y="22891"/>
                    </a:cubicBezTo>
                    <a:cubicBezTo>
                      <a:pt x="6692" y="25387"/>
                      <a:pt x="10078" y="26790"/>
                      <a:pt x="13608" y="267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53" name="任意多边形: 形状 69652">
                <a:extLst>
                  <a:ext uri="{FF2B5EF4-FFF2-40B4-BE49-F238E27FC236}">
                    <a16:creationId xmlns:a16="http://schemas.microsoft.com/office/drawing/2014/main" id="{112F197E-DCC7-096F-1084-D7006D0E0477}"/>
                  </a:ext>
                </a:extLst>
              </p:cNvPr>
              <p:cNvSpPr/>
              <p:nvPr/>
            </p:nvSpPr>
            <p:spPr>
              <a:xfrm>
                <a:off x="6853069" y="3199178"/>
                <a:ext cx="26623" cy="26623"/>
              </a:xfrm>
              <a:custGeom>
                <a:avLst/>
                <a:gdLst>
                  <a:gd name="connsiteX0" fmla="*/ 13808 w 26623"/>
                  <a:gd name="connsiteY0" fmla="*/ 26893 h 26623"/>
                  <a:gd name="connsiteX1" fmla="*/ 23221 w 26623"/>
                  <a:gd name="connsiteY1" fmla="*/ 22994 h 26623"/>
                  <a:gd name="connsiteX2" fmla="*/ 27120 w 26623"/>
                  <a:gd name="connsiteY2" fmla="*/ 13581 h 26623"/>
                  <a:gd name="connsiteX3" fmla="*/ 23221 w 26623"/>
                  <a:gd name="connsiteY3" fmla="*/ 4169 h 26623"/>
                  <a:gd name="connsiteX4" fmla="*/ 13808 w 26623"/>
                  <a:gd name="connsiteY4" fmla="*/ 270 h 26623"/>
                  <a:gd name="connsiteX5" fmla="*/ 4396 w 26623"/>
                  <a:gd name="connsiteY5" fmla="*/ 4169 h 26623"/>
                  <a:gd name="connsiteX6" fmla="*/ 497 w 26623"/>
                  <a:gd name="connsiteY6" fmla="*/ 13581 h 26623"/>
                  <a:gd name="connsiteX7" fmla="*/ 4396 w 26623"/>
                  <a:gd name="connsiteY7" fmla="*/ 22994 h 26623"/>
                  <a:gd name="connsiteX8" fmla="*/ 13808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893"/>
                    </a:moveTo>
                    <a:cubicBezTo>
                      <a:pt x="17339" y="26893"/>
                      <a:pt x="20725" y="25490"/>
                      <a:pt x="23221" y="22994"/>
                    </a:cubicBezTo>
                    <a:cubicBezTo>
                      <a:pt x="25717" y="20498"/>
                      <a:pt x="27120" y="17112"/>
                      <a:pt x="27120" y="13581"/>
                    </a:cubicBezTo>
                    <a:cubicBezTo>
                      <a:pt x="27120" y="10051"/>
                      <a:pt x="25717" y="6665"/>
                      <a:pt x="23221" y="4169"/>
                    </a:cubicBezTo>
                    <a:cubicBezTo>
                      <a:pt x="20725" y="1672"/>
                      <a:pt x="17339" y="270"/>
                      <a:pt x="13808" y="270"/>
                    </a:cubicBezTo>
                    <a:cubicBezTo>
                      <a:pt x="10278" y="270"/>
                      <a:pt x="6892" y="1672"/>
                      <a:pt x="4396" y="4169"/>
                    </a:cubicBezTo>
                    <a:cubicBezTo>
                      <a:pt x="1899" y="6665"/>
                      <a:pt x="497" y="10051"/>
                      <a:pt x="497" y="13581"/>
                    </a:cubicBezTo>
                    <a:cubicBezTo>
                      <a:pt x="497" y="17112"/>
                      <a:pt x="1899" y="20498"/>
                      <a:pt x="4396" y="22994"/>
                    </a:cubicBezTo>
                    <a:cubicBezTo>
                      <a:pt x="6892" y="25490"/>
                      <a:pt x="10278" y="26893"/>
                      <a:pt x="13808" y="268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54" name="任意多边形: 形状 69653">
                <a:extLst>
                  <a:ext uri="{FF2B5EF4-FFF2-40B4-BE49-F238E27FC236}">
                    <a16:creationId xmlns:a16="http://schemas.microsoft.com/office/drawing/2014/main" id="{5333BA13-474A-9FD9-B44D-ABED62D5C363}"/>
                  </a:ext>
                </a:extLst>
              </p:cNvPr>
              <p:cNvSpPr/>
              <p:nvPr/>
            </p:nvSpPr>
            <p:spPr>
              <a:xfrm>
                <a:off x="5530612" y="3507032"/>
                <a:ext cx="26623" cy="26623"/>
              </a:xfrm>
              <a:custGeom>
                <a:avLst/>
                <a:gdLst>
                  <a:gd name="connsiteX0" fmla="*/ 13697 w 26623"/>
                  <a:gd name="connsiteY0" fmla="*/ 26919 h 26623"/>
                  <a:gd name="connsiteX1" fmla="*/ 23110 w 26623"/>
                  <a:gd name="connsiteY1" fmla="*/ 23020 h 26623"/>
                  <a:gd name="connsiteX2" fmla="*/ 27009 w 26623"/>
                  <a:gd name="connsiteY2" fmla="*/ 13607 h 26623"/>
                  <a:gd name="connsiteX3" fmla="*/ 23110 w 26623"/>
                  <a:gd name="connsiteY3" fmla="*/ 4195 h 26623"/>
                  <a:gd name="connsiteX4" fmla="*/ 13697 w 26623"/>
                  <a:gd name="connsiteY4" fmla="*/ 296 h 26623"/>
                  <a:gd name="connsiteX5" fmla="*/ 4285 w 26623"/>
                  <a:gd name="connsiteY5" fmla="*/ 4195 h 26623"/>
                  <a:gd name="connsiteX6" fmla="*/ 386 w 26623"/>
                  <a:gd name="connsiteY6" fmla="*/ 13607 h 26623"/>
                  <a:gd name="connsiteX7" fmla="*/ 4285 w 26623"/>
                  <a:gd name="connsiteY7" fmla="*/ 23020 h 26623"/>
                  <a:gd name="connsiteX8" fmla="*/ 13697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7" y="26919"/>
                    </a:moveTo>
                    <a:cubicBezTo>
                      <a:pt x="17227" y="26919"/>
                      <a:pt x="20614" y="25516"/>
                      <a:pt x="23110" y="23020"/>
                    </a:cubicBezTo>
                    <a:cubicBezTo>
                      <a:pt x="25606" y="20524"/>
                      <a:pt x="27009" y="17138"/>
                      <a:pt x="27009" y="13607"/>
                    </a:cubicBezTo>
                    <a:cubicBezTo>
                      <a:pt x="27009" y="10077"/>
                      <a:pt x="25606" y="6691"/>
                      <a:pt x="23110" y="4195"/>
                    </a:cubicBezTo>
                    <a:cubicBezTo>
                      <a:pt x="20614" y="1698"/>
                      <a:pt x="17227" y="296"/>
                      <a:pt x="13697" y="296"/>
                    </a:cubicBezTo>
                    <a:cubicBezTo>
                      <a:pt x="10167" y="296"/>
                      <a:pt x="6781" y="1698"/>
                      <a:pt x="4285" y="4195"/>
                    </a:cubicBezTo>
                    <a:cubicBezTo>
                      <a:pt x="1788" y="6691"/>
                      <a:pt x="386" y="10077"/>
                      <a:pt x="386" y="13607"/>
                    </a:cubicBezTo>
                    <a:cubicBezTo>
                      <a:pt x="386" y="17138"/>
                      <a:pt x="1788" y="20524"/>
                      <a:pt x="4285" y="23020"/>
                    </a:cubicBezTo>
                    <a:cubicBezTo>
                      <a:pt x="6781" y="25516"/>
                      <a:pt x="10167" y="26919"/>
                      <a:pt x="13697" y="269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55" name="任意多边形: 形状 69654">
                <a:extLst>
                  <a:ext uri="{FF2B5EF4-FFF2-40B4-BE49-F238E27FC236}">
                    <a16:creationId xmlns:a16="http://schemas.microsoft.com/office/drawing/2014/main" id="{4F1323AA-6F45-B15A-F742-2D2EF16E5CE7}"/>
                  </a:ext>
                </a:extLst>
              </p:cNvPr>
              <p:cNvSpPr/>
              <p:nvPr/>
            </p:nvSpPr>
            <p:spPr>
              <a:xfrm>
                <a:off x="6823377" y="4375451"/>
                <a:ext cx="26623" cy="26623"/>
              </a:xfrm>
              <a:custGeom>
                <a:avLst/>
                <a:gdLst>
                  <a:gd name="connsiteX0" fmla="*/ 13806 w 26623"/>
                  <a:gd name="connsiteY0" fmla="*/ 26992 h 26623"/>
                  <a:gd name="connsiteX1" fmla="*/ 23219 w 26623"/>
                  <a:gd name="connsiteY1" fmla="*/ 23093 h 26623"/>
                  <a:gd name="connsiteX2" fmla="*/ 27117 w 26623"/>
                  <a:gd name="connsiteY2" fmla="*/ 13680 h 26623"/>
                  <a:gd name="connsiteX3" fmla="*/ 23219 w 26623"/>
                  <a:gd name="connsiteY3" fmla="*/ 4267 h 26623"/>
                  <a:gd name="connsiteX4" fmla="*/ 13806 w 26623"/>
                  <a:gd name="connsiteY4" fmla="*/ 369 h 26623"/>
                  <a:gd name="connsiteX5" fmla="*/ 4393 w 26623"/>
                  <a:gd name="connsiteY5" fmla="*/ 4267 h 26623"/>
                  <a:gd name="connsiteX6" fmla="*/ 494 w 26623"/>
                  <a:gd name="connsiteY6" fmla="*/ 13680 h 26623"/>
                  <a:gd name="connsiteX7" fmla="*/ 4393 w 26623"/>
                  <a:gd name="connsiteY7" fmla="*/ 23093 h 26623"/>
                  <a:gd name="connsiteX8" fmla="*/ 13806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992"/>
                    </a:moveTo>
                    <a:cubicBezTo>
                      <a:pt x="17336" y="26992"/>
                      <a:pt x="20722" y="25589"/>
                      <a:pt x="23219" y="23093"/>
                    </a:cubicBezTo>
                    <a:cubicBezTo>
                      <a:pt x="25715" y="20597"/>
                      <a:pt x="27117" y="17210"/>
                      <a:pt x="27117" y="13680"/>
                    </a:cubicBezTo>
                    <a:cubicBezTo>
                      <a:pt x="27117" y="10150"/>
                      <a:pt x="25715" y="6764"/>
                      <a:pt x="23219" y="4267"/>
                    </a:cubicBezTo>
                    <a:cubicBezTo>
                      <a:pt x="20722" y="1771"/>
                      <a:pt x="17336" y="369"/>
                      <a:pt x="13806" y="369"/>
                    </a:cubicBezTo>
                    <a:cubicBezTo>
                      <a:pt x="10276" y="369"/>
                      <a:pt x="6889" y="1771"/>
                      <a:pt x="4393" y="4267"/>
                    </a:cubicBezTo>
                    <a:cubicBezTo>
                      <a:pt x="1897" y="6764"/>
                      <a:pt x="494" y="10150"/>
                      <a:pt x="494" y="13680"/>
                    </a:cubicBezTo>
                    <a:cubicBezTo>
                      <a:pt x="494" y="17210"/>
                      <a:pt x="1897" y="20597"/>
                      <a:pt x="4393" y="23093"/>
                    </a:cubicBezTo>
                    <a:cubicBezTo>
                      <a:pt x="6889" y="25589"/>
                      <a:pt x="10276" y="26992"/>
                      <a:pt x="13806" y="269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56" name="任意多边形: 形状 69655">
                <a:extLst>
                  <a:ext uri="{FF2B5EF4-FFF2-40B4-BE49-F238E27FC236}">
                    <a16:creationId xmlns:a16="http://schemas.microsoft.com/office/drawing/2014/main" id="{E64F2D03-41A3-F0A5-1D3C-C95C8A36D42F}"/>
                  </a:ext>
                </a:extLst>
              </p:cNvPr>
              <p:cNvSpPr/>
              <p:nvPr/>
            </p:nvSpPr>
            <p:spPr>
              <a:xfrm>
                <a:off x="4399298" y="3187513"/>
                <a:ext cx="26623" cy="26623"/>
              </a:xfrm>
              <a:custGeom>
                <a:avLst/>
                <a:gdLst>
                  <a:gd name="connsiteX0" fmla="*/ 13602 w 26623"/>
                  <a:gd name="connsiteY0" fmla="*/ 26892 h 26623"/>
                  <a:gd name="connsiteX1" fmla="*/ 23015 w 26623"/>
                  <a:gd name="connsiteY1" fmla="*/ 22993 h 26623"/>
                  <a:gd name="connsiteX2" fmla="*/ 26914 w 26623"/>
                  <a:gd name="connsiteY2" fmla="*/ 13580 h 26623"/>
                  <a:gd name="connsiteX3" fmla="*/ 23015 w 26623"/>
                  <a:gd name="connsiteY3" fmla="*/ 4168 h 26623"/>
                  <a:gd name="connsiteX4" fmla="*/ 13602 w 26623"/>
                  <a:gd name="connsiteY4" fmla="*/ 269 h 26623"/>
                  <a:gd name="connsiteX5" fmla="*/ 4189 w 26623"/>
                  <a:gd name="connsiteY5" fmla="*/ 4168 h 26623"/>
                  <a:gd name="connsiteX6" fmla="*/ 291 w 26623"/>
                  <a:gd name="connsiteY6" fmla="*/ 13580 h 26623"/>
                  <a:gd name="connsiteX7" fmla="*/ 4189 w 26623"/>
                  <a:gd name="connsiteY7" fmla="*/ 22993 h 26623"/>
                  <a:gd name="connsiteX8" fmla="*/ 13602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2" y="26892"/>
                    </a:moveTo>
                    <a:cubicBezTo>
                      <a:pt x="17132" y="26892"/>
                      <a:pt x="20519" y="25489"/>
                      <a:pt x="23015" y="22993"/>
                    </a:cubicBezTo>
                    <a:cubicBezTo>
                      <a:pt x="25511" y="20497"/>
                      <a:pt x="26914" y="17111"/>
                      <a:pt x="26914" y="13580"/>
                    </a:cubicBezTo>
                    <a:cubicBezTo>
                      <a:pt x="26914" y="10050"/>
                      <a:pt x="25511" y="6664"/>
                      <a:pt x="23015" y="4168"/>
                    </a:cubicBezTo>
                    <a:cubicBezTo>
                      <a:pt x="20519" y="1671"/>
                      <a:pt x="17132" y="269"/>
                      <a:pt x="13602" y="269"/>
                    </a:cubicBezTo>
                    <a:cubicBezTo>
                      <a:pt x="10072" y="269"/>
                      <a:pt x="6686" y="1671"/>
                      <a:pt x="4189" y="4168"/>
                    </a:cubicBezTo>
                    <a:cubicBezTo>
                      <a:pt x="1693" y="6664"/>
                      <a:pt x="291" y="10050"/>
                      <a:pt x="291" y="13580"/>
                    </a:cubicBezTo>
                    <a:cubicBezTo>
                      <a:pt x="291" y="17111"/>
                      <a:pt x="1693" y="20497"/>
                      <a:pt x="4189" y="22993"/>
                    </a:cubicBezTo>
                    <a:cubicBezTo>
                      <a:pt x="6686" y="25489"/>
                      <a:pt x="10072" y="26892"/>
                      <a:pt x="13602" y="268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57" name="任意多边形: 形状 69656">
                <a:extLst>
                  <a:ext uri="{FF2B5EF4-FFF2-40B4-BE49-F238E27FC236}">
                    <a16:creationId xmlns:a16="http://schemas.microsoft.com/office/drawing/2014/main" id="{38259FD2-B4BC-6D0D-0A5A-066F958A2A71}"/>
                  </a:ext>
                </a:extLst>
              </p:cNvPr>
              <p:cNvSpPr/>
              <p:nvPr/>
            </p:nvSpPr>
            <p:spPr>
              <a:xfrm>
                <a:off x="6813916" y="3971207"/>
                <a:ext cx="26623" cy="26623"/>
              </a:xfrm>
              <a:custGeom>
                <a:avLst/>
                <a:gdLst>
                  <a:gd name="connsiteX0" fmla="*/ 13805 w 26623"/>
                  <a:gd name="connsiteY0" fmla="*/ 26958 h 26623"/>
                  <a:gd name="connsiteX1" fmla="*/ 23218 w 26623"/>
                  <a:gd name="connsiteY1" fmla="*/ 23059 h 26623"/>
                  <a:gd name="connsiteX2" fmla="*/ 27117 w 26623"/>
                  <a:gd name="connsiteY2" fmla="*/ 13646 h 26623"/>
                  <a:gd name="connsiteX3" fmla="*/ 23218 w 26623"/>
                  <a:gd name="connsiteY3" fmla="*/ 4234 h 26623"/>
                  <a:gd name="connsiteX4" fmla="*/ 13805 w 26623"/>
                  <a:gd name="connsiteY4" fmla="*/ 335 h 26623"/>
                  <a:gd name="connsiteX5" fmla="*/ 4392 w 26623"/>
                  <a:gd name="connsiteY5" fmla="*/ 4234 h 26623"/>
                  <a:gd name="connsiteX6" fmla="*/ 493 w 26623"/>
                  <a:gd name="connsiteY6" fmla="*/ 13646 h 26623"/>
                  <a:gd name="connsiteX7" fmla="*/ 4392 w 26623"/>
                  <a:gd name="connsiteY7" fmla="*/ 23059 h 26623"/>
                  <a:gd name="connsiteX8" fmla="*/ 13805 w 26623"/>
                  <a:gd name="connsiteY8" fmla="*/ 269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958"/>
                    </a:moveTo>
                    <a:cubicBezTo>
                      <a:pt x="17335" y="26958"/>
                      <a:pt x="20721" y="25555"/>
                      <a:pt x="23218" y="23059"/>
                    </a:cubicBezTo>
                    <a:cubicBezTo>
                      <a:pt x="25714" y="20563"/>
                      <a:pt x="27117" y="17177"/>
                      <a:pt x="27117" y="13646"/>
                    </a:cubicBezTo>
                    <a:cubicBezTo>
                      <a:pt x="27117" y="10116"/>
                      <a:pt x="25714" y="6730"/>
                      <a:pt x="23218" y="4234"/>
                    </a:cubicBezTo>
                    <a:cubicBezTo>
                      <a:pt x="20721" y="1737"/>
                      <a:pt x="17335" y="335"/>
                      <a:pt x="13805" y="335"/>
                    </a:cubicBezTo>
                    <a:cubicBezTo>
                      <a:pt x="10275" y="335"/>
                      <a:pt x="6889" y="1737"/>
                      <a:pt x="4392" y="4234"/>
                    </a:cubicBezTo>
                    <a:cubicBezTo>
                      <a:pt x="1896" y="6730"/>
                      <a:pt x="493" y="10116"/>
                      <a:pt x="493" y="13646"/>
                    </a:cubicBezTo>
                    <a:cubicBezTo>
                      <a:pt x="493" y="17177"/>
                      <a:pt x="1896" y="20563"/>
                      <a:pt x="4392" y="23059"/>
                    </a:cubicBezTo>
                    <a:cubicBezTo>
                      <a:pt x="6889" y="25555"/>
                      <a:pt x="10275" y="26958"/>
                      <a:pt x="13805" y="269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58" name="任意多边形: 形状 69657">
                <a:extLst>
                  <a:ext uri="{FF2B5EF4-FFF2-40B4-BE49-F238E27FC236}">
                    <a16:creationId xmlns:a16="http://schemas.microsoft.com/office/drawing/2014/main" id="{7A731F36-6A6C-4C64-AB77-674F56124556}"/>
                  </a:ext>
                </a:extLst>
              </p:cNvPr>
              <p:cNvSpPr/>
              <p:nvPr/>
            </p:nvSpPr>
            <p:spPr>
              <a:xfrm>
                <a:off x="3335938" y="3360050"/>
                <a:ext cx="26623" cy="26623"/>
              </a:xfrm>
              <a:custGeom>
                <a:avLst/>
                <a:gdLst>
                  <a:gd name="connsiteX0" fmla="*/ 13513 w 26623"/>
                  <a:gd name="connsiteY0" fmla="*/ 26907 h 26623"/>
                  <a:gd name="connsiteX1" fmla="*/ 22926 w 26623"/>
                  <a:gd name="connsiteY1" fmla="*/ 23008 h 26623"/>
                  <a:gd name="connsiteX2" fmla="*/ 26824 w 26623"/>
                  <a:gd name="connsiteY2" fmla="*/ 13595 h 26623"/>
                  <a:gd name="connsiteX3" fmla="*/ 22926 w 26623"/>
                  <a:gd name="connsiteY3" fmla="*/ 4182 h 26623"/>
                  <a:gd name="connsiteX4" fmla="*/ 13513 w 26623"/>
                  <a:gd name="connsiteY4" fmla="*/ 283 h 26623"/>
                  <a:gd name="connsiteX5" fmla="*/ 4100 w 26623"/>
                  <a:gd name="connsiteY5" fmla="*/ 4182 h 26623"/>
                  <a:gd name="connsiteX6" fmla="*/ 201 w 26623"/>
                  <a:gd name="connsiteY6" fmla="*/ 13595 h 26623"/>
                  <a:gd name="connsiteX7" fmla="*/ 4100 w 26623"/>
                  <a:gd name="connsiteY7" fmla="*/ 23008 h 26623"/>
                  <a:gd name="connsiteX8" fmla="*/ 13513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3" y="26907"/>
                    </a:moveTo>
                    <a:cubicBezTo>
                      <a:pt x="17043" y="26907"/>
                      <a:pt x="20429" y="25504"/>
                      <a:pt x="22926" y="23008"/>
                    </a:cubicBezTo>
                    <a:cubicBezTo>
                      <a:pt x="25422" y="20511"/>
                      <a:pt x="26824" y="17125"/>
                      <a:pt x="26824" y="13595"/>
                    </a:cubicBezTo>
                    <a:cubicBezTo>
                      <a:pt x="26824" y="10065"/>
                      <a:pt x="25422" y="6678"/>
                      <a:pt x="22926" y="4182"/>
                    </a:cubicBezTo>
                    <a:cubicBezTo>
                      <a:pt x="20429" y="1686"/>
                      <a:pt x="17043" y="283"/>
                      <a:pt x="13513" y="283"/>
                    </a:cubicBezTo>
                    <a:cubicBezTo>
                      <a:pt x="9983" y="283"/>
                      <a:pt x="6596" y="1686"/>
                      <a:pt x="4100" y="4182"/>
                    </a:cubicBezTo>
                    <a:cubicBezTo>
                      <a:pt x="1604" y="6678"/>
                      <a:pt x="201" y="10065"/>
                      <a:pt x="201" y="13595"/>
                    </a:cubicBezTo>
                    <a:cubicBezTo>
                      <a:pt x="201" y="17125"/>
                      <a:pt x="1604" y="20511"/>
                      <a:pt x="4100" y="23008"/>
                    </a:cubicBezTo>
                    <a:cubicBezTo>
                      <a:pt x="6596" y="25504"/>
                      <a:pt x="9983" y="26907"/>
                      <a:pt x="13513" y="269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59" name="任意多边形: 形状 69658">
                <a:extLst>
                  <a:ext uri="{FF2B5EF4-FFF2-40B4-BE49-F238E27FC236}">
                    <a16:creationId xmlns:a16="http://schemas.microsoft.com/office/drawing/2014/main" id="{1D1D2D4C-89C2-1047-100E-ABEE0A333780}"/>
                  </a:ext>
                </a:extLst>
              </p:cNvPr>
              <p:cNvSpPr/>
              <p:nvPr/>
            </p:nvSpPr>
            <p:spPr>
              <a:xfrm>
                <a:off x="4891882" y="3754587"/>
                <a:ext cx="26623" cy="26623"/>
              </a:xfrm>
              <a:custGeom>
                <a:avLst/>
                <a:gdLst>
                  <a:gd name="connsiteX0" fmla="*/ 13644 w 26623"/>
                  <a:gd name="connsiteY0" fmla="*/ 26940 h 26623"/>
                  <a:gd name="connsiteX1" fmla="*/ 23056 w 26623"/>
                  <a:gd name="connsiteY1" fmla="*/ 23041 h 26623"/>
                  <a:gd name="connsiteX2" fmla="*/ 26955 w 26623"/>
                  <a:gd name="connsiteY2" fmla="*/ 13628 h 26623"/>
                  <a:gd name="connsiteX3" fmla="*/ 23056 w 26623"/>
                  <a:gd name="connsiteY3" fmla="*/ 4215 h 26623"/>
                  <a:gd name="connsiteX4" fmla="*/ 13644 w 26623"/>
                  <a:gd name="connsiteY4" fmla="*/ 316 h 26623"/>
                  <a:gd name="connsiteX5" fmla="*/ 4231 w 26623"/>
                  <a:gd name="connsiteY5" fmla="*/ 4215 h 26623"/>
                  <a:gd name="connsiteX6" fmla="*/ 332 w 26623"/>
                  <a:gd name="connsiteY6" fmla="*/ 13628 h 26623"/>
                  <a:gd name="connsiteX7" fmla="*/ 4231 w 26623"/>
                  <a:gd name="connsiteY7" fmla="*/ 23041 h 26623"/>
                  <a:gd name="connsiteX8" fmla="*/ 13644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4" y="26940"/>
                    </a:moveTo>
                    <a:cubicBezTo>
                      <a:pt x="17174" y="26940"/>
                      <a:pt x="20560" y="25537"/>
                      <a:pt x="23056" y="23041"/>
                    </a:cubicBezTo>
                    <a:cubicBezTo>
                      <a:pt x="25553" y="20544"/>
                      <a:pt x="26955" y="17158"/>
                      <a:pt x="26955" y="13628"/>
                    </a:cubicBezTo>
                    <a:cubicBezTo>
                      <a:pt x="26955" y="10098"/>
                      <a:pt x="25553" y="6712"/>
                      <a:pt x="23056" y="4215"/>
                    </a:cubicBezTo>
                    <a:cubicBezTo>
                      <a:pt x="20560" y="1719"/>
                      <a:pt x="17174" y="316"/>
                      <a:pt x="13644" y="316"/>
                    </a:cubicBezTo>
                    <a:cubicBezTo>
                      <a:pt x="10113" y="316"/>
                      <a:pt x="6727" y="1719"/>
                      <a:pt x="4231" y="4215"/>
                    </a:cubicBezTo>
                    <a:cubicBezTo>
                      <a:pt x="1735" y="6712"/>
                      <a:pt x="332" y="10098"/>
                      <a:pt x="332" y="13628"/>
                    </a:cubicBezTo>
                    <a:cubicBezTo>
                      <a:pt x="332" y="17158"/>
                      <a:pt x="1735" y="20544"/>
                      <a:pt x="4231" y="23041"/>
                    </a:cubicBezTo>
                    <a:cubicBezTo>
                      <a:pt x="6727" y="25537"/>
                      <a:pt x="10113" y="26940"/>
                      <a:pt x="13644" y="269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60" name="任意多边形: 形状 69659">
                <a:extLst>
                  <a:ext uri="{FF2B5EF4-FFF2-40B4-BE49-F238E27FC236}">
                    <a16:creationId xmlns:a16="http://schemas.microsoft.com/office/drawing/2014/main" id="{A7589208-E949-39C1-8AD2-0D1DA1C65205}"/>
                  </a:ext>
                </a:extLst>
              </p:cNvPr>
              <p:cNvSpPr/>
              <p:nvPr/>
            </p:nvSpPr>
            <p:spPr>
              <a:xfrm>
                <a:off x="4632941" y="2832539"/>
                <a:ext cx="26623" cy="26623"/>
              </a:xfrm>
              <a:custGeom>
                <a:avLst/>
                <a:gdLst>
                  <a:gd name="connsiteX0" fmla="*/ 13622 w 26623"/>
                  <a:gd name="connsiteY0" fmla="*/ 26862 h 26623"/>
                  <a:gd name="connsiteX1" fmla="*/ 23035 w 26623"/>
                  <a:gd name="connsiteY1" fmla="*/ 22963 h 26623"/>
                  <a:gd name="connsiteX2" fmla="*/ 26933 w 26623"/>
                  <a:gd name="connsiteY2" fmla="*/ 13551 h 26623"/>
                  <a:gd name="connsiteX3" fmla="*/ 23035 w 26623"/>
                  <a:gd name="connsiteY3" fmla="*/ 4138 h 26623"/>
                  <a:gd name="connsiteX4" fmla="*/ 13622 w 26623"/>
                  <a:gd name="connsiteY4" fmla="*/ 239 h 26623"/>
                  <a:gd name="connsiteX5" fmla="*/ 4209 w 26623"/>
                  <a:gd name="connsiteY5" fmla="*/ 4138 h 26623"/>
                  <a:gd name="connsiteX6" fmla="*/ 310 w 26623"/>
                  <a:gd name="connsiteY6" fmla="*/ 13551 h 26623"/>
                  <a:gd name="connsiteX7" fmla="*/ 4209 w 26623"/>
                  <a:gd name="connsiteY7" fmla="*/ 22963 h 26623"/>
                  <a:gd name="connsiteX8" fmla="*/ 13622 w 26623"/>
                  <a:gd name="connsiteY8" fmla="*/ 268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2" y="26862"/>
                    </a:moveTo>
                    <a:cubicBezTo>
                      <a:pt x="17152" y="26862"/>
                      <a:pt x="20538" y="25460"/>
                      <a:pt x="23035" y="22963"/>
                    </a:cubicBezTo>
                    <a:cubicBezTo>
                      <a:pt x="25531" y="20467"/>
                      <a:pt x="26933" y="17081"/>
                      <a:pt x="26933" y="13551"/>
                    </a:cubicBezTo>
                    <a:cubicBezTo>
                      <a:pt x="26933" y="10020"/>
                      <a:pt x="25531" y="6634"/>
                      <a:pt x="23035" y="4138"/>
                    </a:cubicBezTo>
                    <a:cubicBezTo>
                      <a:pt x="20538" y="1642"/>
                      <a:pt x="17152" y="239"/>
                      <a:pt x="13622" y="239"/>
                    </a:cubicBezTo>
                    <a:cubicBezTo>
                      <a:pt x="10092" y="239"/>
                      <a:pt x="6705" y="1642"/>
                      <a:pt x="4209" y="4138"/>
                    </a:cubicBezTo>
                    <a:cubicBezTo>
                      <a:pt x="1713" y="6634"/>
                      <a:pt x="310" y="10020"/>
                      <a:pt x="310" y="13551"/>
                    </a:cubicBezTo>
                    <a:cubicBezTo>
                      <a:pt x="310" y="17081"/>
                      <a:pt x="1713" y="20467"/>
                      <a:pt x="4209" y="22963"/>
                    </a:cubicBezTo>
                    <a:cubicBezTo>
                      <a:pt x="6705" y="25460"/>
                      <a:pt x="10092" y="26862"/>
                      <a:pt x="13622" y="2686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61" name="任意多边形: 形状 69660">
                <a:extLst>
                  <a:ext uri="{FF2B5EF4-FFF2-40B4-BE49-F238E27FC236}">
                    <a16:creationId xmlns:a16="http://schemas.microsoft.com/office/drawing/2014/main" id="{32AF2C2D-543C-E0FE-D05A-4512A5232A2D}"/>
                  </a:ext>
                </a:extLst>
              </p:cNvPr>
              <p:cNvSpPr/>
              <p:nvPr/>
            </p:nvSpPr>
            <p:spPr>
              <a:xfrm>
                <a:off x="6408126" y="3378991"/>
                <a:ext cx="26623" cy="26623"/>
              </a:xfrm>
              <a:custGeom>
                <a:avLst/>
                <a:gdLst>
                  <a:gd name="connsiteX0" fmla="*/ 13771 w 26623"/>
                  <a:gd name="connsiteY0" fmla="*/ 26908 h 26623"/>
                  <a:gd name="connsiteX1" fmla="*/ 23184 w 26623"/>
                  <a:gd name="connsiteY1" fmla="*/ 23009 h 26623"/>
                  <a:gd name="connsiteX2" fmla="*/ 27083 w 26623"/>
                  <a:gd name="connsiteY2" fmla="*/ 13597 h 26623"/>
                  <a:gd name="connsiteX3" fmla="*/ 23184 w 26623"/>
                  <a:gd name="connsiteY3" fmla="*/ 4184 h 26623"/>
                  <a:gd name="connsiteX4" fmla="*/ 13771 w 26623"/>
                  <a:gd name="connsiteY4" fmla="*/ 285 h 26623"/>
                  <a:gd name="connsiteX5" fmla="*/ 4358 w 26623"/>
                  <a:gd name="connsiteY5" fmla="*/ 4184 h 26623"/>
                  <a:gd name="connsiteX6" fmla="*/ 459 w 26623"/>
                  <a:gd name="connsiteY6" fmla="*/ 13597 h 26623"/>
                  <a:gd name="connsiteX7" fmla="*/ 4358 w 26623"/>
                  <a:gd name="connsiteY7" fmla="*/ 23009 h 26623"/>
                  <a:gd name="connsiteX8" fmla="*/ 13771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908"/>
                    </a:moveTo>
                    <a:cubicBezTo>
                      <a:pt x="17301" y="26908"/>
                      <a:pt x="20687" y="25506"/>
                      <a:pt x="23184" y="23009"/>
                    </a:cubicBezTo>
                    <a:cubicBezTo>
                      <a:pt x="25680" y="20513"/>
                      <a:pt x="27083" y="17127"/>
                      <a:pt x="27083" y="13597"/>
                    </a:cubicBezTo>
                    <a:cubicBezTo>
                      <a:pt x="27083" y="10066"/>
                      <a:pt x="25680" y="6680"/>
                      <a:pt x="23184" y="4184"/>
                    </a:cubicBezTo>
                    <a:cubicBezTo>
                      <a:pt x="20687" y="1688"/>
                      <a:pt x="17301" y="285"/>
                      <a:pt x="13771" y="285"/>
                    </a:cubicBezTo>
                    <a:cubicBezTo>
                      <a:pt x="10241" y="285"/>
                      <a:pt x="6854" y="1688"/>
                      <a:pt x="4358" y="4184"/>
                    </a:cubicBezTo>
                    <a:cubicBezTo>
                      <a:pt x="1862" y="6680"/>
                      <a:pt x="459" y="10066"/>
                      <a:pt x="459" y="13597"/>
                    </a:cubicBezTo>
                    <a:cubicBezTo>
                      <a:pt x="459" y="17127"/>
                      <a:pt x="1862" y="20513"/>
                      <a:pt x="4358" y="23009"/>
                    </a:cubicBezTo>
                    <a:cubicBezTo>
                      <a:pt x="6854" y="25506"/>
                      <a:pt x="10241" y="26908"/>
                      <a:pt x="13771" y="269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62" name="任意多边形: 形状 69661">
                <a:extLst>
                  <a:ext uri="{FF2B5EF4-FFF2-40B4-BE49-F238E27FC236}">
                    <a16:creationId xmlns:a16="http://schemas.microsoft.com/office/drawing/2014/main" id="{EB245185-FCEA-85F4-0D6C-8F2DCD3FD045}"/>
                  </a:ext>
                </a:extLst>
              </p:cNvPr>
              <p:cNvSpPr/>
              <p:nvPr/>
            </p:nvSpPr>
            <p:spPr>
              <a:xfrm>
                <a:off x="4222216" y="3667044"/>
                <a:ext cx="26623" cy="26623"/>
              </a:xfrm>
              <a:custGeom>
                <a:avLst/>
                <a:gdLst>
                  <a:gd name="connsiteX0" fmla="*/ 13587 w 26623"/>
                  <a:gd name="connsiteY0" fmla="*/ 26932 h 26623"/>
                  <a:gd name="connsiteX1" fmla="*/ 23000 w 26623"/>
                  <a:gd name="connsiteY1" fmla="*/ 23033 h 26623"/>
                  <a:gd name="connsiteX2" fmla="*/ 26899 w 26623"/>
                  <a:gd name="connsiteY2" fmla="*/ 13621 h 26623"/>
                  <a:gd name="connsiteX3" fmla="*/ 23000 w 26623"/>
                  <a:gd name="connsiteY3" fmla="*/ 4208 h 26623"/>
                  <a:gd name="connsiteX4" fmla="*/ 13587 w 26623"/>
                  <a:gd name="connsiteY4" fmla="*/ 309 h 26623"/>
                  <a:gd name="connsiteX5" fmla="*/ 4175 w 26623"/>
                  <a:gd name="connsiteY5" fmla="*/ 4208 h 26623"/>
                  <a:gd name="connsiteX6" fmla="*/ 276 w 26623"/>
                  <a:gd name="connsiteY6" fmla="*/ 13621 h 26623"/>
                  <a:gd name="connsiteX7" fmla="*/ 4175 w 26623"/>
                  <a:gd name="connsiteY7" fmla="*/ 23033 h 26623"/>
                  <a:gd name="connsiteX8" fmla="*/ 13587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7" y="26932"/>
                    </a:moveTo>
                    <a:cubicBezTo>
                      <a:pt x="17118" y="26932"/>
                      <a:pt x="20504" y="25530"/>
                      <a:pt x="23000" y="23033"/>
                    </a:cubicBezTo>
                    <a:cubicBezTo>
                      <a:pt x="25496" y="20537"/>
                      <a:pt x="26899" y="17151"/>
                      <a:pt x="26899" y="13621"/>
                    </a:cubicBezTo>
                    <a:cubicBezTo>
                      <a:pt x="26899" y="10090"/>
                      <a:pt x="25496" y="6704"/>
                      <a:pt x="23000" y="4208"/>
                    </a:cubicBezTo>
                    <a:cubicBezTo>
                      <a:pt x="20504" y="1712"/>
                      <a:pt x="17118" y="309"/>
                      <a:pt x="13587" y="309"/>
                    </a:cubicBezTo>
                    <a:cubicBezTo>
                      <a:pt x="10057" y="309"/>
                      <a:pt x="6671" y="1712"/>
                      <a:pt x="4175" y="4208"/>
                    </a:cubicBezTo>
                    <a:cubicBezTo>
                      <a:pt x="1678" y="6704"/>
                      <a:pt x="276" y="10090"/>
                      <a:pt x="276" y="13621"/>
                    </a:cubicBezTo>
                    <a:cubicBezTo>
                      <a:pt x="276" y="17151"/>
                      <a:pt x="1678" y="20537"/>
                      <a:pt x="4175" y="23033"/>
                    </a:cubicBezTo>
                    <a:cubicBezTo>
                      <a:pt x="6671" y="25530"/>
                      <a:pt x="10057" y="26932"/>
                      <a:pt x="13587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63" name="任意多边形: 形状 69662">
                <a:extLst>
                  <a:ext uri="{FF2B5EF4-FFF2-40B4-BE49-F238E27FC236}">
                    <a16:creationId xmlns:a16="http://schemas.microsoft.com/office/drawing/2014/main" id="{38718740-B6CB-7DD4-8434-2A3788867D91}"/>
                  </a:ext>
                </a:extLst>
              </p:cNvPr>
              <p:cNvSpPr/>
              <p:nvPr/>
            </p:nvSpPr>
            <p:spPr>
              <a:xfrm>
                <a:off x="4097635" y="3578097"/>
                <a:ext cx="26623" cy="26623"/>
              </a:xfrm>
              <a:custGeom>
                <a:avLst/>
                <a:gdLst>
                  <a:gd name="connsiteX0" fmla="*/ 13577 w 26623"/>
                  <a:gd name="connsiteY0" fmla="*/ 26925 h 26623"/>
                  <a:gd name="connsiteX1" fmla="*/ 22990 w 26623"/>
                  <a:gd name="connsiteY1" fmla="*/ 23026 h 26623"/>
                  <a:gd name="connsiteX2" fmla="*/ 26888 w 26623"/>
                  <a:gd name="connsiteY2" fmla="*/ 13613 h 26623"/>
                  <a:gd name="connsiteX3" fmla="*/ 22990 w 26623"/>
                  <a:gd name="connsiteY3" fmla="*/ 4201 h 26623"/>
                  <a:gd name="connsiteX4" fmla="*/ 13577 w 26623"/>
                  <a:gd name="connsiteY4" fmla="*/ 302 h 26623"/>
                  <a:gd name="connsiteX5" fmla="*/ 4164 w 26623"/>
                  <a:gd name="connsiteY5" fmla="*/ 4201 h 26623"/>
                  <a:gd name="connsiteX6" fmla="*/ 265 w 26623"/>
                  <a:gd name="connsiteY6" fmla="*/ 13613 h 26623"/>
                  <a:gd name="connsiteX7" fmla="*/ 4164 w 26623"/>
                  <a:gd name="connsiteY7" fmla="*/ 23026 h 26623"/>
                  <a:gd name="connsiteX8" fmla="*/ 13577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7" y="26925"/>
                    </a:moveTo>
                    <a:cubicBezTo>
                      <a:pt x="17107" y="26925"/>
                      <a:pt x="20493" y="25522"/>
                      <a:pt x="22990" y="23026"/>
                    </a:cubicBezTo>
                    <a:cubicBezTo>
                      <a:pt x="25486" y="20530"/>
                      <a:pt x="26888" y="17144"/>
                      <a:pt x="26888" y="13613"/>
                    </a:cubicBezTo>
                    <a:cubicBezTo>
                      <a:pt x="26888" y="10083"/>
                      <a:pt x="25486" y="6697"/>
                      <a:pt x="22990" y="4201"/>
                    </a:cubicBezTo>
                    <a:cubicBezTo>
                      <a:pt x="20493" y="1704"/>
                      <a:pt x="17107" y="302"/>
                      <a:pt x="13577" y="302"/>
                    </a:cubicBezTo>
                    <a:cubicBezTo>
                      <a:pt x="10047" y="302"/>
                      <a:pt x="6660" y="1704"/>
                      <a:pt x="4164" y="4201"/>
                    </a:cubicBezTo>
                    <a:cubicBezTo>
                      <a:pt x="1668" y="6697"/>
                      <a:pt x="265" y="10083"/>
                      <a:pt x="265" y="13613"/>
                    </a:cubicBezTo>
                    <a:cubicBezTo>
                      <a:pt x="265" y="17144"/>
                      <a:pt x="1668" y="20530"/>
                      <a:pt x="4164" y="23026"/>
                    </a:cubicBezTo>
                    <a:cubicBezTo>
                      <a:pt x="6660" y="25522"/>
                      <a:pt x="10047" y="26925"/>
                      <a:pt x="13577" y="2692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64" name="任意多边形: 形状 69663">
                <a:extLst>
                  <a:ext uri="{FF2B5EF4-FFF2-40B4-BE49-F238E27FC236}">
                    <a16:creationId xmlns:a16="http://schemas.microsoft.com/office/drawing/2014/main" id="{7C1406CD-4CFD-9CCE-67D4-F5FE8CA77F74}"/>
                  </a:ext>
                </a:extLst>
              </p:cNvPr>
              <p:cNvSpPr/>
              <p:nvPr/>
            </p:nvSpPr>
            <p:spPr>
              <a:xfrm>
                <a:off x="6881200" y="4633356"/>
                <a:ext cx="26623" cy="26623"/>
              </a:xfrm>
              <a:custGeom>
                <a:avLst/>
                <a:gdLst>
                  <a:gd name="connsiteX0" fmla="*/ 13811 w 26623"/>
                  <a:gd name="connsiteY0" fmla="*/ 27013 h 26623"/>
                  <a:gd name="connsiteX1" fmla="*/ 23223 w 26623"/>
                  <a:gd name="connsiteY1" fmla="*/ 23115 h 26623"/>
                  <a:gd name="connsiteX2" fmla="*/ 27122 w 26623"/>
                  <a:gd name="connsiteY2" fmla="*/ 13702 h 26623"/>
                  <a:gd name="connsiteX3" fmla="*/ 23223 w 26623"/>
                  <a:gd name="connsiteY3" fmla="*/ 4289 h 26623"/>
                  <a:gd name="connsiteX4" fmla="*/ 13811 w 26623"/>
                  <a:gd name="connsiteY4" fmla="*/ 390 h 26623"/>
                  <a:gd name="connsiteX5" fmla="*/ 4398 w 26623"/>
                  <a:gd name="connsiteY5" fmla="*/ 4289 h 26623"/>
                  <a:gd name="connsiteX6" fmla="*/ 499 w 26623"/>
                  <a:gd name="connsiteY6" fmla="*/ 13702 h 26623"/>
                  <a:gd name="connsiteX7" fmla="*/ 4398 w 26623"/>
                  <a:gd name="connsiteY7" fmla="*/ 23115 h 26623"/>
                  <a:gd name="connsiteX8" fmla="*/ 13811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7013"/>
                    </a:moveTo>
                    <a:cubicBezTo>
                      <a:pt x="17341" y="27013"/>
                      <a:pt x="20727" y="25611"/>
                      <a:pt x="23223" y="23115"/>
                    </a:cubicBezTo>
                    <a:cubicBezTo>
                      <a:pt x="25720" y="20618"/>
                      <a:pt x="27122" y="17232"/>
                      <a:pt x="27122" y="13702"/>
                    </a:cubicBezTo>
                    <a:cubicBezTo>
                      <a:pt x="27122" y="10172"/>
                      <a:pt x="25720" y="6785"/>
                      <a:pt x="23223" y="4289"/>
                    </a:cubicBezTo>
                    <a:cubicBezTo>
                      <a:pt x="20727" y="1793"/>
                      <a:pt x="17341" y="390"/>
                      <a:pt x="13811" y="390"/>
                    </a:cubicBezTo>
                    <a:cubicBezTo>
                      <a:pt x="10280" y="390"/>
                      <a:pt x="6894" y="1793"/>
                      <a:pt x="4398" y="4289"/>
                    </a:cubicBezTo>
                    <a:cubicBezTo>
                      <a:pt x="1902" y="6785"/>
                      <a:pt x="499" y="10172"/>
                      <a:pt x="499" y="13702"/>
                    </a:cubicBezTo>
                    <a:cubicBezTo>
                      <a:pt x="499" y="17232"/>
                      <a:pt x="1902" y="20618"/>
                      <a:pt x="4398" y="23115"/>
                    </a:cubicBezTo>
                    <a:cubicBezTo>
                      <a:pt x="6894" y="25611"/>
                      <a:pt x="10280" y="27013"/>
                      <a:pt x="13811" y="270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65" name="任意多边形: 形状 69664">
                <a:extLst>
                  <a:ext uri="{FF2B5EF4-FFF2-40B4-BE49-F238E27FC236}">
                    <a16:creationId xmlns:a16="http://schemas.microsoft.com/office/drawing/2014/main" id="{B5C6902C-8721-158F-CD8C-81A929221C01}"/>
                  </a:ext>
                </a:extLst>
              </p:cNvPr>
              <p:cNvSpPr/>
              <p:nvPr/>
            </p:nvSpPr>
            <p:spPr>
              <a:xfrm>
                <a:off x="6876971" y="4948915"/>
                <a:ext cx="26623" cy="26623"/>
              </a:xfrm>
              <a:custGeom>
                <a:avLst/>
                <a:gdLst>
                  <a:gd name="connsiteX0" fmla="*/ 13810 w 26623"/>
                  <a:gd name="connsiteY0" fmla="*/ 27040 h 26623"/>
                  <a:gd name="connsiteX1" fmla="*/ 23223 w 26623"/>
                  <a:gd name="connsiteY1" fmla="*/ 23141 h 26623"/>
                  <a:gd name="connsiteX2" fmla="*/ 27122 w 26623"/>
                  <a:gd name="connsiteY2" fmla="*/ 13728 h 26623"/>
                  <a:gd name="connsiteX3" fmla="*/ 23223 w 26623"/>
                  <a:gd name="connsiteY3" fmla="*/ 4316 h 26623"/>
                  <a:gd name="connsiteX4" fmla="*/ 13810 w 26623"/>
                  <a:gd name="connsiteY4" fmla="*/ 417 h 26623"/>
                  <a:gd name="connsiteX5" fmla="*/ 4398 w 26623"/>
                  <a:gd name="connsiteY5" fmla="*/ 4316 h 26623"/>
                  <a:gd name="connsiteX6" fmla="*/ 499 w 26623"/>
                  <a:gd name="connsiteY6" fmla="*/ 13728 h 26623"/>
                  <a:gd name="connsiteX7" fmla="*/ 4398 w 26623"/>
                  <a:gd name="connsiteY7" fmla="*/ 23141 h 26623"/>
                  <a:gd name="connsiteX8" fmla="*/ 13810 w 26623"/>
                  <a:gd name="connsiteY8" fmla="*/ 270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7040"/>
                    </a:moveTo>
                    <a:cubicBezTo>
                      <a:pt x="17341" y="27040"/>
                      <a:pt x="20727" y="25637"/>
                      <a:pt x="23223" y="23141"/>
                    </a:cubicBezTo>
                    <a:cubicBezTo>
                      <a:pt x="25719" y="20645"/>
                      <a:pt x="27122" y="17259"/>
                      <a:pt x="27122" y="13728"/>
                    </a:cubicBezTo>
                    <a:cubicBezTo>
                      <a:pt x="27122" y="10198"/>
                      <a:pt x="25719" y="6812"/>
                      <a:pt x="23223" y="4316"/>
                    </a:cubicBezTo>
                    <a:cubicBezTo>
                      <a:pt x="20727" y="1819"/>
                      <a:pt x="17341" y="417"/>
                      <a:pt x="13810" y="417"/>
                    </a:cubicBezTo>
                    <a:cubicBezTo>
                      <a:pt x="10280" y="417"/>
                      <a:pt x="6894" y="1819"/>
                      <a:pt x="4398" y="4316"/>
                    </a:cubicBezTo>
                    <a:cubicBezTo>
                      <a:pt x="1901" y="6812"/>
                      <a:pt x="499" y="10198"/>
                      <a:pt x="499" y="13728"/>
                    </a:cubicBezTo>
                    <a:cubicBezTo>
                      <a:pt x="499" y="17259"/>
                      <a:pt x="1901" y="20645"/>
                      <a:pt x="4398" y="23141"/>
                    </a:cubicBezTo>
                    <a:cubicBezTo>
                      <a:pt x="6894" y="25637"/>
                      <a:pt x="10280" y="27040"/>
                      <a:pt x="13810" y="270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66" name="任意多边形: 形状 69665">
                <a:extLst>
                  <a:ext uri="{FF2B5EF4-FFF2-40B4-BE49-F238E27FC236}">
                    <a16:creationId xmlns:a16="http://schemas.microsoft.com/office/drawing/2014/main" id="{ABB9E964-2160-BD7A-AE26-F48B28CDCE03}"/>
                  </a:ext>
                </a:extLst>
              </p:cNvPr>
              <p:cNvSpPr/>
              <p:nvPr/>
            </p:nvSpPr>
            <p:spPr>
              <a:xfrm>
                <a:off x="5240728" y="3004750"/>
                <a:ext cx="26623" cy="26623"/>
              </a:xfrm>
              <a:custGeom>
                <a:avLst/>
                <a:gdLst>
                  <a:gd name="connsiteX0" fmla="*/ 13673 w 26623"/>
                  <a:gd name="connsiteY0" fmla="*/ 26877 h 26623"/>
                  <a:gd name="connsiteX1" fmla="*/ 23086 w 26623"/>
                  <a:gd name="connsiteY1" fmla="*/ 22978 h 26623"/>
                  <a:gd name="connsiteX2" fmla="*/ 26984 w 26623"/>
                  <a:gd name="connsiteY2" fmla="*/ 13565 h 26623"/>
                  <a:gd name="connsiteX3" fmla="*/ 23086 w 26623"/>
                  <a:gd name="connsiteY3" fmla="*/ 4152 h 26623"/>
                  <a:gd name="connsiteX4" fmla="*/ 13673 w 26623"/>
                  <a:gd name="connsiteY4" fmla="*/ 253 h 26623"/>
                  <a:gd name="connsiteX5" fmla="*/ 4260 w 26623"/>
                  <a:gd name="connsiteY5" fmla="*/ 4152 h 26623"/>
                  <a:gd name="connsiteX6" fmla="*/ 361 w 26623"/>
                  <a:gd name="connsiteY6" fmla="*/ 13565 h 26623"/>
                  <a:gd name="connsiteX7" fmla="*/ 4260 w 26623"/>
                  <a:gd name="connsiteY7" fmla="*/ 22978 h 26623"/>
                  <a:gd name="connsiteX8" fmla="*/ 13673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3" y="26877"/>
                    </a:moveTo>
                    <a:cubicBezTo>
                      <a:pt x="17203" y="26877"/>
                      <a:pt x="20589" y="25474"/>
                      <a:pt x="23086" y="22978"/>
                    </a:cubicBezTo>
                    <a:cubicBezTo>
                      <a:pt x="25582" y="20482"/>
                      <a:pt x="26984" y="17095"/>
                      <a:pt x="26984" y="13565"/>
                    </a:cubicBezTo>
                    <a:cubicBezTo>
                      <a:pt x="26984" y="10035"/>
                      <a:pt x="25582" y="6649"/>
                      <a:pt x="23086" y="4152"/>
                    </a:cubicBezTo>
                    <a:cubicBezTo>
                      <a:pt x="20589" y="1656"/>
                      <a:pt x="17203" y="253"/>
                      <a:pt x="13673" y="253"/>
                    </a:cubicBezTo>
                    <a:cubicBezTo>
                      <a:pt x="10143" y="253"/>
                      <a:pt x="6756" y="1656"/>
                      <a:pt x="4260" y="4152"/>
                    </a:cubicBezTo>
                    <a:cubicBezTo>
                      <a:pt x="1764" y="6649"/>
                      <a:pt x="361" y="10035"/>
                      <a:pt x="361" y="13565"/>
                    </a:cubicBezTo>
                    <a:cubicBezTo>
                      <a:pt x="361" y="17095"/>
                      <a:pt x="1764" y="20482"/>
                      <a:pt x="4260" y="22978"/>
                    </a:cubicBezTo>
                    <a:cubicBezTo>
                      <a:pt x="6756" y="25474"/>
                      <a:pt x="10143" y="26877"/>
                      <a:pt x="13673" y="268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67" name="任意多边形: 形状 69666">
                <a:extLst>
                  <a:ext uri="{FF2B5EF4-FFF2-40B4-BE49-F238E27FC236}">
                    <a16:creationId xmlns:a16="http://schemas.microsoft.com/office/drawing/2014/main" id="{B393287E-C33F-5E59-0B94-2C69A8F20634}"/>
                  </a:ext>
                </a:extLst>
              </p:cNvPr>
              <p:cNvSpPr/>
              <p:nvPr/>
            </p:nvSpPr>
            <p:spPr>
              <a:xfrm>
                <a:off x="4389178" y="3157179"/>
                <a:ext cx="26623" cy="26623"/>
              </a:xfrm>
              <a:custGeom>
                <a:avLst/>
                <a:gdLst>
                  <a:gd name="connsiteX0" fmla="*/ 13601 w 26623"/>
                  <a:gd name="connsiteY0" fmla="*/ 26889 h 26623"/>
                  <a:gd name="connsiteX1" fmla="*/ 23014 w 26623"/>
                  <a:gd name="connsiteY1" fmla="*/ 22991 h 26623"/>
                  <a:gd name="connsiteX2" fmla="*/ 26913 w 26623"/>
                  <a:gd name="connsiteY2" fmla="*/ 13578 h 26623"/>
                  <a:gd name="connsiteX3" fmla="*/ 23014 w 26623"/>
                  <a:gd name="connsiteY3" fmla="*/ 4165 h 26623"/>
                  <a:gd name="connsiteX4" fmla="*/ 13601 w 26623"/>
                  <a:gd name="connsiteY4" fmla="*/ 266 h 26623"/>
                  <a:gd name="connsiteX5" fmla="*/ 4189 w 26623"/>
                  <a:gd name="connsiteY5" fmla="*/ 4165 h 26623"/>
                  <a:gd name="connsiteX6" fmla="*/ 290 w 26623"/>
                  <a:gd name="connsiteY6" fmla="*/ 13578 h 26623"/>
                  <a:gd name="connsiteX7" fmla="*/ 4189 w 26623"/>
                  <a:gd name="connsiteY7" fmla="*/ 22991 h 26623"/>
                  <a:gd name="connsiteX8" fmla="*/ 13601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1" y="26889"/>
                    </a:moveTo>
                    <a:cubicBezTo>
                      <a:pt x="17132" y="26889"/>
                      <a:pt x="20518" y="25487"/>
                      <a:pt x="23014" y="22991"/>
                    </a:cubicBezTo>
                    <a:cubicBezTo>
                      <a:pt x="25510" y="20494"/>
                      <a:pt x="26913" y="17108"/>
                      <a:pt x="26913" y="13578"/>
                    </a:cubicBezTo>
                    <a:cubicBezTo>
                      <a:pt x="26913" y="10048"/>
                      <a:pt x="25510" y="6661"/>
                      <a:pt x="23014" y="4165"/>
                    </a:cubicBezTo>
                    <a:cubicBezTo>
                      <a:pt x="20518" y="1669"/>
                      <a:pt x="17132" y="266"/>
                      <a:pt x="13601" y="266"/>
                    </a:cubicBezTo>
                    <a:cubicBezTo>
                      <a:pt x="10071" y="266"/>
                      <a:pt x="6685" y="1669"/>
                      <a:pt x="4189" y="4165"/>
                    </a:cubicBezTo>
                    <a:cubicBezTo>
                      <a:pt x="1692" y="6661"/>
                      <a:pt x="290" y="10048"/>
                      <a:pt x="290" y="13578"/>
                    </a:cubicBezTo>
                    <a:cubicBezTo>
                      <a:pt x="290" y="17108"/>
                      <a:pt x="1692" y="20494"/>
                      <a:pt x="4189" y="22991"/>
                    </a:cubicBezTo>
                    <a:cubicBezTo>
                      <a:pt x="6685" y="25487"/>
                      <a:pt x="10071" y="26889"/>
                      <a:pt x="13601" y="268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68" name="任意多边形: 形状 69667">
                <a:extLst>
                  <a:ext uri="{FF2B5EF4-FFF2-40B4-BE49-F238E27FC236}">
                    <a16:creationId xmlns:a16="http://schemas.microsoft.com/office/drawing/2014/main" id="{124008CB-4464-E3D4-EF0D-81C741F6A65E}"/>
                  </a:ext>
                </a:extLst>
              </p:cNvPr>
              <p:cNvSpPr/>
              <p:nvPr/>
            </p:nvSpPr>
            <p:spPr>
              <a:xfrm>
                <a:off x="5029796" y="3723732"/>
                <a:ext cx="26623" cy="26623"/>
              </a:xfrm>
              <a:custGeom>
                <a:avLst/>
                <a:gdLst>
                  <a:gd name="connsiteX0" fmla="*/ 13655 w 26623"/>
                  <a:gd name="connsiteY0" fmla="*/ 26937 h 26623"/>
                  <a:gd name="connsiteX1" fmla="*/ 23068 w 26623"/>
                  <a:gd name="connsiteY1" fmla="*/ 23038 h 26623"/>
                  <a:gd name="connsiteX2" fmla="*/ 26967 w 26623"/>
                  <a:gd name="connsiteY2" fmla="*/ 13625 h 26623"/>
                  <a:gd name="connsiteX3" fmla="*/ 23068 w 26623"/>
                  <a:gd name="connsiteY3" fmla="*/ 4213 h 26623"/>
                  <a:gd name="connsiteX4" fmla="*/ 13655 w 26623"/>
                  <a:gd name="connsiteY4" fmla="*/ 314 h 26623"/>
                  <a:gd name="connsiteX5" fmla="*/ 4242 w 26623"/>
                  <a:gd name="connsiteY5" fmla="*/ 4213 h 26623"/>
                  <a:gd name="connsiteX6" fmla="*/ 344 w 26623"/>
                  <a:gd name="connsiteY6" fmla="*/ 13625 h 26623"/>
                  <a:gd name="connsiteX7" fmla="*/ 4242 w 26623"/>
                  <a:gd name="connsiteY7" fmla="*/ 23038 h 26623"/>
                  <a:gd name="connsiteX8" fmla="*/ 13655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5" y="26937"/>
                    </a:moveTo>
                    <a:cubicBezTo>
                      <a:pt x="17185" y="26937"/>
                      <a:pt x="20572" y="25534"/>
                      <a:pt x="23068" y="23038"/>
                    </a:cubicBezTo>
                    <a:cubicBezTo>
                      <a:pt x="25564" y="20542"/>
                      <a:pt x="26967" y="17156"/>
                      <a:pt x="26967" y="13625"/>
                    </a:cubicBezTo>
                    <a:cubicBezTo>
                      <a:pt x="26967" y="10095"/>
                      <a:pt x="25564" y="6709"/>
                      <a:pt x="23068" y="4213"/>
                    </a:cubicBezTo>
                    <a:cubicBezTo>
                      <a:pt x="20572" y="1716"/>
                      <a:pt x="17185" y="314"/>
                      <a:pt x="13655" y="314"/>
                    </a:cubicBezTo>
                    <a:cubicBezTo>
                      <a:pt x="10125" y="314"/>
                      <a:pt x="6739" y="1716"/>
                      <a:pt x="4242" y="4213"/>
                    </a:cubicBezTo>
                    <a:cubicBezTo>
                      <a:pt x="1746" y="6709"/>
                      <a:pt x="344" y="10095"/>
                      <a:pt x="344" y="13625"/>
                    </a:cubicBezTo>
                    <a:cubicBezTo>
                      <a:pt x="344" y="17156"/>
                      <a:pt x="1746" y="20542"/>
                      <a:pt x="4242" y="23038"/>
                    </a:cubicBezTo>
                    <a:cubicBezTo>
                      <a:pt x="6739" y="25534"/>
                      <a:pt x="10125" y="26937"/>
                      <a:pt x="13655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69" name="任意多边形: 形状 69668">
                <a:extLst>
                  <a:ext uri="{FF2B5EF4-FFF2-40B4-BE49-F238E27FC236}">
                    <a16:creationId xmlns:a16="http://schemas.microsoft.com/office/drawing/2014/main" id="{3DB52579-D95C-EDCC-B85E-7A6B36B69CD7}"/>
                  </a:ext>
                </a:extLst>
              </p:cNvPr>
              <p:cNvSpPr/>
              <p:nvPr/>
            </p:nvSpPr>
            <p:spPr>
              <a:xfrm>
                <a:off x="6284751" y="3195264"/>
                <a:ext cx="26623" cy="26623"/>
              </a:xfrm>
              <a:custGeom>
                <a:avLst/>
                <a:gdLst>
                  <a:gd name="connsiteX0" fmla="*/ 13761 w 26623"/>
                  <a:gd name="connsiteY0" fmla="*/ 26893 h 26623"/>
                  <a:gd name="connsiteX1" fmla="*/ 23173 w 26623"/>
                  <a:gd name="connsiteY1" fmla="*/ 22994 h 26623"/>
                  <a:gd name="connsiteX2" fmla="*/ 27072 w 26623"/>
                  <a:gd name="connsiteY2" fmla="*/ 13581 h 26623"/>
                  <a:gd name="connsiteX3" fmla="*/ 23173 w 26623"/>
                  <a:gd name="connsiteY3" fmla="*/ 4168 h 26623"/>
                  <a:gd name="connsiteX4" fmla="*/ 13761 w 26623"/>
                  <a:gd name="connsiteY4" fmla="*/ 269 h 26623"/>
                  <a:gd name="connsiteX5" fmla="*/ 4348 w 26623"/>
                  <a:gd name="connsiteY5" fmla="*/ 4168 h 26623"/>
                  <a:gd name="connsiteX6" fmla="*/ 449 w 26623"/>
                  <a:gd name="connsiteY6" fmla="*/ 13581 h 26623"/>
                  <a:gd name="connsiteX7" fmla="*/ 4348 w 26623"/>
                  <a:gd name="connsiteY7" fmla="*/ 22994 h 26623"/>
                  <a:gd name="connsiteX8" fmla="*/ 13761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1" y="26893"/>
                    </a:moveTo>
                    <a:cubicBezTo>
                      <a:pt x="17291" y="26893"/>
                      <a:pt x="20677" y="25490"/>
                      <a:pt x="23173" y="22994"/>
                    </a:cubicBezTo>
                    <a:cubicBezTo>
                      <a:pt x="25670" y="20498"/>
                      <a:pt x="27072" y="17111"/>
                      <a:pt x="27072" y="13581"/>
                    </a:cubicBezTo>
                    <a:cubicBezTo>
                      <a:pt x="27072" y="10051"/>
                      <a:pt x="25670" y="6665"/>
                      <a:pt x="23173" y="4168"/>
                    </a:cubicBezTo>
                    <a:cubicBezTo>
                      <a:pt x="20677" y="1672"/>
                      <a:pt x="17291" y="269"/>
                      <a:pt x="13761" y="269"/>
                    </a:cubicBezTo>
                    <a:cubicBezTo>
                      <a:pt x="10230" y="269"/>
                      <a:pt x="6844" y="1672"/>
                      <a:pt x="4348" y="4168"/>
                    </a:cubicBezTo>
                    <a:cubicBezTo>
                      <a:pt x="1852" y="6665"/>
                      <a:pt x="449" y="10051"/>
                      <a:pt x="449" y="13581"/>
                    </a:cubicBezTo>
                    <a:cubicBezTo>
                      <a:pt x="449" y="17111"/>
                      <a:pt x="1852" y="20498"/>
                      <a:pt x="4348" y="22994"/>
                    </a:cubicBezTo>
                    <a:cubicBezTo>
                      <a:pt x="6844" y="25490"/>
                      <a:pt x="10230" y="26893"/>
                      <a:pt x="13761" y="268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70" name="任意多边形: 形状 69669">
                <a:extLst>
                  <a:ext uri="{FF2B5EF4-FFF2-40B4-BE49-F238E27FC236}">
                    <a16:creationId xmlns:a16="http://schemas.microsoft.com/office/drawing/2014/main" id="{8FCCAD60-C4FB-513A-6DA7-1B8E90C0E77E}"/>
                  </a:ext>
                </a:extLst>
              </p:cNvPr>
              <p:cNvSpPr/>
              <p:nvPr/>
            </p:nvSpPr>
            <p:spPr>
              <a:xfrm>
                <a:off x="4411159" y="4095931"/>
                <a:ext cx="26623" cy="26623"/>
              </a:xfrm>
              <a:custGeom>
                <a:avLst/>
                <a:gdLst>
                  <a:gd name="connsiteX0" fmla="*/ 13603 w 26623"/>
                  <a:gd name="connsiteY0" fmla="*/ 26968 h 26623"/>
                  <a:gd name="connsiteX1" fmla="*/ 23016 w 26623"/>
                  <a:gd name="connsiteY1" fmla="*/ 23069 h 26623"/>
                  <a:gd name="connsiteX2" fmla="*/ 26915 w 26623"/>
                  <a:gd name="connsiteY2" fmla="*/ 13657 h 26623"/>
                  <a:gd name="connsiteX3" fmla="*/ 23016 w 26623"/>
                  <a:gd name="connsiteY3" fmla="*/ 4244 h 26623"/>
                  <a:gd name="connsiteX4" fmla="*/ 13603 w 26623"/>
                  <a:gd name="connsiteY4" fmla="*/ 345 h 26623"/>
                  <a:gd name="connsiteX5" fmla="*/ 4190 w 26623"/>
                  <a:gd name="connsiteY5" fmla="*/ 4244 h 26623"/>
                  <a:gd name="connsiteX6" fmla="*/ 292 w 26623"/>
                  <a:gd name="connsiteY6" fmla="*/ 13657 h 26623"/>
                  <a:gd name="connsiteX7" fmla="*/ 4190 w 26623"/>
                  <a:gd name="connsiteY7" fmla="*/ 23069 h 26623"/>
                  <a:gd name="connsiteX8" fmla="*/ 13603 w 26623"/>
                  <a:gd name="connsiteY8" fmla="*/ 269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3" y="26968"/>
                    </a:moveTo>
                    <a:cubicBezTo>
                      <a:pt x="17133" y="26968"/>
                      <a:pt x="20520" y="25566"/>
                      <a:pt x="23016" y="23069"/>
                    </a:cubicBezTo>
                    <a:cubicBezTo>
                      <a:pt x="25512" y="20573"/>
                      <a:pt x="26915" y="17187"/>
                      <a:pt x="26915" y="13657"/>
                    </a:cubicBezTo>
                    <a:cubicBezTo>
                      <a:pt x="26915" y="10126"/>
                      <a:pt x="25512" y="6740"/>
                      <a:pt x="23016" y="4244"/>
                    </a:cubicBezTo>
                    <a:cubicBezTo>
                      <a:pt x="20520" y="1748"/>
                      <a:pt x="17133" y="345"/>
                      <a:pt x="13603" y="345"/>
                    </a:cubicBezTo>
                    <a:cubicBezTo>
                      <a:pt x="10073" y="345"/>
                      <a:pt x="6687" y="1748"/>
                      <a:pt x="4190" y="4244"/>
                    </a:cubicBezTo>
                    <a:cubicBezTo>
                      <a:pt x="1694" y="6740"/>
                      <a:pt x="292" y="10126"/>
                      <a:pt x="292" y="13657"/>
                    </a:cubicBezTo>
                    <a:cubicBezTo>
                      <a:pt x="292" y="17187"/>
                      <a:pt x="1694" y="20573"/>
                      <a:pt x="4190" y="23069"/>
                    </a:cubicBezTo>
                    <a:cubicBezTo>
                      <a:pt x="6687" y="25566"/>
                      <a:pt x="10073" y="26968"/>
                      <a:pt x="13603" y="269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71" name="任意多边形: 形状 69670">
                <a:extLst>
                  <a:ext uri="{FF2B5EF4-FFF2-40B4-BE49-F238E27FC236}">
                    <a16:creationId xmlns:a16="http://schemas.microsoft.com/office/drawing/2014/main" id="{196A6ED9-E75C-F4D8-59F6-3C8029800E4B}"/>
                  </a:ext>
                </a:extLst>
              </p:cNvPr>
              <p:cNvSpPr/>
              <p:nvPr/>
            </p:nvSpPr>
            <p:spPr>
              <a:xfrm>
                <a:off x="6687513" y="2179486"/>
                <a:ext cx="26623" cy="26623"/>
              </a:xfrm>
              <a:custGeom>
                <a:avLst/>
                <a:gdLst>
                  <a:gd name="connsiteX0" fmla="*/ 13794 w 26623"/>
                  <a:gd name="connsiteY0" fmla="*/ 26807 h 26623"/>
                  <a:gd name="connsiteX1" fmla="*/ 23207 w 26623"/>
                  <a:gd name="connsiteY1" fmla="*/ 22908 h 26623"/>
                  <a:gd name="connsiteX2" fmla="*/ 27106 w 26623"/>
                  <a:gd name="connsiteY2" fmla="*/ 13496 h 26623"/>
                  <a:gd name="connsiteX3" fmla="*/ 23207 w 26623"/>
                  <a:gd name="connsiteY3" fmla="*/ 4083 h 26623"/>
                  <a:gd name="connsiteX4" fmla="*/ 13794 w 26623"/>
                  <a:gd name="connsiteY4" fmla="*/ 184 h 26623"/>
                  <a:gd name="connsiteX5" fmla="*/ 4382 w 26623"/>
                  <a:gd name="connsiteY5" fmla="*/ 4083 h 26623"/>
                  <a:gd name="connsiteX6" fmla="*/ 483 w 26623"/>
                  <a:gd name="connsiteY6" fmla="*/ 13496 h 26623"/>
                  <a:gd name="connsiteX7" fmla="*/ 4382 w 26623"/>
                  <a:gd name="connsiteY7" fmla="*/ 22908 h 26623"/>
                  <a:gd name="connsiteX8" fmla="*/ 13794 w 26623"/>
                  <a:gd name="connsiteY8" fmla="*/ 268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807"/>
                    </a:moveTo>
                    <a:cubicBezTo>
                      <a:pt x="17325" y="26807"/>
                      <a:pt x="20711" y="25405"/>
                      <a:pt x="23207" y="22908"/>
                    </a:cubicBezTo>
                    <a:cubicBezTo>
                      <a:pt x="25703" y="20412"/>
                      <a:pt x="27106" y="17026"/>
                      <a:pt x="27106" y="13496"/>
                    </a:cubicBezTo>
                    <a:cubicBezTo>
                      <a:pt x="27106" y="9965"/>
                      <a:pt x="25703" y="6579"/>
                      <a:pt x="23207" y="4083"/>
                    </a:cubicBezTo>
                    <a:cubicBezTo>
                      <a:pt x="20711" y="1587"/>
                      <a:pt x="17325" y="184"/>
                      <a:pt x="13794" y="184"/>
                    </a:cubicBezTo>
                    <a:cubicBezTo>
                      <a:pt x="10264" y="184"/>
                      <a:pt x="6878" y="1587"/>
                      <a:pt x="4382" y="4083"/>
                    </a:cubicBezTo>
                    <a:cubicBezTo>
                      <a:pt x="1885" y="6579"/>
                      <a:pt x="483" y="9965"/>
                      <a:pt x="483" y="13496"/>
                    </a:cubicBezTo>
                    <a:cubicBezTo>
                      <a:pt x="483" y="17026"/>
                      <a:pt x="1885" y="20412"/>
                      <a:pt x="4382" y="22908"/>
                    </a:cubicBezTo>
                    <a:cubicBezTo>
                      <a:pt x="6878" y="25405"/>
                      <a:pt x="10264" y="26807"/>
                      <a:pt x="13794" y="268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72" name="任意多边形: 形状 69671">
                <a:extLst>
                  <a:ext uri="{FF2B5EF4-FFF2-40B4-BE49-F238E27FC236}">
                    <a16:creationId xmlns:a16="http://schemas.microsoft.com/office/drawing/2014/main" id="{54296186-2294-C761-925C-DC5B7B961FA7}"/>
                  </a:ext>
                </a:extLst>
              </p:cNvPr>
              <p:cNvSpPr/>
              <p:nvPr/>
            </p:nvSpPr>
            <p:spPr>
              <a:xfrm>
                <a:off x="6190042" y="3604009"/>
                <a:ext cx="26623" cy="26623"/>
              </a:xfrm>
              <a:custGeom>
                <a:avLst/>
                <a:gdLst>
                  <a:gd name="connsiteX0" fmla="*/ 13753 w 26623"/>
                  <a:gd name="connsiteY0" fmla="*/ 26927 h 26623"/>
                  <a:gd name="connsiteX1" fmla="*/ 23165 w 26623"/>
                  <a:gd name="connsiteY1" fmla="*/ 23028 h 26623"/>
                  <a:gd name="connsiteX2" fmla="*/ 27064 w 26623"/>
                  <a:gd name="connsiteY2" fmla="*/ 13615 h 26623"/>
                  <a:gd name="connsiteX3" fmla="*/ 23165 w 26623"/>
                  <a:gd name="connsiteY3" fmla="*/ 4203 h 26623"/>
                  <a:gd name="connsiteX4" fmla="*/ 13753 w 26623"/>
                  <a:gd name="connsiteY4" fmla="*/ 304 h 26623"/>
                  <a:gd name="connsiteX5" fmla="*/ 4340 w 26623"/>
                  <a:gd name="connsiteY5" fmla="*/ 4203 h 26623"/>
                  <a:gd name="connsiteX6" fmla="*/ 441 w 26623"/>
                  <a:gd name="connsiteY6" fmla="*/ 13615 h 26623"/>
                  <a:gd name="connsiteX7" fmla="*/ 4340 w 26623"/>
                  <a:gd name="connsiteY7" fmla="*/ 23028 h 26623"/>
                  <a:gd name="connsiteX8" fmla="*/ 13753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3" y="26927"/>
                    </a:moveTo>
                    <a:cubicBezTo>
                      <a:pt x="17283" y="26927"/>
                      <a:pt x="20669" y="25524"/>
                      <a:pt x="23165" y="23028"/>
                    </a:cubicBezTo>
                    <a:cubicBezTo>
                      <a:pt x="25662" y="20532"/>
                      <a:pt x="27064" y="17146"/>
                      <a:pt x="27064" y="13615"/>
                    </a:cubicBezTo>
                    <a:cubicBezTo>
                      <a:pt x="27064" y="10085"/>
                      <a:pt x="25662" y="6699"/>
                      <a:pt x="23165" y="4203"/>
                    </a:cubicBezTo>
                    <a:cubicBezTo>
                      <a:pt x="20669" y="1706"/>
                      <a:pt x="17283" y="304"/>
                      <a:pt x="13753" y="304"/>
                    </a:cubicBezTo>
                    <a:cubicBezTo>
                      <a:pt x="10222" y="304"/>
                      <a:pt x="6836" y="1706"/>
                      <a:pt x="4340" y="4203"/>
                    </a:cubicBezTo>
                    <a:cubicBezTo>
                      <a:pt x="1844" y="6699"/>
                      <a:pt x="441" y="10085"/>
                      <a:pt x="441" y="13615"/>
                    </a:cubicBezTo>
                    <a:cubicBezTo>
                      <a:pt x="441" y="17146"/>
                      <a:pt x="1844" y="20532"/>
                      <a:pt x="4340" y="23028"/>
                    </a:cubicBezTo>
                    <a:cubicBezTo>
                      <a:pt x="6836" y="25524"/>
                      <a:pt x="10222" y="26927"/>
                      <a:pt x="13753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73" name="任意多边形: 形状 69672">
                <a:extLst>
                  <a:ext uri="{FF2B5EF4-FFF2-40B4-BE49-F238E27FC236}">
                    <a16:creationId xmlns:a16="http://schemas.microsoft.com/office/drawing/2014/main" id="{9936FF66-733D-CB44-F3B0-2DB1E7219C7B}"/>
                  </a:ext>
                </a:extLst>
              </p:cNvPr>
              <p:cNvSpPr/>
              <p:nvPr/>
            </p:nvSpPr>
            <p:spPr>
              <a:xfrm>
                <a:off x="6707283" y="3428158"/>
                <a:ext cx="26623" cy="26623"/>
              </a:xfrm>
              <a:custGeom>
                <a:avLst/>
                <a:gdLst>
                  <a:gd name="connsiteX0" fmla="*/ 13796 w 26623"/>
                  <a:gd name="connsiteY0" fmla="*/ 26912 h 26623"/>
                  <a:gd name="connsiteX1" fmla="*/ 23209 w 26623"/>
                  <a:gd name="connsiteY1" fmla="*/ 23013 h 26623"/>
                  <a:gd name="connsiteX2" fmla="*/ 27108 w 26623"/>
                  <a:gd name="connsiteY2" fmla="*/ 13601 h 26623"/>
                  <a:gd name="connsiteX3" fmla="*/ 23209 w 26623"/>
                  <a:gd name="connsiteY3" fmla="*/ 4188 h 26623"/>
                  <a:gd name="connsiteX4" fmla="*/ 13796 w 26623"/>
                  <a:gd name="connsiteY4" fmla="*/ 289 h 26623"/>
                  <a:gd name="connsiteX5" fmla="*/ 4383 w 26623"/>
                  <a:gd name="connsiteY5" fmla="*/ 4188 h 26623"/>
                  <a:gd name="connsiteX6" fmla="*/ 484 w 26623"/>
                  <a:gd name="connsiteY6" fmla="*/ 13601 h 26623"/>
                  <a:gd name="connsiteX7" fmla="*/ 4383 w 26623"/>
                  <a:gd name="connsiteY7" fmla="*/ 23013 h 26623"/>
                  <a:gd name="connsiteX8" fmla="*/ 13796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912"/>
                    </a:moveTo>
                    <a:cubicBezTo>
                      <a:pt x="17326" y="26912"/>
                      <a:pt x="20712" y="25510"/>
                      <a:pt x="23209" y="23013"/>
                    </a:cubicBezTo>
                    <a:cubicBezTo>
                      <a:pt x="25705" y="20517"/>
                      <a:pt x="27108" y="17131"/>
                      <a:pt x="27108" y="13601"/>
                    </a:cubicBezTo>
                    <a:cubicBezTo>
                      <a:pt x="27108" y="10070"/>
                      <a:pt x="25705" y="6684"/>
                      <a:pt x="23209" y="4188"/>
                    </a:cubicBezTo>
                    <a:cubicBezTo>
                      <a:pt x="20712" y="1692"/>
                      <a:pt x="17326" y="289"/>
                      <a:pt x="13796" y="289"/>
                    </a:cubicBezTo>
                    <a:cubicBezTo>
                      <a:pt x="10266" y="289"/>
                      <a:pt x="6880" y="1692"/>
                      <a:pt x="4383" y="4188"/>
                    </a:cubicBezTo>
                    <a:cubicBezTo>
                      <a:pt x="1887" y="6684"/>
                      <a:pt x="484" y="10070"/>
                      <a:pt x="484" y="13601"/>
                    </a:cubicBezTo>
                    <a:cubicBezTo>
                      <a:pt x="484" y="17131"/>
                      <a:pt x="1887" y="20517"/>
                      <a:pt x="4383" y="23013"/>
                    </a:cubicBezTo>
                    <a:cubicBezTo>
                      <a:pt x="6880" y="25510"/>
                      <a:pt x="10266" y="26912"/>
                      <a:pt x="13796" y="269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74" name="任意多边形: 形状 69673">
                <a:extLst>
                  <a:ext uri="{FF2B5EF4-FFF2-40B4-BE49-F238E27FC236}">
                    <a16:creationId xmlns:a16="http://schemas.microsoft.com/office/drawing/2014/main" id="{F160E927-5356-044C-C2B2-637108F597CF}"/>
                  </a:ext>
                </a:extLst>
              </p:cNvPr>
              <p:cNvSpPr/>
              <p:nvPr/>
            </p:nvSpPr>
            <p:spPr>
              <a:xfrm>
                <a:off x="6092236" y="3656413"/>
                <a:ext cx="26623" cy="26623"/>
              </a:xfrm>
              <a:custGeom>
                <a:avLst/>
                <a:gdLst>
                  <a:gd name="connsiteX0" fmla="*/ 13744 w 26623"/>
                  <a:gd name="connsiteY0" fmla="*/ 26931 h 26623"/>
                  <a:gd name="connsiteX1" fmla="*/ 23157 w 26623"/>
                  <a:gd name="connsiteY1" fmla="*/ 23033 h 26623"/>
                  <a:gd name="connsiteX2" fmla="*/ 27056 w 26623"/>
                  <a:gd name="connsiteY2" fmla="*/ 13620 h 26623"/>
                  <a:gd name="connsiteX3" fmla="*/ 23157 w 26623"/>
                  <a:gd name="connsiteY3" fmla="*/ 4207 h 26623"/>
                  <a:gd name="connsiteX4" fmla="*/ 13744 w 26623"/>
                  <a:gd name="connsiteY4" fmla="*/ 308 h 26623"/>
                  <a:gd name="connsiteX5" fmla="*/ 4332 w 26623"/>
                  <a:gd name="connsiteY5" fmla="*/ 4207 h 26623"/>
                  <a:gd name="connsiteX6" fmla="*/ 433 w 26623"/>
                  <a:gd name="connsiteY6" fmla="*/ 13620 h 26623"/>
                  <a:gd name="connsiteX7" fmla="*/ 4332 w 26623"/>
                  <a:gd name="connsiteY7" fmla="*/ 23033 h 26623"/>
                  <a:gd name="connsiteX8" fmla="*/ 13744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4" y="26931"/>
                    </a:moveTo>
                    <a:cubicBezTo>
                      <a:pt x="17275" y="26931"/>
                      <a:pt x="20661" y="25529"/>
                      <a:pt x="23157" y="23033"/>
                    </a:cubicBezTo>
                    <a:cubicBezTo>
                      <a:pt x="25653" y="20536"/>
                      <a:pt x="27056" y="17150"/>
                      <a:pt x="27056" y="13620"/>
                    </a:cubicBezTo>
                    <a:cubicBezTo>
                      <a:pt x="27056" y="10090"/>
                      <a:pt x="25653" y="6703"/>
                      <a:pt x="23157" y="4207"/>
                    </a:cubicBezTo>
                    <a:cubicBezTo>
                      <a:pt x="20661" y="1711"/>
                      <a:pt x="17275" y="308"/>
                      <a:pt x="13744" y="308"/>
                    </a:cubicBezTo>
                    <a:cubicBezTo>
                      <a:pt x="10214" y="308"/>
                      <a:pt x="6828" y="1711"/>
                      <a:pt x="4332" y="4207"/>
                    </a:cubicBezTo>
                    <a:cubicBezTo>
                      <a:pt x="1835" y="6703"/>
                      <a:pt x="433" y="10090"/>
                      <a:pt x="433" y="13620"/>
                    </a:cubicBezTo>
                    <a:cubicBezTo>
                      <a:pt x="433" y="17150"/>
                      <a:pt x="1835" y="20536"/>
                      <a:pt x="4332" y="23033"/>
                    </a:cubicBezTo>
                    <a:cubicBezTo>
                      <a:pt x="6828" y="25529"/>
                      <a:pt x="10214" y="26931"/>
                      <a:pt x="13744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75" name="任意多边形: 形状 69674">
                <a:extLst>
                  <a:ext uri="{FF2B5EF4-FFF2-40B4-BE49-F238E27FC236}">
                    <a16:creationId xmlns:a16="http://schemas.microsoft.com/office/drawing/2014/main" id="{F61266FB-FC8A-53BA-D33D-907D28A3533A}"/>
                  </a:ext>
                </a:extLst>
              </p:cNvPr>
              <p:cNvSpPr/>
              <p:nvPr/>
            </p:nvSpPr>
            <p:spPr>
              <a:xfrm>
                <a:off x="6822515" y="4397950"/>
                <a:ext cx="26623" cy="26623"/>
              </a:xfrm>
              <a:custGeom>
                <a:avLst/>
                <a:gdLst>
                  <a:gd name="connsiteX0" fmla="*/ 13806 w 26623"/>
                  <a:gd name="connsiteY0" fmla="*/ 26994 h 26623"/>
                  <a:gd name="connsiteX1" fmla="*/ 23218 w 26623"/>
                  <a:gd name="connsiteY1" fmla="*/ 23095 h 26623"/>
                  <a:gd name="connsiteX2" fmla="*/ 27117 w 26623"/>
                  <a:gd name="connsiteY2" fmla="*/ 13682 h 26623"/>
                  <a:gd name="connsiteX3" fmla="*/ 23218 w 26623"/>
                  <a:gd name="connsiteY3" fmla="*/ 4269 h 26623"/>
                  <a:gd name="connsiteX4" fmla="*/ 13806 w 26623"/>
                  <a:gd name="connsiteY4" fmla="*/ 370 h 26623"/>
                  <a:gd name="connsiteX5" fmla="*/ 4393 w 26623"/>
                  <a:gd name="connsiteY5" fmla="*/ 4269 h 26623"/>
                  <a:gd name="connsiteX6" fmla="*/ 494 w 26623"/>
                  <a:gd name="connsiteY6" fmla="*/ 13682 h 26623"/>
                  <a:gd name="connsiteX7" fmla="*/ 4393 w 26623"/>
                  <a:gd name="connsiteY7" fmla="*/ 23095 h 26623"/>
                  <a:gd name="connsiteX8" fmla="*/ 13806 w 26623"/>
                  <a:gd name="connsiteY8" fmla="*/ 269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994"/>
                    </a:moveTo>
                    <a:cubicBezTo>
                      <a:pt x="17336" y="26994"/>
                      <a:pt x="20722" y="25591"/>
                      <a:pt x="23218" y="23095"/>
                    </a:cubicBezTo>
                    <a:cubicBezTo>
                      <a:pt x="25715" y="20599"/>
                      <a:pt x="27117" y="17212"/>
                      <a:pt x="27117" y="13682"/>
                    </a:cubicBezTo>
                    <a:cubicBezTo>
                      <a:pt x="27117" y="10152"/>
                      <a:pt x="25715" y="6766"/>
                      <a:pt x="23218" y="4269"/>
                    </a:cubicBezTo>
                    <a:cubicBezTo>
                      <a:pt x="20722" y="1773"/>
                      <a:pt x="17336" y="370"/>
                      <a:pt x="13806" y="370"/>
                    </a:cubicBezTo>
                    <a:cubicBezTo>
                      <a:pt x="10275" y="370"/>
                      <a:pt x="6889" y="1773"/>
                      <a:pt x="4393" y="4269"/>
                    </a:cubicBezTo>
                    <a:cubicBezTo>
                      <a:pt x="1897" y="6766"/>
                      <a:pt x="494" y="10152"/>
                      <a:pt x="494" y="13682"/>
                    </a:cubicBezTo>
                    <a:cubicBezTo>
                      <a:pt x="494" y="17212"/>
                      <a:pt x="1897" y="20599"/>
                      <a:pt x="4393" y="23095"/>
                    </a:cubicBezTo>
                    <a:cubicBezTo>
                      <a:pt x="6889" y="25591"/>
                      <a:pt x="10275" y="26994"/>
                      <a:pt x="13806" y="269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76" name="任意多边形: 形状 69675">
                <a:extLst>
                  <a:ext uri="{FF2B5EF4-FFF2-40B4-BE49-F238E27FC236}">
                    <a16:creationId xmlns:a16="http://schemas.microsoft.com/office/drawing/2014/main" id="{1B952494-D7DE-C704-10F0-49C590AA8138}"/>
                  </a:ext>
                </a:extLst>
              </p:cNvPr>
              <p:cNvSpPr/>
              <p:nvPr/>
            </p:nvSpPr>
            <p:spPr>
              <a:xfrm>
                <a:off x="6797977" y="4409901"/>
                <a:ext cx="26623" cy="26623"/>
              </a:xfrm>
              <a:custGeom>
                <a:avLst/>
                <a:gdLst>
                  <a:gd name="connsiteX0" fmla="*/ 13804 w 26623"/>
                  <a:gd name="connsiteY0" fmla="*/ 26995 h 26623"/>
                  <a:gd name="connsiteX1" fmla="*/ 23216 w 26623"/>
                  <a:gd name="connsiteY1" fmla="*/ 23096 h 26623"/>
                  <a:gd name="connsiteX2" fmla="*/ 27115 w 26623"/>
                  <a:gd name="connsiteY2" fmla="*/ 13683 h 26623"/>
                  <a:gd name="connsiteX3" fmla="*/ 23216 w 26623"/>
                  <a:gd name="connsiteY3" fmla="*/ 4270 h 26623"/>
                  <a:gd name="connsiteX4" fmla="*/ 13804 w 26623"/>
                  <a:gd name="connsiteY4" fmla="*/ 372 h 26623"/>
                  <a:gd name="connsiteX5" fmla="*/ 4391 w 26623"/>
                  <a:gd name="connsiteY5" fmla="*/ 4270 h 26623"/>
                  <a:gd name="connsiteX6" fmla="*/ 492 w 26623"/>
                  <a:gd name="connsiteY6" fmla="*/ 13683 h 26623"/>
                  <a:gd name="connsiteX7" fmla="*/ 4391 w 26623"/>
                  <a:gd name="connsiteY7" fmla="*/ 23096 h 26623"/>
                  <a:gd name="connsiteX8" fmla="*/ 13804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995"/>
                    </a:moveTo>
                    <a:cubicBezTo>
                      <a:pt x="17334" y="26995"/>
                      <a:pt x="20720" y="25592"/>
                      <a:pt x="23216" y="23096"/>
                    </a:cubicBezTo>
                    <a:cubicBezTo>
                      <a:pt x="25713" y="20600"/>
                      <a:pt x="27115" y="17213"/>
                      <a:pt x="27115" y="13683"/>
                    </a:cubicBezTo>
                    <a:cubicBezTo>
                      <a:pt x="27115" y="10153"/>
                      <a:pt x="25713" y="6767"/>
                      <a:pt x="23216" y="4270"/>
                    </a:cubicBezTo>
                    <a:cubicBezTo>
                      <a:pt x="20720" y="1774"/>
                      <a:pt x="17334" y="372"/>
                      <a:pt x="13804" y="372"/>
                    </a:cubicBezTo>
                    <a:cubicBezTo>
                      <a:pt x="10273" y="372"/>
                      <a:pt x="6887" y="1774"/>
                      <a:pt x="4391" y="4270"/>
                    </a:cubicBezTo>
                    <a:cubicBezTo>
                      <a:pt x="1895" y="6767"/>
                      <a:pt x="492" y="10153"/>
                      <a:pt x="492" y="13683"/>
                    </a:cubicBezTo>
                    <a:cubicBezTo>
                      <a:pt x="492" y="17213"/>
                      <a:pt x="1895" y="20600"/>
                      <a:pt x="4391" y="23096"/>
                    </a:cubicBezTo>
                    <a:cubicBezTo>
                      <a:pt x="6887" y="25592"/>
                      <a:pt x="10273" y="26995"/>
                      <a:pt x="13804" y="269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77" name="任意多边形: 形状 69676">
                <a:extLst>
                  <a:ext uri="{FF2B5EF4-FFF2-40B4-BE49-F238E27FC236}">
                    <a16:creationId xmlns:a16="http://schemas.microsoft.com/office/drawing/2014/main" id="{13F2C92C-BBF8-74FE-F1A3-45F70A874D21}"/>
                  </a:ext>
                </a:extLst>
              </p:cNvPr>
              <p:cNvSpPr/>
              <p:nvPr/>
            </p:nvSpPr>
            <p:spPr>
              <a:xfrm>
                <a:off x="4698277" y="3631522"/>
                <a:ext cx="26623" cy="26623"/>
              </a:xfrm>
              <a:custGeom>
                <a:avLst/>
                <a:gdLst>
                  <a:gd name="connsiteX0" fmla="*/ 13627 w 26623"/>
                  <a:gd name="connsiteY0" fmla="*/ 26929 h 26623"/>
                  <a:gd name="connsiteX1" fmla="*/ 23040 w 26623"/>
                  <a:gd name="connsiteY1" fmla="*/ 23030 h 26623"/>
                  <a:gd name="connsiteX2" fmla="*/ 26939 w 26623"/>
                  <a:gd name="connsiteY2" fmla="*/ 13618 h 26623"/>
                  <a:gd name="connsiteX3" fmla="*/ 23040 w 26623"/>
                  <a:gd name="connsiteY3" fmla="*/ 4205 h 26623"/>
                  <a:gd name="connsiteX4" fmla="*/ 13627 w 26623"/>
                  <a:gd name="connsiteY4" fmla="*/ 306 h 26623"/>
                  <a:gd name="connsiteX5" fmla="*/ 4215 w 26623"/>
                  <a:gd name="connsiteY5" fmla="*/ 4205 h 26623"/>
                  <a:gd name="connsiteX6" fmla="*/ 316 w 26623"/>
                  <a:gd name="connsiteY6" fmla="*/ 13618 h 26623"/>
                  <a:gd name="connsiteX7" fmla="*/ 4215 w 26623"/>
                  <a:gd name="connsiteY7" fmla="*/ 23030 h 26623"/>
                  <a:gd name="connsiteX8" fmla="*/ 13627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7" y="26929"/>
                    </a:moveTo>
                    <a:cubicBezTo>
                      <a:pt x="17158" y="26929"/>
                      <a:pt x="20544" y="25527"/>
                      <a:pt x="23040" y="23030"/>
                    </a:cubicBezTo>
                    <a:cubicBezTo>
                      <a:pt x="25536" y="20534"/>
                      <a:pt x="26939" y="17148"/>
                      <a:pt x="26939" y="13618"/>
                    </a:cubicBezTo>
                    <a:cubicBezTo>
                      <a:pt x="26939" y="10087"/>
                      <a:pt x="25536" y="6701"/>
                      <a:pt x="23040" y="4205"/>
                    </a:cubicBezTo>
                    <a:cubicBezTo>
                      <a:pt x="20544" y="1709"/>
                      <a:pt x="17158" y="306"/>
                      <a:pt x="13627" y="306"/>
                    </a:cubicBezTo>
                    <a:cubicBezTo>
                      <a:pt x="10097" y="306"/>
                      <a:pt x="6711" y="1709"/>
                      <a:pt x="4215" y="4205"/>
                    </a:cubicBezTo>
                    <a:cubicBezTo>
                      <a:pt x="1718" y="6701"/>
                      <a:pt x="316" y="10087"/>
                      <a:pt x="316" y="13618"/>
                    </a:cubicBezTo>
                    <a:cubicBezTo>
                      <a:pt x="316" y="17148"/>
                      <a:pt x="1718" y="20534"/>
                      <a:pt x="4215" y="23030"/>
                    </a:cubicBezTo>
                    <a:cubicBezTo>
                      <a:pt x="6711" y="25527"/>
                      <a:pt x="10097" y="26929"/>
                      <a:pt x="13627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78" name="任意多边形: 形状 69677">
                <a:extLst>
                  <a:ext uri="{FF2B5EF4-FFF2-40B4-BE49-F238E27FC236}">
                    <a16:creationId xmlns:a16="http://schemas.microsoft.com/office/drawing/2014/main" id="{53E7A7EF-7341-CBE0-49B6-895DB2348B54}"/>
                  </a:ext>
                </a:extLst>
              </p:cNvPr>
              <p:cNvSpPr/>
              <p:nvPr/>
            </p:nvSpPr>
            <p:spPr>
              <a:xfrm>
                <a:off x="4172417" y="3652545"/>
                <a:ext cx="26623" cy="26623"/>
              </a:xfrm>
              <a:custGeom>
                <a:avLst/>
                <a:gdLst>
                  <a:gd name="connsiteX0" fmla="*/ 13583 w 26623"/>
                  <a:gd name="connsiteY0" fmla="*/ 26931 h 26623"/>
                  <a:gd name="connsiteX1" fmla="*/ 22996 w 26623"/>
                  <a:gd name="connsiteY1" fmla="*/ 23032 h 26623"/>
                  <a:gd name="connsiteX2" fmla="*/ 26895 w 26623"/>
                  <a:gd name="connsiteY2" fmla="*/ 13619 h 26623"/>
                  <a:gd name="connsiteX3" fmla="*/ 22996 w 26623"/>
                  <a:gd name="connsiteY3" fmla="*/ 4207 h 26623"/>
                  <a:gd name="connsiteX4" fmla="*/ 13583 w 26623"/>
                  <a:gd name="connsiteY4" fmla="*/ 308 h 26623"/>
                  <a:gd name="connsiteX5" fmla="*/ 4170 w 26623"/>
                  <a:gd name="connsiteY5" fmla="*/ 4207 h 26623"/>
                  <a:gd name="connsiteX6" fmla="*/ 272 w 26623"/>
                  <a:gd name="connsiteY6" fmla="*/ 13619 h 26623"/>
                  <a:gd name="connsiteX7" fmla="*/ 4170 w 26623"/>
                  <a:gd name="connsiteY7" fmla="*/ 23032 h 26623"/>
                  <a:gd name="connsiteX8" fmla="*/ 13583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3" y="26931"/>
                    </a:moveTo>
                    <a:cubicBezTo>
                      <a:pt x="17113" y="26931"/>
                      <a:pt x="20500" y="25528"/>
                      <a:pt x="22996" y="23032"/>
                    </a:cubicBezTo>
                    <a:cubicBezTo>
                      <a:pt x="25492" y="20536"/>
                      <a:pt x="26895" y="17150"/>
                      <a:pt x="26895" y="13619"/>
                    </a:cubicBezTo>
                    <a:cubicBezTo>
                      <a:pt x="26895" y="10089"/>
                      <a:pt x="25492" y="6703"/>
                      <a:pt x="22996" y="4207"/>
                    </a:cubicBezTo>
                    <a:cubicBezTo>
                      <a:pt x="20500" y="1710"/>
                      <a:pt x="17113" y="308"/>
                      <a:pt x="13583" y="308"/>
                    </a:cubicBezTo>
                    <a:cubicBezTo>
                      <a:pt x="10053" y="308"/>
                      <a:pt x="6667" y="1710"/>
                      <a:pt x="4170" y="4207"/>
                    </a:cubicBezTo>
                    <a:cubicBezTo>
                      <a:pt x="1674" y="6703"/>
                      <a:pt x="272" y="10089"/>
                      <a:pt x="272" y="13619"/>
                    </a:cubicBezTo>
                    <a:cubicBezTo>
                      <a:pt x="272" y="17150"/>
                      <a:pt x="1674" y="20536"/>
                      <a:pt x="4170" y="23032"/>
                    </a:cubicBezTo>
                    <a:cubicBezTo>
                      <a:pt x="6667" y="25528"/>
                      <a:pt x="10053" y="26931"/>
                      <a:pt x="13583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79" name="任意多边形: 形状 69678">
                <a:extLst>
                  <a:ext uri="{FF2B5EF4-FFF2-40B4-BE49-F238E27FC236}">
                    <a16:creationId xmlns:a16="http://schemas.microsoft.com/office/drawing/2014/main" id="{3F14C91D-4616-842A-13AE-13C2D7C2584B}"/>
                  </a:ext>
                </a:extLst>
              </p:cNvPr>
              <p:cNvSpPr/>
              <p:nvPr/>
            </p:nvSpPr>
            <p:spPr>
              <a:xfrm>
                <a:off x="4962721" y="3375950"/>
                <a:ext cx="26623" cy="26623"/>
              </a:xfrm>
              <a:custGeom>
                <a:avLst/>
                <a:gdLst>
                  <a:gd name="connsiteX0" fmla="*/ 13650 w 26623"/>
                  <a:gd name="connsiteY0" fmla="*/ 26908 h 26623"/>
                  <a:gd name="connsiteX1" fmla="*/ 23062 w 26623"/>
                  <a:gd name="connsiteY1" fmla="*/ 23009 h 26623"/>
                  <a:gd name="connsiteX2" fmla="*/ 26961 w 26623"/>
                  <a:gd name="connsiteY2" fmla="*/ 13596 h 26623"/>
                  <a:gd name="connsiteX3" fmla="*/ 23062 w 26623"/>
                  <a:gd name="connsiteY3" fmla="*/ 4184 h 26623"/>
                  <a:gd name="connsiteX4" fmla="*/ 13650 w 26623"/>
                  <a:gd name="connsiteY4" fmla="*/ 285 h 26623"/>
                  <a:gd name="connsiteX5" fmla="*/ 4237 w 26623"/>
                  <a:gd name="connsiteY5" fmla="*/ 4184 h 26623"/>
                  <a:gd name="connsiteX6" fmla="*/ 338 w 26623"/>
                  <a:gd name="connsiteY6" fmla="*/ 13596 h 26623"/>
                  <a:gd name="connsiteX7" fmla="*/ 4237 w 26623"/>
                  <a:gd name="connsiteY7" fmla="*/ 23009 h 26623"/>
                  <a:gd name="connsiteX8" fmla="*/ 13650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0" y="26908"/>
                    </a:moveTo>
                    <a:cubicBezTo>
                      <a:pt x="17180" y="26908"/>
                      <a:pt x="20566" y="25505"/>
                      <a:pt x="23062" y="23009"/>
                    </a:cubicBezTo>
                    <a:cubicBezTo>
                      <a:pt x="25559" y="20513"/>
                      <a:pt x="26961" y="17127"/>
                      <a:pt x="26961" y="13596"/>
                    </a:cubicBezTo>
                    <a:cubicBezTo>
                      <a:pt x="26961" y="10066"/>
                      <a:pt x="25559" y="6680"/>
                      <a:pt x="23062" y="4184"/>
                    </a:cubicBezTo>
                    <a:cubicBezTo>
                      <a:pt x="20566" y="1687"/>
                      <a:pt x="17180" y="285"/>
                      <a:pt x="13650" y="285"/>
                    </a:cubicBezTo>
                    <a:cubicBezTo>
                      <a:pt x="10119" y="285"/>
                      <a:pt x="6733" y="1687"/>
                      <a:pt x="4237" y="4184"/>
                    </a:cubicBezTo>
                    <a:cubicBezTo>
                      <a:pt x="1741" y="6680"/>
                      <a:pt x="338" y="10066"/>
                      <a:pt x="338" y="13596"/>
                    </a:cubicBezTo>
                    <a:cubicBezTo>
                      <a:pt x="338" y="17127"/>
                      <a:pt x="1741" y="20513"/>
                      <a:pt x="4237" y="23009"/>
                    </a:cubicBezTo>
                    <a:cubicBezTo>
                      <a:pt x="6733" y="25505"/>
                      <a:pt x="10119" y="26908"/>
                      <a:pt x="13650" y="269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80" name="任意多边形: 形状 69679">
                <a:extLst>
                  <a:ext uri="{FF2B5EF4-FFF2-40B4-BE49-F238E27FC236}">
                    <a16:creationId xmlns:a16="http://schemas.microsoft.com/office/drawing/2014/main" id="{579E44F5-23B6-62D9-29C4-1EED80812A6E}"/>
                  </a:ext>
                </a:extLst>
              </p:cNvPr>
              <p:cNvSpPr/>
              <p:nvPr/>
            </p:nvSpPr>
            <p:spPr>
              <a:xfrm>
                <a:off x="7126293" y="2800964"/>
                <a:ext cx="26623" cy="26623"/>
              </a:xfrm>
              <a:custGeom>
                <a:avLst/>
                <a:gdLst>
                  <a:gd name="connsiteX0" fmla="*/ 13831 w 26623"/>
                  <a:gd name="connsiteY0" fmla="*/ 26860 h 26623"/>
                  <a:gd name="connsiteX1" fmla="*/ 23244 w 26623"/>
                  <a:gd name="connsiteY1" fmla="*/ 22961 h 26623"/>
                  <a:gd name="connsiteX2" fmla="*/ 27143 w 26623"/>
                  <a:gd name="connsiteY2" fmla="*/ 13548 h 26623"/>
                  <a:gd name="connsiteX3" fmla="*/ 23244 w 26623"/>
                  <a:gd name="connsiteY3" fmla="*/ 4135 h 26623"/>
                  <a:gd name="connsiteX4" fmla="*/ 13831 w 26623"/>
                  <a:gd name="connsiteY4" fmla="*/ 236 h 26623"/>
                  <a:gd name="connsiteX5" fmla="*/ 4419 w 26623"/>
                  <a:gd name="connsiteY5" fmla="*/ 4135 h 26623"/>
                  <a:gd name="connsiteX6" fmla="*/ 520 w 26623"/>
                  <a:gd name="connsiteY6" fmla="*/ 13548 h 26623"/>
                  <a:gd name="connsiteX7" fmla="*/ 4419 w 26623"/>
                  <a:gd name="connsiteY7" fmla="*/ 22961 h 26623"/>
                  <a:gd name="connsiteX8" fmla="*/ 13831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1" y="26860"/>
                    </a:moveTo>
                    <a:cubicBezTo>
                      <a:pt x="17362" y="26860"/>
                      <a:pt x="20748" y="25457"/>
                      <a:pt x="23244" y="22961"/>
                    </a:cubicBezTo>
                    <a:cubicBezTo>
                      <a:pt x="25740" y="20464"/>
                      <a:pt x="27143" y="17078"/>
                      <a:pt x="27143" y="13548"/>
                    </a:cubicBezTo>
                    <a:cubicBezTo>
                      <a:pt x="27143" y="10018"/>
                      <a:pt x="25740" y="6632"/>
                      <a:pt x="23244" y="4135"/>
                    </a:cubicBezTo>
                    <a:cubicBezTo>
                      <a:pt x="20748" y="1639"/>
                      <a:pt x="17362" y="236"/>
                      <a:pt x="13831" y="236"/>
                    </a:cubicBezTo>
                    <a:cubicBezTo>
                      <a:pt x="10301" y="236"/>
                      <a:pt x="6915" y="1639"/>
                      <a:pt x="4419" y="4135"/>
                    </a:cubicBezTo>
                    <a:cubicBezTo>
                      <a:pt x="1922" y="6632"/>
                      <a:pt x="520" y="10018"/>
                      <a:pt x="520" y="13548"/>
                    </a:cubicBezTo>
                    <a:cubicBezTo>
                      <a:pt x="520" y="17078"/>
                      <a:pt x="1922" y="20464"/>
                      <a:pt x="4419" y="22961"/>
                    </a:cubicBezTo>
                    <a:cubicBezTo>
                      <a:pt x="6915" y="25457"/>
                      <a:pt x="10301" y="26860"/>
                      <a:pt x="13831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81" name="任意多边形: 形状 69680">
                <a:extLst>
                  <a:ext uri="{FF2B5EF4-FFF2-40B4-BE49-F238E27FC236}">
                    <a16:creationId xmlns:a16="http://schemas.microsoft.com/office/drawing/2014/main" id="{28FD8ECB-2BE7-7AF2-D68B-EC8C0F43FF06}"/>
                  </a:ext>
                </a:extLst>
              </p:cNvPr>
              <p:cNvSpPr/>
              <p:nvPr/>
            </p:nvSpPr>
            <p:spPr>
              <a:xfrm>
                <a:off x="6732166" y="4440749"/>
                <a:ext cx="26623" cy="26623"/>
              </a:xfrm>
              <a:custGeom>
                <a:avLst/>
                <a:gdLst>
                  <a:gd name="connsiteX0" fmla="*/ 13798 w 26623"/>
                  <a:gd name="connsiteY0" fmla="*/ 26997 h 26623"/>
                  <a:gd name="connsiteX1" fmla="*/ 23211 w 26623"/>
                  <a:gd name="connsiteY1" fmla="*/ 23098 h 26623"/>
                  <a:gd name="connsiteX2" fmla="*/ 27110 w 26623"/>
                  <a:gd name="connsiteY2" fmla="*/ 13686 h 26623"/>
                  <a:gd name="connsiteX3" fmla="*/ 23211 w 26623"/>
                  <a:gd name="connsiteY3" fmla="*/ 4273 h 26623"/>
                  <a:gd name="connsiteX4" fmla="*/ 13798 w 26623"/>
                  <a:gd name="connsiteY4" fmla="*/ 374 h 26623"/>
                  <a:gd name="connsiteX5" fmla="*/ 4385 w 26623"/>
                  <a:gd name="connsiteY5" fmla="*/ 4273 h 26623"/>
                  <a:gd name="connsiteX6" fmla="*/ 487 w 26623"/>
                  <a:gd name="connsiteY6" fmla="*/ 13686 h 26623"/>
                  <a:gd name="connsiteX7" fmla="*/ 4385 w 26623"/>
                  <a:gd name="connsiteY7" fmla="*/ 23098 h 26623"/>
                  <a:gd name="connsiteX8" fmla="*/ 13798 w 26623"/>
                  <a:gd name="connsiteY8" fmla="*/ 269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97"/>
                    </a:moveTo>
                    <a:cubicBezTo>
                      <a:pt x="17328" y="26997"/>
                      <a:pt x="20715" y="25595"/>
                      <a:pt x="23211" y="23098"/>
                    </a:cubicBezTo>
                    <a:cubicBezTo>
                      <a:pt x="25707" y="20602"/>
                      <a:pt x="27110" y="17216"/>
                      <a:pt x="27110" y="13686"/>
                    </a:cubicBezTo>
                    <a:cubicBezTo>
                      <a:pt x="27110" y="10155"/>
                      <a:pt x="25707" y="6769"/>
                      <a:pt x="23211" y="4273"/>
                    </a:cubicBezTo>
                    <a:cubicBezTo>
                      <a:pt x="20715" y="1777"/>
                      <a:pt x="17328" y="374"/>
                      <a:pt x="13798" y="374"/>
                    </a:cubicBezTo>
                    <a:cubicBezTo>
                      <a:pt x="10268" y="374"/>
                      <a:pt x="6882" y="1777"/>
                      <a:pt x="4385" y="4273"/>
                    </a:cubicBezTo>
                    <a:cubicBezTo>
                      <a:pt x="1889" y="6769"/>
                      <a:pt x="487" y="10155"/>
                      <a:pt x="487" y="13686"/>
                    </a:cubicBezTo>
                    <a:cubicBezTo>
                      <a:pt x="487" y="17216"/>
                      <a:pt x="1889" y="20602"/>
                      <a:pt x="4385" y="23098"/>
                    </a:cubicBezTo>
                    <a:cubicBezTo>
                      <a:pt x="6882" y="25595"/>
                      <a:pt x="10268" y="26997"/>
                      <a:pt x="13798" y="269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82" name="任意多边形: 形状 69681">
                <a:extLst>
                  <a:ext uri="{FF2B5EF4-FFF2-40B4-BE49-F238E27FC236}">
                    <a16:creationId xmlns:a16="http://schemas.microsoft.com/office/drawing/2014/main" id="{9832F45B-ED51-EFB2-92A4-73336F8046AB}"/>
                  </a:ext>
                </a:extLst>
              </p:cNvPr>
              <p:cNvSpPr/>
              <p:nvPr/>
            </p:nvSpPr>
            <p:spPr>
              <a:xfrm>
                <a:off x="7123733" y="4350753"/>
                <a:ext cx="26623" cy="26623"/>
              </a:xfrm>
              <a:custGeom>
                <a:avLst/>
                <a:gdLst>
                  <a:gd name="connsiteX0" fmla="*/ 13831 w 26623"/>
                  <a:gd name="connsiteY0" fmla="*/ 26990 h 26623"/>
                  <a:gd name="connsiteX1" fmla="*/ 23244 w 26623"/>
                  <a:gd name="connsiteY1" fmla="*/ 23091 h 26623"/>
                  <a:gd name="connsiteX2" fmla="*/ 27143 w 26623"/>
                  <a:gd name="connsiteY2" fmla="*/ 13678 h 26623"/>
                  <a:gd name="connsiteX3" fmla="*/ 23244 w 26623"/>
                  <a:gd name="connsiteY3" fmla="*/ 4265 h 26623"/>
                  <a:gd name="connsiteX4" fmla="*/ 13831 w 26623"/>
                  <a:gd name="connsiteY4" fmla="*/ 367 h 26623"/>
                  <a:gd name="connsiteX5" fmla="*/ 4418 w 26623"/>
                  <a:gd name="connsiteY5" fmla="*/ 4265 h 26623"/>
                  <a:gd name="connsiteX6" fmla="*/ 519 w 26623"/>
                  <a:gd name="connsiteY6" fmla="*/ 13678 h 26623"/>
                  <a:gd name="connsiteX7" fmla="*/ 4418 w 26623"/>
                  <a:gd name="connsiteY7" fmla="*/ 23091 h 26623"/>
                  <a:gd name="connsiteX8" fmla="*/ 13831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1" y="26990"/>
                    </a:moveTo>
                    <a:cubicBezTo>
                      <a:pt x="17361" y="26990"/>
                      <a:pt x="20747" y="25587"/>
                      <a:pt x="23244" y="23091"/>
                    </a:cubicBezTo>
                    <a:cubicBezTo>
                      <a:pt x="25740" y="20595"/>
                      <a:pt x="27143" y="17208"/>
                      <a:pt x="27143" y="13678"/>
                    </a:cubicBezTo>
                    <a:cubicBezTo>
                      <a:pt x="27143" y="10148"/>
                      <a:pt x="25740" y="6762"/>
                      <a:pt x="23244" y="4265"/>
                    </a:cubicBezTo>
                    <a:cubicBezTo>
                      <a:pt x="20747" y="1769"/>
                      <a:pt x="17361" y="367"/>
                      <a:pt x="13831" y="367"/>
                    </a:cubicBezTo>
                    <a:cubicBezTo>
                      <a:pt x="10301" y="367"/>
                      <a:pt x="6915" y="1769"/>
                      <a:pt x="4418" y="4265"/>
                    </a:cubicBezTo>
                    <a:cubicBezTo>
                      <a:pt x="1922" y="6762"/>
                      <a:pt x="519" y="10148"/>
                      <a:pt x="519" y="13678"/>
                    </a:cubicBezTo>
                    <a:cubicBezTo>
                      <a:pt x="519" y="17208"/>
                      <a:pt x="1922" y="20595"/>
                      <a:pt x="4418" y="23091"/>
                    </a:cubicBezTo>
                    <a:cubicBezTo>
                      <a:pt x="6915" y="25587"/>
                      <a:pt x="10301" y="26990"/>
                      <a:pt x="13831" y="269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83" name="任意多边形: 形状 69682">
                <a:extLst>
                  <a:ext uri="{FF2B5EF4-FFF2-40B4-BE49-F238E27FC236}">
                    <a16:creationId xmlns:a16="http://schemas.microsoft.com/office/drawing/2014/main" id="{B75E34A7-A81C-2E55-F20B-F72A8F021BE4}"/>
                  </a:ext>
                </a:extLst>
              </p:cNvPr>
              <p:cNvSpPr/>
              <p:nvPr/>
            </p:nvSpPr>
            <p:spPr>
              <a:xfrm>
                <a:off x="4245740" y="3388483"/>
                <a:ext cx="26623" cy="26623"/>
              </a:xfrm>
              <a:custGeom>
                <a:avLst/>
                <a:gdLst>
                  <a:gd name="connsiteX0" fmla="*/ 13589 w 26623"/>
                  <a:gd name="connsiteY0" fmla="*/ 26909 h 26623"/>
                  <a:gd name="connsiteX1" fmla="*/ 23002 w 26623"/>
                  <a:gd name="connsiteY1" fmla="*/ 23010 h 26623"/>
                  <a:gd name="connsiteX2" fmla="*/ 26901 w 26623"/>
                  <a:gd name="connsiteY2" fmla="*/ 13597 h 26623"/>
                  <a:gd name="connsiteX3" fmla="*/ 23002 w 26623"/>
                  <a:gd name="connsiteY3" fmla="*/ 4185 h 26623"/>
                  <a:gd name="connsiteX4" fmla="*/ 13589 w 26623"/>
                  <a:gd name="connsiteY4" fmla="*/ 286 h 26623"/>
                  <a:gd name="connsiteX5" fmla="*/ 4177 w 26623"/>
                  <a:gd name="connsiteY5" fmla="*/ 4185 h 26623"/>
                  <a:gd name="connsiteX6" fmla="*/ 278 w 26623"/>
                  <a:gd name="connsiteY6" fmla="*/ 13597 h 26623"/>
                  <a:gd name="connsiteX7" fmla="*/ 4177 w 26623"/>
                  <a:gd name="connsiteY7" fmla="*/ 23010 h 26623"/>
                  <a:gd name="connsiteX8" fmla="*/ 13589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9" y="26909"/>
                    </a:moveTo>
                    <a:cubicBezTo>
                      <a:pt x="17120" y="26909"/>
                      <a:pt x="20506" y="25506"/>
                      <a:pt x="23002" y="23010"/>
                    </a:cubicBezTo>
                    <a:cubicBezTo>
                      <a:pt x="25498" y="20514"/>
                      <a:pt x="26901" y="17128"/>
                      <a:pt x="26901" y="13597"/>
                    </a:cubicBezTo>
                    <a:cubicBezTo>
                      <a:pt x="26901" y="10067"/>
                      <a:pt x="25498" y="6681"/>
                      <a:pt x="23002" y="4185"/>
                    </a:cubicBezTo>
                    <a:cubicBezTo>
                      <a:pt x="20506" y="1688"/>
                      <a:pt x="17120" y="286"/>
                      <a:pt x="13589" y="286"/>
                    </a:cubicBezTo>
                    <a:cubicBezTo>
                      <a:pt x="10059" y="286"/>
                      <a:pt x="6673" y="1688"/>
                      <a:pt x="4177" y="4185"/>
                    </a:cubicBezTo>
                    <a:cubicBezTo>
                      <a:pt x="1680" y="6681"/>
                      <a:pt x="278" y="10067"/>
                      <a:pt x="278" y="13597"/>
                    </a:cubicBezTo>
                    <a:cubicBezTo>
                      <a:pt x="278" y="17128"/>
                      <a:pt x="1680" y="20514"/>
                      <a:pt x="4177" y="23010"/>
                    </a:cubicBezTo>
                    <a:cubicBezTo>
                      <a:pt x="6673" y="25506"/>
                      <a:pt x="10059" y="26909"/>
                      <a:pt x="13589" y="269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84" name="任意多边形: 形状 69683">
                <a:extLst>
                  <a:ext uri="{FF2B5EF4-FFF2-40B4-BE49-F238E27FC236}">
                    <a16:creationId xmlns:a16="http://schemas.microsoft.com/office/drawing/2014/main" id="{BF6A13EF-38E8-A870-7239-3FA9F6FA231E}"/>
                  </a:ext>
                </a:extLst>
              </p:cNvPr>
              <p:cNvSpPr/>
              <p:nvPr/>
            </p:nvSpPr>
            <p:spPr>
              <a:xfrm>
                <a:off x="5466373" y="2995714"/>
                <a:ext cx="26623" cy="26623"/>
              </a:xfrm>
              <a:custGeom>
                <a:avLst/>
                <a:gdLst>
                  <a:gd name="connsiteX0" fmla="*/ 13692 w 26623"/>
                  <a:gd name="connsiteY0" fmla="*/ 26876 h 26623"/>
                  <a:gd name="connsiteX1" fmla="*/ 23105 w 26623"/>
                  <a:gd name="connsiteY1" fmla="*/ 22977 h 26623"/>
                  <a:gd name="connsiteX2" fmla="*/ 27003 w 26623"/>
                  <a:gd name="connsiteY2" fmla="*/ 13564 h 26623"/>
                  <a:gd name="connsiteX3" fmla="*/ 23105 w 26623"/>
                  <a:gd name="connsiteY3" fmla="*/ 4152 h 26623"/>
                  <a:gd name="connsiteX4" fmla="*/ 13692 w 26623"/>
                  <a:gd name="connsiteY4" fmla="*/ 253 h 26623"/>
                  <a:gd name="connsiteX5" fmla="*/ 4279 w 26623"/>
                  <a:gd name="connsiteY5" fmla="*/ 4152 h 26623"/>
                  <a:gd name="connsiteX6" fmla="*/ 380 w 26623"/>
                  <a:gd name="connsiteY6" fmla="*/ 13564 h 26623"/>
                  <a:gd name="connsiteX7" fmla="*/ 4279 w 26623"/>
                  <a:gd name="connsiteY7" fmla="*/ 22977 h 26623"/>
                  <a:gd name="connsiteX8" fmla="*/ 13692 w 26623"/>
                  <a:gd name="connsiteY8" fmla="*/ 268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2" y="26876"/>
                    </a:moveTo>
                    <a:cubicBezTo>
                      <a:pt x="17222" y="26876"/>
                      <a:pt x="20608" y="25473"/>
                      <a:pt x="23105" y="22977"/>
                    </a:cubicBezTo>
                    <a:cubicBezTo>
                      <a:pt x="25601" y="20481"/>
                      <a:pt x="27003" y="17095"/>
                      <a:pt x="27003" y="13564"/>
                    </a:cubicBezTo>
                    <a:cubicBezTo>
                      <a:pt x="27003" y="10034"/>
                      <a:pt x="25601" y="6648"/>
                      <a:pt x="23105" y="4152"/>
                    </a:cubicBezTo>
                    <a:cubicBezTo>
                      <a:pt x="20608" y="1655"/>
                      <a:pt x="17222" y="253"/>
                      <a:pt x="13692" y="253"/>
                    </a:cubicBezTo>
                    <a:cubicBezTo>
                      <a:pt x="10162" y="253"/>
                      <a:pt x="6775" y="1655"/>
                      <a:pt x="4279" y="4152"/>
                    </a:cubicBezTo>
                    <a:cubicBezTo>
                      <a:pt x="1783" y="6648"/>
                      <a:pt x="380" y="10034"/>
                      <a:pt x="380" y="13564"/>
                    </a:cubicBezTo>
                    <a:cubicBezTo>
                      <a:pt x="380" y="17095"/>
                      <a:pt x="1783" y="20481"/>
                      <a:pt x="4279" y="22977"/>
                    </a:cubicBezTo>
                    <a:cubicBezTo>
                      <a:pt x="6775" y="25473"/>
                      <a:pt x="10162" y="26876"/>
                      <a:pt x="13692" y="268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85" name="任意多边形: 形状 69684">
                <a:extLst>
                  <a:ext uri="{FF2B5EF4-FFF2-40B4-BE49-F238E27FC236}">
                    <a16:creationId xmlns:a16="http://schemas.microsoft.com/office/drawing/2014/main" id="{F0FE58E5-512A-C41A-DF65-C62D6F74832E}"/>
                  </a:ext>
                </a:extLst>
              </p:cNvPr>
              <p:cNvSpPr/>
              <p:nvPr/>
            </p:nvSpPr>
            <p:spPr>
              <a:xfrm>
                <a:off x="7404879" y="3030938"/>
                <a:ext cx="26623" cy="26623"/>
              </a:xfrm>
              <a:custGeom>
                <a:avLst/>
                <a:gdLst>
                  <a:gd name="connsiteX0" fmla="*/ 13855 w 26623"/>
                  <a:gd name="connsiteY0" fmla="*/ 26879 h 26623"/>
                  <a:gd name="connsiteX1" fmla="*/ 23267 w 26623"/>
                  <a:gd name="connsiteY1" fmla="*/ 22980 h 26623"/>
                  <a:gd name="connsiteX2" fmla="*/ 27166 w 26623"/>
                  <a:gd name="connsiteY2" fmla="*/ 13567 h 26623"/>
                  <a:gd name="connsiteX3" fmla="*/ 23267 w 26623"/>
                  <a:gd name="connsiteY3" fmla="*/ 4155 h 26623"/>
                  <a:gd name="connsiteX4" fmla="*/ 13855 w 26623"/>
                  <a:gd name="connsiteY4" fmla="*/ 256 h 26623"/>
                  <a:gd name="connsiteX5" fmla="*/ 4442 w 26623"/>
                  <a:gd name="connsiteY5" fmla="*/ 4155 h 26623"/>
                  <a:gd name="connsiteX6" fmla="*/ 543 w 26623"/>
                  <a:gd name="connsiteY6" fmla="*/ 13567 h 26623"/>
                  <a:gd name="connsiteX7" fmla="*/ 4442 w 26623"/>
                  <a:gd name="connsiteY7" fmla="*/ 22980 h 26623"/>
                  <a:gd name="connsiteX8" fmla="*/ 13855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5" y="26879"/>
                    </a:moveTo>
                    <a:cubicBezTo>
                      <a:pt x="17385" y="26879"/>
                      <a:pt x="20771" y="25476"/>
                      <a:pt x="23267" y="22980"/>
                    </a:cubicBezTo>
                    <a:cubicBezTo>
                      <a:pt x="25764" y="20484"/>
                      <a:pt x="27166" y="17098"/>
                      <a:pt x="27166" y="13567"/>
                    </a:cubicBezTo>
                    <a:cubicBezTo>
                      <a:pt x="27166" y="10037"/>
                      <a:pt x="25764" y="6651"/>
                      <a:pt x="23267" y="4155"/>
                    </a:cubicBezTo>
                    <a:cubicBezTo>
                      <a:pt x="20771" y="1658"/>
                      <a:pt x="17385" y="256"/>
                      <a:pt x="13855" y="256"/>
                    </a:cubicBezTo>
                    <a:cubicBezTo>
                      <a:pt x="10324" y="256"/>
                      <a:pt x="6938" y="1658"/>
                      <a:pt x="4442" y="4155"/>
                    </a:cubicBezTo>
                    <a:cubicBezTo>
                      <a:pt x="1946" y="6651"/>
                      <a:pt x="543" y="10037"/>
                      <a:pt x="543" y="13567"/>
                    </a:cubicBezTo>
                    <a:cubicBezTo>
                      <a:pt x="543" y="17098"/>
                      <a:pt x="1946" y="20484"/>
                      <a:pt x="4442" y="22980"/>
                    </a:cubicBezTo>
                    <a:cubicBezTo>
                      <a:pt x="6938" y="25476"/>
                      <a:pt x="10324" y="26879"/>
                      <a:pt x="13855" y="268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86" name="任意多边形: 形状 69685">
                <a:extLst>
                  <a:ext uri="{FF2B5EF4-FFF2-40B4-BE49-F238E27FC236}">
                    <a16:creationId xmlns:a16="http://schemas.microsoft.com/office/drawing/2014/main" id="{F9811153-733C-6E0E-171C-71B4A7E80809}"/>
                  </a:ext>
                </a:extLst>
              </p:cNvPr>
              <p:cNvSpPr/>
              <p:nvPr/>
            </p:nvSpPr>
            <p:spPr>
              <a:xfrm>
                <a:off x="4456394" y="3516522"/>
                <a:ext cx="26623" cy="26623"/>
              </a:xfrm>
              <a:custGeom>
                <a:avLst/>
                <a:gdLst>
                  <a:gd name="connsiteX0" fmla="*/ 13607 w 26623"/>
                  <a:gd name="connsiteY0" fmla="*/ 26920 h 26623"/>
                  <a:gd name="connsiteX1" fmla="*/ 23020 w 26623"/>
                  <a:gd name="connsiteY1" fmla="*/ 23021 h 26623"/>
                  <a:gd name="connsiteX2" fmla="*/ 26919 w 26623"/>
                  <a:gd name="connsiteY2" fmla="*/ 13608 h 26623"/>
                  <a:gd name="connsiteX3" fmla="*/ 23020 w 26623"/>
                  <a:gd name="connsiteY3" fmla="*/ 4195 h 26623"/>
                  <a:gd name="connsiteX4" fmla="*/ 13607 w 26623"/>
                  <a:gd name="connsiteY4" fmla="*/ 296 h 26623"/>
                  <a:gd name="connsiteX5" fmla="*/ 4194 w 26623"/>
                  <a:gd name="connsiteY5" fmla="*/ 4195 h 26623"/>
                  <a:gd name="connsiteX6" fmla="*/ 295 w 26623"/>
                  <a:gd name="connsiteY6" fmla="*/ 13608 h 26623"/>
                  <a:gd name="connsiteX7" fmla="*/ 4194 w 26623"/>
                  <a:gd name="connsiteY7" fmla="*/ 23021 h 26623"/>
                  <a:gd name="connsiteX8" fmla="*/ 13607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7" y="26920"/>
                    </a:moveTo>
                    <a:cubicBezTo>
                      <a:pt x="17137" y="26920"/>
                      <a:pt x="20523" y="25517"/>
                      <a:pt x="23020" y="23021"/>
                    </a:cubicBezTo>
                    <a:cubicBezTo>
                      <a:pt x="25516" y="20524"/>
                      <a:pt x="26919" y="17138"/>
                      <a:pt x="26919" y="13608"/>
                    </a:cubicBezTo>
                    <a:cubicBezTo>
                      <a:pt x="26919" y="10078"/>
                      <a:pt x="25516" y="6692"/>
                      <a:pt x="23020" y="4195"/>
                    </a:cubicBezTo>
                    <a:cubicBezTo>
                      <a:pt x="20523" y="1699"/>
                      <a:pt x="17137" y="296"/>
                      <a:pt x="13607" y="296"/>
                    </a:cubicBezTo>
                    <a:cubicBezTo>
                      <a:pt x="10077" y="296"/>
                      <a:pt x="6691" y="1699"/>
                      <a:pt x="4194" y="4195"/>
                    </a:cubicBezTo>
                    <a:cubicBezTo>
                      <a:pt x="1698" y="6692"/>
                      <a:pt x="295" y="10078"/>
                      <a:pt x="295" y="13608"/>
                    </a:cubicBezTo>
                    <a:cubicBezTo>
                      <a:pt x="295" y="17138"/>
                      <a:pt x="1698" y="20524"/>
                      <a:pt x="4194" y="23021"/>
                    </a:cubicBezTo>
                    <a:cubicBezTo>
                      <a:pt x="6691" y="25517"/>
                      <a:pt x="10077" y="26920"/>
                      <a:pt x="13607" y="269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87" name="任意多边形: 形状 69686">
                <a:extLst>
                  <a:ext uri="{FF2B5EF4-FFF2-40B4-BE49-F238E27FC236}">
                    <a16:creationId xmlns:a16="http://schemas.microsoft.com/office/drawing/2014/main" id="{F4BEA129-71A0-C1FF-49CA-5E9843A467F6}"/>
                  </a:ext>
                </a:extLst>
              </p:cNvPr>
              <p:cNvSpPr/>
              <p:nvPr/>
            </p:nvSpPr>
            <p:spPr>
              <a:xfrm>
                <a:off x="4318875" y="3723813"/>
                <a:ext cx="26623" cy="26623"/>
              </a:xfrm>
              <a:custGeom>
                <a:avLst/>
                <a:gdLst>
                  <a:gd name="connsiteX0" fmla="*/ 13595 w 26623"/>
                  <a:gd name="connsiteY0" fmla="*/ 26937 h 26623"/>
                  <a:gd name="connsiteX1" fmla="*/ 23008 w 26623"/>
                  <a:gd name="connsiteY1" fmla="*/ 23038 h 26623"/>
                  <a:gd name="connsiteX2" fmla="*/ 26907 w 26623"/>
                  <a:gd name="connsiteY2" fmla="*/ 13625 h 26623"/>
                  <a:gd name="connsiteX3" fmla="*/ 23008 w 26623"/>
                  <a:gd name="connsiteY3" fmla="*/ 4213 h 26623"/>
                  <a:gd name="connsiteX4" fmla="*/ 13595 w 26623"/>
                  <a:gd name="connsiteY4" fmla="*/ 314 h 26623"/>
                  <a:gd name="connsiteX5" fmla="*/ 4183 w 26623"/>
                  <a:gd name="connsiteY5" fmla="*/ 4213 h 26623"/>
                  <a:gd name="connsiteX6" fmla="*/ 284 w 26623"/>
                  <a:gd name="connsiteY6" fmla="*/ 13625 h 26623"/>
                  <a:gd name="connsiteX7" fmla="*/ 4183 w 26623"/>
                  <a:gd name="connsiteY7" fmla="*/ 23038 h 26623"/>
                  <a:gd name="connsiteX8" fmla="*/ 13595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5" y="26937"/>
                    </a:moveTo>
                    <a:cubicBezTo>
                      <a:pt x="17126" y="26937"/>
                      <a:pt x="20512" y="25534"/>
                      <a:pt x="23008" y="23038"/>
                    </a:cubicBezTo>
                    <a:cubicBezTo>
                      <a:pt x="25504" y="20542"/>
                      <a:pt x="26907" y="17156"/>
                      <a:pt x="26907" y="13625"/>
                    </a:cubicBezTo>
                    <a:cubicBezTo>
                      <a:pt x="26907" y="10095"/>
                      <a:pt x="25504" y="6709"/>
                      <a:pt x="23008" y="4213"/>
                    </a:cubicBezTo>
                    <a:cubicBezTo>
                      <a:pt x="20512" y="1716"/>
                      <a:pt x="17126" y="314"/>
                      <a:pt x="13595" y="314"/>
                    </a:cubicBezTo>
                    <a:cubicBezTo>
                      <a:pt x="10065" y="314"/>
                      <a:pt x="6679" y="1716"/>
                      <a:pt x="4183" y="4213"/>
                    </a:cubicBezTo>
                    <a:cubicBezTo>
                      <a:pt x="1686" y="6709"/>
                      <a:pt x="284" y="10095"/>
                      <a:pt x="284" y="13625"/>
                    </a:cubicBezTo>
                    <a:cubicBezTo>
                      <a:pt x="284" y="17156"/>
                      <a:pt x="1686" y="20542"/>
                      <a:pt x="4183" y="23038"/>
                    </a:cubicBezTo>
                    <a:cubicBezTo>
                      <a:pt x="6679" y="25534"/>
                      <a:pt x="10065" y="26937"/>
                      <a:pt x="13595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88" name="任意多边形: 形状 69687">
                <a:extLst>
                  <a:ext uri="{FF2B5EF4-FFF2-40B4-BE49-F238E27FC236}">
                    <a16:creationId xmlns:a16="http://schemas.microsoft.com/office/drawing/2014/main" id="{17CF4D93-EEB3-96D1-5B29-9E33B57ACBED}"/>
                  </a:ext>
                </a:extLst>
              </p:cNvPr>
              <p:cNvSpPr/>
              <p:nvPr/>
            </p:nvSpPr>
            <p:spPr>
              <a:xfrm>
                <a:off x="7269640" y="4731013"/>
                <a:ext cx="26623" cy="26623"/>
              </a:xfrm>
              <a:custGeom>
                <a:avLst/>
                <a:gdLst>
                  <a:gd name="connsiteX0" fmla="*/ 13843 w 26623"/>
                  <a:gd name="connsiteY0" fmla="*/ 27022 h 26623"/>
                  <a:gd name="connsiteX1" fmla="*/ 23256 w 26623"/>
                  <a:gd name="connsiteY1" fmla="*/ 23123 h 26623"/>
                  <a:gd name="connsiteX2" fmla="*/ 27155 w 26623"/>
                  <a:gd name="connsiteY2" fmla="*/ 13710 h 26623"/>
                  <a:gd name="connsiteX3" fmla="*/ 23256 w 26623"/>
                  <a:gd name="connsiteY3" fmla="*/ 4297 h 26623"/>
                  <a:gd name="connsiteX4" fmla="*/ 13843 w 26623"/>
                  <a:gd name="connsiteY4" fmla="*/ 398 h 26623"/>
                  <a:gd name="connsiteX5" fmla="*/ 4431 w 26623"/>
                  <a:gd name="connsiteY5" fmla="*/ 4297 h 26623"/>
                  <a:gd name="connsiteX6" fmla="*/ 532 w 26623"/>
                  <a:gd name="connsiteY6" fmla="*/ 13710 h 26623"/>
                  <a:gd name="connsiteX7" fmla="*/ 4431 w 26623"/>
                  <a:gd name="connsiteY7" fmla="*/ 23123 h 26623"/>
                  <a:gd name="connsiteX8" fmla="*/ 13843 w 26623"/>
                  <a:gd name="connsiteY8" fmla="*/ 270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3" y="27022"/>
                    </a:moveTo>
                    <a:cubicBezTo>
                      <a:pt x="17374" y="27022"/>
                      <a:pt x="20760" y="25619"/>
                      <a:pt x="23256" y="23123"/>
                    </a:cubicBezTo>
                    <a:cubicBezTo>
                      <a:pt x="25752" y="20627"/>
                      <a:pt x="27155" y="17240"/>
                      <a:pt x="27155" y="13710"/>
                    </a:cubicBezTo>
                    <a:cubicBezTo>
                      <a:pt x="27155" y="10180"/>
                      <a:pt x="25752" y="6794"/>
                      <a:pt x="23256" y="4297"/>
                    </a:cubicBezTo>
                    <a:cubicBezTo>
                      <a:pt x="20760" y="1801"/>
                      <a:pt x="17374" y="398"/>
                      <a:pt x="13843" y="398"/>
                    </a:cubicBezTo>
                    <a:cubicBezTo>
                      <a:pt x="10313" y="398"/>
                      <a:pt x="6927" y="1801"/>
                      <a:pt x="4431" y="4297"/>
                    </a:cubicBezTo>
                    <a:cubicBezTo>
                      <a:pt x="1934" y="6794"/>
                      <a:pt x="532" y="10180"/>
                      <a:pt x="532" y="13710"/>
                    </a:cubicBezTo>
                    <a:cubicBezTo>
                      <a:pt x="532" y="17240"/>
                      <a:pt x="1934" y="20627"/>
                      <a:pt x="4431" y="23123"/>
                    </a:cubicBezTo>
                    <a:cubicBezTo>
                      <a:pt x="6927" y="25619"/>
                      <a:pt x="10313" y="27022"/>
                      <a:pt x="13843" y="270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89" name="任意多边形: 形状 69688">
                <a:extLst>
                  <a:ext uri="{FF2B5EF4-FFF2-40B4-BE49-F238E27FC236}">
                    <a16:creationId xmlns:a16="http://schemas.microsoft.com/office/drawing/2014/main" id="{3A9826E3-DE77-07C3-B393-0BFCAE9316FD}"/>
                  </a:ext>
                </a:extLst>
              </p:cNvPr>
              <p:cNvSpPr/>
              <p:nvPr/>
            </p:nvSpPr>
            <p:spPr>
              <a:xfrm>
                <a:off x="6828202" y="3243831"/>
                <a:ext cx="26623" cy="26623"/>
              </a:xfrm>
              <a:custGeom>
                <a:avLst/>
                <a:gdLst>
                  <a:gd name="connsiteX0" fmla="*/ 13806 w 26623"/>
                  <a:gd name="connsiteY0" fmla="*/ 26897 h 26623"/>
                  <a:gd name="connsiteX1" fmla="*/ 23219 w 26623"/>
                  <a:gd name="connsiteY1" fmla="*/ 22998 h 26623"/>
                  <a:gd name="connsiteX2" fmla="*/ 27118 w 26623"/>
                  <a:gd name="connsiteY2" fmla="*/ 13585 h 26623"/>
                  <a:gd name="connsiteX3" fmla="*/ 23219 w 26623"/>
                  <a:gd name="connsiteY3" fmla="*/ 4172 h 26623"/>
                  <a:gd name="connsiteX4" fmla="*/ 13806 w 26623"/>
                  <a:gd name="connsiteY4" fmla="*/ 274 h 26623"/>
                  <a:gd name="connsiteX5" fmla="*/ 4393 w 26623"/>
                  <a:gd name="connsiteY5" fmla="*/ 4172 h 26623"/>
                  <a:gd name="connsiteX6" fmla="*/ 495 w 26623"/>
                  <a:gd name="connsiteY6" fmla="*/ 13585 h 26623"/>
                  <a:gd name="connsiteX7" fmla="*/ 4393 w 26623"/>
                  <a:gd name="connsiteY7" fmla="*/ 22998 h 26623"/>
                  <a:gd name="connsiteX8" fmla="*/ 13806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897"/>
                    </a:moveTo>
                    <a:cubicBezTo>
                      <a:pt x="17336" y="26897"/>
                      <a:pt x="20723" y="25494"/>
                      <a:pt x="23219" y="22998"/>
                    </a:cubicBezTo>
                    <a:cubicBezTo>
                      <a:pt x="25715" y="20502"/>
                      <a:pt x="27118" y="17115"/>
                      <a:pt x="27118" y="13585"/>
                    </a:cubicBezTo>
                    <a:cubicBezTo>
                      <a:pt x="27118" y="10055"/>
                      <a:pt x="25715" y="6669"/>
                      <a:pt x="23219" y="4172"/>
                    </a:cubicBezTo>
                    <a:cubicBezTo>
                      <a:pt x="20723" y="1676"/>
                      <a:pt x="17336" y="274"/>
                      <a:pt x="13806" y="274"/>
                    </a:cubicBezTo>
                    <a:cubicBezTo>
                      <a:pt x="10276" y="274"/>
                      <a:pt x="6890" y="1676"/>
                      <a:pt x="4393" y="4172"/>
                    </a:cubicBezTo>
                    <a:cubicBezTo>
                      <a:pt x="1897" y="6669"/>
                      <a:pt x="495" y="10055"/>
                      <a:pt x="495" y="13585"/>
                    </a:cubicBezTo>
                    <a:cubicBezTo>
                      <a:pt x="495" y="17115"/>
                      <a:pt x="1897" y="20502"/>
                      <a:pt x="4393" y="22998"/>
                    </a:cubicBezTo>
                    <a:cubicBezTo>
                      <a:pt x="6890" y="25494"/>
                      <a:pt x="10276" y="26897"/>
                      <a:pt x="13806" y="268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90" name="任意多边形: 形状 69689">
                <a:extLst>
                  <a:ext uri="{FF2B5EF4-FFF2-40B4-BE49-F238E27FC236}">
                    <a16:creationId xmlns:a16="http://schemas.microsoft.com/office/drawing/2014/main" id="{639613A5-E60E-1753-073B-A1F58F5F9E1E}"/>
                  </a:ext>
                </a:extLst>
              </p:cNvPr>
              <p:cNvSpPr/>
              <p:nvPr/>
            </p:nvSpPr>
            <p:spPr>
              <a:xfrm>
                <a:off x="6350889" y="4334152"/>
                <a:ext cx="26623" cy="26623"/>
              </a:xfrm>
              <a:custGeom>
                <a:avLst/>
                <a:gdLst>
                  <a:gd name="connsiteX0" fmla="*/ 13766 w 26623"/>
                  <a:gd name="connsiteY0" fmla="*/ 26988 h 26623"/>
                  <a:gd name="connsiteX1" fmla="*/ 23179 w 26623"/>
                  <a:gd name="connsiteY1" fmla="*/ 23089 h 26623"/>
                  <a:gd name="connsiteX2" fmla="*/ 27078 w 26623"/>
                  <a:gd name="connsiteY2" fmla="*/ 13677 h 26623"/>
                  <a:gd name="connsiteX3" fmla="*/ 23179 w 26623"/>
                  <a:gd name="connsiteY3" fmla="*/ 4264 h 26623"/>
                  <a:gd name="connsiteX4" fmla="*/ 13766 w 26623"/>
                  <a:gd name="connsiteY4" fmla="*/ 365 h 26623"/>
                  <a:gd name="connsiteX5" fmla="*/ 4353 w 26623"/>
                  <a:gd name="connsiteY5" fmla="*/ 4264 h 26623"/>
                  <a:gd name="connsiteX6" fmla="*/ 455 w 26623"/>
                  <a:gd name="connsiteY6" fmla="*/ 13677 h 26623"/>
                  <a:gd name="connsiteX7" fmla="*/ 4353 w 26623"/>
                  <a:gd name="connsiteY7" fmla="*/ 23089 h 26623"/>
                  <a:gd name="connsiteX8" fmla="*/ 13766 w 26623"/>
                  <a:gd name="connsiteY8" fmla="*/ 269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6" y="26988"/>
                    </a:moveTo>
                    <a:cubicBezTo>
                      <a:pt x="17296" y="26988"/>
                      <a:pt x="20683" y="25586"/>
                      <a:pt x="23179" y="23089"/>
                    </a:cubicBezTo>
                    <a:cubicBezTo>
                      <a:pt x="25675" y="20593"/>
                      <a:pt x="27078" y="17207"/>
                      <a:pt x="27078" y="13677"/>
                    </a:cubicBezTo>
                    <a:cubicBezTo>
                      <a:pt x="27078" y="10146"/>
                      <a:pt x="25675" y="6760"/>
                      <a:pt x="23179" y="4264"/>
                    </a:cubicBezTo>
                    <a:cubicBezTo>
                      <a:pt x="20683" y="1768"/>
                      <a:pt x="17296" y="365"/>
                      <a:pt x="13766" y="365"/>
                    </a:cubicBezTo>
                    <a:cubicBezTo>
                      <a:pt x="10236" y="365"/>
                      <a:pt x="6850" y="1768"/>
                      <a:pt x="4353" y="4264"/>
                    </a:cubicBezTo>
                    <a:cubicBezTo>
                      <a:pt x="1857" y="6760"/>
                      <a:pt x="455" y="10146"/>
                      <a:pt x="455" y="13677"/>
                    </a:cubicBezTo>
                    <a:cubicBezTo>
                      <a:pt x="455" y="17207"/>
                      <a:pt x="1857" y="20593"/>
                      <a:pt x="4353" y="23089"/>
                    </a:cubicBezTo>
                    <a:cubicBezTo>
                      <a:pt x="6850" y="25586"/>
                      <a:pt x="10236" y="26988"/>
                      <a:pt x="13766" y="269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91" name="任意多边形: 形状 69690">
                <a:extLst>
                  <a:ext uri="{FF2B5EF4-FFF2-40B4-BE49-F238E27FC236}">
                    <a16:creationId xmlns:a16="http://schemas.microsoft.com/office/drawing/2014/main" id="{4D5BBD96-DC42-50C7-BA3D-1500C47078F2}"/>
                  </a:ext>
                </a:extLst>
              </p:cNvPr>
              <p:cNvSpPr/>
              <p:nvPr/>
            </p:nvSpPr>
            <p:spPr>
              <a:xfrm>
                <a:off x="7374018" y="2988476"/>
                <a:ext cx="26623" cy="26623"/>
              </a:xfrm>
              <a:custGeom>
                <a:avLst/>
                <a:gdLst>
                  <a:gd name="connsiteX0" fmla="*/ 13852 w 26623"/>
                  <a:gd name="connsiteY0" fmla="*/ 26875 h 26623"/>
                  <a:gd name="connsiteX1" fmla="*/ 23265 w 26623"/>
                  <a:gd name="connsiteY1" fmla="*/ 22976 h 26623"/>
                  <a:gd name="connsiteX2" fmla="*/ 27164 w 26623"/>
                  <a:gd name="connsiteY2" fmla="*/ 13564 h 26623"/>
                  <a:gd name="connsiteX3" fmla="*/ 23265 w 26623"/>
                  <a:gd name="connsiteY3" fmla="*/ 4151 h 26623"/>
                  <a:gd name="connsiteX4" fmla="*/ 13852 w 26623"/>
                  <a:gd name="connsiteY4" fmla="*/ 252 h 26623"/>
                  <a:gd name="connsiteX5" fmla="*/ 4439 w 26623"/>
                  <a:gd name="connsiteY5" fmla="*/ 4151 h 26623"/>
                  <a:gd name="connsiteX6" fmla="*/ 540 w 26623"/>
                  <a:gd name="connsiteY6" fmla="*/ 13564 h 26623"/>
                  <a:gd name="connsiteX7" fmla="*/ 4439 w 26623"/>
                  <a:gd name="connsiteY7" fmla="*/ 22976 h 26623"/>
                  <a:gd name="connsiteX8" fmla="*/ 13852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2" y="26875"/>
                    </a:moveTo>
                    <a:cubicBezTo>
                      <a:pt x="17382" y="26875"/>
                      <a:pt x="20768" y="25473"/>
                      <a:pt x="23265" y="22976"/>
                    </a:cubicBezTo>
                    <a:cubicBezTo>
                      <a:pt x="25761" y="20480"/>
                      <a:pt x="27164" y="17094"/>
                      <a:pt x="27164" y="13564"/>
                    </a:cubicBezTo>
                    <a:cubicBezTo>
                      <a:pt x="27164" y="10033"/>
                      <a:pt x="25761" y="6647"/>
                      <a:pt x="23265" y="4151"/>
                    </a:cubicBezTo>
                    <a:cubicBezTo>
                      <a:pt x="20768" y="1655"/>
                      <a:pt x="17382" y="252"/>
                      <a:pt x="13852" y="252"/>
                    </a:cubicBezTo>
                    <a:cubicBezTo>
                      <a:pt x="10322" y="252"/>
                      <a:pt x="6936" y="1655"/>
                      <a:pt x="4439" y="4151"/>
                    </a:cubicBezTo>
                    <a:cubicBezTo>
                      <a:pt x="1943" y="6647"/>
                      <a:pt x="540" y="10033"/>
                      <a:pt x="540" y="13564"/>
                    </a:cubicBezTo>
                    <a:cubicBezTo>
                      <a:pt x="540" y="17094"/>
                      <a:pt x="1943" y="20480"/>
                      <a:pt x="4439" y="22976"/>
                    </a:cubicBezTo>
                    <a:cubicBezTo>
                      <a:pt x="6936" y="25473"/>
                      <a:pt x="10322" y="26875"/>
                      <a:pt x="13852" y="268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92" name="任意多边形: 形状 69691">
                <a:extLst>
                  <a:ext uri="{FF2B5EF4-FFF2-40B4-BE49-F238E27FC236}">
                    <a16:creationId xmlns:a16="http://schemas.microsoft.com/office/drawing/2014/main" id="{637538B5-25A5-CFA6-DEBF-04FE28B2FEAD}"/>
                  </a:ext>
                </a:extLst>
              </p:cNvPr>
              <p:cNvSpPr/>
              <p:nvPr/>
            </p:nvSpPr>
            <p:spPr>
              <a:xfrm>
                <a:off x="4640031" y="1980947"/>
                <a:ext cx="26623" cy="26623"/>
              </a:xfrm>
              <a:custGeom>
                <a:avLst/>
                <a:gdLst>
                  <a:gd name="connsiteX0" fmla="*/ 13622 w 26623"/>
                  <a:gd name="connsiteY0" fmla="*/ 26791 h 26623"/>
                  <a:gd name="connsiteX1" fmla="*/ 23035 w 26623"/>
                  <a:gd name="connsiteY1" fmla="*/ 22892 h 26623"/>
                  <a:gd name="connsiteX2" fmla="*/ 26934 w 26623"/>
                  <a:gd name="connsiteY2" fmla="*/ 13479 h 26623"/>
                  <a:gd name="connsiteX3" fmla="*/ 23035 w 26623"/>
                  <a:gd name="connsiteY3" fmla="*/ 4066 h 26623"/>
                  <a:gd name="connsiteX4" fmla="*/ 13622 w 26623"/>
                  <a:gd name="connsiteY4" fmla="*/ 167 h 26623"/>
                  <a:gd name="connsiteX5" fmla="*/ 4210 w 26623"/>
                  <a:gd name="connsiteY5" fmla="*/ 4066 h 26623"/>
                  <a:gd name="connsiteX6" fmla="*/ 311 w 26623"/>
                  <a:gd name="connsiteY6" fmla="*/ 13479 h 26623"/>
                  <a:gd name="connsiteX7" fmla="*/ 4210 w 26623"/>
                  <a:gd name="connsiteY7" fmla="*/ 22892 h 26623"/>
                  <a:gd name="connsiteX8" fmla="*/ 13622 w 26623"/>
                  <a:gd name="connsiteY8" fmla="*/ 267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2" y="26791"/>
                    </a:moveTo>
                    <a:cubicBezTo>
                      <a:pt x="17153" y="26791"/>
                      <a:pt x="20539" y="25388"/>
                      <a:pt x="23035" y="22892"/>
                    </a:cubicBezTo>
                    <a:cubicBezTo>
                      <a:pt x="25531" y="20396"/>
                      <a:pt x="26934" y="17009"/>
                      <a:pt x="26934" y="13479"/>
                    </a:cubicBezTo>
                    <a:cubicBezTo>
                      <a:pt x="26934" y="9949"/>
                      <a:pt x="25531" y="6563"/>
                      <a:pt x="23035" y="4066"/>
                    </a:cubicBezTo>
                    <a:cubicBezTo>
                      <a:pt x="20539" y="1570"/>
                      <a:pt x="17153" y="167"/>
                      <a:pt x="13622" y="167"/>
                    </a:cubicBezTo>
                    <a:cubicBezTo>
                      <a:pt x="10092" y="167"/>
                      <a:pt x="6706" y="1570"/>
                      <a:pt x="4210" y="4066"/>
                    </a:cubicBezTo>
                    <a:cubicBezTo>
                      <a:pt x="1713" y="6563"/>
                      <a:pt x="311" y="9949"/>
                      <a:pt x="311" y="13479"/>
                    </a:cubicBezTo>
                    <a:cubicBezTo>
                      <a:pt x="311" y="17009"/>
                      <a:pt x="1713" y="20396"/>
                      <a:pt x="4210" y="22892"/>
                    </a:cubicBezTo>
                    <a:cubicBezTo>
                      <a:pt x="6706" y="25388"/>
                      <a:pt x="10092" y="26791"/>
                      <a:pt x="13622" y="267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93" name="任意多边形: 形状 69692">
                <a:extLst>
                  <a:ext uri="{FF2B5EF4-FFF2-40B4-BE49-F238E27FC236}">
                    <a16:creationId xmlns:a16="http://schemas.microsoft.com/office/drawing/2014/main" id="{1DD84C8A-B134-5A85-3DCB-A510EB3DF8C4}"/>
                  </a:ext>
                </a:extLst>
              </p:cNvPr>
              <p:cNvSpPr/>
              <p:nvPr/>
            </p:nvSpPr>
            <p:spPr>
              <a:xfrm>
                <a:off x="6173663" y="3530811"/>
                <a:ext cx="26623" cy="26623"/>
              </a:xfrm>
              <a:custGeom>
                <a:avLst/>
                <a:gdLst>
                  <a:gd name="connsiteX0" fmla="*/ 13751 w 26623"/>
                  <a:gd name="connsiteY0" fmla="*/ 26921 h 26623"/>
                  <a:gd name="connsiteX1" fmla="*/ 23164 w 26623"/>
                  <a:gd name="connsiteY1" fmla="*/ 23022 h 26623"/>
                  <a:gd name="connsiteX2" fmla="*/ 27063 w 26623"/>
                  <a:gd name="connsiteY2" fmla="*/ 13609 h 26623"/>
                  <a:gd name="connsiteX3" fmla="*/ 23164 w 26623"/>
                  <a:gd name="connsiteY3" fmla="*/ 4197 h 26623"/>
                  <a:gd name="connsiteX4" fmla="*/ 13751 w 26623"/>
                  <a:gd name="connsiteY4" fmla="*/ 298 h 26623"/>
                  <a:gd name="connsiteX5" fmla="*/ 4339 w 26623"/>
                  <a:gd name="connsiteY5" fmla="*/ 4197 h 26623"/>
                  <a:gd name="connsiteX6" fmla="*/ 440 w 26623"/>
                  <a:gd name="connsiteY6" fmla="*/ 13609 h 26623"/>
                  <a:gd name="connsiteX7" fmla="*/ 4339 w 26623"/>
                  <a:gd name="connsiteY7" fmla="*/ 23022 h 26623"/>
                  <a:gd name="connsiteX8" fmla="*/ 13751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921"/>
                    </a:moveTo>
                    <a:cubicBezTo>
                      <a:pt x="17282" y="26921"/>
                      <a:pt x="20668" y="25518"/>
                      <a:pt x="23164" y="23022"/>
                    </a:cubicBezTo>
                    <a:cubicBezTo>
                      <a:pt x="25660" y="20526"/>
                      <a:pt x="27063" y="17140"/>
                      <a:pt x="27063" y="13609"/>
                    </a:cubicBezTo>
                    <a:cubicBezTo>
                      <a:pt x="27063" y="10079"/>
                      <a:pt x="25660" y="6693"/>
                      <a:pt x="23164" y="4197"/>
                    </a:cubicBezTo>
                    <a:cubicBezTo>
                      <a:pt x="20668" y="1700"/>
                      <a:pt x="17282" y="298"/>
                      <a:pt x="13751" y="298"/>
                    </a:cubicBezTo>
                    <a:cubicBezTo>
                      <a:pt x="10221" y="298"/>
                      <a:pt x="6835" y="1700"/>
                      <a:pt x="4339" y="4197"/>
                    </a:cubicBezTo>
                    <a:cubicBezTo>
                      <a:pt x="1842" y="6693"/>
                      <a:pt x="440" y="10079"/>
                      <a:pt x="440" y="13609"/>
                    </a:cubicBezTo>
                    <a:cubicBezTo>
                      <a:pt x="440" y="17140"/>
                      <a:pt x="1842" y="20526"/>
                      <a:pt x="4339" y="23022"/>
                    </a:cubicBezTo>
                    <a:cubicBezTo>
                      <a:pt x="6835" y="25518"/>
                      <a:pt x="10221" y="26921"/>
                      <a:pt x="13751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94" name="任意多边形: 形状 69693">
                <a:extLst>
                  <a:ext uri="{FF2B5EF4-FFF2-40B4-BE49-F238E27FC236}">
                    <a16:creationId xmlns:a16="http://schemas.microsoft.com/office/drawing/2014/main" id="{601AF8D1-0916-BEB5-1DCD-420BBB63132C}"/>
                  </a:ext>
                </a:extLst>
              </p:cNvPr>
              <p:cNvSpPr/>
              <p:nvPr/>
            </p:nvSpPr>
            <p:spPr>
              <a:xfrm>
                <a:off x="4569850" y="2715980"/>
                <a:ext cx="26623" cy="26623"/>
              </a:xfrm>
              <a:custGeom>
                <a:avLst/>
                <a:gdLst>
                  <a:gd name="connsiteX0" fmla="*/ 13617 w 26623"/>
                  <a:gd name="connsiteY0" fmla="*/ 26852 h 26623"/>
                  <a:gd name="connsiteX1" fmla="*/ 23029 w 26623"/>
                  <a:gd name="connsiteY1" fmla="*/ 22954 h 26623"/>
                  <a:gd name="connsiteX2" fmla="*/ 26928 w 26623"/>
                  <a:gd name="connsiteY2" fmla="*/ 13541 h 26623"/>
                  <a:gd name="connsiteX3" fmla="*/ 23029 w 26623"/>
                  <a:gd name="connsiteY3" fmla="*/ 4128 h 26623"/>
                  <a:gd name="connsiteX4" fmla="*/ 13617 w 26623"/>
                  <a:gd name="connsiteY4" fmla="*/ 229 h 26623"/>
                  <a:gd name="connsiteX5" fmla="*/ 4204 w 26623"/>
                  <a:gd name="connsiteY5" fmla="*/ 4128 h 26623"/>
                  <a:gd name="connsiteX6" fmla="*/ 305 w 26623"/>
                  <a:gd name="connsiteY6" fmla="*/ 13541 h 26623"/>
                  <a:gd name="connsiteX7" fmla="*/ 4204 w 26623"/>
                  <a:gd name="connsiteY7" fmla="*/ 22954 h 26623"/>
                  <a:gd name="connsiteX8" fmla="*/ 13617 w 26623"/>
                  <a:gd name="connsiteY8" fmla="*/ 268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7" y="26852"/>
                    </a:moveTo>
                    <a:cubicBezTo>
                      <a:pt x="17147" y="26852"/>
                      <a:pt x="20533" y="25450"/>
                      <a:pt x="23029" y="22954"/>
                    </a:cubicBezTo>
                    <a:cubicBezTo>
                      <a:pt x="25526" y="20457"/>
                      <a:pt x="26928" y="17071"/>
                      <a:pt x="26928" y="13541"/>
                    </a:cubicBezTo>
                    <a:cubicBezTo>
                      <a:pt x="26928" y="10011"/>
                      <a:pt x="25526" y="6624"/>
                      <a:pt x="23029" y="4128"/>
                    </a:cubicBezTo>
                    <a:cubicBezTo>
                      <a:pt x="20533" y="1632"/>
                      <a:pt x="17147" y="229"/>
                      <a:pt x="13617" y="229"/>
                    </a:cubicBezTo>
                    <a:cubicBezTo>
                      <a:pt x="10086" y="229"/>
                      <a:pt x="6700" y="1632"/>
                      <a:pt x="4204" y="4128"/>
                    </a:cubicBezTo>
                    <a:cubicBezTo>
                      <a:pt x="1708" y="6624"/>
                      <a:pt x="305" y="10011"/>
                      <a:pt x="305" y="13541"/>
                    </a:cubicBezTo>
                    <a:cubicBezTo>
                      <a:pt x="305" y="17071"/>
                      <a:pt x="1708" y="20457"/>
                      <a:pt x="4204" y="22954"/>
                    </a:cubicBezTo>
                    <a:cubicBezTo>
                      <a:pt x="6700" y="25450"/>
                      <a:pt x="10086" y="26852"/>
                      <a:pt x="13617" y="2685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95" name="任意多边形: 形状 69694">
                <a:extLst>
                  <a:ext uri="{FF2B5EF4-FFF2-40B4-BE49-F238E27FC236}">
                    <a16:creationId xmlns:a16="http://schemas.microsoft.com/office/drawing/2014/main" id="{0777848E-8C0D-F313-494D-EBFE21160D2D}"/>
                  </a:ext>
                </a:extLst>
              </p:cNvPr>
              <p:cNvSpPr/>
              <p:nvPr/>
            </p:nvSpPr>
            <p:spPr>
              <a:xfrm>
                <a:off x="7097750" y="2849805"/>
                <a:ext cx="26623" cy="26623"/>
              </a:xfrm>
              <a:custGeom>
                <a:avLst/>
                <a:gdLst>
                  <a:gd name="connsiteX0" fmla="*/ 13829 w 26623"/>
                  <a:gd name="connsiteY0" fmla="*/ 26864 h 26623"/>
                  <a:gd name="connsiteX1" fmla="*/ 23242 w 26623"/>
                  <a:gd name="connsiteY1" fmla="*/ 22965 h 26623"/>
                  <a:gd name="connsiteX2" fmla="*/ 27140 w 26623"/>
                  <a:gd name="connsiteY2" fmla="*/ 13552 h 26623"/>
                  <a:gd name="connsiteX3" fmla="*/ 23242 w 26623"/>
                  <a:gd name="connsiteY3" fmla="*/ 4139 h 26623"/>
                  <a:gd name="connsiteX4" fmla="*/ 13829 w 26623"/>
                  <a:gd name="connsiteY4" fmla="*/ 240 h 26623"/>
                  <a:gd name="connsiteX5" fmla="*/ 4416 w 26623"/>
                  <a:gd name="connsiteY5" fmla="*/ 4139 h 26623"/>
                  <a:gd name="connsiteX6" fmla="*/ 517 w 26623"/>
                  <a:gd name="connsiteY6" fmla="*/ 13552 h 26623"/>
                  <a:gd name="connsiteX7" fmla="*/ 4416 w 26623"/>
                  <a:gd name="connsiteY7" fmla="*/ 22965 h 26623"/>
                  <a:gd name="connsiteX8" fmla="*/ 13829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864"/>
                    </a:moveTo>
                    <a:cubicBezTo>
                      <a:pt x="17359" y="26864"/>
                      <a:pt x="20745" y="25461"/>
                      <a:pt x="23242" y="22965"/>
                    </a:cubicBezTo>
                    <a:cubicBezTo>
                      <a:pt x="25738" y="20469"/>
                      <a:pt x="27140" y="17082"/>
                      <a:pt x="27140" y="13552"/>
                    </a:cubicBezTo>
                    <a:cubicBezTo>
                      <a:pt x="27140" y="10022"/>
                      <a:pt x="25738" y="6636"/>
                      <a:pt x="23242" y="4139"/>
                    </a:cubicBezTo>
                    <a:cubicBezTo>
                      <a:pt x="20745" y="1643"/>
                      <a:pt x="17359" y="240"/>
                      <a:pt x="13829" y="240"/>
                    </a:cubicBezTo>
                    <a:cubicBezTo>
                      <a:pt x="10299" y="240"/>
                      <a:pt x="6912" y="1643"/>
                      <a:pt x="4416" y="4139"/>
                    </a:cubicBezTo>
                    <a:cubicBezTo>
                      <a:pt x="1920" y="6636"/>
                      <a:pt x="517" y="10022"/>
                      <a:pt x="517" y="13552"/>
                    </a:cubicBezTo>
                    <a:cubicBezTo>
                      <a:pt x="517" y="17082"/>
                      <a:pt x="1920" y="20469"/>
                      <a:pt x="4416" y="22965"/>
                    </a:cubicBezTo>
                    <a:cubicBezTo>
                      <a:pt x="6912" y="25461"/>
                      <a:pt x="10299" y="26864"/>
                      <a:pt x="13829" y="268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96" name="任意多边形: 形状 69695">
                <a:extLst>
                  <a:ext uri="{FF2B5EF4-FFF2-40B4-BE49-F238E27FC236}">
                    <a16:creationId xmlns:a16="http://schemas.microsoft.com/office/drawing/2014/main" id="{B191CDFA-3D4B-F9A2-2FBF-CB521E5BC640}"/>
                  </a:ext>
                </a:extLst>
              </p:cNvPr>
              <p:cNvSpPr/>
              <p:nvPr/>
            </p:nvSpPr>
            <p:spPr>
              <a:xfrm>
                <a:off x="6894588" y="3240884"/>
                <a:ext cx="26623" cy="26623"/>
              </a:xfrm>
              <a:custGeom>
                <a:avLst/>
                <a:gdLst>
                  <a:gd name="connsiteX0" fmla="*/ 13812 w 26623"/>
                  <a:gd name="connsiteY0" fmla="*/ 26897 h 26623"/>
                  <a:gd name="connsiteX1" fmla="*/ 23224 w 26623"/>
                  <a:gd name="connsiteY1" fmla="*/ 22998 h 26623"/>
                  <a:gd name="connsiteX2" fmla="*/ 27123 w 26623"/>
                  <a:gd name="connsiteY2" fmla="*/ 13585 h 26623"/>
                  <a:gd name="connsiteX3" fmla="*/ 23224 w 26623"/>
                  <a:gd name="connsiteY3" fmla="*/ 4172 h 26623"/>
                  <a:gd name="connsiteX4" fmla="*/ 13812 w 26623"/>
                  <a:gd name="connsiteY4" fmla="*/ 273 h 26623"/>
                  <a:gd name="connsiteX5" fmla="*/ 4399 w 26623"/>
                  <a:gd name="connsiteY5" fmla="*/ 4172 h 26623"/>
                  <a:gd name="connsiteX6" fmla="*/ 500 w 26623"/>
                  <a:gd name="connsiteY6" fmla="*/ 13585 h 26623"/>
                  <a:gd name="connsiteX7" fmla="*/ 4399 w 26623"/>
                  <a:gd name="connsiteY7" fmla="*/ 22998 h 26623"/>
                  <a:gd name="connsiteX8" fmla="*/ 13812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897"/>
                    </a:moveTo>
                    <a:cubicBezTo>
                      <a:pt x="17342" y="26897"/>
                      <a:pt x="20728" y="25494"/>
                      <a:pt x="23224" y="22998"/>
                    </a:cubicBezTo>
                    <a:cubicBezTo>
                      <a:pt x="25721" y="20501"/>
                      <a:pt x="27123" y="17115"/>
                      <a:pt x="27123" y="13585"/>
                    </a:cubicBezTo>
                    <a:cubicBezTo>
                      <a:pt x="27123" y="10055"/>
                      <a:pt x="25721" y="6668"/>
                      <a:pt x="23224" y="4172"/>
                    </a:cubicBezTo>
                    <a:cubicBezTo>
                      <a:pt x="20728" y="1676"/>
                      <a:pt x="17342" y="273"/>
                      <a:pt x="13812" y="273"/>
                    </a:cubicBezTo>
                    <a:cubicBezTo>
                      <a:pt x="10282" y="273"/>
                      <a:pt x="6895" y="1676"/>
                      <a:pt x="4399" y="4172"/>
                    </a:cubicBezTo>
                    <a:cubicBezTo>
                      <a:pt x="1903" y="6668"/>
                      <a:pt x="500" y="10055"/>
                      <a:pt x="500" y="13585"/>
                    </a:cubicBezTo>
                    <a:cubicBezTo>
                      <a:pt x="500" y="17115"/>
                      <a:pt x="1903" y="20501"/>
                      <a:pt x="4399" y="22998"/>
                    </a:cubicBezTo>
                    <a:cubicBezTo>
                      <a:pt x="6895" y="25494"/>
                      <a:pt x="10282" y="26897"/>
                      <a:pt x="13812" y="268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97" name="任意多边形: 形状 69696">
                <a:extLst>
                  <a:ext uri="{FF2B5EF4-FFF2-40B4-BE49-F238E27FC236}">
                    <a16:creationId xmlns:a16="http://schemas.microsoft.com/office/drawing/2014/main" id="{AF234577-CE8C-F85C-1D9B-8DDF226A1E1D}"/>
                  </a:ext>
                </a:extLst>
              </p:cNvPr>
              <p:cNvSpPr/>
              <p:nvPr/>
            </p:nvSpPr>
            <p:spPr>
              <a:xfrm>
                <a:off x="6857489" y="3206615"/>
                <a:ext cx="26623" cy="26623"/>
              </a:xfrm>
              <a:custGeom>
                <a:avLst/>
                <a:gdLst>
                  <a:gd name="connsiteX0" fmla="*/ 13809 w 26623"/>
                  <a:gd name="connsiteY0" fmla="*/ 26894 h 26623"/>
                  <a:gd name="connsiteX1" fmla="*/ 23221 w 26623"/>
                  <a:gd name="connsiteY1" fmla="*/ 22995 h 26623"/>
                  <a:gd name="connsiteX2" fmla="*/ 27120 w 26623"/>
                  <a:gd name="connsiteY2" fmla="*/ 13582 h 26623"/>
                  <a:gd name="connsiteX3" fmla="*/ 23221 w 26623"/>
                  <a:gd name="connsiteY3" fmla="*/ 4169 h 26623"/>
                  <a:gd name="connsiteX4" fmla="*/ 13809 w 26623"/>
                  <a:gd name="connsiteY4" fmla="*/ 270 h 26623"/>
                  <a:gd name="connsiteX5" fmla="*/ 4396 w 26623"/>
                  <a:gd name="connsiteY5" fmla="*/ 4169 h 26623"/>
                  <a:gd name="connsiteX6" fmla="*/ 497 w 26623"/>
                  <a:gd name="connsiteY6" fmla="*/ 13582 h 26623"/>
                  <a:gd name="connsiteX7" fmla="*/ 4396 w 26623"/>
                  <a:gd name="connsiteY7" fmla="*/ 22995 h 26623"/>
                  <a:gd name="connsiteX8" fmla="*/ 13809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894"/>
                    </a:moveTo>
                    <a:cubicBezTo>
                      <a:pt x="17339" y="26894"/>
                      <a:pt x="20725" y="25491"/>
                      <a:pt x="23221" y="22995"/>
                    </a:cubicBezTo>
                    <a:cubicBezTo>
                      <a:pt x="25718" y="20498"/>
                      <a:pt x="27120" y="17112"/>
                      <a:pt x="27120" y="13582"/>
                    </a:cubicBezTo>
                    <a:cubicBezTo>
                      <a:pt x="27120" y="10052"/>
                      <a:pt x="25718" y="6666"/>
                      <a:pt x="23221" y="4169"/>
                    </a:cubicBezTo>
                    <a:cubicBezTo>
                      <a:pt x="20725" y="1673"/>
                      <a:pt x="17339" y="270"/>
                      <a:pt x="13809" y="270"/>
                    </a:cubicBezTo>
                    <a:cubicBezTo>
                      <a:pt x="10278" y="270"/>
                      <a:pt x="6892" y="1673"/>
                      <a:pt x="4396" y="4169"/>
                    </a:cubicBezTo>
                    <a:cubicBezTo>
                      <a:pt x="1900" y="6666"/>
                      <a:pt x="497" y="10052"/>
                      <a:pt x="497" y="13582"/>
                    </a:cubicBezTo>
                    <a:cubicBezTo>
                      <a:pt x="497" y="17112"/>
                      <a:pt x="1900" y="20498"/>
                      <a:pt x="4396" y="22995"/>
                    </a:cubicBezTo>
                    <a:cubicBezTo>
                      <a:pt x="6892" y="25491"/>
                      <a:pt x="10278" y="26894"/>
                      <a:pt x="13809" y="268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98" name="任意多边形: 形状 69697">
                <a:extLst>
                  <a:ext uri="{FF2B5EF4-FFF2-40B4-BE49-F238E27FC236}">
                    <a16:creationId xmlns:a16="http://schemas.microsoft.com/office/drawing/2014/main" id="{D7ADFD5F-EAD5-F38A-7148-B7807196CC00}"/>
                  </a:ext>
                </a:extLst>
              </p:cNvPr>
              <p:cNvSpPr/>
              <p:nvPr/>
            </p:nvSpPr>
            <p:spPr>
              <a:xfrm>
                <a:off x="6463732" y="3587955"/>
                <a:ext cx="26623" cy="26623"/>
              </a:xfrm>
              <a:custGeom>
                <a:avLst/>
                <a:gdLst>
                  <a:gd name="connsiteX0" fmla="*/ 13776 w 26623"/>
                  <a:gd name="connsiteY0" fmla="*/ 26926 h 26623"/>
                  <a:gd name="connsiteX1" fmla="*/ 23188 w 26623"/>
                  <a:gd name="connsiteY1" fmla="*/ 23027 h 26623"/>
                  <a:gd name="connsiteX2" fmla="*/ 27087 w 26623"/>
                  <a:gd name="connsiteY2" fmla="*/ 13614 h 26623"/>
                  <a:gd name="connsiteX3" fmla="*/ 23188 w 26623"/>
                  <a:gd name="connsiteY3" fmla="*/ 4201 h 26623"/>
                  <a:gd name="connsiteX4" fmla="*/ 13776 w 26623"/>
                  <a:gd name="connsiteY4" fmla="*/ 302 h 26623"/>
                  <a:gd name="connsiteX5" fmla="*/ 4363 w 26623"/>
                  <a:gd name="connsiteY5" fmla="*/ 4201 h 26623"/>
                  <a:gd name="connsiteX6" fmla="*/ 464 w 26623"/>
                  <a:gd name="connsiteY6" fmla="*/ 13614 h 26623"/>
                  <a:gd name="connsiteX7" fmla="*/ 4363 w 26623"/>
                  <a:gd name="connsiteY7" fmla="*/ 23027 h 26623"/>
                  <a:gd name="connsiteX8" fmla="*/ 13776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6926"/>
                    </a:moveTo>
                    <a:cubicBezTo>
                      <a:pt x="17306" y="26926"/>
                      <a:pt x="20692" y="25523"/>
                      <a:pt x="23188" y="23027"/>
                    </a:cubicBezTo>
                    <a:cubicBezTo>
                      <a:pt x="25685" y="20530"/>
                      <a:pt x="27087" y="17144"/>
                      <a:pt x="27087" y="13614"/>
                    </a:cubicBezTo>
                    <a:cubicBezTo>
                      <a:pt x="27087" y="10084"/>
                      <a:pt x="25685" y="6698"/>
                      <a:pt x="23188" y="4201"/>
                    </a:cubicBezTo>
                    <a:cubicBezTo>
                      <a:pt x="20692" y="1705"/>
                      <a:pt x="17306" y="302"/>
                      <a:pt x="13776" y="302"/>
                    </a:cubicBezTo>
                    <a:cubicBezTo>
                      <a:pt x="10245" y="302"/>
                      <a:pt x="6859" y="1705"/>
                      <a:pt x="4363" y="4201"/>
                    </a:cubicBezTo>
                    <a:cubicBezTo>
                      <a:pt x="1867" y="6698"/>
                      <a:pt x="464" y="10084"/>
                      <a:pt x="464" y="13614"/>
                    </a:cubicBezTo>
                    <a:cubicBezTo>
                      <a:pt x="464" y="17144"/>
                      <a:pt x="1867" y="20530"/>
                      <a:pt x="4363" y="23027"/>
                    </a:cubicBezTo>
                    <a:cubicBezTo>
                      <a:pt x="6859" y="25523"/>
                      <a:pt x="10245" y="26926"/>
                      <a:pt x="13776" y="269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99" name="任意多边形: 形状 69698">
                <a:extLst>
                  <a:ext uri="{FF2B5EF4-FFF2-40B4-BE49-F238E27FC236}">
                    <a16:creationId xmlns:a16="http://schemas.microsoft.com/office/drawing/2014/main" id="{3787AD8E-0FEE-6F09-775F-37179E973848}"/>
                  </a:ext>
                </a:extLst>
              </p:cNvPr>
              <p:cNvSpPr/>
              <p:nvPr/>
            </p:nvSpPr>
            <p:spPr>
              <a:xfrm>
                <a:off x="4178601" y="3827084"/>
                <a:ext cx="26623" cy="26623"/>
              </a:xfrm>
              <a:custGeom>
                <a:avLst/>
                <a:gdLst>
                  <a:gd name="connsiteX0" fmla="*/ 13584 w 26623"/>
                  <a:gd name="connsiteY0" fmla="*/ 26946 h 26623"/>
                  <a:gd name="connsiteX1" fmla="*/ 22996 w 26623"/>
                  <a:gd name="connsiteY1" fmla="*/ 23047 h 26623"/>
                  <a:gd name="connsiteX2" fmla="*/ 26895 w 26623"/>
                  <a:gd name="connsiteY2" fmla="*/ 13634 h 26623"/>
                  <a:gd name="connsiteX3" fmla="*/ 22996 w 26623"/>
                  <a:gd name="connsiteY3" fmla="*/ 4221 h 26623"/>
                  <a:gd name="connsiteX4" fmla="*/ 13584 w 26623"/>
                  <a:gd name="connsiteY4" fmla="*/ 323 h 26623"/>
                  <a:gd name="connsiteX5" fmla="*/ 4171 w 26623"/>
                  <a:gd name="connsiteY5" fmla="*/ 4221 h 26623"/>
                  <a:gd name="connsiteX6" fmla="*/ 272 w 26623"/>
                  <a:gd name="connsiteY6" fmla="*/ 13634 h 26623"/>
                  <a:gd name="connsiteX7" fmla="*/ 4171 w 26623"/>
                  <a:gd name="connsiteY7" fmla="*/ 23047 h 26623"/>
                  <a:gd name="connsiteX8" fmla="*/ 13584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946"/>
                    </a:moveTo>
                    <a:cubicBezTo>
                      <a:pt x="17114" y="26946"/>
                      <a:pt x="20500" y="25543"/>
                      <a:pt x="22996" y="23047"/>
                    </a:cubicBezTo>
                    <a:cubicBezTo>
                      <a:pt x="25493" y="20551"/>
                      <a:pt x="26895" y="17164"/>
                      <a:pt x="26895" y="13634"/>
                    </a:cubicBezTo>
                    <a:cubicBezTo>
                      <a:pt x="26895" y="10104"/>
                      <a:pt x="25493" y="6718"/>
                      <a:pt x="22996" y="4221"/>
                    </a:cubicBezTo>
                    <a:cubicBezTo>
                      <a:pt x="20500" y="1725"/>
                      <a:pt x="17114" y="323"/>
                      <a:pt x="13584" y="323"/>
                    </a:cubicBezTo>
                    <a:cubicBezTo>
                      <a:pt x="10053" y="323"/>
                      <a:pt x="6667" y="1725"/>
                      <a:pt x="4171" y="4221"/>
                    </a:cubicBezTo>
                    <a:cubicBezTo>
                      <a:pt x="1675" y="6718"/>
                      <a:pt x="272" y="10104"/>
                      <a:pt x="272" y="13634"/>
                    </a:cubicBezTo>
                    <a:cubicBezTo>
                      <a:pt x="272" y="17164"/>
                      <a:pt x="1675" y="20551"/>
                      <a:pt x="4171" y="23047"/>
                    </a:cubicBezTo>
                    <a:cubicBezTo>
                      <a:pt x="6667" y="25543"/>
                      <a:pt x="10053" y="26946"/>
                      <a:pt x="13584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00" name="任意多边形: 形状 69699">
                <a:extLst>
                  <a:ext uri="{FF2B5EF4-FFF2-40B4-BE49-F238E27FC236}">
                    <a16:creationId xmlns:a16="http://schemas.microsoft.com/office/drawing/2014/main" id="{111BDA3F-1F81-7C02-28D9-7BAA06A53183}"/>
                  </a:ext>
                </a:extLst>
              </p:cNvPr>
              <p:cNvSpPr/>
              <p:nvPr/>
            </p:nvSpPr>
            <p:spPr>
              <a:xfrm>
                <a:off x="4167531" y="3761100"/>
                <a:ext cx="26623" cy="26623"/>
              </a:xfrm>
              <a:custGeom>
                <a:avLst/>
                <a:gdLst>
                  <a:gd name="connsiteX0" fmla="*/ 13583 w 26623"/>
                  <a:gd name="connsiteY0" fmla="*/ 26940 h 26623"/>
                  <a:gd name="connsiteX1" fmla="*/ 22995 w 26623"/>
                  <a:gd name="connsiteY1" fmla="*/ 23041 h 26623"/>
                  <a:gd name="connsiteX2" fmla="*/ 26894 w 26623"/>
                  <a:gd name="connsiteY2" fmla="*/ 13629 h 26623"/>
                  <a:gd name="connsiteX3" fmla="*/ 22995 w 26623"/>
                  <a:gd name="connsiteY3" fmla="*/ 4216 h 26623"/>
                  <a:gd name="connsiteX4" fmla="*/ 13583 w 26623"/>
                  <a:gd name="connsiteY4" fmla="*/ 317 h 26623"/>
                  <a:gd name="connsiteX5" fmla="*/ 4170 w 26623"/>
                  <a:gd name="connsiteY5" fmla="*/ 4216 h 26623"/>
                  <a:gd name="connsiteX6" fmla="*/ 271 w 26623"/>
                  <a:gd name="connsiteY6" fmla="*/ 13629 h 26623"/>
                  <a:gd name="connsiteX7" fmla="*/ 4170 w 26623"/>
                  <a:gd name="connsiteY7" fmla="*/ 23041 h 26623"/>
                  <a:gd name="connsiteX8" fmla="*/ 13583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3" y="26940"/>
                    </a:moveTo>
                    <a:cubicBezTo>
                      <a:pt x="17113" y="26940"/>
                      <a:pt x="20499" y="25538"/>
                      <a:pt x="22995" y="23041"/>
                    </a:cubicBezTo>
                    <a:cubicBezTo>
                      <a:pt x="25492" y="20545"/>
                      <a:pt x="26894" y="17159"/>
                      <a:pt x="26894" y="13629"/>
                    </a:cubicBezTo>
                    <a:cubicBezTo>
                      <a:pt x="26894" y="10098"/>
                      <a:pt x="25492" y="6712"/>
                      <a:pt x="22995" y="4216"/>
                    </a:cubicBezTo>
                    <a:cubicBezTo>
                      <a:pt x="20499" y="1720"/>
                      <a:pt x="17113" y="317"/>
                      <a:pt x="13583" y="317"/>
                    </a:cubicBezTo>
                    <a:cubicBezTo>
                      <a:pt x="10052" y="317"/>
                      <a:pt x="6666" y="1720"/>
                      <a:pt x="4170" y="4216"/>
                    </a:cubicBezTo>
                    <a:cubicBezTo>
                      <a:pt x="1674" y="6712"/>
                      <a:pt x="271" y="10098"/>
                      <a:pt x="271" y="13629"/>
                    </a:cubicBezTo>
                    <a:cubicBezTo>
                      <a:pt x="271" y="17159"/>
                      <a:pt x="1674" y="20545"/>
                      <a:pt x="4170" y="23041"/>
                    </a:cubicBezTo>
                    <a:cubicBezTo>
                      <a:pt x="6666" y="25538"/>
                      <a:pt x="10052" y="26940"/>
                      <a:pt x="13583" y="269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01" name="任意多边形: 形状 69700">
                <a:extLst>
                  <a:ext uri="{FF2B5EF4-FFF2-40B4-BE49-F238E27FC236}">
                    <a16:creationId xmlns:a16="http://schemas.microsoft.com/office/drawing/2014/main" id="{AFD1C081-E5B9-F0E9-5BF8-404697FDF7CE}"/>
                  </a:ext>
                </a:extLst>
              </p:cNvPr>
              <p:cNvSpPr/>
              <p:nvPr/>
            </p:nvSpPr>
            <p:spPr>
              <a:xfrm>
                <a:off x="7416063" y="2981331"/>
                <a:ext cx="26623" cy="26623"/>
              </a:xfrm>
              <a:custGeom>
                <a:avLst/>
                <a:gdLst>
                  <a:gd name="connsiteX0" fmla="*/ 13856 w 26623"/>
                  <a:gd name="connsiteY0" fmla="*/ 26875 h 26623"/>
                  <a:gd name="connsiteX1" fmla="*/ 23268 w 26623"/>
                  <a:gd name="connsiteY1" fmla="*/ 22976 h 26623"/>
                  <a:gd name="connsiteX2" fmla="*/ 27167 w 26623"/>
                  <a:gd name="connsiteY2" fmla="*/ 13563 h 26623"/>
                  <a:gd name="connsiteX3" fmla="*/ 23268 w 26623"/>
                  <a:gd name="connsiteY3" fmla="*/ 4150 h 26623"/>
                  <a:gd name="connsiteX4" fmla="*/ 13856 w 26623"/>
                  <a:gd name="connsiteY4" fmla="*/ 252 h 26623"/>
                  <a:gd name="connsiteX5" fmla="*/ 4443 w 26623"/>
                  <a:gd name="connsiteY5" fmla="*/ 4150 h 26623"/>
                  <a:gd name="connsiteX6" fmla="*/ 544 w 26623"/>
                  <a:gd name="connsiteY6" fmla="*/ 13563 h 26623"/>
                  <a:gd name="connsiteX7" fmla="*/ 4443 w 26623"/>
                  <a:gd name="connsiteY7" fmla="*/ 22976 h 26623"/>
                  <a:gd name="connsiteX8" fmla="*/ 13856 w 26623"/>
                  <a:gd name="connsiteY8" fmla="*/ 268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6" y="26875"/>
                    </a:moveTo>
                    <a:cubicBezTo>
                      <a:pt x="17386" y="26875"/>
                      <a:pt x="20772" y="25472"/>
                      <a:pt x="23268" y="22976"/>
                    </a:cubicBezTo>
                    <a:cubicBezTo>
                      <a:pt x="25765" y="20480"/>
                      <a:pt x="27167" y="17093"/>
                      <a:pt x="27167" y="13563"/>
                    </a:cubicBezTo>
                    <a:cubicBezTo>
                      <a:pt x="27167" y="10033"/>
                      <a:pt x="25765" y="6647"/>
                      <a:pt x="23268" y="4150"/>
                    </a:cubicBezTo>
                    <a:cubicBezTo>
                      <a:pt x="20772" y="1654"/>
                      <a:pt x="17386" y="252"/>
                      <a:pt x="13856" y="252"/>
                    </a:cubicBezTo>
                    <a:cubicBezTo>
                      <a:pt x="10325" y="252"/>
                      <a:pt x="6939" y="1654"/>
                      <a:pt x="4443" y="4150"/>
                    </a:cubicBezTo>
                    <a:cubicBezTo>
                      <a:pt x="1947" y="6647"/>
                      <a:pt x="544" y="10033"/>
                      <a:pt x="544" y="13563"/>
                    </a:cubicBezTo>
                    <a:cubicBezTo>
                      <a:pt x="544" y="17093"/>
                      <a:pt x="1947" y="20480"/>
                      <a:pt x="4443" y="22976"/>
                    </a:cubicBezTo>
                    <a:cubicBezTo>
                      <a:pt x="6939" y="25472"/>
                      <a:pt x="10325" y="26875"/>
                      <a:pt x="13856" y="268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02" name="任意多边形: 形状 69701">
                <a:extLst>
                  <a:ext uri="{FF2B5EF4-FFF2-40B4-BE49-F238E27FC236}">
                    <a16:creationId xmlns:a16="http://schemas.microsoft.com/office/drawing/2014/main" id="{B359333D-EB88-C6B7-D48E-4693E34610BF}"/>
                  </a:ext>
                </a:extLst>
              </p:cNvPr>
              <p:cNvSpPr/>
              <p:nvPr/>
            </p:nvSpPr>
            <p:spPr>
              <a:xfrm>
                <a:off x="6144163" y="3813951"/>
                <a:ext cx="26623" cy="26623"/>
              </a:xfrm>
              <a:custGeom>
                <a:avLst/>
                <a:gdLst>
                  <a:gd name="connsiteX0" fmla="*/ 13749 w 26623"/>
                  <a:gd name="connsiteY0" fmla="*/ 26945 h 26623"/>
                  <a:gd name="connsiteX1" fmla="*/ 23161 w 26623"/>
                  <a:gd name="connsiteY1" fmla="*/ 23046 h 26623"/>
                  <a:gd name="connsiteX2" fmla="*/ 27060 w 26623"/>
                  <a:gd name="connsiteY2" fmla="*/ 13633 h 26623"/>
                  <a:gd name="connsiteX3" fmla="*/ 23161 w 26623"/>
                  <a:gd name="connsiteY3" fmla="*/ 4220 h 26623"/>
                  <a:gd name="connsiteX4" fmla="*/ 13749 w 26623"/>
                  <a:gd name="connsiteY4" fmla="*/ 321 h 26623"/>
                  <a:gd name="connsiteX5" fmla="*/ 4336 w 26623"/>
                  <a:gd name="connsiteY5" fmla="*/ 4220 h 26623"/>
                  <a:gd name="connsiteX6" fmla="*/ 437 w 26623"/>
                  <a:gd name="connsiteY6" fmla="*/ 13633 h 26623"/>
                  <a:gd name="connsiteX7" fmla="*/ 4336 w 26623"/>
                  <a:gd name="connsiteY7" fmla="*/ 23046 h 26623"/>
                  <a:gd name="connsiteX8" fmla="*/ 13749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945"/>
                    </a:moveTo>
                    <a:cubicBezTo>
                      <a:pt x="17279" y="26945"/>
                      <a:pt x="20665" y="25542"/>
                      <a:pt x="23161" y="23046"/>
                    </a:cubicBezTo>
                    <a:cubicBezTo>
                      <a:pt x="25658" y="20549"/>
                      <a:pt x="27060" y="17163"/>
                      <a:pt x="27060" y="13633"/>
                    </a:cubicBezTo>
                    <a:cubicBezTo>
                      <a:pt x="27060" y="10103"/>
                      <a:pt x="25658" y="6717"/>
                      <a:pt x="23161" y="4220"/>
                    </a:cubicBezTo>
                    <a:cubicBezTo>
                      <a:pt x="20665" y="1724"/>
                      <a:pt x="17279" y="321"/>
                      <a:pt x="13749" y="321"/>
                    </a:cubicBezTo>
                    <a:cubicBezTo>
                      <a:pt x="10218" y="321"/>
                      <a:pt x="6832" y="1724"/>
                      <a:pt x="4336" y="4220"/>
                    </a:cubicBezTo>
                    <a:cubicBezTo>
                      <a:pt x="1840" y="6717"/>
                      <a:pt x="437" y="10103"/>
                      <a:pt x="437" y="13633"/>
                    </a:cubicBezTo>
                    <a:cubicBezTo>
                      <a:pt x="437" y="17163"/>
                      <a:pt x="1840" y="20549"/>
                      <a:pt x="4336" y="23046"/>
                    </a:cubicBezTo>
                    <a:cubicBezTo>
                      <a:pt x="6832" y="25542"/>
                      <a:pt x="10218" y="26945"/>
                      <a:pt x="13749" y="269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03" name="任意多边形: 形状 69702">
                <a:extLst>
                  <a:ext uri="{FF2B5EF4-FFF2-40B4-BE49-F238E27FC236}">
                    <a16:creationId xmlns:a16="http://schemas.microsoft.com/office/drawing/2014/main" id="{81F50381-9A8C-1168-25A8-8327FBC029E7}"/>
                  </a:ext>
                </a:extLst>
              </p:cNvPr>
              <p:cNvSpPr/>
              <p:nvPr/>
            </p:nvSpPr>
            <p:spPr>
              <a:xfrm>
                <a:off x="7762052" y="4377915"/>
                <a:ext cx="26623" cy="26623"/>
              </a:xfrm>
              <a:custGeom>
                <a:avLst/>
                <a:gdLst>
                  <a:gd name="connsiteX0" fmla="*/ 13885 w 26623"/>
                  <a:gd name="connsiteY0" fmla="*/ 26992 h 26623"/>
                  <a:gd name="connsiteX1" fmla="*/ 23297 w 26623"/>
                  <a:gd name="connsiteY1" fmla="*/ 23093 h 26623"/>
                  <a:gd name="connsiteX2" fmla="*/ 27196 w 26623"/>
                  <a:gd name="connsiteY2" fmla="*/ 13680 h 26623"/>
                  <a:gd name="connsiteX3" fmla="*/ 23297 w 26623"/>
                  <a:gd name="connsiteY3" fmla="*/ 4268 h 26623"/>
                  <a:gd name="connsiteX4" fmla="*/ 13885 w 26623"/>
                  <a:gd name="connsiteY4" fmla="*/ 369 h 26623"/>
                  <a:gd name="connsiteX5" fmla="*/ 4472 w 26623"/>
                  <a:gd name="connsiteY5" fmla="*/ 4268 h 26623"/>
                  <a:gd name="connsiteX6" fmla="*/ 573 w 26623"/>
                  <a:gd name="connsiteY6" fmla="*/ 13680 h 26623"/>
                  <a:gd name="connsiteX7" fmla="*/ 4472 w 26623"/>
                  <a:gd name="connsiteY7" fmla="*/ 23093 h 26623"/>
                  <a:gd name="connsiteX8" fmla="*/ 13885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5" y="26992"/>
                    </a:moveTo>
                    <a:cubicBezTo>
                      <a:pt x="17415" y="26992"/>
                      <a:pt x="20801" y="25589"/>
                      <a:pt x="23297" y="23093"/>
                    </a:cubicBezTo>
                    <a:cubicBezTo>
                      <a:pt x="25794" y="20597"/>
                      <a:pt x="27196" y="17211"/>
                      <a:pt x="27196" y="13680"/>
                    </a:cubicBezTo>
                    <a:cubicBezTo>
                      <a:pt x="27196" y="10150"/>
                      <a:pt x="25794" y="6764"/>
                      <a:pt x="23297" y="4268"/>
                    </a:cubicBezTo>
                    <a:cubicBezTo>
                      <a:pt x="20801" y="1771"/>
                      <a:pt x="17415" y="369"/>
                      <a:pt x="13885" y="369"/>
                    </a:cubicBezTo>
                    <a:cubicBezTo>
                      <a:pt x="10354" y="369"/>
                      <a:pt x="6968" y="1771"/>
                      <a:pt x="4472" y="4268"/>
                    </a:cubicBezTo>
                    <a:cubicBezTo>
                      <a:pt x="1976" y="6764"/>
                      <a:pt x="573" y="10150"/>
                      <a:pt x="573" y="13680"/>
                    </a:cubicBezTo>
                    <a:cubicBezTo>
                      <a:pt x="573" y="17211"/>
                      <a:pt x="1976" y="20597"/>
                      <a:pt x="4472" y="23093"/>
                    </a:cubicBezTo>
                    <a:cubicBezTo>
                      <a:pt x="6968" y="25589"/>
                      <a:pt x="10354" y="26992"/>
                      <a:pt x="13885" y="269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04" name="任意多边形: 形状 69703">
                <a:extLst>
                  <a:ext uri="{FF2B5EF4-FFF2-40B4-BE49-F238E27FC236}">
                    <a16:creationId xmlns:a16="http://schemas.microsoft.com/office/drawing/2014/main" id="{E552BEE6-9615-6957-79DF-36DC3E2D6057}"/>
                  </a:ext>
                </a:extLst>
              </p:cNvPr>
              <p:cNvSpPr/>
              <p:nvPr/>
            </p:nvSpPr>
            <p:spPr>
              <a:xfrm>
                <a:off x="4558211" y="4368985"/>
                <a:ext cx="26623" cy="26623"/>
              </a:xfrm>
              <a:custGeom>
                <a:avLst/>
                <a:gdLst>
                  <a:gd name="connsiteX0" fmla="*/ 13616 w 26623"/>
                  <a:gd name="connsiteY0" fmla="*/ 26991 h 26623"/>
                  <a:gd name="connsiteX1" fmla="*/ 23028 w 26623"/>
                  <a:gd name="connsiteY1" fmla="*/ 23092 h 26623"/>
                  <a:gd name="connsiteX2" fmla="*/ 26927 w 26623"/>
                  <a:gd name="connsiteY2" fmla="*/ 13680 h 26623"/>
                  <a:gd name="connsiteX3" fmla="*/ 23028 w 26623"/>
                  <a:gd name="connsiteY3" fmla="*/ 4267 h 26623"/>
                  <a:gd name="connsiteX4" fmla="*/ 13616 w 26623"/>
                  <a:gd name="connsiteY4" fmla="*/ 368 h 26623"/>
                  <a:gd name="connsiteX5" fmla="*/ 4203 w 26623"/>
                  <a:gd name="connsiteY5" fmla="*/ 4267 h 26623"/>
                  <a:gd name="connsiteX6" fmla="*/ 304 w 26623"/>
                  <a:gd name="connsiteY6" fmla="*/ 13680 h 26623"/>
                  <a:gd name="connsiteX7" fmla="*/ 4203 w 26623"/>
                  <a:gd name="connsiteY7" fmla="*/ 23092 h 26623"/>
                  <a:gd name="connsiteX8" fmla="*/ 13616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6" y="26991"/>
                    </a:moveTo>
                    <a:cubicBezTo>
                      <a:pt x="17146" y="26991"/>
                      <a:pt x="20532" y="25589"/>
                      <a:pt x="23028" y="23092"/>
                    </a:cubicBezTo>
                    <a:cubicBezTo>
                      <a:pt x="25525" y="20596"/>
                      <a:pt x="26927" y="17210"/>
                      <a:pt x="26927" y="13680"/>
                    </a:cubicBezTo>
                    <a:cubicBezTo>
                      <a:pt x="26927" y="10149"/>
                      <a:pt x="25525" y="6763"/>
                      <a:pt x="23028" y="4267"/>
                    </a:cubicBezTo>
                    <a:cubicBezTo>
                      <a:pt x="20532" y="1771"/>
                      <a:pt x="17146" y="368"/>
                      <a:pt x="13616" y="368"/>
                    </a:cubicBezTo>
                    <a:cubicBezTo>
                      <a:pt x="10085" y="368"/>
                      <a:pt x="6699" y="1771"/>
                      <a:pt x="4203" y="4267"/>
                    </a:cubicBezTo>
                    <a:cubicBezTo>
                      <a:pt x="1707" y="6763"/>
                      <a:pt x="304" y="10149"/>
                      <a:pt x="304" y="13680"/>
                    </a:cubicBezTo>
                    <a:cubicBezTo>
                      <a:pt x="304" y="17210"/>
                      <a:pt x="1707" y="20596"/>
                      <a:pt x="4203" y="23092"/>
                    </a:cubicBezTo>
                    <a:cubicBezTo>
                      <a:pt x="6699" y="25589"/>
                      <a:pt x="10085" y="26991"/>
                      <a:pt x="13616" y="269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05" name="任意多边形: 形状 69704">
                <a:extLst>
                  <a:ext uri="{FF2B5EF4-FFF2-40B4-BE49-F238E27FC236}">
                    <a16:creationId xmlns:a16="http://schemas.microsoft.com/office/drawing/2014/main" id="{83F78E92-825B-106F-523B-CBF949D0486E}"/>
                  </a:ext>
                </a:extLst>
              </p:cNvPr>
              <p:cNvSpPr/>
              <p:nvPr/>
            </p:nvSpPr>
            <p:spPr>
              <a:xfrm>
                <a:off x="4302906" y="3704555"/>
                <a:ext cx="26623" cy="26623"/>
              </a:xfrm>
              <a:custGeom>
                <a:avLst/>
                <a:gdLst>
                  <a:gd name="connsiteX0" fmla="*/ 13594 w 26623"/>
                  <a:gd name="connsiteY0" fmla="*/ 26935 h 26623"/>
                  <a:gd name="connsiteX1" fmla="*/ 23007 w 26623"/>
                  <a:gd name="connsiteY1" fmla="*/ 23037 h 26623"/>
                  <a:gd name="connsiteX2" fmla="*/ 26906 w 26623"/>
                  <a:gd name="connsiteY2" fmla="*/ 13624 h 26623"/>
                  <a:gd name="connsiteX3" fmla="*/ 23007 w 26623"/>
                  <a:gd name="connsiteY3" fmla="*/ 4211 h 26623"/>
                  <a:gd name="connsiteX4" fmla="*/ 13594 w 26623"/>
                  <a:gd name="connsiteY4" fmla="*/ 312 h 26623"/>
                  <a:gd name="connsiteX5" fmla="*/ 4181 w 26623"/>
                  <a:gd name="connsiteY5" fmla="*/ 4211 h 26623"/>
                  <a:gd name="connsiteX6" fmla="*/ 283 w 26623"/>
                  <a:gd name="connsiteY6" fmla="*/ 13624 h 26623"/>
                  <a:gd name="connsiteX7" fmla="*/ 4181 w 26623"/>
                  <a:gd name="connsiteY7" fmla="*/ 23037 h 26623"/>
                  <a:gd name="connsiteX8" fmla="*/ 13594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4" y="26935"/>
                    </a:moveTo>
                    <a:cubicBezTo>
                      <a:pt x="17124" y="26935"/>
                      <a:pt x="20511" y="25533"/>
                      <a:pt x="23007" y="23037"/>
                    </a:cubicBezTo>
                    <a:cubicBezTo>
                      <a:pt x="25503" y="20540"/>
                      <a:pt x="26906" y="17154"/>
                      <a:pt x="26906" y="13624"/>
                    </a:cubicBezTo>
                    <a:cubicBezTo>
                      <a:pt x="26906" y="10094"/>
                      <a:pt x="25503" y="6707"/>
                      <a:pt x="23007" y="4211"/>
                    </a:cubicBezTo>
                    <a:cubicBezTo>
                      <a:pt x="20511" y="1715"/>
                      <a:pt x="17124" y="312"/>
                      <a:pt x="13594" y="312"/>
                    </a:cubicBezTo>
                    <a:cubicBezTo>
                      <a:pt x="10064" y="312"/>
                      <a:pt x="6678" y="1715"/>
                      <a:pt x="4181" y="4211"/>
                    </a:cubicBezTo>
                    <a:cubicBezTo>
                      <a:pt x="1685" y="6707"/>
                      <a:pt x="283" y="10094"/>
                      <a:pt x="283" y="13624"/>
                    </a:cubicBezTo>
                    <a:cubicBezTo>
                      <a:pt x="283" y="17154"/>
                      <a:pt x="1685" y="20540"/>
                      <a:pt x="4181" y="23037"/>
                    </a:cubicBezTo>
                    <a:cubicBezTo>
                      <a:pt x="6678" y="25533"/>
                      <a:pt x="10064" y="26935"/>
                      <a:pt x="13594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06" name="任意多边形: 形状 69705">
                <a:extLst>
                  <a:ext uri="{FF2B5EF4-FFF2-40B4-BE49-F238E27FC236}">
                    <a16:creationId xmlns:a16="http://schemas.microsoft.com/office/drawing/2014/main" id="{9E729F2D-66F3-28FE-28FA-C04A8A578ECF}"/>
                  </a:ext>
                </a:extLst>
              </p:cNvPr>
              <p:cNvSpPr/>
              <p:nvPr/>
            </p:nvSpPr>
            <p:spPr>
              <a:xfrm>
                <a:off x="6764054" y="2157878"/>
                <a:ext cx="26623" cy="26623"/>
              </a:xfrm>
              <a:custGeom>
                <a:avLst/>
                <a:gdLst>
                  <a:gd name="connsiteX0" fmla="*/ 13801 w 26623"/>
                  <a:gd name="connsiteY0" fmla="*/ 26806 h 26623"/>
                  <a:gd name="connsiteX1" fmla="*/ 23214 w 26623"/>
                  <a:gd name="connsiteY1" fmla="*/ 22907 h 26623"/>
                  <a:gd name="connsiteX2" fmla="*/ 27112 w 26623"/>
                  <a:gd name="connsiteY2" fmla="*/ 13494 h 26623"/>
                  <a:gd name="connsiteX3" fmla="*/ 23214 w 26623"/>
                  <a:gd name="connsiteY3" fmla="*/ 4081 h 26623"/>
                  <a:gd name="connsiteX4" fmla="*/ 13801 w 26623"/>
                  <a:gd name="connsiteY4" fmla="*/ 182 h 26623"/>
                  <a:gd name="connsiteX5" fmla="*/ 4388 w 26623"/>
                  <a:gd name="connsiteY5" fmla="*/ 4081 h 26623"/>
                  <a:gd name="connsiteX6" fmla="*/ 489 w 26623"/>
                  <a:gd name="connsiteY6" fmla="*/ 13494 h 26623"/>
                  <a:gd name="connsiteX7" fmla="*/ 4388 w 26623"/>
                  <a:gd name="connsiteY7" fmla="*/ 22907 h 26623"/>
                  <a:gd name="connsiteX8" fmla="*/ 13801 w 26623"/>
                  <a:gd name="connsiteY8" fmla="*/ 268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06"/>
                    </a:moveTo>
                    <a:cubicBezTo>
                      <a:pt x="17331" y="26806"/>
                      <a:pt x="20717" y="25403"/>
                      <a:pt x="23214" y="22907"/>
                    </a:cubicBezTo>
                    <a:cubicBezTo>
                      <a:pt x="25710" y="20410"/>
                      <a:pt x="27112" y="17024"/>
                      <a:pt x="27112" y="13494"/>
                    </a:cubicBezTo>
                    <a:cubicBezTo>
                      <a:pt x="27112" y="9964"/>
                      <a:pt x="25710" y="6578"/>
                      <a:pt x="23214" y="4081"/>
                    </a:cubicBezTo>
                    <a:cubicBezTo>
                      <a:pt x="20717" y="1585"/>
                      <a:pt x="17331" y="182"/>
                      <a:pt x="13801" y="182"/>
                    </a:cubicBezTo>
                    <a:cubicBezTo>
                      <a:pt x="10271" y="182"/>
                      <a:pt x="6884" y="1585"/>
                      <a:pt x="4388" y="4081"/>
                    </a:cubicBezTo>
                    <a:cubicBezTo>
                      <a:pt x="1892" y="6578"/>
                      <a:pt x="489" y="9964"/>
                      <a:pt x="489" y="13494"/>
                    </a:cubicBezTo>
                    <a:cubicBezTo>
                      <a:pt x="489" y="17024"/>
                      <a:pt x="1892" y="20410"/>
                      <a:pt x="4388" y="22907"/>
                    </a:cubicBezTo>
                    <a:cubicBezTo>
                      <a:pt x="6884" y="25403"/>
                      <a:pt x="10271" y="26806"/>
                      <a:pt x="13801" y="2680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07" name="任意多边形: 形状 69706">
                <a:extLst>
                  <a:ext uri="{FF2B5EF4-FFF2-40B4-BE49-F238E27FC236}">
                    <a16:creationId xmlns:a16="http://schemas.microsoft.com/office/drawing/2014/main" id="{D69351EF-FD66-1DB5-206C-A13092CB9A5A}"/>
                  </a:ext>
                </a:extLst>
              </p:cNvPr>
              <p:cNvSpPr/>
              <p:nvPr/>
            </p:nvSpPr>
            <p:spPr>
              <a:xfrm>
                <a:off x="5114430" y="3036000"/>
                <a:ext cx="26623" cy="26623"/>
              </a:xfrm>
              <a:custGeom>
                <a:avLst/>
                <a:gdLst>
                  <a:gd name="connsiteX0" fmla="*/ 13662 w 26623"/>
                  <a:gd name="connsiteY0" fmla="*/ 26879 h 26623"/>
                  <a:gd name="connsiteX1" fmla="*/ 23075 w 26623"/>
                  <a:gd name="connsiteY1" fmla="*/ 22980 h 26623"/>
                  <a:gd name="connsiteX2" fmla="*/ 26974 w 26623"/>
                  <a:gd name="connsiteY2" fmla="*/ 13568 h 26623"/>
                  <a:gd name="connsiteX3" fmla="*/ 23075 w 26623"/>
                  <a:gd name="connsiteY3" fmla="*/ 4155 h 26623"/>
                  <a:gd name="connsiteX4" fmla="*/ 13662 w 26623"/>
                  <a:gd name="connsiteY4" fmla="*/ 256 h 26623"/>
                  <a:gd name="connsiteX5" fmla="*/ 4250 w 26623"/>
                  <a:gd name="connsiteY5" fmla="*/ 4155 h 26623"/>
                  <a:gd name="connsiteX6" fmla="*/ 351 w 26623"/>
                  <a:gd name="connsiteY6" fmla="*/ 13568 h 26623"/>
                  <a:gd name="connsiteX7" fmla="*/ 4250 w 26623"/>
                  <a:gd name="connsiteY7" fmla="*/ 22980 h 26623"/>
                  <a:gd name="connsiteX8" fmla="*/ 13662 w 26623"/>
                  <a:gd name="connsiteY8" fmla="*/ 268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6879"/>
                    </a:moveTo>
                    <a:cubicBezTo>
                      <a:pt x="17193" y="26879"/>
                      <a:pt x="20579" y="25477"/>
                      <a:pt x="23075" y="22980"/>
                    </a:cubicBezTo>
                    <a:cubicBezTo>
                      <a:pt x="25571" y="20484"/>
                      <a:pt x="26974" y="17098"/>
                      <a:pt x="26974" y="13568"/>
                    </a:cubicBezTo>
                    <a:cubicBezTo>
                      <a:pt x="26974" y="10037"/>
                      <a:pt x="25571" y="6651"/>
                      <a:pt x="23075" y="4155"/>
                    </a:cubicBezTo>
                    <a:cubicBezTo>
                      <a:pt x="20579" y="1659"/>
                      <a:pt x="17193" y="256"/>
                      <a:pt x="13662" y="256"/>
                    </a:cubicBezTo>
                    <a:cubicBezTo>
                      <a:pt x="10132" y="256"/>
                      <a:pt x="6746" y="1659"/>
                      <a:pt x="4250" y="4155"/>
                    </a:cubicBezTo>
                    <a:cubicBezTo>
                      <a:pt x="1753" y="6651"/>
                      <a:pt x="351" y="10037"/>
                      <a:pt x="351" y="13568"/>
                    </a:cubicBezTo>
                    <a:cubicBezTo>
                      <a:pt x="351" y="17098"/>
                      <a:pt x="1753" y="20484"/>
                      <a:pt x="4250" y="22980"/>
                    </a:cubicBezTo>
                    <a:cubicBezTo>
                      <a:pt x="6746" y="25477"/>
                      <a:pt x="10132" y="26879"/>
                      <a:pt x="13662" y="268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08" name="任意多边形: 形状 69707">
                <a:extLst>
                  <a:ext uri="{FF2B5EF4-FFF2-40B4-BE49-F238E27FC236}">
                    <a16:creationId xmlns:a16="http://schemas.microsoft.com/office/drawing/2014/main" id="{07F171C2-2B73-C681-DB6E-84E2464E5D09}"/>
                  </a:ext>
                </a:extLst>
              </p:cNvPr>
              <p:cNvSpPr/>
              <p:nvPr/>
            </p:nvSpPr>
            <p:spPr>
              <a:xfrm>
                <a:off x="3995530" y="3441631"/>
                <a:ext cx="26623" cy="26623"/>
              </a:xfrm>
              <a:custGeom>
                <a:avLst/>
                <a:gdLst>
                  <a:gd name="connsiteX0" fmla="*/ 13568 w 26623"/>
                  <a:gd name="connsiteY0" fmla="*/ 26913 h 26623"/>
                  <a:gd name="connsiteX1" fmla="*/ 22981 w 26623"/>
                  <a:gd name="connsiteY1" fmla="*/ 23014 h 26623"/>
                  <a:gd name="connsiteX2" fmla="*/ 26880 w 26623"/>
                  <a:gd name="connsiteY2" fmla="*/ 13602 h 26623"/>
                  <a:gd name="connsiteX3" fmla="*/ 22981 w 26623"/>
                  <a:gd name="connsiteY3" fmla="*/ 4189 h 26623"/>
                  <a:gd name="connsiteX4" fmla="*/ 13568 w 26623"/>
                  <a:gd name="connsiteY4" fmla="*/ 290 h 26623"/>
                  <a:gd name="connsiteX5" fmla="*/ 4156 w 26623"/>
                  <a:gd name="connsiteY5" fmla="*/ 4189 h 26623"/>
                  <a:gd name="connsiteX6" fmla="*/ 257 w 26623"/>
                  <a:gd name="connsiteY6" fmla="*/ 13602 h 26623"/>
                  <a:gd name="connsiteX7" fmla="*/ 4156 w 26623"/>
                  <a:gd name="connsiteY7" fmla="*/ 23014 h 26623"/>
                  <a:gd name="connsiteX8" fmla="*/ 13568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68" y="26913"/>
                    </a:moveTo>
                    <a:cubicBezTo>
                      <a:pt x="17099" y="26913"/>
                      <a:pt x="20485" y="25511"/>
                      <a:pt x="22981" y="23014"/>
                    </a:cubicBezTo>
                    <a:cubicBezTo>
                      <a:pt x="25477" y="20518"/>
                      <a:pt x="26880" y="17132"/>
                      <a:pt x="26880" y="13602"/>
                    </a:cubicBezTo>
                    <a:cubicBezTo>
                      <a:pt x="26880" y="10071"/>
                      <a:pt x="25477" y="6685"/>
                      <a:pt x="22981" y="4189"/>
                    </a:cubicBezTo>
                    <a:cubicBezTo>
                      <a:pt x="20485" y="1693"/>
                      <a:pt x="17099" y="290"/>
                      <a:pt x="13568" y="290"/>
                    </a:cubicBezTo>
                    <a:cubicBezTo>
                      <a:pt x="10038" y="290"/>
                      <a:pt x="6652" y="1693"/>
                      <a:pt x="4156" y="4189"/>
                    </a:cubicBezTo>
                    <a:cubicBezTo>
                      <a:pt x="1659" y="6685"/>
                      <a:pt x="257" y="10071"/>
                      <a:pt x="257" y="13602"/>
                    </a:cubicBezTo>
                    <a:cubicBezTo>
                      <a:pt x="257" y="17132"/>
                      <a:pt x="1659" y="20518"/>
                      <a:pt x="4156" y="23014"/>
                    </a:cubicBezTo>
                    <a:cubicBezTo>
                      <a:pt x="6652" y="25511"/>
                      <a:pt x="10038" y="26913"/>
                      <a:pt x="13568" y="269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09" name="任意多边形: 形状 69708">
                <a:extLst>
                  <a:ext uri="{FF2B5EF4-FFF2-40B4-BE49-F238E27FC236}">
                    <a16:creationId xmlns:a16="http://schemas.microsoft.com/office/drawing/2014/main" id="{3F529845-D3E8-D44C-D81F-9CAD106C5681}"/>
                  </a:ext>
                </a:extLst>
              </p:cNvPr>
              <p:cNvSpPr/>
              <p:nvPr/>
            </p:nvSpPr>
            <p:spPr>
              <a:xfrm>
                <a:off x="7245344" y="2960106"/>
                <a:ext cx="26623" cy="26623"/>
              </a:xfrm>
              <a:custGeom>
                <a:avLst/>
                <a:gdLst>
                  <a:gd name="connsiteX0" fmla="*/ 13841 w 26623"/>
                  <a:gd name="connsiteY0" fmla="*/ 26873 h 26623"/>
                  <a:gd name="connsiteX1" fmla="*/ 23254 w 26623"/>
                  <a:gd name="connsiteY1" fmla="*/ 22974 h 26623"/>
                  <a:gd name="connsiteX2" fmla="*/ 27153 w 26623"/>
                  <a:gd name="connsiteY2" fmla="*/ 13561 h 26623"/>
                  <a:gd name="connsiteX3" fmla="*/ 23254 w 26623"/>
                  <a:gd name="connsiteY3" fmla="*/ 4149 h 26623"/>
                  <a:gd name="connsiteX4" fmla="*/ 13841 w 26623"/>
                  <a:gd name="connsiteY4" fmla="*/ 250 h 26623"/>
                  <a:gd name="connsiteX5" fmla="*/ 4429 w 26623"/>
                  <a:gd name="connsiteY5" fmla="*/ 4149 h 26623"/>
                  <a:gd name="connsiteX6" fmla="*/ 530 w 26623"/>
                  <a:gd name="connsiteY6" fmla="*/ 13561 h 26623"/>
                  <a:gd name="connsiteX7" fmla="*/ 4429 w 26623"/>
                  <a:gd name="connsiteY7" fmla="*/ 22974 h 26623"/>
                  <a:gd name="connsiteX8" fmla="*/ 13841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6873"/>
                    </a:moveTo>
                    <a:cubicBezTo>
                      <a:pt x="17372" y="26873"/>
                      <a:pt x="20758" y="25470"/>
                      <a:pt x="23254" y="22974"/>
                    </a:cubicBezTo>
                    <a:cubicBezTo>
                      <a:pt x="25750" y="20478"/>
                      <a:pt x="27153" y="17092"/>
                      <a:pt x="27153" y="13561"/>
                    </a:cubicBezTo>
                    <a:cubicBezTo>
                      <a:pt x="27153" y="10031"/>
                      <a:pt x="25750" y="6645"/>
                      <a:pt x="23254" y="4149"/>
                    </a:cubicBezTo>
                    <a:cubicBezTo>
                      <a:pt x="20758" y="1652"/>
                      <a:pt x="17372" y="250"/>
                      <a:pt x="13841" y="250"/>
                    </a:cubicBezTo>
                    <a:cubicBezTo>
                      <a:pt x="10311" y="250"/>
                      <a:pt x="6925" y="1652"/>
                      <a:pt x="4429" y="4149"/>
                    </a:cubicBezTo>
                    <a:cubicBezTo>
                      <a:pt x="1932" y="6645"/>
                      <a:pt x="530" y="10031"/>
                      <a:pt x="530" y="13561"/>
                    </a:cubicBezTo>
                    <a:cubicBezTo>
                      <a:pt x="530" y="17092"/>
                      <a:pt x="1932" y="20478"/>
                      <a:pt x="4429" y="22974"/>
                    </a:cubicBezTo>
                    <a:cubicBezTo>
                      <a:pt x="6925" y="25470"/>
                      <a:pt x="10311" y="26873"/>
                      <a:pt x="13841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10" name="任意多边形: 形状 69709">
                <a:extLst>
                  <a:ext uri="{FF2B5EF4-FFF2-40B4-BE49-F238E27FC236}">
                    <a16:creationId xmlns:a16="http://schemas.microsoft.com/office/drawing/2014/main" id="{0FF22137-E3DB-CF73-E535-9EBC0012CA16}"/>
                  </a:ext>
                </a:extLst>
              </p:cNvPr>
              <p:cNvSpPr/>
              <p:nvPr/>
            </p:nvSpPr>
            <p:spPr>
              <a:xfrm>
                <a:off x="4435422" y="4144666"/>
                <a:ext cx="26623" cy="26623"/>
              </a:xfrm>
              <a:custGeom>
                <a:avLst/>
                <a:gdLst>
                  <a:gd name="connsiteX0" fmla="*/ 13605 w 26623"/>
                  <a:gd name="connsiteY0" fmla="*/ 26972 h 26623"/>
                  <a:gd name="connsiteX1" fmla="*/ 23018 w 26623"/>
                  <a:gd name="connsiteY1" fmla="*/ 23074 h 26623"/>
                  <a:gd name="connsiteX2" fmla="*/ 26917 w 26623"/>
                  <a:gd name="connsiteY2" fmla="*/ 13661 h 26623"/>
                  <a:gd name="connsiteX3" fmla="*/ 23018 w 26623"/>
                  <a:gd name="connsiteY3" fmla="*/ 4248 h 26623"/>
                  <a:gd name="connsiteX4" fmla="*/ 13605 w 26623"/>
                  <a:gd name="connsiteY4" fmla="*/ 349 h 26623"/>
                  <a:gd name="connsiteX5" fmla="*/ 4193 w 26623"/>
                  <a:gd name="connsiteY5" fmla="*/ 4248 h 26623"/>
                  <a:gd name="connsiteX6" fmla="*/ 294 w 26623"/>
                  <a:gd name="connsiteY6" fmla="*/ 13661 h 26623"/>
                  <a:gd name="connsiteX7" fmla="*/ 4193 w 26623"/>
                  <a:gd name="connsiteY7" fmla="*/ 23074 h 26623"/>
                  <a:gd name="connsiteX8" fmla="*/ 13605 w 26623"/>
                  <a:gd name="connsiteY8" fmla="*/ 269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5" y="26972"/>
                    </a:moveTo>
                    <a:cubicBezTo>
                      <a:pt x="17136" y="26972"/>
                      <a:pt x="20522" y="25570"/>
                      <a:pt x="23018" y="23074"/>
                    </a:cubicBezTo>
                    <a:cubicBezTo>
                      <a:pt x="25514" y="20577"/>
                      <a:pt x="26917" y="17191"/>
                      <a:pt x="26917" y="13661"/>
                    </a:cubicBezTo>
                    <a:cubicBezTo>
                      <a:pt x="26917" y="10131"/>
                      <a:pt x="25514" y="6744"/>
                      <a:pt x="23018" y="4248"/>
                    </a:cubicBezTo>
                    <a:cubicBezTo>
                      <a:pt x="20522" y="1752"/>
                      <a:pt x="17136" y="349"/>
                      <a:pt x="13605" y="349"/>
                    </a:cubicBezTo>
                    <a:cubicBezTo>
                      <a:pt x="10075" y="349"/>
                      <a:pt x="6689" y="1752"/>
                      <a:pt x="4193" y="4248"/>
                    </a:cubicBezTo>
                    <a:cubicBezTo>
                      <a:pt x="1696" y="6744"/>
                      <a:pt x="294" y="10131"/>
                      <a:pt x="294" y="13661"/>
                    </a:cubicBezTo>
                    <a:cubicBezTo>
                      <a:pt x="294" y="17191"/>
                      <a:pt x="1696" y="20577"/>
                      <a:pt x="4193" y="23074"/>
                    </a:cubicBezTo>
                    <a:cubicBezTo>
                      <a:pt x="6689" y="25570"/>
                      <a:pt x="10075" y="26972"/>
                      <a:pt x="13605" y="2697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11" name="任意多边形: 形状 69710">
                <a:extLst>
                  <a:ext uri="{FF2B5EF4-FFF2-40B4-BE49-F238E27FC236}">
                    <a16:creationId xmlns:a16="http://schemas.microsoft.com/office/drawing/2014/main" id="{239051CA-81FA-1FF8-AE60-1983D84FC1B1}"/>
                  </a:ext>
                </a:extLst>
              </p:cNvPr>
              <p:cNvSpPr/>
              <p:nvPr/>
            </p:nvSpPr>
            <p:spPr>
              <a:xfrm>
                <a:off x="3876100" y="3644456"/>
                <a:ext cx="26623" cy="26623"/>
              </a:xfrm>
              <a:custGeom>
                <a:avLst/>
                <a:gdLst>
                  <a:gd name="connsiteX0" fmla="*/ 13558 w 26623"/>
                  <a:gd name="connsiteY0" fmla="*/ 26930 h 26623"/>
                  <a:gd name="connsiteX1" fmla="*/ 22971 w 26623"/>
                  <a:gd name="connsiteY1" fmla="*/ 23032 h 26623"/>
                  <a:gd name="connsiteX2" fmla="*/ 26870 w 26623"/>
                  <a:gd name="connsiteY2" fmla="*/ 13619 h 26623"/>
                  <a:gd name="connsiteX3" fmla="*/ 22971 w 26623"/>
                  <a:gd name="connsiteY3" fmla="*/ 4206 h 26623"/>
                  <a:gd name="connsiteX4" fmla="*/ 13558 w 26623"/>
                  <a:gd name="connsiteY4" fmla="*/ 307 h 26623"/>
                  <a:gd name="connsiteX5" fmla="*/ 4146 w 26623"/>
                  <a:gd name="connsiteY5" fmla="*/ 4206 h 26623"/>
                  <a:gd name="connsiteX6" fmla="*/ 247 w 26623"/>
                  <a:gd name="connsiteY6" fmla="*/ 13619 h 26623"/>
                  <a:gd name="connsiteX7" fmla="*/ 4146 w 26623"/>
                  <a:gd name="connsiteY7" fmla="*/ 23032 h 26623"/>
                  <a:gd name="connsiteX8" fmla="*/ 13558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58" y="26930"/>
                    </a:moveTo>
                    <a:cubicBezTo>
                      <a:pt x="17089" y="26930"/>
                      <a:pt x="20475" y="25528"/>
                      <a:pt x="22971" y="23032"/>
                    </a:cubicBezTo>
                    <a:cubicBezTo>
                      <a:pt x="25467" y="20535"/>
                      <a:pt x="26870" y="17149"/>
                      <a:pt x="26870" y="13619"/>
                    </a:cubicBezTo>
                    <a:cubicBezTo>
                      <a:pt x="26870" y="10089"/>
                      <a:pt x="25467" y="6702"/>
                      <a:pt x="22971" y="4206"/>
                    </a:cubicBezTo>
                    <a:cubicBezTo>
                      <a:pt x="20475" y="1710"/>
                      <a:pt x="17089" y="307"/>
                      <a:pt x="13558" y="307"/>
                    </a:cubicBezTo>
                    <a:cubicBezTo>
                      <a:pt x="10028" y="307"/>
                      <a:pt x="6642" y="1710"/>
                      <a:pt x="4146" y="4206"/>
                    </a:cubicBezTo>
                    <a:cubicBezTo>
                      <a:pt x="1649" y="6702"/>
                      <a:pt x="247" y="10089"/>
                      <a:pt x="247" y="13619"/>
                    </a:cubicBezTo>
                    <a:cubicBezTo>
                      <a:pt x="247" y="17149"/>
                      <a:pt x="1649" y="20535"/>
                      <a:pt x="4146" y="23032"/>
                    </a:cubicBezTo>
                    <a:cubicBezTo>
                      <a:pt x="6642" y="25528"/>
                      <a:pt x="10028" y="26930"/>
                      <a:pt x="13558" y="2693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12" name="任意多边形: 形状 69711">
                <a:extLst>
                  <a:ext uri="{FF2B5EF4-FFF2-40B4-BE49-F238E27FC236}">
                    <a16:creationId xmlns:a16="http://schemas.microsoft.com/office/drawing/2014/main" id="{286B5D4D-F397-176A-EC89-BB87747DF908}"/>
                  </a:ext>
                </a:extLst>
              </p:cNvPr>
              <p:cNvSpPr/>
              <p:nvPr/>
            </p:nvSpPr>
            <p:spPr>
              <a:xfrm>
                <a:off x="7163963" y="3111458"/>
                <a:ext cx="26623" cy="26623"/>
              </a:xfrm>
              <a:custGeom>
                <a:avLst/>
                <a:gdLst>
                  <a:gd name="connsiteX0" fmla="*/ 13834 w 26623"/>
                  <a:gd name="connsiteY0" fmla="*/ 26886 h 26623"/>
                  <a:gd name="connsiteX1" fmla="*/ 23247 w 26623"/>
                  <a:gd name="connsiteY1" fmla="*/ 22987 h 26623"/>
                  <a:gd name="connsiteX2" fmla="*/ 27146 w 26623"/>
                  <a:gd name="connsiteY2" fmla="*/ 13574 h 26623"/>
                  <a:gd name="connsiteX3" fmla="*/ 23247 w 26623"/>
                  <a:gd name="connsiteY3" fmla="*/ 4161 h 26623"/>
                  <a:gd name="connsiteX4" fmla="*/ 13834 w 26623"/>
                  <a:gd name="connsiteY4" fmla="*/ 262 h 26623"/>
                  <a:gd name="connsiteX5" fmla="*/ 4422 w 26623"/>
                  <a:gd name="connsiteY5" fmla="*/ 4161 h 26623"/>
                  <a:gd name="connsiteX6" fmla="*/ 523 w 26623"/>
                  <a:gd name="connsiteY6" fmla="*/ 13574 h 26623"/>
                  <a:gd name="connsiteX7" fmla="*/ 4422 w 26623"/>
                  <a:gd name="connsiteY7" fmla="*/ 22987 h 26623"/>
                  <a:gd name="connsiteX8" fmla="*/ 13834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4" y="26886"/>
                    </a:moveTo>
                    <a:cubicBezTo>
                      <a:pt x="17365" y="26886"/>
                      <a:pt x="20751" y="25483"/>
                      <a:pt x="23247" y="22987"/>
                    </a:cubicBezTo>
                    <a:cubicBezTo>
                      <a:pt x="25743" y="20490"/>
                      <a:pt x="27146" y="17104"/>
                      <a:pt x="27146" y="13574"/>
                    </a:cubicBezTo>
                    <a:cubicBezTo>
                      <a:pt x="27146" y="10044"/>
                      <a:pt x="25743" y="6658"/>
                      <a:pt x="23247" y="4161"/>
                    </a:cubicBezTo>
                    <a:cubicBezTo>
                      <a:pt x="20751" y="1665"/>
                      <a:pt x="17365" y="262"/>
                      <a:pt x="13834" y="262"/>
                    </a:cubicBezTo>
                    <a:cubicBezTo>
                      <a:pt x="10304" y="262"/>
                      <a:pt x="6918" y="1665"/>
                      <a:pt x="4422" y="4161"/>
                    </a:cubicBezTo>
                    <a:cubicBezTo>
                      <a:pt x="1925" y="6658"/>
                      <a:pt x="523" y="10044"/>
                      <a:pt x="523" y="13574"/>
                    </a:cubicBezTo>
                    <a:cubicBezTo>
                      <a:pt x="523" y="17104"/>
                      <a:pt x="1925" y="20490"/>
                      <a:pt x="4422" y="22987"/>
                    </a:cubicBezTo>
                    <a:cubicBezTo>
                      <a:pt x="6918" y="25483"/>
                      <a:pt x="10304" y="26886"/>
                      <a:pt x="13834" y="268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13" name="任意多边形: 形状 69712">
                <a:extLst>
                  <a:ext uri="{FF2B5EF4-FFF2-40B4-BE49-F238E27FC236}">
                    <a16:creationId xmlns:a16="http://schemas.microsoft.com/office/drawing/2014/main" id="{DCFE2C38-E5E0-8674-DB81-1E19859A5AB0}"/>
                  </a:ext>
                </a:extLst>
              </p:cNvPr>
              <p:cNvSpPr/>
              <p:nvPr/>
            </p:nvSpPr>
            <p:spPr>
              <a:xfrm>
                <a:off x="6673521" y="4344706"/>
                <a:ext cx="26623" cy="26623"/>
              </a:xfrm>
              <a:custGeom>
                <a:avLst/>
                <a:gdLst>
                  <a:gd name="connsiteX0" fmla="*/ 13793 w 26623"/>
                  <a:gd name="connsiteY0" fmla="*/ 26989 h 26623"/>
                  <a:gd name="connsiteX1" fmla="*/ 23206 w 26623"/>
                  <a:gd name="connsiteY1" fmla="*/ 23090 h 26623"/>
                  <a:gd name="connsiteX2" fmla="*/ 27105 w 26623"/>
                  <a:gd name="connsiteY2" fmla="*/ 13678 h 26623"/>
                  <a:gd name="connsiteX3" fmla="*/ 23206 w 26623"/>
                  <a:gd name="connsiteY3" fmla="*/ 4265 h 26623"/>
                  <a:gd name="connsiteX4" fmla="*/ 13793 w 26623"/>
                  <a:gd name="connsiteY4" fmla="*/ 366 h 26623"/>
                  <a:gd name="connsiteX5" fmla="*/ 4381 w 26623"/>
                  <a:gd name="connsiteY5" fmla="*/ 4265 h 26623"/>
                  <a:gd name="connsiteX6" fmla="*/ 482 w 26623"/>
                  <a:gd name="connsiteY6" fmla="*/ 13678 h 26623"/>
                  <a:gd name="connsiteX7" fmla="*/ 4381 w 26623"/>
                  <a:gd name="connsiteY7" fmla="*/ 23090 h 26623"/>
                  <a:gd name="connsiteX8" fmla="*/ 13793 w 26623"/>
                  <a:gd name="connsiteY8" fmla="*/ 269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6989"/>
                    </a:moveTo>
                    <a:cubicBezTo>
                      <a:pt x="17323" y="26989"/>
                      <a:pt x="20710" y="25587"/>
                      <a:pt x="23206" y="23090"/>
                    </a:cubicBezTo>
                    <a:cubicBezTo>
                      <a:pt x="25702" y="20594"/>
                      <a:pt x="27105" y="17208"/>
                      <a:pt x="27105" y="13678"/>
                    </a:cubicBezTo>
                    <a:cubicBezTo>
                      <a:pt x="27105" y="10147"/>
                      <a:pt x="25702" y="6761"/>
                      <a:pt x="23206" y="4265"/>
                    </a:cubicBezTo>
                    <a:cubicBezTo>
                      <a:pt x="20710" y="1769"/>
                      <a:pt x="17323" y="366"/>
                      <a:pt x="13793" y="366"/>
                    </a:cubicBezTo>
                    <a:cubicBezTo>
                      <a:pt x="10263" y="366"/>
                      <a:pt x="6877" y="1769"/>
                      <a:pt x="4381" y="4265"/>
                    </a:cubicBezTo>
                    <a:cubicBezTo>
                      <a:pt x="1884" y="6761"/>
                      <a:pt x="482" y="10147"/>
                      <a:pt x="482" y="13678"/>
                    </a:cubicBezTo>
                    <a:cubicBezTo>
                      <a:pt x="482" y="17208"/>
                      <a:pt x="1884" y="20594"/>
                      <a:pt x="4381" y="23090"/>
                    </a:cubicBezTo>
                    <a:cubicBezTo>
                      <a:pt x="6877" y="25587"/>
                      <a:pt x="10263" y="26989"/>
                      <a:pt x="13793" y="269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14" name="任意多边形: 形状 69713">
                <a:extLst>
                  <a:ext uri="{FF2B5EF4-FFF2-40B4-BE49-F238E27FC236}">
                    <a16:creationId xmlns:a16="http://schemas.microsoft.com/office/drawing/2014/main" id="{BADB2AA4-C619-F6C6-EE00-AC43539FED9C}"/>
                  </a:ext>
                </a:extLst>
              </p:cNvPr>
              <p:cNvSpPr/>
              <p:nvPr/>
            </p:nvSpPr>
            <p:spPr>
              <a:xfrm>
                <a:off x="4422433" y="3707392"/>
                <a:ext cx="26623" cy="26623"/>
              </a:xfrm>
              <a:custGeom>
                <a:avLst/>
                <a:gdLst>
                  <a:gd name="connsiteX0" fmla="*/ 13604 w 26623"/>
                  <a:gd name="connsiteY0" fmla="*/ 26936 h 26623"/>
                  <a:gd name="connsiteX1" fmla="*/ 23017 w 26623"/>
                  <a:gd name="connsiteY1" fmla="*/ 23037 h 26623"/>
                  <a:gd name="connsiteX2" fmla="*/ 26916 w 26623"/>
                  <a:gd name="connsiteY2" fmla="*/ 13624 h 26623"/>
                  <a:gd name="connsiteX3" fmla="*/ 23017 w 26623"/>
                  <a:gd name="connsiteY3" fmla="*/ 4211 h 26623"/>
                  <a:gd name="connsiteX4" fmla="*/ 13604 w 26623"/>
                  <a:gd name="connsiteY4" fmla="*/ 313 h 26623"/>
                  <a:gd name="connsiteX5" fmla="*/ 4191 w 26623"/>
                  <a:gd name="connsiteY5" fmla="*/ 4211 h 26623"/>
                  <a:gd name="connsiteX6" fmla="*/ 293 w 26623"/>
                  <a:gd name="connsiteY6" fmla="*/ 13624 h 26623"/>
                  <a:gd name="connsiteX7" fmla="*/ 4191 w 26623"/>
                  <a:gd name="connsiteY7" fmla="*/ 23037 h 26623"/>
                  <a:gd name="connsiteX8" fmla="*/ 13604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4" y="26936"/>
                    </a:moveTo>
                    <a:cubicBezTo>
                      <a:pt x="17134" y="26936"/>
                      <a:pt x="20521" y="25533"/>
                      <a:pt x="23017" y="23037"/>
                    </a:cubicBezTo>
                    <a:cubicBezTo>
                      <a:pt x="25513" y="20541"/>
                      <a:pt x="26916" y="17154"/>
                      <a:pt x="26916" y="13624"/>
                    </a:cubicBezTo>
                    <a:cubicBezTo>
                      <a:pt x="26916" y="10094"/>
                      <a:pt x="25513" y="6708"/>
                      <a:pt x="23017" y="4211"/>
                    </a:cubicBezTo>
                    <a:cubicBezTo>
                      <a:pt x="20521" y="1715"/>
                      <a:pt x="17134" y="313"/>
                      <a:pt x="13604" y="313"/>
                    </a:cubicBezTo>
                    <a:cubicBezTo>
                      <a:pt x="10074" y="313"/>
                      <a:pt x="6688" y="1715"/>
                      <a:pt x="4191" y="4211"/>
                    </a:cubicBezTo>
                    <a:cubicBezTo>
                      <a:pt x="1695" y="6708"/>
                      <a:pt x="293" y="10094"/>
                      <a:pt x="293" y="13624"/>
                    </a:cubicBezTo>
                    <a:cubicBezTo>
                      <a:pt x="293" y="17154"/>
                      <a:pt x="1695" y="20541"/>
                      <a:pt x="4191" y="23037"/>
                    </a:cubicBezTo>
                    <a:cubicBezTo>
                      <a:pt x="6688" y="25533"/>
                      <a:pt x="10074" y="26936"/>
                      <a:pt x="13604" y="2693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15" name="任意多边形: 形状 69714">
                <a:extLst>
                  <a:ext uri="{FF2B5EF4-FFF2-40B4-BE49-F238E27FC236}">
                    <a16:creationId xmlns:a16="http://schemas.microsoft.com/office/drawing/2014/main" id="{8399A0DF-882C-8AD0-6957-AA3528587FA1}"/>
                  </a:ext>
                </a:extLst>
              </p:cNvPr>
              <p:cNvSpPr/>
              <p:nvPr/>
            </p:nvSpPr>
            <p:spPr>
              <a:xfrm>
                <a:off x="5142129" y="3318746"/>
                <a:ext cx="26623" cy="26623"/>
              </a:xfrm>
              <a:custGeom>
                <a:avLst/>
                <a:gdLst>
                  <a:gd name="connsiteX0" fmla="*/ 13665 w 26623"/>
                  <a:gd name="connsiteY0" fmla="*/ 26903 h 26623"/>
                  <a:gd name="connsiteX1" fmla="*/ 23077 w 26623"/>
                  <a:gd name="connsiteY1" fmla="*/ 23004 h 26623"/>
                  <a:gd name="connsiteX2" fmla="*/ 26976 w 26623"/>
                  <a:gd name="connsiteY2" fmla="*/ 13591 h 26623"/>
                  <a:gd name="connsiteX3" fmla="*/ 23077 w 26623"/>
                  <a:gd name="connsiteY3" fmla="*/ 4179 h 26623"/>
                  <a:gd name="connsiteX4" fmla="*/ 13665 w 26623"/>
                  <a:gd name="connsiteY4" fmla="*/ 280 h 26623"/>
                  <a:gd name="connsiteX5" fmla="*/ 4252 w 26623"/>
                  <a:gd name="connsiteY5" fmla="*/ 4179 h 26623"/>
                  <a:gd name="connsiteX6" fmla="*/ 353 w 26623"/>
                  <a:gd name="connsiteY6" fmla="*/ 13591 h 26623"/>
                  <a:gd name="connsiteX7" fmla="*/ 4252 w 26623"/>
                  <a:gd name="connsiteY7" fmla="*/ 23004 h 26623"/>
                  <a:gd name="connsiteX8" fmla="*/ 13665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5" y="26903"/>
                    </a:moveTo>
                    <a:cubicBezTo>
                      <a:pt x="17195" y="26903"/>
                      <a:pt x="20581" y="25500"/>
                      <a:pt x="23077" y="23004"/>
                    </a:cubicBezTo>
                    <a:cubicBezTo>
                      <a:pt x="25574" y="20508"/>
                      <a:pt x="26976" y="17122"/>
                      <a:pt x="26976" y="13591"/>
                    </a:cubicBezTo>
                    <a:cubicBezTo>
                      <a:pt x="26976" y="10061"/>
                      <a:pt x="25574" y="6675"/>
                      <a:pt x="23077" y="4179"/>
                    </a:cubicBezTo>
                    <a:cubicBezTo>
                      <a:pt x="20581" y="1682"/>
                      <a:pt x="17195" y="280"/>
                      <a:pt x="13665" y="280"/>
                    </a:cubicBezTo>
                    <a:cubicBezTo>
                      <a:pt x="10134" y="280"/>
                      <a:pt x="6748" y="1682"/>
                      <a:pt x="4252" y="4179"/>
                    </a:cubicBezTo>
                    <a:cubicBezTo>
                      <a:pt x="1756" y="6675"/>
                      <a:pt x="353" y="10061"/>
                      <a:pt x="353" y="13591"/>
                    </a:cubicBezTo>
                    <a:cubicBezTo>
                      <a:pt x="353" y="17122"/>
                      <a:pt x="1756" y="20508"/>
                      <a:pt x="4252" y="23004"/>
                    </a:cubicBezTo>
                    <a:cubicBezTo>
                      <a:pt x="6748" y="25500"/>
                      <a:pt x="10134" y="26903"/>
                      <a:pt x="13665" y="269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16" name="任意多边形: 形状 69715">
                <a:extLst>
                  <a:ext uri="{FF2B5EF4-FFF2-40B4-BE49-F238E27FC236}">
                    <a16:creationId xmlns:a16="http://schemas.microsoft.com/office/drawing/2014/main" id="{6ED07CE3-700B-63A3-4796-D545D1E9D348}"/>
                  </a:ext>
                </a:extLst>
              </p:cNvPr>
              <p:cNvSpPr/>
              <p:nvPr/>
            </p:nvSpPr>
            <p:spPr>
              <a:xfrm>
                <a:off x="4681013" y="4092657"/>
                <a:ext cx="26623" cy="26623"/>
              </a:xfrm>
              <a:custGeom>
                <a:avLst/>
                <a:gdLst>
                  <a:gd name="connsiteX0" fmla="*/ 13626 w 26623"/>
                  <a:gd name="connsiteY0" fmla="*/ 26968 h 26623"/>
                  <a:gd name="connsiteX1" fmla="*/ 23039 w 26623"/>
                  <a:gd name="connsiteY1" fmla="*/ 23069 h 26623"/>
                  <a:gd name="connsiteX2" fmla="*/ 26937 w 26623"/>
                  <a:gd name="connsiteY2" fmla="*/ 13656 h 26623"/>
                  <a:gd name="connsiteX3" fmla="*/ 23039 w 26623"/>
                  <a:gd name="connsiteY3" fmla="*/ 4244 h 26623"/>
                  <a:gd name="connsiteX4" fmla="*/ 13626 w 26623"/>
                  <a:gd name="connsiteY4" fmla="*/ 345 h 26623"/>
                  <a:gd name="connsiteX5" fmla="*/ 4213 w 26623"/>
                  <a:gd name="connsiteY5" fmla="*/ 4244 h 26623"/>
                  <a:gd name="connsiteX6" fmla="*/ 314 w 26623"/>
                  <a:gd name="connsiteY6" fmla="*/ 13656 h 26623"/>
                  <a:gd name="connsiteX7" fmla="*/ 4213 w 26623"/>
                  <a:gd name="connsiteY7" fmla="*/ 23069 h 26623"/>
                  <a:gd name="connsiteX8" fmla="*/ 13626 w 26623"/>
                  <a:gd name="connsiteY8" fmla="*/ 269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6" y="26968"/>
                    </a:moveTo>
                    <a:cubicBezTo>
                      <a:pt x="17156" y="26968"/>
                      <a:pt x="20542" y="25565"/>
                      <a:pt x="23039" y="23069"/>
                    </a:cubicBezTo>
                    <a:cubicBezTo>
                      <a:pt x="25535" y="20573"/>
                      <a:pt x="26937" y="17187"/>
                      <a:pt x="26937" y="13656"/>
                    </a:cubicBezTo>
                    <a:cubicBezTo>
                      <a:pt x="26937" y="10126"/>
                      <a:pt x="25535" y="6740"/>
                      <a:pt x="23039" y="4244"/>
                    </a:cubicBezTo>
                    <a:cubicBezTo>
                      <a:pt x="20542" y="1747"/>
                      <a:pt x="17156" y="345"/>
                      <a:pt x="13626" y="345"/>
                    </a:cubicBezTo>
                    <a:cubicBezTo>
                      <a:pt x="10096" y="345"/>
                      <a:pt x="6709" y="1747"/>
                      <a:pt x="4213" y="4244"/>
                    </a:cubicBezTo>
                    <a:cubicBezTo>
                      <a:pt x="1717" y="6740"/>
                      <a:pt x="314" y="10126"/>
                      <a:pt x="314" y="13656"/>
                    </a:cubicBezTo>
                    <a:cubicBezTo>
                      <a:pt x="314" y="17187"/>
                      <a:pt x="1717" y="20573"/>
                      <a:pt x="4213" y="23069"/>
                    </a:cubicBezTo>
                    <a:cubicBezTo>
                      <a:pt x="6709" y="25565"/>
                      <a:pt x="10096" y="26968"/>
                      <a:pt x="13626" y="2696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17" name="任意多边形: 形状 69716">
                <a:extLst>
                  <a:ext uri="{FF2B5EF4-FFF2-40B4-BE49-F238E27FC236}">
                    <a16:creationId xmlns:a16="http://schemas.microsoft.com/office/drawing/2014/main" id="{03F5756C-EA58-5624-D514-4D9C6D6AA521}"/>
                  </a:ext>
                </a:extLst>
              </p:cNvPr>
              <p:cNvSpPr/>
              <p:nvPr/>
            </p:nvSpPr>
            <p:spPr>
              <a:xfrm>
                <a:off x="4730702" y="2045121"/>
                <a:ext cx="26623" cy="26623"/>
              </a:xfrm>
              <a:custGeom>
                <a:avLst/>
                <a:gdLst>
                  <a:gd name="connsiteX0" fmla="*/ 13630 w 26623"/>
                  <a:gd name="connsiteY0" fmla="*/ 26796 h 26623"/>
                  <a:gd name="connsiteX1" fmla="*/ 23043 w 26623"/>
                  <a:gd name="connsiteY1" fmla="*/ 22897 h 26623"/>
                  <a:gd name="connsiteX2" fmla="*/ 26942 w 26623"/>
                  <a:gd name="connsiteY2" fmla="*/ 13484 h 26623"/>
                  <a:gd name="connsiteX3" fmla="*/ 23043 w 26623"/>
                  <a:gd name="connsiteY3" fmla="*/ 4072 h 26623"/>
                  <a:gd name="connsiteX4" fmla="*/ 13630 w 26623"/>
                  <a:gd name="connsiteY4" fmla="*/ 173 h 26623"/>
                  <a:gd name="connsiteX5" fmla="*/ 4217 w 26623"/>
                  <a:gd name="connsiteY5" fmla="*/ 4072 h 26623"/>
                  <a:gd name="connsiteX6" fmla="*/ 318 w 26623"/>
                  <a:gd name="connsiteY6" fmla="*/ 13484 h 26623"/>
                  <a:gd name="connsiteX7" fmla="*/ 4217 w 26623"/>
                  <a:gd name="connsiteY7" fmla="*/ 22897 h 26623"/>
                  <a:gd name="connsiteX8" fmla="*/ 13630 w 26623"/>
                  <a:gd name="connsiteY8" fmla="*/ 267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0" y="26796"/>
                    </a:moveTo>
                    <a:cubicBezTo>
                      <a:pt x="17160" y="26796"/>
                      <a:pt x="20546" y="25393"/>
                      <a:pt x="23043" y="22897"/>
                    </a:cubicBezTo>
                    <a:cubicBezTo>
                      <a:pt x="25539" y="20401"/>
                      <a:pt x="26942" y="17015"/>
                      <a:pt x="26942" y="13484"/>
                    </a:cubicBezTo>
                    <a:cubicBezTo>
                      <a:pt x="26942" y="9954"/>
                      <a:pt x="25539" y="6568"/>
                      <a:pt x="23043" y="4072"/>
                    </a:cubicBezTo>
                    <a:cubicBezTo>
                      <a:pt x="20546" y="1575"/>
                      <a:pt x="17160" y="173"/>
                      <a:pt x="13630" y="173"/>
                    </a:cubicBezTo>
                    <a:cubicBezTo>
                      <a:pt x="10100" y="173"/>
                      <a:pt x="6714" y="1575"/>
                      <a:pt x="4217" y="4072"/>
                    </a:cubicBezTo>
                    <a:cubicBezTo>
                      <a:pt x="1721" y="6568"/>
                      <a:pt x="318" y="9954"/>
                      <a:pt x="318" y="13484"/>
                    </a:cubicBezTo>
                    <a:cubicBezTo>
                      <a:pt x="318" y="17015"/>
                      <a:pt x="1721" y="20401"/>
                      <a:pt x="4217" y="22897"/>
                    </a:cubicBezTo>
                    <a:cubicBezTo>
                      <a:pt x="6714" y="25393"/>
                      <a:pt x="10100" y="26796"/>
                      <a:pt x="13630" y="2679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18" name="任意多边形: 形状 69717">
                <a:extLst>
                  <a:ext uri="{FF2B5EF4-FFF2-40B4-BE49-F238E27FC236}">
                    <a16:creationId xmlns:a16="http://schemas.microsoft.com/office/drawing/2014/main" id="{451579C3-6190-62AB-CC74-B8F8EF042015}"/>
                  </a:ext>
                </a:extLst>
              </p:cNvPr>
              <p:cNvSpPr/>
              <p:nvPr/>
            </p:nvSpPr>
            <p:spPr>
              <a:xfrm>
                <a:off x="4262969" y="3344957"/>
                <a:ext cx="26623" cy="26623"/>
              </a:xfrm>
              <a:custGeom>
                <a:avLst/>
                <a:gdLst>
                  <a:gd name="connsiteX0" fmla="*/ 13591 w 26623"/>
                  <a:gd name="connsiteY0" fmla="*/ 26905 h 26623"/>
                  <a:gd name="connsiteX1" fmla="*/ 23003 w 26623"/>
                  <a:gd name="connsiteY1" fmla="*/ 23006 h 26623"/>
                  <a:gd name="connsiteX2" fmla="*/ 26902 w 26623"/>
                  <a:gd name="connsiteY2" fmla="*/ 13594 h 26623"/>
                  <a:gd name="connsiteX3" fmla="*/ 23003 w 26623"/>
                  <a:gd name="connsiteY3" fmla="*/ 4181 h 26623"/>
                  <a:gd name="connsiteX4" fmla="*/ 13591 w 26623"/>
                  <a:gd name="connsiteY4" fmla="*/ 282 h 26623"/>
                  <a:gd name="connsiteX5" fmla="*/ 4178 w 26623"/>
                  <a:gd name="connsiteY5" fmla="*/ 4181 h 26623"/>
                  <a:gd name="connsiteX6" fmla="*/ 279 w 26623"/>
                  <a:gd name="connsiteY6" fmla="*/ 13594 h 26623"/>
                  <a:gd name="connsiteX7" fmla="*/ 4178 w 26623"/>
                  <a:gd name="connsiteY7" fmla="*/ 23006 h 26623"/>
                  <a:gd name="connsiteX8" fmla="*/ 13591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1" y="26905"/>
                    </a:moveTo>
                    <a:cubicBezTo>
                      <a:pt x="17121" y="26905"/>
                      <a:pt x="20507" y="25503"/>
                      <a:pt x="23003" y="23006"/>
                    </a:cubicBezTo>
                    <a:cubicBezTo>
                      <a:pt x="25500" y="20510"/>
                      <a:pt x="26902" y="17124"/>
                      <a:pt x="26902" y="13594"/>
                    </a:cubicBezTo>
                    <a:cubicBezTo>
                      <a:pt x="26902" y="10063"/>
                      <a:pt x="25500" y="6677"/>
                      <a:pt x="23003" y="4181"/>
                    </a:cubicBezTo>
                    <a:cubicBezTo>
                      <a:pt x="20507" y="1685"/>
                      <a:pt x="17121" y="282"/>
                      <a:pt x="13591" y="282"/>
                    </a:cubicBezTo>
                    <a:cubicBezTo>
                      <a:pt x="10060" y="282"/>
                      <a:pt x="6674" y="1685"/>
                      <a:pt x="4178" y="4181"/>
                    </a:cubicBezTo>
                    <a:cubicBezTo>
                      <a:pt x="1682" y="6677"/>
                      <a:pt x="279" y="10063"/>
                      <a:pt x="279" y="13594"/>
                    </a:cubicBezTo>
                    <a:cubicBezTo>
                      <a:pt x="279" y="17124"/>
                      <a:pt x="1682" y="20510"/>
                      <a:pt x="4178" y="23006"/>
                    </a:cubicBezTo>
                    <a:cubicBezTo>
                      <a:pt x="6674" y="25503"/>
                      <a:pt x="10060" y="26905"/>
                      <a:pt x="13591" y="269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19" name="任意多边形: 形状 69718">
                <a:extLst>
                  <a:ext uri="{FF2B5EF4-FFF2-40B4-BE49-F238E27FC236}">
                    <a16:creationId xmlns:a16="http://schemas.microsoft.com/office/drawing/2014/main" id="{4C3DFEAC-48CB-BFE1-5453-A03B81014600}"/>
                  </a:ext>
                </a:extLst>
              </p:cNvPr>
              <p:cNvSpPr/>
              <p:nvPr/>
            </p:nvSpPr>
            <p:spPr>
              <a:xfrm>
                <a:off x="4473514" y="3542353"/>
                <a:ext cx="26623" cy="26623"/>
              </a:xfrm>
              <a:custGeom>
                <a:avLst/>
                <a:gdLst>
                  <a:gd name="connsiteX0" fmla="*/ 13608 w 26623"/>
                  <a:gd name="connsiteY0" fmla="*/ 26922 h 26623"/>
                  <a:gd name="connsiteX1" fmla="*/ 23021 w 26623"/>
                  <a:gd name="connsiteY1" fmla="*/ 23023 h 26623"/>
                  <a:gd name="connsiteX2" fmla="*/ 26920 w 26623"/>
                  <a:gd name="connsiteY2" fmla="*/ 13610 h 26623"/>
                  <a:gd name="connsiteX3" fmla="*/ 23021 w 26623"/>
                  <a:gd name="connsiteY3" fmla="*/ 4198 h 26623"/>
                  <a:gd name="connsiteX4" fmla="*/ 13608 w 26623"/>
                  <a:gd name="connsiteY4" fmla="*/ 299 h 26623"/>
                  <a:gd name="connsiteX5" fmla="*/ 4196 w 26623"/>
                  <a:gd name="connsiteY5" fmla="*/ 4198 h 26623"/>
                  <a:gd name="connsiteX6" fmla="*/ 297 w 26623"/>
                  <a:gd name="connsiteY6" fmla="*/ 13610 h 26623"/>
                  <a:gd name="connsiteX7" fmla="*/ 4196 w 26623"/>
                  <a:gd name="connsiteY7" fmla="*/ 23023 h 26623"/>
                  <a:gd name="connsiteX8" fmla="*/ 13608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8" y="26922"/>
                    </a:moveTo>
                    <a:cubicBezTo>
                      <a:pt x="17139" y="26922"/>
                      <a:pt x="20525" y="25519"/>
                      <a:pt x="23021" y="23023"/>
                    </a:cubicBezTo>
                    <a:cubicBezTo>
                      <a:pt x="25517" y="20527"/>
                      <a:pt x="26920" y="17141"/>
                      <a:pt x="26920" y="13610"/>
                    </a:cubicBezTo>
                    <a:cubicBezTo>
                      <a:pt x="26920" y="10080"/>
                      <a:pt x="25517" y="6694"/>
                      <a:pt x="23021" y="4198"/>
                    </a:cubicBezTo>
                    <a:cubicBezTo>
                      <a:pt x="20525" y="1701"/>
                      <a:pt x="17139" y="299"/>
                      <a:pt x="13608" y="299"/>
                    </a:cubicBezTo>
                    <a:cubicBezTo>
                      <a:pt x="10078" y="299"/>
                      <a:pt x="6692" y="1701"/>
                      <a:pt x="4196" y="4198"/>
                    </a:cubicBezTo>
                    <a:cubicBezTo>
                      <a:pt x="1699" y="6694"/>
                      <a:pt x="297" y="10080"/>
                      <a:pt x="297" y="13610"/>
                    </a:cubicBezTo>
                    <a:cubicBezTo>
                      <a:pt x="297" y="17141"/>
                      <a:pt x="1699" y="20527"/>
                      <a:pt x="4196" y="23023"/>
                    </a:cubicBezTo>
                    <a:cubicBezTo>
                      <a:pt x="6692" y="25519"/>
                      <a:pt x="10078" y="26922"/>
                      <a:pt x="13608" y="269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20" name="任意多边形: 形状 69719">
                <a:extLst>
                  <a:ext uri="{FF2B5EF4-FFF2-40B4-BE49-F238E27FC236}">
                    <a16:creationId xmlns:a16="http://schemas.microsoft.com/office/drawing/2014/main" id="{B35B887B-3171-C720-1006-77CB6D682689}"/>
                  </a:ext>
                </a:extLst>
              </p:cNvPr>
              <p:cNvSpPr/>
              <p:nvPr/>
            </p:nvSpPr>
            <p:spPr>
              <a:xfrm>
                <a:off x="4660574" y="3534555"/>
                <a:ext cx="26623" cy="26623"/>
              </a:xfrm>
              <a:custGeom>
                <a:avLst/>
                <a:gdLst>
                  <a:gd name="connsiteX0" fmla="*/ 13624 w 26623"/>
                  <a:gd name="connsiteY0" fmla="*/ 26921 h 26623"/>
                  <a:gd name="connsiteX1" fmla="*/ 23037 w 26623"/>
                  <a:gd name="connsiteY1" fmla="*/ 23022 h 26623"/>
                  <a:gd name="connsiteX2" fmla="*/ 26936 w 26623"/>
                  <a:gd name="connsiteY2" fmla="*/ 13610 h 26623"/>
                  <a:gd name="connsiteX3" fmla="*/ 23037 w 26623"/>
                  <a:gd name="connsiteY3" fmla="*/ 4197 h 26623"/>
                  <a:gd name="connsiteX4" fmla="*/ 13624 w 26623"/>
                  <a:gd name="connsiteY4" fmla="*/ 298 h 26623"/>
                  <a:gd name="connsiteX5" fmla="*/ 4211 w 26623"/>
                  <a:gd name="connsiteY5" fmla="*/ 4197 h 26623"/>
                  <a:gd name="connsiteX6" fmla="*/ 313 w 26623"/>
                  <a:gd name="connsiteY6" fmla="*/ 13610 h 26623"/>
                  <a:gd name="connsiteX7" fmla="*/ 4211 w 26623"/>
                  <a:gd name="connsiteY7" fmla="*/ 23022 h 26623"/>
                  <a:gd name="connsiteX8" fmla="*/ 13624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921"/>
                    </a:moveTo>
                    <a:cubicBezTo>
                      <a:pt x="17154" y="26921"/>
                      <a:pt x="20541" y="25519"/>
                      <a:pt x="23037" y="23022"/>
                    </a:cubicBezTo>
                    <a:cubicBezTo>
                      <a:pt x="25533" y="20526"/>
                      <a:pt x="26936" y="17140"/>
                      <a:pt x="26936" y="13610"/>
                    </a:cubicBezTo>
                    <a:cubicBezTo>
                      <a:pt x="26936" y="10079"/>
                      <a:pt x="25533" y="6693"/>
                      <a:pt x="23037" y="4197"/>
                    </a:cubicBezTo>
                    <a:cubicBezTo>
                      <a:pt x="20541" y="1701"/>
                      <a:pt x="17154" y="298"/>
                      <a:pt x="13624" y="298"/>
                    </a:cubicBezTo>
                    <a:cubicBezTo>
                      <a:pt x="10094" y="298"/>
                      <a:pt x="6708" y="1701"/>
                      <a:pt x="4211" y="4197"/>
                    </a:cubicBezTo>
                    <a:cubicBezTo>
                      <a:pt x="1715" y="6693"/>
                      <a:pt x="313" y="10079"/>
                      <a:pt x="313" y="13610"/>
                    </a:cubicBezTo>
                    <a:cubicBezTo>
                      <a:pt x="313" y="17140"/>
                      <a:pt x="1715" y="20526"/>
                      <a:pt x="4211" y="23022"/>
                    </a:cubicBezTo>
                    <a:cubicBezTo>
                      <a:pt x="6708" y="25519"/>
                      <a:pt x="10094" y="26921"/>
                      <a:pt x="13624" y="2692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21" name="任意多边形: 形状 69720">
                <a:extLst>
                  <a:ext uri="{FF2B5EF4-FFF2-40B4-BE49-F238E27FC236}">
                    <a16:creationId xmlns:a16="http://schemas.microsoft.com/office/drawing/2014/main" id="{E90A4397-38C0-F935-894E-CC9E271B0A63}"/>
                  </a:ext>
                </a:extLst>
              </p:cNvPr>
              <p:cNvSpPr/>
              <p:nvPr/>
            </p:nvSpPr>
            <p:spPr>
              <a:xfrm>
                <a:off x="5187747" y="3567799"/>
                <a:ext cx="26623" cy="26623"/>
              </a:xfrm>
              <a:custGeom>
                <a:avLst/>
                <a:gdLst>
                  <a:gd name="connsiteX0" fmla="*/ 13668 w 26623"/>
                  <a:gd name="connsiteY0" fmla="*/ 26924 h 26623"/>
                  <a:gd name="connsiteX1" fmla="*/ 23081 w 26623"/>
                  <a:gd name="connsiteY1" fmla="*/ 23025 h 26623"/>
                  <a:gd name="connsiteX2" fmla="*/ 26980 w 26623"/>
                  <a:gd name="connsiteY2" fmla="*/ 13612 h 26623"/>
                  <a:gd name="connsiteX3" fmla="*/ 23081 w 26623"/>
                  <a:gd name="connsiteY3" fmla="*/ 4200 h 26623"/>
                  <a:gd name="connsiteX4" fmla="*/ 13668 w 26623"/>
                  <a:gd name="connsiteY4" fmla="*/ 301 h 26623"/>
                  <a:gd name="connsiteX5" fmla="*/ 4256 w 26623"/>
                  <a:gd name="connsiteY5" fmla="*/ 4200 h 26623"/>
                  <a:gd name="connsiteX6" fmla="*/ 357 w 26623"/>
                  <a:gd name="connsiteY6" fmla="*/ 13612 h 26623"/>
                  <a:gd name="connsiteX7" fmla="*/ 4256 w 26623"/>
                  <a:gd name="connsiteY7" fmla="*/ 23025 h 26623"/>
                  <a:gd name="connsiteX8" fmla="*/ 13668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8" y="26924"/>
                    </a:moveTo>
                    <a:cubicBezTo>
                      <a:pt x="17199" y="26924"/>
                      <a:pt x="20585" y="25521"/>
                      <a:pt x="23081" y="23025"/>
                    </a:cubicBezTo>
                    <a:cubicBezTo>
                      <a:pt x="25577" y="20529"/>
                      <a:pt x="26980" y="17143"/>
                      <a:pt x="26980" y="13612"/>
                    </a:cubicBezTo>
                    <a:cubicBezTo>
                      <a:pt x="26980" y="10082"/>
                      <a:pt x="25577" y="6696"/>
                      <a:pt x="23081" y="4200"/>
                    </a:cubicBezTo>
                    <a:cubicBezTo>
                      <a:pt x="20585" y="1703"/>
                      <a:pt x="17199" y="301"/>
                      <a:pt x="13668" y="301"/>
                    </a:cubicBezTo>
                    <a:cubicBezTo>
                      <a:pt x="10138" y="301"/>
                      <a:pt x="6752" y="1703"/>
                      <a:pt x="4256" y="4200"/>
                    </a:cubicBezTo>
                    <a:cubicBezTo>
                      <a:pt x="1759" y="6696"/>
                      <a:pt x="357" y="10082"/>
                      <a:pt x="357" y="13612"/>
                    </a:cubicBezTo>
                    <a:cubicBezTo>
                      <a:pt x="357" y="17143"/>
                      <a:pt x="1759" y="20529"/>
                      <a:pt x="4256" y="23025"/>
                    </a:cubicBezTo>
                    <a:cubicBezTo>
                      <a:pt x="6752" y="25521"/>
                      <a:pt x="10138" y="26924"/>
                      <a:pt x="13668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22" name="任意多边形: 形状 69721">
                <a:extLst>
                  <a:ext uri="{FF2B5EF4-FFF2-40B4-BE49-F238E27FC236}">
                    <a16:creationId xmlns:a16="http://schemas.microsoft.com/office/drawing/2014/main" id="{65D8B822-7A18-A392-71CA-4D4146676FB4}"/>
                  </a:ext>
                </a:extLst>
              </p:cNvPr>
              <p:cNvSpPr/>
              <p:nvPr/>
            </p:nvSpPr>
            <p:spPr>
              <a:xfrm>
                <a:off x="6692863" y="2221438"/>
                <a:ext cx="26623" cy="26623"/>
              </a:xfrm>
              <a:custGeom>
                <a:avLst/>
                <a:gdLst>
                  <a:gd name="connsiteX0" fmla="*/ 13795 w 26623"/>
                  <a:gd name="connsiteY0" fmla="*/ 26811 h 26623"/>
                  <a:gd name="connsiteX1" fmla="*/ 23208 w 26623"/>
                  <a:gd name="connsiteY1" fmla="*/ 22912 h 26623"/>
                  <a:gd name="connsiteX2" fmla="*/ 27106 w 26623"/>
                  <a:gd name="connsiteY2" fmla="*/ 13499 h 26623"/>
                  <a:gd name="connsiteX3" fmla="*/ 23208 w 26623"/>
                  <a:gd name="connsiteY3" fmla="*/ 4087 h 26623"/>
                  <a:gd name="connsiteX4" fmla="*/ 13795 w 26623"/>
                  <a:gd name="connsiteY4" fmla="*/ 188 h 26623"/>
                  <a:gd name="connsiteX5" fmla="*/ 4382 w 26623"/>
                  <a:gd name="connsiteY5" fmla="*/ 4087 h 26623"/>
                  <a:gd name="connsiteX6" fmla="*/ 483 w 26623"/>
                  <a:gd name="connsiteY6" fmla="*/ 13499 h 26623"/>
                  <a:gd name="connsiteX7" fmla="*/ 4382 w 26623"/>
                  <a:gd name="connsiteY7" fmla="*/ 22912 h 26623"/>
                  <a:gd name="connsiteX8" fmla="*/ 13795 w 26623"/>
                  <a:gd name="connsiteY8" fmla="*/ 268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811"/>
                    </a:moveTo>
                    <a:cubicBezTo>
                      <a:pt x="17325" y="26811"/>
                      <a:pt x="20711" y="25408"/>
                      <a:pt x="23208" y="22912"/>
                    </a:cubicBezTo>
                    <a:cubicBezTo>
                      <a:pt x="25704" y="20416"/>
                      <a:pt x="27106" y="17030"/>
                      <a:pt x="27106" y="13499"/>
                    </a:cubicBezTo>
                    <a:cubicBezTo>
                      <a:pt x="27106" y="9969"/>
                      <a:pt x="25704" y="6583"/>
                      <a:pt x="23208" y="4087"/>
                    </a:cubicBezTo>
                    <a:cubicBezTo>
                      <a:pt x="20711" y="1590"/>
                      <a:pt x="17325" y="188"/>
                      <a:pt x="13795" y="188"/>
                    </a:cubicBezTo>
                    <a:cubicBezTo>
                      <a:pt x="10265" y="188"/>
                      <a:pt x="6878" y="1590"/>
                      <a:pt x="4382" y="4087"/>
                    </a:cubicBezTo>
                    <a:cubicBezTo>
                      <a:pt x="1886" y="6583"/>
                      <a:pt x="483" y="9969"/>
                      <a:pt x="483" y="13499"/>
                    </a:cubicBezTo>
                    <a:cubicBezTo>
                      <a:pt x="483" y="17030"/>
                      <a:pt x="1886" y="20416"/>
                      <a:pt x="4382" y="22912"/>
                    </a:cubicBezTo>
                    <a:cubicBezTo>
                      <a:pt x="6878" y="25408"/>
                      <a:pt x="10265" y="26811"/>
                      <a:pt x="13795" y="268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23" name="任意多边形: 形状 69722">
                <a:extLst>
                  <a:ext uri="{FF2B5EF4-FFF2-40B4-BE49-F238E27FC236}">
                    <a16:creationId xmlns:a16="http://schemas.microsoft.com/office/drawing/2014/main" id="{A709735F-21B7-072A-DACC-95EE879711BF}"/>
                  </a:ext>
                </a:extLst>
              </p:cNvPr>
              <p:cNvSpPr/>
              <p:nvPr/>
            </p:nvSpPr>
            <p:spPr>
              <a:xfrm>
                <a:off x="5259347" y="3006784"/>
                <a:ext cx="26623" cy="26623"/>
              </a:xfrm>
              <a:custGeom>
                <a:avLst/>
                <a:gdLst>
                  <a:gd name="connsiteX0" fmla="*/ 13674 w 26623"/>
                  <a:gd name="connsiteY0" fmla="*/ 26877 h 26623"/>
                  <a:gd name="connsiteX1" fmla="*/ 23087 w 26623"/>
                  <a:gd name="connsiteY1" fmla="*/ 22978 h 26623"/>
                  <a:gd name="connsiteX2" fmla="*/ 26986 w 26623"/>
                  <a:gd name="connsiteY2" fmla="*/ 13565 h 26623"/>
                  <a:gd name="connsiteX3" fmla="*/ 23087 w 26623"/>
                  <a:gd name="connsiteY3" fmla="*/ 4153 h 26623"/>
                  <a:gd name="connsiteX4" fmla="*/ 13674 w 26623"/>
                  <a:gd name="connsiteY4" fmla="*/ 254 h 26623"/>
                  <a:gd name="connsiteX5" fmla="*/ 4262 w 26623"/>
                  <a:gd name="connsiteY5" fmla="*/ 4153 h 26623"/>
                  <a:gd name="connsiteX6" fmla="*/ 363 w 26623"/>
                  <a:gd name="connsiteY6" fmla="*/ 13565 h 26623"/>
                  <a:gd name="connsiteX7" fmla="*/ 4262 w 26623"/>
                  <a:gd name="connsiteY7" fmla="*/ 22978 h 26623"/>
                  <a:gd name="connsiteX8" fmla="*/ 13674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4" y="26877"/>
                    </a:moveTo>
                    <a:cubicBezTo>
                      <a:pt x="17205" y="26877"/>
                      <a:pt x="20591" y="25474"/>
                      <a:pt x="23087" y="22978"/>
                    </a:cubicBezTo>
                    <a:cubicBezTo>
                      <a:pt x="25583" y="20482"/>
                      <a:pt x="26986" y="17096"/>
                      <a:pt x="26986" y="13565"/>
                    </a:cubicBezTo>
                    <a:cubicBezTo>
                      <a:pt x="26986" y="10035"/>
                      <a:pt x="25583" y="6649"/>
                      <a:pt x="23087" y="4153"/>
                    </a:cubicBezTo>
                    <a:cubicBezTo>
                      <a:pt x="20591" y="1656"/>
                      <a:pt x="17205" y="254"/>
                      <a:pt x="13674" y="254"/>
                    </a:cubicBezTo>
                    <a:cubicBezTo>
                      <a:pt x="10144" y="254"/>
                      <a:pt x="6758" y="1656"/>
                      <a:pt x="4262" y="4153"/>
                    </a:cubicBezTo>
                    <a:cubicBezTo>
                      <a:pt x="1765" y="6649"/>
                      <a:pt x="363" y="10035"/>
                      <a:pt x="363" y="13565"/>
                    </a:cubicBezTo>
                    <a:cubicBezTo>
                      <a:pt x="363" y="17096"/>
                      <a:pt x="1765" y="20482"/>
                      <a:pt x="4262" y="22978"/>
                    </a:cubicBezTo>
                    <a:cubicBezTo>
                      <a:pt x="6758" y="25474"/>
                      <a:pt x="10144" y="26877"/>
                      <a:pt x="13674" y="268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24" name="任意多边形: 形状 69723">
                <a:extLst>
                  <a:ext uri="{FF2B5EF4-FFF2-40B4-BE49-F238E27FC236}">
                    <a16:creationId xmlns:a16="http://schemas.microsoft.com/office/drawing/2014/main" id="{DE6C3134-7C7C-DBCA-A55A-57D3BBD12F33}"/>
                  </a:ext>
                </a:extLst>
              </p:cNvPr>
              <p:cNvSpPr/>
              <p:nvPr/>
            </p:nvSpPr>
            <p:spPr>
              <a:xfrm>
                <a:off x="4166649" y="4179447"/>
                <a:ext cx="26623" cy="26623"/>
              </a:xfrm>
              <a:custGeom>
                <a:avLst/>
                <a:gdLst>
                  <a:gd name="connsiteX0" fmla="*/ 13583 w 26623"/>
                  <a:gd name="connsiteY0" fmla="*/ 26975 h 26623"/>
                  <a:gd name="connsiteX1" fmla="*/ 22995 w 26623"/>
                  <a:gd name="connsiteY1" fmla="*/ 23076 h 26623"/>
                  <a:gd name="connsiteX2" fmla="*/ 26894 w 26623"/>
                  <a:gd name="connsiteY2" fmla="*/ 13664 h 26623"/>
                  <a:gd name="connsiteX3" fmla="*/ 22995 w 26623"/>
                  <a:gd name="connsiteY3" fmla="*/ 4251 h 26623"/>
                  <a:gd name="connsiteX4" fmla="*/ 13583 w 26623"/>
                  <a:gd name="connsiteY4" fmla="*/ 352 h 26623"/>
                  <a:gd name="connsiteX5" fmla="*/ 4170 w 26623"/>
                  <a:gd name="connsiteY5" fmla="*/ 4251 h 26623"/>
                  <a:gd name="connsiteX6" fmla="*/ 271 w 26623"/>
                  <a:gd name="connsiteY6" fmla="*/ 13664 h 26623"/>
                  <a:gd name="connsiteX7" fmla="*/ 4170 w 26623"/>
                  <a:gd name="connsiteY7" fmla="*/ 23076 h 26623"/>
                  <a:gd name="connsiteX8" fmla="*/ 13583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3" y="26975"/>
                    </a:moveTo>
                    <a:cubicBezTo>
                      <a:pt x="17113" y="26975"/>
                      <a:pt x="20499" y="25573"/>
                      <a:pt x="22995" y="23076"/>
                    </a:cubicBezTo>
                    <a:cubicBezTo>
                      <a:pt x="25492" y="20580"/>
                      <a:pt x="26894" y="17194"/>
                      <a:pt x="26894" y="13664"/>
                    </a:cubicBezTo>
                    <a:cubicBezTo>
                      <a:pt x="26894" y="10133"/>
                      <a:pt x="25492" y="6747"/>
                      <a:pt x="22995" y="4251"/>
                    </a:cubicBezTo>
                    <a:cubicBezTo>
                      <a:pt x="20499" y="1755"/>
                      <a:pt x="17113" y="352"/>
                      <a:pt x="13583" y="352"/>
                    </a:cubicBezTo>
                    <a:cubicBezTo>
                      <a:pt x="10052" y="352"/>
                      <a:pt x="6666" y="1755"/>
                      <a:pt x="4170" y="4251"/>
                    </a:cubicBezTo>
                    <a:cubicBezTo>
                      <a:pt x="1674" y="6747"/>
                      <a:pt x="271" y="10133"/>
                      <a:pt x="271" y="13664"/>
                    </a:cubicBezTo>
                    <a:cubicBezTo>
                      <a:pt x="271" y="17194"/>
                      <a:pt x="1674" y="20580"/>
                      <a:pt x="4170" y="23076"/>
                    </a:cubicBezTo>
                    <a:cubicBezTo>
                      <a:pt x="6666" y="25573"/>
                      <a:pt x="10052" y="26975"/>
                      <a:pt x="13583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25" name="任意多边形: 形状 69724">
                <a:extLst>
                  <a:ext uri="{FF2B5EF4-FFF2-40B4-BE49-F238E27FC236}">
                    <a16:creationId xmlns:a16="http://schemas.microsoft.com/office/drawing/2014/main" id="{1CE5F81C-AE63-C5E9-785B-25E621A298D2}"/>
                  </a:ext>
                </a:extLst>
              </p:cNvPr>
              <p:cNvSpPr/>
              <p:nvPr/>
            </p:nvSpPr>
            <p:spPr>
              <a:xfrm>
                <a:off x="7059358" y="3115248"/>
                <a:ext cx="26623" cy="26623"/>
              </a:xfrm>
              <a:custGeom>
                <a:avLst/>
                <a:gdLst>
                  <a:gd name="connsiteX0" fmla="*/ 13826 w 26623"/>
                  <a:gd name="connsiteY0" fmla="*/ 26886 h 26623"/>
                  <a:gd name="connsiteX1" fmla="*/ 23238 w 26623"/>
                  <a:gd name="connsiteY1" fmla="*/ 22987 h 26623"/>
                  <a:gd name="connsiteX2" fmla="*/ 27137 w 26623"/>
                  <a:gd name="connsiteY2" fmla="*/ 13574 h 26623"/>
                  <a:gd name="connsiteX3" fmla="*/ 23238 w 26623"/>
                  <a:gd name="connsiteY3" fmla="*/ 4162 h 26623"/>
                  <a:gd name="connsiteX4" fmla="*/ 13826 w 26623"/>
                  <a:gd name="connsiteY4" fmla="*/ 263 h 26623"/>
                  <a:gd name="connsiteX5" fmla="*/ 4413 w 26623"/>
                  <a:gd name="connsiteY5" fmla="*/ 4162 h 26623"/>
                  <a:gd name="connsiteX6" fmla="*/ 514 w 26623"/>
                  <a:gd name="connsiteY6" fmla="*/ 13574 h 26623"/>
                  <a:gd name="connsiteX7" fmla="*/ 4413 w 26623"/>
                  <a:gd name="connsiteY7" fmla="*/ 22987 h 26623"/>
                  <a:gd name="connsiteX8" fmla="*/ 13826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6" y="26886"/>
                    </a:moveTo>
                    <a:cubicBezTo>
                      <a:pt x="17356" y="26886"/>
                      <a:pt x="20742" y="25483"/>
                      <a:pt x="23238" y="22987"/>
                    </a:cubicBezTo>
                    <a:cubicBezTo>
                      <a:pt x="25735" y="20491"/>
                      <a:pt x="27137" y="17105"/>
                      <a:pt x="27137" y="13574"/>
                    </a:cubicBezTo>
                    <a:cubicBezTo>
                      <a:pt x="27137" y="10044"/>
                      <a:pt x="25735" y="6658"/>
                      <a:pt x="23238" y="4162"/>
                    </a:cubicBezTo>
                    <a:cubicBezTo>
                      <a:pt x="20742" y="1665"/>
                      <a:pt x="17356" y="263"/>
                      <a:pt x="13826" y="263"/>
                    </a:cubicBezTo>
                    <a:cubicBezTo>
                      <a:pt x="10295" y="263"/>
                      <a:pt x="6909" y="1665"/>
                      <a:pt x="4413" y="4162"/>
                    </a:cubicBezTo>
                    <a:cubicBezTo>
                      <a:pt x="1917" y="6658"/>
                      <a:pt x="514" y="10044"/>
                      <a:pt x="514" y="13574"/>
                    </a:cubicBezTo>
                    <a:cubicBezTo>
                      <a:pt x="514" y="17105"/>
                      <a:pt x="1917" y="20491"/>
                      <a:pt x="4413" y="22987"/>
                    </a:cubicBezTo>
                    <a:cubicBezTo>
                      <a:pt x="6909" y="25483"/>
                      <a:pt x="10295" y="26886"/>
                      <a:pt x="13826" y="268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26" name="任意多边形: 形状 69725">
                <a:extLst>
                  <a:ext uri="{FF2B5EF4-FFF2-40B4-BE49-F238E27FC236}">
                    <a16:creationId xmlns:a16="http://schemas.microsoft.com/office/drawing/2014/main" id="{E27CFCEF-F8E7-52F8-4B16-2B1151D41FD8}"/>
                  </a:ext>
                </a:extLst>
              </p:cNvPr>
              <p:cNvSpPr/>
              <p:nvPr/>
            </p:nvSpPr>
            <p:spPr>
              <a:xfrm>
                <a:off x="7243663" y="4691785"/>
                <a:ext cx="26623" cy="26623"/>
              </a:xfrm>
              <a:custGeom>
                <a:avLst/>
                <a:gdLst>
                  <a:gd name="connsiteX0" fmla="*/ 13841 w 26623"/>
                  <a:gd name="connsiteY0" fmla="*/ 27018 h 26623"/>
                  <a:gd name="connsiteX1" fmla="*/ 23254 w 26623"/>
                  <a:gd name="connsiteY1" fmla="*/ 23119 h 26623"/>
                  <a:gd name="connsiteX2" fmla="*/ 27153 w 26623"/>
                  <a:gd name="connsiteY2" fmla="*/ 13707 h 26623"/>
                  <a:gd name="connsiteX3" fmla="*/ 23254 w 26623"/>
                  <a:gd name="connsiteY3" fmla="*/ 4294 h 26623"/>
                  <a:gd name="connsiteX4" fmla="*/ 13841 w 26623"/>
                  <a:gd name="connsiteY4" fmla="*/ 395 h 26623"/>
                  <a:gd name="connsiteX5" fmla="*/ 4428 w 26623"/>
                  <a:gd name="connsiteY5" fmla="*/ 4294 h 26623"/>
                  <a:gd name="connsiteX6" fmla="*/ 530 w 26623"/>
                  <a:gd name="connsiteY6" fmla="*/ 13707 h 26623"/>
                  <a:gd name="connsiteX7" fmla="*/ 4428 w 26623"/>
                  <a:gd name="connsiteY7" fmla="*/ 23119 h 26623"/>
                  <a:gd name="connsiteX8" fmla="*/ 13841 w 26623"/>
                  <a:gd name="connsiteY8" fmla="*/ 270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7018"/>
                    </a:moveTo>
                    <a:cubicBezTo>
                      <a:pt x="17371" y="27018"/>
                      <a:pt x="20758" y="25616"/>
                      <a:pt x="23254" y="23119"/>
                    </a:cubicBezTo>
                    <a:cubicBezTo>
                      <a:pt x="25750" y="20623"/>
                      <a:pt x="27153" y="17237"/>
                      <a:pt x="27153" y="13707"/>
                    </a:cubicBezTo>
                    <a:cubicBezTo>
                      <a:pt x="27153" y="10176"/>
                      <a:pt x="25750" y="6790"/>
                      <a:pt x="23254" y="4294"/>
                    </a:cubicBezTo>
                    <a:cubicBezTo>
                      <a:pt x="20758" y="1798"/>
                      <a:pt x="17371" y="395"/>
                      <a:pt x="13841" y="395"/>
                    </a:cubicBezTo>
                    <a:cubicBezTo>
                      <a:pt x="10311" y="395"/>
                      <a:pt x="6925" y="1798"/>
                      <a:pt x="4428" y="4294"/>
                    </a:cubicBezTo>
                    <a:cubicBezTo>
                      <a:pt x="1932" y="6790"/>
                      <a:pt x="530" y="10176"/>
                      <a:pt x="530" y="13707"/>
                    </a:cubicBezTo>
                    <a:cubicBezTo>
                      <a:pt x="530" y="17237"/>
                      <a:pt x="1932" y="20623"/>
                      <a:pt x="4428" y="23119"/>
                    </a:cubicBezTo>
                    <a:cubicBezTo>
                      <a:pt x="6925" y="25616"/>
                      <a:pt x="10311" y="27018"/>
                      <a:pt x="13841" y="270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27" name="任意多边形: 形状 69726">
                <a:extLst>
                  <a:ext uri="{FF2B5EF4-FFF2-40B4-BE49-F238E27FC236}">
                    <a16:creationId xmlns:a16="http://schemas.microsoft.com/office/drawing/2014/main" id="{F434E6D4-4ACF-A01E-B152-26AD2909878F}"/>
                  </a:ext>
                </a:extLst>
              </p:cNvPr>
              <p:cNvSpPr/>
              <p:nvPr/>
            </p:nvSpPr>
            <p:spPr>
              <a:xfrm>
                <a:off x="4382783" y="1951601"/>
                <a:ext cx="26623" cy="26623"/>
              </a:xfrm>
              <a:custGeom>
                <a:avLst/>
                <a:gdLst>
                  <a:gd name="connsiteX0" fmla="*/ 13601 w 26623"/>
                  <a:gd name="connsiteY0" fmla="*/ 26788 h 26623"/>
                  <a:gd name="connsiteX1" fmla="*/ 23014 w 26623"/>
                  <a:gd name="connsiteY1" fmla="*/ 22889 h 26623"/>
                  <a:gd name="connsiteX2" fmla="*/ 26912 w 26623"/>
                  <a:gd name="connsiteY2" fmla="*/ 13477 h 26623"/>
                  <a:gd name="connsiteX3" fmla="*/ 23014 w 26623"/>
                  <a:gd name="connsiteY3" fmla="*/ 4064 h 26623"/>
                  <a:gd name="connsiteX4" fmla="*/ 13601 w 26623"/>
                  <a:gd name="connsiteY4" fmla="*/ 165 h 26623"/>
                  <a:gd name="connsiteX5" fmla="*/ 4188 w 26623"/>
                  <a:gd name="connsiteY5" fmla="*/ 4064 h 26623"/>
                  <a:gd name="connsiteX6" fmla="*/ 289 w 26623"/>
                  <a:gd name="connsiteY6" fmla="*/ 13477 h 26623"/>
                  <a:gd name="connsiteX7" fmla="*/ 4188 w 26623"/>
                  <a:gd name="connsiteY7" fmla="*/ 22889 h 26623"/>
                  <a:gd name="connsiteX8" fmla="*/ 13601 w 26623"/>
                  <a:gd name="connsiteY8" fmla="*/ 267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1" y="26788"/>
                    </a:moveTo>
                    <a:cubicBezTo>
                      <a:pt x="17131" y="26788"/>
                      <a:pt x="20517" y="25386"/>
                      <a:pt x="23014" y="22889"/>
                    </a:cubicBezTo>
                    <a:cubicBezTo>
                      <a:pt x="25510" y="20393"/>
                      <a:pt x="26912" y="17007"/>
                      <a:pt x="26912" y="13477"/>
                    </a:cubicBezTo>
                    <a:cubicBezTo>
                      <a:pt x="26912" y="9946"/>
                      <a:pt x="25510" y="6560"/>
                      <a:pt x="23014" y="4064"/>
                    </a:cubicBezTo>
                    <a:cubicBezTo>
                      <a:pt x="20517" y="1568"/>
                      <a:pt x="17131" y="165"/>
                      <a:pt x="13601" y="165"/>
                    </a:cubicBezTo>
                    <a:cubicBezTo>
                      <a:pt x="10071" y="165"/>
                      <a:pt x="6684" y="1568"/>
                      <a:pt x="4188" y="4064"/>
                    </a:cubicBezTo>
                    <a:cubicBezTo>
                      <a:pt x="1692" y="6560"/>
                      <a:pt x="289" y="9946"/>
                      <a:pt x="289" y="13477"/>
                    </a:cubicBezTo>
                    <a:cubicBezTo>
                      <a:pt x="289" y="17007"/>
                      <a:pt x="1692" y="20393"/>
                      <a:pt x="4188" y="22889"/>
                    </a:cubicBezTo>
                    <a:cubicBezTo>
                      <a:pt x="6684" y="25386"/>
                      <a:pt x="10071" y="26788"/>
                      <a:pt x="13601" y="267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28" name="任意多边形: 形状 69727">
                <a:extLst>
                  <a:ext uri="{FF2B5EF4-FFF2-40B4-BE49-F238E27FC236}">
                    <a16:creationId xmlns:a16="http://schemas.microsoft.com/office/drawing/2014/main" id="{B2666A5D-2458-EDCA-6E1E-07FEB90DA9B5}"/>
                  </a:ext>
                </a:extLst>
              </p:cNvPr>
              <p:cNvSpPr/>
              <p:nvPr/>
            </p:nvSpPr>
            <p:spPr>
              <a:xfrm>
                <a:off x="6314210" y="3750001"/>
                <a:ext cx="26623" cy="26623"/>
              </a:xfrm>
              <a:custGeom>
                <a:avLst/>
                <a:gdLst>
                  <a:gd name="connsiteX0" fmla="*/ 13763 w 26623"/>
                  <a:gd name="connsiteY0" fmla="*/ 26939 h 26623"/>
                  <a:gd name="connsiteX1" fmla="*/ 23176 w 26623"/>
                  <a:gd name="connsiteY1" fmla="*/ 23040 h 26623"/>
                  <a:gd name="connsiteX2" fmla="*/ 27075 w 26623"/>
                  <a:gd name="connsiteY2" fmla="*/ 13628 h 26623"/>
                  <a:gd name="connsiteX3" fmla="*/ 23176 w 26623"/>
                  <a:gd name="connsiteY3" fmla="*/ 4215 h 26623"/>
                  <a:gd name="connsiteX4" fmla="*/ 13763 w 26623"/>
                  <a:gd name="connsiteY4" fmla="*/ 316 h 26623"/>
                  <a:gd name="connsiteX5" fmla="*/ 4350 w 26623"/>
                  <a:gd name="connsiteY5" fmla="*/ 4215 h 26623"/>
                  <a:gd name="connsiteX6" fmla="*/ 451 w 26623"/>
                  <a:gd name="connsiteY6" fmla="*/ 13628 h 26623"/>
                  <a:gd name="connsiteX7" fmla="*/ 4350 w 26623"/>
                  <a:gd name="connsiteY7" fmla="*/ 23040 h 26623"/>
                  <a:gd name="connsiteX8" fmla="*/ 13763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3" y="26939"/>
                    </a:moveTo>
                    <a:cubicBezTo>
                      <a:pt x="17293" y="26939"/>
                      <a:pt x="20679" y="25537"/>
                      <a:pt x="23176" y="23040"/>
                    </a:cubicBezTo>
                    <a:cubicBezTo>
                      <a:pt x="25672" y="20544"/>
                      <a:pt x="27075" y="17158"/>
                      <a:pt x="27075" y="13628"/>
                    </a:cubicBezTo>
                    <a:cubicBezTo>
                      <a:pt x="27075" y="10097"/>
                      <a:pt x="25672" y="6711"/>
                      <a:pt x="23176" y="4215"/>
                    </a:cubicBezTo>
                    <a:cubicBezTo>
                      <a:pt x="20679" y="1719"/>
                      <a:pt x="17293" y="316"/>
                      <a:pt x="13763" y="316"/>
                    </a:cubicBezTo>
                    <a:cubicBezTo>
                      <a:pt x="10233" y="316"/>
                      <a:pt x="6847" y="1719"/>
                      <a:pt x="4350" y="4215"/>
                    </a:cubicBezTo>
                    <a:cubicBezTo>
                      <a:pt x="1854" y="6711"/>
                      <a:pt x="451" y="10097"/>
                      <a:pt x="451" y="13628"/>
                    </a:cubicBezTo>
                    <a:cubicBezTo>
                      <a:pt x="451" y="17158"/>
                      <a:pt x="1854" y="20544"/>
                      <a:pt x="4350" y="23040"/>
                    </a:cubicBezTo>
                    <a:cubicBezTo>
                      <a:pt x="6847" y="25537"/>
                      <a:pt x="10233" y="26939"/>
                      <a:pt x="13763" y="2693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29" name="任意多边形: 形状 69728">
                <a:extLst>
                  <a:ext uri="{FF2B5EF4-FFF2-40B4-BE49-F238E27FC236}">
                    <a16:creationId xmlns:a16="http://schemas.microsoft.com/office/drawing/2014/main" id="{94D4AB9B-542D-0009-2D4D-FC22950BA294}"/>
                  </a:ext>
                </a:extLst>
              </p:cNvPr>
              <p:cNvSpPr/>
              <p:nvPr/>
            </p:nvSpPr>
            <p:spPr>
              <a:xfrm>
                <a:off x="4658741" y="1929475"/>
                <a:ext cx="26623" cy="26623"/>
              </a:xfrm>
              <a:custGeom>
                <a:avLst/>
                <a:gdLst>
                  <a:gd name="connsiteX0" fmla="*/ 13624 w 26623"/>
                  <a:gd name="connsiteY0" fmla="*/ 26786 h 26623"/>
                  <a:gd name="connsiteX1" fmla="*/ 23037 w 26623"/>
                  <a:gd name="connsiteY1" fmla="*/ 22887 h 26623"/>
                  <a:gd name="connsiteX2" fmla="*/ 26936 w 26623"/>
                  <a:gd name="connsiteY2" fmla="*/ 13475 h 26623"/>
                  <a:gd name="connsiteX3" fmla="*/ 23037 w 26623"/>
                  <a:gd name="connsiteY3" fmla="*/ 4062 h 26623"/>
                  <a:gd name="connsiteX4" fmla="*/ 13624 w 26623"/>
                  <a:gd name="connsiteY4" fmla="*/ 163 h 26623"/>
                  <a:gd name="connsiteX5" fmla="*/ 4211 w 26623"/>
                  <a:gd name="connsiteY5" fmla="*/ 4062 h 26623"/>
                  <a:gd name="connsiteX6" fmla="*/ 312 w 26623"/>
                  <a:gd name="connsiteY6" fmla="*/ 13475 h 26623"/>
                  <a:gd name="connsiteX7" fmla="*/ 4211 w 26623"/>
                  <a:gd name="connsiteY7" fmla="*/ 22887 h 26623"/>
                  <a:gd name="connsiteX8" fmla="*/ 13624 w 26623"/>
                  <a:gd name="connsiteY8" fmla="*/ 267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4" y="26786"/>
                    </a:moveTo>
                    <a:cubicBezTo>
                      <a:pt x="17154" y="26786"/>
                      <a:pt x="20540" y="25384"/>
                      <a:pt x="23037" y="22887"/>
                    </a:cubicBezTo>
                    <a:cubicBezTo>
                      <a:pt x="25533" y="20391"/>
                      <a:pt x="26936" y="17005"/>
                      <a:pt x="26936" y="13475"/>
                    </a:cubicBezTo>
                    <a:cubicBezTo>
                      <a:pt x="26936" y="9944"/>
                      <a:pt x="25533" y="6558"/>
                      <a:pt x="23037" y="4062"/>
                    </a:cubicBezTo>
                    <a:cubicBezTo>
                      <a:pt x="20540" y="1566"/>
                      <a:pt x="17154" y="163"/>
                      <a:pt x="13624" y="163"/>
                    </a:cubicBezTo>
                    <a:cubicBezTo>
                      <a:pt x="10094" y="163"/>
                      <a:pt x="6708" y="1566"/>
                      <a:pt x="4211" y="4062"/>
                    </a:cubicBezTo>
                    <a:cubicBezTo>
                      <a:pt x="1715" y="6558"/>
                      <a:pt x="312" y="9944"/>
                      <a:pt x="312" y="13475"/>
                    </a:cubicBezTo>
                    <a:cubicBezTo>
                      <a:pt x="312" y="17005"/>
                      <a:pt x="1715" y="20391"/>
                      <a:pt x="4211" y="22887"/>
                    </a:cubicBezTo>
                    <a:cubicBezTo>
                      <a:pt x="6708" y="25384"/>
                      <a:pt x="10094" y="26786"/>
                      <a:pt x="13624" y="267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30" name="任意多边形: 形状 69729">
                <a:extLst>
                  <a:ext uri="{FF2B5EF4-FFF2-40B4-BE49-F238E27FC236}">
                    <a16:creationId xmlns:a16="http://schemas.microsoft.com/office/drawing/2014/main" id="{A58EEB74-CE69-5330-A14B-B839F7CA85DF}"/>
                  </a:ext>
                </a:extLst>
              </p:cNvPr>
              <p:cNvSpPr/>
              <p:nvPr/>
            </p:nvSpPr>
            <p:spPr>
              <a:xfrm>
                <a:off x="3732645" y="3689842"/>
                <a:ext cx="26623" cy="26623"/>
              </a:xfrm>
              <a:custGeom>
                <a:avLst/>
                <a:gdLst>
                  <a:gd name="connsiteX0" fmla="*/ 13546 w 26623"/>
                  <a:gd name="connsiteY0" fmla="*/ 26934 h 26623"/>
                  <a:gd name="connsiteX1" fmla="*/ 22959 w 26623"/>
                  <a:gd name="connsiteY1" fmla="*/ 23035 h 26623"/>
                  <a:gd name="connsiteX2" fmla="*/ 26858 w 26623"/>
                  <a:gd name="connsiteY2" fmla="*/ 13623 h 26623"/>
                  <a:gd name="connsiteX3" fmla="*/ 22959 w 26623"/>
                  <a:gd name="connsiteY3" fmla="*/ 4210 h 26623"/>
                  <a:gd name="connsiteX4" fmla="*/ 13546 w 26623"/>
                  <a:gd name="connsiteY4" fmla="*/ 311 h 26623"/>
                  <a:gd name="connsiteX5" fmla="*/ 4134 w 26623"/>
                  <a:gd name="connsiteY5" fmla="*/ 4210 h 26623"/>
                  <a:gd name="connsiteX6" fmla="*/ 235 w 26623"/>
                  <a:gd name="connsiteY6" fmla="*/ 13623 h 26623"/>
                  <a:gd name="connsiteX7" fmla="*/ 4134 w 26623"/>
                  <a:gd name="connsiteY7" fmla="*/ 23035 h 26623"/>
                  <a:gd name="connsiteX8" fmla="*/ 13546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6" y="26934"/>
                    </a:moveTo>
                    <a:cubicBezTo>
                      <a:pt x="17076" y="26934"/>
                      <a:pt x="20463" y="25532"/>
                      <a:pt x="22959" y="23035"/>
                    </a:cubicBezTo>
                    <a:cubicBezTo>
                      <a:pt x="25455" y="20539"/>
                      <a:pt x="26858" y="17153"/>
                      <a:pt x="26858" y="13623"/>
                    </a:cubicBezTo>
                    <a:cubicBezTo>
                      <a:pt x="26858" y="10092"/>
                      <a:pt x="25455" y="6706"/>
                      <a:pt x="22959" y="4210"/>
                    </a:cubicBezTo>
                    <a:cubicBezTo>
                      <a:pt x="20463" y="1714"/>
                      <a:pt x="17076" y="311"/>
                      <a:pt x="13546" y="311"/>
                    </a:cubicBezTo>
                    <a:cubicBezTo>
                      <a:pt x="10016" y="311"/>
                      <a:pt x="6630" y="1714"/>
                      <a:pt x="4134" y="4210"/>
                    </a:cubicBezTo>
                    <a:cubicBezTo>
                      <a:pt x="1637" y="6706"/>
                      <a:pt x="235" y="10092"/>
                      <a:pt x="235" y="13623"/>
                    </a:cubicBezTo>
                    <a:cubicBezTo>
                      <a:pt x="235" y="17153"/>
                      <a:pt x="1637" y="20539"/>
                      <a:pt x="4134" y="23035"/>
                    </a:cubicBezTo>
                    <a:cubicBezTo>
                      <a:pt x="6630" y="25532"/>
                      <a:pt x="10016" y="26934"/>
                      <a:pt x="13546" y="269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31" name="任意多边形: 形状 69730">
                <a:extLst>
                  <a:ext uri="{FF2B5EF4-FFF2-40B4-BE49-F238E27FC236}">
                    <a16:creationId xmlns:a16="http://schemas.microsoft.com/office/drawing/2014/main" id="{D3C209CD-B94B-E154-2125-7A651941BAF1}"/>
                  </a:ext>
                </a:extLst>
              </p:cNvPr>
              <p:cNvSpPr/>
              <p:nvPr/>
            </p:nvSpPr>
            <p:spPr>
              <a:xfrm>
                <a:off x="4552242" y="3552335"/>
                <a:ext cx="26623" cy="26623"/>
              </a:xfrm>
              <a:custGeom>
                <a:avLst/>
                <a:gdLst>
                  <a:gd name="connsiteX0" fmla="*/ 13615 w 26623"/>
                  <a:gd name="connsiteY0" fmla="*/ 26923 h 26623"/>
                  <a:gd name="connsiteX1" fmla="*/ 23028 w 26623"/>
                  <a:gd name="connsiteY1" fmla="*/ 23024 h 26623"/>
                  <a:gd name="connsiteX2" fmla="*/ 26927 w 26623"/>
                  <a:gd name="connsiteY2" fmla="*/ 13611 h 26623"/>
                  <a:gd name="connsiteX3" fmla="*/ 23028 w 26623"/>
                  <a:gd name="connsiteY3" fmla="*/ 4198 h 26623"/>
                  <a:gd name="connsiteX4" fmla="*/ 13615 w 26623"/>
                  <a:gd name="connsiteY4" fmla="*/ 299 h 26623"/>
                  <a:gd name="connsiteX5" fmla="*/ 4202 w 26623"/>
                  <a:gd name="connsiteY5" fmla="*/ 4198 h 26623"/>
                  <a:gd name="connsiteX6" fmla="*/ 303 w 26623"/>
                  <a:gd name="connsiteY6" fmla="*/ 13611 h 26623"/>
                  <a:gd name="connsiteX7" fmla="*/ 4202 w 26623"/>
                  <a:gd name="connsiteY7" fmla="*/ 23024 h 26623"/>
                  <a:gd name="connsiteX8" fmla="*/ 13615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5" y="26923"/>
                    </a:moveTo>
                    <a:cubicBezTo>
                      <a:pt x="17145" y="26923"/>
                      <a:pt x="20531" y="25520"/>
                      <a:pt x="23028" y="23024"/>
                    </a:cubicBezTo>
                    <a:cubicBezTo>
                      <a:pt x="25524" y="20528"/>
                      <a:pt x="26927" y="17141"/>
                      <a:pt x="26927" y="13611"/>
                    </a:cubicBezTo>
                    <a:cubicBezTo>
                      <a:pt x="26927" y="10081"/>
                      <a:pt x="25524" y="6695"/>
                      <a:pt x="23028" y="4198"/>
                    </a:cubicBezTo>
                    <a:cubicBezTo>
                      <a:pt x="20531" y="1702"/>
                      <a:pt x="17145" y="299"/>
                      <a:pt x="13615" y="299"/>
                    </a:cubicBezTo>
                    <a:cubicBezTo>
                      <a:pt x="10085" y="299"/>
                      <a:pt x="6699" y="1702"/>
                      <a:pt x="4202" y="4198"/>
                    </a:cubicBezTo>
                    <a:cubicBezTo>
                      <a:pt x="1706" y="6695"/>
                      <a:pt x="303" y="10081"/>
                      <a:pt x="303" y="13611"/>
                    </a:cubicBezTo>
                    <a:cubicBezTo>
                      <a:pt x="303" y="17141"/>
                      <a:pt x="1706" y="20528"/>
                      <a:pt x="4202" y="23024"/>
                    </a:cubicBezTo>
                    <a:cubicBezTo>
                      <a:pt x="6699" y="25520"/>
                      <a:pt x="10085" y="26923"/>
                      <a:pt x="13615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32" name="任意多边形: 形状 69731">
                <a:extLst>
                  <a:ext uri="{FF2B5EF4-FFF2-40B4-BE49-F238E27FC236}">
                    <a16:creationId xmlns:a16="http://schemas.microsoft.com/office/drawing/2014/main" id="{A4C7124F-8819-3139-49F6-18677C729CBD}"/>
                  </a:ext>
                </a:extLst>
              </p:cNvPr>
              <p:cNvSpPr/>
              <p:nvPr/>
            </p:nvSpPr>
            <p:spPr>
              <a:xfrm>
                <a:off x="6662389" y="3541193"/>
                <a:ext cx="26623" cy="26623"/>
              </a:xfrm>
              <a:custGeom>
                <a:avLst/>
                <a:gdLst>
                  <a:gd name="connsiteX0" fmla="*/ 13792 w 26623"/>
                  <a:gd name="connsiteY0" fmla="*/ 26922 h 26623"/>
                  <a:gd name="connsiteX1" fmla="*/ 23205 w 26623"/>
                  <a:gd name="connsiteY1" fmla="*/ 23023 h 26623"/>
                  <a:gd name="connsiteX2" fmla="*/ 27104 w 26623"/>
                  <a:gd name="connsiteY2" fmla="*/ 13610 h 26623"/>
                  <a:gd name="connsiteX3" fmla="*/ 23205 w 26623"/>
                  <a:gd name="connsiteY3" fmla="*/ 4197 h 26623"/>
                  <a:gd name="connsiteX4" fmla="*/ 13792 w 26623"/>
                  <a:gd name="connsiteY4" fmla="*/ 299 h 26623"/>
                  <a:gd name="connsiteX5" fmla="*/ 4380 w 26623"/>
                  <a:gd name="connsiteY5" fmla="*/ 4197 h 26623"/>
                  <a:gd name="connsiteX6" fmla="*/ 481 w 26623"/>
                  <a:gd name="connsiteY6" fmla="*/ 13610 h 26623"/>
                  <a:gd name="connsiteX7" fmla="*/ 4380 w 26623"/>
                  <a:gd name="connsiteY7" fmla="*/ 23023 h 26623"/>
                  <a:gd name="connsiteX8" fmla="*/ 13792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922"/>
                    </a:moveTo>
                    <a:cubicBezTo>
                      <a:pt x="17323" y="26922"/>
                      <a:pt x="20709" y="25519"/>
                      <a:pt x="23205" y="23023"/>
                    </a:cubicBezTo>
                    <a:cubicBezTo>
                      <a:pt x="25701" y="20527"/>
                      <a:pt x="27104" y="17140"/>
                      <a:pt x="27104" y="13610"/>
                    </a:cubicBezTo>
                    <a:cubicBezTo>
                      <a:pt x="27104" y="10080"/>
                      <a:pt x="25701" y="6694"/>
                      <a:pt x="23205" y="4197"/>
                    </a:cubicBezTo>
                    <a:cubicBezTo>
                      <a:pt x="20709" y="1701"/>
                      <a:pt x="17323" y="299"/>
                      <a:pt x="13792" y="299"/>
                    </a:cubicBezTo>
                    <a:cubicBezTo>
                      <a:pt x="10262" y="299"/>
                      <a:pt x="6876" y="1701"/>
                      <a:pt x="4380" y="4197"/>
                    </a:cubicBezTo>
                    <a:cubicBezTo>
                      <a:pt x="1883" y="6694"/>
                      <a:pt x="481" y="10080"/>
                      <a:pt x="481" y="13610"/>
                    </a:cubicBezTo>
                    <a:cubicBezTo>
                      <a:pt x="481" y="17140"/>
                      <a:pt x="1883" y="20527"/>
                      <a:pt x="4380" y="23023"/>
                    </a:cubicBezTo>
                    <a:cubicBezTo>
                      <a:pt x="6876" y="25519"/>
                      <a:pt x="10262" y="26922"/>
                      <a:pt x="13792" y="269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33" name="任意多边形: 形状 69732">
                <a:extLst>
                  <a:ext uri="{FF2B5EF4-FFF2-40B4-BE49-F238E27FC236}">
                    <a16:creationId xmlns:a16="http://schemas.microsoft.com/office/drawing/2014/main" id="{AFF3A636-424F-F89E-7389-6A3AC62A74BE}"/>
                  </a:ext>
                </a:extLst>
              </p:cNvPr>
              <p:cNvSpPr/>
              <p:nvPr/>
            </p:nvSpPr>
            <p:spPr>
              <a:xfrm>
                <a:off x="5101864" y="3612884"/>
                <a:ext cx="26623" cy="26623"/>
              </a:xfrm>
              <a:custGeom>
                <a:avLst/>
                <a:gdLst>
                  <a:gd name="connsiteX0" fmla="*/ 13661 w 26623"/>
                  <a:gd name="connsiteY0" fmla="*/ 26928 h 26623"/>
                  <a:gd name="connsiteX1" fmla="*/ 23074 w 26623"/>
                  <a:gd name="connsiteY1" fmla="*/ 23029 h 26623"/>
                  <a:gd name="connsiteX2" fmla="*/ 26973 w 26623"/>
                  <a:gd name="connsiteY2" fmla="*/ 13616 h 26623"/>
                  <a:gd name="connsiteX3" fmla="*/ 23074 w 26623"/>
                  <a:gd name="connsiteY3" fmla="*/ 4203 h 26623"/>
                  <a:gd name="connsiteX4" fmla="*/ 13661 w 26623"/>
                  <a:gd name="connsiteY4" fmla="*/ 305 h 26623"/>
                  <a:gd name="connsiteX5" fmla="*/ 4249 w 26623"/>
                  <a:gd name="connsiteY5" fmla="*/ 4203 h 26623"/>
                  <a:gd name="connsiteX6" fmla="*/ 350 w 26623"/>
                  <a:gd name="connsiteY6" fmla="*/ 13616 h 26623"/>
                  <a:gd name="connsiteX7" fmla="*/ 4249 w 26623"/>
                  <a:gd name="connsiteY7" fmla="*/ 23029 h 26623"/>
                  <a:gd name="connsiteX8" fmla="*/ 13661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1" y="26928"/>
                    </a:moveTo>
                    <a:cubicBezTo>
                      <a:pt x="17191" y="26928"/>
                      <a:pt x="20578" y="25525"/>
                      <a:pt x="23074" y="23029"/>
                    </a:cubicBezTo>
                    <a:cubicBezTo>
                      <a:pt x="25570" y="20533"/>
                      <a:pt x="26973" y="17146"/>
                      <a:pt x="26973" y="13616"/>
                    </a:cubicBezTo>
                    <a:cubicBezTo>
                      <a:pt x="26973" y="10086"/>
                      <a:pt x="25570" y="6700"/>
                      <a:pt x="23074" y="4203"/>
                    </a:cubicBezTo>
                    <a:cubicBezTo>
                      <a:pt x="20578" y="1707"/>
                      <a:pt x="17191" y="305"/>
                      <a:pt x="13661" y="305"/>
                    </a:cubicBezTo>
                    <a:cubicBezTo>
                      <a:pt x="10131" y="305"/>
                      <a:pt x="6745" y="1707"/>
                      <a:pt x="4249" y="4203"/>
                    </a:cubicBezTo>
                    <a:cubicBezTo>
                      <a:pt x="1752" y="6700"/>
                      <a:pt x="350" y="10086"/>
                      <a:pt x="350" y="13616"/>
                    </a:cubicBezTo>
                    <a:cubicBezTo>
                      <a:pt x="350" y="17146"/>
                      <a:pt x="1752" y="20533"/>
                      <a:pt x="4249" y="23029"/>
                    </a:cubicBezTo>
                    <a:cubicBezTo>
                      <a:pt x="6745" y="25525"/>
                      <a:pt x="10131" y="26928"/>
                      <a:pt x="13661" y="2692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34" name="任意多边形: 形状 69733">
                <a:extLst>
                  <a:ext uri="{FF2B5EF4-FFF2-40B4-BE49-F238E27FC236}">
                    <a16:creationId xmlns:a16="http://schemas.microsoft.com/office/drawing/2014/main" id="{445FDDEA-22D0-A85B-8020-8A5490554B59}"/>
                  </a:ext>
                </a:extLst>
              </p:cNvPr>
              <p:cNvSpPr/>
              <p:nvPr/>
            </p:nvSpPr>
            <p:spPr>
              <a:xfrm>
                <a:off x="6922781" y="4861512"/>
                <a:ext cx="26623" cy="26623"/>
              </a:xfrm>
              <a:custGeom>
                <a:avLst/>
                <a:gdLst>
                  <a:gd name="connsiteX0" fmla="*/ 13814 w 26623"/>
                  <a:gd name="connsiteY0" fmla="*/ 27033 h 26623"/>
                  <a:gd name="connsiteX1" fmla="*/ 23227 w 26623"/>
                  <a:gd name="connsiteY1" fmla="*/ 23134 h 26623"/>
                  <a:gd name="connsiteX2" fmla="*/ 27126 w 26623"/>
                  <a:gd name="connsiteY2" fmla="*/ 13721 h 26623"/>
                  <a:gd name="connsiteX3" fmla="*/ 23227 w 26623"/>
                  <a:gd name="connsiteY3" fmla="*/ 4308 h 26623"/>
                  <a:gd name="connsiteX4" fmla="*/ 13814 w 26623"/>
                  <a:gd name="connsiteY4" fmla="*/ 409 h 26623"/>
                  <a:gd name="connsiteX5" fmla="*/ 4401 w 26623"/>
                  <a:gd name="connsiteY5" fmla="*/ 4308 h 26623"/>
                  <a:gd name="connsiteX6" fmla="*/ 503 w 26623"/>
                  <a:gd name="connsiteY6" fmla="*/ 13721 h 26623"/>
                  <a:gd name="connsiteX7" fmla="*/ 4401 w 26623"/>
                  <a:gd name="connsiteY7" fmla="*/ 23134 h 26623"/>
                  <a:gd name="connsiteX8" fmla="*/ 13814 w 26623"/>
                  <a:gd name="connsiteY8" fmla="*/ 270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7033"/>
                    </a:moveTo>
                    <a:cubicBezTo>
                      <a:pt x="17344" y="27033"/>
                      <a:pt x="20731" y="25630"/>
                      <a:pt x="23227" y="23134"/>
                    </a:cubicBezTo>
                    <a:cubicBezTo>
                      <a:pt x="25723" y="20637"/>
                      <a:pt x="27126" y="17251"/>
                      <a:pt x="27126" y="13721"/>
                    </a:cubicBezTo>
                    <a:cubicBezTo>
                      <a:pt x="27126" y="10191"/>
                      <a:pt x="25723" y="6805"/>
                      <a:pt x="23227" y="4308"/>
                    </a:cubicBezTo>
                    <a:cubicBezTo>
                      <a:pt x="20731" y="1812"/>
                      <a:pt x="17344" y="409"/>
                      <a:pt x="13814" y="409"/>
                    </a:cubicBezTo>
                    <a:cubicBezTo>
                      <a:pt x="10284" y="409"/>
                      <a:pt x="6898" y="1812"/>
                      <a:pt x="4401" y="4308"/>
                    </a:cubicBezTo>
                    <a:cubicBezTo>
                      <a:pt x="1905" y="6805"/>
                      <a:pt x="503" y="10191"/>
                      <a:pt x="503" y="13721"/>
                    </a:cubicBezTo>
                    <a:cubicBezTo>
                      <a:pt x="503" y="17251"/>
                      <a:pt x="1905" y="20637"/>
                      <a:pt x="4401" y="23134"/>
                    </a:cubicBezTo>
                    <a:cubicBezTo>
                      <a:pt x="6898" y="25630"/>
                      <a:pt x="10284" y="27033"/>
                      <a:pt x="13814" y="270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35" name="任意多边形: 形状 69734">
                <a:extLst>
                  <a:ext uri="{FF2B5EF4-FFF2-40B4-BE49-F238E27FC236}">
                    <a16:creationId xmlns:a16="http://schemas.microsoft.com/office/drawing/2014/main" id="{47EA0D55-556E-FC89-F296-F27414C0CBE1}"/>
                  </a:ext>
                </a:extLst>
              </p:cNvPr>
              <p:cNvSpPr/>
              <p:nvPr/>
            </p:nvSpPr>
            <p:spPr>
              <a:xfrm>
                <a:off x="6307873" y="3727231"/>
                <a:ext cx="26623" cy="26623"/>
              </a:xfrm>
              <a:custGeom>
                <a:avLst/>
                <a:gdLst>
                  <a:gd name="connsiteX0" fmla="*/ 13763 w 26623"/>
                  <a:gd name="connsiteY0" fmla="*/ 26937 h 26623"/>
                  <a:gd name="connsiteX1" fmla="*/ 23175 w 26623"/>
                  <a:gd name="connsiteY1" fmla="*/ 23038 h 26623"/>
                  <a:gd name="connsiteX2" fmla="*/ 27074 w 26623"/>
                  <a:gd name="connsiteY2" fmla="*/ 13626 h 26623"/>
                  <a:gd name="connsiteX3" fmla="*/ 23175 w 26623"/>
                  <a:gd name="connsiteY3" fmla="*/ 4213 h 26623"/>
                  <a:gd name="connsiteX4" fmla="*/ 13763 w 26623"/>
                  <a:gd name="connsiteY4" fmla="*/ 314 h 26623"/>
                  <a:gd name="connsiteX5" fmla="*/ 4350 w 26623"/>
                  <a:gd name="connsiteY5" fmla="*/ 4213 h 26623"/>
                  <a:gd name="connsiteX6" fmla="*/ 451 w 26623"/>
                  <a:gd name="connsiteY6" fmla="*/ 13626 h 26623"/>
                  <a:gd name="connsiteX7" fmla="*/ 4350 w 26623"/>
                  <a:gd name="connsiteY7" fmla="*/ 23038 h 26623"/>
                  <a:gd name="connsiteX8" fmla="*/ 13763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3" y="26937"/>
                    </a:moveTo>
                    <a:cubicBezTo>
                      <a:pt x="17293" y="26937"/>
                      <a:pt x="20679" y="25535"/>
                      <a:pt x="23175" y="23038"/>
                    </a:cubicBezTo>
                    <a:cubicBezTo>
                      <a:pt x="25672" y="20542"/>
                      <a:pt x="27074" y="17156"/>
                      <a:pt x="27074" y="13626"/>
                    </a:cubicBezTo>
                    <a:cubicBezTo>
                      <a:pt x="27074" y="10095"/>
                      <a:pt x="25672" y="6709"/>
                      <a:pt x="23175" y="4213"/>
                    </a:cubicBezTo>
                    <a:cubicBezTo>
                      <a:pt x="20679" y="1717"/>
                      <a:pt x="17293" y="314"/>
                      <a:pt x="13763" y="314"/>
                    </a:cubicBezTo>
                    <a:cubicBezTo>
                      <a:pt x="10232" y="314"/>
                      <a:pt x="6846" y="1717"/>
                      <a:pt x="4350" y="4213"/>
                    </a:cubicBezTo>
                    <a:cubicBezTo>
                      <a:pt x="1854" y="6709"/>
                      <a:pt x="451" y="10095"/>
                      <a:pt x="451" y="13626"/>
                    </a:cubicBezTo>
                    <a:cubicBezTo>
                      <a:pt x="451" y="17156"/>
                      <a:pt x="1854" y="20542"/>
                      <a:pt x="4350" y="23038"/>
                    </a:cubicBezTo>
                    <a:cubicBezTo>
                      <a:pt x="6846" y="25535"/>
                      <a:pt x="10232" y="26937"/>
                      <a:pt x="13763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36" name="任意多边形: 形状 69735">
                <a:extLst>
                  <a:ext uri="{FF2B5EF4-FFF2-40B4-BE49-F238E27FC236}">
                    <a16:creationId xmlns:a16="http://schemas.microsoft.com/office/drawing/2014/main" id="{1F56B06A-3A43-67E0-6CBC-623F8D21CF79}"/>
                  </a:ext>
                </a:extLst>
              </p:cNvPr>
              <p:cNvSpPr/>
              <p:nvPr/>
            </p:nvSpPr>
            <p:spPr>
              <a:xfrm>
                <a:off x="4522427" y="3226005"/>
                <a:ext cx="26623" cy="26623"/>
              </a:xfrm>
              <a:custGeom>
                <a:avLst/>
                <a:gdLst>
                  <a:gd name="connsiteX0" fmla="*/ 13613 w 26623"/>
                  <a:gd name="connsiteY0" fmla="*/ 26895 h 26623"/>
                  <a:gd name="connsiteX1" fmla="*/ 23025 w 26623"/>
                  <a:gd name="connsiteY1" fmla="*/ 22996 h 26623"/>
                  <a:gd name="connsiteX2" fmla="*/ 26924 w 26623"/>
                  <a:gd name="connsiteY2" fmla="*/ 13584 h 26623"/>
                  <a:gd name="connsiteX3" fmla="*/ 23025 w 26623"/>
                  <a:gd name="connsiteY3" fmla="*/ 4171 h 26623"/>
                  <a:gd name="connsiteX4" fmla="*/ 13613 w 26623"/>
                  <a:gd name="connsiteY4" fmla="*/ 272 h 26623"/>
                  <a:gd name="connsiteX5" fmla="*/ 4200 w 26623"/>
                  <a:gd name="connsiteY5" fmla="*/ 4171 h 26623"/>
                  <a:gd name="connsiteX6" fmla="*/ 301 w 26623"/>
                  <a:gd name="connsiteY6" fmla="*/ 13584 h 26623"/>
                  <a:gd name="connsiteX7" fmla="*/ 4200 w 26623"/>
                  <a:gd name="connsiteY7" fmla="*/ 22996 h 26623"/>
                  <a:gd name="connsiteX8" fmla="*/ 13613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3" y="26895"/>
                    </a:moveTo>
                    <a:cubicBezTo>
                      <a:pt x="17143" y="26895"/>
                      <a:pt x="20529" y="25493"/>
                      <a:pt x="23025" y="22996"/>
                    </a:cubicBezTo>
                    <a:cubicBezTo>
                      <a:pt x="25522" y="20500"/>
                      <a:pt x="26924" y="17114"/>
                      <a:pt x="26924" y="13584"/>
                    </a:cubicBezTo>
                    <a:cubicBezTo>
                      <a:pt x="26924" y="10053"/>
                      <a:pt x="25522" y="6667"/>
                      <a:pt x="23025" y="4171"/>
                    </a:cubicBezTo>
                    <a:cubicBezTo>
                      <a:pt x="20529" y="1675"/>
                      <a:pt x="17143" y="272"/>
                      <a:pt x="13613" y="272"/>
                    </a:cubicBezTo>
                    <a:cubicBezTo>
                      <a:pt x="10082" y="272"/>
                      <a:pt x="6696" y="1675"/>
                      <a:pt x="4200" y="4171"/>
                    </a:cubicBezTo>
                    <a:cubicBezTo>
                      <a:pt x="1704" y="6667"/>
                      <a:pt x="301" y="10053"/>
                      <a:pt x="301" y="13584"/>
                    </a:cubicBezTo>
                    <a:cubicBezTo>
                      <a:pt x="301" y="17114"/>
                      <a:pt x="1704" y="20500"/>
                      <a:pt x="4200" y="22996"/>
                    </a:cubicBezTo>
                    <a:cubicBezTo>
                      <a:pt x="6696" y="25493"/>
                      <a:pt x="10082" y="26895"/>
                      <a:pt x="13613" y="268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37" name="任意多边形: 形状 69736">
                <a:extLst>
                  <a:ext uri="{FF2B5EF4-FFF2-40B4-BE49-F238E27FC236}">
                    <a16:creationId xmlns:a16="http://schemas.microsoft.com/office/drawing/2014/main" id="{2B5E20C0-CEEA-2715-32F3-0569C3321301}"/>
                  </a:ext>
                </a:extLst>
              </p:cNvPr>
              <p:cNvSpPr/>
              <p:nvPr/>
            </p:nvSpPr>
            <p:spPr>
              <a:xfrm>
                <a:off x="4591975" y="3829708"/>
                <a:ext cx="26623" cy="26623"/>
              </a:xfrm>
              <a:custGeom>
                <a:avLst/>
                <a:gdLst>
                  <a:gd name="connsiteX0" fmla="*/ 13618 w 26623"/>
                  <a:gd name="connsiteY0" fmla="*/ 26946 h 26623"/>
                  <a:gd name="connsiteX1" fmla="*/ 23031 w 26623"/>
                  <a:gd name="connsiteY1" fmla="*/ 23047 h 26623"/>
                  <a:gd name="connsiteX2" fmla="*/ 26930 w 26623"/>
                  <a:gd name="connsiteY2" fmla="*/ 13634 h 26623"/>
                  <a:gd name="connsiteX3" fmla="*/ 23031 w 26623"/>
                  <a:gd name="connsiteY3" fmla="*/ 4222 h 26623"/>
                  <a:gd name="connsiteX4" fmla="*/ 13618 w 26623"/>
                  <a:gd name="connsiteY4" fmla="*/ 323 h 26623"/>
                  <a:gd name="connsiteX5" fmla="*/ 4206 w 26623"/>
                  <a:gd name="connsiteY5" fmla="*/ 4222 h 26623"/>
                  <a:gd name="connsiteX6" fmla="*/ 307 w 26623"/>
                  <a:gd name="connsiteY6" fmla="*/ 13634 h 26623"/>
                  <a:gd name="connsiteX7" fmla="*/ 4206 w 26623"/>
                  <a:gd name="connsiteY7" fmla="*/ 23047 h 26623"/>
                  <a:gd name="connsiteX8" fmla="*/ 13618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8" y="26946"/>
                    </a:moveTo>
                    <a:cubicBezTo>
                      <a:pt x="17149" y="26946"/>
                      <a:pt x="20535" y="25543"/>
                      <a:pt x="23031" y="23047"/>
                    </a:cubicBezTo>
                    <a:cubicBezTo>
                      <a:pt x="25527" y="20551"/>
                      <a:pt x="26930" y="17165"/>
                      <a:pt x="26930" y="13634"/>
                    </a:cubicBezTo>
                    <a:cubicBezTo>
                      <a:pt x="26930" y="10104"/>
                      <a:pt x="25527" y="6718"/>
                      <a:pt x="23031" y="4222"/>
                    </a:cubicBezTo>
                    <a:cubicBezTo>
                      <a:pt x="20535" y="1725"/>
                      <a:pt x="17149" y="323"/>
                      <a:pt x="13618" y="323"/>
                    </a:cubicBezTo>
                    <a:cubicBezTo>
                      <a:pt x="10088" y="323"/>
                      <a:pt x="6702" y="1725"/>
                      <a:pt x="4206" y="4222"/>
                    </a:cubicBezTo>
                    <a:cubicBezTo>
                      <a:pt x="1709" y="6718"/>
                      <a:pt x="307" y="10104"/>
                      <a:pt x="307" y="13634"/>
                    </a:cubicBezTo>
                    <a:cubicBezTo>
                      <a:pt x="307" y="17165"/>
                      <a:pt x="1709" y="20551"/>
                      <a:pt x="4206" y="23047"/>
                    </a:cubicBezTo>
                    <a:cubicBezTo>
                      <a:pt x="6702" y="25543"/>
                      <a:pt x="10088" y="26946"/>
                      <a:pt x="13618" y="2694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38" name="任意多边形: 形状 69737">
                <a:extLst>
                  <a:ext uri="{FF2B5EF4-FFF2-40B4-BE49-F238E27FC236}">
                    <a16:creationId xmlns:a16="http://schemas.microsoft.com/office/drawing/2014/main" id="{485CF9D1-F3E4-84D5-F380-076CD1D0FDB8}"/>
                  </a:ext>
                </a:extLst>
              </p:cNvPr>
              <p:cNvSpPr/>
              <p:nvPr/>
            </p:nvSpPr>
            <p:spPr>
              <a:xfrm>
                <a:off x="6953351" y="4363188"/>
                <a:ext cx="26623" cy="26623"/>
              </a:xfrm>
              <a:custGeom>
                <a:avLst/>
                <a:gdLst>
                  <a:gd name="connsiteX0" fmla="*/ 13817 w 26623"/>
                  <a:gd name="connsiteY0" fmla="*/ 26991 h 26623"/>
                  <a:gd name="connsiteX1" fmla="*/ 23229 w 26623"/>
                  <a:gd name="connsiteY1" fmla="*/ 23092 h 26623"/>
                  <a:gd name="connsiteX2" fmla="*/ 27128 w 26623"/>
                  <a:gd name="connsiteY2" fmla="*/ 13679 h 26623"/>
                  <a:gd name="connsiteX3" fmla="*/ 23229 w 26623"/>
                  <a:gd name="connsiteY3" fmla="*/ 4266 h 26623"/>
                  <a:gd name="connsiteX4" fmla="*/ 13817 w 26623"/>
                  <a:gd name="connsiteY4" fmla="*/ 368 h 26623"/>
                  <a:gd name="connsiteX5" fmla="*/ 4404 w 26623"/>
                  <a:gd name="connsiteY5" fmla="*/ 4266 h 26623"/>
                  <a:gd name="connsiteX6" fmla="*/ 505 w 26623"/>
                  <a:gd name="connsiteY6" fmla="*/ 13679 h 26623"/>
                  <a:gd name="connsiteX7" fmla="*/ 4404 w 26623"/>
                  <a:gd name="connsiteY7" fmla="*/ 23092 h 26623"/>
                  <a:gd name="connsiteX8" fmla="*/ 13817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6991"/>
                    </a:moveTo>
                    <a:cubicBezTo>
                      <a:pt x="17347" y="26991"/>
                      <a:pt x="20733" y="25588"/>
                      <a:pt x="23229" y="23092"/>
                    </a:cubicBezTo>
                    <a:cubicBezTo>
                      <a:pt x="25726" y="20596"/>
                      <a:pt x="27128" y="17209"/>
                      <a:pt x="27128" y="13679"/>
                    </a:cubicBezTo>
                    <a:cubicBezTo>
                      <a:pt x="27128" y="10149"/>
                      <a:pt x="25726" y="6763"/>
                      <a:pt x="23229" y="4266"/>
                    </a:cubicBezTo>
                    <a:cubicBezTo>
                      <a:pt x="20733" y="1770"/>
                      <a:pt x="17347" y="368"/>
                      <a:pt x="13817" y="368"/>
                    </a:cubicBezTo>
                    <a:cubicBezTo>
                      <a:pt x="10286" y="368"/>
                      <a:pt x="6900" y="1770"/>
                      <a:pt x="4404" y="4266"/>
                    </a:cubicBezTo>
                    <a:cubicBezTo>
                      <a:pt x="1908" y="6763"/>
                      <a:pt x="505" y="10149"/>
                      <a:pt x="505" y="13679"/>
                    </a:cubicBezTo>
                    <a:cubicBezTo>
                      <a:pt x="505" y="17209"/>
                      <a:pt x="1908" y="20596"/>
                      <a:pt x="4404" y="23092"/>
                    </a:cubicBezTo>
                    <a:cubicBezTo>
                      <a:pt x="6900" y="25588"/>
                      <a:pt x="10286" y="26991"/>
                      <a:pt x="13817" y="269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39" name="任意多边形: 形状 69738">
                <a:extLst>
                  <a:ext uri="{FF2B5EF4-FFF2-40B4-BE49-F238E27FC236}">
                    <a16:creationId xmlns:a16="http://schemas.microsoft.com/office/drawing/2014/main" id="{06E8DEE9-5FFD-8494-2AE0-201390C6023D}"/>
                  </a:ext>
                </a:extLst>
              </p:cNvPr>
              <p:cNvSpPr/>
              <p:nvPr/>
            </p:nvSpPr>
            <p:spPr>
              <a:xfrm>
                <a:off x="6318814" y="3746715"/>
                <a:ext cx="26623" cy="26623"/>
              </a:xfrm>
              <a:custGeom>
                <a:avLst/>
                <a:gdLst>
                  <a:gd name="connsiteX0" fmla="*/ 13763 w 26623"/>
                  <a:gd name="connsiteY0" fmla="*/ 26939 h 26623"/>
                  <a:gd name="connsiteX1" fmla="*/ 23176 w 26623"/>
                  <a:gd name="connsiteY1" fmla="*/ 23040 h 26623"/>
                  <a:gd name="connsiteX2" fmla="*/ 27075 w 26623"/>
                  <a:gd name="connsiteY2" fmla="*/ 13627 h 26623"/>
                  <a:gd name="connsiteX3" fmla="*/ 23176 w 26623"/>
                  <a:gd name="connsiteY3" fmla="*/ 4215 h 26623"/>
                  <a:gd name="connsiteX4" fmla="*/ 13763 w 26623"/>
                  <a:gd name="connsiteY4" fmla="*/ 316 h 26623"/>
                  <a:gd name="connsiteX5" fmla="*/ 4351 w 26623"/>
                  <a:gd name="connsiteY5" fmla="*/ 4215 h 26623"/>
                  <a:gd name="connsiteX6" fmla="*/ 452 w 26623"/>
                  <a:gd name="connsiteY6" fmla="*/ 13627 h 26623"/>
                  <a:gd name="connsiteX7" fmla="*/ 4351 w 26623"/>
                  <a:gd name="connsiteY7" fmla="*/ 23040 h 26623"/>
                  <a:gd name="connsiteX8" fmla="*/ 13763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3" y="26939"/>
                    </a:moveTo>
                    <a:cubicBezTo>
                      <a:pt x="17294" y="26939"/>
                      <a:pt x="20680" y="25536"/>
                      <a:pt x="23176" y="23040"/>
                    </a:cubicBezTo>
                    <a:cubicBezTo>
                      <a:pt x="25672" y="20544"/>
                      <a:pt x="27075" y="17158"/>
                      <a:pt x="27075" y="13627"/>
                    </a:cubicBezTo>
                    <a:cubicBezTo>
                      <a:pt x="27075" y="10097"/>
                      <a:pt x="25672" y="6711"/>
                      <a:pt x="23176" y="4215"/>
                    </a:cubicBezTo>
                    <a:cubicBezTo>
                      <a:pt x="20680" y="1718"/>
                      <a:pt x="17294" y="316"/>
                      <a:pt x="13763" y="316"/>
                    </a:cubicBezTo>
                    <a:cubicBezTo>
                      <a:pt x="10233" y="316"/>
                      <a:pt x="6847" y="1718"/>
                      <a:pt x="4351" y="4215"/>
                    </a:cubicBezTo>
                    <a:cubicBezTo>
                      <a:pt x="1854" y="6711"/>
                      <a:pt x="452" y="10097"/>
                      <a:pt x="452" y="13627"/>
                    </a:cubicBezTo>
                    <a:cubicBezTo>
                      <a:pt x="452" y="17158"/>
                      <a:pt x="1854" y="20544"/>
                      <a:pt x="4351" y="23040"/>
                    </a:cubicBezTo>
                    <a:cubicBezTo>
                      <a:pt x="6847" y="25536"/>
                      <a:pt x="10233" y="26939"/>
                      <a:pt x="13763" y="2693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40" name="任意多边形: 形状 69739">
                <a:extLst>
                  <a:ext uri="{FF2B5EF4-FFF2-40B4-BE49-F238E27FC236}">
                    <a16:creationId xmlns:a16="http://schemas.microsoft.com/office/drawing/2014/main" id="{A9510E5E-EC27-EB5B-6918-AD6107FDB0B5}"/>
                  </a:ext>
                </a:extLst>
              </p:cNvPr>
              <p:cNvSpPr/>
              <p:nvPr/>
            </p:nvSpPr>
            <p:spPr>
              <a:xfrm>
                <a:off x="4311882" y="3403081"/>
                <a:ext cx="26623" cy="26623"/>
              </a:xfrm>
              <a:custGeom>
                <a:avLst/>
                <a:gdLst>
                  <a:gd name="connsiteX0" fmla="*/ 13595 w 26623"/>
                  <a:gd name="connsiteY0" fmla="*/ 26910 h 26623"/>
                  <a:gd name="connsiteX1" fmla="*/ 23008 w 26623"/>
                  <a:gd name="connsiteY1" fmla="*/ 23011 h 26623"/>
                  <a:gd name="connsiteX2" fmla="*/ 26906 w 26623"/>
                  <a:gd name="connsiteY2" fmla="*/ 13599 h 26623"/>
                  <a:gd name="connsiteX3" fmla="*/ 23008 w 26623"/>
                  <a:gd name="connsiteY3" fmla="*/ 4186 h 26623"/>
                  <a:gd name="connsiteX4" fmla="*/ 13595 w 26623"/>
                  <a:gd name="connsiteY4" fmla="*/ 287 h 26623"/>
                  <a:gd name="connsiteX5" fmla="*/ 4182 w 26623"/>
                  <a:gd name="connsiteY5" fmla="*/ 4186 h 26623"/>
                  <a:gd name="connsiteX6" fmla="*/ 283 w 26623"/>
                  <a:gd name="connsiteY6" fmla="*/ 13599 h 26623"/>
                  <a:gd name="connsiteX7" fmla="*/ 4182 w 26623"/>
                  <a:gd name="connsiteY7" fmla="*/ 23011 h 26623"/>
                  <a:gd name="connsiteX8" fmla="*/ 13595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5" y="26910"/>
                    </a:moveTo>
                    <a:cubicBezTo>
                      <a:pt x="17125" y="26910"/>
                      <a:pt x="20511" y="25508"/>
                      <a:pt x="23008" y="23011"/>
                    </a:cubicBezTo>
                    <a:cubicBezTo>
                      <a:pt x="25504" y="20515"/>
                      <a:pt x="26906" y="17129"/>
                      <a:pt x="26906" y="13599"/>
                    </a:cubicBezTo>
                    <a:cubicBezTo>
                      <a:pt x="26906" y="10068"/>
                      <a:pt x="25504" y="6682"/>
                      <a:pt x="23008" y="4186"/>
                    </a:cubicBezTo>
                    <a:cubicBezTo>
                      <a:pt x="20511" y="1690"/>
                      <a:pt x="17125" y="287"/>
                      <a:pt x="13595" y="287"/>
                    </a:cubicBezTo>
                    <a:cubicBezTo>
                      <a:pt x="10065" y="287"/>
                      <a:pt x="6678" y="1690"/>
                      <a:pt x="4182" y="4186"/>
                    </a:cubicBezTo>
                    <a:cubicBezTo>
                      <a:pt x="1686" y="6682"/>
                      <a:pt x="283" y="10068"/>
                      <a:pt x="283" y="13599"/>
                    </a:cubicBezTo>
                    <a:cubicBezTo>
                      <a:pt x="283" y="17129"/>
                      <a:pt x="1686" y="20515"/>
                      <a:pt x="4182" y="23011"/>
                    </a:cubicBezTo>
                    <a:cubicBezTo>
                      <a:pt x="6678" y="25508"/>
                      <a:pt x="10065" y="26910"/>
                      <a:pt x="13595" y="269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41" name="任意多边形: 形状 69740">
                <a:extLst>
                  <a:ext uri="{FF2B5EF4-FFF2-40B4-BE49-F238E27FC236}">
                    <a16:creationId xmlns:a16="http://schemas.microsoft.com/office/drawing/2014/main" id="{49E1C8B2-6A0A-0045-A2B4-666F88AC9AB3}"/>
                  </a:ext>
                </a:extLst>
              </p:cNvPr>
              <p:cNvSpPr/>
              <p:nvPr/>
            </p:nvSpPr>
            <p:spPr>
              <a:xfrm>
                <a:off x="4203080" y="3550333"/>
                <a:ext cx="26623" cy="26623"/>
              </a:xfrm>
              <a:custGeom>
                <a:avLst/>
                <a:gdLst>
                  <a:gd name="connsiteX0" fmla="*/ 13586 w 26623"/>
                  <a:gd name="connsiteY0" fmla="*/ 26922 h 26623"/>
                  <a:gd name="connsiteX1" fmla="*/ 22998 w 26623"/>
                  <a:gd name="connsiteY1" fmla="*/ 23024 h 26623"/>
                  <a:gd name="connsiteX2" fmla="*/ 26897 w 26623"/>
                  <a:gd name="connsiteY2" fmla="*/ 13611 h 26623"/>
                  <a:gd name="connsiteX3" fmla="*/ 22998 w 26623"/>
                  <a:gd name="connsiteY3" fmla="*/ 4198 h 26623"/>
                  <a:gd name="connsiteX4" fmla="*/ 13586 w 26623"/>
                  <a:gd name="connsiteY4" fmla="*/ 299 h 26623"/>
                  <a:gd name="connsiteX5" fmla="*/ 4173 w 26623"/>
                  <a:gd name="connsiteY5" fmla="*/ 4198 h 26623"/>
                  <a:gd name="connsiteX6" fmla="*/ 274 w 26623"/>
                  <a:gd name="connsiteY6" fmla="*/ 13611 h 26623"/>
                  <a:gd name="connsiteX7" fmla="*/ 4173 w 26623"/>
                  <a:gd name="connsiteY7" fmla="*/ 23024 h 26623"/>
                  <a:gd name="connsiteX8" fmla="*/ 13586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6" y="26922"/>
                    </a:moveTo>
                    <a:cubicBezTo>
                      <a:pt x="17116" y="26922"/>
                      <a:pt x="20502" y="25520"/>
                      <a:pt x="22998" y="23024"/>
                    </a:cubicBezTo>
                    <a:cubicBezTo>
                      <a:pt x="25495" y="20527"/>
                      <a:pt x="26897" y="17141"/>
                      <a:pt x="26897" y="13611"/>
                    </a:cubicBezTo>
                    <a:cubicBezTo>
                      <a:pt x="26897" y="10081"/>
                      <a:pt x="25495" y="6694"/>
                      <a:pt x="22998" y="4198"/>
                    </a:cubicBezTo>
                    <a:cubicBezTo>
                      <a:pt x="20502" y="1702"/>
                      <a:pt x="17116" y="299"/>
                      <a:pt x="13586" y="299"/>
                    </a:cubicBezTo>
                    <a:cubicBezTo>
                      <a:pt x="10055" y="299"/>
                      <a:pt x="6669" y="1702"/>
                      <a:pt x="4173" y="4198"/>
                    </a:cubicBezTo>
                    <a:cubicBezTo>
                      <a:pt x="1677" y="6694"/>
                      <a:pt x="274" y="10081"/>
                      <a:pt x="274" y="13611"/>
                    </a:cubicBezTo>
                    <a:cubicBezTo>
                      <a:pt x="274" y="17141"/>
                      <a:pt x="1677" y="20527"/>
                      <a:pt x="4173" y="23024"/>
                    </a:cubicBezTo>
                    <a:cubicBezTo>
                      <a:pt x="6669" y="25520"/>
                      <a:pt x="10055" y="26922"/>
                      <a:pt x="13586" y="2692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42" name="任意多边形: 形状 69741">
                <a:extLst>
                  <a:ext uri="{FF2B5EF4-FFF2-40B4-BE49-F238E27FC236}">
                    <a16:creationId xmlns:a16="http://schemas.microsoft.com/office/drawing/2014/main" id="{BEBAF25F-E9E7-4A84-1007-31DCFFDE0D82}"/>
                  </a:ext>
                </a:extLst>
              </p:cNvPr>
              <p:cNvSpPr/>
              <p:nvPr/>
            </p:nvSpPr>
            <p:spPr>
              <a:xfrm>
                <a:off x="7039614" y="2802769"/>
                <a:ext cx="26623" cy="26623"/>
              </a:xfrm>
              <a:custGeom>
                <a:avLst/>
                <a:gdLst>
                  <a:gd name="connsiteX0" fmla="*/ 13824 w 26623"/>
                  <a:gd name="connsiteY0" fmla="*/ 26860 h 26623"/>
                  <a:gd name="connsiteX1" fmla="*/ 23237 w 26623"/>
                  <a:gd name="connsiteY1" fmla="*/ 22961 h 26623"/>
                  <a:gd name="connsiteX2" fmla="*/ 27136 w 26623"/>
                  <a:gd name="connsiteY2" fmla="*/ 13548 h 26623"/>
                  <a:gd name="connsiteX3" fmla="*/ 23237 w 26623"/>
                  <a:gd name="connsiteY3" fmla="*/ 4135 h 26623"/>
                  <a:gd name="connsiteX4" fmla="*/ 13824 w 26623"/>
                  <a:gd name="connsiteY4" fmla="*/ 237 h 26623"/>
                  <a:gd name="connsiteX5" fmla="*/ 4411 w 26623"/>
                  <a:gd name="connsiteY5" fmla="*/ 4135 h 26623"/>
                  <a:gd name="connsiteX6" fmla="*/ 512 w 26623"/>
                  <a:gd name="connsiteY6" fmla="*/ 13548 h 26623"/>
                  <a:gd name="connsiteX7" fmla="*/ 4411 w 26623"/>
                  <a:gd name="connsiteY7" fmla="*/ 22961 h 26623"/>
                  <a:gd name="connsiteX8" fmla="*/ 13824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4" y="26860"/>
                    </a:moveTo>
                    <a:cubicBezTo>
                      <a:pt x="17354" y="26860"/>
                      <a:pt x="20740" y="25457"/>
                      <a:pt x="23237" y="22961"/>
                    </a:cubicBezTo>
                    <a:cubicBezTo>
                      <a:pt x="25733" y="20465"/>
                      <a:pt x="27136" y="17078"/>
                      <a:pt x="27136" y="13548"/>
                    </a:cubicBezTo>
                    <a:cubicBezTo>
                      <a:pt x="27136" y="10018"/>
                      <a:pt x="25733" y="6632"/>
                      <a:pt x="23237" y="4135"/>
                    </a:cubicBezTo>
                    <a:cubicBezTo>
                      <a:pt x="20740" y="1639"/>
                      <a:pt x="17354" y="237"/>
                      <a:pt x="13824" y="237"/>
                    </a:cubicBezTo>
                    <a:cubicBezTo>
                      <a:pt x="10294" y="237"/>
                      <a:pt x="6908" y="1639"/>
                      <a:pt x="4411" y="4135"/>
                    </a:cubicBezTo>
                    <a:cubicBezTo>
                      <a:pt x="1915" y="6632"/>
                      <a:pt x="512" y="10018"/>
                      <a:pt x="512" y="13548"/>
                    </a:cubicBezTo>
                    <a:cubicBezTo>
                      <a:pt x="512" y="17078"/>
                      <a:pt x="1915" y="20465"/>
                      <a:pt x="4411" y="22961"/>
                    </a:cubicBezTo>
                    <a:cubicBezTo>
                      <a:pt x="6908" y="25457"/>
                      <a:pt x="10294" y="26860"/>
                      <a:pt x="13824" y="268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43" name="任意多边形: 形状 69742">
                <a:extLst>
                  <a:ext uri="{FF2B5EF4-FFF2-40B4-BE49-F238E27FC236}">
                    <a16:creationId xmlns:a16="http://schemas.microsoft.com/office/drawing/2014/main" id="{9CF8FDEF-8026-6F42-C55F-4C88A37CA6D6}"/>
                  </a:ext>
                </a:extLst>
              </p:cNvPr>
              <p:cNvSpPr/>
              <p:nvPr/>
            </p:nvSpPr>
            <p:spPr>
              <a:xfrm>
                <a:off x="5071203" y="3569063"/>
                <a:ext cx="26623" cy="26623"/>
              </a:xfrm>
              <a:custGeom>
                <a:avLst/>
                <a:gdLst>
                  <a:gd name="connsiteX0" fmla="*/ 13659 w 26623"/>
                  <a:gd name="connsiteY0" fmla="*/ 26924 h 26623"/>
                  <a:gd name="connsiteX1" fmla="*/ 23071 w 26623"/>
                  <a:gd name="connsiteY1" fmla="*/ 23025 h 26623"/>
                  <a:gd name="connsiteX2" fmla="*/ 26970 w 26623"/>
                  <a:gd name="connsiteY2" fmla="*/ 13612 h 26623"/>
                  <a:gd name="connsiteX3" fmla="*/ 23071 w 26623"/>
                  <a:gd name="connsiteY3" fmla="*/ 4200 h 26623"/>
                  <a:gd name="connsiteX4" fmla="*/ 13659 w 26623"/>
                  <a:gd name="connsiteY4" fmla="*/ 301 h 26623"/>
                  <a:gd name="connsiteX5" fmla="*/ 4246 w 26623"/>
                  <a:gd name="connsiteY5" fmla="*/ 4200 h 26623"/>
                  <a:gd name="connsiteX6" fmla="*/ 347 w 26623"/>
                  <a:gd name="connsiteY6" fmla="*/ 13612 h 26623"/>
                  <a:gd name="connsiteX7" fmla="*/ 4246 w 26623"/>
                  <a:gd name="connsiteY7" fmla="*/ 23025 h 26623"/>
                  <a:gd name="connsiteX8" fmla="*/ 13659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24"/>
                    </a:moveTo>
                    <a:cubicBezTo>
                      <a:pt x="17189" y="26924"/>
                      <a:pt x="20575" y="25521"/>
                      <a:pt x="23071" y="23025"/>
                    </a:cubicBezTo>
                    <a:cubicBezTo>
                      <a:pt x="25568" y="20529"/>
                      <a:pt x="26970" y="17143"/>
                      <a:pt x="26970" y="13612"/>
                    </a:cubicBezTo>
                    <a:cubicBezTo>
                      <a:pt x="26970" y="10082"/>
                      <a:pt x="25568" y="6696"/>
                      <a:pt x="23071" y="4200"/>
                    </a:cubicBezTo>
                    <a:cubicBezTo>
                      <a:pt x="20575" y="1703"/>
                      <a:pt x="17189" y="301"/>
                      <a:pt x="13659" y="301"/>
                    </a:cubicBezTo>
                    <a:cubicBezTo>
                      <a:pt x="10128" y="301"/>
                      <a:pt x="6742" y="1703"/>
                      <a:pt x="4246" y="4200"/>
                    </a:cubicBezTo>
                    <a:cubicBezTo>
                      <a:pt x="1750" y="6696"/>
                      <a:pt x="347" y="10082"/>
                      <a:pt x="347" y="13612"/>
                    </a:cubicBezTo>
                    <a:cubicBezTo>
                      <a:pt x="347" y="17143"/>
                      <a:pt x="1750" y="20529"/>
                      <a:pt x="4246" y="23025"/>
                    </a:cubicBezTo>
                    <a:cubicBezTo>
                      <a:pt x="6742" y="25521"/>
                      <a:pt x="10128" y="26924"/>
                      <a:pt x="13659" y="2692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44" name="任意多边形: 形状 69743">
                <a:extLst>
                  <a:ext uri="{FF2B5EF4-FFF2-40B4-BE49-F238E27FC236}">
                    <a16:creationId xmlns:a16="http://schemas.microsoft.com/office/drawing/2014/main" id="{F1D11D88-F0C3-8D23-137A-7A21B4AA3F74}"/>
                  </a:ext>
                </a:extLst>
              </p:cNvPr>
              <p:cNvSpPr/>
              <p:nvPr/>
            </p:nvSpPr>
            <p:spPr>
              <a:xfrm>
                <a:off x="6963884" y="2593789"/>
                <a:ext cx="26623" cy="26623"/>
              </a:xfrm>
              <a:custGeom>
                <a:avLst/>
                <a:gdLst>
                  <a:gd name="connsiteX0" fmla="*/ 13818 w 26623"/>
                  <a:gd name="connsiteY0" fmla="*/ 26842 h 26623"/>
                  <a:gd name="connsiteX1" fmla="*/ 23230 w 26623"/>
                  <a:gd name="connsiteY1" fmla="*/ 22943 h 26623"/>
                  <a:gd name="connsiteX2" fmla="*/ 27129 w 26623"/>
                  <a:gd name="connsiteY2" fmla="*/ 13531 h 26623"/>
                  <a:gd name="connsiteX3" fmla="*/ 23230 w 26623"/>
                  <a:gd name="connsiteY3" fmla="*/ 4118 h 26623"/>
                  <a:gd name="connsiteX4" fmla="*/ 13818 w 26623"/>
                  <a:gd name="connsiteY4" fmla="*/ 219 h 26623"/>
                  <a:gd name="connsiteX5" fmla="*/ 4405 w 26623"/>
                  <a:gd name="connsiteY5" fmla="*/ 4118 h 26623"/>
                  <a:gd name="connsiteX6" fmla="*/ 506 w 26623"/>
                  <a:gd name="connsiteY6" fmla="*/ 13531 h 26623"/>
                  <a:gd name="connsiteX7" fmla="*/ 4405 w 26623"/>
                  <a:gd name="connsiteY7" fmla="*/ 22943 h 26623"/>
                  <a:gd name="connsiteX8" fmla="*/ 13818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8" y="26842"/>
                    </a:moveTo>
                    <a:cubicBezTo>
                      <a:pt x="17348" y="26842"/>
                      <a:pt x="20734" y="25440"/>
                      <a:pt x="23230" y="22943"/>
                    </a:cubicBezTo>
                    <a:cubicBezTo>
                      <a:pt x="25727" y="20447"/>
                      <a:pt x="27129" y="17061"/>
                      <a:pt x="27129" y="13531"/>
                    </a:cubicBezTo>
                    <a:cubicBezTo>
                      <a:pt x="27129" y="10000"/>
                      <a:pt x="25727" y="6614"/>
                      <a:pt x="23230" y="4118"/>
                    </a:cubicBezTo>
                    <a:cubicBezTo>
                      <a:pt x="20734" y="1622"/>
                      <a:pt x="17348" y="219"/>
                      <a:pt x="13818" y="219"/>
                    </a:cubicBezTo>
                    <a:cubicBezTo>
                      <a:pt x="10287" y="219"/>
                      <a:pt x="6901" y="1622"/>
                      <a:pt x="4405" y="4118"/>
                    </a:cubicBezTo>
                    <a:cubicBezTo>
                      <a:pt x="1909" y="6614"/>
                      <a:pt x="506" y="10000"/>
                      <a:pt x="506" y="13531"/>
                    </a:cubicBezTo>
                    <a:cubicBezTo>
                      <a:pt x="506" y="17061"/>
                      <a:pt x="1909" y="20447"/>
                      <a:pt x="4405" y="22943"/>
                    </a:cubicBezTo>
                    <a:cubicBezTo>
                      <a:pt x="6901" y="25440"/>
                      <a:pt x="10287" y="26842"/>
                      <a:pt x="13818" y="268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45" name="任意多边形: 形状 69744">
                <a:extLst>
                  <a:ext uri="{FF2B5EF4-FFF2-40B4-BE49-F238E27FC236}">
                    <a16:creationId xmlns:a16="http://schemas.microsoft.com/office/drawing/2014/main" id="{01E4B9BB-9AF3-0B5A-3188-029A6356EC95}"/>
                  </a:ext>
                </a:extLst>
              </p:cNvPr>
              <p:cNvSpPr/>
              <p:nvPr/>
            </p:nvSpPr>
            <p:spPr>
              <a:xfrm>
                <a:off x="6940078" y="4864349"/>
                <a:ext cx="26623" cy="26623"/>
              </a:xfrm>
              <a:custGeom>
                <a:avLst/>
                <a:gdLst>
                  <a:gd name="connsiteX0" fmla="*/ 13816 w 26623"/>
                  <a:gd name="connsiteY0" fmla="*/ 27033 h 26623"/>
                  <a:gd name="connsiteX1" fmla="*/ 23228 w 26623"/>
                  <a:gd name="connsiteY1" fmla="*/ 23134 h 26623"/>
                  <a:gd name="connsiteX2" fmla="*/ 27127 w 26623"/>
                  <a:gd name="connsiteY2" fmla="*/ 13721 h 26623"/>
                  <a:gd name="connsiteX3" fmla="*/ 23228 w 26623"/>
                  <a:gd name="connsiteY3" fmla="*/ 4309 h 26623"/>
                  <a:gd name="connsiteX4" fmla="*/ 13816 w 26623"/>
                  <a:gd name="connsiteY4" fmla="*/ 410 h 26623"/>
                  <a:gd name="connsiteX5" fmla="*/ 4403 w 26623"/>
                  <a:gd name="connsiteY5" fmla="*/ 4309 h 26623"/>
                  <a:gd name="connsiteX6" fmla="*/ 504 w 26623"/>
                  <a:gd name="connsiteY6" fmla="*/ 13721 h 26623"/>
                  <a:gd name="connsiteX7" fmla="*/ 4403 w 26623"/>
                  <a:gd name="connsiteY7" fmla="*/ 23134 h 26623"/>
                  <a:gd name="connsiteX8" fmla="*/ 13816 w 26623"/>
                  <a:gd name="connsiteY8" fmla="*/ 270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7033"/>
                    </a:moveTo>
                    <a:cubicBezTo>
                      <a:pt x="17346" y="27033"/>
                      <a:pt x="20732" y="25630"/>
                      <a:pt x="23228" y="23134"/>
                    </a:cubicBezTo>
                    <a:cubicBezTo>
                      <a:pt x="25725" y="20638"/>
                      <a:pt x="27127" y="17252"/>
                      <a:pt x="27127" y="13721"/>
                    </a:cubicBezTo>
                    <a:cubicBezTo>
                      <a:pt x="27127" y="10191"/>
                      <a:pt x="25725" y="6805"/>
                      <a:pt x="23228" y="4309"/>
                    </a:cubicBezTo>
                    <a:cubicBezTo>
                      <a:pt x="20732" y="1812"/>
                      <a:pt x="17346" y="410"/>
                      <a:pt x="13816" y="410"/>
                    </a:cubicBezTo>
                    <a:cubicBezTo>
                      <a:pt x="10285" y="410"/>
                      <a:pt x="6899" y="1812"/>
                      <a:pt x="4403" y="4309"/>
                    </a:cubicBezTo>
                    <a:cubicBezTo>
                      <a:pt x="1907" y="6805"/>
                      <a:pt x="504" y="10191"/>
                      <a:pt x="504" y="13721"/>
                    </a:cubicBezTo>
                    <a:cubicBezTo>
                      <a:pt x="504" y="17252"/>
                      <a:pt x="1907" y="20638"/>
                      <a:pt x="4403" y="23134"/>
                    </a:cubicBezTo>
                    <a:cubicBezTo>
                      <a:pt x="6899" y="25630"/>
                      <a:pt x="10285" y="27033"/>
                      <a:pt x="13816" y="270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46" name="任意多边形: 形状 69745">
                <a:extLst>
                  <a:ext uri="{FF2B5EF4-FFF2-40B4-BE49-F238E27FC236}">
                    <a16:creationId xmlns:a16="http://schemas.microsoft.com/office/drawing/2014/main" id="{2C236C63-FF05-A5BF-EE0F-2E8F7143DD97}"/>
                  </a:ext>
                </a:extLst>
              </p:cNvPr>
              <p:cNvSpPr/>
              <p:nvPr/>
            </p:nvSpPr>
            <p:spPr>
              <a:xfrm>
                <a:off x="6057300" y="3807774"/>
                <a:ext cx="26623" cy="26623"/>
              </a:xfrm>
              <a:custGeom>
                <a:avLst/>
                <a:gdLst>
                  <a:gd name="connsiteX0" fmla="*/ 13741 w 26623"/>
                  <a:gd name="connsiteY0" fmla="*/ 26944 h 26623"/>
                  <a:gd name="connsiteX1" fmla="*/ 23154 w 26623"/>
                  <a:gd name="connsiteY1" fmla="*/ 23045 h 26623"/>
                  <a:gd name="connsiteX2" fmla="*/ 27053 w 26623"/>
                  <a:gd name="connsiteY2" fmla="*/ 13633 h 26623"/>
                  <a:gd name="connsiteX3" fmla="*/ 23154 w 26623"/>
                  <a:gd name="connsiteY3" fmla="*/ 4220 h 26623"/>
                  <a:gd name="connsiteX4" fmla="*/ 13741 w 26623"/>
                  <a:gd name="connsiteY4" fmla="*/ 321 h 26623"/>
                  <a:gd name="connsiteX5" fmla="*/ 4329 w 26623"/>
                  <a:gd name="connsiteY5" fmla="*/ 4220 h 26623"/>
                  <a:gd name="connsiteX6" fmla="*/ 430 w 26623"/>
                  <a:gd name="connsiteY6" fmla="*/ 13633 h 26623"/>
                  <a:gd name="connsiteX7" fmla="*/ 4329 w 26623"/>
                  <a:gd name="connsiteY7" fmla="*/ 23045 h 26623"/>
                  <a:gd name="connsiteX8" fmla="*/ 13741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1" y="26944"/>
                    </a:moveTo>
                    <a:cubicBezTo>
                      <a:pt x="17272" y="26944"/>
                      <a:pt x="20658" y="25542"/>
                      <a:pt x="23154" y="23045"/>
                    </a:cubicBezTo>
                    <a:cubicBezTo>
                      <a:pt x="25650" y="20549"/>
                      <a:pt x="27053" y="17163"/>
                      <a:pt x="27053" y="13633"/>
                    </a:cubicBezTo>
                    <a:cubicBezTo>
                      <a:pt x="27053" y="10102"/>
                      <a:pt x="25650" y="6716"/>
                      <a:pt x="23154" y="4220"/>
                    </a:cubicBezTo>
                    <a:cubicBezTo>
                      <a:pt x="20658" y="1724"/>
                      <a:pt x="17272" y="321"/>
                      <a:pt x="13741" y="321"/>
                    </a:cubicBezTo>
                    <a:cubicBezTo>
                      <a:pt x="10211" y="321"/>
                      <a:pt x="6825" y="1724"/>
                      <a:pt x="4329" y="4220"/>
                    </a:cubicBezTo>
                    <a:cubicBezTo>
                      <a:pt x="1832" y="6716"/>
                      <a:pt x="430" y="10102"/>
                      <a:pt x="430" y="13633"/>
                    </a:cubicBezTo>
                    <a:cubicBezTo>
                      <a:pt x="430" y="17163"/>
                      <a:pt x="1832" y="20549"/>
                      <a:pt x="4329" y="23045"/>
                    </a:cubicBezTo>
                    <a:cubicBezTo>
                      <a:pt x="6825" y="25542"/>
                      <a:pt x="10211" y="26944"/>
                      <a:pt x="13741" y="269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47" name="任意多边形: 形状 69746">
                <a:extLst>
                  <a:ext uri="{FF2B5EF4-FFF2-40B4-BE49-F238E27FC236}">
                    <a16:creationId xmlns:a16="http://schemas.microsoft.com/office/drawing/2014/main" id="{2A9723DD-6E77-DA32-BAEC-87C429B2F395}"/>
                  </a:ext>
                </a:extLst>
              </p:cNvPr>
              <p:cNvSpPr/>
              <p:nvPr/>
            </p:nvSpPr>
            <p:spPr>
              <a:xfrm>
                <a:off x="6784480" y="4389462"/>
                <a:ext cx="26623" cy="26623"/>
              </a:xfrm>
              <a:custGeom>
                <a:avLst/>
                <a:gdLst>
                  <a:gd name="connsiteX0" fmla="*/ 13803 w 26623"/>
                  <a:gd name="connsiteY0" fmla="*/ 26993 h 26623"/>
                  <a:gd name="connsiteX1" fmla="*/ 23215 w 26623"/>
                  <a:gd name="connsiteY1" fmla="*/ 23094 h 26623"/>
                  <a:gd name="connsiteX2" fmla="*/ 27114 w 26623"/>
                  <a:gd name="connsiteY2" fmla="*/ 13681 h 26623"/>
                  <a:gd name="connsiteX3" fmla="*/ 23215 w 26623"/>
                  <a:gd name="connsiteY3" fmla="*/ 4269 h 26623"/>
                  <a:gd name="connsiteX4" fmla="*/ 13803 w 26623"/>
                  <a:gd name="connsiteY4" fmla="*/ 370 h 26623"/>
                  <a:gd name="connsiteX5" fmla="*/ 4390 w 26623"/>
                  <a:gd name="connsiteY5" fmla="*/ 4269 h 26623"/>
                  <a:gd name="connsiteX6" fmla="*/ 491 w 26623"/>
                  <a:gd name="connsiteY6" fmla="*/ 13681 h 26623"/>
                  <a:gd name="connsiteX7" fmla="*/ 4390 w 26623"/>
                  <a:gd name="connsiteY7" fmla="*/ 23094 h 26623"/>
                  <a:gd name="connsiteX8" fmla="*/ 13803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3" y="26993"/>
                    </a:moveTo>
                    <a:cubicBezTo>
                      <a:pt x="17333" y="26993"/>
                      <a:pt x="20719" y="25590"/>
                      <a:pt x="23215" y="23094"/>
                    </a:cubicBezTo>
                    <a:cubicBezTo>
                      <a:pt x="25712" y="20598"/>
                      <a:pt x="27114" y="17212"/>
                      <a:pt x="27114" y="13681"/>
                    </a:cubicBezTo>
                    <a:cubicBezTo>
                      <a:pt x="27114" y="10151"/>
                      <a:pt x="25712" y="6765"/>
                      <a:pt x="23215" y="4269"/>
                    </a:cubicBezTo>
                    <a:cubicBezTo>
                      <a:pt x="20719" y="1772"/>
                      <a:pt x="17333" y="370"/>
                      <a:pt x="13803" y="370"/>
                    </a:cubicBezTo>
                    <a:cubicBezTo>
                      <a:pt x="10272" y="370"/>
                      <a:pt x="6886" y="1772"/>
                      <a:pt x="4390" y="4269"/>
                    </a:cubicBezTo>
                    <a:cubicBezTo>
                      <a:pt x="1894" y="6765"/>
                      <a:pt x="491" y="10151"/>
                      <a:pt x="491" y="13681"/>
                    </a:cubicBezTo>
                    <a:cubicBezTo>
                      <a:pt x="491" y="17212"/>
                      <a:pt x="1894" y="20598"/>
                      <a:pt x="4390" y="23094"/>
                    </a:cubicBezTo>
                    <a:cubicBezTo>
                      <a:pt x="6886" y="25590"/>
                      <a:pt x="10272" y="26993"/>
                      <a:pt x="13803" y="269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48" name="任意多边形: 形状 69747">
                <a:extLst>
                  <a:ext uri="{FF2B5EF4-FFF2-40B4-BE49-F238E27FC236}">
                    <a16:creationId xmlns:a16="http://schemas.microsoft.com/office/drawing/2014/main" id="{F4517728-4A55-444A-3F8D-E76E4CD8473C}"/>
                  </a:ext>
                </a:extLst>
              </p:cNvPr>
              <p:cNvSpPr/>
              <p:nvPr/>
            </p:nvSpPr>
            <p:spPr>
              <a:xfrm>
                <a:off x="6763740" y="2198163"/>
                <a:ext cx="26623" cy="26623"/>
              </a:xfrm>
              <a:custGeom>
                <a:avLst/>
                <a:gdLst>
                  <a:gd name="connsiteX0" fmla="*/ 13801 w 26623"/>
                  <a:gd name="connsiteY0" fmla="*/ 26809 h 26623"/>
                  <a:gd name="connsiteX1" fmla="*/ 23214 w 26623"/>
                  <a:gd name="connsiteY1" fmla="*/ 22910 h 26623"/>
                  <a:gd name="connsiteX2" fmla="*/ 27112 w 26623"/>
                  <a:gd name="connsiteY2" fmla="*/ 13497 h 26623"/>
                  <a:gd name="connsiteX3" fmla="*/ 23214 w 26623"/>
                  <a:gd name="connsiteY3" fmla="*/ 4085 h 26623"/>
                  <a:gd name="connsiteX4" fmla="*/ 13801 w 26623"/>
                  <a:gd name="connsiteY4" fmla="*/ 186 h 26623"/>
                  <a:gd name="connsiteX5" fmla="*/ 4388 w 26623"/>
                  <a:gd name="connsiteY5" fmla="*/ 4085 h 26623"/>
                  <a:gd name="connsiteX6" fmla="*/ 489 w 26623"/>
                  <a:gd name="connsiteY6" fmla="*/ 13497 h 26623"/>
                  <a:gd name="connsiteX7" fmla="*/ 4388 w 26623"/>
                  <a:gd name="connsiteY7" fmla="*/ 22910 h 26623"/>
                  <a:gd name="connsiteX8" fmla="*/ 13801 w 26623"/>
                  <a:gd name="connsiteY8" fmla="*/ 268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809"/>
                    </a:moveTo>
                    <a:cubicBezTo>
                      <a:pt x="17331" y="26809"/>
                      <a:pt x="20717" y="25406"/>
                      <a:pt x="23214" y="22910"/>
                    </a:cubicBezTo>
                    <a:cubicBezTo>
                      <a:pt x="25710" y="20414"/>
                      <a:pt x="27112" y="17028"/>
                      <a:pt x="27112" y="13497"/>
                    </a:cubicBezTo>
                    <a:cubicBezTo>
                      <a:pt x="27112" y="9967"/>
                      <a:pt x="25710" y="6581"/>
                      <a:pt x="23214" y="4085"/>
                    </a:cubicBezTo>
                    <a:cubicBezTo>
                      <a:pt x="20717" y="1588"/>
                      <a:pt x="17331" y="186"/>
                      <a:pt x="13801" y="186"/>
                    </a:cubicBezTo>
                    <a:cubicBezTo>
                      <a:pt x="10271" y="186"/>
                      <a:pt x="6884" y="1588"/>
                      <a:pt x="4388" y="4085"/>
                    </a:cubicBezTo>
                    <a:cubicBezTo>
                      <a:pt x="1892" y="6581"/>
                      <a:pt x="489" y="9967"/>
                      <a:pt x="489" y="13497"/>
                    </a:cubicBezTo>
                    <a:cubicBezTo>
                      <a:pt x="489" y="17028"/>
                      <a:pt x="1892" y="20414"/>
                      <a:pt x="4388" y="22910"/>
                    </a:cubicBezTo>
                    <a:cubicBezTo>
                      <a:pt x="6884" y="25406"/>
                      <a:pt x="10271" y="26809"/>
                      <a:pt x="13801" y="2680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49" name="任意多边形: 形状 69748">
                <a:extLst>
                  <a:ext uri="{FF2B5EF4-FFF2-40B4-BE49-F238E27FC236}">
                    <a16:creationId xmlns:a16="http://schemas.microsoft.com/office/drawing/2014/main" id="{A89FD721-0645-DFAA-158E-46BA8CA58E1F}"/>
                  </a:ext>
                </a:extLst>
              </p:cNvPr>
              <p:cNvSpPr/>
              <p:nvPr/>
            </p:nvSpPr>
            <p:spPr>
              <a:xfrm>
                <a:off x="7474356" y="3268268"/>
                <a:ext cx="26623" cy="26623"/>
              </a:xfrm>
              <a:custGeom>
                <a:avLst/>
                <a:gdLst>
                  <a:gd name="connsiteX0" fmla="*/ 13860 w 26623"/>
                  <a:gd name="connsiteY0" fmla="*/ 26899 h 26623"/>
                  <a:gd name="connsiteX1" fmla="*/ 23273 w 26623"/>
                  <a:gd name="connsiteY1" fmla="*/ 23000 h 26623"/>
                  <a:gd name="connsiteX2" fmla="*/ 27172 w 26623"/>
                  <a:gd name="connsiteY2" fmla="*/ 13587 h 26623"/>
                  <a:gd name="connsiteX3" fmla="*/ 23273 w 26623"/>
                  <a:gd name="connsiteY3" fmla="*/ 4174 h 26623"/>
                  <a:gd name="connsiteX4" fmla="*/ 13860 w 26623"/>
                  <a:gd name="connsiteY4" fmla="*/ 276 h 26623"/>
                  <a:gd name="connsiteX5" fmla="*/ 4448 w 26623"/>
                  <a:gd name="connsiteY5" fmla="*/ 4174 h 26623"/>
                  <a:gd name="connsiteX6" fmla="*/ 549 w 26623"/>
                  <a:gd name="connsiteY6" fmla="*/ 13587 h 26623"/>
                  <a:gd name="connsiteX7" fmla="*/ 4448 w 26623"/>
                  <a:gd name="connsiteY7" fmla="*/ 23000 h 26623"/>
                  <a:gd name="connsiteX8" fmla="*/ 13860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0" y="26899"/>
                    </a:moveTo>
                    <a:cubicBezTo>
                      <a:pt x="17391" y="26899"/>
                      <a:pt x="20777" y="25496"/>
                      <a:pt x="23273" y="23000"/>
                    </a:cubicBezTo>
                    <a:cubicBezTo>
                      <a:pt x="25769" y="20504"/>
                      <a:pt x="27172" y="17117"/>
                      <a:pt x="27172" y="13587"/>
                    </a:cubicBezTo>
                    <a:cubicBezTo>
                      <a:pt x="27172" y="10057"/>
                      <a:pt x="25769" y="6671"/>
                      <a:pt x="23273" y="4174"/>
                    </a:cubicBezTo>
                    <a:cubicBezTo>
                      <a:pt x="20777" y="1678"/>
                      <a:pt x="17391" y="276"/>
                      <a:pt x="13860" y="276"/>
                    </a:cubicBezTo>
                    <a:cubicBezTo>
                      <a:pt x="10330" y="276"/>
                      <a:pt x="6944" y="1678"/>
                      <a:pt x="4448" y="4174"/>
                    </a:cubicBezTo>
                    <a:cubicBezTo>
                      <a:pt x="1951" y="6671"/>
                      <a:pt x="549" y="10057"/>
                      <a:pt x="549" y="13587"/>
                    </a:cubicBezTo>
                    <a:cubicBezTo>
                      <a:pt x="549" y="17117"/>
                      <a:pt x="1951" y="20504"/>
                      <a:pt x="4448" y="23000"/>
                    </a:cubicBezTo>
                    <a:cubicBezTo>
                      <a:pt x="6944" y="25496"/>
                      <a:pt x="10330" y="26899"/>
                      <a:pt x="13860" y="268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50" name="任意多边形: 形状 69749">
                <a:extLst>
                  <a:ext uri="{FF2B5EF4-FFF2-40B4-BE49-F238E27FC236}">
                    <a16:creationId xmlns:a16="http://schemas.microsoft.com/office/drawing/2014/main" id="{F544038D-015C-BDCD-D3F9-E11B390BB427}"/>
                  </a:ext>
                </a:extLst>
              </p:cNvPr>
              <p:cNvSpPr/>
              <p:nvPr/>
            </p:nvSpPr>
            <p:spPr>
              <a:xfrm>
                <a:off x="6496428" y="3882998"/>
                <a:ext cx="26623" cy="26623"/>
              </a:xfrm>
              <a:custGeom>
                <a:avLst/>
                <a:gdLst>
                  <a:gd name="connsiteX0" fmla="*/ 13778 w 26623"/>
                  <a:gd name="connsiteY0" fmla="*/ 26950 h 26623"/>
                  <a:gd name="connsiteX1" fmla="*/ 23191 w 26623"/>
                  <a:gd name="connsiteY1" fmla="*/ 23052 h 26623"/>
                  <a:gd name="connsiteX2" fmla="*/ 27090 w 26623"/>
                  <a:gd name="connsiteY2" fmla="*/ 13639 h 26623"/>
                  <a:gd name="connsiteX3" fmla="*/ 23191 w 26623"/>
                  <a:gd name="connsiteY3" fmla="*/ 4226 h 26623"/>
                  <a:gd name="connsiteX4" fmla="*/ 13778 w 26623"/>
                  <a:gd name="connsiteY4" fmla="*/ 327 h 26623"/>
                  <a:gd name="connsiteX5" fmla="*/ 4366 w 26623"/>
                  <a:gd name="connsiteY5" fmla="*/ 4226 h 26623"/>
                  <a:gd name="connsiteX6" fmla="*/ 467 w 26623"/>
                  <a:gd name="connsiteY6" fmla="*/ 13639 h 26623"/>
                  <a:gd name="connsiteX7" fmla="*/ 4366 w 26623"/>
                  <a:gd name="connsiteY7" fmla="*/ 23052 h 26623"/>
                  <a:gd name="connsiteX8" fmla="*/ 13778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8" y="26950"/>
                    </a:moveTo>
                    <a:cubicBezTo>
                      <a:pt x="17309" y="26950"/>
                      <a:pt x="20695" y="25548"/>
                      <a:pt x="23191" y="23052"/>
                    </a:cubicBezTo>
                    <a:cubicBezTo>
                      <a:pt x="25687" y="20555"/>
                      <a:pt x="27090" y="17169"/>
                      <a:pt x="27090" y="13639"/>
                    </a:cubicBezTo>
                    <a:cubicBezTo>
                      <a:pt x="27090" y="10109"/>
                      <a:pt x="25687" y="6722"/>
                      <a:pt x="23191" y="4226"/>
                    </a:cubicBezTo>
                    <a:cubicBezTo>
                      <a:pt x="20695" y="1730"/>
                      <a:pt x="17309" y="327"/>
                      <a:pt x="13778" y="327"/>
                    </a:cubicBezTo>
                    <a:cubicBezTo>
                      <a:pt x="10248" y="327"/>
                      <a:pt x="6862" y="1730"/>
                      <a:pt x="4366" y="4226"/>
                    </a:cubicBezTo>
                    <a:cubicBezTo>
                      <a:pt x="1869" y="6722"/>
                      <a:pt x="467" y="10109"/>
                      <a:pt x="467" y="13639"/>
                    </a:cubicBezTo>
                    <a:cubicBezTo>
                      <a:pt x="467" y="17169"/>
                      <a:pt x="1869" y="20555"/>
                      <a:pt x="4366" y="23052"/>
                    </a:cubicBezTo>
                    <a:cubicBezTo>
                      <a:pt x="6862" y="25548"/>
                      <a:pt x="10248" y="26950"/>
                      <a:pt x="13778" y="269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51" name="任意多边形: 形状 69750">
                <a:extLst>
                  <a:ext uri="{FF2B5EF4-FFF2-40B4-BE49-F238E27FC236}">
                    <a16:creationId xmlns:a16="http://schemas.microsoft.com/office/drawing/2014/main" id="{CAA1A439-D503-3C29-A3B1-459413F8099C}"/>
                  </a:ext>
                </a:extLst>
              </p:cNvPr>
              <p:cNvSpPr/>
              <p:nvPr/>
            </p:nvSpPr>
            <p:spPr>
              <a:xfrm>
                <a:off x="6869357" y="4917204"/>
                <a:ext cx="26623" cy="26623"/>
              </a:xfrm>
              <a:custGeom>
                <a:avLst/>
                <a:gdLst>
                  <a:gd name="connsiteX0" fmla="*/ 13810 w 26623"/>
                  <a:gd name="connsiteY0" fmla="*/ 27037 h 26623"/>
                  <a:gd name="connsiteX1" fmla="*/ 23222 w 26623"/>
                  <a:gd name="connsiteY1" fmla="*/ 23138 h 26623"/>
                  <a:gd name="connsiteX2" fmla="*/ 27121 w 26623"/>
                  <a:gd name="connsiteY2" fmla="*/ 13726 h 26623"/>
                  <a:gd name="connsiteX3" fmla="*/ 23222 w 26623"/>
                  <a:gd name="connsiteY3" fmla="*/ 4313 h 26623"/>
                  <a:gd name="connsiteX4" fmla="*/ 13810 w 26623"/>
                  <a:gd name="connsiteY4" fmla="*/ 414 h 26623"/>
                  <a:gd name="connsiteX5" fmla="*/ 4397 w 26623"/>
                  <a:gd name="connsiteY5" fmla="*/ 4313 h 26623"/>
                  <a:gd name="connsiteX6" fmla="*/ 498 w 26623"/>
                  <a:gd name="connsiteY6" fmla="*/ 13726 h 26623"/>
                  <a:gd name="connsiteX7" fmla="*/ 4397 w 26623"/>
                  <a:gd name="connsiteY7" fmla="*/ 23138 h 26623"/>
                  <a:gd name="connsiteX8" fmla="*/ 13810 w 26623"/>
                  <a:gd name="connsiteY8" fmla="*/ 270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7037"/>
                    </a:moveTo>
                    <a:cubicBezTo>
                      <a:pt x="17340" y="27037"/>
                      <a:pt x="20726" y="25635"/>
                      <a:pt x="23222" y="23138"/>
                    </a:cubicBezTo>
                    <a:cubicBezTo>
                      <a:pt x="25719" y="20642"/>
                      <a:pt x="27121" y="17256"/>
                      <a:pt x="27121" y="13726"/>
                    </a:cubicBezTo>
                    <a:cubicBezTo>
                      <a:pt x="27121" y="10195"/>
                      <a:pt x="25719" y="6809"/>
                      <a:pt x="23222" y="4313"/>
                    </a:cubicBezTo>
                    <a:cubicBezTo>
                      <a:pt x="20726" y="1817"/>
                      <a:pt x="17340" y="414"/>
                      <a:pt x="13810" y="414"/>
                    </a:cubicBezTo>
                    <a:cubicBezTo>
                      <a:pt x="10279" y="414"/>
                      <a:pt x="6893" y="1817"/>
                      <a:pt x="4397" y="4313"/>
                    </a:cubicBezTo>
                    <a:cubicBezTo>
                      <a:pt x="1901" y="6809"/>
                      <a:pt x="498" y="10195"/>
                      <a:pt x="498" y="13726"/>
                    </a:cubicBezTo>
                    <a:cubicBezTo>
                      <a:pt x="498" y="17256"/>
                      <a:pt x="1901" y="20642"/>
                      <a:pt x="4397" y="23138"/>
                    </a:cubicBezTo>
                    <a:cubicBezTo>
                      <a:pt x="6893" y="25635"/>
                      <a:pt x="10279" y="27037"/>
                      <a:pt x="13810" y="270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52" name="任意多边形: 形状 69751">
                <a:extLst>
                  <a:ext uri="{FF2B5EF4-FFF2-40B4-BE49-F238E27FC236}">
                    <a16:creationId xmlns:a16="http://schemas.microsoft.com/office/drawing/2014/main" id="{23613D76-56BD-BC91-F99B-EE49DB4CD481}"/>
                  </a:ext>
                </a:extLst>
              </p:cNvPr>
              <p:cNvSpPr/>
              <p:nvPr/>
            </p:nvSpPr>
            <p:spPr>
              <a:xfrm>
                <a:off x="3562192" y="3419591"/>
                <a:ext cx="26623" cy="26623"/>
              </a:xfrm>
              <a:custGeom>
                <a:avLst/>
                <a:gdLst>
                  <a:gd name="connsiteX0" fmla="*/ 13532 w 26623"/>
                  <a:gd name="connsiteY0" fmla="*/ 26912 h 26623"/>
                  <a:gd name="connsiteX1" fmla="*/ 22945 w 26623"/>
                  <a:gd name="connsiteY1" fmla="*/ 23013 h 26623"/>
                  <a:gd name="connsiteX2" fmla="*/ 26843 w 26623"/>
                  <a:gd name="connsiteY2" fmla="*/ 13600 h 26623"/>
                  <a:gd name="connsiteX3" fmla="*/ 22945 w 26623"/>
                  <a:gd name="connsiteY3" fmla="*/ 4187 h 26623"/>
                  <a:gd name="connsiteX4" fmla="*/ 13532 w 26623"/>
                  <a:gd name="connsiteY4" fmla="*/ 288 h 26623"/>
                  <a:gd name="connsiteX5" fmla="*/ 4119 w 26623"/>
                  <a:gd name="connsiteY5" fmla="*/ 4187 h 26623"/>
                  <a:gd name="connsiteX6" fmla="*/ 220 w 26623"/>
                  <a:gd name="connsiteY6" fmla="*/ 13600 h 26623"/>
                  <a:gd name="connsiteX7" fmla="*/ 4119 w 26623"/>
                  <a:gd name="connsiteY7" fmla="*/ 23013 h 26623"/>
                  <a:gd name="connsiteX8" fmla="*/ 13532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32" y="26912"/>
                    </a:moveTo>
                    <a:cubicBezTo>
                      <a:pt x="17062" y="26912"/>
                      <a:pt x="20448" y="25509"/>
                      <a:pt x="22945" y="23013"/>
                    </a:cubicBezTo>
                    <a:cubicBezTo>
                      <a:pt x="25441" y="20516"/>
                      <a:pt x="26843" y="17130"/>
                      <a:pt x="26843" y="13600"/>
                    </a:cubicBezTo>
                    <a:cubicBezTo>
                      <a:pt x="26843" y="10070"/>
                      <a:pt x="25441" y="6683"/>
                      <a:pt x="22945" y="4187"/>
                    </a:cubicBezTo>
                    <a:cubicBezTo>
                      <a:pt x="20448" y="1691"/>
                      <a:pt x="17062" y="288"/>
                      <a:pt x="13532" y="288"/>
                    </a:cubicBezTo>
                    <a:cubicBezTo>
                      <a:pt x="10002" y="288"/>
                      <a:pt x="6615" y="1691"/>
                      <a:pt x="4119" y="4187"/>
                    </a:cubicBezTo>
                    <a:cubicBezTo>
                      <a:pt x="1623" y="6683"/>
                      <a:pt x="220" y="10070"/>
                      <a:pt x="220" y="13600"/>
                    </a:cubicBezTo>
                    <a:cubicBezTo>
                      <a:pt x="220" y="17130"/>
                      <a:pt x="1623" y="20516"/>
                      <a:pt x="4119" y="23013"/>
                    </a:cubicBezTo>
                    <a:cubicBezTo>
                      <a:pt x="6615" y="25509"/>
                      <a:pt x="10002" y="26912"/>
                      <a:pt x="13532" y="269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53" name="任意多边形: 形状 69752">
                <a:extLst>
                  <a:ext uri="{FF2B5EF4-FFF2-40B4-BE49-F238E27FC236}">
                    <a16:creationId xmlns:a16="http://schemas.microsoft.com/office/drawing/2014/main" id="{7462B5B8-4671-3A7E-DF84-6932DF71EDF1}"/>
                  </a:ext>
                </a:extLst>
              </p:cNvPr>
              <p:cNvSpPr/>
              <p:nvPr/>
            </p:nvSpPr>
            <p:spPr>
              <a:xfrm>
                <a:off x="6800310" y="3429499"/>
                <a:ext cx="26623" cy="26623"/>
              </a:xfrm>
              <a:custGeom>
                <a:avLst/>
                <a:gdLst>
                  <a:gd name="connsiteX0" fmla="*/ 13804 w 26623"/>
                  <a:gd name="connsiteY0" fmla="*/ 26912 h 26623"/>
                  <a:gd name="connsiteX1" fmla="*/ 23217 w 26623"/>
                  <a:gd name="connsiteY1" fmla="*/ 23013 h 26623"/>
                  <a:gd name="connsiteX2" fmla="*/ 27115 w 26623"/>
                  <a:gd name="connsiteY2" fmla="*/ 13601 h 26623"/>
                  <a:gd name="connsiteX3" fmla="*/ 23217 w 26623"/>
                  <a:gd name="connsiteY3" fmla="*/ 4188 h 26623"/>
                  <a:gd name="connsiteX4" fmla="*/ 13804 w 26623"/>
                  <a:gd name="connsiteY4" fmla="*/ 289 h 26623"/>
                  <a:gd name="connsiteX5" fmla="*/ 4391 w 26623"/>
                  <a:gd name="connsiteY5" fmla="*/ 4188 h 26623"/>
                  <a:gd name="connsiteX6" fmla="*/ 492 w 26623"/>
                  <a:gd name="connsiteY6" fmla="*/ 13601 h 26623"/>
                  <a:gd name="connsiteX7" fmla="*/ 4391 w 26623"/>
                  <a:gd name="connsiteY7" fmla="*/ 23013 h 26623"/>
                  <a:gd name="connsiteX8" fmla="*/ 13804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912"/>
                    </a:moveTo>
                    <a:cubicBezTo>
                      <a:pt x="17334" y="26912"/>
                      <a:pt x="20720" y="25510"/>
                      <a:pt x="23217" y="23013"/>
                    </a:cubicBezTo>
                    <a:cubicBezTo>
                      <a:pt x="25713" y="20517"/>
                      <a:pt x="27115" y="17131"/>
                      <a:pt x="27115" y="13601"/>
                    </a:cubicBezTo>
                    <a:cubicBezTo>
                      <a:pt x="27115" y="10070"/>
                      <a:pt x="25713" y="6684"/>
                      <a:pt x="23217" y="4188"/>
                    </a:cubicBezTo>
                    <a:cubicBezTo>
                      <a:pt x="20720" y="1692"/>
                      <a:pt x="17334" y="289"/>
                      <a:pt x="13804" y="289"/>
                    </a:cubicBezTo>
                    <a:cubicBezTo>
                      <a:pt x="10274" y="289"/>
                      <a:pt x="6887" y="1692"/>
                      <a:pt x="4391" y="4188"/>
                    </a:cubicBezTo>
                    <a:cubicBezTo>
                      <a:pt x="1895" y="6684"/>
                      <a:pt x="492" y="10070"/>
                      <a:pt x="492" y="13601"/>
                    </a:cubicBezTo>
                    <a:cubicBezTo>
                      <a:pt x="492" y="17131"/>
                      <a:pt x="1895" y="20517"/>
                      <a:pt x="4391" y="23013"/>
                    </a:cubicBezTo>
                    <a:cubicBezTo>
                      <a:pt x="6887" y="25510"/>
                      <a:pt x="10274" y="26912"/>
                      <a:pt x="13804" y="2691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54" name="任意多边形: 形状 69753">
                <a:extLst>
                  <a:ext uri="{FF2B5EF4-FFF2-40B4-BE49-F238E27FC236}">
                    <a16:creationId xmlns:a16="http://schemas.microsoft.com/office/drawing/2014/main" id="{EBA92DDE-E9BE-AE17-A993-0F975331BF0E}"/>
                  </a:ext>
                </a:extLst>
              </p:cNvPr>
              <p:cNvSpPr/>
              <p:nvPr/>
            </p:nvSpPr>
            <p:spPr>
              <a:xfrm>
                <a:off x="4196474" y="4153758"/>
                <a:ext cx="26623" cy="26623"/>
              </a:xfrm>
              <a:custGeom>
                <a:avLst/>
                <a:gdLst>
                  <a:gd name="connsiteX0" fmla="*/ 13585 w 26623"/>
                  <a:gd name="connsiteY0" fmla="*/ 26973 h 26623"/>
                  <a:gd name="connsiteX1" fmla="*/ 22998 w 26623"/>
                  <a:gd name="connsiteY1" fmla="*/ 23074 h 26623"/>
                  <a:gd name="connsiteX2" fmla="*/ 26897 w 26623"/>
                  <a:gd name="connsiteY2" fmla="*/ 13662 h 26623"/>
                  <a:gd name="connsiteX3" fmla="*/ 22998 w 26623"/>
                  <a:gd name="connsiteY3" fmla="*/ 4249 h 26623"/>
                  <a:gd name="connsiteX4" fmla="*/ 13585 w 26623"/>
                  <a:gd name="connsiteY4" fmla="*/ 350 h 26623"/>
                  <a:gd name="connsiteX5" fmla="*/ 4172 w 26623"/>
                  <a:gd name="connsiteY5" fmla="*/ 4249 h 26623"/>
                  <a:gd name="connsiteX6" fmla="*/ 274 w 26623"/>
                  <a:gd name="connsiteY6" fmla="*/ 13662 h 26623"/>
                  <a:gd name="connsiteX7" fmla="*/ 4172 w 26623"/>
                  <a:gd name="connsiteY7" fmla="*/ 23074 h 26623"/>
                  <a:gd name="connsiteX8" fmla="*/ 13585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5" y="26973"/>
                    </a:moveTo>
                    <a:cubicBezTo>
                      <a:pt x="17115" y="26973"/>
                      <a:pt x="20502" y="25571"/>
                      <a:pt x="22998" y="23074"/>
                    </a:cubicBezTo>
                    <a:cubicBezTo>
                      <a:pt x="25494" y="20578"/>
                      <a:pt x="26897" y="17192"/>
                      <a:pt x="26897" y="13662"/>
                    </a:cubicBezTo>
                    <a:cubicBezTo>
                      <a:pt x="26897" y="10131"/>
                      <a:pt x="25494" y="6745"/>
                      <a:pt x="22998" y="4249"/>
                    </a:cubicBezTo>
                    <a:cubicBezTo>
                      <a:pt x="20502" y="1753"/>
                      <a:pt x="17115" y="350"/>
                      <a:pt x="13585" y="350"/>
                    </a:cubicBezTo>
                    <a:cubicBezTo>
                      <a:pt x="10055" y="350"/>
                      <a:pt x="6669" y="1753"/>
                      <a:pt x="4172" y="4249"/>
                    </a:cubicBezTo>
                    <a:cubicBezTo>
                      <a:pt x="1676" y="6745"/>
                      <a:pt x="274" y="10131"/>
                      <a:pt x="274" y="13662"/>
                    </a:cubicBezTo>
                    <a:cubicBezTo>
                      <a:pt x="274" y="17192"/>
                      <a:pt x="1676" y="20578"/>
                      <a:pt x="4172" y="23074"/>
                    </a:cubicBezTo>
                    <a:cubicBezTo>
                      <a:pt x="6669" y="25571"/>
                      <a:pt x="10055" y="26973"/>
                      <a:pt x="13585" y="269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55" name="任意多边形: 形状 69754">
                <a:extLst>
                  <a:ext uri="{FF2B5EF4-FFF2-40B4-BE49-F238E27FC236}">
                    <a16:creationId xmlns:a16="http://schemas.microsoft.com/office/drawing/2014/main" id="{3A08BC6F-003B-7876-DE70-4293E2A06CBE}"/>
                  </a:ext>
                </a:extLst>
              </p:cNvPr>
              <p:cNvSpPr/>
              <p:nvPr/>
            </p:nvSpPr>
            <p:spPr>
              <a:xfrm>
                <a:off x="5061963" y="3049641"/>
                <a:ext cx="26623" cy="26623"/>
              </a:xfrm>
              <a:custGeom>
                <a:avLst/>
                <a:gdLst>
                  <a:gd name="connsiteX0" fmla="*/ 13658 w 26623"/>
                  <a:gd name="connsiteY0" fmla="*/ 26880 h 26623"/>
                  <a:gd name="connsiteX1" fmla="*/ 23071 w 26623"/>
                  <a:gd name="connsiteY1" fmla="*/ 22982 h 26623"/>
                  <a:gd name="connsiteX2" fmla="*/ 26969 w 26623"/>
                  <a:gd name="connsiteY2" fmla="*/ 13569 h 26623"/>
                  <a:gd name="connsiteX3" fmla="*/ 23071 w 26623"/>
                  <a:gd name="connsiteY3" fmla="*/ 4156 h 26623"/>
                  <a:gd name="connsiteX4" fmla="*/ 13658 w 26623"/>
                  <a:gd name="connsiteY4" fmla="*/ 257 h 26623"/>
                  <a:gd name="connsiteX5" fmla="*/ 4245 w 26623"/>
                  <a:gd name="connsiteY5" fmla="*/ 4156 h 26623"/>
                  <a:gd name="connsiteX6" fmla="*/ 346 w 26623"/>
                  <a:gd name="connsiteY6" fmla="*/ 13569 h 26623"/>
                  <a:gd name="connsiteX7" fmla="*/ 4245 w 26623"/>
                  <a:gd name="connsiteY7" fmla="*/ 22982 h 26623"/>
                  <a:gd name="connsiteX8" fmla="*/ 13658 w 26623"/>
                  <a:gd name="connsiteY8" fmla="*/ 268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8" y="26880"/>
                    </a:moveTo>
                    <a:cubicBezTo>
                      <a:pt x="17188" y="26880"/>
                      <a:pt x="20574" y="25478"/>
                      <a:pt x="23071" y="22982"/>
                    </a:cubicBezTo>
                    <a:cubicBezTo>
                      <a:pt x="25567" y="20485"/>
                      <a:pt x="26969" y="17099"/>
                      <a:pt x="26969" y="13569"/>
                    </a:cubicBezTo>
                    <a:cubicBezTo>
                      <a:pt x="26969" y="10039"/>
                      <a:pt x="25567" y="6652"/>
                      <a:pt x="23071" y="4156"/>
                    </a:cubicBezTo>
                    <a:cubicBezTo>
                      <a:pt x="20574" y="1660"/>
                      <a:pt x="17188" y="257"/>
                      <a:pt x="13658" y="257"/>
                    </a:cubicBezTo>
                    <a:cubicBezTo>
                      <a:pt x="10128" y="257"/>
                      <a:pt x="6741" y="1660"/>
                      <a:pt x="4245" y="4156"/>
                    </a:cubicBezTo>
                    <a:cubicBezTo>
                      <a:pt x="1749" y="6652"/>
                      <a:pt x="346" y="10039"/>
                      <a:pt x="346" y="13569"/>
                    </a:cubicBezTo>
                    <a:cubicBezTo>
                      <a:pt x="346" y="17099"/>
                      <a:pt x="1749" y="20485"/>
                      <a:pt x="4245" y="22982"/>
                    </a:cubicBezTo>
                    <a:cubicBezTo>
                      <a:pt x="6741" y="25478"/>
                      <a:pt x="10128" y="26880"/>
                      <a:pt x="13658" y="2688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56" name="任意多边形: 形状 69755">
                <a:extLst>
                  <a:ext uri="{FF2B5EF4-FFF2-40B4-BE49-F238E27FC236}">
                    <a16:creationId xmlns:a16="http://schemas.microsoft.com/office/drawing/2014/main" id="{61A6AFB9-1AF4-4610-37BC-E58E5213748F}"/>
                  </a:ext>
                </a:extLst>
              </p:cNvPr>
              <p:cNvSpPr/>
              <p:nvPr/>
            </p:nvSpPr>
            <p:spPr>
              <a:xfrm>
                <a:off x="7232843" y="2782714"/>
                <a:ext cx="26623" cy="26623"/>
              </a:xfrm>
              <a:custGeom>
                <a:avLst/>
                <a:gdLst>
                  <a:gd name="connsiteX0" fmla="*/ 13840 w 26623"/>
                  <a:gd name="connsiteY0" fmla="*/ 26858 h 26623"/>
                  <a:gd name="connsiteX1" fmla="*/ 23253 w 26623"/>
                  <a:gd name="connsiteY1" fmla="*/ 22959 h 26623"/>
                  <a:gd name="connsiteX2" fmla="*/ 27152 w 26623"/>
                  <a:gd name="connsiteY2" fmla="*/ 13546 h 26623"/>
                  <a:gd name="connsiteX3" fmla="*/ 23253 w 26623"/>
                  <a:gd name="connsiteY3" fmla="*/ 4134 h 26623"/>
                  <a:gd name="connsiteX4" fmla="*/ 13840 w 26623"/>
                  <a:gd name="connsiteY4" fmla="*/ 235 h 26623"/>
                  <a:gd name="connsiteX5" fmla="*/ 4427 w 26623"/>
                  <a:gd name="connsiteY5" fmla="*/ 4134 h 26623"/>
                  <a:gd name="connsiteX6" fmla="*/ 529 w 26623"/>
                  <a:gd name="connsiteY6" fmla="*/ 13546 h 26623"/>
                  <a:gd name="connsiteX7" fmla="*/ 4427 w 26623"/>
                  <a:gd name="connsiteY7" fmla="*/ 22959 h 26623"/>
                  <a:gd name="connsiteX8" fmla="*/ 13840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0" y="26858"/>
                    </a:moveTo>
                    <a:cubicBezTo>
                      <a:pt x="17370" y="26858"/>
                      <a:pt x="20757" y="25455"/>
                      <a:pt x="23253" y="22959"/>
                    </a:cubicBezTo>
                    <a:cubicBezTo>
                      <a:pt x="25749" y="20463"/>
                      <a:pt x="27152" y="17077"/>
                      <a:pt x="27152" y="13546"/>
                    </a:cubicBezTo>
                    <a:cubicBezTo>
                      <a:pt x="27152" y="10016"/>
                      <a:pt x="25749" y="6630"/>
                      <a:pt x="23253" y="4134"/>
                    </a:cubicBezTo>
                    <a:cubicBezTo>
                      <a:pt x="20757" y="1637"/>
                      <a:pt x="17370" y="235"/>
                      <a:pt x="13840" y="235"/>
                    </a:cubicBezTo>
                    <a:cubicBezTo>
                      <a:pt x="10310" y="235"/>
                      <a:pt x="6924" y="1637"/>
                      <a:pt x="4427" y="4134"/>
                    </a:cubicBezTo>
                    <a:cubicBezTo>
                      <a:pt x="1931" y="6630"/>
                      <a:pt x="529" y="10016"/>
                      <a:pt x="529" y="13546"/>
                    </a:cubicBezTo>
                    <a:cubicBezTo>
                      <a:pt x="529" y="17077"/>
                      <a:pt x="1931" y="20463"/>
                      <a:pt x="4427" y="22959"/>
                    </a:cubicBezTo>
                    <a:cubicBezTo>
                      <a:pt x="6924" y="25455"/>
                      <a:pt x="10310" y="26858"/>
                      <a:pt x="13840" y="2685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57" name="任意多边形: 形状 69756">
                <a:extLst>
                  <a:ext uri="{FF2B5EF4-FFF2-40B4-BE49-F238E27FC236}">
                    <a16:creationId xmlns:a16="http://schemas.microsoft.com/office/drawing/2014/main" id="{4C686D11-EE44-30EE-DE71-05B4397BF9FF}"/>
                  </a:ext>
                </a:extLst>
              </p:cNvPr>
              <p:cNvSpPr/>
              <p:nvPr/>
            </p:nvSpPr>
            <p:spPr>
              <a:xfrm>
                <a:off x="4796062" y="4101187"/>
                <a:ext cx="26623" cy="26623"/>
              </a:xfrm>
              <a:custGeom>
                <a:avLst/>
                <a:gdLst>
                  <a:gd name="connsiteX0" fmla="*/ 13636 w 26623"/>
                  <a:gd name="connsiteY0" fmla="*/ 26969 h 26623"/>
                  <a:gd name="connsiteX1" fmla="*/ 23048 w 26623"/>
                  <a:gd name="connsiteY1" fmla="*/ 23070 h 26623"/>
                  <a:gd name="connsiteX2" fmla="*/ 26947 w 26623"/>
                  <a:gd name="connsiteY2" fmla="*/ 13657 h 26623"/>
                  <a:gd name="connsiteX3" fmla="*/ 23048 w 26623"/>
                  <a:gd name="connsiteY3" fmla="*/ 4244 h 26623"/>
                  <a:gd name="connsiteX4" fmla="*/ 13636 w 26623"/>
                  <a:gd name="connsiteY4" fmla="*/ 346 h 26623"/>
                  <a:gd name="connsiteX5" fmla="*/ 4223 w 26623"/>
                  <a:gd name="connsiteY5" fmla="*/ 4244 h 26623"/>
                  <a:gd name="connsiteX6" fmla="*/ 324 w 26623"/>
                  <a:gd name="connsiteY6" fmla="*/ 13657 h 26623"/>
                  <a:gd name="connsiteX7" fmla="*/ 4223 w 26623"/>
                  <a:gd name="connsiteY7" fmla="*/ 23070 h 26623"/>
                  <a:gd name="connsiteX8" fmla="*/ 13636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6" y="26969"/>
                    </a:moveTo>
                    <a:cubicBezTo>
                      <a:pt x="17166" y="26969"/>
                      <a:pt x="20552" y="25566"/>
                      <a:pt x="23048" y="23070"/>
                    </a:cubicBezTo>
                    <a:cubicBezTo>
                      <a:pt x="25545" y="20574"/>
                      <a:pt x="26947" y="17187"/>
                      <a:pt x="26947" y="13657"/>
                    </a:cubicBezTo>
                    <a:cubicBezTo>
                      <a:pt x="26947" y="10127"/>
                      <a:pt x="25545" y="6741"/>
                      <a:pt x="23048" y="4244"/>
                    </a:cubicBezTo>
                    <a:cubicBezTo>
                      <a:pt x="20552" y="1748"/>
                      <a:pt x="17166" y="346"/>
                      <a:pt x="13636" y="346"/>
                    </a:cubicBezTo>
                    <a:cubicBezTo>
                      <a:pt x="10105" y="346"/>
                      <a:pt x="6719" y="1748"/>
                      <a:pt x="4223" y="4244"/>
                    </a:cubicBezTo>
                    <a:cubicBezTo>
                      <a:pt x="1727" y="6741"/>
                      <a:pt x="324" y="10127"/>
                      <a:pt x="324" y="13657"/>
                    </a:cubicBezTo>
                    <a:cubicBezTo>
                      <a:pt x="324" y="17187"/>
                      <a:pt x="1727" y="20574"/>
                      <a:pt x="4223" y="23070"/>
                    </a:cubicBezTo>
                    <a:cubicBezTo>
                      <a:pt x="6719" y="25566"/>
                      <a:pt x="10105" y="26969"/>
                      <a:pt x="13636" y="2696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58" name="任意多边形: 形状 69757">
                <a:extLst>
                  <a:ext uri="{FF2B5EF4-FFF2-40B4-BE49-F238E27FC236}">
                    <a16:creationId xmlns:a16="http://schemas.microsoft.com/office/drawing/2014/main" id="{1D59105E-B359-CA57-2155-602B8ED46EDE}"/>
                  </a:ext>
                </a:extLst>
              </p:cNvPr>
              <p:cNvSpPr/>
              <p:nvPr/>
            </p:nvSpPr>
            <p:spPr>
              <a:xfrm>
                <a:off x="4964118" y="3398065"/>
                <a:ext cx="26623" cy="26623"/>
              </a:xfrm>
              <a:custGeom>
                <a:avLst/>
                <a:gdLst>
                  <a:gd name="connsiteX0" fmla="*/ 13650 w 26623"/>
                  <a:gd name="connsiteY0" fmla="*/ 26910 h 26623"/>
                  <a:gd name="connsiteX1" fmla="*/ 23062 w 26623"/>
                  <a:gd name="connsiteY1" fmla="*/ 23011 h 26623"/>
                  <a:gd name="connsiteX2" fmla="*/ 26961 w 26623"/>
                  <a:gd name="connsiteY2" fmla="*/ 13598 h 26623"/>
                  <a:gd name="connsiteX3" fmla="*/ 23062 w 26623"/>
                  <a:gd name="connsiteY3" fmla="*/ 4185 h 26623"/>
                  <a:gd name="connsiteX4" fmla="*/ 13650 w 26623"/>
                  <a:gd name="connsiteY4" fmla="*/ 287 h 26623"/>
                  <a:gd name="connsiteX5" fmla="*/ 4237 w 26623"/>
                  <a:gd name="connsiteY5" fmla="*/ 4185 h 26623"/>
                  <a:gd name="connsiteX6" fmla="*/ 338 w 26623"/>
                  <a:gd name="connsiteY6" fmla="*/ 13598 h 26623"/>
                  <a:gd name="connsiteX7" fmla="*/ 4237 w 26623"/>
                  <a:gd name="connsiteY7" fmla="*/ 23011 h 26623"/>
                  <a:gd name="connsiteX8" fmla="*/ 13650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0" y="26910"/>
                    </a:moveTo>
                    <a:cubicBezTo>
                      <a:pt x="17180" y="26910"/>
                      <a:pt x="20566" y="25507"/>
                      <a:pt x="23062" y="23011"/>
                    </a:cubicBezTo>
                    <a:cubicBezTo>
                      <a:pt x="25559" y="20515"/>
                      <a:pt x="26961" y="17128"/>
                      <a:pt x="26961" y="13598"/>
                    </a:cubicBezTo>
                    <a:cubicBezTo>
                      <a:pt x="26961" y="10068"/>
                      <a:pt x="25559" y="6682"/>
                      <a:pt x="23062" y="4185"/>
                    </a:cubicBezTo>
                    <a:cubicBezTo>
                      <a:pt x="20566" y="1689"/>
                      <a:pt x="17180" y="287"/>
                      <a:pt x="13650" y="287"/>
                    </a:cubicBezTo>
                    <a:cubicBezTo>
                      <a:pt x="10119" y="287"/>
                      <a:pt x="6733" y="1689"/>
                      <a:pt x="4237" y="4185"/>
                    </a:cubicBezTo>
                    <a:cubicBezTo>
                      <a:pt x="1741" y="6682"/>
                      <a:pt x="338" y="10068"/>
                      <a:pt x="338" y="13598"/>
                    </a:cubicBezTo>
                    <a:cubicBezTo>
                      <a:pt x="338" y="17128"/>
                      <a:pt x="1741" y="20515"/>
                      <a:pt x="4237" y="23011"/>
                    </a:cubicBezTo>
                    <a:cubicBezTo>
                      <a:pt x="6733" y="25507"/>
                      <a:pt x="10119" y="26910"/>
                      <a:pt x="13650" y="2691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59" name="任意多边形: 形状 69758">
                <a:extLst>
                  <a:ext uri="{FF2B5EF4-FFF2-40B4-BE49-F238E27FC236}">
                    <a16:creationId xmlns:a16="http://schemas.microsoft.com/office/drawing/2014/main" id="{78E7E4B4-262A-6B30-1070-91994A1A6E18}"/>
                  </a:ext>
                </a:extLst>
              </p:cNvPr>
              <p:cNvSpPr/>
              <p:nvPr/>
            </p:nvSpPr>
            <p:spPr>
              <a:xfrm>
                <a:off x="6143417" y="3182282"/>
                <a:ext cx="26623" cy="26623"/>
              </a:xfrm>
              <a:custGeom>
                <a:avLst/>
                <a:gdLst>
                  <a:gd name="connsiteX0" fmla="*/ 13749 w 26623"/>
                  <a:gd name="connsiteY0" fmla="*/ 26892 h 26623"/>
                  <a:gd name="connsiteX1" fmla="*/ 23161 w 26623"/>
                  <a:gd name="connsiteY1" fmla="*/ 22993 h 26623"/>
                  <a:gd name="connsiteX2" fmla="*/ 27060 w 26623"/>
                  <a:gd name="connsiteY2" fmla="*/ 13580 h 26623"/>
                  <a:gd name="connsiteX3" fmla="*/ 23161 w 26623"/>
                  <a:gd name="connsiteY3" fmla="*/ 4167 h 26623"/>
                  <a:gd name="connsiteX4" fmla="*/ 13749 w 26623"/>
                  <a:gd name="connsiteY4" fmla="*/ 268 h 26623"/>
                  <a:gd name="connsiteX5" fmla="*/ 4336 w 26623"/>
                  <a:gd name="connsiteY5" fmla="*/ 4167 h 26623"/>
                  <a:gd name="connsiteX6" fmla="*/ 437 w 26623"/>
                  <a:gd name="connsiteY6" fmla="*/ 13580 h 26623"/>
                  <a:gd name="connsiteX7" fmla="*/ 4336 w 26623"/>
                  <a:gd name="connsiteY7" fmla="*/ 22993 h 26623"/>
                  <a:gd name="connsiteX8" fmla="*/ 13749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892"/>
                    </a:moveTo>
                    <a:cubicBezTo>
                      <a:pt x="17279" y="26892"/>
                      <a:pt x="20665" y="25489"/>
                      <a:pt x="23161" y="22993"/>
                    </a:cubicBezTo>
                    <a:cubicBezTo>
                      <a:pt x="25658" y="20496"/>
                      <a:pt x="27060" y="17110"/>
                      <a:pt x="27060" y="13580"/>
                    </a:cubicBezTo>
                    <a:cubicBezTo>
                      <a:pt x="27060" y="10050"/>
                      <a:pt x="25658" y="6664"/>
                      <a:pt x="23161" y="4167"/>
                    </a:cubicBezTo>
                    <a:cubicBezTo>
                      <a:pt x="20665" y="1671"/>
                      <a:pt x="17279" y="268"/>
                      <a:pt x="13749" y="268"/>
                    </a:cubicBezTo>
                    <a:cubicBezTo>
                      <a:pt x="10218" y="268"/>
                      <a:pt x="6832" y="1671"/>
                      <a:pt x="4336" y="4167"/>
                    </a:cubicBezTo>
                    <a:cubicBezTo>
                      <a:pt x="1840" y="6664"/>
                      <a:pt x="437" y="10050"/>
                      <a:pt x="437" y="13580"/>
                    </a:cubicBezTo>
                    <a:cubicBezTo>
                      <a:pt x="437" y="17110"/>
                      <a:pt x="1840" y="20496"/>
                      <a:pt x="4336" y="22993"/>
                    </a:cubicBezTo>
                    <a:cubicBezTo>
                      <a:pt x="6832" y="25489"/>
                      <a:pt x="10218" y="26892"/>
                      <a:pt x="13749" y="2689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60" name="任意多边形: 形状 69759">
                <a:extLst>
                  <a:ext uri="{FF2B5EF4-FFF2-40B4-BE49-F238E27FC236}">
                    <a16:creationId xmlns:a16="http://schemas.microsoft.com/office/drawing/2014/main" id="{87D24313-EA10-A493-150A-108EBF6F5D1B}"/>
                  </a:ext>
                </a:extLst>
              </p:cNvPr>
              <p:cNvSpPr/>
              <p:nvPr/>
            </p:nvSpPr>
            <p:spPr>
              <a:xfrm>
                <a:off x="4502014" y="3209461"/>
                <a:ext cx="26623" cy="26623"/>
              </a:xfrm>
              <a:custGeom>
                <a:avLst/>
                <a:gdLst>
                  <a:gd name="connsiteX0" fmla="*/ 13611 w 26623"/>
                  <a:gd name="connsiteY0" fmla="*/ 26894 h 26623"/>
                  <a:gd name="connsiteX1" fmla="*/ 23024 w 26623"/>
                  <a:gd name="connsiteY1" fmla="*/ 22995 h 26623"/>
                  <a:gd name="connsiteX2" fmla="*/ 26922 w 26623"/>
                  <a:gd name="connsiteY2" fmla="*/ 13582 h 26623"/>
                  <a:gd name="connsiteX3" fmla="*/ 23024 w 26623"/>
                  <a:gd name="connsiteY3" fmla="*/ 4170 h 26623"/>
                  <a:gd name="connsiteX4" fmla="*/ 13611 w 26623"/>
                  <a:gd name="connsiteY4" fmla="*/ 271 h 26623"/>
                  <a:gd name="connsiteX5" fmla="*/ 4198 w 26623"/>
                  <a:gd name="connsiteY5" fmla="*/ 4170 h 26623"/>
                  <a:gd name="connsiteX6" fmla="*/ 299 w 26623"/>
                  <a:gd name="connsiteY6" fmla="*/ 13582 h 26623"/>
                  <a:gd name="connsiteX7" fmla="*/ 4198 w 26623"/>
                  <a:gd name="connsiteY7" fmla="*/ 22995 h 26623"/>
                  <a:gd name="connsiteX8" fmla="*/ 13611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1" y="26894"/>
                    </a:moveTo>
                    <a:cubicBezTo>
                      <a:pt x="17141" y="26894"/>
                      <a:pt x="20527" y="25491"/>
                      <a:pt x="23024" y="22995"/>
                    </a:cubicBezTo>
                    <a:cubicBezTo>
                      <a:pt x="25520" y="20499"/>
                      <a:pt x="26922" y="17113"/>
                      <a:pt x="26922" y="13582"/>
                    </a:cubicBezTo>
                    <a:cubicBezTo>
                      <a:pt x="26922" y="10052"/>
                      <a:pt x="25520" y="6666"/>
                      <a:pt x="23024" y="4170"/>
                    </a:cubicBezTo>
                    <a:cubicBezTo>
                      <a:pt x="20527" y="1673"/>
                      <a:pt x="17141" y="271"/>
                      <a:pt x="13611" y="271"/>
                    </a:cubicBezTo>
                    <a:cubicBezTo>
                      <a:pt x="10081" y="271"/>
                      <a:pt x="6694" y="1673"/>
                      <a:pt x="4198" y="4170"/>
                    </a:cubicBezTo>
                    <a:cubicBezTo>
                      <a:pt x="1702" y="6666"/>
                      <a:pt x="299" y="10052"/>
                      <a:pt x="299" y="13582"/>
                    </a:cubicBezTo>
                    <a:cubicBezTo>
                      <a:pt x="299" y="17113"/>
                      <a:pt x="1702" y="20499"/>
                      <a:pt x="4198" y="22995"/>
                    </a:cubicBezTo>
                    <a:cubicBezTo>
                      <a:pt x="6694" y="25491"/>
                      <a:pt x="10081" y="26894"/>
                      <a:pt x="13611" y="268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61" name="任意多边形: 形状 69760">
                <a:extLst>
                  <a:ext uri="{FF2B5EF4-FFF2-40B4-BE49-F238E27FC236}">
                    <a16:creationId xmlns:a16="http://schemas.microsoft.com/office/drawing/2014/main" id="{F738FDAC-2E0B-F6BC-B366-3E755E06B2DC}"/>
                  </a:ext>
                </a:extLst>
              </p:cNvPr>
              <p:cNvSpPr/>
              <p:nvPr/>
            </p:nvSpPr>
            <p:spPr>
              <a:xfrm>
                <a:off x="4865832" y="3500534"/>
                <a:ext cx="26623" cy="26623"/>
              </a:xfrm>
              <a:custGeom>
                <a:avLst/>
                <a:gdLst>
                  <a:gd name="connsiteX0" fmla="*/ 13641 w 26623"/>
                  <a:gd name="connsiteY0" fmla="*/ 26918 h 26623"/>
                  <a:gd name="connsiteX1" fmla="*/ 23054 w 26623"/>
                  <a:gd name="connsiteY1" fmla="*/ 23019 h 26623"/>
                  <a:gd name="connsiteX2" fmla="*/ 26953 w 26623"/>
                  <a:gd name="connsiteY2" fmla="*/ 13607 h 26623"/>
                  <a:gd name="connsiteX3" fmla="*/ 23054 w 26623"/>
                  <a:gd name="connsiteY3" fmla="*/ 4194 h 26623"/>
                  <a:gd name="connsiteX4" fmla="*/ 13641 w 26623"/>
                  <a:gd name="connsiteY4" fmla="*/ 295 h 26623"/>
                  <a:gd name="connsiteX5" fmla="*/ 4229 w 26623"/>
                  <a:gd name="connsiteY5" fmla="*/ 4194 h 26623"/>
                  <a:gd name="connsiteX6" fmla="*/ 330 w 26623"/>
                  <a:gd name="connsiteY6" fmla="*/ 13607 h 26623"/>
                  <a:gd name="connsiteX7" fmla="*/ 4229 w 26623"/>
                  <a:gd name="connsiteY7" fmla="*/ 23019 h 26623"/>
                  <a:gd name="connsiteX8" fmla="*/ 13641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1" y="26918"/>
                    </a:moveTo>
                    <a:cubicBezTo>
                      <a:pt x="17172" y="26918"/>
                      <a:pt x="20558" y="25516"/>
                      <a:pt x="23054" y="23019"/>
                    </a:cubicBezTo>
                    <a:cubicBezTo>
                      <a:pt x="25550" y="20523"/>
                      <a:pt x="26953" y="17137"/>
                      <a:pt x="26953" y="13607"/>
                    </a:cubicBezTo>
                    <a:cubicBezTo>
                      <a:pt x="26953" y="10076"/>
                      <a:pt x="25550" y="6690"/>
                      <a:pt x="23054" y="4194"/>
                    </a:cubicBezTo>
                    <a:cubicBezTo>
                      <a:pt x="20558" y="1698"/>
                      <a:pt x="17172" y="295"/>
                      <a:pt x="13641" y="295"/>
                    </a:cubicBezTo>
                    <a:cubicBezTo>
                      <a:pt x="10111" y="295"/>
                      <a:pt x="6725" y="1698"/>
                      <a:pt x="4229" y="4194"/>
                    </a:cubicBezTo>
                    <a:cubicBezTo>
                      <a:pt x="1732" y="6690"/>
                      <a:pt x="330" y="10076"/>
                      <a:pt x="330" y="13607"/>
                    </a:cubicBezTo>
                    <a:cubicBezTo>
                      <a:pt x="330" y="17137"/>
                      <a:pt x="1732" y="20523"/>
                      <a:pt x="4229" y="23019"/>
                    </a:cubicBezTo>
                    <a:cubicBezTo>
                      <a:pt x="6725" y="25516"/>
                      <a:pt x="10111" y="26918"/>
                      <a:pt x="13641" y="2691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62" name="任意多边形: 形状 69761">
                <a:extLst>
                  <a:ext uri="{FF2B5EF4-FFF2-40B4-BE49-F238E27FC236}">
                    <a16:creationId xmlns:a16="http://schemas.microsoft.com/office/drawing/2014/main" id="{B8E31A32-39CE-D600-1C0A-E5C00636D008}"/>
                  </a:ext>
                </a:extLst>
              </p:cNvPr>
              <p:cNvSpPr/>
              <p:nvPr/>
            </p:nvSpPr>
            <p:spPr>
              <a:xfrm>
                <a:off x="4587476" y="4106025"/>
                <a:ext cx="26623" cy="26623"/>
              </a:xfrm>
              <a:custGeom>
                <a:avLst/>
                <a:gdLst>
                  <a:gd name="connsiteX0" fmla="*/ 13618 w 26623"/>
                  <a:gd name="connsiteY0" fmla="*/ 26969 h 26623"/>
                  <a:gd name="connsiteX1" fmla="*/ 23031 w 26623"/>
                  <a:gd name="connsiteY1" fmla="*/ 23070 h 26623"/>
                  <a:gd name="connsiteX2" fmla="*/ 26930 w 26623"/>
                  <a:gd name="connsiteY2" fmla="*/ 13658 h 26623"/>
                  <a:gd name="connsiteX3" fmla="*/ 23031 w 26623"/>
                  <a:gd name="connsiteY3" fmla="*/ 4245 h 26623"/>
                  <a:gd name="connsiteX4" fmla="*/ 13618 w 26623"/>
                  <a:gd name="connsiteY4" fmla="*/ 346 h 26623"/>
                  <a:gd name="connsiteX5" fmla="*/ 4205 w 26623"/>
                  <a:gd name="connsiteY5" fmla="*/ 4245 h 26623"/>
                  <a:gd name="connsiteX6" fmla="*/ 306 w 26623"/>
                  <a:gd name="connsiteY6" fmla="*/ 13658 h 26623"/>
                  <a:gd name="connsiteX7" fmla="*/ 4205 w 26623"/>
                  <a:gd name="connsiteY7" fmla="*/ 23070 h 26623"/>
                  <a:gd name="connsiteX8" fmla="*/ 13618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8" y="26969"/>
                    </a:moveTo>
                    <a:cubicBezTo>
                      <a:pt x="17148" y="26969"/>
                      <a:pt x="20534" y="25567"/>
                      <a:pt x="23031" y="23070"/>
                    </a:cubicBezTo>
                    <a:cubicBezTo>
                      <a:pt x="25527" y="20574"/>
                      <a:pt x="26930" y="17188"/>
                      <a:pt x="26930" y="13658"/>
                    </a:cubicBezTo>
                    <a:cubicBezTo>
                      <a:pt x="26930" y="10127"/>
                      <a:pt x="25527" y="6741"/>
                      <a:pt x="23031" y="4245"/>
                    </a:cubicBezTo>
                    <a:cubicBezTo>
                      <a:pt x="20534" y="1749"/>
                      <a:pt x="17148" y="346"/>
                      <a:pt x="13618" y="346"/>
                    </a:cubicBezTo>
                    <a:cubicBezTo>
                      <a:pt x="10088" y="346"/>
                      <a:pt x="6702" y="1749"/>
                      <a:pt x="4205" y="4245"/>
                    </a:cubicBezTo>
                    <a:cubicBezTo>
                      <a:pt x="1709" y="6741"/>
                      <a:pt x="306" y="10127"/>
                      <a:pt x="306" y="13658"/>
                    </a:cubicBezTo>
                    <a:cubicBezTo>
                      <a:pt x="306" y="17188"/>
                      <a:pt x="1709" y="20574"/>
                      <a:pt x="4205" y="23070"/>
                    </a:cubicBezTo>
                    <a:cubicBezTo>
                      <a:pt x="6702" y="25567"/>
                      <a:pt x="10088" y="26969"/>
                      <a:pt x="13618" y="2696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63" name="任意多边形: 形状 69762">
                <a:extLst>
                  <a:ext uri="{FF2B5EF4-FFF2-40B4-BE49-F238E27FC236}">
                    <a16:creationId xmlns:a16="http://schemas.microsoft.com/office/drawing/2014/main" id="{12D314F5-E882-E2AA-521C-979F9D4D1DFB}"/>
                  </a:ext>
                </a:extLst>
              </p:cNvPr>
              <p:cNvSpPr/>
              <p:nvPr/>
            </p:nvSpPr>
            <p:spPr>
              <a:xfrm>
                <a:off x="7112099" y="4344836"/>
                <a:ext cx="26623" cy="26623"/>
              </a:xfrm>
              <a:custGeom>
                <a:avLst/>
                <a:gdLst>
                  <a:gd name="connsiteX0" fmla="*/ 13830 w 26623"/>
                  <a:gd name="connsiteY0" fmla="*/ 26989 h 26623"/>
                  <a:gd name="connsiteX1" fmla="*/ 23243 w 26623"/>
                  <a:gd name="connsiteY1" fmla="*/ 23090 h 26623"/>
                  <a:gd name="connsiteX2" fmla="*/ 27142 w 26623"/>
                  <a:gd name="connsiteY2" fmla="*/ 13678 h 26623"/>
                  <a:gd name="connsiteX3" fmla="*/ 23243 w 26623"/>
                  <a:gd name="connsiteY3" fmla="*/ 4265 h 26623"/>
                  <a:gd name="connsiteX4" fmla="*/ 13830 w 26623"/>
                  <a:gd name="connsiteY4" fmla="*/ 366 h 26623"/>
                  <a:gd name="connsiteX5" fmla="*/ 4417 w 26623"/>
                  <a:gd name="connsiteY5" fmla="*/ 4265 h 26623"/>
                  <a:gd name="connsiteX6" fmla="*/ 518 w 26623"/>
                  <a:gd name="connsiteY6" fmla="*/ 13678 h 26623"/>
                  <a:gd name="connsiteX7" fmla="*/ 4417 w 26623"/>
                  <a:gd name="connsiteY7" fmla="*/ 23090 h 26623"/>
                  <a:gd name="connsiteX8" fmla="*/ 13830 w 26623"/>
                  <a:gd name="connsiteY8" fmla="*/ 269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0" y="26989"/>
                    </a:moveTo>
                    <a:cubicBezTo>
                      <a:pt x="17360" y="26989"/>
                      <a:pt x="20746" y="25587"/>
                      <a:pt x="23243" y="23090"/>
                    </a:cubicBezTo>
                    <a:cubicBezTo>
                      <a:pt x="25739" y="20594"/>
                      <a:pt x="27142" y="17208"/>
                      <a:pt x="27142" y="13678"/>
                    </a:cubicBezTo>
                    <a:cubicBezTo>
                      <a:pt x="27142" y="10147"/>
                      <a:pt x="25739" y="6761"/>
                      <a:pt x="23243" y="4265"/>
                    </a:cubicBezTo>
                    <a:cubicBezTo>
                      <a:pt x="20746" y="1769"/>
                      <a:pt x="17360" y="366"/>
                      <a:pt x="13830" y="366"/>
                    </a:cubicBezTo>
                    <a:cubicBezTo>
                      <a:pt x="10300" y="366"/>
                      <a:pt x="6914" y="1769"/>
                      <a:pt x="4417" y="4265"/>
                    </a:cubicBezTo>
                    <a:cubicBezTo>
                      <a:pt x="1921" y="6761"/>
                      <a:pt x="518" y="10147"/>
                      <a:pt x="518" y="13678"/>
                    </a:cubicBezTo>
                    <a:cubicBezTo>
                      <a:pt x="518" y="17208"/>
                      <a:pt x="1921" y="20594"/>
                      <a:pt x="4417" y="23090"/>
                    </a:cubicBezTo>
                    <a:cubicBezTo>
                      <a:pt x="6914" y="25587"/>
                      <a:pt x="10300" y="26989"/>
                      <a:pt x="13830" y="269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64" name="任意多边形: 形状 69763">
                <a:extLst>
                  <a:ext uri="{FF2B5EF4-FFF2-40B4-BE49-F238E27FC236}">
                    <a16:creationId xmlns:a16="http://schemas.microsoft.com/office/drawing/2014/main" id="{34652CF7-F86E-6F59-1D3C-D02613B4C715}"/>
                  </a:ext>
                </a:extLst>
              </p:cNvPr>
              <p:cNvSpPr/>
              <p:nvPr/>
            </p:nvSpPr>
            <p:spPr>
              <a:xfrm>
                <a:off x="7041083" y="4838468"/>
                <a:ext cx="26623" cy="26623"/>
              </a:xfrm>
              <a:custGeom>
                <a:avLst/>
                <a:gdLst>
                  <a:gd name="connsiteX0" fmla="*/ 13824 w 26623"/>
                  <a:gd name="connsiteY0" fmla="*/ 27031 h 26623"/>
                  <a:gd name="connsiteX1" fmla="*/ 23237 w 26623"/>
                  <a:gd name="connsiteY1" fmla="*/ 23132 h 26623"/>
                  <a:gd name="connsiteX2" fmla="*/ 27136 w 26623"/>
                  <a:gd name="connsiteY2" fmla="*/ 13719 h 26623"/>
                  <a:gd name="connsiteX3" fmla="*/ 23237 w 26623"/>
                  <a:gd name="connsiteY3" fmla="*/ 4306 h 26623"/>
                  <a:gd name="connsiteX4" fmla="*/ 13824 w 26623"/>
                  <a:gd name="connsiteY4" fmla="*/ 407 h 26623"/>
                  <a:gd name="connsiteX5" fmla="*/ 4411 w 26623"/>
                  <a:gd name="connsiteY5" fmla="*/ 4306 h 26623"/>
                  <a:gd name="connsiteX6" fmla="*/ 512 w 26623"/>
                  <a:gd name="connsiteY6" fmla="*/ 13719 h 26623"/>
                  <a:gd name="connsiteX7" fmla="*/ 4411 w 26623"/>
                  <a:gd name="connsiteY7" fmla="*/ 23132 h 26623"/>
                  <a:gd name="connsiteX8" fmla="*/ 13824 w 26623"/>
                  <a:gd name="connsiteY8" fmla="*/ 270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4" y="27031"/>
                    </a:moveTo>
                    <a:cubicBezTo>
                      <a:pt x="17354" y="27031"/>
                      <a:pt x="20741" y="25628"/>
                      <a:pt x="23237" y="23132"/>
                    </a:cubicBezTo>
                    <a:cubicBezTo>
                      <a:pt x="25733" y="20636"/>
                      <a:pt x="27136" y="17249"/>
                      <a:pt x="27136" y="13719"/>
                    </a:cubicBezTo>
                    <a:cubicBezTo>
                      <a:pt x="27136" y="10189"/>
                      <a:pt x="25733" y="6803"/>
                      <a:pt x="23237" y="4306"/>
                    </a:cubicBezTo>
                    <a:cubicBezTo>
                      <a:pt x="20741" y="1810"/>
                      <a:pt x="17354" y="407"/>
                      <a:pt x="13824" y="407"/>
                    </a:cubicBezTo>
                    <a:cubicBezTo>
                      <a:pt x="10294" y="407"/>
                      <a:pt x="6908" y="1810"/>
                      <a:pt x="4411" y="4306"/>
                    </a:cubicBezTo>
                    <a:cubicBezTo>
                      <a:pt x="1915" y="6803"/>
                      <a:pt x="512" y="10189"/>
                      <a:pt x="512" y="13719"/>
                    </a:cubicBezTo>
                    <a:cubicBezTo>
                      <a:pt x="512" y="17249"/>
                      <a:pt x="1915" y="20636"/>
                      <a:pt x="4411" y="23132"/>
                    </a:cubicBezTo>
                    <a:cubicBezTo>
                      <a:pt x="6908" y="25628"/>
                      <a:pt x="10294" y="27031"/>
                      <a:pt x="13824" y="270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65" name="任意多边形: 形状 69764">
                <a:extLst>
                  <a:ext uri="{FF2B5EF4-FFF2-40B4-BE49-F238E27FC236}">
                    <a16:creationId xmlns:a16="http://schemas.microsoft.com/office/drawing/2014/main" id="{BA319799-FABF-04C2-FB44-619DA5C76AD2}"/>
                  </a:ext>
                </a:extLst>
              </p:cNvPr>
              <p:cNvSpPr/>
              <p:nvPr/>
            </p:nvSpPr>
            <p:spPr>
              <a:xfrm>
                <a:off x="5077212" y="3670743"/>
                <a:ext cx="26623" cy="26623"/>
              </a:xfrm>
              <a:custGeom>
                <a:avLst/>
                <a:gdLst>
                  <a:gd name="connsiteX0" fmla="*/ 13659 w 26623"/>
                  <a:gd name="connsiteY0" fmla="*/ 26933 h 26623"/>
                  <a:gd name="connsiteX1" fmla="*/ 23072 w 26623"/>
                  <a:gd name="connsiteY1" fmla="*/ 23034 h 26623"/>
                  <a:gd name="connsiteX2" fmla="*/ 26971 w 26623"/>
                  <a:gd name="connsiteY2" fmla="*/ 13621 h 26623"/>
                  <a:gd name="connsiteX3" fmla="*/ 23072 w 26623"/>
                  <a:gd name="connsiteY3" fmla="*/ 4208 h 26623"/>
                  <a:gd name="connsiteX4" fmla="*/ 13659 w 26623"/>
                  <a:gd name="connsiteY4" fmla="*/ 309 h 26623"/>
                  <a:gd name="connsiteX5" fmla="*/ 4246 w 26623"/>
                  <a:gd name="connsiteY5" fmla="*/ 4208 h 26623"/>
                  <a:gd name="connsiteX6" fmla="*/ 348 w 26623"/>
                  <a:gd name="connsiteY6" fmla="*/ 13621 h 26623"/>
                  <a:gd name="connsiteX7" fmla="*/ 4246 w 26623"/>
                  <a:gd name="connsiteY7" fmla="*/ 23034 h 26623"/>
                  <a:gd name="connsiteX8" fmla="*/ 13659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33"/>
                    </a:moveTo>
                    <a:cubicBezTo>
                      <a:pt x="17189" y="26933"/>
                      <a:pt x="20576" y="25530"/>
                      <a:pt x="23072" y="23034"/>
                    </a:cubicBezTo>
                    <a:cubicBezTo>
                      <a:pt x="25568" y="20537"/>
                      <a:pt x="26971" y="17151"/>
                      <a:pt x="26971" y="13621"/>
                    </a:cubicBezTo>
                    <a:cubicBezTo>
                      <a:pt x="26971" y="10091"/>
                      <a:pt x="25568" y="6705"/>
                      <a:pt x="23072" y="4208"/>
                    </a:cubicBezTo>
                    <a:cubicBezTo>
                      <a:pt x="20576" y="1712"/>
                      <a:pt x="17189" y="309"/>
                      <a:pt x="13659" y="309"/>
                    </a:cubicBezTo>
                    <a:cubicBezTo>
                      <a:pt x="10129" y="309"/>
                      <a:pt x="6743" y="1712"/>
                      <a:pt x="4246" y="4208"/>
                    </a:cubicBezTo>
                    <a:cubicBezTo>
                      <a:pt x="1750" y="6705"/>
                      <a:pt x="348" y="10091"/>
                      <a:pt x="348" y="13621"/>
                    </a:cubicBezTo>
                    <a:cubicBezTo>
                      <a:pt x="348" y="17151"/>
                      <a:pt x="1750" y="20537"/>
                      <a:pt x="4246" y="23034"/>
                    </a:cubicBezTo>
                    <a:cubicBezTo>
                      <a:pt x="6743" y="25530"/>
                      <a:pt x="10129" y="26933"/>
                      <a:pt x="13659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66" name="任意多边形: 形状 69765">
                <a:extLst>
                  <a:ext uri="{FF2B5EF4-FFF2-40B4-BE49-F238E27FC236}">
                    <a16:creationId xmlns:a16="http://schemas.microsoft.com/office/drawing/2014/main" id="{CFA0932A-DF30-9C4E-6EF2-4A235CD3811B}"/>
                  </a:ext>
                </a:extLst>
              </p:cNvPr>
              <p:cNvSpPr/>
              <p:nvPr/>
            </p:nvSpPr>
            <p:spPr>
              <a:xfrm>
                <a:off x="4584510" y="3698637"/>
                <a:ext cx="26623" cy="26623"/>
              </a:xfrm>
              <a:custGeom>
                <a:avLst/>
                <a:gdLst>
                  <a:gd name="connsiteX0" fmla="*/ 13618 w 26623"/>
                  <a:gd name="connsiteY0" fmla="*/ 26935 h 26623"/>
                  <a:gd name="connsiteX1" fmla="*/ 23030 w 26623"/>
                  <a:gd name="connsiteY1" fmla="*/ 23036 h 26623"/>
                  <a:gd name="connsiteX2" fmla="*/ 26929 w 26623"/>
                  <a:gd name="connsiteY2" fmla="*/ 13623 h 26623"/>
                  <a:gd name="connsiteX3" fmla="*/ 23030 w 26623"/>
                  <a:gd name="connsiteY3" fmla="*/ 4211 h 26623"/>
                  <a:gd name="connsiteX4" fmla="*/ 13618 w 26623"/>
                  <a:gd name="connsiteY4" fmla="*/ 312 h 26623"/>
                  <a:gd name="connsiteX5" fmla="*/ 4205 w 26623"/>
                  <a:gd name="connsiteY5" fmla="*/ 4211 h 26623"/>
                  <a:gd name="connsiteX6" fmla="*/ 306 w 26623"/>
                  <a:gd name="connsiteY6" fmla="*/ 13623 h 26623"/>
                  <a:gd name="connsiteX7" fmla="*/ 4205 w 26623"/>
                  <a:gd name="connsiteY7" fmla="*/ 23036 h 26623"/>
                  <a:gd name="connsiteX8" fmla="*/ 13618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8" y="26935"/>
                    </a:moveTo>
                    <a:cubicBezTo>
                      <a:pt x="17148" y="26935"/>
                      <a:pt x="20534" y="25532"/>
                      <a:pt x="23030" y="23036"/>
                    </a:cubicBezTo>
                    <a:cubicBezTo>
                      <a:pt x="25527" y="20540"/>
                      <a:pt x="26929" y="17154"/>
                      <a:pt x="26929" y="13623"/>
                    </a:cubicBezTo>
                    <a:cubicBezTo>
                      <a:pt x="26929" y="10093"/>
                      <a:pt x="25527" y="6707"/>
                      <a:pt x="23030" y="4211"/>
                    </a:cubicBezTo>
                    <a:cubicBezTo>
                      <a:pt x="20534" y="1714"/>
                      <a:pt x="17148" y="312"/>
                      <a:pt x="13618" y="312"/>
                    </a:cubicBezTo>
                    <a:cubicBezTo>
                      <a:pt x="10087" y="312"/>
                      <a:pt x="6701" y="1714"/>
                      <a:pt x="4205" y="4211"/>
                    </a:cubicBezTo>
                    <a:cubicBezTo>
                      <a:pt x="1709" y="6707"/>
                      <a:pt x="306" y="10093"/>
                      <a:pt x="306" y="13623"/>
                    </a:cubicBezTo>
                    <a:cubicBezTo>
                      <a:pt x="306" y="17154"/>
                      <a:pt x="1709" y="20540"/>
                      <a:pt x="4205" y="23036"/>
                    </a:cubicBezTo>
                    <a:cubicBezTo>
                      <a:pt x="6701" y="25532"/>
                      <a:pt x="10087" y="26935"/>
                      <a:pt x="13618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67" name="任意多边形: 形状 69766">
                <a:extLst>
                  <a:ext uri="{FF2B5EF4-FFF2-40B4-BE49-F238E27FC236}">
                    <a16:creationId xmlns:a16="http://schemas.microsoft.com/office/drawing/2014/main" id="{87FEE223-3B1C-EBC0-F95A-DC942B9AB701}"/>
                  </a:ext>
                </a:extLst>
              </p:cNvPr>
              <p:cNvSpPr/>
              <p:nvPr/>
            </p:nvSpPr>
            <p:spPr>
              <a:xfrm>
                <a:off x="6688403" y="3557673"/>
                <a:ext cx="26623" cy="26623"/>
              </a:xfrm>
              <a:custGeom>
                <a:avLst/>
                <a:gdLst>
                  <a:gd name="connsiteX0" fmla="*/ 13794 w 26623"/>
                  <a:gd name="connsiteY0" fmla="*/ 26923 h 26623"/>
                  <a:gd name="connsiteX1" fmla="*/ 23207 w 26623"/>
                  <a:gd name="connsiteY1" fmla="*/ 23024 h 26623"/>
                  <a:gd name="connsiteX2" fmla="*/ 27106 w 26623"/>
                  <a:gd name="connsiteY2" fmla="*/ 13612 h 26623"/>
                  <a:gd name="connsiteX3" fmla="*/ 23207 w 26623"/>
                  <a:gd name="connsiteY3" fmla="*/ 4199 h 26623"/>
                  <a:gd name="connsiteX4" fmla="*/ 13794 w 26623"/>
                  <a:gd name="connsiteY4" fmla="*/ 300 h 26623"/>
                  <a:gd name="connsiteX5" fmla="*/ 4382 w 26623"/>
                  <a:gd name="connsiteY5" fmla="*/ 4199 h 26623"/>
                  <a:gd name="connsiteX6" fmla="*/ 483 w 26623"/>
                  <a:gd name="connsiteY6" fmla="*/ 13612 h 26623"/>
                  <a:gd name="connsiteX7" fmla="*/ 4382 w 26623"/>
                  <a:gd name="connsiteY7" fmla="*/ 23024 h 26623"/>
                  <a:gd name="connsiteX8" fmla="*/ 13794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23"/>
                    </a:moveTo>
                    <a:cubicBezTo>
                      <a:pt x="17325" y="26923"/>
                      <a:pt x="20711" y="25521"/>
                      <a:pt x="23207" y="23024"/>
                    </a:cubicBezTo>
                    <a:cubicBezTo>
                      <a:pt x="25703" y="20528"/>
                      <a:pt x="27106" y="17142"/>
                      <a:pt x="27106" y="13612"/>
                    </a:cubicBezTo>
                    <a:cubicBezTo>
                      <a:pt x="27106" y="10081"/>
                      <a:pt x="25703" y="6695"/>
                      <a:pt x="23207" y="4199"/>
                    </a:cubicBezTo>
                    <a:cubicBezTo>
                      <a:pt x="20711" y="1703"/>
                      <a:pt x="17325" y="300"/>
                      <a:pt x="13794" y="300"/>
                    </a:cubicBezTo>
                    <a:cubicBezTo>
                      <a:pt x="10264" y="300"/>
                      <a:pt x="6878" y="1703"/>
                      <a:pt x="4382" y="4199"/>
                    </a:cubicBezTo>
                    <a:cubicBezTo>
                      <a:pt x="1885" y="6695"/>
                      <a:pt x="483" y="10081"/>
                      <a:pt x="483" y="13612"/>
                    </a:cubicBezTo>
                    <a:cubicBezTo>
                      <a:pt x="483" y="17142"/>
                      <a:pt x="1885" y="20528"/>
                      <a:pt x="4382" y="23024"/>
                    </a:cubicBezTo>
                    <a:cubicBezTo>
                      <a:pt x="6878" y="25521"/>
                      <a:pt x="10264" y="26923"/>
                      <a:pt x="13794" y="2692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68" name="任意多边形: 形状 69767">
                <a:extLst>
                  <a:ext uri="{FF2B5EF4-FFF2-40B4-BE49-F238E27FC236}">
                    <a16:creationId xmlns:a16="http://schemas.microsoft.com/office/drawing/2014/main" id="{5FC42A8E-4A56-21A6-99DE-5A915E1914D9}"/>
                  </a:ext>
                </a:extLst>
              </p:cNvPr>
              <p:cNvSpPr/>
              <p:nvPr/>
            </p:nvSpPr>
            <p:spPr>
              <a:xfrm>
                <a:off x="4499752" y="1923759"/>
                <a:ext cx="26623" cy="26623"/>
              </a:xfrm>
              <a:custGeom>
                <a:avLst/>
                <a:gdLst>
                  <a:gd name="connsiteX0" fmla="*/ 13611 w 26623"/>
                  <a:gd name="connsiteY0" fmla="*/ 26786 h 26623"/>
                  <a:gd name="connsiteX1" fmla="*/ 23023 w 26623"/>
                  <a:gd name="connsiteY1" fmla="*/ 22887 h 26623"/>
                  <a:gd name="connsiteX2" fmla="*/ 26922 w 26623"/>
                  <a:gd name="connsiteY2" fmla="*/ 13474 h 26623"/>
                  <a:gd name="connsiteX3" fmla="*/ 23023 w 26623"/>
                  <a:gd name="connsiteY3" fmla="*/ 4062 h 26623"/>
                  <a:gd name="connsiteX4" fmla="*/ 13611 w 26623"/>
                  <a:gd name="connsiteY4" fmla="*/ 163 h 26623"/>
                  <a:gd name="connsiteX5" fmla="*/ 4198 w 26623"/>
                  <a:gd name="connsiteY5" fmla="*/ 4062 h 26623"/>
                  <a:gd name="connsiteX6" fmla="*/ 299 w 26623"/>
                  <a:gd name="connsiteY6" fmla="*/ 13474 h 26623"/>
                  <a:gd name="connsiteX7" fmla="*/ 4198 w 26623"/>
                  <a:gd name="connsiteY7" fmla="*/ 22887 h 26623"/>
                  <a:gd name="connsiteX8" fmla="*/ 13611 w 26623"/>
                  <a:gd name="connsiteY8" fmla="*/ 267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1" y="26786"/>
                    </a:moveTo>
                    <a:cubicBezTo>
                      <a:pt x="17141" y="26786"/>
                      <a:pt x="20527" y="25383"/>
                      <a:pt x="23023" y="22887"/>
                    </a:cubicBezTo>
                    <a:cubicBezTo>
                      <a:pt x="25520" y="20391"/>
                      <a:pt x="26922" y="17005"/>
                      <a:pt x="26922" y="13474"/>
                    </a:cubicBezTo>
                    <a:cubicBezTo>
                      <a:pt x="26922" y="9944"/>
                      <a:pt x="25520" y="6558"/>
                      <a:pt x="23023" y="4062"/>
                    </a:cubicBezTo>
                    <a:cubicBezTo>
                      <a:pt x="20527" y="1565"/>
                      <a:pt x="17141" y="163"/>
                      <a:pt x="13611" y="163"/>
                    </a:cubicBezTo>
                    <a:cubicBezTo>
                      <a:pt x="10080" y="163"/>
                      <a:pt x="6694" y="1565"/>
                      <a:pt x="4198" y="4062"/>
                    </a:cubicBezTo>
                    <a:cubicBezTo>
                      <a:pt x="1702" y="6558"/>
                      <a:pt x="299" y="9944"/>
                      <a:pt x="299" y="13474"/>
                    </a:cubicBezTo>
                    <a:cubicBezTo>
                      <a:pt x="299" y="17005"/>
                      <a:pt x="1702" y="20391"/>
                      <a:pt x="4198" y="22887"/>
                    </a:cubicBezTo>
                    <a:cubicBezTo>
                      <a:pt x="6694" y="25383"/>
                      <a:pt x="10080" y="26786"/>
                      <a:pt x="13611" y="267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69" name="任意多边形: 形状 69768">
                <a:extLst>
                  <a:ext uri="{FF2B5EF4-FFF2-40B4-BE49-F238E27FC236}">
                    <a16:creationId xmlns:a16="http://schemas.microsoft.com/office/drawing/2014/main" id="{D107D3E2-5163-54C3-DCDD-2E49355CA71C}"/>
                  </a:ext>
                </a:extLst>
              </p:cNvPr>
              <p:cNvSpPr/>
              <p:nvPr/>
            </p:nvSpPr>
            <p:spPr>
              <a:xfrm>
                <a:off x="6264071" y="4040189"/>
                <a:ext cx="26623" cy="26623"/>
              </a:xfrm>
              <a:custGeom>
                <a:avLst/>
                <a:gdLst>
                  <a:gd name="connsiteX0" fmla="*/ 13759 w 26623"/>
                  <a:gd name="connsiteY0" fmla="*/ 26964 h 26623"/>
                  <a:gd name="connsiteX1" fmla="*/ 23172 w 26623"/>
                  <a:gd name="connsiteY1" fmla="*/ 23065 h 26623"/>
                  <a:gd name="connsiteX2" fmla="*/ 27070 w 26623"/>
                  <a:gd name="connsiteY2" fmla="*/ 13652 h 26623"/>
                  <a:gd name="connsiteX3" fmla="*/ 23172 w 26623"/>
                  <a:gd name="connsiteY3" fmla="*/ 4239 h 26623"/>
                  <a:gd name="connsiteX4" fmla="*/ 13759 w 26623"/>
                  <a:gd name="connsiteY4" fmla="*/ 340 h 26623"/>
                  <a:gd name="connsiteX5" fmla="*/ 4346 w 26623"/>
                  <a:gd name="connsiteY5" fmla="*/ 4239 h 26623"/>
                  <a:gd name="connsiteX6" fmla="*/ 447 w 26623"/>
                  <a:gd name="connsiteY6" fmla="*/ 13652 h 26623"/>
                  <a:gd name="connsiteX7" fmla="*/ 4346 w 26623"/>
                  <a:gd name="connsiteY7" fmla="*/ 23065 h 26623"/>
                  <a:gd name="connsiteX8" fmla="*/ 13759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9" y="26964"/>
                    </a:moveTo>
                    <a:cubicBezTo>
                      <a:pt x="17289" y="26964"/>
                      <a:pt x="20675" y="25561"/>
                      <a:pt x="23172" y="23065"/>
                    </a:cubicBezTo>
                    <a:cubicBezTo>
                      <a:pt x="25668" y="20568"/>
                      <a:pt x="27070" y="17182"/>
                      <a:pt x="27070" y="13652"/>
                    </a:cubicBezTo>
                    <a:cubicBezTo>
                      <a:pt x="27070" y="10122"/>
                      <a:pt x="25668" y="6736"/>
                      <a:pt x="23172" y="4239"/>
                    </a:cubicBezTo>
                    <a:cubicBezTo>
                      <a:pt x="20675" y="1743"/>
                      <a:pt x="17289" y="340"/>
                      <a:pt x="13759" y="340"/>
                    </a:cubicBezTo>
                    <a:cubicBezTo>
                      <a:pt x="10229" y="340"/>
                      <a:pt x="6842" y="1743"/>
                      <a:pt x="4346" y="4239"/>
                    </a:cubicBezTo>
                    <a:cubicBezTo>
                      <a:pt x="1850" y="6736"/>
                      <a:pt x="447" y="10122"/>
                      <a:pt x="447" y="13652"/>
                    </a:cubicBezTo>
                    <a:cubicBezTo>
                      <a:pt x="447" y="17182"/>
                      <a:pt x="1850" y="20568"/>
                      <a:pt x="4346" y="23065"/>
                    </a:cubicBezTo>
                    <a:cubicBezTo>
                      <a:pt x="6842" y="25561"/>
                      <a:pt x="10229" y="26964"/>
                      <a:pt x="13759" y="269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70" name="任意多边形: 形状 69769">
                <a:extLst>
                  <a:ext uri="{FF2B5EF4-FFF2-40B4-BE49-F238E27FC236}">
                    <a16:creationId xmlns:a16="http://schemas.microsoft.com/office/drawing/2014/main" id="{896E5708-4276-7453-F146-DFAE53F34625}"/>
                  </a:ext>
                </a:extLst>
              </p:cNvPr>
              <p:cNvSpPr/>
              <p:nvPr/>
            </p:nvSpPr>
            <p:spPr>
              <a:xfrm>
                <a:off x="6892879" y="4908186"/>
                <a:ext cx="26623" cy="26623"/>
              </a:xfrm>
              <a:custGeom>
                <a:avLst/>
                <a:gdLst>
                  <a:gd name="connsiteX0" fmla="*/ 13812 w 26623"/>
                  <a:gd name="connsiteY0" fmla="*/ 27037 h 26623"/>
                  <a:gd name="connsiteX1" fmla="*/ 23224 w 26623"/>
                  <a:gd name="connsiteY1" fmla="*/ 23138 h 26623"/>
                  <a:gd name="connsiteX2" fmla="*/ 27123 w 26623"/>
                  <a:gd name="connsiteY2" fmla="*/ 13725 h 26623"/>
                  <a:gd name="connsiteX3" fmla="*/ 23224 w 26623"/>
                  <a:gd name="connsiteY3" fmla="*/ 4312 h 26623"/>
                  <a:gd name="connsiteX4" fmla="*/ 13812 w 26623"/>
                  <a:gd name="connsiteY4" fmla="*/ 413 h 26623"/>
                  <a:gd name="connsiteX5" fmla="*/ 4399 w 26623"/>
                  <a:gd name="connsiteY5" fmla="*/ 4312 h 26623"/>
                  <a:gd name="connsiteX6" fmla="*/ 500 w 26623"/>
                  <a:gd name="connsiteY6" fmla="*/ 13725 h 26623"/>
                  <a:gd name="connsiteX7" fmla="*/ 4399 w 26623"/>
                  <a:gd name="connsiteY7" fmla="*/ 23138 h 26623"/>
                  <a:gd name="connsiteX8" fmla="*/ 13812 w 26623"/>
                  <a:gd name="connsiteY8" fmla="*/ 270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7037"/>
                    </a:moveTo>
                    <a:cubicBezTo>
                      <a:pt x="17342" y="27037"/>
                      <a:pt x="20728" y="25634"/>
                      <a:pt x="23224" y="23138"/>
                    </a:cubicBezTo>
                    <a:cubicBezTo>
                      <a:pt x="25721" y="20641"/>
                      <a:pt x="27123" y="17255"/>
                      <a:pt x="27123" y="13725"/>
                    </a:cubicBezTo>
                    <a:cubicBezTo>
                      <a:pt x="27123" y="10195"/>
                      <a:pt x="25721" y="6809"/>
                      <a:pt x="23224" y="4312"/>
                    </a:cubicBezTo>
                    <a:cubicBezTo>
                      <a:pt x="20728" y="1816"/>
                      <a:pt x="17342" y="413"/>
                      <a:pt x="13812" y="413"/>
                    </a:cubicBezTo>
                    <a:cubicBezTo>
                      <a:pt x="10281" y="413"/>
                      <a:pt x="6895" y="1816"/>
                      <a:pt x="4399" y="4312"/>
                    </a:cubicBezTo>
                    <a:cubicBezTo>
                      <a:pt x="1903" y="6809"/>
                      <a:pt x="500" y="10195"/>
                      <a:pt x="500" y="13725"/>
                    </a:cubicBezTo>
                    <a:cubicBezTo>
                      <a:pt x="500" y="17255"/>
                      <a:pt x="1903" y="20641"/>
                      <a:pt x="4399" y="23138"/>
                    </a:cubicBezTo>
                    <a:cubicBezTo>
                      <a:pt x="6895" y="25634"/>
                      <a:pt x="10281" y="27037"/>
                      <a:pt x="13812" y="270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71" name="任意多边形: 形状 69770">
                <a:extLst>
                  <a:ext uri="{FF2B5EF4-FFF2-40B4-BE49-F238E27FC236}">
                    <a16:creationId xmlns:a16="http://schemas.microsoft.com/office/drawing/2014/main" id="{87B3AA16-AB8F-B05F-4D21-8569CFF5E830}"/>
                  </a:ext>
                </a:extLst>
              </p:cNvPr>
              <p:cNvSpPr/>
              <p:nvPr/>
            </p:nvSpPr>
            <p:spPr>
              <a:xfrm>
                <a:off x="4595961" y="3803055"/>
                <a:ext cx="26623" cy="26623"/>
              </a:xfrm>
              <a:custGeom>
                <a:avLst/>
                <a:gdLst>
                  <a:gd name="connsiteX0" fmla="*/ 13619 w 26623"/>
                  <a:gd name="connsiteY0" fmla="*/ 26944 h 26623"/>
                  <a:gd name="connsiteX1" fmla="*/ 23031 w 26623"/>
                  <a:gd name="connsiteY1" fmla="*/ 23045 h 26623"/>
                  <a:gd name="connsiteX2" fmla="*/ 26930 w 26623"/>
                  <a:gd name="connsiteY2" fmla="*/ 13632 h 26623"/>
                  <a:gd name="connsiteX3" fmla="*/ 23031 w 26623"/>
                  <a:gd name="connsiteY3" fmla="*/ 4219 h 26623"/>
                  <a:gd name="connsiteX4" fmla="*/ 13619 w 26623"/>
                  <a:gd name="connsiteY4" fmla="*/ 321 h 26623"/>
                  <a:gd name="connsiteX5" fmla="*/ 4206 w 26623"/>
                  <a:gd name="connsiteY5" fmla="*/ 4219 h 26623"/>
                  <a:gd name="connsiteX6" fmla="*/ 307 w 26623"/>
                  <a:gd name="connsiteY6" fmla="*/ 13632 h 26623"/>
                  <a:gd name="connsiteX7" fmla="*/ 4206 w 26623"/>
                  <a:gd name="connsiteY7" fmla="*/ 23045 h 26623"/>
                  <a:gd name="connsiteX8" fmla="*/ 13619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9" y="26944"/>
                    </a:moveTo>
                    <a:cubicBezTo>
                      <a:pt x="17149" y="26944"/>
                      <a:pt x="20535" y="25541"/>
                      <a:pt x="23031" y="23045"/>
                    </a:cubicBezTo>
                    <a:cubicBezTo>
                      <a:pt x="25528" y="20549"/>
                      <a:pt x="26930" y="17162"/>
                      <a:pt x="26930" y="13632"/>
                    </a:cubicBezTo>
                    <a:cubicBezTo>
                      <a:pt x="26930" y="10102"/>
                      <a:pt x="25528" y="6716"/>
                      <a:pt x="23031" y="4219"/>
                    </a:cubicBezTo>
                    <a:cubicBezTo>
                      <a:pt x="20535" y="1723"/>
                      <a:pt x="17149" y="321"/>
                      <a:pt x="13619" y="321"/>
                    </a:cubicBezTo>
                    <a:cubicBezTo>
                      <a:pt x="10088" y="321"/>
                      <a:pt x="6702" y="1723"/>
                      <a:pt x="4206" y="4219"/>
                    </a:cubicBezTo>
                    <a:cubicBezTo>
                      <a:pt x="1710" y="6716"/>
                      <a:pt x="307" y="10102"/>
                      <a:pt x="307" y="13632"/>
                    </a:cubicBezTo>
                    <a:cubicBezTo>
                      <a:pt x="307" y="17162"/>
                      <a:pt x="1710" y="20549"/>
                      <a:pt x="4206" y="23045"/>
                    </a:cubicBezTo>
                    <a:cubicBezTo>
                      <a:pt x="6702" y="25541"/>
                      <a:pt x="10088" y="26944"/>
                      <a:pt x="13619" y="2694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72" name="任意多边形: 形状 69771">
                <a:extLst>
                  <a:ext uri="{FF2B5EF4-FFF2-40B4-BE49-F238E27FC236}">
                    <a16:creationId xmlns:a16="http://schemas.microsoft.com/office/drawing/2014/main" id="{52B8B692-F0AC-DA0D-F56C-F5F348B31FB6}"/>
                  </a:ext>
                </a:extLst>
              </p:cNvPr>
              <p:cNvSpPr/>
              <p:nvPr/>
            </p:nvSpPr>
            <p:spPr>
              <a:xfrm>
                <a:off x="4808497" y="4032175"/>
                <a:ext cx="26623" cy="26623"/>
              </a:xfrm>
              <a:custGeom>
                <a:avLst/>
                <a:gdLst>
                  <a:gd name="connsiteX0" fmla="*/ 13637 w 26623"/>
                  <a:gd name="connsiteY0" fmla="*/ 26963 h 26623"/>
                  <a:gd name="connsiteX1" fmla="*/ 23049 w 26623"/>
                  <a:gd name="connsiteY1" fmla="*/ 23064 h 26623"/>
                  <a:gd name="connsiteX2" fmla="*/ 26948 w 26623"/>
                  <a:gd name="connsiteY2" fmla="*/ 13651 h 26623"/>
                  <a:gd name="connsiteX3" fmla="*/ 23049 w 26623"/>
                  <a:gd name="connsiteY3" fmla="*/ 4239 h 26623"/>
                  <a:gd name="connsiteX4" fmla="*/ 13637 w 26623"/>
                  <a:gd name="connsiteY4" fmla="*/ 340 h 26623"/>
                  <a:gd name="connsiteX5" fmla="*/ 4224 w 26623"/>
                  <a:gd name="connsiteY5" fmla="*/ 4239 h 26623"/>
                  <a:gd name="connsiteX6" fmla="*/ 325 w 26623"/>
                  <a:gd name="connsiteY6" fmla="*/ 13651 h 26623"/>
                  <a:gd name="connsiteX7" fmla="*/ 4224 w 26623"/>
                  <a:gd name="connsiteY7" fmla="*/ 23064 h 26623"/>
                  <a:gd name="connsiteX8" fmla="*/ 13637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963"/>
                    </a:moveTo>
                    <a:cubicBezTo>
                      <a:pt x="17167" y="26963"/>
                      <a:pt x="20553" y="25560"/>
                      <a:pt x="23049" y="23064"/>
                    </a:cubicBezTo>
                    <a:cubicBezTo>
                      <a:pt x="25546" y="20568"/>
                      <a:pt x="26948" y="17182"/>
                      <a:pt x="26948" y="13651"/>
                    </a:cubicBezTo>
                    <a:cubicBezTo>
                      <a:pt x="26948" y="10121"/>
                      <a:pt x="25546" y="6735"/>
                      <a:pt x="23049" y="4239"/>
                    </a:cubicBezTo>
                    <a:cubicBezTo>
                      <a:pt x="20553" y="1742"/>
                      <a:pt x="17167" y="340"/>
                      <a:pt x="13637" y="340"/>
                    </a:cubicBezTo>
                    <a:cubicBezTo>
                      <a:pt x="10106" y="340"/>
                      <a:pt x="6720" y="1742"/>
                      <a:pt x="4224" y="4239"/>
                    </a:cubicBezTo>
                    <a:cubicBezTo>
                      <a:pt x="1728" y="6735"/>
                      <a:pt x="325" y="10121"/>
                      <a:pt x="325" y="13651"/>
                    </a:cubicBezTo>
                    <a:cubicBezTo>
                      <a:pt x="325" y="17182"/>
                      <a:pt x="1728" y="20568"/>
                      <a:pt x="4224" y="23064"/>
                    </a:cubicBezTo>
                    <a:cubicBezTo>
                      <a:pt x="6720" y="25560"/>
                      <a:pt x="10106" y="26963"/>
                      <a:pt x="13637" y="2696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73" name="任意多边形: 形状 69772">
                <a:extLst>
                  <a:ext uri="{FF2B5EF4-FFF2-40B4-BE49-F238E27FC236}">
                    <a16:creationId xmlns:a16="http://schemas.microsoft.com/office/drawing/2014/main" id="{BF67153B-DACD-B18F-39F8-CE8413DA9BB2}"/>
                  </a:ext>
                </a:extLst>
              </p:cNvPr>
              <p:cNvSpPr/>
              <p:nvPr/>
            </p:nvSpPr>
            <p:spPr>
              <a:xfrm>
                <a:off x="4376750" y="3586888"/>
                <a:ext cx="26623" cy="26623"/>
              </a:xfrm>
              <a:custGeom>
                <a:avLst/>
                <a:gdLst>
                  <a:gd name="connsiteX0" fmla="*/ 13600 w 26623"/>
                  <a:gd name="connsiteY0" fmla="*/ 26926 h 26623"/>
                  <a:gd name="connsiteX1" fmla="*/ 23013 w 26623"/>
                  <a:gd name="connsiteY1" fmla="*/ 23027 h 26623"/>
                  <a:gd name="connsiteX2" fmla="*/ 26912 w 26623"/>
                  <a:gd name="connsiteY2" fmla="*/ 13614 h 26623"/>
                  <a:gd name="connsiteX3" fmla="*/ 23013 w 26623"/>
                  <a:gd name="connsiteY3" fmla="*/ 4201 h 26623"/>
                  <a:gd name="connsiteX4" fmla="*/ 13600 w 26623"/>
                  <a:gd name="connsiteY4" fmla="*/ 302 h 26623"/>
                  <a:gd name="connsiteX5" fmla="*/ 4188 w 26623"/>
                  <a:gd name="connsiteY5" fmla="*/ 4201 h 26623"/>
                  <a:gd name="connsiteX6" fmla="*/ 289 w 26623"/>
                  <a:gd name="connsiteY6" fmla="*/ 13614 h 26623"/>
                  <a:gd name="connsiteX7" fmla="*/ 4188 w 26623"/>
                  <a:gd name="connsiteY7" fmla="*/ 23027 h 26623"/>
                  <a:gd name="connsiteX8" fmla="*/ 13600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0" y="26926"/>
                    </a:moveTo>
                    <a:cubicBezTo>
                      <a:pt x="17131" y="26926"/>
                      <a:pt x="20517" y="25523"/>
                      <a:pt x="23013" y="23027"/>
                    </a:cubicBezTo>
                    <a:cubicBezTo>
                      <a:pt x="25509" y="20530"/>
                      <a:pt x="26912" y="17144"/>
                      <a:pt x="26912" y="13614"/>
                    </a:cubicBezTo>
                    <a:cubicBezTo>
                      <a:pt x="26912" y="10084"/>
                      <a:pt x="25509" y="6698"/>
                      <a:pt x="23013" y="4201"/>
                    </a:cubicBezTo>
                    <a:cubicBezTo>
                      <a:pt x="20517" y="1705"/>
                      <a:pt x="17131" y="302"/>
                      <a:pt x="13600" y="302"/>
                    </a:cubicBezTo>
                    <a:cubicBezTo>
                      <a:pt x="10070" y="302"/>
                      <a:pt x="6684" y="1705"/>
                      <a:pt x="4188" y="4201"/>
                    </a:cubicBezTo>
                    <a:cubicBezTo>
                      <a:pt x="1691" y="6698"/>
                      <a:pt x="289" y="10084"/>
                      <a:pt x="289" y="13614"/>
                    </a:cubicBezTo>
                    <a:cubicBezTo>
                      <a:pt x="289" y="17144"/>
                      <a:pt x="1691" y="20530"/>
                      <a:pt x="4188" y="23027"/>
                    </a:cubicBezTo>
                    <a:cubicBezTo>
                      <a:pt x="6684" y="25523"/>
                      <a:pt x="10070" y="26926"/>
                      <a:pt x="13600" y="269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74" name="任意多边形: 形状 69773">
                <a:extLst>
                  <a:ext uri="{FF2B5EF4-FFF2-40B4-BE49-F238E27FC236}">
                    <a16:creationId xmlns:a16="http://schemas.microsoft.com/office/drawing/2014/main" id="{47E749D0-210D-BADA-3B25-99F7CF8AE260}"/>
                  </a:ext>
                </a:extLst>
              </p:cNvPr>
              <p:cNvSpPr/>
              <p:nvPr/>
            </p:nvSpPr>
            <p:spPr>
              <a:xfrm>
                <a:off x="6435298" y="4248569"/>
                <a:ext cx="26623" cy="26623"/>
              </a:xfrm>
              <a:custGeom>
                <a:avLst/>
                <a:gdLst>
                  <a:gd name="connsiteX0" fmla="*/ 13773 w 26623"/>
                  <a:gd name="connsiteY0" fmla="*/ 26981 h 26623"/>
                  <a:gd name="connsiteX1" fmla="*/ 23186 w 26623"/>
                  <a:gd name="connsiteY1" fmla="*/ 23082 h 26623"/>
                  <a:gd name="connsiteX2" fmla="*/ 27085 w 26623"/>
                  <a:gd name="connsiteY2" fmla="*/ 13670 h 26623"/>
                  <a:gd name="connsiteX3" fmla="*/ 23186 w 26623"/>
                  <a:gd name="connsiteY3" fmla="*/ 4257 h 26623"/>
                  <a:gd name="connsiteX4" fmla="*/ 13773 w 26623"/>
                  <a:gd name="connsiteY4" fmla="*/ 358 h 26623"/>
                  <a:gd name="connsiteX5" fmla="*/ 4360 w 26623"/>
                  <a:gd name="connsiteY5" fmla="*/ 4257 h 26623"/>
                  <a:gd name="connsiteX6" fmla="*/ 462 w 26623"/>
                  <a:gd name="connsiteY6" fmla="*/ 13670 h 26623"/>
                  <a:gd name="connsiteX7" fmla="*/ 4360 w 26623"/>
                  <a:gd name="connsiteY7" fmla="*/ 23082 h 26623"/>
                  <a:gd name="connsiteX8" fmla="*/ 13773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981"/>
                    </a:moveTo>
                    <a:cubicBezTo>
                      <a:pt x="17303" y="26981"/>
                      <a:pt x="20690" y="25579"/>
                      <a:pt x="23186" y="23082"/>
                    </a:cubicBezTo>
                    <a:cubicBezTo>
                      <a:pt x="25682" y="20586"/>
                      <a:pt x="27085" y="17200"/>
                      <a:pt x="27085" y="13670"/>
                    </a:cubicBezTo>
                    <a:cubicBezTo>
                      <a:pt x="27085" y="10139"/>
                      <a:pt x="25682" y="6753"/>
                      <a:pt x="23186" y="4257"/>
                    </a:cubicBezTo>
                    <a:cubicBezTo>
                      <a:pt x="20690" y="1761"/>
                      <a:pt x="17303" y="358"/>
                      <a:pt x="13773" y="358"/>
                    </a:cubicBezTo>
                    <a:cubicBezTo>
                      <a:pt x="10243" y="358"/>
                      <a:pt x="6857" y="1761"/>
                      <a:pt x="4360" y="4257"/>
                    </a:cubicBezTo>
                    <a:cubicBezTo>
                      <a:pt x="1864" y="6753"/>
                      <a:pt x="462" y="10139"/>
                      <a:pt x="462" y="13670"/>
                    </a:cubicBezTo>
                    <a:cubicBezTo>
                      <a:pt x="462" y="17200"/>
                      <a:pt x="1864" y="20586"/>
                      <a:pt x="4360" y="23082"/>
                    </a:cubicBezTo>
                    <a:cubicBezTo>
                      <a:pt x="6857" y="25579"/>
                      <a:pt x="10243" y="26981"/>
                      <a:pt x="13773" y="2698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75" name="任意多边形: 形状 69774">
                <a:extLst>
                  <a:ext uri="{FF2B5EF4-FFF2-40B4-BE49-F238E27FC236}">
                    <a16:creationId xmlns:a16="http://schemas.microsoft.com/office/drawing/2014/main" id="{EF9C70B2-E605-C603-E3AF-9AE0532A104A}"/>
                  </a:ext>
                </a:extLst>
              </p:cNvPr>
              <p:cNvSpPr/>
              <p:nvPr/>
            </p:nvSpPr>
            <p:spPr>
              <a:xfrm>
                <a:off x="4465973" y="3694118"/>
                <a:ext cx="26623" cy="26623"/>
              </a:xfrm>
              <a:custGeom>
                <a:avLst/>
                <a:gdLst>
                  <a:gd name="connsiteX0" fmla="*/ 13608 w 26623"/>
                  <a:gd name="connsiteY0" fmla="*/ 26935 h 26623"/>
                  <a:gd name="connsiteX1" fmla="*/ 23021 w 26623"/>
                  <a:gd name="connsiteY1" fmla="*/ 23036 h 26623"/>
                  <a:gd name="connsiteX2" fmla="*/ 26919 w 26623"/>
                  <a:gd name="connsiteY2" fmla="*/ 13623 h 26623"/>
                  <a:gd name="connsiteX3" fmla="*/ 23021 w 26623"/>
                  <a:gd name="connsiteY3" fmla="*/ 4210 h 26623"/>
                  <a:gd name="connsiteX4" fmla="*/ 13608 w 26623"/>
                  <a:gd name="connsiteY4" fmla="*/ 311 h 26623"/>
                  <a:gd name="connsiteX5" fmla="*/ 4195 w 26623"/>
                  <a:gd name="connsiteY5" fmla="*/ 4210 h 26623"/>
                  <a:gd name="connsiteX6" fmla="*/ 296 w 26623"/>
                  <a:gd name="connsiteY6" fmla="*/ 13623 h 26623"/>
                  <a:gd name="connsiteX7" fmla="*/ 4195 w 26623"/>
                  <a:gd name="connsiteY7" fmla="*/ 23036 h 26623"/>
                  <a:gd name="connsiteX8" fmla="*/ 13608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8" y="26935"/>
                    </a:moveTo>
                    <a:cubicBezTo>
                      <a:pt x="17138" y="26935"/>
                      <a:pt x="20524" y="25532"/>
                      <a:pt x="23021" y="23036"/>
                    </a:cubicBezTo>
                    <a:cubicBezTo>
                      <a:pt x="25517" y="20539"/>
                      <a:pt x="26919" y="17153"/>
                      <a:pt x="26919" y="13623"/>
                    </a:cubicBezTo>
                    <a:cubicBezTo>
                      <a:pt x="26919" y="10093"/>
                      <a:pt x="25517" y="6707"/>
                      <a:pt x="23021" y="4210"/>
                    </a:cubicBezTo>
                    <a:cubicBezTo>
                      <a:pt x="20524" y="1714"/>
                      <a:pt x="17138" y="311"/>
                      <a:pt x="13608" y="311"/>
                    </a:cubicBezTo>
                    <a:cubicBezTo>
                      <a:pt x="10078" y="311"/>
                      <a:pt x="6691" y="1714"/>
                      <a:pt x="4195" y="4210"/>
                    </a:cubicBezTo>
                    <a:cubicBezTo>
                      <a:pt x="1699" y="6707"/>
                      <a:pt x="296" y="10093"/>
                      <a:pt x="296" y="13623"/>
                    </a:cubicBezTo>
                    <a:cubicBezTo>
                      <a:pt x="296" y="17153"/>
                      <a:pt x="1699" y="20539"/>
                      <a:pt x="4195" y="23036"/>
                    </a:cubicBezTo>
                    <a:cubicBezTo>
                      <a:pt x="6691" y="25532"/>
                      <a:pt x="10078" y="26935"/>
                      <a:pt x="13608" y="269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76" name="任意多边形: 形状 69775">
                <a:extLst>
                  <a:ext uri="{FF2B5EF4-FFF2-40B4-BE49-F238E27FC236}">
                    <a16:creationId xmlns:a16="http://schemas.microsoft.com/office/drawing/2014/main" id="{87E8C7CA-CC63-DA8B-5156-E988985419F0}"/>
                  </a:ext>
                </a:extLst>
              </p:cNvPr>
              <p:cNvSpPr/>
              <p:nvPr/>
            </p:nvSpPr>
            <p:spPr>
              <a:xfrm>
                <a:off x="4715050" y="3209604"/>
                <a:ext cx="26623" cy="26623"/>
              </a:xfrm>
              <a:custGeom>
                <a:avLst/>
                <a:gdLst>
                  <a:gd name="connsiteX0" fmla="*/ 13629 w 26623"/>
                  <a:gd name="connsiteY0" fmla="*/ 26894 h 26623"/>
                  <a:gd name="connsiteX1" fmla="*/ 23041 w 26623"/>
                  <a:gd name="connsiteY1" fmla="*/ 22995 h 26623"/>
                  <a:gd name="connsiteX2" fmla="*/ 26940 w 26623"/>
                  <a:gd name="connsiteY2" fmla="*/ 13582 h 26623"/>
                  <a:gd name="connsiteX3" fmla="*/ 23041 w 26623"/>
                  <a:gd name="connsiteY3" fmla="*/ 4170 h 26623"/>
                  <a:gd name="connsiteX4" fmla="*/ 13629 w 26623"/>
                  <a:gd name="connsiteY4" fmla="*/ 271 h 26623"/>
                  <a:gd name="connsiteX5" fmla="*/ 4216 w 26623"/>
                  <a:gd name="connsiteY5" fmla="*/ 4170 h 26623"/>
                  <a:gd name="connsiteX6" fmla="*/ 317 w 26623"/>
                  <a:gd name="connsiteY6" fmla="*/ 13582 h 26623"/>
                  <a:gd name="connsiteX7" fmla="*/ 4216 w 26623"/>
                  <a:gd name="connsiteY7" fmla="*/ 22995 h 26623"/>
                  <a:gd name="connsiteX8" fmla="*/ 13629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9" y="26894"/>
                    </a:moveTo>
                    <a:cubicBezTo>
                      <a:pt x="17159" y="26894"/>
                      <a:pt x="20545" y="25491"/>
                      <a:pt x="23041" y="22995"/>
                    </a:cubicBezTo>
                    <a:cubicBezTo>
                      <a:pt x="25538" y="20499"/>
                      <a:pt x="26940" y="17113"/>
                      <a:pt x="26940" y="13582"/>
                    </a:cubicBezTo>
                    <a:cubicBezTo>
                      <a:pt x="26940" y="10052"/>
                      <a:pt x="25538" y="6666"/>
                      <a:pt x="23041" y="4170"/>
                    </a:cubicBezTo>
                    <a:cubicBezTo>
                      <a:pt x="20545" y="1673"/>
                      <a:pt x="17159" y="271"/>
                      <a:pt x="13629" y="271"/>
                    </a:cubicBezTo>
                    <a:cubicBezTo>
                      <a:pt x="10098" y="271"/>
                      <a:pt x="6712" y="1673"/>
                      <a:pt x="4216" y="4170"/>
                    </a:cubicBezTo>
                    <a:cubicBezTo>
                      <a:pt x="1720" y="6666"/>
                      <a:pt x="317" y="10052"/>
                      <a:pt x="317" y="13582"/>
                    </a:cubicBezTo>
                    <a:cubicBezTo>
                      <a:pt x="317" y="17113"/>
                      <a:pt x="1720" y="20499"/>
                      <a:pt x="4216" y="22995"/>
                    </a:cubicBezTo>
                    <a:cubicBezTo>
                      <a:pt x="6712" y="25491"/>
                      <a:pt x="10098" y="26894"/>
                      <a:pt x="13629" y="268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77" name="任意多边形: 形状 69776">
                <a:extLst>
                  <a:ext uri="{FF2B5EF4-FFF2-40B4-BE49-F238E27FC236}">
                    <a16:creationId xmlns:a16="http://schemas.microsoft.com/office/drawing/2014/main" id="{EA6CA37B-F1D3-C78E-A133-35ECDBFFDEA0}"/>
                  </a:ext>
                </a:extLst>
              </p:cNvPr>
              <p:cNvSpPr/>
              <p:nvPr/>
            </p:nvSpPr>
            <p:spPr>
              <a:xfrm>
                <a:off x="6732431" y="2189564"/>
                <a:ext cx="26623" cy="26623"/>
              </a:xfrm>
              <a:custGeom>
                <a:avLst/>
                <a:gdLst>
                  <a:gd name="connsiteX0" fmla="*/ 13798 w 26623"/>
                  <a:gd name="connsiteY0" fmla="*/ 26808 h 26623"/>
                  <a:gd name="connsiteX1" fmla="*/ 23211 w 26623"/>
                  <a:gd name="connsiteY1" fmla="*/ 22909 h 26623"/>
                  <a:gd name="connsiteX2" fmla="*/ 27110 w 26623"/>
                  <a:gd name="connsiteY2" fmla="*/ 13497 h 26623"/>
                  <a:gd name="connsiteX3" fmla="*/ 23211 w 26623"/>
                  <a:gd name="connsiteY3" fmla="*/ 4084 h 26623"/>
                  <a:gd name="connsiteX4" fmla="*/ 13798 w 26623"/>
                  <a:gd name="connsiteY4" fmla="*/ 185 h 26623"/>
                  <a:gd name="connsiteX5" fmla="*/ 4385 w 26623"/>
                  <a:gd name="connsiteY5" fmla="*/ 4084 h 26623"/>
                  <a:gd name="connsiteX6" fmla="*/ 487 w 26623"/>
                  <a:gd name="connsiteY6" fmla="*/ 13497 h 26623"/>
                  <a:gd name="connsiteX7" fmla="*/ 4385 w 26623"/>
                  <a:gd name="connsiteY7" fmla="*/ 22909 h 26623"/>
                  <a:gd name="connsiteX8" fmla="*/ 13798 w 26623"/>
                  <a:gd name="connsiteY8" fmla="*/ 268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808"/>
                    </a:moveTo>
                    <a:cubicBezTo>
                      <a:pt x="17328" y="26808"/>
                      <a:pt x="20715" y="25406"/>
                      <a:pt x="23211" y="22909"/>
                    </a:cubicBezTo>
                    <a:cubicBezTo>
                      <a:pt x="25707" y="20413"/>
                      <a:pt x="27110" y="17027"/>
                      <a:pt x="27110" y="13497"/>
                    </a:cubicBezTo>
                    <a:cubicBezTo>
                      <a:pt x="27110" y="9966"/>
                      <a:pt x="25707" y="6580"/>
                      <a:pt x="23211" y="4084"/>
                    </a:cubicBezTo>
                    <a:cubicBezTo>
                      <a:pt x="20715" y="1588"/>
                      <a:pt x="17328" y="185"/>
                      <a:pt x="13798" y="185"/>
                    </a:cubicBezTo>
                    <a:cubicBezTo>
                      <a:pt x="10268" y="185"/>
                      <a:pt x="6882" y="1588"/>
                      <a:pt x="4385" y="4084"/>
                    </a:cubicBezTo>
                    <a:cubicBezTo>
                      <a:pt x="1889" y="6580"/>
                      <a:pt x="487" y="9966"/>
                      <a:pt x="487" y="13497"/>
                    </a:cubicBezTo>
                    <a:cubicBezTo>
                      <a:pt x="487" y="17027"/>
                      <a:pt x="1889" y="20413"/>
                      <a:pt x="4385" y="22909"/>
                    </a:cubicBezTo>
                    <a:cubicBezTo>
                      <a:pt x="6882" y="25406"/>
                      <a:pt x="10268" y="26808"/>
                      <a:pt x="13798" y="268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78" name="任意多边形: 形状 69777">
                <a:extLst>
                  <a:ext uri="{FF2B5EF4-FFF2-40B4-BE49-F238E27FC236}">
                    <a16:creationId xmlns:a16="http://schemas.microsoft.com/office/drawing/2014/main" id="{12376179-E53D-68F1-63A3-2783C947D105}"/>
                  </a:ext>
                </a:extLst>
              </p:cNvPr>
              <p:cNvSpPr/>
              <p:nvPr/>
            </p:nvSpPr>
            <p:spPr>
              <a:xfrm>
                <a:off x="5200530" y="2655444"/>
                <a:ext cx="26623" cy="26623"/>
              </a:xfrm>
              <a:custGeom>
                <a:avLst/>
                <a:gdLst>
                  <a:gd name="connsiteX0" fmla="*/ 13670 w 26623"/>
                  <a:gd name="connsiteY0" fmla="*/ 26847 h 26623"/>
                  <a:gd name="connsiteX1" fmla="*/ 23082 w 26623"/>
                  <a:gd name="connsiteY1" fmla="*/ 22948 h 26623"/>
                  <a:gd name="connsiteX2" fmla="*/ 26981 w 26623"/>
                  <a:gd name="connsiteY2" fmla="*/ 13536 h 26623"/>
                  <a:gd name="connsiteX3" fmla="*/ 23082 w 26623"/>
                  <a:gd name="connsiteY3" fmla="*/ 4123 h 26623"/>
                  <a:gd name="connsiteX4" fmla="*/ 13670 w 26623"/>
                  <a:gd name="connsiteY4" fmla="*/ 224 h 26623"/>
                  <a:gd name="connsiteX5" fmla="*/ 4257 w 26623"/>
                  <a:gd name="connsiteY5" fmla="*/ 4123 h 26623"/>
                  <a:gd name="connsiteX6" fmla="*/ 358 w 26623"/>
                  <a:gd name="connsiteY6" fmla="*/ 13536 h 26623"/>
                  <a:gd name="connsiteX7" fmla="*/ 4257 w 26623"/>
                  <a:gd name="connsiteY7" fmla="*/ 22948 h 26623"/>
                  <a:gd name="connsiteX8" fmla="*/ 13670 w 26623"/>
                  <a:gd name="connsiteY8" fmla="*/ 268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6847"/>
                    </a:moveTo>
                    <a:cubicBezTo>
                      <a:pt x="17200" y="26847"/>
                      <a:pt x="20586" y="25445"/>
                      <a:pt x="23082" y="22948"/>
                    </a:cubicBezTo>
                    <a:cubicBezTo>
                      <a:pt x="25579" y="20452"/>
                      <a:pt x="26981" y="17066"/>
                      <a:pt x="26981" y="13536"/>
                    </a:cubicBezTo>
                    <a:cubicBezTo>
                      <a:pt x="26981" y="10005"/>
                      <a:pt x="25579" y="6619"/>
                      <a:pt x="23082" y="4123"/>
                    </a:cubicBezTo>
                    <a:cubicBezTo>
                      <a:pt x="20586" y="1627"/>
                      <a:pt x="17200" y="224"/>
                      <a:pt x="13670" y="224"/>
                    </a:cubicBezTo>
                    <a:cubicBezTo>
                      <a:pt x="10139" y="224"/>
                      <a:pt x="6753" y="1627"/>
                      <a:pt x="4257" y="4123"/>
                    </a:cubicBezTo>
                    <a:cubicBezTo>
                      <a:pt x="1760" y="6619"/>
                      <a:pt x="358" y="10005"/>
                      <a:pt x="358" y="13536"/>
                    </a:cubicBezTo>
                    <a:cubicBezTo>
                      <a:pt x="358" y="17066"/>
                      <a:pt x="1760" y="20452"/>
                      <a:pt x="4257" y="22948"/>
                    </a:cubicBezTo>
                    <a:cubicBezTo>
                      <a:pt x="6753" y="25445"/>
                      <a:pt x="10139" y="26847"/>
                      <a:pt x="13670" y="2684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79" name="任意多边形: 形状 69778">
                <a:extLst>
                  <a:ext uri="{FF2B5EF4-FFF2-40B4-BE49-F238E27FC236}">
                    <a16:creationId xmlns:a16="http://schemas.microsoft.com/office/drawing/2014/main" id="{D75F8337-1ED8-7641-A164-2407BE3A1A7D}"/>
                  </a:ext>
                </a:extLst>
              </p:cNvPr>
              <p:cNvSpPr/>
              <p:nvPr/>
            </p:nvSpPr>
            <p:spPr>
              <a:xfrm>
                <a:off x="7468282" y="3855294"/>
                <a:ext cx="26623" cy="26623"/>
              </a:xfrm>
              <a:custGeom>
                <a:avLst/>
                <a:gdLst>
                  <a:gd name="connsiteX0" fmla="*/ 13860 w 26623"/>
                  <a:gd name="connsiteY0" fmla="*/ 26948 h 26623"/>
                  <a:gd name="connsiteX1" fmla="*/ 23273 w 26623"/>
                  <a:gd name="connsiteY1" fmla="*/ 23049 h 26623"/>
                  <a:gd name="connsiteX2" fmla="*/ 27172 w 26623"/>
                  <a:gd name="connsiteY2" fmla="*/ 13637 h 26623"/>
                  <a:gd name="connsiteX3" fmla="*/ 23273 w 26623"/>
                  <a:gd name="connsiteY3" fmla="*/ 4224 h 26623"/>
                  <a:gd name="connsiteX4" fmla="*/ 13860 w 26623"/>
                  <a:gd name="connsiteY4" fmla="*/ 325 h 26623"/>
                  <a:gd name="connsiteX5" fmla="*/ 4447 w 26623"/>
                  <a:gd name="connsiteY5" fmla="*/ 4224 h 26623"/>
                  <a:gd name="connsiteX6" fmla="*/ 548 w 26623"/>
                  <a:gd name="connsiteY6" fmla="*/ 13637 h 26623"/>
                  <a:gd name="connsiteX7" fmla="*/ 4447 w 26623"/>
                  <a:gd name="connsiteY7" fmla="*/ 23049 h 26623"/>
                  <a:gd name="connsiteX8" fmla="*/ 13860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0" y="26948"/>
                    </a:moveTo>
                    <a:cubicBezTo>
                      <a:pt x="17390" y="26948"/>
                      <a:pt x="20776" y="25546"/>
                      <a:pt x="23273" y="23049"/>
                    </a:cubicBezTo>
                    <a:cubicBezTo>
                      <a:pt x="25769" y="20553"/>
                      <a:pt x="27172" y="17167"/>
                      <a:pt x="27172" y="13637"/>
                    </a:cubicBezTo>
                    <a:cubicBezTo>
                      <a:pt x="27172" y="10106"/>
                      <a:pt x="25769" y="6720"/>
                      <a:pt x="23273" y="4224"/>
                    </a:cubicBezTo>
                    <a:cubicBezTo>
                      <a:pt x="20776" y="1728"/>
                      <a:pt x="17390" y="325"/>
                      <a:pt x="13860" y="325"/>
                    </a:cubicBezTo>
                    <a:cubicBezTo>
                      <a:pt x="10330" y="325"/>
                      <a:pt x="6944" y="1728"/>
                      <a:pt x="4447" y="4224"/>
                    </a:cubicBezTo>
                    <a:cubicBezTo>
                      <a:pt x="1951" y="6720"/>
                      <a:pt x="548" y="10106"/>
                      <a:pt x="548" y="13637"/>
                    </a:cubicBezTo>
                    <a:cubicBezTo>
                      <a:pt x="548" y="17167"/>
                      <a:pt x="1951" y="20553"/>
                      <a:pt x="4447" y="23049"/>
                    </a:cubicBezTo>
                    <a:cubicBezTo>
                      <a:pt x="6944" y="25546"/>
                      <a:pt x="10330" y="26948"/>
                      <a:pt x="13860" y="269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80" name="任意多边形: 形状 69779">
                <a:extLst>
                  <a:ext uri="{FF2B5EF4-FFF2-40B4-BE49-F238E27FC236}">
                    <a16:creationId xmlns:a16="http://schemas.microsoft.com/office/drawing/2014/main" id="{F37833FE-A5FE-AC67-6579-2DBD15F9C914}"/>
                  </a:ext>
                </a:extLst>
              </p:cNvPr>
              <p:cNvSpPr/>
              <p:nvPr/>
            </p:nvSpPr>
            <p:spPr>
              <a:xfrm>
                <a:off x="6680064" y="2175699"/>
                <a:ext cx="26623" cy="26623"/>
              </a:xfrm>
              <a:custGeom>
                <a:avLst/>
                <a:gdLst>
                  <a:gd name="connsiteX0" fmla="*/ 13794 w 26623"/>
                  <a:gd name="connsiteY0" fmla="*/ 26807 h 26623"/>
                  <a:gd name="connsiteX1" fmla="*/ 23206 w 26623"/>
                  <a:gd name="connsiteY1" fmla="*/ 22908 h 26623"/>
                  <a:gd name="connsiteX2" fmla="*/ 27105 w 26623"/>
                  <a:gd name="connsiteY2" fmla="*/ 13495 h 26623"/>
                  <a:gd name="connsiteX3" fmla="*/ 23206 w 26623"/>
                  <a:gd name="connsiteY3" fmla="*/ 4083 h 26623"/>
                  <a:gd name="connsiteX4" fmla="*/ 13794 w 26623"/>
                  <a:gd name="connsiteY4" fmla="*/ 184 h 26623"/>
                  <a:gd name="connsiteX5" fmla="*/ 4381 w 26623"/>
                  <a:gd name="connsiteY5" fmla="*/ 4083 h 26623"/>
                  <a:gd name="connsiteX6" fmla="*/ 482 w 26623"/>
                  <a:gd name="connsiteY6" fmla="*/ 13495 h 26623"/>
                  <a:gd name="connsiteX7" fmla="*/ 4381 w 26623"/>
                  <a:gd name="connsiteY7" fmla="*/ 22908 h 26623"/>
                  <a:gd name="connsiteX8" fmla="*/ 13794 w 26623"/>
                  <a:gd name="connsiteY8" fmla="*/ 268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807"/>
                    </a:moveTo>
                    <a:cubicBezTo>
                      <a:pt x="17324" y="26807"/>
                      <a:pt x="20710" y="25404"/>
                      <a:pt x="23206" y="22908"/>
                    </a:cubicBezTo>
                    <a:cubicBezTo>
                      <a:pt x="25703" y="20412"/>
                      <a:pt x="27105" y="17026"/>
                      <a:pt x="27105" y="13495"/>
                    </a:cubicBezTo>
                    <a:cubicBezTo>
                      <a:pt x="27105" y="9965"/>
                      <a:pt x="25703" y="6579"/>
                      <a:pt x="23206" y="4083"/>
                    </a:cubicBezTo>
                    <a:cubicBezTo>
                      <a:pt x="20710" y="1586"/>
                      <a:pt x="17324" y="184"/>
                      <a:pt x="13794" y="184"/>
                    </a:cubicBezTo>
                    <a:cubicBezTo>
                      <a:pt x="10263" y="184"/>
                      <a:pt x="6877" y="1586"/>
                      <a:pt x="4381" y="4083"/>
                    </a:cubicBezTo>
                    <a:cubicBezTo>
                      <a:pt x="1885" y="6579"/>
                      <a:pt x="482" y="9965"/>
                      <a:pt x="482" y="13495"/>
                    </a:cubicBezTo>
                    <a:cubicBezTo>
                      <a:pt x="482" y="17026"/>
                      <a:pt x="1885" y="20412"/>
                      <a:pt x="4381" y="22908"/>
                    </a:cubicBezTo>
                    <a:cubicBezTo>
                      <a:pt x="6877" y="25404"/>
                      <a:pt x="10263" y="26807"/>
                      <a:pt x="13794" y="268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81" name="任意多边形: 形状 69780">
                <a:extLst>
                  <a:ext uri="{FF2B5EF4-FFF2-40B4-BE49-F238E27FC236}">
                    <a16:creationId xmlns:a16="http://schemas.microsoft.com/office/drawing/2014/main" id="{A2FDABC4-6839-6AE1-BD8F-AADB8E25A878}"/>
                  </a:ext>
                </a:extLst>
              </p:cNvPr>
              <p:cNvSpPr/>
              <p:nvPr/>
            </p:nvSpPr>
            <p:spPr>
              <a:xfrm>
                <a:off x="4587641" y="2006825"/>
                <a:ext cx="26623" cy="26623"/>
              </a:xfrm>
              <a:custGeom>
                <a:avLst/>
                <a:gdLst>
                  <a:gd name="connsiteX0" fmla="*/ 13618 w 26623"/>
                  <a:gd name="connsiteY0" fmla="*/ 26793 h 26623"/>
                  <a:gd name="connsiteX1" fmla="*/ 23031 w 26623"/>
                  <a:gd name="connsiteY1" fmla="*/ 22894 h 26623"/>
                  <a:gd name="connsiteX2" fmla="*/ 26930 w 26623"/>
                  <a:gd name="connsiteY2" fmla="*/ 13481 h 26623"/>
                  <a:gd name="connsiteX3" fmla="*/ 23031 w 26623"/>
                  <a:gd name="connsiteY3" fmla="*/ 4069 h 26623"/>
                  <a:gd name="connsiteX4" fmla="*/ 13618 w 26623"/>
                  <a:gd name="connsiteY4" fmla="*/ 170 h 26623"/>
                  <a:gd name="connsiteX5" fmla="*/ 4205 w 26623"/>
                  <a:gd name="connsiteY5" fmla="*/ 4069 h 26623"/>
                  <a:gd name="connsiteX6" fmla="*/ 306 w 26623"/>
                  <a:gd name="connsiteY6" fmla="*/ 13481 h 26623"/>
                  <a:gd name="connsiteX7" fmla="*/ 4205 w 26623"/>
                  <a:gd name="connsiteY7" fmla="*/ 22894 h 26623"/>
                  <a:gd name="connsiteX8" fmla="*/ 13618 w 26623"/>
                  <a:gd name="connsiteY8" fmla="*/ 267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8" y="26793"/>
                    </a:moveTo>
                    <a:cubicBezTo>
                      <a:pt x="17148" y="26793"/>
                      <a:pt x="20534" y="25390"/>
                      <a:pt x="23031" y="22894"/>
                    </a:cubicBezTo>
                    <a:cubicBezTo>
                      <a:pt x="25527" y="20398"/>
                      <a:pt x="26930" y="17012"/>
                      <a:pt x="26930" y="13481"/>
                    </a:cubicBezTo>
                    <a:cubicBezTo>
                      <a:pt x="26930" y="9951"/>
                      <a:pt x="25527" y="6565"/>
                      <a:pt x="23031" y="4069"/>
                    </a:cubicBezTo>
                    <a:cubicBezTo>
                      <a:pt x="20534" y="1572"/>
                      <a:pt x="17148" y="170"/>
                      <a:pt x="13618" y="170"/>
                    </a:cubicBezTo>
                    <a:cubicBezTo>
                      <a:pt x="10088" y="170"/>
                      <a:pt x="6702" y="1572"/>
                      <a:pt x="4205" y="4069"/>
                    </a:cubicBezTo>
                    <a:cubicBezTo>
                      <a:pt x="1709" y="6565"/>
                      <a:pt x="306" y="9951"/>
                      <a:pt x="306" y="13481"/>
                    </a:cubicBezTo>
                    <a:cubicBezTo>
                      <a:pt x="306" y="17012"/>
                      <a:pt x="1709" y="20398"/>
                      <a:pt x="4205" y="22894"/>
                    </a:cubicBezTo>
                    <a:cubicBezTo>
                      <a:pt x="6702" y="25390"/>
                      <a:pt x="10088" y="26793"/>
                      <a:pt x="13618" y="267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82" name="任意多边形: 形状 69781">
                <a:extLst>
                  <a:ext uri="{FF2B5EF4-FFF2-40B4-BE49-F238E27FC236}">
                    <a16:creationId xmlns:a16="http://schemas.microsoft.com/office/drawing/2014/main" id="{302EF236-52CA-68F7-1E28-1005D888B590}"/>
                  </a:ext>
                </a:extLst>
              </p:cNvPr>
              <p:cNvSpPr/>
              <p:nvPr/>
            </p:nvSpPr>
            <p:spPr>
              <a:xfrm>
                <a:off x="6153892" y="3482612"/>
                <a:ext cx="26623" cy="26623"/>
              </a:xfrm>
              <a:custGeom>
                <a:avLst/>
                <a:gdLst>
                  <a:gd name="connsiteX0" fmla="*/ 13750 w 26623"/>
                  <a:gd name="connsiteY0" fmla="*/ 26917 h 26623"/>
                  <a:gd name="connsiteX1" fmla="*/ 23162 w 26623"/>
                  <a:gd name="connsiteY1" fmla="*/ 23018 h 26623"/>
                  <a:gd name="connsiteX2" fmla="*/ 27061 w 26623"/>
                  <a:gd name="connsiteY2" fmla="*/ 13605 h 26623"/>
                  <a:gd name="connsiteX3" fmla="*/ 23162 w 26623"/>
                  <a:gd name="connsiteY3" fmla="*/ 4193 h 26623"/>
                  <a:gd name="connsiteX4" fmla="*/ 13750 w 26623"/>
                  <a:gd name="connsiteY4" fmla="*/ 294 h 26623"/>
                  <a:gd name="connsiteX5" fmla="*/ 4337 w 26623"/>
                  <a:gd name="connsiteY5" fmla="*/ 4193 h 26623"/>
                  <a:gd name="connsiteX6" fmla="*/ 438 w 26623"/>
                  <a:gd name="connsiteY6" fmla="*/ 13605 h 26623"/>
                  <a:gd name="connsiteX7" fmla="*/ 4337 w 26623"/>
                  <a:gd name="connsiteY7" fmla="*/ 23018 h 26623"/>
                  <a:gd name="connsiteX8" fmla="*/ 13750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0" y="26917"/>
                    </a:moveTo>
                    <a:cubicBezTo>
                      <a:pt x="17280" y="26917"/>
                      <a:pt x="20666" y="25514"/>
                      <a:pt x="23162" y="23018"/>
                    </a:cubicBezTo>
                    <a:cubicBezTo>
                      <a:pt x="25659" y="20522"/>
                      <a:pt x="27061" y="17135"/>
                      <a:pt x="27061" y="13605"/>
                    </a:cubicBezTo>
                    <a:cubicBezTo>
                      <a:pt x="27061" y="10075"/>
                      <a:pt x="25659" y="6689"/>
                      <a:pt x="23162" y="4193"/>
                    </a:cubicBezTo>
                    <a:cubicBezTo>
                      <a:pt x="20666" y="1696"/>
                      <a:pt x="17280" y="294"/>
                      <a:pt x="13750" y="294"/>
                    </a:cubicBezTo>
                    <a:cubicBezTo>
                      <a:pt x="10219" y="294"/>
                      <a:pt x="6833" y="1696"/>
                      <a:pt x="4337" y="4193"/>
                    </a:cubicBezTo>
                    <a:cubicBezTo>
                      <a:pt x="1841" y="6689"/>
                      <a:pt x="438" y="10075"/>
                      <a:pt x="438" y="13605"/>
                    </a:cubicBezTo>
                    <a:cubicBezTo>
                      <a:pt x="438" y="17135"/>
                      <a:pt x="1841" y="20522"/>
                      <a:pt x="4337" y="23018"/>
                    </a:cubicBezTo>
                    <a:cubicBezTo>
                      <a:pt x="6833" y="25514"/>
                      <a:pt x="10219" y="26917"/>
                      <a:pt x="13750" y="2691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83" name="任意多边形: 形状 69782">
                <a:extLst>
                  <a:ext uri="{FF2B5EF4-FFF2-40B4-BE49-F238E27FC236}">
                    <a16:creationId xmlns:a16="http://schemas.microsoft.com/office/drawing/2014/main" id="{F47FCA03-7384-3718-0B99-A9782240E1B5}"/>
                  </a:ext>
                </a:extLst>
              </p:cNvPr>
              <p:cNvSpPr/>
              <p:nvPr/>
            </p:nvSpPr>
            <p:spPr>
              <a:xfrm>
                <a:off x="7093519" y="4330043"/>
                <a:ext cx="26623" cy="26623"/>
              </a:xfrm>
              <a:custGeom>
                <a:avLst/>
                <a:gdLst>
                  <a:gd name="connsiteX0" fmla="*/ 13828 w 26623"/>
                  <a:gd name="connsiteY0" fmla="*/ 26988 h 26623"/>
                  <a:gd name="connsiteX1" fmla="*/ 23241 w 26623"/>
                  <a:gd name="connsiteY1" fmla="*/ 23089 h 26623"/>
                  <a:gd name="connsiteX2" fmla="*/ 27140 w 26623"/>
                  <a:gd name="connsiteY2" fmla="*/ 13676 h 26623"/>
                  <a:gd name="connsiteX3" fmla="*/ 23241 w 26623"/>
                  <a:gd name="connsiteY3" fmla="*/ 4264 h 26623"/>
                  <a:gd name="connsiteX4" fmla="*/ 13828 w 26623"/>
                  <a:gd name="connsiteY4" fmla="*/ 365 h 26623"/>
                  <a:gd name="connsiteX5" fmla="*/ 4416 w 26623"/>
                  <a:gd name="connsiteY5" fmla="*/ 4264 h 26623"/>
                  <a:gd name="connsiteX6" fmla="*/ 517 w 26623"/>
                  <a:gd name="connsiteY6" fmla="*/ 13676 h 26623"/>
                  <a:gd name="connsiteX7" fmla="*/ 4416 w 26623"/>
                  <a:gd name="connsiteY7" fmla="*/ 23089 h 26623"/>
                  <a:gd name="connsiteX8" fmla="*/ 13828 w 26623"/>
                  <a:gd name="connsiteY8" fmla="*/ 269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8" y="26988"/>
                    </a:moveTo>
                    <a:cubicBezTo>
                      <a:pt x="17359" y="26988"/>
                      <a:pt x="20745" y="25585"/>
                      <a:pt x="23241" y="23089"/>
                    </a:cubicBezTo>
                    <a:cubicBezTo>
                      <a:pt x="25737" y="20593"/>
                      <a:pt x="27140" y="17207"/>
                      <a:pt x="27140" y="13676"/>
                    </a:cubicBezTo>
                    <a:cubicBezTo>
                      <a:pt x="27140" y="10146"/>
                      <a:pt x="25737" y="6760"/>
                      <a:pt x="23241" y="4264"/>
                    </a:cubicBezTo>
                    <a:cubicBezTo>
                      <a:pt x="20745" y="1767"/>
                      <a:pt x="17359" y="365"/>
                      <a:pt x="13828" y="365"/>
                    </a:cubicBezTo>
                    <a:cubicBezTo>
                      <a:pt x="10298" y="365"/>
                      <a:pt x="6912" y="1767"/>
                      <a:pt x="4416" y="4264"/>
                    </a:cubicBezTo>
                    <a:cubicBezTo>
                      <a:pt x="1919" y="6760"/>
                      <a:pt x="517" y="10146"/>
                      <a:pt x="517" y="13676"/>
                    </a:cubicBezTo>
                    <a:cubicBezTo>
                      <a:pt x="517" y="17207"/>
                      <a:pt x="1919" y="20593"/>
                      <a:pt x="4416" y="23089"/>
                    </a:cubicBezTo>
                    <a:cubicBezTo>
                      <a:pt x="6912" y="25585"/>
                      <a:pt x="10298" y="26988"/>
                      <a:pt x="13828" y="2698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84" name="任意多边形: 形状 69783">
                <a:extLst>
                  <a:ext uri="{FF2B5EF4-FFF2-40B4-BE49-F238E27FC236}">
                    <a16:creationId xmlns:a16="http://schemas.microsoft.com/office/drawing/2014/main" id="{EAA2E577-A80C-2480-225A-99EDDBB6AEC6}"/>
                  </a:ext>
                </a:extLst>
              </p:cNvPr>
              <p:cNvSpPr/>
              <p:nvPr/>
            </p:nvSpPr>
            <p:spPr>
              <a:xfrm>
                <a:off x="4709518" y="1934542"/>
                <a:ext cx="26623" cy="26623"/>
              </a:xfrm>
              <a:custGeom>
                <a:avLst/>
                <a:gdLst>
                  <a:gd name="connsiteX0" fmla="*/ 13628 w 26623"/>
                  <a:gd name="connsiteY0" fmla="*/ 26787 h 26623"/>
                  <a:gd name="connsiteX1" fmla="*/ 23041 w 26623"/>
                  <a:gd name="connsiteY1" fmla="*/ 22888 h 26623"/>
                  <a:gd name="connsiteX2" fmla="*/ 26940 w 26623"/>
                  <a:gd name="connsiteY2" fmla="*/ 13475 h 26623"/>
                  <a:gd name="connsiteX3" fmla="*/ 23041 w 26623"/>
                  <a:gd name="connsiteY3" fmla="*/ 4062 h 26623"/>
                  <a:gd name="connsiteX4" fmla="*/ 13628 w 26623"/>
                  <a:gd name="connsiteY4" fmla="*/ 164 h 26623"/>
                  <a:gd name="connsiteX5" fmla="*/ 4216 w 26623"/>
                  <a:gd name="connsiteY5" fmla="*/ 4062 h 26623"/>
                  <a:gd name="connsiteX6" fmla="*/ 317 w 26623"/>
                  <a:gd name="connsiteY6" fmla="*/ 13475 h 26623"/>
                  <a:gd name="connsiteX7" fmla="*/ 4216 w 26623"/>
                  <a:gd name="connsiteY7" fmla="*/ 22888 h 26623"/>
                  <a:gd name="connsiteX8" fmla="*/ 13628 w 26623"/>
                  <a:gd name="connsiteY8" fmla="*/ 267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8" y="26787"/>
                    </a:moveTo>
                    <a:cubicBezTo>
                      <a:pt x="17159" y="26787"/>
                      <a:pt x="20545" y="25384"/>
                      <a:pt x="23041" y="22888"/>
                    </a:cubicBezTo>
                    <a:cubicBezTo>
                      <a:pt x="25537" y="20392"/>
                      <a:pt x="26940" y="17005"/>
                      <a:pt x="26940" y="13475"/>
                    </a:cubicBezTo>
                    <a:cubicBezTo>
                      <a:pt x="26940" y="9945"/>
                      <a:pt x="25537" y="6559"/>
                      <a:pt x="23041" y="4062"/>
                    </a:cubicBezTo>
                    <a:cubicBezTo>
                      <a:pt x="20545" y="1566"/>
                      <a:pt x="17159" y="164"/>
                      <a:pt x="13628" y="164"/>
                    </a:cubicBezTo>
                    <a:cubicBezTo>
                      <a:pt x="10098" y="164"/>
                      <a:pt x="6712" y="1566"/>
                      <a:pt x="4216" y="4062"/>
                    </a:cubicBezTo>
                    <a:cubicBezTo>
                      <a:pt x="1719" y="6559"/>
                      <a:pt x="317" y="9945"/>
                      <a:pt x="317" y="13475"/>
                    </a:cubicBezTo>
                    <a:cubicBezTo>
                      <a:pt x="317" y="17005"/>
                      <a:pt x="1719" y="20392"/>
                      <a:pt x="4216" y="22888"/>
                    </a:cubicBezTo>
                    <a:cubicBezTo>
                      <a:pt x="6712" y="25384"/>
                      <a:pt x="10098" y="26787"/>
                      <a:pt x="13628" y="2678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85" name="任意多边形: 形状 69784">
                <a:extLst>
                  <a:ext uri="{FF2B5EF4-FFF2-40B4-BE49-F238E27FC236}">
                    <a16:creationId xmlns:a16="http://schemas.microsoft.com/office/drawing/2014/main" id="{66E3218B-5C16-DBB1-DCE3-49301C59AD55}"/>
                  </a:ext>
                </a:extLst>
              </p:cNvPr>
              <p:cNvSpPr/>
              <p:nvPr/>
            </p:nvSpPr>
            <p:spPr>
              <a:xfrm>
                <a:off x="6935420" y="4944766"/>
                <a:ext cx="26623" cy="26623"/>
              </a:xfrm>
              <a:custGeom>
                <a:avLst/>
                <a:gdLst>
                  <a:gd name="connsiteX0" fmla="*/ 13815 w 26623"/>
                  <a:gd name="connsiteY0" fmla="*/ 27040 h 26623"/>
                  <a:gd name="connsiteX1" fmla="*/ 23228 w 26623"/>
                  <a:gd name="connsiteY1" fmla="*/ 23141 h 26623"/>
                  <a:gd name="connsiteX2" fmla="*/ 27127 w 26623"/>
                  <a:gd name="connsiteY2" fmla="*/ 13728 h 26623"/>
                  <a:gd name="connsiteX3" fmla="*/ 23228 w 26623"/>
                  <a:gd name="connsiteY3" fmla="*/ 4315 h 26623"/>
                  <a:gd name="connsiteX4" fmla="*/ 13815 w 26623"/>
                  <a:gd name="connsiteY4" fmla="*/ 416 h 26623"/>
                  <a:gd name="connsiteX5" fmla="*/ 4403 w 26623"/>
                  <a:gd name="connsiteY5" fmla="*/ 4315 h 26623"/>
                  <a:gd name="connsiteX6" fmla="*/ 504 w 26623"/>
                  <a:gd name="connsiteY6" fmla="*/ 13728 h 26623"/>
                  <a:gd name="connsiteX7" fmla="*/ 4403 w 26623"/>
                  <a:gd name="connsiteY7" fmla="*/ 23141 h 26623"/>
                  <a:gd name="connsiteX8" fmla="*/ 13815 w 26623"/>
                  <a:gd name="connsiteY8" fmla="*/ 270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7040"/>
                    </a:moveTo>
                    <a:cubicBezTo>
                      <a:pt x="17345" y="27040"/>
                      <a:pt x="20732" y="25637"/>
                      <a:pt x="23228" y="23141"/>
                    </a:cubicBezTo>
                    <a:cubicBezTo>
                      <a:pt x="25724" y="20644"/>
                      <a:pt x="27127" y="17258"/>
                      <a:pt x="27127" y="13728"/>
                    </a:cubicBezTo>
                    <a:cubicBezTo>
                      <a:pt x="27127" y="10198"/>
                      <a:pt x="25724" y="6812"/>
                      <a:pt x="23228" y="4315"/>
                    </a:cubicBezTo>
                    <a:cubicBezTo>
                      <a:pt x="20732" y="1819"/>
                      <a:pt x="17345" y="416"/>
                      <a:pt x="13815" y="416"/>
                    </a:cubicBezTo>
                    <a:cubicBezTo>
                      <a:pt x="10285" y="416"/>
                      <a:pt x="6899" y="1819"/>
                      <a:pt x="4403" y="4315"/>
                    </a:cubicBezTo>
                    <a:cubicBezTo>
                      <a:pt x="1906" y="6812"/>
                      <a:pt x="504" y="10198"/>
                      <a:pt x="504" y="13728"/>
                    </a:cubicBezTo>
                    <a:cubicBezTo>
                      <a:pt x="504" y="17258"/>
                      <a:pt x="1906" y="20644"/>
                      <a:pt x="4403" y="23141"/>
                    </a:cubicBezTo>
                    <a:cubicBezTo>
                      <a:pt x="6899" y="25637"/>
                      <a:pt x="10285" y="27040"/>
                      <a:pt x="13815" y="270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86" name="任意多边形: 形状 69785">
                <a:extLst>
                  <a:ext uri="{FF2B5EF4-FFF2-40B4-BE49-F238E27FC236}">
                    <a16:creationId xmlns:a16="http://schemas.microsoft.com/office/drawing/2014/main" id="{A87891A1-D435-80C6-01D6-F24B5B93CBA0}"/>
                  </a:ext>
                </a:extLst>
              </p:cNvPr>
              <p:cNvSpPr/>
              <p:nvPr/>
            </p:nvSpPr>
            <p:spPr>
              <a:xfrm>
                <a:off x="6912386" y="4890015"/>
                <a:ext cx="26623" cy="26623"/>
              </a:xfrm>
              <a:custGeom>
                <a:avLst/>
                <a:gdLst>
                  <a:gd name="connsiteX0" fmla="*/ 13813 w 26623"/>
                  <a:gd name="connsiteY0" fmla="*/ 27035 h 26623"/>
                  <a:gd name="connsiteX1" fmla="*/ 23226 w 26623"/>
                  <a:gd name="connsiteY1" fmla="*/ 23136 h 26623"/>
                  <a:gd name="connsiteX2" fmla="*/ 27125 w 26623"/>
                  <a:gd name="connsiteY2" fmla="*/ 13723 h 26623"/>
                  <a:gd name="connsiteX3" fmla="*/ 23226 w 26623"/>
                  <a:gd name="connsiteY3" fmla="*/ 4311 h 26623"/>
                  <a:gd name="connsiteX4" fmla="*/ 13813 w 26623"/>
                  <a:gd name="connsiteY4" fmla="*/ 412 h 26623"/>
                  <a:gd name="connsiteX5" fmla="*/ 4401 w 26623"/>
                  <a:gd name="connsiteY5" fmla="*/ 4311 h 26623"/>
                  <a:gd name="connsiteX6" fmla="*/ 502 w 26623"/>
                  <a:gd name="connsiteY6" fmla="*/ 13723 h 26623"/>
                  <a:gd name="connsiteX7" fmla="*/ 4401 w 26623"/>
                  <a:gd name="connsiteY7" fmla="*/ 23136 h 26623"/>
                  <a:gd name="connsiteX8" fmla="*/ 13813 w 26623"/>
                  <a:gd name="connsiteY8" fmla="*/ 270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7035"/>
                    </a:moveTo>
                    <a:cubicBezTo>
                      <a:pt x="17344" y="27035"/>
                      <a:pt x="20730" y="25632"/>
                      <a:pt x="23226" y="23136"/>
                    </a:cubicBezTo>
                    <a:cubicBezTo>
                      <a:pt x="25722" y="20640"/>
                      <a:pt x="27125" y="17254"/>
                      <a:pt x="27125" y="13723"/>
                    </a:cubicBezTo>
                    <a:cubicBezTo>
                      <a:pt x="27125" y="10193"/>
                      <a:pt x="25722" y="6807"/>
                      <a:pt x="23226" y="4311"/>
                    </a:cubicBezTo>
                    <a:cubicBezTo>
                      <a:pt x="20730" y="1814"/>
                      <a:pt x="17344" y="412"/>
                      <a:pt x="13813" y="412"/>
                    </a:cubicBezTo>
                    <a:cubicBezTo>
                      <a:pt x="10283" y="412"/>
                      <a:pt x="6897" y="1814"/>
                      <a:pt x="4401" y="4311"/>
                    </a:cubicBezTo>
                    <a:cubicBezTo>
                      <a:pt x="1904" y="6807"/>
                      <a:pt x="502" y="10193"/>
                      <a:pt x="502" y="13723"/>
                    </a:cubicBezTo>
                    <a:cubicBezTo>
                      <a:pt x="502" y="17254"/>
                      <a:pt x="1904" y="20640"/>
                      <a:pt x="4401" y="23136"/>
                    </a:cubicBezTo>
                    <a:cubicBezTo>
                      <a:pt x="6897" y="25632"/>
                      <a:pt x="10283" y="27035"/>
                      <a:pt x="13813" y="2703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87" name="任意多边形: 形状 69786">
                <a:extLst>
                  <a:ext uri="{FF2B5EF4-FFF2-40B4-BE49-F238E27FC236}">
                    <a16:creationId xmlns:a16="http://schemas.microsoft.com/office/drawing/2014/main" id="{F9081AEE-4903-D267-8F43-33A812988639}"/>
                  </a:ext>
                </a:extLst>
              </p:cNvPr>
              <p:cNvSpPr/>
              <p:nvPr/>
            </p:nvSpPr>
            <p:spPr>
              <a:xfrm>
                <a:off x="4358828" y="1928381"/>
                <a:ext cx="26623" cy="26623"/>
              </a:xfrm>
              <a:custGeom>
                <a:avLst/>
                <a:gdLst>
                  <a:gd name="connsiteX0" fmla="*/ 13599 w 26623"/>
                  <a:gd name="connsiteY0" fmla="*/ 26786 h 26623"/>
                  <a:gd name="connsiteX1" fmla="*/ 23012 w 26623"/>
                  <a:gd name="connsiteY1" fmla="*/ 22887 h 26623"/>
                  <a:gd name="connsiteX2" fmla="*/ 26910 w 26623"/>
                  <a:gd name="connsiteY2" fmla="*/ 13475 h 26623"/>
                  <a:gd name="connsiteX3" fmla="*/ 23012 w 26623"/>
                  <a:gd name="connsiteY3" fmla="*/ 4062 h 26623"/>
                  <a:gd name="connsiteX4" fmla="*/ 13599 w 26623"/>
                  <a:gd name="connsiteY4" fmla="*/ 163 h 26623"/>
                  <a:gd name="connsiteX5" fmla="*/ 4186 w 26623"/>
                  <a:gd name="connsiteY5" fmla="*/ 4062 h 26623"/>
                  <a:gd name="connsiteX6" fmla="*/ 287 w 26623"/>
                  <a:gd name="connsiteY6" fmla="*/ 13475 h 26623"/>
                  <a:gd name="connsiteX7" fmla="*/ 4186 w 26623"/>
                  <a:gd name="connsiteY7" fmla="*/ 22887 h 26623"/>
                  <a:gd name="connsiteX8" fmla="*/ 13599 w 26623"/>
                  <a:gd name="connsiteY8" fmla="*/ 267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9" y="26786"/>
                    </a:moveTo>
                    <a:cubicBezTo>
                      <a:pt x="17129" y="26786"/>
                      <a:pt x="20515" y="25384"/>
                      <a:pt x="23012" y="22887"/>
                    </a:cubicBezTo>
                    <a:cubicBezTo>
                      <a:pt x="25508" y="20391"/>
                      <a:pt x="26910" y="17005"/>
                      <a:pt x="26910" y="13475"/>
                    </a:cubicBezTo>
                    <a:cubicBezTo>
                      <a:pt x="26910" y="9944"/>
                      <a:pt x="25508" y="6558"/>
                      <a:pt x="23012" y="4062"/>
                    </a:cubicBezTo>
                    <a:cubicBezTo>
                      <a:pt x="20515" y="1566"/>
                      <a:pt x="17129" y="163"/>
                      <a:pt x="13599" y="163"/>
                    </a:cubicBezTo>
                    <a:cubicBezTo>
                      <a:pt x="10069" y="163"/>
                      <a:pt x="6682" y="1566"/>
                      <a:pt x="4186" y="4062"/>
                    </a:cubicBezTo>
                    <a:cubicBezTo>
                      <a:pt x="1690" y="6558"/>
                      <a:pt x="287" y="9944"/>
                      <a:pt x="287" y="13475"/>
                    </a:cubicBezTo>
                    <a:cubicBezTo>
                      <a:pt x="287" y="17005"/>
                      <a:pt x="1690" y="20391"/>
                      <a:pt x="4186" y="22887"/>
                    </a:cubicBezTo>
                    <a:cubicBezTo>
                      <a:pt x="6682" y="25384"/>
                      <a:pt x="10069" y="26786"/>
                      <a:pt x="13599" y="2678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88" name="任意多边形: 形状 69787">
                <a:extLst>
                  <a:ext uri="{FF2B5EF4-FFF2-40B4-BE49-F238E27FC236}">
                    <a16:creationId xmlns:a16="http://schemas.microsoft.com/office/drawing/2014/main" id="{8760A35E-68FC-BEBB-A6AD-93634523AFB3}"/>
                  </a:ext>
                </a:extLst>
              </p:cNvPr>
              <p:cNvSpPr/>
              <p:nvPr/>
            </p:nvSpPr>
            <p:spPr>
              <a:xfrm>
                <a:off x="3841872" y="3654843"/>
                <a:ext cx="26623" cy="26623"/>
              </a:xfrm>
              <a:custGeom>
                <a:avLst/>
                <a:gdLst>
                  <a:gd name="connsiteX0" fmla="*/ 13555 w 26623"/>
                  <a:gd name="connsiteY0" fmla="*/ 26931 h 26623"/>
                  <a:gd name="connsiteX1" fmla="*/ 22968 w 26623"/>
                  <a:gd name="connsiteY1" fmla="*/ 23032 h 26623"/>
                  <a:gd name="connsiteX2" fmla="*/ 26867 w 26623"/>
                  <a:gd name="connsiteY2" fmla="*/ 13620 h 26623"/>
                  <a:gd name="connsiteX3" fmla="*/ 22968 w 26623"/>
                  <a:gd name="connsiteY3" fmla="*/ 4207 h 26623"/>
                  <a:gd name="connsiteX4" fmla="*/ 13555 w 26623"/>
                  <a:gd name="connsiteY4" fmla="*/ 308 h 26623"/>
                  <a:gd name="connsiteX5" fmla="*/ 4143 w 26623"/>
                  <a:gd name="connsiteY5" fmla="*/ 4207 h 26623"/>
                  <a:gd name="connsiteX6" fmla="*/ 244 w 26623"/>
                  <a:gd name="connsiteY6" fmla="*/ 13620 h 26623"/>
                  <a:gd name="connsiteX7" fmla="*/ 4143 w 26623"/>
                  <a:gd name="connsiteY7" fmla="*/ 23032 h 26623"/>
                  <a:gd name="connsiteX8" fmla="*/ 13555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55" y="26931"/>
                    </a:moveTo>
                    <a:cubicBezTo>
                      <a:pt x="17086" y="26931"/>
                      <a:pt x="20472" y="25529"/>
                      <a:pt x="22968" y="23032"/>
                    </a:cubicBezTo>
                    <a:cubicBezTo>
                      <a:pt x="25464" y="20536"/>
                      <a:pt x="26867" y="17150"/>
                      <a:pt x="26867" y="13620"/>
                    </a:cubicBezTo>
                    <a:cubicBezTo>
                      <a:pt x="26867" y="10089"/>
                      <a:pt x="25464" y="6703"/>
                      <a:pt x="22968" y="4207"/>
                    </a:cubicBezTo>
                    <a:cubicBezTo>
                      <a:pt x="20472" y="1711"/>
                      <a:pt x="17086" y="308"/>
                      <a:pt x="13555" y="308"/>
                    </a:cubicBezTo>
                    <a:cubicBezTo>
                      <a:pt x="10025" y="308"/>
                      <a:pt x="6639" y="1711"/>
                      <a:pt x="4143" y="4207"/>
                    </a:cubicBezTo>
                    <a:cubicBezTo>
                      <a:pt x="1646" y="6703"/>
                      <a:pt x="244" y="10089"/>
                      <a:pt x="244" y="13620"/>
                    </a:cubicBezTo>
                    <a:cubicBezTo>
                      <a:pt x="244" y="17150"/>
                      <a:pt x="1646" y="20536"/>
                      <a:pt x="4143" y="23032"/>
                    </a:cubicBezTo>
                    <a:cubicBezTo>
                      <a:pt x="6639" y="25529"/>
                      <a:pt x="10025" y="26931"/>
                      <a:pt x="13555" y="269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89" name="任意多边形: 形状 69788">
                <a:extLst>
                  <a:ext uri="{FF2B5EF4-FFF2-40B4-BE49-F238E27FC236}">
                    <a16:creationId xmlns:a16="http://schemas.microsoft.com/office/drawing/2014/main" id="{F4D74D4A-93CB-ECC4-6D89-5F9E78DF46F2}"/>
                  </a:ext>
                </a:extLst>
              </p:cNvPr>
              <p:cNvSpPr/>
              <p:nvPr/>
            </p:nvSpPr>
            <p:spPr>
              <a:xfrm>
                <a:off x="4221854" y="4098586"/>
                <a:ext cx="26623" cy="26623"/>
              </a:xfrm>
              <a:custGeom>
                <a:avLst/>
                <a:gdLst>
                  <a:gd name="connsiteX0" fmla="*/ 13587 w 26623"/>
                  <a:gd name="connsiteY0" fmla="*/ 26969 h 26623"/>
                  <a:gd name="connsiteX1" fmla="*/ 23000 w 26623"/>
                  <a:gd name="connsiteY1" fmla="*/ 23070 h 26623"/>
                  <a:gd name="connsiteX2" fmla="*/ 26899 w 26623"/>
                  <a:gd name="connsiteY2" fmla="*/ 13657 h 26623"/>
                  <a:gd name="connsiteX3" fmla="*/ 23000 w 26623"/>
                  <a:gd name="connsiteY3" fmla="*/ 4244 h 26623"/>
                  <a:gd name="connsiteX4" fmla="*/ 13587 w 26623"/>
                  <a:gd name="connsiteY4" fmla="*/ 345 h 26623"/>
                  <a:gd name="connsiteX5" fmla="*/ 4175 w 26623"/>
                  <a:gd name="connsiteY5" fmla="*/ 4244 h 26623"/>
                  <a:gd name="connsiteX6" fmla="*/ 276 w 26623"/>
                  <a:gd name="connsiteY6" fmla="*/ 13657 h 26623"/>
                  <a:gd name="connsiteX7" fmla="*/ 4175 w 26623"/>
                  <a:gd name="connsiteY7" fmla="*/ 23070 h 26623"/>
                  <a:gd name="connsiteX8" fmla="*/ 13587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7" y="26969"/>
                    </a:moveTo>
                    <a:cubicBezTo>
                      <a:pt x="17118" y="26969"/>
                      <a:pt x="20504" y="25566"/>
                      <a:pt x="23000" y="23070"/>
                    </a:cubicBezTo>
                    <a:cubicBezTo>
                      <a:pt x="25496" y="20573"/>
                      <a:pt x="26899" y="17187"/>
                      <a:pt x="26899" y="13657"/>
                    </a:cubicBezTo>
                    <a:cubicBezTo>
                      <a:pt x="26899" y="10127"/>
                      <a:pt x="25496" y="6741"/>
                      <a:pt x="23000" y="4244"/>
                    </a:cubicBezTo>
                    <a:cubicBezTo>
                      <a:pt x="20504" y="1748"/>
                      <a:pt x="17118" y="345"/>
                      <a:pt x="13587" y="345"/>
                    </a:cubicBezTo>
                    <a:cubicBezTo>
                      <a:pt x="10057" y="345"/>
                      <a:pt x="6671" y="1748"/>
                      <a:pt x="4175" y="4244"/>
                    </a:cubicBezTo>
                    <a:cubicBezTo>
                      <a:pt x="1678" y="6741"/>
                      <a:pt x="276" y="10127"/>
                      <a:pt x="276" y="13657"/>
                    </a:cubicBezTo>
                    <a:cubicBezTo>
                      <a:pt x="276" y="17187"/>
                      <a:pt x="1678" y="20573"/>
                      <a:pt x="4175" y="23070"/>
                    </a:cubicBezTo>
                    <a:cubicBezTo>
                      <a:pt x="6671" y="25566"/>
                      <a:pt x="10057" y="26969"/>
                      <a:pt x="13587" y="2696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90" name="任意多边形: 形状 69789">
                <a:extLst>
                  <a:ext uri="{FF2B5EF4-FFF2-40B4-BE49-F238E27FC236}">
                    <a16:creationId xmlns:a16="http://schemas.microsoft.com/office/drawing/2014/main" id="{2540CD22-CED9-607B-6F78-5A6E7D0A6079}"/>
                  </a:ext>
                </a:extLst>
              </p:cNvPr>
              <p:cNvSpPr/>
              <p:nvPr/>
            </p:nvSpPr>
            <p:spPr>
              <a:xfrm>
                <a:off x="7426456" y="3015298"/>
                <a:ext cx="26623" cy="26623"/>
              </a:xfrm>
              <a:custGeom>
                <a:avLst/>
                <a:gdLst>
                  <a:gd name="connsiteX0" fmla="*/ 13856 w 26623"/>
                  <a:gd name="connsiteY0" fmla="*/ 26878 h 26623"/>
                  <a:gd name="connsiteX1" fmla="*/ 23269 w 26623"/>
                  <a:gd name="connsiteY1" fmla="*/ 22979 h 26623"/>
                  <a:gd name="connsiteX2" fmla="*/ 27168 w 26623"/>
                  <a:gd name="connsiteY2" fmla="*/ 13566 h 26623"/>
                  <a:gd name="connsiteX3" fmla="*/ 23269 w 26623"/>
                  <a:gd name="connsiteY3" fmla="*/ 4153 h 26623"/>
                  <a:gd name="connsiteX4" fmla="*/ 13856 w 26623"/>
                  <a:gd name="connsiteY4" fmla="*/ 254 h 26623"/>
                  <a:gd name="connsiteX5" fmla="*/ 4444 w 26623"/>
                  <a:gd name="connsiteY5" fmla="*/ 4153 h 26623"/>
                  <a:gd name="connsiteX6" fmla="*/ 545 w 26623"/>
                  <a:gd name="connsiteY6" fmla="*/ 13566 h 26623"/>
                  <a:gd name="connsiteX7" fmla="*/ 4444 w 26623"/>
                  <a:gd name="connsiteY7" fmla="*/ 22979 h 26623"/>
                  <a:gd name="connsiteX8" fmla="*/ 13856 w 26623"/>
                  <a:gd name="connsiteY8" fmla="*/ 268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6" y="26878"/>
                    </a:moveTo>
                    <a:cubicBezTo>
                      <a:pt x="17387" y="26878"/>
                      <a:pt x="20773" y="25475"/>
                      <a:pt x="23269" y="22979"/>
                    </a:cubicBezTo>
                    <a:cubicBezTo>
                      <a:pt x="25765" y="20482"/>
                      <a:pt x="27168" y="17096"/>
                      <a:pt x="27168" y="13566"/>
                    </a:cubicBezTo>
                    <a:cubicBezTo>
                      <a:pt x="27168" y="10036"/>
                      <a:pt x="25765" y="6650"/>
                      <a:pt x="23269" y="4153"/>
                    </a:cubicBezTo>
                    <a:cubicBezTo>
                      <a:pt x="20773" y="1657"/>
                      <a:pt x="17387" y="254"/>
                      <a:pt x="13856" y="254"/>
                    </a:cubicBezTo>
                    <a:cubicBezTo>
                      <a:pt x="10326" y="254"/>
                      <a:pt x="6940" y="1657"/>
                      <a:pt x="4444" y="4153"/>
                    </a:cubicBezTo>
                    <a:cubicBezTo>
                      <a:pt x="1947" y="6650"/>
                      <a:pt x="545" y="10036"/>
                      <a:pt x="545" y="13566"/>
                    </a:cubicBezTo>
                    <a:cubicBezTo>
                      <a:pt x="545" y="17096"/>
                      <a:pt x="1947" y="20482"/>
                      <a:pt x="4444" y="22979"/>
                    </a:cubicBezTo>
                    <a:cubicBezTo>
                      <a:pt x="6940" y="25475"/>
                      <a:pt x="10326" y="26878"/>
                      <a:pt x="13856" y="2687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91" name="任意多边形: 形状 69790">
                <a:extLst>
                  <a:ext uri="{FF2B5EF4-FFF2-40B4-BE49-F238E27FC236}">
                    <a16:creationId xmlns:a16="http://schemas.microsoft.com/office/drawing/2014/main" id="{E041CF00-BCC6-217D-810F-954009E8C4BE}"/>
                  </a:ext>
                </a:extLst>
              </p:cNvPr>
              <p:cNvSpPr/>
              <p:nvPr/>
            </p:nvSpPr>
            <p:spPr>
              <a:xfrm>
                <a:off x="5836057" y="3630994"/>
                <a:ext cx="26623" cy="26623"/>
              </a:xfrm>
              <a:custGeom>
                <a:avLst/>
                <a:gdLst>
                  <a:gd name="connsiteX0" fmla="*/ 13723 w 26623"/>
                  <a:gd name="connsiteY0" fmla="*/ 26929 h 26623"/>
                  <a:gd name="connsiteX1" fmla="*/ 23136 w 26623"/>
                  <a:gd name="connsiteY1" fmla="*/ 23030 h 26623"/>
                  <a:gd name="connsiteX2" fmla="*/ 27034 w 26623"/>
                  <a:gd name="connsiteY2" fmla="*/ 13618 h 26623"/>
                  <a:gd name="connsiteX3" fmla="*/ 23136 w 26623"/>
                  <a:gd name="connsiteY3" fmla="*/ 4205 h 26623"/>
                  <a:gd name="connsiteX4" fmla="*/ 13723 w 26623"/>
                  <a:gd name="connsiteY4" fmla="*/ 306 h 26623"/>
                  <a:gd name="connsiteX5" fmla="*/ 4310 w 26623"/>
                  <a:gd name="connsiteY5" fmla="*/ 4205 h 26623"/>
                  <a:gd name="connsiteX6" fmla="*/ 411 w 26623"/>
                  <a:gd name="connsiteY6" fmla="*/ 13618 h 26623"/>
                  <a:gd name="connsiteX7" fmla="*/ 4310 w 26623"/>
                  <a:gd name="connsiteY7" fmla="*/ 23030 h 26623"/>
                  <a:gd name="connsiteX8" fmla="*/ 13723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929"/>
                    </a:moveTo>
                    <a:cubicBezTo>
                      <a:pt x="17253" y="26929"/>
                      <a:pt x="20639" y="25527"/>
                      <a:pt x="23136" y="23030"/>
                    </a:cubicBezTo>
                    <a:cubicBezTo>
                      <a:pt x="25632" y="20534"/>
                      <a:pt x="27034" y="17148"/>
                      <a:pt x="27034" y="13618"/>
                    </a:cubicBezTo>
                    <a:cubicBezTo>
                      <a:pt x="27034" y="10087"/>
                      <a:pt x="25632" y="6701"/>
                      <a:pt x="23136" y="4205"/>
                    </a:cubicBezTo>
                    <a:cubicBezTo>
                      <a:pt x="20639" y="1709"/>
                      <a:pt x="17253" y="306"/>
                      <a:pt x="13723" y="306"/>
                    </a:cubicBezTo>
                    <a:cubicBezTo>
                      <a:pt x="10193" y="306"/>
                      <a:pt x="6806" y="1709"/>
                      <a:pt x="4310" y="4205"/>
                    </a:cubicBezTo>
                    <a:cubicBezTo>
                      <a:pt x="1814" y="6701"/>
                      <a:pt x="411" y="10087"/>
                      <a:pt x="411" y="13618"/>
                    </a:cubicBezTo>
                    <a:cubicBezTo>
                      <a:pt x="411" y="17148"/>
                      <a:pt x="1814" y="20534"/>
                      <a:pt x="4310" y="23030"/>
                    </a:cubicBezTo>
                    <a:cubicBezTo>
                      <a:pt x="6806" y="25527"/>
                      <a:pt x="10193" y="26929"/>
                      <a:pt x="13723" y="2692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92" name="任意多边形: 形状 69791">
                <a:extLst>
                  <a:ext uri="{FF2B5EF4-FFF2-40B4-BE49-F238E27FC236}">
                    <a16:creationId xmlns:a16="http://schemas.microsoft.com/office/drawing/2014/main" id="{090A0EF9-9F3A-600C-E0F2-2AF971C28276}"/>
                  </a:ext>
                </a:extLst>
              </p:cNvPr>
              <p:cNvSpPr/>
              <p:nvPr/>
            </p:nvSpPr>
            <p:spPr>
              <a:xfrm>
                <a:off x="4999750" y="3474129"/>
                <a:ext cx="26623" cy="26623"/>
              </a:xfrm>
              <a:custGeom>
                <a:avLst/>
                <a:gdLst>
                  <a:gd name="connsiteX0" fmla="*/ 13653 w 26623"/>
                  <a:gd name="connsiteY0" fmla="*/ 26916 h 26623"/>
                  <a:gd name="connsiteX1" fmla="*/ 23065 w 26623"/>
                  <a:gd name="connsiteY1" fmla="*/ 23017 h 26623"/>
                  <a:gd name="connsiteX2" fmla="*/ 26964 w 26623"/>
                  <a:gd name="connsiteY2" fmla="*/ 13605 h 26623"/>
                  <a:gd name="connsiteX3" fmla="*/ 23065 w 26623"/>
                  <a:gd name="connsiteY3" fmla="*/ 4192 h 26623"/>
                  <a:gd name="connsiteX4" fmla="*/ 13653 w 26623"/>
                  <a:gd name="connsiteY4" fmla="*/ 293 h 26623"/>
                  <a:gd name="connsiteX5" fmla="*/ 4240 w 26623"/>
                  <a:gd name="connsiteY5" fmla="*/ 4192 h 26623"/>
                  <a:gd name="connsiteX6" fmla="*/ 341 w 26623"/>
                  <a:gd name="connsiteY6" fmla="*/ 13605 h 26623"/>
                  <a:gd name="connsiteX7" fmla="*/ 4240 w 26623"/>
                  <a:gd name="connsiteY7" fmla="*/ 23017 h 26623"/>
                  <a:gd name="connsiteX8" fmla="*/ 13653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3" y="26916"/>
                    </a:moveTo>
                    <a:cubicBezTo>
                      <a:pt x="17183" y="26916"/>
                      <a:pt x="20569" y="25514"/>
                      <a:pt x="23065" y="23017"/>
                    </a:cubicBezTo>
                    <a:cubicBezTo>
                      <a:pt x="25562" y="20521"/>
                      <a:pt x="26964" y="17135"/>
                      <a:pt x="26964" y="13605"/>
                    </a:cubicBezTo>
                    <a:cubicBezTo>
                      <a:pt x="26964" y="10074"/>
                      <a:pt x="25562" y="6688"/>
                      <a:pt x="23065" y="4192"/>
                    </a:cubicBezTo>
                    <a:cubicBezTo>
                      <a:pt x="20569" y="1696"/>
                      <a:pt x="17183" y="293"/>
                      <a:pt x="13653" y="293"/>
                    </a:cubicBezTo>
                    <a:cubicBezTo>
                      <a:pt x="10122" y="293"/>
                      <a:pt x="6736" y="1696"/>
                      <a:pt x="4240" y="4192"/>
                    </a:cubicBezTo>
                    <a:cubicBezTo>
                      <a:pt x="1744" y="6688"/>
                      <a:pt x="341" y="10074"/>
                      <a:pt x="341" y="13605"/>
                    </a:cubicBezTo>
                    <a:cubicBezTo>
                      <a:pt x="341" y="17135"/>
                      <a:pt x="1744" y="20521"/>
                      <a:pt x="4240" y="23017"/>
                    </a:cubicBezTo>
                    <a:cubicBezTo>
                      <a:pt x="6736" y="25514"/>
                      <a:pt x="10122" y="26916"/>
                      <a:pt x="13653" y="2691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93" name="任意多边形: 形状 69792">
                <a:extLst>
                  <a:ext uri="{FF2B5EF4-FFF2-40B4-BE49-F238E27FC236}">
                    <a16:creationId xmlns:a16="http://schemas.microsoft.com/office/drawing/2014/main" id="{CE360A16-8FE5-8387-4B54-27E532B92882}"/>
                  </a:ext>
                </a:extLst>
              </p:cNvPr>
              <p:cNvSpPr/>
              <p:nvPr/>
            </p:nvSpPr>
            <p:spPr>
              <a:xfrm>
                <a:off x="4132760" y="3360611"/>
                <a:ext cx="26623" cy="26623"/>
              </a:xfrm>
              <a:custGeom>
                <a:avLst/>
                <a:gdLst>
                  <a:gd name="connsiteX0" fmla="*/ 13580 w 26623"/>
                  <a:gd name="connsiteY0" fmla="*/ 26907 h 26623"/>
                  <a:gd name="connsiteX1" fmla="*/ 22993 w 26623"/>
                  <a:gd name="connsiteY1" fmla="*/ 23008 h 26623"/>
                  <a:gd name="connsiteX2" fmla="*/ 26891 w 26623"/>
                  <a:gd name="connsiteY2" fmla="*/ 13595 h 26623"/>
                  <a:gd name="connsiteX3" fmla="*/ 22993 w 26623"/>
                  <a:gd name="connsiteY3" fmla="*/ 4182 h 26623"/>
                  <a:gd name="connsiteX4" fmla="*/ 13580 w 26623"/>
                  <a:gd name="connsiteY4" fmla="*/ 283 h 26623"/>
                  <a:gd name="connsiteX5" fmla="*/ 4167 w 26623"/>
                  <a:gd name="connsiteY5" fmla="*/ 4182 h 26623"/>
                  <a:gd name="connsiteX6" fmla="*/ 268 w 26623"/>
                  <a:gd name="connsiteY6" fmla="*/ 13595 h 26623"/>
                  <a:gd name="connsiteX7" fmla="*/ 4167 w 26623"/>
                  <a:gd name="connsiteY7" fmla="*/ 23008 h 26623"/>
                  <a:gd name="connsiteX8" fmla="*/ 13580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0" y="26907"/>
                    </a:moveTo>
                    <a:cubicBezTo>
                      <a:pt x="17110" y="26907"/>
                      <a:pt x="20496" y="25504"/>
                      <a:pt x="22993" y="23008"/>
                    </a:cubicBezTo>
                    <a:cubicBezTo>
                      <a:pt x="25489" y="20511"/>
                      <a:pt x="26891" y="17125"/>
                      <a:pt x="26891" y="13595"/>
                    </a:cubicBezTo>
                    <a:cubicBezTo>
                      <a:pt x="26891" y="10065"/>
                      <a:pt x="25489" y="6679"/>
                      <a:pt x="22993" y="4182"/>
                    </a:cubicBezTo>
                    <a:cubicBezTo>
                      <a:pt x="20496" y="1686"/>
                      <a:pt x="17110" y="283"/>
                      <a:pt x="13580" y="283"/>
                    </a:cubicBezTo>
                    <a:cubicBezTo>
                      <a:pt x="10050" y="283"/>
                      <a:pt x="6663" y="1686"/>
                      <a:pt x="4167" y="4182"/>
                    </a:cubicBezTo>
                    <a:cubicBezTo>
                      <a:pt x="1671" y="6679"/>
                      <a:pt x="268" y="10065"/>
                      <a:pt x="268" y="13595"/>
                    </a:cubicBezTo>
                    <a:cubicBezTo>
                      <a:pt x="268" y="17125"/>
                      <a:pt x="1671" y="20511"/>
                      <a:pt x="4167" y="23008"/>
                    </a:cubicBezTo>
                    <a:cubicBezTo>
                      <a:pt x="6663" y="25504"/>
                      <a:pt x="10050" y="26907"/>
                      <a:pt x="13580" y="2690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94" name="任意多边形: 形状 69793">
                <a:extLst>
                  <a:ext uri="{FF2B5EF4-FFF2-40B4-BE49-F238E27FC236}">
                    <a16:creationId xmlns:a16="http://schemas.microsoft.com/office/drawing/2014/main" id="{A2074BB2-5705-A0A2-BCCA-F17B66C4164E}"/>
                  </a:ext>
                </a:extLst>
              </p:cNvPr>
              <p:cNvSpPr/>
              <p:nvPr/>
            </p:nvSpPr>
            <p:spPr>
              <a:xfrm>
                <a:off x="4172837" y="3823446"/>
                <a:ext cx="26623" cy="26623"/>
              </a:xfrm>
              <a:custGeom>
                <a:avLst/>
                <a:gdLst>
                  <a:gd name="connsiteX0" fmla="*/ 13583 w 26623"/>
                  <a:gd name="connsiteY0" fmla="*/ 26945 h 26623"/>
                  <a:gd name="connsiteX1" fmla="*/ 22996 w 26623"/>
                  <a:gd name="connsiteY1" fmla="*/ 23047 h 26623"/>
                  <a:gd name="connsiteX2" fmla="*/ 26895 w 26623"/>
                  <a:gd name="connsiteY2" fmla="*/ 13634 h 26623"/>
                  <a:gd name="connsiteX3" fmla="*/ 22996 w 26623"/>
                  <a:gd name="connsiteY3" fmla="*/ 4221 h 26623"/>
                  <a:gd name="connsiteX4" fmla="*/ 13583 w 26623"/>
                  <a:gd name="connsiteY4" fmla="*/ 322 h 26623"/>
                  <a:gd name="connsiteX5" fmla="*/ 4170 w 26623"/>
                  <a:gd name="connsiteY5" fmla="*/ 4221 h 26623"/>
                  <a:gd name="connsiteX6" fmla="*/ 272 w 26623"/>
                  <a:gd name="connsiteY6" fmla="*/ 13634 h 26623"/>
                  <a:gd name="connsiteX7" fmla="*/ 4170 w 26623"/>
                  <a:gd name="connsiteY7" fmla="*/ 23047 h 26623"/>
                  <a:gd name="connsiteX8" fmla="*/ 13583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3" y="26945"/>
                    </a:moveTo>
                    <a:cubicBezTo>
                      <a:pt x="17113" y="26945"/>
                      <a:pt x="20500" y="25543"/>
                      <a:pt x="22996" y="23047"/>
                    </a:cubicBezTo>
                    <a:cubicBezTo>
                      <a:pt x="25492" y="20550"/>
                      <a:pt x="26895" y="17164"/>
                      <a:pt x="26895" y="13634"/>
                    </a:cubicBezTo>
                    <a:cubicBezTo>
                      <a:pt x="26895" y="10104"/>
                      <a:pt x="25492" y="6717"/>
                      <a:pt x="22996" y="4221"/>
                    </a:cubicBezTo>
                    <a:cubicBezTo>
                      <a:pt x="20500" y="1725"/>
                      <a:pt x="17113" y="322"/>
                      <a:pt x="13583" y="322"/>
                    </a:cubicBezTo>
                    <a:cubicBezTo>
                      <a:pt x="10053" y="322"/>
                      <a:pt x="6667" y="1725"/>
                      <a:pt x="4170" y="4221"/>
                    </a:cubicBezTo>
                    <a:cubicBezTo>
                      <a:pt x="1674" y="6717"/>
                      <a:pt x="272" y="10104"/>
                      <a:pt x="272" y="13634"/>
                    </a:cubicBezTo>
                    <a:cubicBezTo>
                      <a:pt x="272" y="17164"/>
                      <a:pt x="1674" y="20550"/>
                      <a:pt x="4170" y="23047"/>
                    </a:cubicBezTo>
                    <a:cubicBezTo>
                      <a:pt x="6667" y="25543"/>
                      <a:pt x="10053" y="26945"/>
                      <a:pt x="13583" y="2694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95" name="任意多边形: 形状 69794">
                <a:extLst>
                  <a:ext uri="{FF2B5EF4-FFF2-40B4-BE49-F238E27FC236}">
                    <a16:creationId xmlns:a16="http://schemas.microsoft.com/office/drawing/2014/main" id="{A173C164-47B0-ACBC-C5A2-8234D2178386}"/>
                  </a:ext>
                </a:extLst>
              </p:cNvPr>
              <p:cNvSpPr/>
              <p:nvPr/>
            </p:nvSpPr>
            <p:spPr>
              <a:xfrm>
                <a:off x="3997482" y="4279865"/>
                <a:ext cx="26623" cy="26623"/>
              </a:xfrm>
              <a:custGeom>
                <a:avLst/>
                <a:gdLst>
                  <a:gd name="connsiteX0" fmla="*/ 13568 w 26623"/>
                  <a:gd name="connsiteY0" fmla="*/ 26984 h 26623"/>
                  <a:gd name="connsiteX1" fmla="*/ 22981 w 26623"/>
                  <a:gd name="connsiteY1" fmla="*/ 23085 h 26623"/>
                  <a:gd name="connsiteX2" fmla="*/ 26880 w 26623"/>
                  <a:gd name="connsiteY2" fmla="*/ 13672 h 26623"/>
                  <a:gd name="connsiteX3" fmla="*/ 22981 w 26623"/>
                  <a:gd name="connsiteY3" fmla="*/ 4259 h 26623"/>
                  <a:gd name="connsiteX4" fmla="*/ 13568 w 26623"/>
                  <a:gd name="connsiteY4" fmla="*/ 361 h 26623"/>
                  <a:gd name="connsiteX5" fmla="*/ 4156 w 26623"/>
                  <a:gd name="connsiteY5" fmla="*/ 4259 h 26623"/>
                  <a:gd name="connsiteX6" fmla="*/ 257 w 26623"/>
                  <a:gd name="connsiteY6" fmla="*/ 13672 h 26623"/>
                  <a:gd name="connsiteX7" fmla="*/ 4156 w 26623"/>
                  <a:gd name="connsiteY7" fmla="*/ 23085 h 26623"/>
                  <a:gd name="connsiteX8" fmla="*/ 13568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68" y="26984"/>
                    </a:moveTo>
                    <a:cubicBezTo>
                      <a:pt x="17099" y="26984"/>
                      <a:pt x="20485" y="25581"/>
                      <a:pt x="22981" y="23085"/>
                    </a:cubicBezTo>
                    <a:cubicBezTo>
                      <a:pt x="25477" y="20589"/>
                      <a:pt x="26880" y="17202"/>
                      <a:pt x="26880" y="13672"/>
                    </a:cubicBezTo>
                    <a:cubicBezTo>
                      <a:pt x="26880" y="10142"/>
                      <a:pt x="25477" y="6756"/>
                      <a:pt x="22981" y="4259"/>
                    </a:cubicBezTo>
                    <a:cubicBezTo>
                      <a:pt x="20485" y="1763"/>
                      <a:pt x="17099" y="361"/>
                      <a:pt x="13568" y="361"/>
                    </a:cubicBezTo>
                    <a:cubicBezTo>
                      <a:pt x="10038" y="361"/>
                      <a:pt x="6652" y="1763"/>
                      <a:pt x="4156" y="4259"/>
                    </a:cubicBezTo>
                    <a:cubicBezTo>
                      <a:pt x="1659" y="6756"/>
                      <a:pt x="257" y="10142"/>
                      <a:pt x="257" y="13672"/>
                    </a:cubicBezTo>
                    <a:cubicBezTo>
                      <a:pt x="257" y="17202"/>
                      <a:pt x="1659" y="20589"/>
                      <a:pt x="4156" y="23085"/>
                    </a:cubicBezTo>
                    <a:cubicBezTo>
                      <a:pt x="6652" y="25581"/>
                      <a:pt x="10038" y="26984"/>
                      <a:pt x="13568" y="2698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96" name="任意多边形: 形状 69795">
                <a:extLst>
                  <a:ext uri="{FF2B5EF4-FFF2-40B4-BE49-F238E27FC236}">
                    <a16:creationId xmlns:a16="http://schemas.microsoft.com/office/drawing/2014/main" id="{BEE7FD2E-9221-A909-203F-53534485FEBA}"/>
                  </a:ext>
                </a:extLst>
              </p:cNvPr>
              <p:cNvSpPr/>
              <p:nvPr/>
            </p:nvSpPr>
            <p:spPr>
              <a:xfrm>
                <a:off x="8708769" y="3872532"/>
                <a:ext cx="26623" cy="26623"/>
              </a:xfrm>
              <a:custGeom>
                <a:avLst/>
                <a:gdLst>
                  <a:gd name="connsiteX0" fmla="*/ 13964 w 26623"/>
                  <a:gd name="connsiteY0" fmla="*/ 26950 h 26623"/>
                  <a:gd name="connsiteX1" fmla="*/ 23377 w 26623"/>
                  <a:gd name="connsiteY1" fmla="*/ 23051 h 26623"/>
                  <a:gd name="connsiteX2" fmla="*/ 27276 w 26623"/>
                  <a:gd name="connsiteY2" fmla="*/ 13638 h 26623"/>
                  <a:gd name="connsiteX3" fmla="*/ 23377 w 26623"/>
                  <a:gd name="connsiteY3" fmla="*/ 4225 h 26623"/>
                  <a:gd name="connsiteX4" fmla="*/ 13964 w 26623"/>
                  <a:gd name="connsiteY4" fmla="*/ 326 h 26623"/>
                  <a:gd name="connsiteX5" fmla="*/ 4551 w 26623"/>
                  <a:gd name="connsiteY5" fmla="*/ 4225 h 26623"/>
                  <a:gd name="connsiteX6" fmla="*/ 653 w 26623"/>
                  <a:gd name="connsiteY6" fmla="*/ 13638 h 26623"/>
                  <a:gd name="connsiteX7" fmla="*/ 4551 w 26623"/>
                  <a:gd name="connsiteY7" fmla="*/ 23051 h 26623"/>
                  <a:gd name="connsiteX8" fmla="*/ 13964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64" y="26950"/>
                    </a:moveTo>
                    <a:cubicBezTo>
                      <a:pt x="17494" y="26950"/>
                      <a:pt x="20881" y="25547"/>
                      <a:pt x="23377" y="23051"/>
                    </a:cubicBezTo>
                    <a:cubicBezTo>
                      <a:pt x="25873" y="20554"/>
                      <a:pt x="27276" y="17168"/>
                      <a:pt x="27276" y="13638"/>
                    </a:cubicBezTo>
                    <a:cubicBezTo>
                      <a:pt x="27276" y="10108"/>
                      <a:pt x="25873" y="6722"/>
                      <a:pt x="23377" y="4225"/>
                    </a:cubicBezTo>
                    <a:cubicBezTo>
                      <a:pt x="20881" y="1729"/>
                      <a:pt x="17494" y="326"/>
                      <a:pt x="13964" y="326"/>
                    </a:cubicBezTo>
                    <a:cubicBezTo>
                      <a:pt x="10434" y="326"/>
                      <a:pt x="7048" y="1729"/>
                      <a:pt x="4551" y="4225"/>
                    </a:cubicBezTo>
                    <a:cubicBezTo>
                      <a:pt x="2055" y="6722"/>
                      <a:pt x="653" y="10108"/>
                      <a:pt x="653" y="13638"/>
                    </a:cubicBezTo>
                    <a:cubicBezTo>
                      <a:pt x="653" y="17168"/>
                      <a:pt x="2055" y="20554"/>
                      <a:pt x="4551" y="23051"/>
                    </a:cubicBezTo>
                    <a:cubicBezTo>
                      <a:pt x="7048" y="25547"/>
                      <a:pt x="10434" y="26950"/>
                      <a:pt x="13964" y="2695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97" name="任意多边形: 形状 69796">
                <a:extLst>
                  <a:ext uri="{FF2B5EF4-FFF2-40B4-BE49-F238E27FC236}">
                    <a16:creationId xmlns:a16="http://schemas.microsoft.com/office/drawing/2014/main" id="{52052228-8097-DB83-7B63-2E4F3708505C}"/>
                  </a:ext>
                </a:extLst>
              </p:cNvPr>
              <p:cNvSpPr/>
              <p:nvPr/>
            </p:nvSpPr>
            <p:spPr>
              <a:xfrm>
                <a:off x="7106295" y="3521272"/>
                <a:ext cx="26623" cy="26623"/>
              </a:xfrm>
              <a:custGeom>
                <a:avLst/>
                <a:gdLst>
                  <a:gd name="connsiteX0" fmla="*/ 13830 w 26623"/>
                  <a:gd name="connsiteY0" fmla="*/ 26920 h 26623"/>
                  <a:gd name="connsiteX1" fmla="*/ 23242 w 26623"/>
                  <a:gd name="connsiteY1" fmla="*/ 23021 h 26623"/>
                  <a:gd name="connsiteX2" fmla="*/ 27141 w 26623"/>
                  <a:gd name="connsiteY2" fmla="*/ 13608 h 26623"/>
                  <a:gd name="connsiteX3" fmla="*/ 23242 w 26623"/>
                  <a:gd name="connsiteY3" fmla="*/ 4196 h 26623"/>
                  <a:gd name="connsiteX4" fmla="*/ 13830 w 26623"/>
                  <a:gd name="connsiteY4" fmla="*/ 297 h 26623"/>
                  <a:gd name="connsiteX5" fmla="*/ 4417 w 26623"/>
                  <a:gd name="connsiteY5" fmla="*/ 4196 h 26623"/>
                  <a:gd name="connsiteX6" fmla="*/ 518 w 26623"/>
                  <a:gd name="connsiteY6" fmla="*/ 13608 h 26623"/>
                  <a:gd name="connsiteX7" fmla="*/ 4417 w 26623"/>
                  <a:gd name="connsiteY7" fmla="*/ 23021 h 26623"/>
                  <a:gd name="connsiteX8" fmla="*/ 13830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0" y="26920"/>
                    </a:moveTo>
                    <a:cubicBezTo>
                      <a:pt x="17360" y="26920"/>
                      <a:pt x="20746" y="25517"/>
                      <a:pt x="23242" y="23021"/>
                    </a:cubicBezTo>
                    <a:cubicBezTo>
                      <a:pt x="25739" y="20525"/>
                      <a:pt x="27141" y="17139"/>
                      <a:pt x="27141" y="13608"/>
                    </a:cubicBezTo>
                    <a:cubicBezTo>
                      <a:pt x="27141" y="10078"/>
                      <a:pt x="25739" y="6692"/>
                      <a:pt x="23242" y="4196"/>
                    </a:cubicBezTo>
                    <a:cubicBezTo>
                      <a:pt x="20746" y="1699"/>
                      <a:pt x="17360" y="297"/>
                      <a:pt x="13830" y="297"/>
                    </a:cubicBezTo>
                    <a:cubicBezTo>
                      <a:pt x="10299" y="297"/>
                      <a:pt x="6913" y="1699"/>
                      <a:pt x="4417" y="4196"/>
                    </a:cubicBezTo>
                    <a:cubicBezTo>
                      <a:pt x="1921" y="6692"/>
                      <a:pt x="518" y="10078"/>
                      <a:pt x="518" y="13608"/>
                    </a:cubicBezTo>
                    <a:cubicBezTo>
                      <a:pt x="518" y="17139"/>
                      <a:pt x="1921" y="20525"/>
                      <a:pt x="4417" y="23021"/>
                    </a:cubicBezTo>
                    <a:cubicBezTo>
                      <a:pt x="6913" y="25517"/>
                      <a:pt x="10299" y="26920"/>
                      <a:pt x="13830" y="2692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98" name="任意多边形: 形状 69797">
                <a:extLst>
                  <a:ext uri="{FF2B5EF4-FFF2-40B4-BE49-F238E27FC236}">
                    <a16:creationId xmlns:a16="http://schemas.microsoft.com/office/drawing/2014/main" id="{581C8FEE-ED3A-C808-C1FD-021CAC39E24D}"/>
                  </a:ext>
                </a:extLst>
              </p:cNvPr>
              <p:cNvSpPr/>
              <p:nvPr/>
            </p:nvSpPr>
            <p:spPr>
              <a:xfrm>
                <a:off x="7155768" y="2964643"/>
                <a:ext cx="26623" cy="26623"/>
              </a:xfrm>
              <a:custGeom>
                <a:avLst/>
                <a:gdLst>
                  <a:gd name="connsiteX0" fmla="*/ 13834 w 26623"/>
                  <a:gd name="connsiteY0" fmla="*/ 26873 h 26623"/>
                  <a:gd name="connsiteX1" fmla="*/ 23246 w 26623"/>
                  <a:gd name="connsiteY1" fmla="*/ 22974 h 26623"/>
                  <a:gd name="connsiteX2" fmla="*/ 27145 w 26623"/>
                  <a:gd name="connsiteY2" fmla="*/ 13562 h 26623"/>
                  <a:gd name="connsiteX3" fmla="*/ 23246 w 26623"/>
                  <a:gd name="connsiteY3" fmla="*/ 4149 h 26623"/>
                  <a:gd name="connsiteX4" fmla="*/ 13834 w 26623"/>
                  <a:gd name="connsiteY4" fmla="*/ 250 h 26623"/>
                  <a:gd name="connsiteX5" fmla="*/ 4421 w 26623"/>
                  <a:gd name="connsiteY5" fmla="*/ 4149 h 26623"/>
                  <a:gd name="connsiteX6" fmla="*/ 522 w 26623"/>
                  <a:gd name="connsiteY6" fmla="*/ 13562 h 26623"/>
                  <a:gd name="connsiteX7" fmla="*/ 4421 w 26623"/>
                  <a:gd name="connsiteY7" fmla="*/ 22974 h 26623"/>
                  <a:gd name="connsiteX8" fmla="*/ 13834 w 26623"/>
                  <a:gd name="connsiteY8" fmla="*/ 268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4" y="26873"/>
                    </a:moveTo>
                    <a:cubicBezTo>
                      <a:pt x="17364" y="26873"/>
                      <a:pt x="20750" y="25471"/>
                      <a:pt x="23246" y="22974"/>
                    </a:cubicBezTo>
                    <a:cubicBezTo>
                      <a:pt x="25743" y="20478"/>
                      <a:pt x="27145" y="17092"/>
                      <a:pt x="27145" y="13562"/>
                    </a:cubicBezTo>
                    <a:cubicBezTo>
                      <a:pt x="27145" y="10031"/>
                      <a:pt x="25743" y="6645"/>
                      <a:pt x="23246" y="4149"/>
                    </a:cubicBezTo>
                    <a:cubicBezTo>
                      <a:pt x="20750" y="1653"/>
                      <a:pt x="17364" y="250"/>
                      <a:pt x="13834" y="250"/>
                    </a:cubicBezTo>
                    <a:cubicBezTo>
                      <a:pt x="10303" y="250"/>
                      <a:pt x="6917" y="1653"/>
                      <a:pt x="4421" y="4149"/>
                    </a:cubicBezTo>
                    <a:cubicBezTo>
                      <a:pt x="1925" y="6645"/>
                      <a:pt x="522" y="10031"/>
                      <a:pt x="522" y="13562"/>
                    </a:cubicBezTo>
                    <a:cubicBezTo>
                      <a:pt x="522" y="17092"/>
                      <a:pt x="1925" y="20478"/>
                      <a:pt x="4421" y="22974"/>
                    </a:cubicBezTo>
                    <a:cubicBezTo>
                      <a:pt x="6917" y="25471"/>
                      <a:pt x="10303" y="26873"/>
                      <a:pt x="13834" y="2687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99" name="任意多边形: 形状 69798">
                <a:extLst>
                  <a:ext uri="{FF2B5EF4-FFF2-40B4-BE49-F238E27FC236}">
                    <a16:creationId xmlns:a16="http://schemas.microsoft.com/office/drawing/2014/main" id="{685D0776-1A17-13D3-C451-984D7D228822}"/>
                  </a:ext>
                </a:extLst>
              </p:cNvPr>
              <p:cNvSpPr/>
              <p:nvPr/>
            </p:nvSpPr>
            <p:spPr>
              <a:xfrm>
                <a:off x="6117010" y="3891405"/>
                <a:ext cx="26623" cy="26623"/>
              </a:xfrm>
              <a:custGeom>
                <a:avLst/>
                <a:gdLst>
                  <a:gd name="connsiteX0" fmla="*/ 13746 w 26623"/>
                  <a:gd name="connsiteY0" fmla="*/ 26951 h 26623"/>
                  <a:gd name="connsiteX1" fmla="*/ 23159 w 26623"/>
                  <a:gd name="connsiteY1" fmla="*/ 23052 h 26623"/>
                  <a:gd name="connsiteX2" fmla="*/ 27058 w 26623"/>
                  <a:gd name="connsiteY2" fmla="*/ 13640 h 26623"/>
                  <a:gd name="connsiteX3" fmla="*/ 23159 w 26623"/>
                  <a:gd name="connsiteY3" fmla="*/ 4227 h 26623"/>
                  <a:gd name="connsiteX4" fmla="*/ 13746 w 26623"/>
                  <a:gd name="connsiteY4" fmla="*/ 328 h 26623"/>
                  <a:gd name="connsiteX5" fmla="*/ 4334 w 26623"/>
                  <a:gd name="connsiteY5" fmla="*/ 4227 h 26623"/>
                  <a:gd name="connsiteX6" fmla="*/ 435 w 26623"/>
                  <a:gd name="connsiteY6" fmla="*/ 13640 h 26623"/>
                  <a:gd name="connsiteX7" fmla="*/ 4334 w 26623"/>
                  <a:gd name="connsiteY7" fmla="*/ 23052 h 26623"/>
                  <a:gd name="connsiteX8" fmla="*/ 13746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51"/>
                    </a:moveTo>
                    <a:cubicBezTo>
                      <a:pt x="17277" y="26951"/>
                      <a:pt x="20663" y="25549"/>
                      <a:pt x="23159" y="23052"/>
                    </a:cubicBezTo>
                    <a:cubicBezTo>
                      <a:pt x="25655" y="20556"/>
                      <a:pt x="27058" y="17170"/>
                      <a:pt x="27058" y="13640"/>
                    </a:cubicBezTo>
                    <a:cubicBezTo>
                      <a:pt x="27058" y="10109"/>
                      <a:pt x="25655" y="6723"/>
                      <a:pt x="23159" y="4227"/>
                    </a:cubicBezTo>
                    <a:cubicBezTo>
                      <a:pt x="20663" y="1731"/>
                      <a:pt x="17277" y="328"/>
                      <a:pt x="13746" y="328"/>
                    </a:cubicBezTo>
                    <a:cubicBezTo>
                      <a:pt x="10216" y="328"/>
                      <a:pt x="6830" y="1731"/>
                      <a:pt x="4334" y="4227"/>
                    </a:cubicBezTo>
                    <a:cubicBezTo>
                      <a:pt x="1837" y="6723"/>
                      <a:pt x="435" y="10109"/>
                      <a:pt x="435" y="13640"/>
                    </a:cubicBezTo>
                    <a:cubicBezTo>
                      <a:pt x="435" y="17170"/>
                      <a:pt x="1837" y="20556"/>
                      <a:pt x="4334" y="23052"/>
                    </a:cubicBezTo>
                    <a:cubicBezTo>
                      <a:pt x="6830" y="25549"/>
                      <a:pt x="10216" y="26951"/>
                      <a:pt x="13746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00" name="任意多边形: 形状 69799">
                <a:extLst>
                  <a:ext uri="{FF2B5EF4-FFF2-40B4-BE49-F238E27FC236}">
                    <a16:creationId xmlns:a16="http://schemas.microsoft.com/office/drawing/2014/main" id="{4024F6B5-A4D4-98CC-8399-38C483742C9D}"/>
                  </a:ext>
                </a:extLst>
              </p:cNvPr>
              <p:cNvSpPr/>
              <p:nvPr/>
            </p:nvSpPr>
            <p:spPr>
              <a:xfrm>
                <a:off x="4469510" y="1966325"/>
                <a:ext cx="26623" cy="26623"/>
              </a:xfrm>
              <a:custGeom>
                <a:avLst/>
                <a:gdLst>
                  <a:gd name="connsiteX0" fmla="*/ 13608 w 26623"/>
                  <a:gd name="connsiteY0" fmla="*/ 26789 h 26623"/>
                  <a:gd name="connsiteX1" fmla="*/ 23021 w 26623"/>
                  <a:gd name="connsiteY1" fmla="*/ 22891 h 26623"/>
                  <a:gd name="connsiteX2" fmla="*/ 26920 w 26623"/>
                  <a:gd name="connsiteY2" fmla="*/ 13478 h 26623"/>
                  <a:gd name="connsiteX3" fmla="*/ 23021 w 26623"/>
                  <a:gd name="connsiteY3" fmla="*/ 4065 h 26623"/>
                  <a:gd name="connsiteX4" fmla="*/ 13608 w 26623"/>
                  <a:gd name="connsiteY4" fmla="*/ 166 h 26623"/>
                  <a:gd name="connsiteX5" fmla="*/ 4195 w 26623"/>
                  <a:gd name="connsiteY5" fmla="*/ 4065 h 26623"/>
                  <a:gd name="connsiteX6" fmla="*/ 297 w 26623"/>
                  <a:gd name="connsiteY6" fmla="*/ 13478 h 26623"/>
                  <a:gd name="connsiteX7" fmla="*/ 4195 w 26623"/>
                  <a:gd name="connsiteY7" fmla="*/ 22891 h 26623"/>
                  <a:gd name="connsiteX8" fmla="*/ 13608 w 26623"/>
                  <a:gd name="connsiteY8" fmla="*/ 267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8" y="26789"/>
                    </a:moveTo>
                    <a:cubicBezTo>
                      <a:pt x="17138" y="26789"/>
                      <a:pt x="20525" y="25387"/>
                      <a:pt x="23021" y="22891"/>
                    </a:cubicBezTo>
                    <a:cubicBezTo>
                      <a:pt x="25517" y="20394"/>
                      <a:pt x="26920" y="17008"/>
                      <a:pt x="26920" y="13478"/>
                    </a:cubicBezTo>
                    <a:cubicBezTo>
                      <a:pt x="26920" y="9948"/>
                      <a:pt x="25517" y="6561"/>
                      <a:pt x="23021" y="4065"/>
                    </a:cubicBezTo>
                    <a:cubicBezTo>
                      <a:pt x="20525" y="1569"/>
                      <a:pt x="17138" y="166"/>
                      <a:pt x="13608" y="166"/>
                    </a:cubicBezTo>
                    <a:cubicBezTo>
                      <a:pt x="10078" y="166"/>
                      <a:pt x="6692" y="1569"/>
                      <a:pt x="4195" y="4065"/>
                    </a:cubicBezTo>
                    <a:cubicBezTo>
                      <a:pt x="1699" y="6561"/>
                      <a:pt x="297" y="9948"/>
                      <a:pt x="297" y="13478"/>
                    </a:cubicBezTo>
                    <a:cubicBezTo>
                      <a:pt x="297" y="17008"/>
                      <a:pt x="1699" y="20394"/>
                      <a:pt x="4195" y="22891"/>
                    </a:cubicBezTo>
                    <a:cubicBezTo>
                      <a:pt x="6692" y="25387"/>
                      <a:pt x="10078" y="26789"/>
                      <a:pt x="13608" y="2678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01" name="任意多边形: 形状 69800">
                <a:extLst>
                  <a:ext uri="{FF2B5EF4-FFF2-40B4-BE49-F238E27FC236}">
                    <a16:creationId xmlns:a16="http://schemas.microsoft.com/office/drawing/2014/main" id="{E7DA7FA9-4ECB-C328-29D6-3C578016F5E7}"/>
                  </a:ext>
                </a:extLst>
              </p:cNvPr>
              <p:cNvSpPr/>
              <p:nvPr/>
            </p:nvSpPr>
            <p:spPr>
              <a:xfrm>
                <a:off x="3734515" y="3689435"/>
                <a:ext cx="26623" cy="26623"/>
              </a:xfrm>
              <a:custGeom>
                <a:avLst/>
                <a:gdLst>
                  <a:gd name="connsiteX0" fmla="*/ 13546 w 26623"/>
                  <a:gd name="connsiteY0" fmla="*/ 26934 h 26623"/>
                  <a:gd name="connsiteX1" fmla="*/ 22959 w 26623"/>
                  <a:gd name="connsiteY1" fmla="*/ 23035 h 26623"/>
                  <a:gd name="connsiteX2" fmla="*/ 26858 w 26623"/>
                  <a:gd name="connsiteY2" fmla="*/ 13623 h 26623"/>
                  <a:gd name="connsiteX3" fmla="*/ 22959 w 26623"/>
                  <a:gd name="connsiteY3" fmla="*/ 4210 h 26623"/>
                  <a:gd name="connsiteX4" fmla="*/ 13546 w 26623"/>
                  <a:gd name="connsiteY4" fmla="*/ 311 h 26623"/>
                  <a:gd name="connsiteX5" fmla="*/ 4134 w 26623"/>
                  <a:gd name="connsiteY5" fmla="*/ 4210 h 26623"/>
                  <a:gd name="connsiteX6" fmla="*/ 235 w 26623"/>
                  <a:gd name="connsiteY6" fmla="*/ 13623 h 26623"/>
                  <a:gd name="connsiteX7" fmla="*/ 4134 w 26623"/>
                  <a:gd name="connsiteY7" fmla="*/ 23035 h 26623"/>
                  <a:gd name="connsiteX8" fmla="*/ 13546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6" y="26934"/>
                    </a:moveTo>
                    <a:cubicBezTo>
                      <a:pt x="17077" y="26934"/>
                      <a:pt x="20463" y="25532"/>
                      <a:pt x="22959" y="23035"/>
                    </a:cubicBezTo>
                    <a:cubicBezTo>
                      <a:pt x="25455" y="20539"/>
                      <a:pt x="26858" y="17153"/>
                      <a:pt x="26858" y="13623"/>
                    </a:cubicBezTo>
                    <a:cubicBezTo>
                      <a:pt x="26858" y="10092"/>
                      <a:pt x="25455" y="6706"/>
                      <a:pt x="22959" y="4210"/>
                    </a:cubicBezTo>
                    <a:cubicBezTo>
                      <a:pt x="20463" y="1714"/>
                      <a:pt x="17077" y="311"/>
                      <a:pt x="13546" y="311"/>
                    </a:cubicBezTo>
                    <a:cubicBezTo>
                      <a:pt x="10016" y="311"/>
                      <a:pt x="6630" y="1714"/>
                      <a:pt x="4134" y="4210"/>
                    </a:cubicBezTo>
                    <a:cubicBezTo>
                      <a:pt x="1637" y="6706"/>
                      <a:pt x="235" y="10092"/>
                      <a:pt x="235" y="13623"/>
                    </a:cubicBezTo>
                    <a:cubicBezTo>
                      <a:pt x="235" y="17153"/>
                      <a:pt x="1637" y="20539"/>
                      <a:pt x="4134" y="23035"/>
                    </a:cubicBezTo>
                    <a:cubicBezTo>
                      <a:pt x="6630" y="25532"/>
                      <a:pt x="10016" y="26934"/>
                      <a:pt x="13546" y="2693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02" name="任意多边形: 形状 69801">
                <a:extLst>
                  <a:ext uri="{FF2B5EF4-FFF2-40B4-BE49-F238E27FC236}">
                    <a16:creationId xmlns:a16="http://schemas.microsoft.com/office/drawing/2014/main" id="{062CF76F-BDBF-6631-B03B-8C426A8218E0}"/>
                  </a:ext>
                </a:extLst>
              </p:cNvPr>
              <p:cNvSpPr/>
              <p:nvPr/>
            </p:nvSpPr>
            <p:spPr>
              <a:xfrm>
                <a:off x="6741969" y="4398983"/>
                <a:ext cx="26623" cy="26623"/>
              </a:xfrm>
              <a:custGeom>
                <a:avLst/>
                <a:gdLst>
                  <a:gd name="connsiteX0" fmla="*/ 13799 w 26623"/>
                  <a:gd name="connsiteY0" fmla="*/ 26994 h 26623"/>
                  <a:gd name="connsiteX1" fmla="*/ 23212 w 26623"/>
                  <a:gd name="connsiteY1" fmla="*/ 23095 h 26623"/>
                  <a:gd name="connsiteX2" fmla="*/ 27111 w 26623"/>
                  <a:gd name="connsiteY2" fmla="*/ 13682 h 26623"/>
                  <a:gd name="connsiteX3" fmla="*/ 23212 w 26623"/>
                  <a:gd name="connsiteY3" fmla="*/ 4269 h 26623"/>
                  <a:gd name="connsiteX4" fmla="*/ 13799 w 26623"/>
                  <a:gd name="connsiteY4" fmla="*/ 371 h 26623"/>
                  <a:gd name="connsiteX5" fmla="*/ 4386 w 26623"/>
                  <a:gd name="connsiteY5" fmla="*/ 4269 h 26623"/>
                  <a:gd name="connsiteX6" fmla="*/ 487 w 26623"/>
                  <a:gd name="connsiteY6" fmla="*/ 13682 h 26623"/>
                  <a:gd name="connsiteX7" fmla="*/ 4386 w 26623"/>
                  <a:gd name="connsiteY7" fmla="*/ 23095 h 26623"/>
                  <a:gd name="connsiteX8" fmla="*/ 13799 w 26623"/>
                  <a:gd name="connsiteY8" fmla="*/ 269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6994"/>
                    </a:moveTo>
                    <a:cubicBezTo>
                      <a:pt x="17329" y="26994"/>
                      <a:pt x="20715" y="25591"/>
                      <a:pt x="23212" y="23095"/>
                    </a:cubicBezTo>
                    <a:cubicBezTo>
                      <a:pt x="25708" y="20599"/>
                      <a:pt x="27111" y="17212"/>
                      <a:pt x="27111" y="13682"/>
                    </a:cubicBezTo>
                    <a:cubicBezTo>
                      <a:pt x="27111" y="10152"/>
                      <a:pt x="25708" y="6766"/>
                      <a:pt x="23212" y="4269"/>
                    </a:cubicBezTo>
                    <a:cubicBezTo>
                      <a:pt x="20715" y="1773"/>
                      <a:pt x="17329" y="371"/>
                      <a:pt x="13799" y="371"/>
                    </a:cubicBezTo>
                    <a:cubicBezTo>
                      <a:pt x="10269" y="371"/>
                      <a:pt x="6883" y="1773"/>
                      <a:pt x="4386" y="4269"/>
                    </a:cubicBezTo>
                    <a:cubicBezTo>
                      <a:pt x="1890" y="6766"/>
                      <a:pt x="487" y="10152"/>
                      <a:pt x="487" y="13682"/>
                    </a:cubicBezTo>
                    <a:cubicBezTo>
                      <a:pt x="487" y="17212"/>
                      <a:pt x="1890" y="20599"/>
                      <a:pt x="4386" y="23095"/>
                    </a:cubicBezTo>
                    <a:cubicBezTo>
                      <a:pt x="6883" y="25591"/>
                      <a:pt x="10269" y="26994"/>
                      <a:pt x="13799" y="2699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03" name="任意多边形: 形状 69802">
                <a:extLst>
                  <a:ext uri="{FF2B5EF4-FFF2-40B4-BE49-F238E27FC236}">
                    <a16:creationId xmlns:a16="http://schemas.microsoft.com/office/drawing/2014/main" id="{C795C655-E761-1B07-852D-7A46D7AD5BA8}"/>
                  </a:ext>
                </a:extLst>
              </p:cNvPr>
              <p:cNvSpPr/>
              <p:nvPr/>
            </p:nvSpPr>
            <p:spPr>
              <a:xfrm>
                <a:off x="7409617" y="3005904"/>
                <a:ext cx="26623" cy="26623"/>
              </a:xfrm>
              <a:custGeom>
                <a:avLst/>
                <a:gdLst>
                  <a:gd name="connsiteX0" fmla="*/ 13855 w 26623"/>
                  <a:gd name="connsiteY0" fmla="*/ 26877 h 26623"/>
                  <a:gd name="connsiteX1" fmla="*/ 23268 w 26623"/>
                  <a:gd name="connsiteY1" fmla="*/ 22978 h 26623"/>
                  <a:gd name="connsiteX2" fmla="*/ 27167 w 26623"/>
                  <a:gd name="connsiteY2" fmla="*/ 13565 h 26623"/>
                  <a:gd name="connsiteX3" fmla="*/ 23268 w 26623"/>
                  <a:gd name="connsiteY3" fmla="*/ 4152 h 26623"/>
                  <a:gd name="connsiteX4" fmla="*/ 13855 w 26623"/>
                  <a:gd name="connsiteY4" fmla="*/ 254 h 26623"/>
                  <a:gd name="connsiteX5" fmla="*/ 4442 w 26623"/>
                  <a:gd name="connsiteY5" fmla="*/ 4152 h 26623"/>
                  <a:gd name="connsiteX6" fmla="*/ 543 w 26623"/>
                  <a:gd name="connsiteY6" fmla="*/ 13565 h 26623"/>
                  <a:gd name="connsiteX7" fmla="*/ 4442 w 26623"/>
                  <a:gd name="connsiteY7" fmla="*/ 22978 h 26623"/>
                  <a:gd name="connsiteX8" fmla="*/ 13855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5" y="26877"/>
                    </a:moveTo>
                    <a:cubicBezTo>
                      <a:pt x="17385" y="26877"/>
                      <a:pt x="20771" y="25474"/>
                      <a:pt x="23268" y="22978"/>
                    </a:cubicBezTo>
                    <a:cubicBezTo>
                      <a:pt x="25764" y="20482"/>
                      <a:pt x="27167" y="17095"/>
                      <a:pt x="27167" y="13565"/>
                    </a:cubicBezTo>
                    <a:cubicBezTo>
                      <a:pt x="27167" y="10035"/>
                      <a:pt x="25764" y="6649"/>
                      <a:pt x="23268" y="4152"/>
                    </a:cubicBezTo>
                    <a:cubicBezTo>
                      <a:pt x="20771" y="1656"/>
                      <a:pt x="17385" y="254"/>
                      <a:pt x="13855" y="254"/>
                    </a:cubicBezTo>
                    <a:cubicBezTo>
                      <a:pt x="10325" y="254"/>
                      <a:pt x="6939" y="1656"/>
                      <a:pt x="4442" y="4152"/>
                    </a:cubicBezTo>
                    <a:cubicBezTo>
                      <a:pt x="1946" y="6649"/>
                      <a:pt x="543" y="10035"/>
                      <a:pt x="543" y="13565"/>
                    </a:cubicBezTo>
                    <a:cubicBezTo>
                      <a:pt x="543" y="17095"/>
                      <a:pt x="1946" y="20482"/>
                      <a:pt x="4442" y="22978"/>
                    </a:cubicBezTo>
                    <a:cubicBezTo>
                      <a:pt x="6939" y="25474"/>
                      <a:pt x="10325" y="26877"/>
                      <a:pt x="13855" y="2687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04" name="任意多边形: 形状 69803">
                <a:extLst>
                  <a:ext uri="{FF2B5EF4-FFF2-40B4-BE49-F238E27FC236}">
                    <a16:creationId xmlns:a16="http://schemas.microsoft.com/office/drawing/2014/main" id="{A6D82203-D7B8-D4DA-1474-EB933E54F7F7}"/>
                  </a:ext>
                </a:extLst>
              </p:cNvPr>
              <p:cNvSpPr/>
              <p:nvPr/>
            </p:nvSpPr>
            <p:spPr>
              <a:xfrm>
                <a:off x="6241726" y="3274221"/>
                <a:ext cx="26623" cy="26623"/>
              </a:xfrm>
              <a:custGeom>
                <a:avLst/>
                <a:gdLst>
                  <a:gd name="connsiteX0" fmla="*/ 13757 w 26623"/>
                  <a:gd name="connsiteY0" fmla="*/ 26899 h 26623"/>
                  <a:gd name="connsiteX1" fmla="*/ 23170 w 26623"/>
                  <a:gd name="connsiteY1" fmla="*/ 23000 h 26623"/>
                  <a:gd name="connsiteX2" fmla="*/ 27069 w 26623"/>
                  <a:gd name="connsiteY2" fmla="*/ 13588 h 26623"/>
                  <a:gd name="connsiteX3" fmla="*/ 23170 w 26623"/>
                  <a:gd name="connsiteY3" fmla="*/ 4175 h 26623"/>
                  <a:gd name="connsiteX4" fmla="*/ 13757 w 26623"/>
                  <a:gd name="connsiteY4" fmla="*/ 276 h 26623"/>
                  <a:gd name="connsiteX5" fmla="*/ 4344 w 26623"/>
                  <a:gd name="connsiteY5" fmla="*/ 4175 h 26623"/>
                  <a:gd name="connsiteX6" fmla="*/ 445 w 26623"/>
                  <a:gd name="connsiteY6" fmla="*/ 13588 h 26623"/>
                  <a:gd name="connsiteX7" fmla="*/ 4344 w 26623"/>
                  <a:gd name="connsiteY7" fmla="*/ 23000 h 26623"/>
                  <a:gd name="connsiteX8" fmla="*/ 13757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899"/>
                    </a:moveTo>
                    <a:cubicBezTo>
                      <a:pt x="17287" y="26899"/>
                      <a:pt x="20673" y="25497"/>
                      <a:pt x="23170" y="23000"/>
                    </a:cubicBezTo>
                    <a:cubicBezTo>
                      <a:pt x="25666" y="20504"/>
                      <a:pt x="27069" y="17118"/>
                      <a:pt x="27069" y="13588"/>
                    </a:cubicBezTo>
                    <a:cubicBezTo>
                      <a:pt x="27069" y="10057"/>
                      <a:pt x="25666" y="6671"/>
                      <a:pt x="23170" y="4175"/>
                    </a:cubicBezTo>
                    <a:cubicBezTo>
                      <a:pt x="20673" y="1679"/>
                      <a:pt x="17287" y="276"/>
                      <a:pt x="13757" y="276"/>
                    </a:cubicBezTo>
                    <a:cubicBezTo>
                      <a:pt x="10227" y="276"/>
                      <a:pt x="6841" y="1679"/>
                      <a:pt x="4344" y="4175"/>
                    </a:cubicBezTo>
                    <a:cubicBezTo>
                      <a:pt x="1848" y="6671"/>
                      <a:pt x="445" y="10057"/>
                      <a:pt x="445" y="13588"/>
                    </a:cubicBezTo>
                    <a:cubicBezTo>
                      <a:pt x="445" y="17118"/>
                      <a:pt x="1848" y="20504"/>
                      <a:pt x="4344" y="23000"/>
                    </a:cubicBezTo>
                    <a:cubicBezTo>
                      <a:pt x="6841" y="25497"/>
                      <a:pt x="10227" y="26899"/>
                      <a:pt x="13757" y="268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05" name="任意多边形: 形状 69804">
                <a:extLst>
                  <a:ext uri="{FF2B5EF4-FFF2-40B4-BE49-F238E27FC236}">
                    <a16:creationId xmlns:a16="http://schemas.microsoft.com/office/drawing/2014/main" id="{FCF5DF98-011A-463E-BD7A-151C5167307E}"/>
                  </a:ext>
                </a:extLst>
              </p:cNvPr>
              <p:cNvSpPr/>
              <p:nvPr/>
            </p:nvSpPr>
            <p:spPr>
              <a:xfrm>
                <a:off x="4228850" y="3674105"/>
                <a:ext cx="26623" cy="26623"/>
              </a:xfrm>
              <a:custGeom>
                <a:avLst/>
                <a:gdLst>
                  <a:gd name="connsiteX0" fmla="*/ 13588 w 26623"/>
                  <a:gd name="connsiteY0" fmla="*/ 26933 h 26623"/>
                  <a:gd name="connsiteX1" fmla="*/ 23001 w 26623"/>
                  <a:gd name="connsiteY1" fmla="*/ 23034 h 26623"/>
                  <a:gd name="connsiteX2" fmla="*/ 26899 w 26623"/>
                  <a:gd name="connsiteY2" fmla="*/ 13621 h 26623"/>
                  <a:gd name="connsiteX3" fmla="*/ 23001 w 26623"/>
                  <a:gd name="connsiteY3" fmla="*/ 4209 h 26623"/>
                  <a:gd name="connsiteX4" fmla="*/ 13588 w 26623"/>
                  <a:gd name="connsiteY4" fmla="*/ 310 h 26623"/>
                  <a:gd name="connsiteX5" fmla="*/ 4175 w 26623"/>
                  <a:gd name="connsiteY5" fmla="*/ 4209 h 26623"/>
                  <a:gd name="connsiteX6" fmla="*/ 276 w 26623"/>
                  <a:gd name="connsiteY6" fmla="*/ 13621 h 26623"/>
                  <a:gd name="connsiteX7" fmla="*/ 4175 w 26623"/>
                  <a:gd name="connsiteY7" fmla="*/ 23034 h 26623"/>
                  <a:gd name="connsiteX8" fmla="*/ 13588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8" y="26933"/>
                    </a:moveTo>
                    <a:cubicBezTo>
                      <a:pt x="17118" y="26933"/>
                      <a:pt x="20504" y="25530"/>
                      <a:pt x="23001" y="23034"/>
                    </a:cubicBezTo>
                    <a:cubicBezTo>
                      <a:pt x="25497" y="20538"/>
                      <a:pt x="26899" y="17152"/>
                      <a:pt x="26899" y="13621"/>
                    </a:cubicBezTo>
                    <a:cubicBezTo>
                      <a:pt x="26899" y="10091"/>
                      <a:pt x="25497" y="6705"/>
                      <a:pt x="23001" y="4209"/>
                    </a:cubicBezTo>
                    <a:cubicBezTo>
                      <a:pt x="20504" y="1712"/>
                      <a:pt x="17118" y="310"/>
                      <a:pt x="13588" y="310"/>
                    </a:cubicBezTo>
                    <a:cubicBezTo>
                      <a:pt x="10058" y="310"/>
                      <a:pt x="6671" y="1712"/>
                      <a:pt x="4175" y="4209"/>
                    </a:cubicBezTo>
                    <a:cubicBezTo>
                      <a:pt x="1679" y="6705"/>
                      <a:pt x="276" y="10091"/>
                      <a:pt x="276" y="13621"/>
                    </a:cubicBezTo>
                    <a:cubicBezTo>
                      <a:pt x="276" y="17152"/>
                      <a:pt x="1679" y="20538"/>
                      <a:pt x="4175" y="23034"/>
                    </a:cubicBezTo>
                    <a:cubicBezTo>
                      <a:pt x="6671" y="25530"/>
                      <a:pt x="10058" y="26933"/>
                      <a:pt x="13588" y="2693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06" name="任意多边形: 形状 69805">
                <a:extLst>
                  <a:ext uri="{FF2B5EF4-FFF2-40B4-BE49-F238E27FC236}">
                    <a16:creationId xmlns:a16="http://schemas.microsoft.com/office/drawing/2014/main" id="{2DA2A7A5-BA73-754F-317B-BC2EB9C5CB84}"/>
                  </a:ext>
                </a:extLst>
              </p:cNvPr>
              <p:cNvSpPr/>
              <p:nvPr/>
            </p:nvSpPr>
            <p:spPr>
              <a:xfrm>
                <a:off x="6898097" y="4386642"/>
                <a:ext cx="26623" cy="26623"/>
              </a:xfrm>
              <a:custGeom>
                <a:avLst/>
                <a:gdLst>
                  <a:gd name="connsiteX0" fmla="*/ 13812 w 26623"/>
                  <a:gd name="connsiteY0" fmla="*/ 26993 h 26623"/>
                  <a:gd name="connsiteX1" fmla="*/ 23225 w 26623"/>
                  <a:gd name="connsiteY1" fmla="*/ 23094 h 26623"/>
                  <a:gd name="connsiteX2" fmla="*/ 27124 w 26623"/>
                  <a:gd name="connsiteY2" fmla="*/ 13681 h 26623"/>
                  <a:gd name="connsiteX3" fmla="*/ 23225 w 26623"/>
                  <a:gd name="connsiteY3" fmla="*/ 4268 h 26623"/>
                  <a:gd name="connsiteX4" fmla="*/ 13812 w 26623"/>
                  <a:gd name="connsiteY4" fmla="*/ 370 h 26623"/>
                  <a:gd name="connsiteX5" fmla="*/ 4399 w 26623"/>
                  <a:gd name="connsiteY5" fmla="*/ 4268 h 26623"/>
                  <a:gd name="connsiteX6" fmla="*/ 500 w 26623"/>
                  <a:gd name="connsiteY6" fmla="*/ 13681 h 26623"/>
                  <a:gd name="connsiteX7" fmla="*/ 4399 w 26623"/>
                  <a:gd name="connsiteY7" fmla="*/ 23094 h 26623"/>
                  <a:gd name="connsiteX8" fmla="*/ 13812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993"/>
                    </a:moveTo>
                    <a:cubicBezTo>
                      <a:pt x="17342" y="26993"/>
                      <a:pt x="20729" y="25590"/>
                      <a:pt x="23225" y="23094"/>
                    </a:cubicBezTo>
                    <a:cubicBezTo>
                      <a:pt x="25721" y="20598"/>
                      <a:pt x="27124" y="17211"/>
                      <a:pt x="27124" y="13681"/>
                    </a:cubicBezTo>
                    <a:cubicBezTo>
                      <a:pt x="27124" y="10151"/>
                      <a:pt x="25721" y="6765"/>
                      <a:pt x="23225" y="4268"/>
                    </a:cubicBezTo>
                    <a:cubicBezTo>
                      <a:pt x="20729" y="1772"/>
                      <a:pt x="17342" y="370"/>
                      <a:pt x="13812" y="370"/>
                    </a:cubicBezTo>
                    <a:cubicBezTo>
                      <a:pt x="10282" y="370"/>
                      <a:pt x="6896" y="1772"/>
                      <a:pt x="4399" y="4268"/>
                    </a:cubicBezTo>
                    <a:cubicBezTo>
                      <a:pt x="1903" y="6765"/>
                      <a:pt x="500" y="10151"/>
                      <a:pt x="500" y="13681"/>
                    </a:cubicBezTo>
                    <a:cubicBezTo>
                      <a:pt x="500" y="17211"/>
                      <a:pt x="1903" y="20598"/>
                      <a:pt x="4399" y="23094"/>
                    </a:cubicBezTo>
                    <a:cubicBezTo>
                      <a:pt x="6896" y="25590"/>
                      <a:pt x="10282" y="26993"/>
                      <a:pt x="13812" y="269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07" name="任意多边形: 形状 69806">
                <a:extLst>
                  <a:ext uri="{FF2B5EF4-FFF2-40B4-BE49-F238E27FC236}">
                    <a16:creationId xmlns:a16="http://schemas.microsoft.com/office/drawing/2014/main" id="{5DB2CC30-448D-0855-90D1-C5A7781D757B}"/>
                  </a:ext>
                </a:extLst>
              </p:cNvPr>
              <p:cNvSpPr/>
              <p:nvPr/>
            </p:nvSpPr>
            <p:spPr>
              <a:xfrm>
                <a:off x="5524855" y="4046724"/>
                <a:ext cx="26623" cy="26623"/>
              </a:xfrm>
              <a:custGeom>
                <a:avLst/>
                <a:gdLst>
                  <a:gd name="connsiteX0" fmla="*/ 13697 w 26623"/>
                  <a:gd name="connsiteY0" fmla="*/ 26964 h 26623"/>
                  <a:gd name="connsiteX1" fmla="*/ 23109 w 26623"/>
                  <a:gd name="connsiteY1" fmla="*/ 23065 h 26623"/>
                  <a:gd name="connsiteX2" fmla="*/ 27008 w 26623"/>
                  <a:gd name="connsiteY2" fmla="*/ 13653 h 26623"/>
                  <a:gd name="connsiteX3" fmla="*/ 23109 w 26623"/>
                  <a:gd name="connsiteY3" fmla="*/ 4240 h 26623"/>
                  <a:gd name="connsiteX4" fmla="*/ 13697 w 26623"/>
                  <a:gd name="connsiteY4" fmla="*/ 341 h 26623"/>
                  <a:gd name="connsiteX5" fmla="*/ 4284 w 26623"/>
                  <a:gd name="connsiteY5" fmla="*/ 4240 h 26623"/>
                  <a:gd name="connsiteX6" fmla="*/ 385 w 26623"/>
                  <a:gd name="connsiteY6" fmla="*/ 13653 h 26623"/>
                  <a:gd name="connsiteX7" fmla="*/ 4284 w 26623"/>
                  <a:gd name="connsiteY7" fmla="*/ 23065 h 26623"/>
                  <a:gd name="connsiteX8" fmla="*/ 13697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7" y="26964"/>
                    </a:moveTo>
                    <a:cubicBezTo>
                      <a:pt x="17227" y="26964"/>
                      <a:pt x="20613" y="25562"/>
                      <a:pt x="23109" y="23065"/>
                    </a:cubicBezTo>
                    <a:cubicBezTo>
                      <a:pt x="25606" y="20569"/>
                      <a:pt x="27008" y="17183"/>
                      <a:pt x="27008" y="13653"/>
                    </a:cubicBezTo>
                    <a:cubicBezTo>
                      <a:pt x="27008" y="10122"/>
                      <a:pt x="25606" y="6736"/>
                      <a:pt x="23109" y="4240"/>
                    </a:cubicBezTo>
                    <a:cubicBezTo>
                      <a:pt x="20613" y="1744"/>
                      <a:pt x="17227" y="341"/>
                      <a:pt x="13697" y="341"/>
                    </a:cubicBezTo>
                    <a:cubicBezTo>
                      <a:pt x="10166" y="341"/>
                      <a:pt x="6780" y="1744"/>
                      <a:pt x="4284" y="4240"/>
                    </a:cubicBezTo>
                    <a:cubicBezTo>
                      <a:pt x="1788" y="6736"/>
                      <a:pt x="385" y="10122"/>
                      <a:pt x="385" y="13653"/>
                    </a:cubicBezTo>
                    <a:cubicBezTo>
                      <a:pt x="385" y="17183"/>
                      <a:pt x="1788" y="20569"/>
                      <a:pt x="4284" y="23065"/>
                    </a:cubicBezTo>
                    <a:cubicBezTo>
                      <a:pt x="6780" y="25562"/>
                      <a:pt x="10166" y="26964"/>
                      <a:pt x="13697" y="2696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08" name="任意多边形: 形状 69807">
                <a:extLst>
                  <a:ext uri="{FF2B5EF4-FFF2-40B4-BE49-F238E27FC236}">
                    <a16:creationId xmlns:a16="http://schemas.microsoft.com/office/drawing/2014/main" id="{281D046E-716D-B909-03C6-69DEDFB3E6A9}"/>
                  </a:ext>
                </a:extLst>
              </p:cNvPr>
              <p:cNvSpPr/>
              <p:nvPr/>
            </p:nvSpPr>
            <p:spPr>
              <a:xfrm>
                <a:off x="6715142" y="4367225"/>
                <a:ext cx="26623" cy="26623"/>
              </a:xfrm>
              <a:custGeom>
                <a:avLst/>
                <a:gdLst>
                  <a:gd name="connsiteX0" fmla="*/ 13797 w 26623"/>
                  <a:gd name="connsiteY0" fmla="*/ 26991 h 26623"/>
                  <a:gd name="connsiteX1" fmla="*/ 23209 w 26623"/>
                  <a:gd name="connsiteY1" fmla="*/ 23092 h 26623"/>
                  <a:gd name="connsiteX2" fmla="*/ 27108 w 26623"/>
                  <a:gd name="connsiteY2" fmla="*/ 13680 h 26623"/>
                  <a:gd name="connsiteX3" fmla="*/ 23209 w 26623"/>
                  <a:gd name="connsiteY3" fmla="*/ 4267 h 26623"/>
                  <a:gd name="connsiteX4" fmla="*/ 13797 w 26623"/>
                  <a:gd name="connsiteY4" fmla="*/ 368 h 26623"/>
                  <a:gd name="connsiteX5" fmla="*/ 4384 w 26623"/>
                  <a:gd name="connsiteY5" fmla="*/ 4267 h 26623"/>
                  <a:gd name="connsiteX6" fmla="*/ 485 w 26623"/>
                  <a:gd name="connsiteY6" fmla="*/ 13680 h 26623"/>
                  <a:gd name="connsiteX7" fmla="*/ 4384 w 26623"/>
                  <a:gd name="connsiteY7" fmla="*/ 23092 h 26623"/>
                  <a:gd name="connsiteX8" fmla="*/ 13797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7" y="26991"/>
                    </a:moveTo>
                    <a:cubicBezTo>
                      <a:pt x="17327" y="26991"/>
                      <a:pt x="20713" y="25589"/>
                      <a:pt x="23209" y="23092"/>
                    </a:cubicBezTo>
                    <a:cubicBezTo>
                      <a:pt x="25706" y="20596"/>
                      <a:pt x="27108" y="17210"/>
                      <a:pt x="27108" y="13680"/>
                    </a:cubicBezTo>
                    <a:cubicBezTo>
                      <a:pt x="27108" y="10149"/>
                      <a:pt x="25706" y="6763"/>
                      <a:pt x="23209" y="4267"/>
                    </a:cubicBezTo>
                    <a:cubicBezTo>
                      <a:pt x="20713" y="1771"/>
                      <a:pt x="17327" y="368"/>
                      <a:pt x="13797" y="368"/>
                    </a:cubicBezTo>
                    <a:cubicBezTo>
                      <a:pt x="10266" y="368"/>
                      <a:pt x="6880" y="1771"/>
                      <a:pt x="4384" y="4267"/>
                    </a:cubicBezTo>
                    <a:cubicBezTo>
                      <a:pt x="1888" y="6763"/>
                      <a:pt x="485" y="10149"/>
                      <a:pt x="485" y="13680"/>
                    </a:cubicBezTo>
                    <a:cubicBezTo>
                      <a:pt x="485" y="17210"/>
                      <a:pt x="1888" y="20596"/>
                      <a:pt x="4384" y="23092"/>
                    </a:cubicBezTo>
                    <a:cubicBezTo>
                      <a:pt x="6880" y="25589"/>
                      <a:pt x="10266" y="26991"/>
                      <a:pt x="13797" y="2699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09" name="任意多边形: 形状 69808">
                <a:extLst>
                  <a:ext uri="{FF2B5EF4-FFF2-40B4-BE49-F238E27FC236}">
                    <a16:creationId xmlns:a16="http://schemas.microsoft.com/office/drawing/2014/main" id="{5EF68CCD-202C-8DB4-9E89-0BB85F46CFAE}"/>
                  </a:ext>
                </a:extLst>
              </p:cNvPr>
              <p:cNvSpPr/>
              <p:nvPr/>
            </p:nvSpPr>
            <p:spPr>
              <a:xfrm>
                <a:off x="6743716" y="4388868"/>
                <a:ext cx="26623" cy="26623"/>
              </a:xfrm>
              <a:custGeom>
                <a:avLst/>
                <a:gdLst>
                  <a:gd name="connsiteX0" fmla="*/ 13799 w 26623"/>
                  <a:gd name="connsiteY0" fmla="*/ 26993 h 26623"/>
                  <a:gd name="connsiteX1" fmla="*/ 23212 w 26623"/>
                  <a:gd name="connsiteY1" fmla="*/ 23094 h 26623"/>
                  <a:gd name="connsiteX2" fmla="*/ 27111 w 26623"/>
                  <a:gd name="connsiteY2" fmla="*/ 13681 h 26623"/>
                  <a:gd name="connsiteX3" fmla="*/ 23212 w 26623"/>
                  <a:gd name="connsiteY3" fmla="*/ 4269 h 26623"/>
                  <a:gd name="connsiteX4" fmla="*/ 13799 w 26623"/>
                  <a:gd name="connsiteY4" fmla="*/ 370 h 26623"/>
                  <a:gd name="connsiteX5" fmla="*/ 4386 w 26623"/>
                  <a:gd name="connsiteY5" fmla="*/ 4269 h 26623"/>
                  <a:gd name="connsiteX6" fmla="*/ 488 w 26623"/>
                  <a:gd name="connsiteY6" fmla="*/ 13681 h 26623"/>
                  <a:gd name="connsiteX7" fmla="*/ 4386 w 26623"/>
                  <a:gd name="connsiteY7" fmla="*/ 23094 h 26623"/>
                  <a:gd name="connsiteX8" fmla="*/ 13799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6993"/>
                    </a:moveTo>
                    <a:cubicBezTo>
                      <a:pt x="17329" y="26993"/>
                      <a:pt x="20716" y="25590"/>
                      <a:pt x="23212" y="23094"/>
                    </a:cubicBezTo>
                    <a:cubicBezTo>
                      <a:pt x="25708" y="20598"/>
                      <a:pt x="27111" y="17212"/>
                      <a:pt x="27111" y="13681"/>
                    </a:cubicBezTo>
                    <a:cubicBezTo>
                      <a:pt x="27111" y="10151"/>
                      <a:pt x="25708" y="6765"/>
                      <a:pt x="23212" y="4269"/>
                    </a:cubicBezTo>
                    <a:cubicBezTo>
                      <a:pt x="20716" y="1772"/>
                      <a:pt x="17329" y="370"/>
                      <a:pt x="13799" y="370"/>
                    </a:cubicBezTo>
                    <a:cubicBezTo>
                      <a:pt x="10269" y="370"/>
                      <a:pt x="6883" y="1772"/>
                      <a:pt x="4386" y="4269"/>
                    </a:cubicBezTo>
                    <a:cubicBezTo>
                      <a:pt x="1890" y="6765"/>
                      <a:pt x="488" y="10151"/>
                      <a:pt x="488" y="13681"/>
                    </a:cubicBezTo>
                    <a:cubicBezTo>
                      <a:pt x="488" y="17212"/>
                      <a:pt x="1890" y="20598"/>
                      <a:pt x="4386" y="23094"/>
                    </a:cubicBezTo>
                    <a:cubicBezTo>
                      <a:pt x="6883" y="25590"/>
                      <a:pt x="10269" y="26993"/>
                      <a:pt x="13799" y="269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10" name="任意多边形: 形状 69809">
                <a:extLst>
                  <a:ext uri="{FF2B5EF4-FFF2-40B4-BE49-F238E27FC236}">
                    <a16:creationId xmlns:a16="http://schemas.microsoft.com/office/drawing/2014/main" id="{1D55E9A6-D969-C36D-E0D7-F7F57CA9DD4F}"/>
                  </a:ext>
                </a:extLst>
              </p:cNvPr>
              <p:cNvSpPr/>
              <p:nvPr/>
            </p:nvSpPr>
            <p:spPr>
              <a:xfrm>
                <a:off x="4580285" y="2931672"/>
                <a:ext cx="26623" cy="26623"/>
              </a:xfrm>
              <a:custGeom>
                <a:avLst/>
                <a:gdLst>
                  <a:gd name="connsiteX0" fmla="*/ 13617 w 26623"/>
                  <a:gd name="connsiteY0" fmla="*/ 26871 h 26623"/>
                  <a:gd name="connsiteX1" fmla="*/ 23030 w 26623"/>
                  <a:gd name="connsiteY1" fmla="*/ 22972 h 26623"/>
                  <a:gd name="connsiteX2" fmla="*/ 26929 w 26623"/>
                  <a:gd name="connsiteY2" fmla="*/ 13559 h 26623"/>
                  <a:gd name="connsiteX3" fmla="*/ 23030 w 26623"/>
                  <a:gd name="connsiteY3" fmla="*/ 4146 h 26623"/>
                  <a:gd name="connsiteX4" fmla="*/ 13617 w 26623"/>
                  <a:gd name="connsiteY4" fmla="*/ 247 h 26623"/>
                  <a:gd name="connsiteX5" fmla="*/ 4205 w 26623"/>
                  <a:gd name="connsiteY5" fmla="*/ 4146 h 26623"/>
                  <a:gd name="connsiteX6" fmla="*/ 306 w 26623"/>
                  <a:gd name="connsiteY6" fmla="*/ 13559 h 26623"/>
                  <a:gd name="connsiteX7" fmla="*/ 4205 w 26623"/>
                  <a:gd name="connsiteY7" fmla="*/ 22972 h 26623"/>
                  <a:gd name="connsiteX8" fmla="*/ 13617 w 26623"/>
                  <a:gd name="connsiteY8" fmla="*/ 268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7" y="26871"/>
                    </a:moveTo>
                    <a:cubicBezTo>
                      <a:pt x="17148" y="26871"/>
                      <a:pt x="20534" y="25468"/>
                      <a:pt x="23030" y="22972"/>
                    </a:cubicBezTo>
                    <a:cubicBezTo>
                      <a:pt x="25526" y="20475"/>
                      <a:pt x="26929" y="17089"/>
                      <a:pt x="26929" y="13559"/>
                    </a:cubicBezTo>
                    <a:cubicBezTo>
                      <a:pt x="26929" y="10029"/>
                      <a:pt x="25526" y="6643"/>
                      <a:pt x="23030" y="4146"/>
                    </a:cubicBezTo>
                    <a:cubicBezTo>
                      <a:pt x="20534" y="1650"/>
                      <a:pt x="17148" y="247"/>
                      <a:pt x="13617" y="247"/>
                    </a:cubicBezTo>
                    <a:cubicBezTo>
                      <a:pt x="10087" y="247"/>
                      <a:pt x="6701" y="1650"/>
                      <a:pt x="4205" y="4146"/>
                    </a:cubicBezTo>
                    <a:cubicBezTo>
                      <a:pt x="1708" y="6643"/>
                      <a:pt x="306" y="10029"/>
                      <a:pt x="306" y="13559"/>
                    </a:cubicBezTo>
                    <a:cubicBezTo>
                      <a:pt x="306" y="17089"/>
                      <a:pt x="1708" y="20475"/>
                      <a:pt x="4205" y="22972"/>
                    </a:cubicBezTo>
                    <a:cubicBezTo>
                      <a:pt x="6701" y="25468"/>
                      <a:pt x="10087" y="26871"/>
                      <a:pt x="13617" y="2687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11" name="任意多边形: 形状 69810">
                <a:extLst>
                  <a:ext uri="{FF2B5EF4-FFF2-40B4-BE49-F238E27FC236}">
                    <a16:creationId xmlns:a16="http://schemas.microsoft.com/office/drawing/2014/main" id="{D22BA099-484C-6293-CA14-700B8DB9D6A5}"/>
                  </a:ext>
                </a:extLst>
              </p:cNvPr>
              <p:cNvSpPr/>
              <p:nvPr/>
            </p:nvSpPr>
            <p:spPr>
              <a:xfrm>
                <a:off x="5794437" y="3475370"/>
                <a:ext cx="26623" cy="26623"/>
              </a:xfrm>
              <a:custGeom>
                <a:avLst/>
                <a:gdLst>
                  <a:gd name="connsiteX0" fmla="*/ 13719 w 26623"/>
                  <a:gd name="connsiteY0" fmla="*/ 26916 h 26623"/>
                  <a:gd name="connsiteX1" fmla="*/ 23132 w 26623"/>
                  <a:gd name="connsiteY1" fmla="*/ 23017 h 26623"/>
                  <a:gd name="connsiteX2" fmla="*/ 27031 w 26623"/>
                  <a:gd name="connsiteY2" fmla="*/ 13605 h 26623"/>
                  <a:gd name="connsiteX3" fmla="*/ 23132 w 26623"/>
                  <a:gd name="connsiteY3" fmla="*/ 4192 h 26623"/>
                  <a:gd name="connsiteX4" fmla="*/ 13719 w 26623"/>
                  <a:gd name="connsiteY4" fmla="*/ 293 h 26623"/>
                  <a:gd name="connsiteX5" fmla="*/ 4307 w 26623"/>
                  <a:gd name="connsiteY5" fmla="*/ 4192 h 26623"/>
                  <a:gd name="connsiteX6" fmla="*/ 408 w 26623"/>
                  <a:gd name="connsiteY6" fmla="*/ 13605 h 26623"/>
                  <a:gd name="connsiteX7" fmla="*/ 4307 w 26623"/>
                  <a:gd name="connsiteY7" fmla="*/ 23017 h 26623"/>
                  <a:gd name="connsiteX8" fmla="*/ 13719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9" y="26916"/>
                    </a:moveTo>
                    <a:cubicBezTo>
                      <a:pt x="17250" y="26916"/>
                      <a:pt x="20636" y="25514"/>
                      <a:pt x="23132" y="23017"/>
                    </a:cubicBezTo>
                    <a:cubicBezTo>
                      <a:pt x="25628" y="20521"/>
                      <a:pt x="27031" y="17135"/>
                      <a:pt x="27031" y="13605"/>
                    </a:cubicBezTo>
                    <a:cubicBezTo>
                      <a:pt x="27031" y="10074"/>
                      <a:pt x="25628" y="6688"/>
                      <a:pt x="23132" y="4192"/>
                    </a:cubicBezTo>
                    <a:cubicBezTo>
                      <a:pt x="20636" y="1696"/>
                      <a:pt x="17250" y="293"/>
                      <a:pt x="13719" y="293"/>
                    </a:cubicBezTo>
                    <a:cubicBezTo>
                      <a:pt x="10189" y="293"/>
                      <a:pt x="6803" y="1696"/>
                      <a:pt x="4307" y="4192"/>
                    </a:cubicBezTo>
                    <a:cubicBezTo>
                      <a:pt x="1810" y="6688"/>
                      <a:pt x="408" y="10074"/>
                      <a:pt x="408" y="13605"/>
                    </a:cubicBezTo>
                    <a:cubicBezTo>
                      <a:pt x="408" y="17135"/>
                      <a:pt x="1810" y="20521"/>
                      <a:pt x="4307" y="23017"/>
                    </a:cubicBezTo>
                    <a:cubicBezTo>
                      <a:pt x="6803" y="25514"/>
                      <a:pt x="10189" y="26916"/>
                      <a:pt x="13719" y="2691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12" name="任意多边形: 形状 69811">
                <a:extLst>
                  <a:ext uri="{FF2B5EF4-FFF2-40B4-BE49-F238E27FC236}">
                    <a16:creationId xmlns:a16="http://schemas.microsoft.com/office/drawing/2014/main" id="{8C43171C-D1D7-A641-312D-2955BD6232FC}"/>
                  </a:ext>
                </a:extLst>
              </p:cNvPr>
              <p:cNvSpPr/>
              <p:nvPr/>
            </p:nvSpPr>
            <p:spPr>
              <a:xfrm>
                <a:off x="5955425" y="5149260"/>
                <a:ext cx="26623" cy="26623"/>
              </a:xfrm>
              <a:custGeom>
                <a:avLst/>
                <a:gdLst>
                  <a:gd name="connsiteX0" fmla="*/ 13733 w 26623"/>
                  <a:gd name="connsiteY0" fmla="*/ 27057 h 26623"/>
                  <a:gd name="connsiteX1" fmla="*/ 23146 w 26623"/>
                  <a:gd name="connsiteY1" fmla="*/ 23158 h 26623"/>
                  <a:gd name="connsiteX2" fmla="*/ 27044 w 26623"/>
                  <a:gd name="connsiteY2" fmla="*/ 13745 h 26623"/>
                  <a:gd name="connsiteX3" fmla="*/ 23146 w 26623"/>
                  <a:gd name="connsiteY3" fmla="*/ 4332 h 26623"/>
                  <a:gd name="connsiteX4" fmla="*/ 13733 w 26623"/>
                  <a:gd name="connsiteY4" fmla="*/ 434 h 26623"/>
                  <a:gd name="connsiteX5" fmla="*/ 4320 w 26623"/>
                  <a:gd name="connsiteY5" fmla="*/ 4332 h 26623"/>
                  <a:gd name="connsiteX6" fmla="*/ 421 w 26623"/>
                  <a:gd name="connsiteY6" fmla="*/ 13745 h 26623"/>
                  <a:gd name="connsiteX7" fmla="*/ 4320 w 26623"/>
                  <a:gd name="connsiteY7" fmla="*/ 23158 h 26623"/>
                  <a:gd name="connsiteX8" fmla="*/ 13733 w 26623"/>
                  <a:gd name="connsiteY8" fmla="*/ 270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7057"/>
                    </a:moveTo>
                    <a:cubicBezTo>
                      <a:pt x="17263" y="27057"/>
                      <a:pt x="20649" y="25654"/>
                      <a:pt x="23146" y="23158"/>
                    </a:cubicBezTo>
                    <a:cubicBezTo>
                      <a:pt x="25642" y="20662"/>
                      <a:pt x="27044" y="17275"/>
                      <a:pt x="27044" y="13745"/>
                    </a:cubicBezTo>
                    <a:cubicBezTo>
                      <a:pt x="27044" y="10215"/>
                      <a:pt x="25642" y="6829"/>
                      <a:pt x="23146" y="4332"/>
                    </a:cubicBezTo>
                    <a:cubicBezTo>
                      <a:pt x="20649" y="1836"/>
                      <a:pt x="17263" y="434"/>
                      <a:pt x="13733" y="434"/>
                    </a:cubicBezTo>
                    <a:cubicBezTo>
                      <a:pt x="10203" y="434"/>
                      <a:pt x="6816" y="1836"/>
                      <a:pt x="4320" y="4332"/>
                    </a:cubicBezTo>
                    <a:cubicBezTo>
                      <a:pt x="1824" y="6829"/>
                      <a:pt x="421" y="10215"/>
                      <a:pt x="421" y="13745"/>
                    </a:cubicBezTo>
                    <a:cubicBezTo>
                      <a:pt x="421" y="17275"/>
                      <a:pt x="1824" y="20662"/>
                      <a:pt x="4320" y="23158"/>
                    </a:cubicBezTo>
                    <a:cubicBezTo>
                      <a:pt x="6816" y="25654"/>
                      <a:pt x="10203" y="27057"/>
                      <a:pt x="13733" y="2705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13" name="任意多边形: 形状 69812">
                <a:extLst>
                  <a:ext uri="{FF2B5EF4-FFF2-40B4-BE49-F238E27FC236}">
                    <a16:creationId xmlns:a16="http://schemas.microsoft.com/office/drawing/2014/main" id="{180ABF4E-9379-C635-B642-E79B39B29A60}"/>
                  </a:ext>
                </a:extLst>
              </p:cNvPr>
              <p:cNvSpPr/>
              <p:nvPr/>
            </p:nvSpPr>
            <p:spPr>
              <a:xfrm>
                <a:off x="4430457" y="4173565"/>
                <a:ext cx="26623" cy="26623"/>
              </a:xfrm>
              <a:custGeom>
                <a:avLst/>
                <a:gdLst>
                  <a:gd name="connsiteX0" fmla="*/ 13605 w 26623"/>
                  <a:gd name="connsiteY0" fmla="*/ 26975 h 26623"/>
                  <a:gd name="connsiteX1" fmla="*/ 23018 w 26623"/>
                  <a:gd name="connsiteY1" fmla="*/ 23076 h 26623"/>
                  <a:gd name="connsiteX2" fmla="*/ 26916 w 26623"/>
                  <a:gd name="connsiteY2" fmla="*/ 13663 h 26623"/>
                  <a:gd name="connsiteX3" fmla="*/ 23018 w 26623"/>
                  <a:gd name="connsiteY3" fmla="*/ 4251 h 26623"/>
                  <a:gd name="connsiteX4" fmla="*/ 13605 w 26623"/>
                  <a:gd name="connsiteY4" fmla="*/ 352 h 26623"/>
                  <a:gd name="connsiteX5" fmla="*/ 4192 w 26623"/>
                  <a:gd name="connsiteY5" fmla="*/ 4251 h 26623"/>
                  <a:gd name="connsiteX6" fmla="*/ 293 w 26623"/>
                  <a:gd name="connsiteY6" fmla="*/ 13663 h 26623"/>
                  <a:gd name="connsiteX7" fmla="*/ 4192 w 26623"/>
                  <a:gd name="connsiteY7" fmla="*/ 23076 h 26623"/>
                  <a:gd name="connsiteX8" fmla="*/ 13605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5" y="26975"/>
                    </a:moveTo>
                    <a:cubicBezTo>
                      <a:pt x="17135" y="26975"/>
                      <a:pt x="20521" y="25572"/>
                      <a:pt x="23018" y="23076"/>
                    </a:cubicBezTo>
                    <a:cubicBezTo>
                      <a:pt x="25514" y="20580"/>
                      <a:pt x="26916" y="17194"/>
                      <a:pt x="26916" y="13663"/>
                    </a:cubicBezTo>
                    <a:cubicBezTo>
                      <a:pt x="26916" y="10133"/>
                      <a:pt x="25514" y="6747"/>
                      <a:pt x="23018" y="4251"/>
                    </a:cubicBezTo>
                    <a:cubicBezTo>
                      <a:pt x="20521" y="1754"/>
                      <a:pt x="17135" y="352"/>
                      <a:pt x="13605" y="352"/>
                    </a:cubicBezTo>
                    <a:cubicBezTo>
                      <a:pt x="10075" y="352"/>
                      <a:pt x="6688" y="1754"/>
                      <a:pt x="4192" y="4251"/>
                    </a:cubicBezTo>
                    <a:cubicBezTo>
                      <a:pt x="1696" y="6747"/>
                      <a:pt x="293" y="10133"/>
                      <a:pt x="293" y="13663"/>
                    </a:cubicBezTo>
                    <a:cubicBezTo>
                      <a:pt x="293" y="17194"/>
                      <a:pt x="1696" y="20580"/>
                      <a:pt x="4192" y="23076"/>
                    </a:cubicBezTo>
                    <a:cubicBezTo>
                      <a:pt x="6688" y="25572"/>
                      <a:pt x="10075" y="26975"/>
                      <a:pt x="13605" y="2697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14" name="任意多边形: 形状 69813">
                <a:extLst>
                  <a:ext uri="{FF2B5EF4-FFF2-40B4-BE49-F238E27FC236}">
                    <a16:creationId xmlns:a16="http://schemas.microsoft.com/office/drawing/2014/main" id="{9FD843D1-D30E-1DC4-D60C-1E7AE19BF38E}"/>
                  </a:ext>
                </a:extLst>
              </p:cNvPr>
              <p:cNvSpPr/>
              <p:nvPr/>
            </p:nvSpPr>
            <p:spPr>
              <a:xfrm>
                <a:off x="5798382" y="3991828"/>
                <a:ext cx="26623" cy="26623"/>
              </a:xfrm>
              <a:custGeom>
                <a:avLst/>
                <a:gdLst>
                  <a:gd name="connsiteX0" fmla="*/ 13720 w 26623"/>
                  <a:gd name="connsiteY0" fmla="*/ 26960 h 26623"/>
                  <a:gd name="connsiteX1" fmla="*/ 23132 w 26623"/>
                  <a:gd name="connsiteY1" fmla="*/ 23061 h 26623"/>
                  <a:gd name="connsiteX2" fmla="*/ 27031 w 26623"/>
                  <a:gd name="connsiteY2" fmla="*/ 13648 h 26623"/>
                  <a:gd name="connsiteX3" fmla="*/ 23132 w 26623"/>
                  <a:gd name="connsiteY3" fmla="*/ 4235 h 26623"/>
                  <a:gd name="connsiteX4" fmla="*/ 13720 w 26623"/>
                  <a:gd name="connsiteY4" fmla="*/ 336 h 26623"/>
                  <a:gd name="connsiteX5" fmla="*/ 4307 w 26623"/>
                  <a:gd name="connsiteY5" fmla="*/ 4235 h 26623"/>
                  <a:gd name="connsiteX6" fmla="*/ 408 w 26623"/>
                  <a:gd name="connsiteY6" fmla="*/ 13648 h 26623"/>
                  <a:gd name="connsiteX7" fmla="*/ 4307 w 26623"/>
                  <a:gd name="connsiteY7" fmla="*/ 23061 h 26623"/>
                  <a:gd name="connsiteX8" fmla="*/ 13720 w 26623"/>
                  <a:gd name="connsiteY8" fmla="*/ 269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0" y="26960"/>
                    </a:moveTo>
                    <a:cubicBezTo>
                      <a:pt x="17250" y="26960"/>
                      <a:pt x="20636" y="25557"/>
                      <a:pt x="23132" y="23061"/>
                    </a:cubicBezTo>
                    <a:cubicBezTo>
                      <a:pt x="25629" y="20564"/>
                      <a:pt x="27031" y="17178"/>
                      <a:pt x="27031" y="13648"/>
                    </a:cubicBezTo>
                    <a:cubicBezTo>
                      <a:pt x="27031" y="10118"/>
                      <a:pt x="25629" y="6732"/>
                      <a:pt x="23132" y="4235"/>
                    </a:cubicBezTo>
                    <a:cubicBezTo>
                      <a:pt x="20636" y="1739"/>
                      <a:pt x="17250" y="336"/>
                      <a:pt x="13720" y="336"/>
                    </a:cubicBezTo>
                    <a:cubicBezTo>
                      <a:pt x="10189" y="336"/>
                      <a:pt x="6803" y="1739"/>
                      <a:pt x="4307" y="4235"/>
                    </a:cubicBezTo>
                    <a:cubicBezTo>
                      <a:pt x="1811" y="6732"/>
                      <a:pt x="408" y="10118"/>
                      <a:pt x="408" y="13648"/>
                    </a:cubicBezTo>
                    <a:cubicBezTo>
                      <a:pt x="408" y="17178"/>
                      <a:pt x="1811" y="20564"/>
                      <a:pt x="4307" y="23061"/>
                    </a:cubicBezTo>
                    <a:cubicBezTo>
                      <a:pt x="6803" y="25557"/>
                      <a:pt x="10189" y="26960"/>
                      <a:pt x="13720" y="2696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15" name="任意多边形: 形状 69814">
                <a:extLst>
                  <a:ext uri="{FF2B5EF4-FFF2-40B4-BE49-F238E27FC236}">
                    <a16:creationId xmlns:a16="http://schemas.microsoft.com/office/drawing/2014/main" id="{748ED016-EAA4-7A9D-2D13-16AB7CA35E4E}"/>
                  </a:ext>
                </a:extLst>
              </p:cNvPr>
              <p:cNvSpPr/>
              <p:nvPr/>
            </p:nvSpPr>
            <p:spPr>
              <a:xfrm>
                <a:off x="4577694" y="3754521"/>
                <a:ext cx="26623" cy="26623"/>
              </a:xfrm>
              <a:custGeom>
                <a:avLst/>
                <a:gdLst>
                  <a:gd name="connsiteX0" fmla="*/ 13617 w 26623"/>
                  <a:gd name="connsiteY0" fmla="*/ 26940 h 26623"/>
                  <a:gd name="connsiteX1" fmla="*/ 23030 w 26623"/>
                  <a:gd name="connsiteY1" fmla="*/ 23041 h 26623"/>
                  <a:gd name="connsiteX2" fmla="*/ 26929 w 26623"/>
                  <a:gd name="connsiteY2" fmla="*/ 13628 h 26623"/>
                  <a:gd name="connsiteX3" fmla="*/ 23030 w 26623"/>
                  <a:gd name="connsiteY3" fmla="*/ 4215 h 26623"/>
                  <a:gd name="connsiteX4" fmla="*/ 13617 w 26623"/>
                  <a:gd name="connsiteY4" fmla="*/ 316 h 26623"/>
                  <a:gd name="connsiteX5" fmla="*/ 4204 w 26623"/>
                  <a:gd name="connsiteY5" fmla="*/ 4215 h 26623"/>
                  <a:gd name="connsiteX6" fmla="*/ 306 w 26623"/>
                  <a:gd name="connsiteY6" fmla="*/ 13628 h 26623"/>
                  <a:gd name="connsiteX7" fmla="*/ 4204 w 26623"/>
                  <a:gd name="connsiteY7" fmla="*/ 23041 h 26623"/>
                  <a:gd name="connsiteX8" fmla="*/ 13617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7" y="26940"/>
                    </a:moveTo>
                    <a:cubicBezTo>
                      <a:pt x="17147" y="26940"/>
                      <a:pt x="20534" y="25537"/>
                      <a:pt x="23030" y="23041"/>
                    </a:cubicBezTo>
                    <a:cubicBezTo>
                      <a:pt x="25526" y="20544"/>
                      <a:pt x="26929" y="17158"/>
                      <a:pt x="26929" y="13628"/>
                    </a:cubicBezTo>
                    <a:cubicBezTo>
                      <a:pt x="26929" y="10098"/>
                      <a:pt x="25526" y="6712"/>
                      <a:pt x="23030" y="4215"/>
                    </a:cubicBezTo>
                    <a:cubicBezTo>
                      <a:pt x="20534" y="1719"/>
                      <a:pt x="17147" y="316"/>
                      <a:pt x="13617" y="316"/>
                    </a:cubicBezTo>
                    <a:cubicBezTo>
                      <a:pt x="10087" y="316"/>
                      <a:pt x="6701" y="1719"/>
                      <a:pt x="4204" y="4215"/>
                    </a:cubicBezTo>
                    <a:cubicBezTo>
                      <a:pt x="1708" y="6712"/>
                      <a:pt x="306" y="10098"/>
                      <a:pt x="306" y="13628"/>
                    </a:cubicBezTo>
                    <a:cubicBezTo>
                      <a:pt x="306" y="17158"/>
                      <a:pt x="1708" y="20544"/>
                      <a:pt x="4204" y="23041"/>
                    </a:cubicBezTo>
                    <a:cubicBezTo>
                      <a:pt x="6701" y="25537"/>
                      <a:pt x="10087" y="26940"/>
                      <a:pt x="13617" y="2694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16" name="任意多边形: 形状 69815">
                <a:extLst>
                  <a:ext uri="{FF2B5EF4-FFF2-40B4-BE49-F238E27FC236}">
                    <a16:creationId xmlns:a16="http://schemas.microsoft.com/office/drawing/2014/main" id="{2FF1CDBD-3F48-A79C-B708-D2FB29B281BA}"/>
                  </a:ext>
                </a:extLst>
              </p:cNvPr>
              <p:cNvSpPr/>
              <p:nvPr/>
            </p:nvSpPr>
            <p:spPr>
              <a:xfrm>
                <a:off x="4617995" y="3436755"/>
                <a:ext cx="26623" cy="26623"/>
              </a:xfrm>
              <a:custGeom>
                <a:avLst/>
                <a:gdLst>
                  <a:gd name="connsiteX0" fmla="*/ 13621 w 26623"/>
                  <a:gd name="connsiteY0" fmla="*/ 26913 h 26623"/>
                  <a:gd name="connsiteX1" fmla="*/ 23033 w 26623"/>
                  <a:gd name="connsiteY1" fmla="*/ 23014 h 26623"/>
                  <a:gd name="connsiteX2" fmla="*/ 26932 w 26623"/>
                  <a:gd name="connsiteY2" fmla="*/ 13601 h 26623"/>
                  <a:gd name="connsiteX3" fmla="*/ 23033 w 26623"/>
                  <a:gd name="connsiteY3" fmla="*/ 4189 h 26623"/>
                  <a:gd name="connsiteX4" fmla="*/ 13621 w 26623"/>
                  <a:gd name="connsiteY4" fmla="*/ 290 h 26623"/>
                  <a:gd name="connsiteX5" fmla="*/ 4208 w 26623"/>
                  <a:gd name="connsiteY5" fmla="*/ 4189 h 26623"/>
                  <a:gd name="connsiteX6" fmla="*/ 309 w 26623"/>
                  <a:gd name="connsiteY6" fmla="*/ 13601 h 26623"/>
                  <a:gd name="connsiteX7" fmla="*/ 4208 w 26623"/>
                  <a:gd name="connsiteY7" fmla="*/ 23014 h 26623"/>
                  <a:gd name="connsiteX8" fmla="*/ 13621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1" y="26913"/>
                    </a:moveTo>
                    <a:cubicBezTo>
                      <a:pt x="17151" y="26913"/>
                      <a:pt x="20537" y="25510"/>
                      <a:pt x="23033" y="23014"/>
                    </a:cubicBezTo>
                    <a:cubicBezTo>
                      <a:pt x="25530" y="20518"/>
                      <a:pt x="26932" y="17132"/>
                      <a:pt x="26932" y="13601"/>
                    </a:cubicBezTo>
                    <a:cubicBezTo>
                      <a:pt x="26932" y="10071"/>
                      <a:pt x="25530" y="6685"/>
                      <a:pt x="23033" y="4189"/>
                    </a:cubicBezTo>
                    <a:cubicBezTo>
                      <a:pt x="20537" y="1692"/>
                      <a:pt x="17151" y="290"/>
                      <a:pt x="13621" y="290"/>
                    </a:cubicBezTo>
                    <a:cubicBezTo>
                      <a:pt x="10090" y="290"/>
                      <a:pt x="6704" y="1692"/>
                      <a:pt x="4208" y="4189"/>
                    </a:cubicBezTo>
                    <a:cubicBezTo>
                      <a:pt x="1712" y="6685"/>
                      <a:pt x="309" y="10071"/>
                      <a:pt x="309" y="13601"/>
                    </a:cubicBezTo>
                    <a:cubicBezTo>
                      <a:pt x="309" y="17132"/>
                      <a:pt x="1712" y="20518"/>
                      <a:pt x="4208" y="23014"/>
                    </a:cubicBezTo>
                    <a:cubicBezTo>
                      <a:pt x="6704" y="25510"/>
                      <a:pt x="10090" y="26913"/>
                      <a:pt x="13621" y="2691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17" name="任意多边形: 形状 69816">
                <a:extLst>
                  <a:ext uri="{FF2B5EF4-FFF2-40B4-BE49-F238E27FC236}">
                    <a16:creationId xmlns:a16="http://schemas.microsoft.com/office/drawing/2014/main" id="{3574E90E-DE9E-3735-4B78-DF063CDD16CF}"/>
                  </a:ext>
                </a:extLst>
              </p:cNvPr>
              <p:cNvSpPr/>
              <p:nvPr/>
            </p:nvSpPr>
            <p:spPr>
              <a:xfrm>
                <a:off x="4146803" y="4182678"/>
                <a:ext cx="26623" cy="26623"/>
              </a:xfrm>
              <a:custGeom>
                <a:avLst/>
                <a:gdLst>
                  <a:gd name="connsiteX0" fmla="*/ 13581 w 26623"/>
                  <a:gd name="connsiteY0" fmla="*/ 26976 h 26623"/>
                  <a:gd name="connsiteX1" fmla="*/ 22994 w 26623"/>
                  <a:gd name="connsiteY1" fmla="*/ 23077 h 26623"/>
                  <a:gd name="connsiteX2" fmla="*/ 26893 w 26623"/>
                  <a:gd name="connsiteY2" fmla="*/ 13664 h 26623"/>
                  <a:gd name="connsiteX3" fmla="*/ 22994 w 26623"/>
                  <a:gd name="connsiteY3" fmla="*/ 4251 h 26623"/>
                  <a:gd name="connsiteX4" fmla="*/ 13581 w 26623"/>
                  <a:gd name="connsiteY4" fmla="*/ 352 h 26623"/>
                  <a:gd name="connsiteX5" fmla="*/ 4168 w 26623"/>
                  <a:gd name="connsiteY5" fmla="*/ 4251 h 26623"/>
                  <a:gd name="connsiteX6" fmla="*/ 269 w 26623"/>
                  <a:gd name="connsiteY6" fmla="*/ 13664 h 26623"/>
                  <a:gd name="connsiteX7" fmla="*/ 4168 w 26623"/>
                  <a:gd name="connsiteY7" fmla="*/ 23077 h 26623"/>
                  <a:gd name="connsiteX8" fmla="*/ 13581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1" y="26976"/>
                    </a:moveTo>
                    <a:cubicBezTo>
                      <a:pt x="17111" y="26976"/>
                      <a:pt x="20497" y="25573"/>
                      <a:pt x="22994" y="23077"/>
                    </a:cubicBezTo>
                    <a:cubicBezTo>
                      <a:pt x="25490" y="20580"/>
                      <a:pt x="26893" y="17194"/>
                      <a:pt x="26893" y="13664"/>
                    </a:cubicBezTo>
                    <a:cubicBezTo>
                      <a:pt x="26893" y="10134"/>
                      <a:pt x="25490" y="6748"/>
                      <a:pt x="22994" y="4251"/>
                    </a:cubicBezTo>
                    <a:cubicBezTo>
                      <a:pt x="20497" y="1755"/>
                      <a:pt x="17111" y="352"/>
                      <a:pt x="13581" y="352"/>
                    </a:cubicBezTo>
                    <a:cubicBezTo>
                      <a:pt x="10051" y="352"/>
                      <a:pt x="6665" y="1755"/>
                      <a:pt x="4168" y="4251"/>
                    </a:cubicBezTo>
                    <a:cubicBezTo>
                      <a:pt x="1672" y="6748"/>
                      <a:pt x="269" y="10134"/>
                      <a:pt x="269" y="13664"/>
                    </a:cubicBezTo>
                    <a:cubicBezTo>
                      <a:pt x="269" y="17194"/>
                      <a:pt x="1672" y="20580"/>
                      <a:pt x="4168" y="23077"/>
                    </a:cubicBezTo>
                    <a:cubicBezTo>
                      <a:pt x="6665" y="25573"/>
                      <a:pt x="10051" y="26976"/>
                      <a:pt x="13581" y="2697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18" name="任意多边形: 形状 69817">
                <a:extLst>
                  <a:ext uri="{FF2B5EF4-FFF2-40B4-BE49-F238E27FC236}">
                    <a16:creationId xmlns:a16="http://schemas.microsoft.com/office/drawing/2014/main" id="{D94AECBD-31C7-3A85-F33F-8FCA4787817E}"/>
                  </a:ext>
                </a:extLst>
              </p:cNvPr>
              <p:cNvSpPr/>
              <p:nvPr/>
            </p:nvSpPr>
            <p:spPr>
              <a:xfrm>
                <a:off x="6841295" y="4352193"/>
                <a:ext cx="26623" cy="26623"/>
              </a:xfrm>
              <a:custGeom>
                <a:avLst/>
                <a:gdLst>
                  <a:gd name="connsiteX0" fmla="*/ 13807 w 26623"/>
                  <a:gd name="connsiteY0" fmla="*/ 26990 h 26623"/>
                  <a:gd name="connsiteX1" fmla="*/ 23220 w 26623"/>
                  <a:gd name="connsiteY1" fmla="*/ 23091 h 26623"/>
                  <a:gd name="connsiteX2" fmla="*/ 27119 w 26623"/>
                  <a:gd name="connsiteY2" fmla="*/ 13678 h 26623"/>
                  <a:gd name="connsiteX3" fmla="*/ 23220 w 26623"/>
                  <a:gd name="connsiteY3" fmla="*/ 4266 h 26623"/>
                  <a:gd name="connsiteX4" fmla="*/ 13807 w 26623"/>
                  <a:gd name="connsiteY4" fmla="*/ 367 h 26623"/>
                  <a:gd name="connsiteX5" fmla="*/ 4395 w 26623"/>
                  <a:gd name="connsiteY5" fmla="*/ 4266 h 26623"/>
                  <a:gd name="connsiteX6" fmla="*/ 496 w 26623"/>
                  <a:gd name="connsiteY6" fmla="*/ 13678 h 26623"/>
                  <a:gd name="connsiteX7" fmla="*/ 4395 w 26623"/>
                  <a:gd name="connsiteY7" fmla="*/ 23091 h 26623"/>
                  <a:gd name="connsiteX8" fmla="*/ 13807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990"/>
                    </a:moveTo>
                    <a:cubicBezTo>
                      <a:pt x="17338" y="26990"/>
                      <a:pt x="20724" y="25587"/>
                      <a:pt x="23220" y="23091"/>
                    </a:cubicBezTo>
                    <a:cubicBezTo>
                      <a:pt x="25716" y="20595"/>
                      <a:pt x="27119" y="17209"/>
                      <a:pt x="27119" y="13678"/>
                    </a:cubicBezTo>
                    <a:cubicBezTo>
                      <a:pt x="27119" y="10148"/>
                      <a:pt x="25716" y="6762"/>
                      <a:pt x="23220" y="4266"/>
                    </a:cubicBezTo>
                    <a:cubicBezTo>
                      <a:pt x="20724" y="1769"/>
                      <a:pt x="17338" y="367"/>
                      <a:pt x="13807" y="367"/>
                    </a:cubicBezTo>
                    <a:cubicBezTo>
                      <a:pt x="10277" y="367"/>
                      <a:pt x="6891" y="1769"/>
                      <a:pt x="4395" y="4266"/>
                    </a:cubicBezTo>
                    <a:cubicBezTo>
                      <a:pt x="1898" y="6762"/>
                      <a:pt x="496" y="10148"/>
                      <a:pt x="496" y="13678"/>
                    </a:cubicBezTo>
                    <a:cubicBezTo>
                      <a:pt x="496" y="17209"/>
                      <a:pt x="1898" y="20595"/>
                      <a:pt x="4395" y="23091"/>
                    </a:cubicBezTo>
                    <a:cubicBezTo>
                      <a:pt x="6891" y="25587"/>
                      <a:pt x="10277" y="26990"/>
                      <a:pt x="13807" y="26990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19" name="任意多边形: 形状 69818">
                <a:extLst>
                  <a:ext uri="{FF2B5EF4-FFF2-40B4-BE49-F238E27FC236}">
                    <a16:creationId xmlns:a16="http://schemas.microsoft.com/office/drawing/2014/main" id="{D9CB9ACB-7FC7-5396-BD59-F6B896BDF332}"/>
                  </a:ext>
                </a:extLst>
              </p:cNvPr>
              <p:cNvSpPr/>
              <p:nvPr/>
            </p:nvSpPr>
            <p:spPr>
              <a:xfrm>
                <a:off x="6693640" y="2123767"/>
                <a:ext cx="26623" cy="26623"/>
              </a:xfrm>
              <a:custGeom>
                <a:avLst/>
                <a:gdLst>
                  <a:gd name="connsiteX0" fmla="*/ 13795 w 26623"/>
                  <a:gd name="connsiteY0" fmla="*/ 26803 h 26623"/>
                  <a:gd name="connsiteX1" fmla="*/ 23208 w 26623"/>
                  <a:gd name="connsiteY1" fmla="*/ 22904 h 26623"/>
                  <a:gd name="connsiteX2" fmla="*/ 27106 w 26623"/>
                  <a:gd name="connsiteY2" fmla="*/ 13491 h 26623"/>
                  <a:gd name="connsiteX3" fmla="*/ 23208 w 26623"/>
                  <a:gd name="connsiteY3" fmla="*/ 4078 h 26623"/>
                  <a:gd name="connsiteX4" fmla="*/ 13795 w 26623"/>
                  <a:gd name="connsiteY4" fmla="*/ 179 h 26623"/>
                  <a:gd name="connsiteX5" fmla="*/ 4382 w 26623"/>
                  <a:gd name="connsiteY5" fmla="*/ 4078 h 26623"/>
                  <a:gd name="connsiteX6" fmla="*/ 483 w 26623"/>
                  <a:gd name="connsiteY6" fmla="*/ 13491 h 26623"/>
                  <a:gd name="connsiteX7" fmla="*/ 4382 w 26623"/>
                  <a:gd name="connsiteY7" fmla="*/ 22904 h 26623"/>
                  <a:gd name="connsiteX8" fmla="*/ 13795 w 26623"/>
                  <a:gd name="connsiteY8" fmla="*/ 268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803"/>
                    </a:moveTo>
                    <a:cubicBezTo>
                      <a:pt x="17325" y="26803"/>
                      <a:pt x="20711" y="25400"/>
                      <a:pt x="23208" y="22904"/>
                    </a:cubicBezTo>
                    <a:cubicBezTo>
                      <a:pt x="25704" y="20408"/>
                      <a:pt x="27106" y="17021"/>
                      <a:pt x="27106" y="13491"/>
                    </a:cubicBezTo>
                    <a:cubicBezTo>
                      <a:pt x="27106" y="9961"/>
                      <a:pt x="25704" y="6575"/>
                      <a:pt x="23208" y="4078"/>
                    </a:cubicBezTo>
                    <a:cubicBezTo>
                      <a:pt x="20711" y="1582"/>
                      <a:pt x="17325" y="179"/>
                      <a:pt x="13795" y="179"/>
                    </a:cubicBezTo>
                    <a:cubicBezTo>
                      <a:pt x="10265" y="179"/>
                      <a:pt x="6878" y="1582"/>
                      <a:pt x="4382" y="4078"/>
                    </a:cubicBezTo>
                    <a:cubicBezTo>
                      <a:pt x="1886" y="6575"/>
                      <a:pt x="483" y="9961"/>
                      <a:pt x="483" y="13491"/>
                    </a:cubicBezTo>
                    <a:cubicBezTo>
                      <a:pt x="483" y="17021"/>
                      <a:pt x="1886" y="20408"/>
                      <a:pt x="4382" y="22904"/>
                    </a:cubicBezTo>
                    <a:cubicBezTo>
                      <a:pt x="6878" y="25400"/>
                      <a:pt x="10265" y="26803"/>
                      <a:pt x="13795" y="2680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20" name="任意多边形: 形状 69819">
                <a:extLst>
                  <a:ext uri="{FF2B5EF4-FFF2-40B4-BE49-F238E27FC236}">
                    <a16:creationId xmlns:a16="http://schemas.microsoft.com/office/drawing/2014/main" id="{A47F48C0-4E08-CB06-5F3C-5FBFA819407E}"/>
                  </a:ext>
                </a:extLst>
              </p:cNvPr>
              <p:cNvSpPr/>
              <p:nvPr/>
            </p:nvSpPr>
            <p:spPr>
              <a:xfrm>
                <a:off x="6455924" y="3275390"/>
                <a:ext cx="26623" cy="26623"/>
              </a:xfrm>
              <a:custGeom>
                <a:avLst/>
                <a:gdLst>
                  <a:gd name="connsiteX0" fmla="*/ 13775 w 26623"/>
                  <a:gd name="connsiteY0" fmla="*/ 26899 h 26623"/>
                  <a:gd name="connsiteX1" fmla="*/ 23188 w 26623"/>
                  <a:gd name="connsiteY1" fmla="*/ 23001 h 26623"/>
                  <a:gd name="connsiteX2" fmla="*/ 27087 w 26623"/>
                  <a:gd name="connsiteY2" fmla="*/ 13588 h 26623"/>
                  <a:gd name="connsiteX3" fmla="*/ 23188 w 26623"/>
                  <a:gd name="connsiteY3" fmla="*/ 4175 h 26623"/>
                  <a:gd name="connsiteX4" fmla="*/ 13775 w 26623"/>
                  <a:gd name="connsiteY4" fmla="*/ 276 h 26623"/>
                  <a:gd name="connsiteX5" fmla="*/ 4362 w 26623"/>
                  <a:gd name="connsiteY5" fmla="*/ 4175 h 26623"/>
                  <a:gd name="connsiteX6" fmla="*/ 463 w 26623"/>
                  <a:gd name="connsiteY6" fmla="*/ 13588 h 26623"/>
                  <a:gd name="connsiteX7" fmla="*/ 4362 w 26623"/>
                  <a:gd name="connsiteY7" fmla="*/ 23001 h 26623"/>
                  <a:gd name="connsiteX8" fmla="*/ 13775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899"/>
                    </a:moveTo>
                    <a:cubicBezTo>
                      <a:pt x="17305" y="26899"/>
                      <a:pt x="20691" y="25497"/>
                      <a:pt x="23188" y="23001"/>
                    </a:cubicBezTo>
                    <a:cubicBezTo>
                      <a:pt x="25684" y="20504"/>
                      <a:pt x="27087" y="17118"/>
                      <a:pt x="27087" y="13588"/>
                    </a:cubicBezTo>
                    <a:cubicBezTo>
                      <a:pt x="27087" y="10058"/>
                      <a:pt x="25684" y="6671"/>
                      <a:pt x="23188" y="4175"/>
                    </a:cubicBezTo>
                    <a:cubicBezTo>
                      <a:pt x="20691" y="1679"/>
                      <a:pt x="17305" y="276"/>
                      <a:pt x="13775" y="276"/>
                    </a:cubicBezTo>
                    <a:cubicBezTo>
                      <a:pt x="10245" y="276"/>
                      <a:pt x="6859" y="1679"/>
                      <a:pt x="4362" y="4175"/>
                    </a:cubicBezTo>
                    <a:cubicBezTo>
                      <a:pt x="1866" y="6671"/>
                      <a:pt x="463" y="10058"/>
                      <a:pt x="463" y="13588"/>
                    </a:cubicBezTo>
                    <a:cubicBezTo>
                      <a:pt x="463" y="17118"/>
                      <a:pt x="1866" y="20504"/>
                      <a:pt x="4362" y="23001"/>
                    </a:cubicBezTo>
                    <a:cubicBezTo>
                      <a:pt x="6859" y="25497"/>
                      <a:pt x="10245" y="26899"/>
                      <a:pt x="13775" y="2689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21" name="任意多边形: 形状 69820">
                <a:extLst>
                  <a:ext uri="{FF2B5EF4-FFF2-40B4-BE49-F238E27FC236}">
                    <a16:creationId xmlns:a16="http://schemas.microsoft.com/office/drawing/2014/main" id="{D51C3B27-B728-062A-F227-FB8B9F48625F}"/>
                  </a:ext>
                </a:extLst>
              </p:cNvPr>
              <p:cNvSpPr/>
              <p:nvPr/>
            </p:nvSpPr>
            <p:spPr>
              <a:xfrm>
                <a:off x="6691113" y="2146370"/>
                <a:ext cx="26623" cy="26623"/>
              </a:xfrm>
              <a:custGeom>
                <a:avLst/>
                <a:gdLst>
                  <a:gd name="connsiteX0" fmla="*/ 13795 w 26623"/>
                  <a:gd name="connsiteY0" fmla="*/ 26805 h 26623"/>
                  <a:gd name="connsiteX1" fmla="*/ 23207 w 26623"/>
                  <a:gd name="connsiteY1" fmla="*/ 22906 h 26623"/>
                  <a:gd name="connsiteX2" fmla="*/ 27106 w 26623"/>
                  <a:gd name="connsiteY2" fmla="*/ 13493 h 26623"/>
                  <a:gd name="connsiteX3" fmla="*/ 23207 w 26623"/>
                  <a:gd name="connsiteY3" fmla="*/ 4080 h 26623"/>
                  <a:gd name="connsiteX4" fmla="*/ 13795 w 26623"/>
                  <a:gd name="connsiteY4" fmla="*/ 181 h 26623"/>
                  <a:gd name="connsiteX5" fmla="*/ 4382 w 26623"/>
                  <a:gd name="connsiteY5" fmla="*/ 4080 h 26623"/>
                  <a:gd name="connsiteX6" fmla="*/ 483 w 26623"/>
                  <a:gd name="connsiteY6" fmla="*/ 13493 h 26623"/>
                  <a:gd name="connsiteX7" fmla="*/ 4382 w 26623"/>
                  <a:gd name="connsiteY7" fmla="*/ 22906 h 26623"/>
                  <a:gd name="connsiteX8" fmla="*/ 13795 w 26623"/>
                  <a:gd name="connsiteY8" fmla="*/ 268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805"/>
                    </a:moveTo>
                    <a:cubicBezTo>
                      <a:pt x="17325" y="26805"/>
                      <a:pt x="20711" y="25402"/>
                      <a:pt x="23207" y="22906"/>
                    </a:cubicBezTo>
                    <a:cubicBezTo>
                      <a:pt x="25704" y="20409"/>
                      <a:pt x="27106" y="17023"/>
                      <a:pt x="27106" y="13493"/>
                    </a:cubicBezTo>
                    <a:cubicBezTo>
                      <a:pt x="27106" y="9963"/>
                      <a:pt x="25704" y="6577"/>
                      <a:pt x="23207" y="4080"/>
                    </a:cubicBezTo>
                    <a:cubicBezTo>
                      <a:pt x="20711" y="1584"/>
                      <a:pt x="17325" y="181"/>
                      <a:pt x="13795" y="181"/>
                    </a:cubicBezTo>
                    <a:cubicBezTo>
                      <a:pt x="10264" y="181"/>
                      <a:pt x="6878" y="1584"/>
                      <a:pt x="4382" y="4080"/>
                    </a:cubicBezTo>
                    <a:cubicBezTo>
                      <a:pt x="1886" y="6577"/>
                      <a:pt x="483" y="9963"/>
                      <a:pt x="483" y="13493"/>
                    </a:cubicBezTo>
                    <a:cubicBezTo>
                      <a:pt x="483" y="17023"/>
                      <a:pt x="1886" y="20409"/>
                      <a:pt x="4382" y="22906"/>
                    </a:cubicBezTo>
                    <a:cubicBezTo>
                      <a:pt x="6878" y="25402"/>
                      <a:pt x="10264" y="26805"/>
                      <a:pt x="13795" y="2680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22" name="任意多边形: 形状 69821">
                <a:extLst>
                  <a:ext uri="{FF2B5EF4-FFF2-40B4-BE49-F238E27FC236}">
                    <a16:creationId xmlns:a16="http://schemas.microsoft.com/office/drawing/2014/main" id="{DA9C6088-49F0-DA42-EC88-984FF5171F93}"/>
                  </a:ext>
                </a:extLst>
              </p:cNvPr>
              <p:cNvSpPr/>
              <p:nvPr/>
            </p:nvSpPr>
            <p:spPr>
              <a:xfrm>
                <a:off x="4726464" y="4074579"/>
                <a:ext cx="26623" cy="26623"/>
              </a:xfrm>
              <a:custGeom>
                <a:avLst/>
                <a:gdLst>
                  <a:gd name="connsiteX0" fmla="*/ 13630 w 26623"/>
                  <a:gd name="connsiteY0" fmla="*/ 26967 h 26623"/>
                  <a:gd name="connsiteX1" fmla="*/ 23042 w 26623"/>
                  <a:gd name="connsiteY1" fmla="*/ 23068 h 26623"/>
                  <a:gd name="connsiteX2" fmla="*/ 26941 w 26623"/>
                  <a:gd name="connsiteY2" fmla="*/ 13655 h 26623"/>
                  <a:gd name="connsiteX3" fmla="*/ 23042 w 26623"/>
                  <a:gd name="connsiteY3" fmla="*/ 4242 h 26623"/>
                  <a:gd name="connsiteX4" fmla="*/ 13630 w 26623"/>
                  <a:gd name="connsiteY4" fmla="*/ 343 h 26623"/>
                  <a:gd name="connsiteX5" fmla="*/ 4217 w 26623"/>
                  <a:gd name="connsiteY5" fmla="*/ 4242 h 26623"/>
                  <a:gd name="connsiteX6" fmla="*/ 318 w 26623"/>
                  <a:gd name="connsiteY6" fmla="*/ 13655 h 26623"/>
                  <a:gd name="connsiteX7" fmla="*/ 4217 w 26623"/>
                  <a:gd name="connsiteY7" fmla="*/ 23068 h 26623"/>
                  <a:gd name="connsiteX8" fmla="*/ 13630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0" y="26967"/>
                    </a:moveTo>
                    <a:cubicBezTo>
                      <a:pt x="17160" y="26967"/>
                      <a:pt x="20546" y="25564"/>
                      <a:pt x="23042" y="23068"/>
                    </a:cubicBezTo>
                    <a:cubicBezTo>
                      <a:pt x="25539" y="20571"/>
                      <a:pt x="26941" y="17185"/>
                      <a:pt x="26941" y="13655"/>
                    </a:cubicBezTo>
                    <a:cubicBezTo>
                      <a:pt x="26941" y="10125"/>
                      <a:pt x="25539" y="6738"/>
                      <a:pt x="23042" y="4242"/>
                    </a:cubicBezTo>
                    <a:cubicBezTo>
                      <a:pt x="20546" y="1746"/>
                      <a:pt x="17160" y="343"/>
                      <a:pt x="13630" y="343"/>
                    </a:cubicBezTo>
                    <a:cubicBezTo>
                      <a:pt x="10099" y="343"/>
                      <a:pt x="6713" y="1746"/>
                      <a:pt x="4217" y="4242"/>
                    </a:cubicBezTo>
                    <a:cubicBezTo>
                      <a:pt x="1721" y="6738"/>
                      <a:pt x="318" y="10125"/>
                      <a:pt x="318" y="13655"/>
                    </a:cubicBezTo>
                    <a:cubicBezTo>
                      <a:pt x="318" y="17185"/>
                      <a:pt x="1721" y="20571"/>
                      <a:pt x="4217" y="23068"/>
                    </a:cubicBezTo>
                    <a:cubicBezTo>
                      <a:pt x="6713" y="25564"/>
                      <a:pt x="10099" y="26967"/>
                      <a:pt x="13630" y="2696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23" name="任意多边形: 形状 69822">
                <a:extLst>
                  <a:ext uri="{FF2B5EF4-FFF2-40B4-BE49-F238E27FC236}">
                    <a16:creationId xmlns:a16="http://schemas.microsoft.com/office/drawing/2014/main" id="{3FD3DEBE-63F4-E93E-4052-8686961B761C}"/>
                  </a:ext>
                </a:extLst>
              </p:cNvPr>
              <p:cNvSpPr/>
              <p:nvPr/>
            </p:nvSpPr>
            <p:spPr>
              <a:xfrm>
                <a:off x="6877292" y="3247189"/>
                <a:ext cx="26623" cy="26623"/>
              </a:xfrm>
              <a:custGeom>
                <a:avLst/>
                <a:gdLst>
                  <a:gd name="connsiteX0" fmla="*/ 13810 w 26623"/>
                  <a:gd name="connsiteY0" fmla="*/ 26897 h 26623"/>
                  <a:gd name="connsiteX1" fmla="*/ 23223 w 26623"/>
                  <a:gd name="connsiteY1" fmla="*/ 22998 h 26623"/>
                  <a:gd name="connsiteX2" fmla="*/ 27122 w 26623"/>
                  <a:gd name="connsiteY2" fmla="*/ 13585 h 26623"/>
                  <a:gd name="connsiteX3" fmla="*/ 23223 w 26623"/>
                  <a:gd name="connsiteY3" fmla="*/ 4173 h 26623"/>
                  <a:gd name="connsiteX4" fmla="*/ 13810 w 26623"/>
                  <a:gd name="connsiteY4" fmla="*/ 274 h 26623"/>
                  <a:gd name="connsiteX5" fmla="*/ 4398 w 26623"/>
                  <a:gd name="connsiteY5" fmla="*/ 4173 h 26623"/>
                  <a:gd name="connsiteX6" fmla="*/ 499 w 26623"/>
                  <a:gd name="connsiteY6" fmla="*/ 13585 h 26623"/>
                  <a:gd name="connsiteX7" fmla="*/ 4398 w 26623"/>
                  <a:gd name="connsiteY7" fmla="*/ 22998 h 26623"/>
                  <a:gd name="connsiteX8" fmla="*/ 13810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6897"/>
                    </a:moveTo>
                    <a:cubicBezTo>
                      <a:pt x="17341" y="26897"/>
                      <a:pt x="20727" y="25494"/>
                      <a:pt x="23223" y="22998"/>
                    </a:cubicBezTo>
                    <a:cubicBezTo>
                      <a:pt x="25719" y="20502"/>
                      <a:pt x="27122" y="17116"/>
                      <a:pt x="27122" y="13585"/>
                    </a:cubicBezTo>
                    <a:cubicBezTo>
                      <a:pt x="27122" y="10055"/>
                      <a:pt x="25719" y="6669"/>
                      <a:pt x="23223" y="4173"/>
                    </a:cubicBezTo>
                    <a:cubicBezTo>
                      <a:pt x="20727" y="1676"/>
                      <a:pt x="17341" y="274"/>
                      <a:pt x="13810" y="274"/>
                    </a:cubicBezTo>
                    <a:cubicBezTo>
                      <a:pt x="10280" y="274"/>
                      <a:pt x="6894" y="1676"/>
                      <a:pt x="4398" y="4173"/>
                    </a:cubicBezTo>
                    <a:cubicBezTo>
                      <a:pt x="1901" y="6669"/>
                      <a:pt x="499" y="10055"/>
                      <a:pt x="499" y="13585"/>
                    </a:cubicBezTo>
                    <a:cubicBezTo>
                      <a:pt x="499" y="17116"/>
                      <a:pt x="1901" y="20502"/>
                      <a:pt x="4398" y="22998"/>
                    </a:cubicBezTo>
                    <a:cubicBezTo>
                      <a:pt x="6894" y="25494"/>
                      <a:pt x="10280" y="26897"/>
                      <a:pt x="13810" y="2689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24" name="任意多边形: 形状 69823">
                <a:extLst>
                  <a:ext uri="{FF2B5EF4-FFF2-40B4-BE49-F238E27FC236}">
                    <a16:creationId xmlns:a16="http://schemas.microsoft.com/office/drawing/2014/main" id="{91B4B7ED-9BFE-9429-B2C9-CF89997477F1}"/>
                  </a:ext>
                </a:extLst>
              </p:cNvPr>
              <p:cNvSpPr/>
              <p:nvPr/>
            </p:nvSpPr>
            <p:spPr>
              <a:xfrm>
                <a:off x="4526229" y="3596765"/>
                <a:ext cx="26623" cy="26623"/>
              </a:xfrm>
              <a:custGeom>
                <a:avLst/>
                <a:gdLst>
                  <a:gd name="connsiteX0" fmla="*/ 13613 w 26623"/>
                  <a:gd name="connsiteY0" fmla="*/ 26926 h 26623"/>
                  <a:gd name="connsiteX1" fmla="*/ 23026 w 26623"/>
                  <a:gd name="connsiteY1" fmla="*/ 23028 h 26623"/>
                  <a:gd name="connsiteX2" fmla="*/ 26924 w 26623"/>
                  <a:gd name="connsiteY2" fmla="*/ 13615 h 26623"/>
                  <a:gd name="connsiteX3" fmla="*/ 23026 w 26623"/>
                  <a:gd name="connsiteY3" fmla="*/ 4202 h 26623"/>
                  <a:gd name="connsiteX4" fmla="*/ 13613 w 26623"/>
                  <a:gd name="connsiteY4" fmla="*/ 303 h 26623"/>
                  <a:gd name="connsiteX5" fmla="*/ 4200 w 26623"/>
                  <a:gd name="connsiteY5" fmla="*/ 4202 h 26623"/>
                  <a:gd name="connsiteX6" fmla="*/ 301 w 26623"/>
                  <a:gd name="connsiteY6" fmla="*/ 13615 h 26623"/>
                  <a:gd name="connsiteX7" fmla="*/ 4200 w 26623"/>
                  <a:gd name="connsiteY7" fmla="*/ 23028 h 26623"/>
                  <a:gd name="connsiteX8" fmla="*/ 13613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3" y="26926"/>
                    </a:moveTo>
                    <a:cubicBezTo>
                      <a:pt x="17143" y="26926"/>
                      <a:pt x="20529" y="25524"/>
                      <a:pt x="23026" y="23028"/>
                    </a:cubicBezTo>
                    <a:cubicBezTo>
                      <a:pt x="25522" y="20531"/>
                      <a:pt x="26924" y="17145"/>
                      <a:pt x="26924" y="13615"/>
                    </a:cubicBezTo>
                    <a:cubicBezTo>
                      <a:pt x="26924" y="10085"/>
                      <a:pt x="25522" y="6698"/>
                      <a:pt x="23026" y="4202"/>
                    </a:cubicBezTo>
                    <a:cubicBezTo>
                      <a:pt x="20529" y="1706"/>
                      <a:pt x="17143" y="303"/>
                      <a:pt x="13613" y="303"/>
                    </a:cubicBezTo>
                    <a:cubicBezTo>
                      <a:pt x="10083" y="303"/>
                      <a:pt x="6696" y="1706"/>
                      <a:pt x="4200" y="4202"/>
                    </a:cubicBezTo>
                    <a:cubicBezTo>
                      <a:pt x="1704" y="6698"/>
                      <a:pt x="301" y="10085"/>
                      <a:pt x="301" y="13615"/>
                    </a:cubicBezTo>
                    <a:cubicBezTo>
                      <a:pt x="301" y="17145"/>
                      <a:pt x="1704" y="20531"/>
                      <a:pt x="4200" y="23028"/>
                    </a:cubicBezTo>
                    <a:cubicBezTo>
                      <a:pt x="6696" y="25524"/>
                      <a:pt x="10083" y="26926"/>
                      <a:pt x="13613" y="2692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25" name="任意多边形: 形状 69824">
                <a:extLst>
                  <a:ext uri="{FF2B5EF4-FFF2-40B4-BE49-F238E27FC236}">
                    <a16:creationId xmlns:a16="http://schemas.microsoft.com/office/drawing/2014/main" id="{E0F43D75-64D1-2806-3093-0484C8C8AE6A}"/>
                  </a:ext>
                </a:extLst>
              </p:cNvPr>
              <p:cNvSpPr/>
              <p:nvPr/>
            </p:nvSpPr>
            <p:spPr>
              <a:xfrm>
                <a:off x="4116008" y="3409102"/>
                <a:ext cx="26623" cy="26623"/>
              </a:xfrm>
              <a:custGeom>
                <a:avLst/>
                <a:gdLst>
                  <a:gd name="connsiteX0" fmla="*/ 13578 w 26623"/>
                  <a:gd name="connsiteY0" fmla="*/ 26911 h 26623"/>
                  <a:gd name="connsiteX1" fmla="*/ 22991 w 26623"/>
                  <a:gd name="connsiteY1" fmla="*/ 23012 h 26623"/>
                  <a:gd name="connsiteX2" fmla="*/ 26890 w 26623"/>
                  <a:gd name="connsiteY2" fmla="*/ 13599 h 26623"/>
                  <a:gd name="connsiteX3" fmla="*/ 22991 w 26623"/>
                  <a:gd name="connsiteY3" fmla="*/ 4186 h 26623"/>
                  <a:gd name="connsiteX4" fmla="*/ 13578 w 26623"/>
                  <a:gd name="connsiteY4" fmla="*/ 287 h 26623"/>
                  <a:gd name="connsiteX5" fmla="*/ 4166 w 26623"/>
                  <a:gd name="connsiteY5" fmla="*/ 4186 h 26623"/>
                  <a:gd name="connsiteX6" fmla="*/ 267 w 26623"/>
                  <a:gd name="connsiteY6" fmla="*/ 13599 h 26623"/>
                  <a:gd name="connsiteX7" fmla="*/ 4166 w 26623"/>
                  <a:gd name="connsiteY7" fmla="*/ 23012 h 26623"/>
                  <a:gd name="connsiteX8" fmla="*/ 13578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8" y="26911"/>
                    </a:moveTo>
                    <a:cubicBezTo>
                      <a:pt x="17109" y="26911"/>
                      <a:pt x="20495" y="25508"/>
                      <a:pt x="22991" y="23012"/>
                    </a:cubicBezTo>
                    <a:cubicBezTo>
                      <a:pt x="25487" y="20515"/>
                      <a:pt x="26890" y="17129"/>
                      <a:pt x="26890" y="13599"/>
                    </a:cubicBezTo>
                    <a:cubicBezTo>
                      <a:pt x="26890" y="10069"/>
                      <a:pt x="25487" y="6683"/>
                      <a:pt x="22991" y="4186"/>
                    </a:cubicBezTo>
                    <a:cubicBezTo>
                      <a:pt x="20495" y="1690"/>
                      <a:pt x="17109" y="287"/>
                      <a:pt x="13578" y="287"/>
                    </a:cubicBezTo>
                    <a:cubicBezTo>
                      <a:pt x="10048" y="287"/>
                      <a:pt x="6662" y="1690"/>
                      <a:pt x="4166" y="4186"/>
                    </a:cubicBezTo>
                    <a:cubicBezTo>
                      <a:pt x="1669" y="6683"/>
                      <a:pt x="267" y="10069"/>
                      <a:pt x="267" y="13599"/>
                    </a:cubicBezTo>
                    <a:cubicBezTo>
                      <a:pt x="267" y="17129"/>
                      <a:pt x="1669" y="20515"/>
                      <a:pt x="4166" y="23012"/>
                    </a:cubicBezTo>
                    <a:cubicBezTo>
                      <a:pt x="6662" y="25508"/>
                      <a:pt x="10048" y="26911"/>
                      <a:pt x="13578" y="2691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26" name="任意多边形: 形状 69825">
                <a:extLst>
                  <a:ext uri="{FF2B5EF4-FFF2-40B4-BE49-F238E27FC236}">
                    <a16:creationId xmlns:a16="http://schemas.microsoft.com/office/drawing/2014/main" id="{D0C4BB81-63A2-AA69-9228-31A511322DE7}"/>
                  </a:ext>
                </a:extLst>
              </p:cNvPr>
              <p:cNvSpPr/>
              <p:nvPr/>
            </p:nvSpPr>
            <p:spPr>
              <a:xfrm>
                <a:off x="4449932" y="3749272"/>
                <a:ext cx="26623" cy="26623"/>
              </a:xfrm>
              <a:custGeom>
                <a:avLst/>
                <a:gdLst>
                  <a:gd name="connsiteX0" fmla="*/ 13606 w 26623"/>
                  <a:gd name="connsiteY0" fmla="*/ 26939 h 26623"/>
                  <a:gd name="connsiteX1" fmla="*/ 23019 w 26623"/>
                  <a:gd name="connsiteY1" fmla="*/ 23040 h 26623"/>
                  <a:gd name="connsiteX2" fmla="*/ 26918 w 26623"/>
                  <a:gd name="connsiteY2" fmla="*/ 13628 h 26623"/>
                  <a:gd name="connsiteX3" fmla="*/ 23019 w 26623"/>
                  <a:gd name="connsiteY3" fmla="*/ 4215 h 26623"/>
                  <a:gd name="connsiteX4" fmla="*/ 13606 w 26623"/>
                  <a:gd name="connsiteY4" fmla="*/ 316 h 26623"/>
                  <a:gd name="connsiteX5" fmla="*/ 4194 w 26623"/>
                  <a:gd name="connsiteY5" fmla="*/ 4215 h 26623"/>
                  <a:gd name="connsiteX6" fmla="*/ 295 w 26623"/>
                  <a:gd name="connsiteY6" fmla="*/ 13628 h 26623"/>
                  <a:gd name="connsiteX7" fmla="*/ 4194 w 26623"/>
                  <a:gd name="connsiteY7" fmla="*/ 23040 h 26623"/>
                  <a:gd name="connsiteX8" fmla="*/ 13606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6" y="26939"/>
                    </a:moveTo>
                    <a:cubicBezTo>
                      <a:pt x="17137" y="26939"/>
                      <a:pt x="20523" y="25537"/>
                      <a:pt x="23019" y="23040"/>
                    </a:cubicBezTo>
                    <a:cubicBezTo>
                      <a:pt x="25515" y="20544"/>
                      <a:pt x="26918" y="17158"/>
                      <a:pt x="26918" y="13628"/>
                    </a:cubicBezTo>
                    <a:cubicBezTo>
                      <a:pt x="26918" y="10097"/>
                      <a:pt x="25515" y="6711"/>
                      <a:pt x="23019" y="4215"/>
                    </a:cubicBezTo>
                    <a:cubicBezTo>
                      <a:pt x="20523" y="1719"/>
                      <a:pt x="17137" y="316"/>
                      <a:pt x="13606" y="316"/>
                    </a:cubicBezTo>
                    <a:cubicBezTo>
                      <a:pt x="10076" y="316"/>
                      <a:pt x="6690" y="1719"/>
                      <a:pt x="4194" y="4215"/>
                    </a:cubicBezTo>
                    <a:cubicBezTo>
                      <a:pt x="1697" y="6711"/>
                      <a:pt x="295" y="10097"/>
                      <a:pt x="295" y="13628"/>
                    </a:cubicBezTo>
                    <a:cubicBezTo>
                      <a:pt x="295" y="17158"/>
                      <a:pt x="1697" y="20544"/>
                      <a:pt x="4194" y="23040"/>
                    </a:cubicBezTo>
                    <a:cubicBezTo>
                      <a:pt x="6690" y="25537"/>
                      <a:pt x="10076" y="26939"/>
                      <a:pt x="13606" y="2693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27" name="任意多边形: 形状 69826">
                <a:extLst>
                  <a:ext uri="{FF2B5EF4-FFF2-40B4-BE49-F238E27FC236}">
                    <a16:creationId xmlns:a16="http://schemas.microsoft.com/office/drawing/2014/main" id="{24D2ACC4-E339-1424-F695-A31E10E5D8AE}"/>
                  </a:ext>
                </a:extLst>
              </p:cNvPr>
              <p:cNvSpPr/>
              <p:nvPr/>
            </p:nvSpPr>
            <p:spPr>
              <a:xfrm>
                <a:off x="6111057" y="3514227"/>
                <a:ext cx="26623" cy="26623"/>
              </a:xfrm>
              <a:custGeom>
                <a:avLst/>
                <a:gdLst>
                  <a:gd name="connsiteX0" fmla="*/ 13746 w 26623"/>
                  <a:gd name="connsiteY0" fmla="*/ 26919 h 26623"/>
                  <a:gd name="connsiteX1" fmla="*/ 23159 w 26623"/>
                  <a:gd name="connsiteY1" fmla="*/ 23021 h 26623"/>
                  <a:gd name="connsiteX2" fmla="*/ 27058 w 26623"/>
                  <a:gd name="connsiteY2" fmla="*/ 13608 h 26623"/>
                  <a:gd name="connsiteX3" fmla="*/ 23159 w 26623"/>
                  <a:gd name="connsiteY3" fmla="*/ 4195 h 26623"/>
                  <a:gd name="connsiteX4" fmla="*/ 13746 w 26623"/>
                  <a:gd name="connsiteY4" fmla="*/ 296 h 26623"/>
                  <a:gd name="connsiteX5" fmla="*/ 4333 w 26623"/>
                  <a:gd name="connsiteY5" fmla="*/ 4195 h 26623"/>
                  <a:gd name="connsiteX6" fmla="*/ 434 w 26623"/>
                  <a:gd name="connsiteY6" fmla="*/ 13608 h 26623"/>
                  <a:gd name="connsiteX7" fmla="*/ 4333 w 26623"/>
                  <a:gd name="connsiteY7" fmla="*/ 23021 h 26623"/>
                  <a:gd name="connsiteX8" fmla="*/ 13746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19"/>
                    </a:moveTo>
                    <a:cubicBezTo>
                      <a:pt x="17276" y="26919"/>
                      <a:pt x="20662" y="25517"/>
                      <a:pt x="23159" y="23021"/>
                    </a:cubicBezTo>
                    <a:cubicBezTo>
                      <a:pt x="25655" y="20524"/>
                      <a:pt x="27058" y="17138"/>
                      <a:pt x="27058" y="13608"/>
                    </a:cubicBezTo>
                    <a:cubicBezTo>
                      <a:pt x="27058" y="10078"/>
                      <a:pt x="25655" y="6691"/>
                      <a:pt x="23159" y="4195"/>
                    </a:cubicBezTo>
                    <a:cubicBezTo>
                      <a:pt x="20662" y="1699"/>
                      <a:pt x="17276" y="296"/>
                      <a:pt x="13746" y="296"/>
                    </a:cubicBezTo>
                    <a:cubicBezTo>
                      <a:pt x="10216" y="296"/>
                      <a:pt x="6830" y="1699"/>
                      <a:pt x="4333" y="4195"/>
                    </a:cubicBezTo>
                    <a:cubicBezTo>
                      <a:pt x="1837" y="6691"/>
                      <a:pt x="434" y="10078"/>
                      <a:pt x="434" y="13608"/>
                    </a:cubicBezTo>
                    <a:cubicBezTo>
                      <a:pt x="434" y="17138"/>
                      <a:pt x="1837" y="20524"/>
                      <a:pt x="4333" y="23021"/>
                    </a:cubicBezTo>
                    <a:cubicBezTo>
                      <a:pt x="6830" y="25517"/>
                      <a:pt x="10216" y="26919"/>
                      <a:pt x="13746" y="2691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28" name="任意多边形: 形状 69827">
                <a:extLst>
                  <a:ext uri="{FF2B5EF4-FFF2-40B4-BE49-F238E27FC236}">
                    <a16:creationId xmlns:a16="http://schemas.microsoft.com/office/drawing/2014/main" id="{D8FFE142-5AFD-28FE-8C1D-33B0BA0E6148}"/>
                  </a:ext>
                </a:extLst>
              </p:cNvPr>
              <p:cNvSpPr/>
              <p:nvPr/>
            </p:nvSpPr>
            <p:spPr>
              <a:xfrm>
                <a:off x="7168863" y="3458094"/>
                <a:ext cx="26623" cy="26623"/>
              </a:xfrm>
              <a:custGeom>
                <a:avLst/>
                <a:gdLst>
                  <a:gd name="connsiteX0" fmla="*/ 13835 w 26623"/>
                  <a:gd name="connsiteY0" fmla="*/ 26915 h 26623"/>
                  <a:gd name="connsiteX1" fmla="*/ 23248 w 26623"/>
                  <a:gd name="connsiteY1" fmla="*/ 23016 h 26623"/>
                  <a:gd name="connsiteX2" fmla="*/ 27146 w 26623"/>
                  <a:gd name="connsiteY2" fmla="*/ 13603 h 26623"/>
                  <a:gd name="connsiteX3" fmla="*/ 23248 w 26623"/>
                  <a:gd name="connsiteY3" fmla="*/ 4190 h 26623"/>
                  <a:gd name="connsiteX4" fmla="*/ 13835 w 26623"/>
                  <a:gd name="connsiteY4" fmla="*/ 292 h 26623"/>
                  <a:gd name="connsiteX5" fmla="*/ 4422 w 26623"/>
                  <a:gd name="connsiteY5" fmla="*/ 4190 h 26623"/>
                  <a:gd name="connsiteX6" fmla="*/ 523 w 26623"/>
                  <a:gd name="connsiteY6" fmla="*/ 13603 h 26623"/>
                  <a:gd name="connsiteX7" fmla="*/ 4422 w 26623"/>
                  <a:gd name="connsiteY7" fmla="*/ 23016 h 26623"/>
                  <a:gd name="connsiteX8" fmla="*/ 13835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5" y="26915"/>
                    </a:moveTo>
                    <a:cubicBezTo>
                      <a:pt x="17365" y="26915"/>
                      <a:pt x="20751" y="25512"/>
                      <a:pt x="23248" y="23016"/>
                    </a:cubicBezTo>
                    <a:cubicBezTo>
                      <a:pt x="25744" y="20520"/>
                      <a:pt x="27146" y="17133"/>
                      <a:pt x="27146" y="13603"/>
                    </a:cubicBezTo>
                    <a:cubicBezTo>
                      <a:pt x="27146" y="10073"/>
                      <a:pt x="25744" y="6687"/>
                      <a:pt x="23248" y="4190"/>
                    </a:cubicBezTo>
                    <a:cubicBezTo>
                      <a:pt x="20751" y="1694"/>
                      <a:pt x="17365" y="292"/>
                      <a:pt x="13835" y="292"/>
                    </a:cubicBezTo>
                    <a:cubicBezTo>
                      <a:pt x="10305" y="292"/>
                      <a:pt x="6918" y="1694"/>
                      <a:pt x="4422" y="4190"/>
                    </a:cubicBezTo>
                    <a:cubicBezTo>
                      <a:pt x="1926" y="6687"/>
                      <a:pt x="523" y="10073"/>
                      <a:pt x="523" y="13603"/>
                    </a:cubicBezTo>
                    <a:cubicBezTo>
                      <a:pt x="523" y="17133"/>
                      <a:pt x="1926" y="20520"/>
                      <a:pt x="4422" y="23016"/>
                    </a:cubicBezTo>
                    <a:cubicBezTo>
                      <a:pt x="6918" y="25512"/>
                      <a:pt x="10305" y="26915"/>
                      <a:pt x="13835" y="2691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29" name="任意多边形: 形状 69828">
                <a:extLst>
                  <a:ext uri="{FF2B5EF4-FFF2-40B4-BE49-F238E27FC236}">
                    <a16:creationId xmlns:a16="http://schemas.microsoft.com/office/drawing/2014/main" id="{458480AD-3619-F665-382C-68454B13A068}"/>
                  </a:ext>
                </a:extLst>
              </p:cNvPr>
              <p:cNvSpPr/>
              <p:nvPr/>
            </p:nvSpPr>
            <p:spPr>
              <a:xfrm>
                <a:off x="4816396" y="4071228"/>
                <a:ext cx="26623" cy="26623"/>
              </a:xfrm>
              <a:custGeom>
                <a:avLst/>
                <a:gdLst>
                  <a:gd name="connsiteX0" fmla="*/ 13637 w 26623"/>
                  <a:gd name="connsiteY0" fmla="*/ 26966 h 26623"/>
                  <a:gd name="connsiteX1" fmla="*/ 23050 w 26623"/>
                  <a:gd name="connsiteY1" fmla="*/ 23067 h 26623"/>
                  <a:gd name="connsiteX2" fmla="*/ 26949 w 26623"/>
                  <a:gd name="connsiteY2" fmla="*/ 13655 h 26623"/>
                  <a:gd name="connsiteX3" fmla="*/ 23050 w 26623"/>
                  <a:gd name="connsiteY3" fmla="*/ 4242 h 26623"/>
                  <a:gd name="connsiteX4" fmla="*/ 13637 w 26623"/>
                  <a:gd name="connsiteY4" fmla="*/ 343 h 26623"/>
                  <a:gd name="connsiteX5" fmla="*/ 4225 w 26623"/>
                  <a:gd name="connsiteY5" fmla="*/ 4242 h 26623"/>
                  <a:gd name="connsiteX6" fmla="*/ 326 w 26623"/>
                  <a:gd name="connsiteY6" fmla="*/ 13655 h 26623"/>
                  <a:gd name="connsiteX7" fmla="*/ 4225 w 26623"/>
                  <a:gd name="connsiteY7" fmla="*/ 23067 h 26623"/>
                  <a:gd name="connsiteX8" fmla="*/ 13637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966"/>
                    </a:moveTo>
                    <a:cubicBezTo>
                      <a:pt x="17168" y="26966"/>
                      <a:pt x="20554" y="25564"/>
                      <a:pt x="23050" y="23067"/>
                    </a:cubicBezTo>
                    <a:cubicBezTo>
                      <a:pt x="25546" y="20571"/>
                      <a:pt x="26949" y="17185"/>
                      <a:pt x="26949" y="13655"/>
                    </a:cubicBezTo>
                    <a:cubicBezTo>
                      <a:pt x="26949" y="10124"/>
                      <a:pt x="25546" y="6738"/>
                      <a:pt x="23050" y="4242"/>
                    </a:cubicBezTo>
                    <a:cubicBezTo>
                      <a:pt x="20554" y="1746"/>
                      <a:pt x="17168" y="343"/>
                      <a:pt x="13637" y="343"/>
                    </a:cubicBezTo>
                    <a:cubicBezTo>
                      <a:pt x="10107" y="343"/>
                      <a:pt x="6721" y="1746"/>
                      <a:pt x="4225" y="4242"/>
                    </a:cubicBezTo>
                    <a:cubicBezTo>
                      <a:pt x="1728" y="6738"/>
                      <a:pt x="326" y="10124"/>
                      <a:pt x="326" y="13655"/>
                    </a:cubicBezTo>
                    <a:cubicBezTo>
                      <a:pt x="326" y="17185"/>
                      <a:pt x="1728" y="20571"/>
                      <a:pt x="4225" y="23067"/>
                    </a:cubicBezTo>
                    <a:cubicBezTo>
                      <a:pt x="6721" y="25564"/>
                      <a:pt x="10107" y="26966"/>
                      <a:pt x="13637" y="26966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30" name="任意多边形: 形状 69829">
                <a:extLst>
                  <a:ext uri="{FF2B5EF4-FFF2-40B4-BE49-F238E27FC236}">
                    <a16:creationId xmlns:a16="http://schemas.microsoft.com/office/drawing/2014/main" id="{63D6C40E-F480-6E09-E95F-3F3ACEE8988A}"/>
                  </a:ext>
                </a:extLst>
              </p:cNvPr>
              <p:cNvSpPr/>
              <p:nvPr/>
            </p:nvSpPr>
            <p:spPr>
              <a:xfrm>
                <a:off x="6196358" y="3602287"/>
                <a:ext cx="26623" cy="26623"/>
              </a:xfrm>
              <a:custGeom>
                <a:avLst/>
                <a:gdLst>
                  <a:gd name="connsiteX0" fmla="*/ 13753 w 26623"/>
                  <a:gd name="connsiteY0" fmla="*/ 26927 h 26623"/>
                  <a:gd name="connsiteX1" fmla="*/ 23166 w 26623"/>
                  <a:gd name="connsiteY1" fmla="*/ 23028 h 26623"/>
                  <a:gd name="connsiteX2" fmla="*/ 27065 w 26623"/>
                  <a:gd name="connsiteY2" fmla="*/ 13615 h 26623"/>
                  <a:gd name="connsiteX3" fmla="*/ 23166 w 26623"/>
                  <a:gd name="connsiteY3" fmla="*/ 4203 h 26623"/>
                  <a:gd name="connsiteX4" fmla="*/ 13753 w 26623"/>
                  <a:gd name="connsiteY4" fmla="*/ 304 h 26623"/>
                  <a:gd name="connsiteX5" fmla="*/ 4340 w 26623"/>
                  <a:gd name="connsiteY5" fmla="*/ 4203 h 26623"/>
                  <a:gd name="connsiteX6" fmla="*/ 442 w 26623"/>
                  <a:gd name="connsiteY6" fmla="*/ 13615 h 26623"/>
                  <a:gd name="connsiteX7" fmla="*/ 4340 w 26623"/>
                  <a:gd name="connsiteY7" fmla="*/ 23028 h 26623"/>
                  <a:gd name="connsiteX8" fmla="*/ 13753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3" y="26927"/>
                    </a:moveTo>
                    <a:cubicBezTo>
                      <a:pt x="17283" y="26927"/>
                      <a:pt x="20670" y="25524"/>
                      <a:pt x="23166" y="23028"/>
                    </a:cubicBezTo>
                    <a:cubicBezTo>
                      <a:pt x="25662" y="20532"/>
                      <a:pt x="27065" y="17146"/>
                      <a:pt x="27065" y="13615"/>
                    </a:cubicBezTo>
                    <a:cubicBezTo>
                      <a:pt x="27065" y="10085"/>
                      <a:pt x="25662" y="6699"/>
                      <a:pt x="23166" y="4203"/>
                    </a:cubicBezTo>
                    <a:cubicBezTo>
                      <a:pt x="20670" y="1706"/>
                      <a:pt x="17283" y="304"/>
                      <a:pt x="13753" y="304"/>
                    </a:cubicBezTo>
                    <a:cubicBezTo>
                      <a:pt x="10223" y="304"/>
                      <a:pt x="6837" y="1706"/>
                      <a:pt x="4340" y="4203"/>
                    </a:cubicBezTo>
                    <a:cubicBezTo>
                      <a:pt x="1844" y="6699"/>
                      <a:pt x="442" y="10085"/>
                      <a:pt x="442" y="13615"/>
                    </a:cubicBezTo>
                    <a:cubicBezTo>
                      <a:pt x="442" y="17146"/>
                      <a:pt x="1844" y="20532"/>
                      <a:pt x="4340" y="23028"/>
                    </a:cubicBezTo>
                    <a:cubicBezTo>
                      <a:pt x="6837" y="25524"/>
                      <a:pt x="10223" y="26927"/>
                      <a:pt x="13753" y="2692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31" name="任意多边形: 形状 69830">
                <a:extLst>
                  <a:ext uri="{FF2B5EF4-FFF2-40B4-BE49-F238E27FC236}">
                    <a16:creationId xmlns:a16="http://schemas.microsoft.com/office/drawing/2014/main" id="{6108943A-9F23-C9FF-4F1E-535725D39E63}"/>
                  </a:ext>
                </a:extLst>
              </p:cNvPr>
              <p:cNvSpPr/>
              <p:nvPr/>
            </p:nvSpPr>
            <p:spPr>
              <a:xfrm>
                <a:off x="3763867" y="3662820"/>
                <a:ext cx="26623" cy="26623"/>
              </a:xfrm>
              <a:custGeom>
                <a:avLst/>
                <a:gdLst>
                  <a:gd name="connsiteX0" fmla="*/ 13549 w 26623"/>
                  <a:gd name="connsiteY0" fmla="*/ 26932 h 26623"/>
                  <a:gd name="connsiteX1" fmla="*/ 22962 w 26623"/>
                  <a:gd name="connsiteY1" fmla="*/ 23033 h 26623"/>
                  <a:gd name="connsiteX2" fmla="*/ 26860 w 26623"/>
                  <a:gd name="connsiteY2" fmla="*/ 13620 h 26623"/>
                  <a:gd name="connsiteX3" fmla="*/ 22962 w 26623"/>
                  <a:gd name="connsiteY3" fmla="*/ 4208 h 26623"/>
                  <a:gd name="connsiteX4" fmla="*/ 13549 w 26623"/>
                  <a:gd name="connsiteY4" fmla="*/ 309 h 26623"/>
                  <a:gd name="connsiteX5" fmla="*/ 4136 w 26623"/>
                  <a:gd name="connsiteY5" fmla="*/ 4208 h 26623"/>
                  <a:gd name="connsiteX6" fmla="*/ 237 w 26623"/>
                  <a:gd name="connsiteY6" fmla="*/ 13620 h 26623"/>
                  <a:gd name="connsiteX7" fmla="*/ 4136 w 26623"/>
                  <a:gd name="connsiteY7" fmla="*/ 23033 h 26623"/>
                  <a:gd name="connsiteX8" fmla="*/ 13549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9" y="26932"/>
                    </a:moveTo>
                    <a:cubicBezTo>
                      <a:pt x="17079" y="26932"/>
                      <a:pt x="20465" y="25529"/>
                      <a:pt x="22962" y="23033"/>
                    </a:cubicBezTo>
                    <a:cubicBezTo>
                      <a:pt x="25458" y="20537"/>
                      <a:pt x="26860" y="17151"/>
                      <a:pt x="26860" y="13620"/>
                    </a:cubicBezTo>
                    <a:cubicBezTo>
                      <a:pt x="26860" y="10090"/>
                      <a:pt x="25458" y="6704"/>
                      <a:pt x="22962" y="4208"/>
                    </a:cubicBezTo>
                    <a:cubicBezTo>
                      <a:pt x="20465" y="1711"/>
                      <a:pt x="17079" y="309"/>
                      <a:pt x="13549" y="309"/>
                    </a:cubicBezTo>
                    <a:cubicBezTo>
                      <a:pt x="10019" y="309"/>
                      <a:pt x="6632" y="1711"/>
                      <a:pt x="4136" y="4208"/>
                    </a:cubicBezTo>
                    <a:cubicBezTo>
                      <a:pt x="1640" y="6704"/>
                      <a:pt x="237" y="10090"/>
                      <a:pt x="237" y="13620"/>
                    </a:cubicBezTo>
                    <a:cubicBezTo>
                      <a:pt x="237" y="17151"/>
                      <a:pt x="1640" y="20537"/>
                      <a:pt x="4136" y="23033"/>
                    </a:cubicBezTo>
                    <a:cubicBezTo>
                      <a:pt x="6632" y="25529"/>
                      <a:pt x="10019" y="26932"/>
                      <a:pt x="13549" y="2693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32" name="任意多边形: 形状 69831">
                <a:extLst>
                  <a:ext uri="{FF2B5EF4-FFF2-40B4-BE49-F238E27FC236}">
                    <a16:creationId xmlns:a16="http://schemas.microsoft.com/office/drawing/2014/main" id="{901166C9-461A-7B09-2D19-98C6BE732704}"/>
                  </a:ext>
                </a:extLst>
              </p:cNvPr>
              <p:cNvSpPr/>
              <p:nvPr/>
            </p:nvSpPr>
            <p:spPr>
              <a:xfrm>
                <a:off x="6990373" y="4844522"/>
                <a:ext cx="26623" cy="26623"/>
              </a:xfrm>
              <a:custGeom>
                <a:avLst/>
                <a:gdLst>
                  <a:gd name="connsiteX0" fmla="*/ 13820 w 26623"/>
                  <a:gd name="connsiteY0" fmla="*/ 27031 h 26623"/>
                  <a:gd name="connsiteX1" fmla="*/ 23233 w 26623"/>
                  <a:gd name="connsiteY1" fmla="*/ 23132 h 26623"/>
                  <a:gd name="connsiteX2" fmla="*/ 27131 w 26623"/>
                  <a:gd name="connsiteY2" fmla="*/ 13720 h 26623"/>
                  <a:gd name="connsiteX3" fmla="*/ 23233 w 26623"/>
                  <a:gd name="connsiteY3" fmla="*/ 4307 h 26623"/>
                  <a:gd name="connsiteX4" fmla="*/ 13820 w 26623"/>
                  <a:gd name="connsiteY4" fmla="*/ 408 h 26623"/>
                  <a:gd name="connsiteX5" fmla="*/ 4407 w 26623"/>
                  <a:gd name="connsiteY5" fmla="*/ 4307 h 26623"/>
                  <a:gd name="connsiteX6" fmla="*/ 508 w 26623"/>
                  <a:gd name="connsiteY6" fmla="*/ 13720 h 26623"/>
                  <a:gd name="connsiteX7" fmla="*/ 4407 w 26623"/>
                  <a:gd name="connsiteY7" fmla="*/ 23132 h 26623"/>
                  <a:gd name="connsiteX8" fmla="*/ 13820 w 26623"/>
                  <a:gd name="connsiteY8" fmla="*/ 270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0" y="27031"/>
                    </a:moveTo>
                    <a:cubicBezTo>
                      <a:pt x="17350" y="27031"/>
                      <a:pt x="20736" y="25629"/>
                      <a:pt x="23233" y="23132"/>
                    </a:cubicBezTo>
                    <a:cubicBezTo>
                      <a:pt x="25729" y="20636"/>
                      <a:pt x="27131" y="17250"/>
                      <a:pt x="27131" y="13720"/>
                    </a:cubicBezTo>
                    <a:cubicBezTo>
                      <a:pt x="27131" y="10189"/>
                      <a:pt x="25729" y="6803"/>
                      <a:pt x="23233" y="4307"/>
                    </a:cubicBezTo>
                    <a:cubicBezTo>
                      <a:pt x="20736" y="1811"/>
                      <a:pt x="17350" y="408"/>
                      <a:pt x="13820" y="408"/>
                    </a:cubicBezTo>
                    <a:cubicBezTo>
                      <a:pt x="10290" y="408"/>
                      <a:pt x="6903" y="1811"/>
                      <a:pt x="4407" y="4307"/>
                    </a:cubicBezTo>
                    <a:cubicBezTo>
                      <a:pt x="1911" y="6803"/>
                      <a:pt x="508" y="10189"/>
                      <a:pt x="508" y="13720"/>
                    </a:cubicBezTo>
                    <a:cubicBezTo>
                      <a:pt x="508" y="17250"/>
                      <a:pt x="1911" y="20636"/>
                      <a:pt x="4407" y="23132"/>
                    </a:cubicBezTo>
                    <a:cubicBezTo>
                      <a:pt x="6903" y="25629"/>
                      <a:pt x="10290" y="27031"/>
                      <a:pt x="13820" y="2703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33" name="任意多边形: 形状 69832">
                <a:extLst>
                  <a:ext uri="{FF2B5EF4-FFF2-40B4-BE49-F238E27FC236}">
                    <a16:creationId xmlns:a16="http://schemas.microsoft.com/office/drawing/2014/main" id="{AF2A5ECD-4E89-0D3E-B391-A49758796D12}"/>
                  </a:ext>
                </a:extLst>
              </p:cNvPr>
              <p:cNvSpPr/>
              <p:nvPr/>
            </p:nvSpPr>
            <p:spPr>
              <a:xfrm>
                <a:off x="4237155" y="4160004"/>
                <a:ext cx="26623" cy="26623"/>
              </a:xfrm>
              <a:custGeom>
                <a:avLst/>
                <a:gdLst>
                  <a:gd name="connsiteX0" fmla="*/ 13589 w 26623"/>
                  <a:gd name="connsiteY0" fmla="*/ 26974 h 26623"/>
                  <a:gd name="connsiteX1" fmla="*/ 23001 w 26623"/>
                  <a:gd name="connsiteY1" fmla="*/ 23075 h 26623"/>
                  <a:gd name="connsiteX2" fmla="*/ 26900 w 26623"/>
                  <a:gd name="connsiteY2" fmla="*/ 13662 h 26623"/>
                  <a:gd name="connsiteX3" fmla="*/ 23001 w 26623"/>
                  <a:gd name="connsiteY3" fmla="*/ 4249 h 26623"/>
                  <a:gd name="connsiteX4" fmla="*/ 13589 w 26623"/>
                  <a:gd name="connsiteY4" fmla="*/ 351 h 26623"/>
                  <a:gd name="connsiteX5" fmla="*/ 4176 w 26623"/>
                  <a:gd name="connsiteY5" fmla="*/ 4249 h 26623"/>
                  <a:gd name="connsiteX6" fmla="*/ 277 w 26623"/>
                  <a:gd name="connsiteY6" fmla="*/ 13662 h 26623"/>
                  <a:gd name="connsiteX7" fmla="*/ 4176 w 26623"/>
                  <a:gd name="connsiteY7" fmla="*/ 23075 h 26623"/>
                  <a:gd name="connsiteX8" fmla="*/ 13589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9" y="26974"/>
                    </a:moveTo>
                    <a:cubicBezTo>
                      <a:pt x="17119" y="26974"/>
                      <a:pt x="20505" y="25571"/>
                      <a:pt x="23001" y="23075"/>
                    </a:cubicBezTo>
                    <a:cubicBezTo>
                      <a:pt x="25498" y="20579"/>
                      <a:pt x="26900" y="17192"/>
                      <a:pt x="26900" y="13662"/>
                    </a:cubicBezTo>
                    <a:cubicBezTo>
                      <a:pt x="26900" y="10132"/>
                      <a:pt x="25498" y="6746"/>
                      <a:pt x="23001" y="4249"/>
                    </a:cubicBezTo>
                    <a:cubicBezTo>
                      <a:pt x="20505" y="1753"/>
                      <a:pt x="17119" y="351"/>
                      <a:pt x="13589" y="351"/>
                    </a:cubicBezTo>
                    <a:cubicBezTo>
                      <a:pt x="10058" y="351"/>
                      <a:pt x="6672" y="1753"/>
                      <a:pt x="4176" y="4249"/>
                    </a:cubicBezTo>
                    <a:cubicBezTo>
                      <a:pt x="1680" y="6746"/>
                      <a:pt x="277" y="10132"/>
                      <a:pt x="277" y="13662"/>
                    </a:cubicBezTo>
                    <a:cubicBezTo>
                      <a:pt x="277" y="17192"/>
                      <a:pt x="1680" y="20579"/>
                      <a:pt x="4176" y="23075"/>
                    </a:cubicBezTo>
                    <a:cubicBezTo>
                      <a:pt x="6672" y="25571"/>
                      <a:pt x="10058" y="26974"/>
                      <a:pt x="13589" y="26974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34" name="任意多边形: 形状 69833">
                <a:extLst>
                  <a:ext uri="{FF2B5EF4-FFF2-40B4-BE49-F238E27FC236}">
                    <a16:creationId xmlns:a16="http://schemas.microsoft.com/office/drawing/2014/main" id="{F54160DD-B7B7-E27F-AEAB-052DF1DBC978}"/>
                  </a:ext>
                </a:extLst>
              </p:cNvPr>
              <p:cNvSpPr/>
              <p:nvPr/>
            </p:nvSpPr>
            <p:spPr>
              <a:xfrm>
                <a:off x="4552358" y="3720739"/>
                <a:ext cx="26623" cy="26623"/>
              </a:xfrm>
              <a:custGeom>
                <a:avLst/>
                <a:gdLst>
                  <a:gd name="connsiteX0" fmla="*/ 13615 w 26623"/>
                  <a:gd name="connsiteY0" fmla="*/ 26937 h 26623"/>
                  <a:gd name="connsiteX1" fmla="*/ 23028 w 26623"/>
                  <a:gd name="connsiteY1" fmla="*/ 23038 h 26623"/>
                  <a:gd name="connsiteX2" fmla="*/ 26927 w 26623"/>
                  <a:gd name="connsiteY2" fmla="*/ 13625 h 26623"/>
                  <a:gd name="connsiteX3" fmla="*/ 23028 w 26623"/>
                  <a:gd name="connsiteY3" fmla="*/ 4213 h 26623"/>
                  <a:gd name="connsiteX4" fmla="*/ 13615 w 26623"/>
                  <a:gd name="connsiteY4" fmla="*/ 314 h 26623"/>
                  <a:gd name="connsiteX5" fmla="*/ 4202 w 26623"/>
                  <a:gd name="connsiteY5" fmla="*/ 4213 h 26623"/>
                  <a:gd name="connsiteX6" fmla="*/ 303 w 26623"/>
                  <a:gd name="connsiteY6" fmla="*/ 13625 h 26623"/>
                  <a:gd name="connsiteX7" fmla="*/ 4202 w 26623"/>
                  <a:gd name="connsiteY7" fmla="*/ 23038 h 26623"/>
                  <a:gd name="connsiteX8" fmla="*/ 13615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15" y="26937"/>
                    </a:moveTo>
                    <a:cubicBezTo>
                      <a:pt x="17145" y="26937"/>
                      <a:pt x="20531" y="25534"/>
                      <a:pt x="23028" y="23038"/>
                    </a:cubicBezTo>
                    <a:cubicBezTo>
                      <a:pt x="25524" y="20542"/>
                      <a:pt x="26927" y="17155"/>
                      <a:pt x="26927" y="13625"/>
                    </a:cubicBezTo>
                    <a:cubicBezTo>
                      <a:pt x="26927" y="10095"/>
                      <a:pt x="25524" y="6709"/>
                      <a:pt x="23028" y="4213"/>
                    </a:cubicBezTo>
                    <a:cubicBezTo>
                      <a:pt x="20531" y="1716"/>
                      <a:pt x="17145" y="314"/>
                      <a:pt x="13615" y="314"/>
                    </a:cubicBezTo>
                    <a:cubicBezTo>
                      <a:pt x="10085" y="314"/>
                      <a:pt x="6699" y="1716"/>
                      <a:pt x="4202" y="4213"/>
                    </a:cubicBezTo>
                    <a:cubicBezTo>
                      <a:pt x="1706" y="6709"/>
                      <a:pt x="303" y="10095"/>
                      <a:pt x="303" y="13625"/>
                    </a:cubicBezTo>
                    <a:cubicBezTo>
                      <a:pt x="303" y="17155"/>
                      <a:pt x="1706" y="20542"/>
                      <a:pt x="4202" y="23038"/>
                    </a:cubicBezTo>
                    <a:cubicBezTo>
                      <a:pt x="6699" y="25534"/>
                      <a:pt x="10085" y="26937"/>
                      <a:pt x="13615" y="26937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35" name="任意多边形: 形状 69834">
                <a:extLst>
                  <a:ext uri="{FF2B5EF4-FFF2-40B4-BE49-F238E27FC236}">
                    <a16:creationId xmlns:a16="http://schemas.microsoft.com/office/drawing/2014/main" id="{E5DB7A71-9BCE-E5E0-22C3-D2AA9CFC8FBF}"/>
                  </a:ext>
                </a:extLst>
              </p:cNvPr>
              <p:cNvSpPr/>
              <p:nvPr/>
            </p:nvSpPr>
            <p:spPr>
              <a:xfrm>
                <a:off x="4415890" y="3062870"/>
                <a:ext cx="26623" cy="26623"/>
              </a:xfrm>
              <a:custGeom>
                <a:avLst/>
                <a:gdLst>
                  <a:gd name="connsiteX0" fmla="*/ 13604 w 26623"/>
                  <a:gd name="connsiteY0" fmla="*/ 26882 h 26623"/>
                  <a:gd name="connsiteX1" fmla="*/ 23016 w 26623"/>
                  <a:gd name="connsiteY1" fmla="*/ 22983 h 26623"/>
                  <a:gd name="connsiteX2" fmla="*/ 26915 w 26623"/>
                  <a:gd name="connsiteY2" fmla="*/ 13570 h 26623"/>
                  <a:gd name="connsiteX3" fmla="*/ 23016 w 26623"/>
                  <a:gd name="connsiteY3" fmla="*/ 4157 h 26623"/>
                  <a:gd name="connsiteX4" fmla="*/ 13604 w 26623"/>
                  <a:gd name="connsiteY4" fmla="*/ 258 h 26623"/>
                  <a:gd name="connsiteX5" fmla="*/ 4191 w 26623"/>
                  <a:gd name="connsiteY5" fmla="*/ 4157 h 26623"/>
                  <a:gd name="connsiteX6" fmla="*/ 292 w 26623"/>
                  <a:gd name="connsiteY6" fmla="*/ 13570 h 26623"/>
                  <a:gd name="connsiteX7" fmla="*/ 4191 w 26623"/>
                  <a:gd name="connsiteY7" fmla="*/ 22983 h 26623"/>
                  <a:gd name="connsiteX8" fmla="*/ 13604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4" y="26882"/>
                    </a:moveTo>
                    <a:cubicBezTo>
                      <a:pt x="17134" y="26882"/>
                      <a:pt x="20520" y="25479"/>
                      <a:pt x="23016" y="22983"/>
                    </a:cubicBezTo>
                    <a:cubicBezTo>
                      <a:pt x="25513" y="20486"/>
                      <a:pt x="26915" y="17100"/>
                      <a:pt x="26915" y="13570"/>
                    </a:cubicBezTo>
                    <a:cubicBezTo>
                      <a:pt x="26915" y="10040"/>
                      <a:pt x="25513" y="6654"/>
                      <a:pt x="23016" y="4157"/>
                    </a:cubicBezTo>
                    <a:cubicBezTo>
                      <a:pt x="20520" y="1661"/>
                      <a:pt x="17134" y="258"/>
                      <a:pt x="13604" y="258"/>
                    </a:cubicBezTo>
                    <a:cubicBezTo>
                      <a:pt x="10073" y="258"/>
                      <a:pt x="6687" y="1661"/>
                      <a:pt x="4191" y="4157"/>
                    </a:cubicBezTo>
                    <a:cubicBezTo>
                      <a:pt x="1695" y="6654"/>
                      <a:pt x="292" y="10040"/>
                      <a:pt x="292" y="13570"/>
                    </a:cubicBezTo>
                    <a:cubicBezTo>
                      <a:pt x="292" y="17100"/>
                      <a:pt x="1695" y="20486"/>
                      <a:pt x="4191" y="22983"/>
                    </a:cubicBezTo>
                    <a:cubicBezTo>
                      <a:pt x="6687" y="25479"/>
                      <a:pt x="10073" y="26882"/>
                      <a:pt x="13604" y="2688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36" name="任意多边形: 形状 69835">
                <a:extLst>
                  <a:ext uri="{FF2B5EF4-FFF2-40B4-BE49-F238E27FC236}">
                    <a16:creationId xmlns:a16="http://schemas.microsoft.com/office/drawing/2014/main" id="{C9DD2269-8A39-9EA4-7F83-7AB29D59BAC8}"/>
                  </a:ext>
                </a:extLst>
              </p:cNvPr>
              <p:cNvSpPr/>
              <p:nvPr/>
            </p:nvSpPr>
            <p:spPr>
              <a:xfrm>
                <a:off x="6969003" y="2590209"/>
                <a:ext cx="26623" cy="26623"/>
              </a:xfrm>
              <a:custGeom>
                <a:avLst/>
                <a:gdLst>
                  <a:gd name="connsiteX0" fmla="*/ 13818 w 26623"/>
                  <a:gd name="connsiteY0" fmla="*/ 26842 h 26623"/>
                  <a:gd name="connsiteX1" fmla="*/ 23231 w 26623"/>
                  <a:gd name="connsiteY1" fmla="*/ 22943 h 26623"/>
                  <a:gd name="connsiteX2" fmla="*/ 27130 w 26623"/>
                  <a:gd name="connsiteY2" fmla="*/ 13530 h 26623"/>
                  <a:gd name="connsiteX3" fmla="*/ 23231 w 26623"/>
                  <a:gd name="connsiteY3" fmla="*/ 4118 h 26623"/>
                  <a:gd name="connsiteX4" fmla="*/ 13818 w 26623"/>
                  <a:gd name="connsiteY4" fmla="*/ 219 h 26623"/>
                  <a:gd name="connsiteX5" fmla="*/ 4405 w 26623"/>
                  <a:gd name="connsiteY5" fmla="*/ 4118 h 26623"/>
                  <a:gd name="connsiteX6" fmla="*/ 506 w 26623"/>
                  <a:gd name="connsiteY6" fmla="*/ 13530 h 26623"/>
                  <a:gd name="connsiteX7" fmla="*/ 4405 w 26623"/>
                  <a:gd name="connsiteY7" fmla="*/ 22943 h 26623"/>
                  <a:gd name="connsiteX8" fmla="*/ 13818 w 26623"/>
                  <a:gd name="connsiteY8" fmla="*/ 268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8" y="26842"/>
                    </a:moveTo>
                    <a:cubicBezTo>
                      <a:pt x="17348" y="26842"/>
                      <a:pt x="20734" y="25439"/>
                      <a:pt x="23231" y="22943"/>
                    </a:cubicBezTo>
                    <a:cubicBezTo>
                      <a:pt x="25727" y="20447"/>
                      <a:pt x="27130" y="17061"/>
                      <a:pt x="27130" y="13530"/>
                    </a:cubicBezTo>
                    <a:cubicBezTo>
                      <a:pt x="27130" y="10000"/>
                      <a:pt x="25727" y="6614"/>
                      <a:pt x="23231" y="4118"/>
                    </a:cubicBezTo>
                    <a:cubicBezTo>
                      <a:pt x="20734" y="1621"/>
                      <a:pt x="17348" y="219"/>
                      <a:pt x="13818" y="219"/>
                    </a:cubicBezTo>
                    <a:cubicBezTo>
                      <a:pt x="10288" y="219"/>
                      <a:pt x="6902" y="1621"/>
                      <a:pt x="4405" y="4118"/>
                    </a:cubicBezTo>
                    <a:cubicBezTo>
                      <a:pt x="1909" y="6614"/>
                      <a:pt x="506" y="10000"/>
                      <a:pt x="506" y="13530"/>
                    </a:cubicBezTo>
                    <a:cubicBezTo>
                      <a:pt x="506" y="17061"/>
                      <a:pt x="1909" y="20447"/>
                      <a:pt x="4405" y="22943"/>
                    </a:cubicBezTo>
                    <a:cubicBezTo>
                      <a:pt x="6902" y="25439"/>
                      <a:pt x="10288" y="26842"/>
                      <a:pt x="13818" y="26842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37" name="任意多边形: 形状 69836">
                <a:extLst>
                  <a:ext uri="{FF2B5EF4-FFF2-40B4-BE49-F238E27FC236}">
                    <a16:creationId xmlns:a16="http://schemas.microsoft.com/office/drawing/2014/main" id="{C2A1D027-FA86-1A7F-62BE-DBFC02A5A080}"/>
                  </a:ext>
                </a:extLst>
              </p:cNvPr>
              <p:cNvSpPr/>
              <p:nvPr/>
            </p:nvSpPr>
            <p:spPr>
              <a:xfrm>
                <a:off x="4188167" y="3377616"/>
                <a:ext cx="26623" cy="26623"/>
              </a:xfrm>
              <a:custGeom>
                <a:avLst/>
                <a:gdLst>
                  <a:gd name="connsiteX0" fmla="*/ 13584 w 26623"/>
                  <a:gd name="connsiteY0" fmla="*/ 26908 h 26623"/>
                  <a:gd name="connsiteX1" fmla="*/ 22997 w 26623"/>
                  <a:gd name="connsiteY1" fmla="*/ 23009 h 26623"/>
                  <a:gd name="connsiteX2" fmla="*/ 26896 w 26623"/>
                  <a:gd name="connsiteY2" fmla="*/ 13596 h 26623"/>
                  <a:gd name="connsiteX3" fmla="*/ 22997 w 26623"/>
                  <a:gd name="connsiteY3" fmla="*/ 4184 h 26623"/>
                  <a:gd name="connsiteX4" fmla="*/ 13584 w 26623"/>
                  <a:gd name="connsiteY4" fmla="*/ 285 h 26623"/>
                  <a:gd name="connsiteX5" fmla="*/ 4172 w 26623"/>
                  <a:gd name="connsiteY5" fmla="*/ 4184 h 26623"/>
                  <a:gd name="connsiteX6" fmla="*/ 273 w 26623"/>
                  <a:gd name="connsiteY6" fmla="*/ 13596 h 26623"/>
                  <a:gd name="connsiteX7" fmla="*/ 4172 w 26623"/>
                  <a:gd name="connsiteY7" fmla="*/ 23009 h 26623"/>
                  <a:gd name="connsiteX8" fmla="*/ 13584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4" y="26908"/>
                    </a:moveTo>
                    <a:cubicBezTo>
                      <a:pt x="17115" y="26908"/>
                      <a:pt x="20501" y="25505"/>
                      <a:pt x="22997" y="23009"/>
                    </a:cubicBezTo>
                    <a:cubicBezTo>
                      <a:pt x="25493" y="20513"/>
                      <a:pt x="26896" y="17127"/>
                      <a:pt x="26896" y="13596"/>
                    </a:cubicBezTo>
                    <a:cubicBezTo>
                      <a:pt x="26896" y="10066"/>
                      <a:pt x="25493" y="6680"/>
                      <a:pt x="22997" y="4184"/>
                    </a:cubicBezTo>
                    <a:cubicBezTo>
                      <a:pt x="20501" y="1687"/>
                      <a:pt x="17115" y="285"/>
                      <a:pt x="13584" y="285"/>
                    </a:cubicBezTo>
                    <a:cubicBezTo>
                      <a:pt x="10054" y="285"/>
                      <a:pt x="6668" y="1687"/>
                      <a:pt x="4172" y="4184"/>
                    </a:cubicBezTo>
                    <a:cubicBezTo>
                      <a:pt x="1675" y="6680"/>
                      <a:pt x="273" y="10066"/>
                      <a:pt x="273" y="13596"/>
                    </a:cubicBezTo>
                    <a:cubicBezTo>
                      <a:pt x="273" y="17127"/>
                      <a:pt x="1675" y="20513"/>
                      <a:pt x="4172" y="23009"/>
                    </a:cubicBezTo>
                    <a:cubicBezTo>
                      <a:pt x="6668" y="25505"/>
                      <a:pt x="10054" y="26908"/>
                      <a:pt x="13584" y="2690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38" name="任意多边形: 形状 69837">
                <a:extLst>
                  <a:ext uri="{FF2B5EF4-FFF2-40B4-BE49-F238E27FC236}">
                    <a16:creationId xmlns:a16="http://schemas.microsoft.com/office/drawing/2014/main" id="{EAD4C0EC-1278-494B-B574-10D4C8B73914}"/>
                  </a:ext>
                </a:extLst>
              </p:cNvPr>
              <p:cNvSpPr/>
              <p:nvPr/>
            </p:nvSpPr>
            <p:spPr>
              <a:xfrm>
                <a:off x="7481780" y="3849599"/>
                <a:ext cx="26623" cy="26623"/>
              </a:xfrm>
              <a:custGeom>
                <a:avLst/>
                <a:gdLst>
                  <a:gd name="connsiteX0" fmla="*/ 13861 w 26623"/>
                  <a:gd name="connsiteY0" fmla="*/ 26948 h 26623"/>
                  <a:gd name="connsiteX1" fmla="*/ 23274 w 26623"/>
                  <a:gd name="connsiteY1" fmla="*/ 23049 h 26623"/>
                  <a:gd name="connsiteX2" fmla="*/ 27173 w 26623"/>
                  <a:gd name="connsiteY2" fmla="*/ 13636 h 26623"/>
                  <a:gd name="connsiteX3" fmla="*/ 23274 w 26623"/>
                  <a:gd name="connsiteY3" fmla="*/ 4223 h 26623"/>
                  <a:gd name="connsiteX4" fmla="*/ 13861 w 26623"/>
                  <a:gd name="connsiteY4" fmla="*/ 324 h 26623"/>
                  <a:gd name="connsiteX5" fmla="*/ 4448 w 26623"/>
                  <a:gd name="connsiteY5" fmla="*/ 4223 h 26623"/>
                  <a:gd name="connsiteX6" fmla="*/ 550 w 26623"/>
                  <a:gd name="connsiteY6" fmla="*/ 13636 h 26623"/>
                  <a:gd name="connsiteX7" fmla="*/ 4448 w 26623"/>
                  <a:gd name="connsiteY7" fmla="*/ 23049 h 26623"/>
                  <a:gd name="connsiteX8" fmla="*/ 13861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1" y="26948"/>
                    </a:moveTo>
                    <a:cubicBezTo>
                      <a:pt x="17391" y="26948"/>
                      <a:pt x="20778" y="25545"/>
                      <a:pt x="23274" y="23049"/>
                    </a:cubicBezTo>
                    <a:cubicBezTo>
                      <a:pt x="25770" y="20552"/>
                      <a:pt x="27173" y="17166"/>
                      <a:pt x="27173" y="13636"/>
                    </a:cubicBezTo>
                    <a:cubicBezTo>
                      <a:pt x="27173" y="10106"/>
                      <a:pt x="25770" y="6720"/>
                      <a:pt x="23274" y="4223"/>
                    </a:cubicBezTo>
                    <a:cubicBezTo>
                      <a:pt x="20778" y="1727"/>
                      <a:pt x="17391" y="324"/>
                      <a:pt x="13861" y="324"/>
                    </a:cubicBezTo>
                    <a:cubicBezTo>
                      <a:pt x="10331" y="324"/>
                      <a:pt x="6945" y="1727"/>
                      <a:pt x="4448" y="4223"/>
                    </a:cubicBezTo>
                    <a:cubicBezTo>
                      <a:pt x="1952" y="6720"/>
                      <a:pt x="550" y="10106"/>
                      <a:pt x="550" y="13636"/>
                    </a:cubicBezTo>
                    <a:cubicBezTo>
                      <a:pt x="550" y="17166"/>
                      <a:pt x="1952" y="20552"/>
                      <a:pt x="4448" y="23049"/>
                    </a:cubicBezTo>
                    <a:cubicBezTo>
                      <a:pt x="6945" y="25545"/>
                      <a:pt x="10331" y="26948"/>
                      <a:pt x="13861" y="26948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39" name="任意多边形: 形状 69838">
                <a:extLst>
                  <a:ext uri="{FF2B5EF4-FFF2-40B4-BE49-F238E27FC236}">
                    <a16:creationId xmlns:a16="http://schemas.microsoft.com/office/drawing/2014/main" id="{7F9A3ADB-D2D1-3B24-9AF2-C9A187801AF3}"/>
                  </a:ext>
                </a:extLst>
              </p:cNvPr>
              <p:cNvSpPr/>
              <p:nvPr/>
            </p:nvSpPr>
            <p:spPr>
              <a:xfrm>
                <a:off x="4239289" y="3890127"/>
                <a:ext cx="26623" cy="26623"/>
              </a:xfrm>
              <a:custGeom>
                <a:avLst/>
                <a:gdLst>
                  <a:gd name="connsiteX0" fmla="*/ 13589 w 26623"/>
                  <a:gd name="connsiteY0" fmla="*/ 26951 h 26623"/>
                  <a:gd name="connsiteX1" fmla="*/ 23001 w 26623"/>
                  <a:gd name="connsiteY1" fmla="*/ 23052 h 26623"/>
                  <a:gd name="connsiteX2" fmla="*/ 26900 w 26623"/>
                  <a:gd name="connsiteY2" fmla="*/ 13639 h 26623"/>
                  <a:gd name="connsiteX3" fmla="*/ 23001 w 26623"/>
                  <a:gd name="connsiteY3" fmla="*/ 4227 h 26623"/>
                  <a:gd name="connsiteX4" fmla="*/ 13589 w 26623"/>
                  <a:gd name="connsiteY4" fmla="*/ 328 h 26623"/>
                  <a:gd name="connsiteX5" fmla="*/ 4176 w 26623"/>
                  <a:gd name="connsiteY5" fmla="*/ 4227 h 26623"/>
                  <a:gd name="connsiteX6" fmla="*/ 277 w 26623"/>
                  <a:gd name="connsiteY6" fmla="*/ 13639 h 26623"/>
                  <a:gd name="connsiteX7" fmla="*/ 4176 w 26623"/>
                  <a:gd name="connsiteY7" fmla="*/ 23052 h 26623"/>
                  <a:gd name="connsiteX8" fmla="*/ 13589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9" y="26951"/>
                    </a:moveTo>
                    <a:cubicBezTo>
                      <a:pt x="17119" y="26951"/>
                      <a:pt x="20505" y="25548"/>
                      <a:pt x="23001" y="23052"/>
                    </a:cubicBezTo>
                    <a:cubicBezTo>
                      <a:pt x="25498" y="20556"/>
                      <a:pt x="26900" y="17170"/>
                      <a:pt x="26900" y="13639"/>
                    </a:cubicBezTo>
                    <a:cubicBezTo>
                      <a:pt x="26900" y="10109"/>
                      <a:pt x="25498" y="6723"/>
                      <a:pt x="23001" y="4227"/>
                    </a:cubicBezTo>
                    <a:cubicBezTo>
                      <a:pt x="20505" y="1730"/>
                      <a:pt x="17119" y="328"/>
                      <a:pt x="13589" y="328"/>
                    </a:cubicBezTo>
                    <a:cubicBezTo>
                      <a:pt x="10058" y="328"/>
                      <a:pt x="6672" y="1730"/>
                      <a:pt x="4176" y="4227"/>
                    </a:cubicBezTo>
                    <a:cubicBezTo>
                      <a:pt x="1680" y="6723"/>
                      <a:pt x="277" y="10109"/>
                      <a:pt x="277" y="13639"/>
                    </a:cubicBezTo>
                    <a:cubicBezTo>
                      <a:pt x="277" y="17170"/>
                      <a:pt x="1680" y="20556"/>
                      <a:pt x="4176" y="23052"/>
                    </a:cubicBezTo>
                    <a:cubicBezTo>
                      <a:pt x="6672" y="25548"/>
                      <a:pt x="10058" y="26951"/>
                      <a:pt x="13589" y="26951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40" name="任意多边形: 形状 69839">
                <a:extLst>
                  <a:ext uri="{FF2B5EF4-FFF2-40B4-BE49-F238E27FC236}">
                    <a16:creationId xmlns:a16="http://schemas.microsoft.com/office/drawing/2014/main" id="{3B09A2EB-0F2E-0FD1-325E-30CD6307ABCB}"/>
                  </a:ext>
                </a:extLst>
              </p:cNvPr>
              <p:cNvSpPr/>
              <p:nvPr/>
            </p:nvSpPr>
            <p:spPr>
              <a:xfrm>
                <a:off x="4467850" y="3200504"/>
                <a:ext cx="26623" cy="26623"/>
              </a:xfrm>
              <a:custGeom>
                <a:avLst/>
                <a:gdLst>
                  <a:gd name="connsiteX0" fmla="*/ 13608 w 26623"/>
                  <a:gd name="connsiteY0" fmla="*/ 26893 h 26623"/>
                  <a:gd name="connsiteX1" fmla="*/ 23021 w 26623"/>
                  <a:gd name="connsiteY1" fmla="*/ 22994 h 26623"/>
                  <a:gd name="connsiteX2" fmla="*/ 26920 w 26623"/>
                  <a:gd name="connsiteY2" fmla="*/ 13582 h 26623"/>
                  <a:gd name="connsiteX3" fmla="*/ 23021 w 26623"/>
                  <a:gd name="connsiteY3" fmla="*/ 4169 h 26623"/>
                  <a:gd name="connsiteX4" fmla="*/ 13608 w 26623"/>
                  <a:gd name="connsiteY4" fmla="*/ 270 h 26623"/>
                  <a:gd name="connsiteX5" fmla="*/ 4195 w 26623"/>
                  <a:gd name="connsiteY5" fmla="*/ 4169 h 26623"/>
                  <a:gd name="connsiteX6" fmla="*/ 296 w 26623"/>
                  <a:gd name="connsiteY6" fmla="*/ 13582 h 26623"/>
                  <a:gd name="connsiteX7" fmla="*/ 4195 w 26623"/>
                  <a:gd name="connsiteY7" fmla="*/ 22994 h 26623"/>
                  <a:gd name="connsiteX8" fmla="*/ 13608 w 26623"/>
                  <a:gd name="connsiteY8" fmla="*/ 268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8" y="26893"/>
                    </a:moveTo>
                    <a:cubicBezTo>
                      <a:pt x="17138" y="26893"/>
                      <a:pt x="20524" y="25491"/>
                      <a:pt x="23021" y="22994"/>
                    </a:cubicBezTo>
                    <a:cubicBezTo>
                      <a:pt x="25517" y="20498"/>
                      <a:pt x="26920" y="17112"/>
                      <a:pt x="26920" y="13582"/>
                    </a:cubicBezTo>
                    <a:cubicBezTo>
                      <a:pt x="26920" y="10051"/>
                      <a:pt x="25517" y="6665"/>
                      <a:pt x="23021" y="4169"/>
                    </a:cubicBezTo>
                    <a:cubicBezTo>
                      <a:pt x="20524" y="1673"/>
                      <a:pt x="17138" y="270"/>
                      <a:pt x="13608" y="270"/>
                    </a:cubicBezTo>
                    <a:cubicBezTo>
                      <a:pt x="10078" y="270"/>
                      <a:pt x="6692" y="1673"/>
                      <a:pt x="4195" y="4169"/>
                    </a:cubicBezTo>
                    <a:cubicBezTo>
                      <a:pt x="1699" y="6665"/>
                      <a:pt x="296" y="10051"/>
                      <a:pt x="296" y="13582"/>
                    </a:cubicBezTo>
                    <a:cubicBezTo>
                      <a:pt x="296" y="17112"/>
                      <a:pt x="1699" y="20498"/>
                      <a:pt x="4195" y="22994"/>
                    </a:cubicBezTo>
                    <a:cubicBezTo>
                      <a:pt x="6692" y="25491"/>
                      <a:pt x="10078" y="26893"/>
                      <a:pt x="13608" y="26893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41" name="任意多边形: 形状 69840">
                <a:extLst>
                  <a:ext uri="{FF2B5EF4-FFF2-40B4-BE49-F238E27FC236}">
                    <a16:creationId xmlns:a16="http://schemas.microsoft.com/office/drawing/2014/main" id="{1E45F64C-4138-4E32-0BB1-042777FBD3A9}"/>
                  </a:ext>
                </a:extLst>
              </p:cNvPr>
              <p:cNvSpPr/>
              <p:nvPr/>
            </p:nvSpPr>
            <p:spPr>
              <a:xfrm>
                <a:off x="6983234" y="4417282"/>
                <a:ext cx="26623" cy="26623"/>
              </a:xfrm>
              <a:custGeom>
                <a:avLst/>
                <a:gdLst>
                  <a:gd name="connsiteX0" fmla="*/ 13819 w 26623"/>
                  <a:gd name="connsiteY0" fmla="*/ 26995 h 26623"/>
                  <a:gd name="connsiteX1" fmla="*/ 23232 w 26623"/>
                  <a:gd name="connsiteY1" fmla="*/ 23096 h 26623"/>
                  <a:gd name="connsiteX2" fmla="*/ 27131 w 26623"/>
                  <a:gd name="connsiteY2" fmla="*/ 13684 h 26623"/>
                  <a:gd name="connsiteX3" fmla="*/ 23232 w 26623"/>
                  <a:gd name="connsiteY3" fmla="*/ 4271 h 26623"/>
                  <a:gd name="connsiteX4" fmla="*/ 13819 w 26623"/>
                  <a:gd name="connsiteY4" fmla="*/ 372 h 26623"/>
                  <a:gd name="connsiteX5" fmla="*/ 4407 w 26623"/>
                  <a:gd name="connsiteY5" fmla="*/ 4271 h 26623"/>
                  <a:gd name="connsiteX6" fmla="*/ 508 w 26623"/>
                  <a:gd name="connsiteY6" fmla="*/ 13684 h 26623"/>
                  <a:gd name="connsiteX7" fmla="*/ 4407 w 26623"/>
                  <a:gd name="connsiteY7" fmla="*/ 23096 h 26623"/>
                  <a:gd name="connsiteX8" fmla="*/ 13819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9" y="26995"/>
                    </a:moveTo>
                    <a:cubicBezTo>
                      <a:pt x="17350" y="26995"/>
                      <a:pt x="20736" y="25593"/>
                      <a:pt x="23232" y="23096"/>
                    </a:cubicBezTo>
                    <a:cubicBezTo>
                      <a:pt x="25728" y="20600"/>
                      <a:pt x="27131" y="17214"/>
                      <a:pt x="27131" y="13684"/>
                    </a:cubicBezTo>
                    <a:cubicBezTo>
                      <a:pt x="27131" y="10153"/>
                      <a:pt x="25728" y="6767"/>
                      <a:pt x="23232" y="4271"/>
                    </a:cubicBezTo>
                    <a:cubicBezTo>
                      <a:pt x="20736" y="1775"/>
                      <a:pt x="17350" y="372"/>
                      <a:pt x="13819" y="372"/>
                    </a:cubicBezTo>
                    <a:cubicBezTo>
                      <a:pt x="10289" y="372"/>
                      <a:pt x="6903" y="1775"/>
                      <a:pt x="4407" y="4271"/>
                    </a:cubicBezTo>
                    <a:cubicBezTo>
                      <a:pt x="1910" y="6767"/>
                      <a:pt x="508" y="10153"/>
                      <a:pt x="508" y="13684"/>
                    </a:cubicBezTo>
                    <a:cubicBezTo>
                      <a:pt x="508" y="17214"/>
                      <a:pt x="1910" y="20600"/>
                      <a:pt x="4407" y="23096"/>
                    </a:cubicBezTo>
                    <a:cubicBezTo>
                      <a:pt x="6903" y="25593"/>
                      <a:pt x="10289" y="26995"/>
                      <a:pt x="13819" y="26995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42" name="任意多边形: 形状 69841">
                <a:extLst>
                  <a:ext uri="{FF2B5EF4-FFF2-40B4-BE49-F238E27FC236}">
                    <a16:creationId xmlns:a16="http://schemas.microsoft.com/office/drawing/2014/main" id="{BFB29D8E-EDAB-A43B-B9D8-4074B97BDF02}"/>
                  </a:ext>
                </a:extLst>
              </p:cNvPr>
              <p:cNvSpPr/>
              <p:nvPr/>
            </p:nvSpPr>
            <p:spPr>
              <a:xfrm>
                <a:off x="3982190" y="4220375"/>
                <a:ext cx="26623" cy="26623"/>
              </a:xfrm>
              <a:custGeom>
                <a:avLst/>
                <a:gdLst>
                  <a:gd name="connsiteX0" fmla="*/ 13567 w 26623"/>
                  <a:gd name="connsiteY0" fmla="*/ 26979 h 26623"/>
                  <a:gd name="connsiteX1" fmla="*/ 22980 w 26623"/>
                  <a:gd name="connsiteY1" fmla="*/ 23080 h 26623"/>
                  <a:gd name="connsiteX2" fmla="*/ 26879 w 26623"/>
                  <a:gd name="connsiteY2" fmla="*/ 13667 h 26623"/>
                  <a:gd name="connsiteX3" fmla="*/ 22980 w 26623"/>
                  <a:gd name="connsiteY3" fmla="*/ 4254 h 26623"/>
                  <a:gd name="connsiteX4" fmla="*/ 13567 w 26623"/>
                  <a:gd name="connsiteY4" fmla="*/ 356 h 26623"/>
                  <a:gd name="connsiteX5" fmla="*/ 4154 w 26623"/>
                  <a:gd name="connsiteY5" fmla="*/ 4254 h 26623"/>
                  <a:gd name="connsiteX6" fmla="*/ 256 w 26623"/>
                  <a:gd name="connsiteY6" fmla="*/ 13667 h 26623"/>
                  <a:gd name="connsiteX7" fmla="*/ 4154 w 26623"/>
                  <a:gd name="connsiteY7" fmla="*/ 23080 h 26623"/>
                  <a:gd name="connsiteX8" fmla="*/ 13567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67" y="26979"/>
                    </a:moveTo>
                    <a:cubicBezTo>
                      <a:pt x="17097" y="26979"/>
                      <a:pt x="20484" y="25576"/>
                      <a:pt x="22980" y="23080"/>
                    </a:cubicBezTo>
                    <a:cubicBezTo>
                      <a:pt x="25476" y="20584"/>
                      <a:pt x="26879" y="17197"/>
                      <a:pt x="26879" y="13667"/>
                    </a:cubicBezTo>
                    <a:cubicBezTo>
                      <a:pt x="26879" y="10137"/>
                      <a:pt x="25476" y="6751"/>
                      <a:pt x="22980" y="4254"/>
                    </a:cubicBezTo>
                    <a:cubicBezTo>
                      <a:pt x="20484" y="1758"/>
                      <a:pt x="17097" y="356"/>
                      <a:pt x="13567" y="356"/>
                    </a:cubicBezTo>
                    <a:cubicBezTo>
                      <a:pt x="10037" y="356"/>
                      <a:pt x="6651" y="1758"/>
                      <a:pt x="4154" y="4254"/>
                    </a:cubicBezTo>
                    <a:cubicBezTo>
                      <a:pt x="1658" y="6751"/>
                      <a:pt x="256" y="10137"/>
                      <a:pt x="256" y="13667"/>
                    </a:cubicBezTo>
                    <a:cubicBezTo>
                      <a:pt x="256" y="17197"/>
                      <a:pt x="1658" y="20584"/>
                      <a:pt x="4154" y="23080"/>
                    </a:cubicBezTo>
                    <a:cubicBezTo>
                      <a:pt x="6651" y="25576"/>
                      <a:pt x="10037" y="26979"/>
                      <a:pt x="13567" y="26979"/>
                    </a:cubicBezTo>
                    <a:close/>
                  </a:path>
                </a:pathLst>
              </a:custGeom>
              <a:solidFill>
                <a:srgbClr val="4169E1"/>
              </a:solidFill>
              <a:ln w="11906" cap="flat">
                <a:solidFill>
                  <a:srgbClr val="4169E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9843" name="图形 69280">
              <a:extLst>
                <a:ext uri="{FF2B5EF4-FFF2-40B4-BE49-F238E27FC236}">
                  <a16:creationId xmlns:a16="http://schemas.microsoft.com/office/drawing/2014/main" id="{5640EFC1-47CA-83F9-0E47-4041892F40BC}"/>
                </a:ext>
              </a:extLst>
            </p:cNvPr>
            <p:cNvGrpSpPr/>
            <p:nvPr/>
          </p:nvGrpSpPr>
          <p:grpSpPr>
            <a:xfrm>
              <a:off x="2693458" y="2086566"/>
              <a:ext cx="6854236" cy="2660758"/>
              <a:chOff x="2693458" y="2086566"/>
              <a:chExt cx="6854236" cy="2660758"/>
            </a:xfrm>
          </p:grpSpPr>
          <p:sp>
            <p:nvSpPr>
              <p:cNvPr id="69844" name="任意多边形: 形状 69843">
                <a:extLst>
                  <a:ext uri="{FF2B5EF4-FFF2-40B4-BE49-F238E27FC236}">
                    <a16:creationId xmlns:a16="http://schemas.microsoft.com/office/drawing/2014/main" id="{8B7D133A-E492-A10A-DFBD-D9482B6EB8F8}"/>
                  </a:ext>
                </a:extLst>
              </p:cNvPr>
              <p:cNvSpPr/>
              <p:nvPr/>
            </p:nvSpPr>
            <p:spPr>
              <a:xfrm>
                <a:off x="6809784" y="3706653"/>
                <a:ext cx="26623" cy="26623"/>
              </a:xfrm>
              <a:custGeom>
                <a:avLst/>
                <a:gdLst>
                  <a:gd name="connsiteX0" fmla="*/ 13805 w 26623"/>
                  <a:gd name="connsiteY0" fmla="*/ 26936 h 26623"/>
                  <a:gd name="connsiteX1" fmla="*/ 23217 w 26623"/>
                  <a:gd name="connsiteY1" fmla="*/ 23037 h 26623"/>
                  <a:gd name="connsiteX2" fmla="*/ 27116 w 26623"/>
                  <a:gd name="connsiteY2" fmla="*/ 13624 h 26623"/>
                  <a:gd name="connsiteX3" fmla="*/ 23217 w 26623"/>
                  <a:gd name="connsiteY3" fmla="*/ 4211 h 26623"/>
                  <a:gd name="connsiteX4" fmla="*/ 13805 w 26623"/>
                  <a:gd name="connsiteY4" fmla="*/ 312 h 26623"/>
                  <a:gd name="connsiteX5" fmla="*/ 4392 w 26623"/>
                  <a:gd name="connsiteY5" fmla="*/ 4211 h 26623"/>
                  <a:gd name="connsiteX6" fmla="*/ 493 w 26623"/>
                  <a:gd name="connsiteY6" fmla="*/ 13624 h 26623"/>
                  <a:gd name="connsiteX7" fmla="*/ 4392 w 26623"/>
                  <a:gd name="connsiteY7" fmla="*/ 23037 h 26623"/>
                  <a:gd name="connsiteX8" fmla="*/ 13805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936"/>
                    </a:moveTo>
                    <a:cubicBezTo>
                      <a:pt x="17335" y="26936"/>
                      <a:pt x="20721" y="25533"/>
                      <a:pt x="23217" y="23037"/>
                    </a:cubicBezTo>
                    <a:cubicBezTo>
                      <a:pt x="25714" y="20540"/>
                      <a:pt x="27116" y="17154"/>
                      <a:pt x="27116" y="13624"/>
                    </a:cubicBezTo>
                    <a:cubicBezTo>
                      <a:pt x="27116" y="10094"/>
                      <a:pt x="25714" y="6708"/>
                      <a:pt x="23217" y="4211"/>
                    </a:cubicBezTo>
                    <a:cubicBezTo>
                      <a:pt x="20721" y="1715"/>
                      <a:pt x="17335" y="312"/>
                      <a:pt x="13805" y="312"/>
                    </a:cubicBezTo>
                    <a:cubicBezTo>
                      <a:pt x="10274" y="312"/>
                      <a:pt x="6888" y="1715"/>
                      <a:pt x="4392" y="4211"/>
                    </a:cubicBezTo>
                    <a:cubicBezTo>
                      <a:pt x="1896" y="6708"/>
                      <a:pt x="493" y="10094"/>
                      <a:pt x="493" y="13624"/>
                    </a:cubicBezTo>
                    <a:cubicBezTo>
                      <a:pt x="493" y="17154"/>
                      <a:pt x="1896" y="20540"/>
                      <a:pt x="4392" y="23037"/>
                    </a:cubicBezTo>
                    <a:cubicBezTo>
                      <a:pt x="6888" y="25533"/>
                      <a:pt x="10274" y="26936"/>
                      <a:pt x="13805" y="269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45" name="任意多边形: 形状 69844">
                <a:extLst>
                  <a:ext uri="{FF2B5EF4-FFF2-40B4-BE49-F238E27FC236}">
                    <a16:creationId xmlns:a16="http://schemas.microsoft.com/office/drawing/2014/main" id="{4E490E5C-C984-7C2D-DBD4-275FB287C8A2}"/>
                  </a:ext>
                </a:extLst>
              </p:cNvPr>
              <p:cNvSpPr/>
              <p:nvPr/>
            </p:nvSpPr>
            <p:spPr>
              <a:xfrm>
                <a:off x="4109204" y="3603233"/>
                <a:ext cx="26623" cy="26623"/>
              </a:xfrm>
              <a:custGeom>
                <a:avLst/>
                <a:gdLst>
                  <a:gd name="connsiteX0" fmla="*/ 13578 w 26623"/>
                  <a:gd name="connsiteY0" fmla="*/ 26927 h 26623"/>
                  <a:gd name="connsiteX1" fmla="*/ 22991 w 26623"/>
                  <a:gd name="connsiteY1" fmla="*/ 23028 h 26623"/>
                  <a:gd name="connsiteX2" fmla="*/ 26889 w 26623"/>
                  <a:gd name="connsiteY2" fmla="*/ 13615 h 26623"/>
                  <a:gd name="connsiteX3" fmla="*/ 22991 w 26623"/>
                  <a:gd name="connsiteY3" fmla="*/ 4203 h 26623"/>
                  <a:gd name="connsiteX4" fmla="*/ 13578 w 26623"/>
                  <a:gd name="connsiteY4" fmla="*/ 304 h 26623"/>
                  <a:gd name="connsiteX5" fmla="*/ 4165 w 26623"/>
                  <a:gd name="connsiteY5" fmla="*/ 4203 h 26623"/>
                  <a:gd name="connsiteX6" fmla="*/ 266 w 26623"/>
                  <a:gd name="connsiteY6" fmla="*/ 13615 h 26623"/>
                  <a:gd name="connsiteX7" fmla="*/ 4165 w 26623"/>
                  <a:gd name="connsiteY7" fmla="*/ 23028 h 26623"/>
                  <a:gd name="connsiteX8" fmla="*/ 13578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8" y="26927"/>
                    </a:moveTo>
                    <a:cubicBezTo>
                      <a:pt x="17108" y="26927"/>
                      <a:pt x="20494" y="25524"/>
                      <a:pt x="22991" y="23028"/>
                    </a:cubicBezTo>
                    <a:cubicBezTo>
                      <a:pt x="25487" y="20532"/>
                      <a:pt x="26889" y="17146"/>
                      <a:pt x="26889" y="13615"/>
                    </a:cubicBezTo>
                    <a:cubicBezTo>
                      <a:pt x="26889" y="10085"/>
                      <a:pt x="25487" y="6699"/>
                      <a:pt x="22991" y="4203"/>
                    </a:cubicBezTo>
                    <a:cubicBezTo>
                      <a:pt x="20494" y="1706"/>
                      <a:pt x="17108" y="304"/>
                      <a:pt x="13578" y="304"/>
                    </a:cubicBezTo>
                    <a:cubicBezTo>
                      <a:pt x="10048" y="304"/>
                      <a:pt x="6661" y="1706"/>
                      <a:pt x="4165" y="4203"/>
                    </a:cubicBezTo>
                    <a:cubicBezTo>
                      <a:pt x="1669" y="6699"/>
                      <a:pt x="266" y="10085"/>
                      <a:pt x="266" y="13615"/>
                    </a:cubicBezTo>
                    <a:cubicBezTo>
                      <a:pt x="266" y="17146"/>
                      <a:pt x="1669" y="20532"/>
                      <a:pt x="4165" y="23028"/>
                    </a:cubicBezTo>
                    <a:cubicBezTo>
                      <a:pt x="6661" y="25524"/>
                      <a:pt x="10048" y="26927"/>
                      <a:pt x="13578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46" name="任意多边形: 形状 69845">
                <a:extLst>
                  <a:ext uri="{FF2B5EF4-FFF2-40B4-BE49-F238E27FC236}">
                    <a16:creationId xmlns:a16="http://schemas.microsoft.com/office/drawing/2014/main" id="{67F5A417-D9C9-5610-2783-DC38671B40E8}"/>
                  </a:ext>
                </a:extLst>
              </p:cNvPr>
              <p:cNvSpPr/>
              <p:nvPr/>
            </p:nvSpPr>
            <p:spPr>
              <a:xfrm>
                <a:off x="6842937" y="4032270"/>
                <a:ext cx="26623" cy="26623"/>
              </a:xfrm>
              <a:custGeom>
                <a:avLst/>
                <a:gdLst>
                  <a:gd name="connsiteX0" fmla="*/ 13807 w 26623"/>
                  <a:gd name="connsiteY0" fmla="*/ 26963 h 26623"/>
                  <a:gd name="connsiteX1" fmla="*/ 23220 w 26623"/>
                  <a:gd name="connsiteY1" fmla="*/ 23064 h 26623"/>
                  <a:gd name="connsiteX2" fmla="*/ 27119 w 26623"/>
                  <a:gd name="connsiteY2" fmla="*/ 13651 h 26623"/>
                  <a:gd name="connsiteX3" fmla="*/ 23220 w 26623"/>
                  <a:gd name="connsiteY3" fmla="*/ 4239 h 26623"/>
                  <a:gd name="connsiteX4" fmla="*/ 13807 w 26623"/>
                  <a:gd name="connsiteY4" fmla="*/ 340 h 26623"/>
                  <a:gd name="connsiteX5" fmla="*/ 4395 w 26623"/>
                  <a:gd name="connsiteY5" fmla="*/ 4239 h 26623"/>
                  <a:gd name="connsiteX6" fmla="*/ 496 w 26623"/>
                  <a:gd name="connsiteY6" fmla="*/ 13651 h 26623"/>
                  <a:gd name="connsiteX7" fmla="*/ 4395 w 26623"/>
                  <a:gd name="connsiteY7" fmla="*/ 23064 h 26623"/>
                  <a:gd name="connsiteX8" fmla="*/ 13807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963"/>
                    </a:moveTo>
                    <a:cubicBezTo>
                      <a:pt x="17338" y="26963"/>
                      <a:pt x="20724" y="25560"/>
                      <a:pt x="23220" y="23064"/>
                    </a:cubicBezTo>
                    <a:cubicBezTo>
                      <a:pt x="25716" y="20568"/>
                      <a:pt x="27119" y="17182"/>
                      <a:pt x="27119" y="13651"/>
                    </a:cubicBezTo>
                    <a:cubicBezTo>
                      <a:pt x="27119" y="10121"/>
                      <a:pt x="25716" y="6735"/>
                      <a:pt x="23220" y="4239"/>
                    </a:cubicBezTo>
                    <a:cubicBezTo>
                      <a:pt x="20724" y="1742"/>
                      <a:pt x="17338" y="340"/>
                      <a:pt x="13807" y="340"/>
                    </a:cubicBezTo>
                    <a:cubicBezTo>
                      <a:pt x="10277" y="340"/>
                      <a:pt x="6891" y="1742"/>
                      <a:pt x="4395" y="4239"/>
                    </a:cubicBezTo>
                    <a:cubicBezTo>
                      <a:pt x="1898" y="6735"/>
                      <a:pt x="496" y="10121"/>
                      <a:pt x="496" y="13651"/>
                    </a:cubicBezTo>
                    <a:cubicBezTo>
                      <a:pt x="496" y="17182"/>
                      <a:pt x="1898" y="20568"/>
                      <a:pt x="4395" y="23064"/>
                    </a:cubicBezTo>
                    <a:cubicBezTo>
                      <a:pt x="6891" y="25560"/>
                      <a:pt x="10277" y="26963"/>
                      <a:pt x="13807" y="269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47" name="任意多边形: 形状 69846">
                <a:extLst>
                  <a:ext uri="{FF2B5EF4-FFF2-40B4-BE49-F238E27FC236}">
                    <a16:creationId xmlns:a16="http://schemas.microsoft.com/office/drawing/2014/main" id="{758336C1-86B9-0D55-7D87-03569E3F22F0}"/>
                  </a:ext>
                </a:extLst>
              </p:cNvPr>
              <p:cNvSpPr/>
              <p:nvPr/>
            </p:nvSpPr>
            <p:spPr>
              <a:xfrm>
                <a:off x="6409889" y="3839030"/>
                <a:ext cx="26623" cy="26623"/>
              </a:xfrm>
              <a:custGeom>
                <a:avLst/>
                <a:gdLst>
                  <a:gd name="connsiteX0" fmla="*/ 13771 w 26623"/>
                  <a:gd name="connsiteY0" fmla="*/ 26947 h 26623"/>
                  <a:gd name="connsiteX1" fmla="*/ 23184 w 26623"/>
                  <a:gd name="connsiteY1" fmla="*/ 23048 h 26623"/>
                  <a:gd name="connsiteX2" fmla="*/ 27083 w 26623"/>
                  <a:gd name="connsiteY2" fmla="*/ 13635 h 26623"/>
                  <a:gd name="connsiteX3" fmla="*/ 23184 w 26623"/>
                  <a:gd name="connsiteY3" fmla="*/ 4222 h 26623"/>
                  <a:gd name="connsiteX4" fmla="*/ 13771 w 26623"/>
                  <a:gd name="connsiteY4" fmla="*/ 324 h 26623"/>
                  <a:gd name="connsiteX5" fmla="*/ 4358 w 26623"/>
                  <a:gd name="connsiteY5" fmla="*/ 4222 h 26623"/>
                  <a:gd name="connsiteX6" fmla="*/ 459 w 26623"/>
                  <a:gd name="connsiteY6" fmla="*/ 13635 h 26623"/>
                  <a:gd name="connsiteX7" fmla="*/ 4358 w 26623"/>
                  <a:gd name="connsiteY7" fmla="*/ 23048 h 26623"/>
                  <a:gd name="connsiteX8" fmla="*/ 13771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947"/>
                    </a:moveTo>
                    <a:cubicBezTo>
                      <a:pt x="17301" y="26947"/>
                      <a:pt x="20688" y="25544"/>
                      <a:pt x="23184" y="23048"/>
                    </a:cubicBezTo>
                    <a:cubicBezTo>
                      <a:pt x="25680" y="20552"/>
                      <a:pt x="27083" y="17165"/>
                      <a:pt x="27083" y="13635"/>
                    </a:cubicBezTo>
                    <a:cubicBezTo>
                      <a:pt x="27083" y="10105"/>
                      <a:pt x="25680" y="6719"/>
                      <a:pt x="23184" y="4222"/>
                    </a:cubicBezTo>
                    <a:cubicBezTo>
                      <a:pt x="20688" y="1726"/>
                      <a:pt x="17301" y="324"/>
                      <a:pt x="13771" y="324"/>
                    </a:cubicBezTo>
                    <a:cubicBezTo>
                      <a:pt x="10241" y="324"/>
                      <a:pt x="6855" y="1726"/>
                      <a:pt x="4358" y="4222"/>
                    </a:cubicBezTo>
                    <a:cubicBezTo>
                      <a:pt x="1862" y="6719"/>
                      <a:pt x="459" y="10105"/>
                      <a:pt x="459" y="13635"/>
                    </a:cubicBezTo>
                    <a:cubicBezTo>
                      <a:pt x="459" y="17165"/>
                      <a:pt x="1862" y="20552"/>
                      <a:pt x="4358" y="23048"/>
                    </a:cubicBezTo>
                    <a:cubicBezTo>
                      <a:pt x="6855" y="25544"/>
                      <a:pt x="10241" y="26947"/>
                      <a:pt x="13771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48" name="任意多边形: 形状 69847">
                <a:extLst>
                  <a:ext uri="{FF2B5EF4-FFF2-40B4-BE49-F238E27FC236}">
                    <a16:creationId xmlns:a16="http://schemas.microsoft.com/office/drawing/2014/main" id="{9BBCD56D-5F97-842E-A45D-A252A1009FE4}"/>
                  </a:ext>
                </a:extLst>
              </p:cNvPr>
              <p:cNvSpPr/>
              <p:nvPr/>
            </p:nvSpPr>
            <p:spPr>
              <a:xfrm>
                <a:off x="7711532" y="3735223"/>
                <a:ext cx="26623" cy="26623"/>
              </a:xfrm>
              <a:custGeom>
                <a:avLst/>
                <a:gdLst>
                  <a:gd name="connsiteX0" fmla="*/ 13880 w 26623"/>
                  <a:gd name="connsiteY0" fmla="*/ 26938 h 26623"/>
                  <a:gd name="connsiteX1" fmla="*/ 23293 w 26623"/>
                  <a:gd name="connsiteY1" fmla="*/ 23039 h 26623"/>
                  <a:gd name="connsiteX2" fmla="*/ 27192 w 26623"/>
                  <a:gd name="connsiteY2" fmla="*/ 13626 h 26623"/>
                  <a:gd name="connsiteX3" fmla="*/ 23293 w 26623"/>
                  <a:gd name="connsiteY3" fmla="*/ 4214 h 26623"/>
                  <a:gd name="connsiteX4" fmla="*/ 13880 w 26623"/>
                  <a:gd name="connsiteY4" fmla="*/ 315 h 26623"/>
                  <a:gd name="connsiteX5" fmla="*/ 4468 w 26623"/>
                  <a:gd name="connsiteY5" fmla="*/ 4214 h 26623"/>
                  <a:gd name="connsiteX6" fmla="*/ 569 w 26623"/>
                  <a:gd name="connsiteY6" fmla="*/ 13626 h 26623"/>
                  <a:gd name="connsiteX7" fmla="*/ 4468 w 26623"/>
                  <a:gd name="connsiteY7" fmla="*/ 23039 h 26623"/>
                  <a:gd name="connsiteX8" fmla="*/ 13880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0" y="26938"/>
                    </a:moveTo>
                    <a:cubicBezTo>
                      <a:pt x="17411" y="26938"/>
                      <a:pt x="20797" y="25535"/>
                      <a:pt x="23293" y="23039"/>
                    </a:cubicBezTo>
                    <a:cubicBezTo>
                      <a:pt x="25789" y="20543"/>
                      <a:pt x="27192" y="17157"/>
                      <a:pt x="27192" y="13626"/>
                    </a:cubicBezTo>
                    <a:cubicBezTo>
                      <a:pt x="27192" y="10096"/>
                      <a:pt x="25789" y="6710"/>
                      <a:pt x="23293" y="4214"/>
                    </a:cubicBezTo>
                    <a:cubicBezTo>
                      <a:pt x="20797" y="1717"/>
                      <a:pt x="17411" y="315"/>
                      <a:pt x="13880" y="315"/>
                    </a:cubicBezTo>
                    <a:cubicBezTo>
                      <a:pt x="10350" y="315"/>
                      <a:pt x="6964" y="1717"/>
                      <a:pt x="4468" y="4214"/>
                    </a:cubicBezTo>
                    <a:cubicBezTo>
                      <a:pt x="1971" y="6710"/>
                      <a:pt x="569" y="10096"/>
                      <a:pt x="569" y="13626"/>
                    </a:cubicBezTo>
                    <a:cubicBezTo>
                      <a:pt x="569" y="17157"/>
                      <a:pt x="1971" y="20543"/>
                      <a:pt x="4468" y="23039"/>
                    </a:cubicBezTo>
                    <a:cubicBezTo>
                      <a:pt x="6964" y="25535"/>
                      <a:pt x="10350" y="26938"/>
                      <a:pt x="13880" y="269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49" name="任意多边形: 形状 69848">
                <a:extLst>
                  <a:ext uri="{FF2B5EF4-FFF2-40B4-BE49-F238E27FC236}">
                    <a16:creationId xmlns:a16="http://schemas.microsoft.com/office/drawing/2014/main" id="{51296C0C-18B6-BADA-5A49-11FB569E7A04}"/>
                  </a:ext>
                </a:extLst>
              </p:cNvPr>
              <p:cNvSpPr/>
              <p:nvPr/>
            </p:nvSpPr>
            <p:spPr>
              <a:xfrm>
                <a:off x="5752999" y="3622859"/>
                <a:ext cx="26623" cy="26623"/>
              </a:xfrm>
              <a:custGeom>
                <a:avLst/>
                <a:gdLst>
                  <a:gd name="connsiteX0" fmla="*/ 13716 w 26623"/>
                  <a:gd name="connsiteY0" fmla="*/ 26929 h 26623"/>
                  <a:gd name="connsiteX1" fmla="*/ 23129 w 26623"/>
                  <a:gd name="connsiteY1" fmla="*/ 23030 h 26623"/>
                  <a:gd name="connsiteX2" fmla="*/ 27027 w 26623"/>
                  <a:gd name="connsiteY2" fmla="*/ 13617 h 26623"/>
                  <a:gd name="connsiteX3" fmla="*/ 23129 w 26623"/>
                  <a:gd name="connsiteY3" fmla="*/ 4204 h 26623"/>
                  <a:gd name="connsiteX4" fmla="*/ 13716 w 26623"/>
                  <a:gd name="connsiteY4" fmla="*/ 305 h 26623"/>
                  <a:gd name="connsiteX5" fmla="*/ 4303 w 26623"/>
                  <a:gd name="connsiteY5" fmla="*/ 4204 h 26623"/>
                  <a:gd name="connsiteX6" fmla="*/ 404 w 26623"/>
                  <a:gd name="connsiteY6" fmla="*/ 13617 h 26623"/>
                  <a:gd name="connsiteX7" fmla="*/ 4303 w 26623"/>
                  <a:gd name="connsiteY7" fmla="*/ 23030 h 26623"/>
                  <a:gd name="connsiteX8" fmla="*/ 13716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6929"/>
                    </a:moveTo>
                    <a:cubicBezTo>
                      <a:pt x="17246" y="26929"/>
                      <a:pt x="20632" y="25526"/>
                      <a:pt x="23129" y="23030"/>
                    </a:cubicBezTo>
                    <a:cubicBezTo>
                      <a:pt x="25625" y="20533"/>
                      <a:pt x="27027" y="17147"/>
                      <a:pt x="27027" y="13617"/>
                    </a:cubicBezTo>
                    <a:cubicBezTo>
                      <a:pt x="27027" y="10087"/>
                      <a:pt x="25625" y="6701"/>
                      <a:pt x="23129" y="4204"/>
                    </a:cubicBezTo>
                    <a:cubicBezTo>
                      <a:pt x="20632" y="1708"/>
                      <a:pt x="17246" y="305"/>
                      <a:pt x="13716" y="305"/>
                    </a:cubicBezTo>
                    <a:cubicBezTo>
                      <a:pt x="10186" y="305"/>
                      <a:pt x="6799" y="1708"/>
                      <a:pt x="4303" y="4204"/>
                    </a:cubicBezTo>
                    <a:cubicBezTo>
                      <a:pt x="1807" y="6701"/>
                      <a:pt x="404" y="10087"/>
                      <a:pt x="404" y="13617"/>
                    </a:cubicBezTo>
                    <a:cubicBezTo>
                      <a:pt x="404" y="17147"/>
                      <a:pt x="1807" y="20533"/>
                      <a:pt x="4303" y="23030"/>
                    </a:cubicBezTo>
                    <a:cubicBezTo>
                      <a:pt x="6799" y="25526"/>
                      <a:pt x="10186" y="26929"/>
                      <a:pt x="13716" y="269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50" name="任意多边形: 形状 69849">
                <a:extLst>
                  <a:ext uri="{FF2B5EF4-FFF2-40B4-BE49-F238E27FC236}">
                    <a16:creationId xmlns:a16="http://schemas.microsoft.com/office/drawing/2014/main" id="{BD4639CC-55E8-C086-1AC3-863C41093DCC}"/>
                  </a:ext>
                </a:extLst>
              </p:cNvPr>
              <p:cNvSpPr/>
              <p:nvPr/>
            </p:nvSpPr>
            <p:spPr>
              <a:xfrm>
                <a:off x="5509635" y="3677601"/>
                <a:ext cx="26623" cy="26623"/>
              </a:xfrm>
              <a:custGeom>
                <a:avLst/>
                <a:gdLst>
                  <a:gd name="connsiteX0" fmla="*/ 13695 w 26623"/>
                  <a:gd name="connsiteY0" fmla="*/ 26933 h 26623"/>
                  <a:gd name="connsiteX1" fmla="*/ 23108 w 26623"/>
                  <a:gd name="connsiteY1" fmla="*/ 23034 h 26623"/>
                  <a:gd name="connsiteX2" fmla="*/ 27007 w 26623"/>
                  <a:gd name="connsiteY2" fmla="*/ 13622 h 26623"/>
                  <a:gd name="connsiteX3" fmla="*/ 23108 w 26623"/>
                  <a:gd name="connsiteY3" fmla="*/ 4209 h 26623"/>
                  <a:gd name="connsiteX4" fmla="*/ 13695 w 26623"/>
                  <a:gd name="connsiteY4" fmla="*/ 310 h 26623"/>
                  <a:gd name="connsiteX5" fmla="*/ 4283 w 26623"/>
                  <a:gd name="connsiteY5" fmla="*/ 4209 h 26623"/>
                  <a:gd name="connsiteX6" fmla="*/ 384 w 26623"/>
                  <a:gd name="connsiteY6" fmla="*/ 13622 h 26623"/>
                  <a:gd name="connsiteX7" fmla="*/ 4283 w 26623"/>
                  <a:gd name="connsiteY7" fmla="*/ 23034 h 26623"/>
                  <a:gd name="connsiteX8" fmla="*/ 13695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5" y="26933"/>
                    </a:moveTo>
                    <a:cubicBezTo>
                      <a:pt x="17226" y="26933"/>
                      <a:pt x="20612" y="25531"/>
                      <a:pt x="23108" y="23034"/>
                    </a:cubicBezTo>
                    <a:cubicBezTo>
                      <a:pt x="25604" y="20538"/>
                      <a:pt x="27007" y="17152"/>
                      <a:pt x="27007" y="13622"/>
                    </a:cubicBezTo>
                    <a:cubicBezTo>
                      <a:pt x="27007" y="10091"/>
                      <a:pt x="25604" y="6705"/>
                      <a:pt x="23108" y="4209"/>
                    </a:cubicBezTo>
                    <a:cubicBezTo>
                      <a:pt x="20612" y="1713"/>
                      <a:pt x="17226" y="310"/>
                      <a:pt x="13695" y="310"/>
                    </a:cubicBezTo>
                    <a:cubicBezTo>
                      <a:pt x="10165" y="310"/>
                      <a:pt x="6779" y="1713"/>
                      <a:pt x="4283" y="4209"/>
                    </a:cubicBezTo>
                    <a:cubicBezTo>
                      <a:pt x="1786" y="6705"/>
                      <a:pt x="384" y="10091"/>
                      <a:pt x="384" y="13622"/>
                    </a:cubicBezTo>
                    <a:cubicBezTo>
                      <a:pt x="384" y="17152"/>
                      <a:pt x="1786" y="20538"/>
                      <a:pt x="4283" y="23034"/>
                    </a:cubicBezTo>
                    <a:cubicBezTo>
                      <a:pt x="6779" y="25531"/>
                      <a:pt x="10165" y="26933"/>
                      <a:pt x="13695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51" name="任意多边形: 形状 69850">
                <a:extLst>
                  <a:ext uri="{FF2B5EF4-FFF2-40B4-BE49-F238E27FC236}">
                    <a16:creationId xmlns:a16="http://schemas.microsoft.com/office/drawing/2014/main" id="{3238A0A4-2035-D67F-0B90-AA06D4BF5FEC}"/>
                  </a:ext>
                </a:extLst>
              </p:cNvPr>
              <p:cNvSpPr/>
              <p:nvPr/>
            </p:nvSpPr>
            <p:spPr>
              <a:xfrm>
                <a:off x="6648284" y="4599194"/>
                <a:ext cx="26623" cy="26623"/>
              </a:xfrm>
              <a:custGeom>
                <a:avLst/>
                <a:gdLst>
                  <a:gd name="connsiteX0" fmla="*/ 13791 w 26623"/>
                  <a:gd name="connsiteY0" fmla="*/ 27011 h 26623"/>
                  <a:gd name="connsiteX1" fmla="*/ 23204 w 26623"/>
                  <a:gd name="connsiteY1" fmla="*/ 23112 h 26623"/>
                  <a:gd name="connsiteX2" fmla="*/ 27103 w 26623"/>
                  <a:gd name="connsiteY2" fmla="*/ 13699 h 26623"/>
                  <a:gd name="connsiteX3" fmla="*/ 23204 w 26623"/>
                  <a:gd name="connsiteY3" fmla="*/ 4286 h 26623"/>
                  <a:gd name="connsiteX4" fmla="*/ 13791 w 26623"/>
                  <a:gd name="connsiteY4" fmla="*/ 387 h 26623"/>
                  <a:gd name="connsiteX5" fmla="*/ 4378 w 26623"/>
                  <a:gd name="connsiteY5" fmla="*/ 4286 h 26623"/>
                  <a:gd name="connsiteX6" fmla="*/ 480 w 26623"/>
                  <a:gd name="connsiteY6" fmla="*/ 13699 h 26623"/>
                  <a:gd name="connsiteX7" fmla="*/ 4378 w 26623"/>
                  <a:gd name="connsiteY7" fmla="*/ 23112 h 26623"/>
                  <a:gd name="connsiteX8" fmla="*/ 13791 w 26623"/>
                  <a:gd name="connsiteY8" fmla="*/ 270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7011"/>
                    </a:moveTo>
                    <a:cubicBezTo>
                      <a:pt x="17321" y="27011"/>
                      <a:pt x="20708" y="25608"/>
                      <a:pt x="23204" y="23112"/>
                    </a:cubicBezTo>
                    <a:cubicBezTo>
                      <a:pt x="25700" y="20615"/>
                      <a:pt x="27103" y="17229"/>
                      <a:pt x="27103" y="13699"/>
                    </a:cubicBezTo>
                    <a:cubicBezTo>
                      <a:pt x="27103" y="10169"/>
                      <a:pt x="25700" y="6783"/>
                      <a:pt x="23204" y="4286"/>
                    </a:cubicBezTo>
                    <a:cubicBezTo>
                      <a:pt x="20708" y="1790"/>
                      <a:pt x="17321" y="387"/>
                      <a:pt x="13791" y="387"/>
                    </a:cubicBezTo>
                    <a:cubicBezTo>
                      <a:pt x="10261" y="387"/>
                      <a:pt x="6875" y="1790"/>
                      <a:pt x="4378" y="4286"/>
                    </a:cubicBezTo>
                    <a:cubicBezTo>
                      <a:pt x="1882" y="6783"/>
                      <a:pt x="480" y="10169"/>
                      <a:pt x="480" y="13699"/>
                    </a:cubicBezTo>
                    <a:cubicBezTo>
                      <a:pt x="480" y="17229"/>
                      <a:pt x="1882" y="20615"/>
                      <a:pt x="4378" y="23112"/>
                    </a:cubicBezTo>
                    <a:cubicBezTo>
                      <a:pt x="6875" y="25608"/>
                      <a:pt x="10261" y="27011"/>
                      <a:pt x="13791" y="270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52" name="任意多边形: 形状 69851">
                <a:extLst>
                  <a:ext uri="{FF2B5EF4-FFF2-40B4-BE49-F238E27FC236}">
                    <a16:creationId xmlns:a16="http://schemas.microsoft.com/office/drawing/2014/main" id="{C5D556E5-C3D5-C395-02B4-93B223144840}"/>
                  </a:ext>
                </a:extLst>
              </p:cNvPr>
              <p:cNvSpPr/>
              <p:nvPr/>
            </p:nvSpPr>
            <p:spPr>
              <a:xfrm>
                <a:off x="7950256" y="3418714"/>
                <a:ext cx="26623" cy="26623"/>
              </a:xfrm>
              <a:custGeom>
                <a:avLst/>
                <a:gdLst>
                  <a:gd name="connsiteX0" fmla="*/ 13900 w 26623"/>
                  <a:gd name="connsiteY0" fmla="*/ 26911 h 26623"/>
                  <a:gd name="connsiteX1" fmla="*/ 23313 w 26623"/>
                  <a:gd name="connsiteY1" fmla="*/ 23013 h 26623"/>
                  <a:gd name="connsiteX2" fmla="*/ 27212 w 26623"/>
                  <a:gd name="connsiteY2" fmla="*/ 13600 h 26623"/>
                  <a:gd name="connsiteX3" fmla="*/ 23313 w 26623"/>
                  <a:gd name="connsiteY3" fmla="*/ 4187 h 26623"/>
                  <a:gd name="connsiteX4" fmla="*/ 13900 w 26623"/>
                  <a:gd name="connsiteY4" fmla="*/ 288 h 26623"/>
                  <a:gd name="connsiteX5" fmla="*/ 4488 w 26623"/>
                  <a:gd name="connsiteY5" fmla="*/ 4187 h 26623"/>
                  <a:gd name="connsiteX6" fmla="*/ 589 w 26623"/>
                  <a:gd name="connsiteY6" fmla="*/ 13600 h 26623"/>
                  <a:gd name="connsiteX7" fmla="*/ 4488 w 26623"/>
                  <a:gd name="connsiteY7" fmla="*/ 23013 h 26623"/>
                  <a:gd name="connsiteX8" fmla="*/ 13900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0" y="26911"/>
                    </a:moveTo>
                    <a:cubicBezTo>
                      <a:pt x="17431" y="26911"/>
                      <a:pt x="20817" y="25509"/>
                      <a:pt x="23313" y="23013"/>
                    </a:cubicBezTo>
                    <a:cubicBezTo>
                      <a:pt x="25809" y="20516"/>
                      <a:pt x="27212" y="17130"/>
                      <a:pt x="27212" y="13600"/>
                    </a:cubicBezTo>
                    <a:cubicBezTo>
                      <a:pt x="27212" y="10070"/>
                      <a:pt x="25809" y="6683"/>
                      <a:pt x="23313" y="4187"/>
                    </a:cubicBezTo>
                    <a:cubicBezTo>
                      <a:pt x="20817" y="1691"/>
                      <a:pt x="17431" y="288"/>
                      <a:pt x="13900" y="288"/>
                    </a:cubicBezTo>
                    <a:cubicBezTo>
                      <a:pt x="10370" y="288"/>
                      <a:pt x="6984" y="1691"/>
                      <a:pt x="4488" y="4187"/>
                    </a:cubicBezTo>
                    <a:cubicBezTo>
                      <a:pt x="1991" y="6683"/>
                      <a:pt x="589" y="10070"/>
                      <a:pt x="589" y="13600"/>
                    </a:cubicBezTo>
                    <a:cubicBezTo>
                      <a:pt x="589" y="17130"/>
                      <a:pt x="1991" y="20516"/>
                      <a:pt x="4488" y="23013"/>
                    </a:cubicBezTo>
                    <a:cubicBezTo>
                      <a:pt x="6984" y="25509"/>
                      <a:pt x="10370" y="26911"/>
                      <a:pt x="13900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53" name="任意多边形: 形状 69852">
                <a:extLst>
                  <a:ext uri="{FF2B5EF4-FFF2-40B4-BE49-F238E27FC236}">
                    <a16:creationId xmlns:a16="http://schemas.microsoft.com/office/drawing/2014/main" id="{4BEBFB5A-DFC2-689F-A88C-C869DE07B132}"/>
                  </a:ext>
                </a:extLst>
              </p:cNvPr>
              <p:cNvSpPr/>
              <p:nvPr/>
            </p:nvSpPr>
            <p:spPr>
              <a:xfrm>
                <a:off x="5685628" y="4037543"/>
                <a:ext cx="26623" cy="26623"/>
              </a:xfrm>
              <a:custGeom>
                <a:avLst/>
                <a:gdLst>
                  <a:gd name="connsiteX0" fmla="*/ 13710 w 26623"/>
                  <a:gd name="connsiteY0" fmla="*/ 26963 h 26623"/>
                  <a:gd name="connsiteX1" fmla="*/ 23123 w 26623"/>
                  <a:gd name="connsiteY1" fmla="*/ 23065 h 26623"/>
                  <a:gd name="connsiteX2" fmla="*/ 27022 w 26623"/>
                  <a:gd name="connsiteY2" fmla="*/ 13652 h 26623"/>
                  <a:gd name="connsiteX3" fmla="*/ 23123 w 26623"/>
                  <a:gd name="connsiteY3" fmla="*/ 4239 h 26623"/>
                  <a:gd name="connsiteX4" fmla="*/ 13710 w 26623"/>
                  <a:gd name="connsiteY4" fmla="*/ 340 h 26623"/>
                  <a:gd name="connsiteX5" fmla="*/ 4298 w 26623"/>
                  <a:gd name="connsiteY5" fmla="*/ 4239 h 26623"/>
                  <a:gd name="connsiteX6" fmla="*/ 399 w 26623"/>
                  <a:gd name="connsiteY6" fmla="*/ 13652 h 26623"/>
                  <a:gd name="connsiteX7" fmla="*/ 4298 w 26623"/>
                  <a:gd name="connsiteY7" fmla="*/ 23065 h 26623"/>
                  <a:gd name="connsiteX8" fmla="*/ 13710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0" y="26963"/>
                    </a:moveTo>
                    <a:cubicBezTo>
                      <a:pt x="17241" y="26963"/>
                      <a:pt x="20627" y="25561"/>
                      <a:pt x="23123" y="23065"/>
                    </a:cubicBezTo>
                    <a:cubicBezTo>
                      <a:pt x="25619" y="20568"/>
                      <a:pt x="27022" y="17182"/>
                      <a:pt x="27022" y="13652"/>
                    </a:cubicBezTo>
                    <a:cubicBezTo>
                      <a:pt x="27022" y="10122"/>
                      <a:pt x="25619" y="6735"/>
                      <a:pt x="23123" y="4239"/>
                    </a:cubicBezTo>
                    <a:cubicBezTo>
                      <a:pt x="20627" y="1743"/>
                      <a:pt x="17241" y="340"/>
                      <a:pt x="13710" y="340"/>
                    </a:cubicBezTo>
                    <a:cubicBezTo>
                      <a:pt x="10180" y="340"/>
                      <a:pt x="6794" y="1743"/>
                      <a:pt x="4298" y="4239"/>
                    </a:cubicBezTo>
                    <a:cubicBezTo>
                      <a:pt x="1801" y="6735"/>
                      <a:pt x="399" y="10122"/>
                      <a:pt x="399" y="13652"/>
                    </a:cubicBezTo>
                    <a:cubicBezTo>
                      <a:pt x="399" y="17182"/>
                      <a:pt x="1801" y="20568"/>
                      <a:pt x="4298" y="23065"/>
                    </a:cubicBezTo>
                    <a:cubicBezTo>
                      <a:pt x="6794" y="25561"/>
                      <a:pt x="10180" y="26963"/>
                      <a:pt x="13710" y="269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54" name="任意多边形: 形状 69853">
                <a:extLst>
                  <a:ext uri="{FF2B5EF4-FFF2-40B4-BE49-F238E27FC236}">
                    <a16:creationId xmlns:a16="http://schemas.microsoft.com/office/drawing/2014/main" id="{84C48409-E5A5-0ACA-3224-92651C78FF09}"/>
                  </a:ext>
                </a:extLst>
              </p:cNvPr>
              <p:cNvSpPr/>
              <p:nvPr/>
            </p:nvSpPr>
            <p:spPr>
              <a:xfrm>
                <a:off x="5854535" y="3869566"/>
                <a:ext cx="26623" cy="26623"/>
              </a:xfrm>
              <a:custGeom>
                <a:avLst/>
                <a:gdLst>
                  <a:gd name="connsiteX0" fmla="*/ 13724 w 26623"/>
                  <a:gd name="connsiteY0" fmla="*/ 26949 h 26623"/>
                  <a:gd name="connsiteX1" fmla="*/ 23137 w 26623"/>
                  <a:gd name="connsiteY1" fmla="*/ 23050 h 26623"/>
                  <a:gd name="connsiteX2" fmla="*/ 27036 w 26623"/>
                  <a:gd name="connsiteY2" fmla="*/ 13638 h 26623"/>
                  <a:gd name="connsiteX3" fmla="*/ 23137 w 26623"/>
                  <a:gd name="connsiteY3" fmla="*/ 4225 h 26623"/>
                  <a:gd name="connsiteX4" fmla="*/ 13724 w 26623"/>
                  <a:gd name="connsiteY4" fmla="*/ 326 h 26623"/>
                  <a:gd name="connsiteX5" fmla="*/ 4312 w 26623"/>
                  <a:gd name="connsiteY5" fmla="*/ 4225 h 26623"/>
                  <a:gd name="connsiteX6" fmla="*/ 413 w 26623"/>
                  <a:gd name="connsiteY6" fmla="*/ 13638 h 26623"/>
                  <a:gd name="connsiteX7" fmla="*/ 4312 w 26623"/>
                  <a:gd name="connsiteY7" fmla="*/ 23050 h 26623"/>
                  <a:gd name="connsiteX8" fmla="*/ 13724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6949"/>
                    </a:moveTo>
                    <a:cubicBezTo>
                      <a:pt x="17255" y="26949"/>
                      <a:pt x="20641" y="25547"/>
                      <a:pt x="23137" y="23050"/>
                    </a:cubicBezTo>
                    <a:cubicBezTo>
                      <a:pt x="25633" y="20554"/>
                      <a:pt x="27036" y="17168"/>
                      <a:pt x="27036" y="13638"/>
                    </a:cubicBezTo>
                    <a:cubicBezTo>
                      <a:pt x="27036" y="10107"/>
                      <a:pt x="25633" y="6721"/>
                      <a:pt x="23137" y="4225"/>
                    </a:cubicBezTo>
                    <a:cubicBezTo>
                      <a:pt x="20641" y="1729"/>
                      <a:pt x="17255" y="326"/>
                      <a:pt x="13724" y="326"/>
                    </a:cubicBezTo>
                    <a:cubicBezTo>
                      <a:pt x="10194" y="326"/>
                      <a:pt x="6808" y="1729"/>
                      <a:pt x="4312" y="4225"/>
                    </a:cubicBezTo>
                    <a:cubicBezTo>
                      <a:pt x="1815" y="6721"/>
                      <a:pt x="413" y="10107"/>
                      <a:pt x="413" y="13638"/>
                    </a:cubicBezTo>
                    <a:cubicBezTo>
                      <a:pt x="413" y="17168"/>
                      <a:pt x="1815" y="20554"/>
                      <a:pt x="4312" y="23050"/>
                    </a:cubicBezTo>
                    <a:cubicBezTo>
                      <a:pt x="6808" y="25547"/>
                      <a:pt x="10194" y="26949"/>
                      <a:pt x="13724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55" name="任意多边形: 形状 69854">
                <a:extLst>
                  <a:ext uri="{FF2B5EF4-FFF2-40B4-BE49-F238E27FC236}">
                    <a16:creationId xmlns:a16="http://schemas.microsoft.com/office/drawing/2014/main" id="{BEB1BEE3-A225-FC83-11B0-A2B502360D96}"/>
                  </a:ext>
                </a:extLst>
              </p:cNvPr>
              <p:cNvSpPr/>
              <p:nvPr/>
            </p:nvSpPr>
            <p:spPr>
              <a:xfrm>
                <a:off x="3991182" y="3014185"/>
                <a:ext cx="26623" cy="26623"/>
              </a:xfrm>
              <a:custGeom>
                <a:avLst/>
                <a:gdLst>
                  <a:gd name="connsiteX0" fmla="*/ 13568 w 26623"/>
                  <a:gd name="connsiteY0" fmla="*/ 26877 h 26623"/>
                  <a:gd name="connsiteX1" fmla="*/ 22981 w 26623"/>
                  <a:gd name="connsiteY1" fmla="*/ 22979 h 26623"/>
                  <a:gd name="connsiteX2" fmla="*/ 26880 w 26623"/>
                  <a:gd name="connsiteY2" fmla="*/ 13566 h 26623"/>
                  <a:gd name="connsiteX3" fmla="*/ 22981 w 26623"/>
                  <a:gd name="connsiteY3" fmla="*/ 4153 h 26623"/>
                  <a:gd name="connsiteX4" fmla="*/ 13568 w 26623"/>
                  <a:gd name="connsiteY4" fmla="*/ 254 h 26623"/>
                  <a:gd name="connsiteX5" fmla="*/ 4155 w 26623"/>
                  <a:gd name="connsiteY5" fmla="*/ 4153 h 26623"/>
                  <a:gd name="connsiteX6" fmla="*/ 256 w 26623"/>
                  <a:gd name="connsiteY6" fmla="*/ 13566 h 26623"/>
                  <a:gd name="connsiteX7" fmla="*/ 4155 w 26623"/>
                  <a:gd name="connsiteY7" fmla="*/ 22979 h 26623"/>
                  <a:gd name="connsiteX8" fmla="*/ 13568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68" y="26877"/>
                    </a:moveTo>
                    <a:cubicBezTo>
                      <a:pt x="17098" y="26877"/>
                      <a:pt x="20484" y="25475"/>
                      <a:pt x="22981" y="22979"/>
                    </a:cubicBezTo>
                    <a:cubicBezTo>
                      <a:pt x="25477" y="20482"/>
                      <a:pt x="26880" y="17096"/>
                      <a:pt x="26880" y="13566"/>
                    </a:cubicBezTo>
                    <a:cubicBezTo>
                      <a:pt x="26880" y="10036"/>
                      <a:pt x="25477" y="6649"/>
                      <a:pt x="22981" y="4153"/>
                    </a:cubicBezTo>
                    <a:cubicBezTo>
                      <a:pt x="20484" y="1657"/>
                      <a:pt x="17098" y="254"/>
                      <a:pt x="13568" y="254"/>
                    </a:cubicBezTo>
                    <a:cubicBezTo>
                      <a:pt x="10038" y="254"/>
                      <a:pt x="6651" y="1657"/>
                      <a:pt x="4155" y="4153"/>
                    </a:cubicBezTo>
                    <a:cubicBezTo>
                      <a:pt x="1659" y="6649"/>
                      <a:pt x="256" y="10036"/>
                      <a:pt x="256" y="13566"/>
                    </a:cubicBezTo>
                    <a:cubicBezTo>
                      <a:pt x="256" y="17096"/>
                      <a:pt x="1659" y="20482"/>
                      <a:pt x="4155" y="22979"/>
                    </a:cubicBezTo>
                    <a:cubicBezTo>
                      <a:pt x="6651" y="25475"/>
                      <a:pt x="10038" y="26877"/>
                      <a:pt x="13568" y="268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56" name="任意多边形: 形状 69855">
                <a:extLst>
                  <a:ext uri="{FF2B5EF4-FFF2-40B4-BE49-F238E27FC236}">
                    <a16:creationId xmlns:a16="http://schemas.microsoft.com/office/drawing/2014/main" id="{D7D2ACF1-56D4-A92D-113F-4DC13A840095}"/>
                  </a:ext>
                </a:extLst>
              </p:cNvPr>
              <p:cNvSpPr/>
              <p:nvPr/>
            </p:nvSpPr>
            <p:spPr>
              <a:xfrm>
                <a:off x="7582266" y="3589783"/>
                <a:ext cx="26623" cy="26623"/>
              </a:xfrm>
              <a:custGeom>
                <a:avLst/>
                <a:gdLst>
                  <a:gd name="connsiteX0" fmla="*/ 13870 w 26623"/>
                  <a:gd name="connsiteY0" fmla="*/ 26926 h 26623"/>
                  <a:gd name="connsiteX1" fmla="*/ 23282 w 26623"/>
                  <a:gd name="connsiteY1" fmla="*/ 23027 h 26623"/>
                  <a:gd name="connsiteX2" fmla="*/ 27181 w 26623"/>
                  <a:gd name="connsiteY2" fmla="*/ 13614 h 26623"/>
                  <a:gd name="connsiteX3" fmla="*/ 23282 w 26623"/>
                  <a:gd name="connsiteY3" fmla="*/ 4202 h 26623"/>
                  <a:gd name="connsiteX4" fmla="*/ 13870 w 26623"/>
                  <a:gd name="connsiteY4" fmla="*/ 303 h 26623"/>
                  <a:gd name="connsiteX5" fmla="*/ 4457 w 26623"/>
                  <a:gd name="connsiteY5" fmla="*/ 4202 h 26623"/>
                  <a:gd name="connsiteX6" fmla="*/ 558 w 26623"/>
                  <a:gd name="connsiteY6" fmla="*/ 13614 h 26623"/>
                  <a:gd name="connsiteX7" fmla="*/ 4457 w 26623"/>
                  <a:gd name="connsiteY7" fmla="*/ 23027 h 26623"/>
                  <a:gd name="connsiteX8" fmla="*/ 13870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0" y="26926"/>
                    </a:moveTo>
                    <a:cubicBezTo>
                      <a:pt x="17400" y="26926"/>
                      <a:pt x="20786" y="25523"/>
                      <a:pt x="23282" y="23027"/>
                    </a:cubicBezTo>
                    <a:cubicBezTo>
                      <a:pt x="25779" y="20531"/>
                      <a:pt x="27181" y="17144"/>
                      <a:pt x="27181" y="13614"/>
                    </a:cubicBezTo>
                    <a:cubicBezTo>
                      <a:pt x="27181" y="10084"/>
                      <a:pt x="25779" y="6698"/>
                      <a:pt x="23282" y="4202"/>
                    </a:cubicBezTo>
                    <a:cubicBezTo>
                      <a:pt x="20786" y="1705"/>
                      <a:pt x="17400" y="303"/>
                      <a:pt x="13870" y="303"/>
                    </a:cubicBezTo>
                    <a:cubicBezTo>
                      <a:pt x="10339" y="303"/>
                      <a:pt x="6953" y="1705"/>
                      <a:pt x="4457" y="4202"/>
                    </a:cubicBezTo>
                    <a:cubicBezTo>
                      <a:pt x="1961" y="6698"/>
                      <a:pt x="558" y="10084"/>
                      <a:pt x="558" y="13614"/>
                    </a:cubicBezTo>
                    <a:cubicBezTo>
                      <a:pt x="558" y="17144"/>
                      <a:pt x="1961" y="20531"/>
                      <a:pt x="4457" y="23027"/>
                    </a:cubicBezTo>
                    <a:cubicBezTo>
                      <a:pt x="6953" y="25523"/>
                      <a:pt x="10339" y="26926"/>
                      <a:pt x="13870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57" name="任意多边形: 形状 69856">
                <a:extLst>
                  <a:ext uri="{FF2B5EF4-FFF2-40B4-BE49-F238E27FC236}">
                    <a16:creationId xmlns:a16="http://schemas.microsoft.com/office/drawing/2014/main" id="{CAF61652-67F2-2112-74AE-CC8376DD4A1F}"/>
                  </a:ext>
                </a:extLst>
              </p:cNvPr>
              <p:cNvSpPr/>
              <p:nvPr/>
            </p:nvSpPr>
            <p:spPr>
              <a:xfrm>
                <a:off x="5845410" y="4549212"/>
                <a:ext cx="26623" cy="26623"/>
              </a:xfrm>
              <a:custGeom>
                <a:avLst/>
                <a:gdLst>
                  <a:gd name="connsiteX0" fmla="*/ 13724 w 26623"/>
                  <a:gd name="connsiteY0" fmla="*/ 27006 h 26623"/>
                  <a:gd name="connsiteX1" fmla="*/ 23136 w 26623"/>
                  <a:gd name="connsiteY1" fmla="*/ 23108 h 26623"/>
                  <a:gd name="connsiteX2" fmla="*/ 27035 w 26623"/>
                  <a:gd name="connsiteY2" fmla="*/ 13695 h 26623"/>
                  <a:gd name="connsiteX3" fmla="*/ 23136 w 26623"/>
                  <a:gd name="connsiteY3" fmla="*/ 4282 h 26623"/>
                  <a:gd name="connsiteX4" fmla="*/ 13724 w 26623"/>
                  <a:gd name="connsiteY4" fmla="*/ 383 h 26623"/>
                  <a:gd name="connsiteX5" fmla="*/ 4311 w 26623"/>
                  <a:gd name="connsiteY5" fmla="*/ 4282 h 26623"/>
                  <a:gd name="connsiteX6" fmla="*/ 412 w 26623"/>
                  <a:gd name="connsiteY6" fmla="*/ 13695 h 26623"/>
                  <a:gd name="connsiteX7" fmla="*/ 4311 w 26623"/>
                  <a:gd name="connsiteY7" fmla="*/ 23108 h 26623"/>
                  <a:gd name="connsiteX8" fmla="*/ 13724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7006"/>
                    </a:moveTo>
                    <a:cubicBezTo>
                      <a:pt x="17254" y="27006"/>
                      <a:pt x="20640" y="25604"/>
                      <a:pt x="23136" y="23108"/>
                    </a:cubicBezTo>
                    <a:cubicBezTo>
                      <a:pt x="25633" y="20611"/>
                      <a:pt x="27035" y="17225"/>
                      <a:pt x="27035" y="13695"/>
                    </a:cubicBezTo>
                    <a:cubicBezTo>
                      <a:pt x="27035" y="10165"/>
                      <a:pt x="25633" y="6778"/>
                      <a:pt x="23136" y="4282"/>
                    </a:cubicBezTo>
                    <a:cubicBezTo>
                      <a:pt x="20640" y="1786"/>
                      <a:pt x="17254" y="383"/>
                      <a:pt x="13724" y="383"/>
                    </a:cubicBezTo>
                    <a:cubicBezTo>
                      <a:pt x="10193" y="383"/>
                      <a:pt x="6807" y="1786"/>
                      <a:pt x="4311" y="4282"/>
                    </a:cubicBezTo>
                    <a:cubicBezTo>
                      <a:pt x="1815" y="6778"/>
                      <a:pt x="412" y="10165"/>
                      <a:pt x="412" y="13695"/>
                    </a:cubicBezTo>
                    <a:cubicBezTo>
                      <a:pt x="412" y="17225"/>
                      <a:pt x="1815" y="20611"/>
                      <a:pt x="4311" y="23108"/>
                    </a:cubicBezTo>
                    <a:cubicBezTo>
                      <a:pt x="6807" y="25604"/>
                      <a:pt x="10193" y="27006"/>
                      <a:pt x="13724" y="270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58" name="任意多边形: 形状 69857">
                <a:extLst>
                  <a:ext uri="{FF2B5EF4-FFF2-40B4-BE49-F238E27FC236}">
                    <a16:creationId xmlns:a16="http://schemas.microsoft.com/office/drawing/2014/main" id="{B113F02E-DEDA-01CF-D895-0A7C1E81EFE1}"/>
                  </a:ext>
                </a:extLst>
              </p:cNvPr>
              <p:cNvSpPr/>
              <p:nvPr/>
            </p:nvSpPr>
            <p:spPr>
              <a:xfrm>
                <a:off x="6181639" y="3335825"/>
                <a:ext cx="26623" cy="26623"/>
              </a:xfrm>
              <a:custGeom>
                <a:avLst/>
                <a:gdLst>
                  <a:gd name="connsiteX0" fmla="*/ 13752 w 26623"/>
                  <a:gd name="connsiteY0" fmla="*/ 26904 h 26623"/>
                  <a:gd name="connsiteX1" fmla="*/ 23165 w 26623"/>
                  <a:gd name="connsiteY1" fmla="*/ 23006 h 26623"/>
                  <a:gd name="connsiteX2" fmla="*/ 27063 w 26623"/>
                  <a:gd name="connsiteY2" fmla="*/ 13593 h 26623"/>
                  <a:gd name="connsiteX3" fmla="*/ 23165 w 26623"/>
                  <a:gd name="connsiteY3" fmla="*/ 4180 h 26623"/>
                  <a:gd name="connsiteX4" fmla="*/ 13752 w 26623"/>
                  <a:gd name="connsiteY4" fmla="*/ 281 h 26623"/>
                  <a:gd name="connsiteX5" fmla="*/ 4339 w 26623"/>
                  <a:gd name="connsiteY5" fmla="*/ 4180 h 26623"/>
                  <a:gd name="connsiteX6" fmla="*/ 440 w 26623"/>
                  <a:gd name="connsiteY6" fmla="*/ 13593 h 26623"/>
                  <a:gd name="connsiteX7" fmla="*/ 4339 w 26623"/>
                  <a:gd name="connsiteY7" fmla="*/ 23006 h 26623"/>
                  <a:gd name="connsiteX8" fmla="*/ 13752 w 26623"/>
                  <a:gd name="connsiteY8" fmla="*/ 269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2" y="26904"/>
                    </a:moveTo>
                    <a:cubicBezTo>
                      <a:pt x="17282" y="26904"/>
                      <a:pt x="20668" y="25502"/>
                      <a:pt x="23165" y="23006"/>
                    </a:cubicBezTo>
                    <a:cubicBezTo>
                      <a:pt x="25661" y="20509"/>
                      <a:pt x="27063" y="17123"/>
                      <a:pt x="27063" y="13593"/>
                    </a:cubicBezTo>
                    <a:cubicBezTo>
                      <a:pt x="27063" y="10063"/>
                      <a:pt x="25661" y="6676"/>
                      <a:pt x="23165" y="4180"/>
                    </a:cubicBezTo>
                    <a:cubicBezTo>
                      <a:pt x="20668" y="1684"/>
                      <a:pt x="17282" y="281"/>
                      <a:pt x="13752" y="281"/>
                    </a:cubicBezTo>
                    <a:cubicBezTo>
                      <a:pt x="10222" y="281"/>
                      <a:pt x="6835" y="1684"/>
                      <a:pt x="4339" y="4180"/>
                    </a:cubicBezTo>
                    <a:cubicBezTo>
                      <a:pt x="1843" y="6676"/>
                      <a:pt x="440" y="10063"/>
                      <a:pt x="440" y="13593"/>
                    </a:cubicBezTo>
                    <a:cubicBezTo>
                      <a:pt x="440" y="17123"/>
                      <a:pt x="1843" y="20509"/>
                      <a:pt x="4339" y="23006"/>
                    </a:cubicBezTo>
                    <a:cubicBezTo>
                      <a:pt x="6835" y="25502"/>
                      <a:pt x="10222" y="26904"/>
                      <a:pt x="13752" y="2690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59" name="任意多边形: 形状 69858">
                <a:extLst>
                  <a:ext uri="{FF2B5EF4-FFF2-40B4-BE49-F238E27FC236}">
                    <a16:creationId xmlns:a16="http://schemas.microsoft.com/office/drawing/2014/main" id="{62D87A2B-D0E1-C578-16EC-D6A7C5738A4A}"/>
                  </a:ext>
                </a:extLst>
              </p:cNvPr>
              <p:cNvSpPr/>
              <p:nvPr/>
            </p:nvSpPr>
            <p:spPr>
              <a:xfrm>
                <a:off x="6680893" y="3941044"/>
                <a:ext cx="26623" cy="26623"/>
              </a:xfrm>
              <a:custGeom>
                <a:avLst/>
                <a:gdLst>
                  <a:gd name="connsiteX0" fmla="*/ 13794 w 26623"/>
                  <a:gd name="connsiteY0" fmla="*/ 26955 h 26623"/>
                  <a:gd name="connsiteX1" fmla="*/ 23207 w 26623"/>
                  <a:gd name="connsiteY1" fmla="*/ 23056 h 26623"/>
                  <a:gd name="connsiteX2" fmla="*/ 27105 w 26623"/>
                  <a:gd name="connsiteY2" fmla="*/ 13644 h 26623"/>
                  <a:gd name="connsiteX3" fmla="*/ 23207 w 26623"/>
                  <a:gd name="connsiteY3" fmla="*/ 4231 h 26623"/>
                  <a:gd name="connsiteX4" fmla="*/ 13794 w 26623"/>
                  <a:gd name="connsiteY4" fmla="*/ 332 h 26623"/>
                  <a:gd name="connsiteX5" fmla="*/ 4381 w 26623"/>
                  <a:gd name="connsiteY5" fmla="*/ 4231 h 26623"/>
                  <a:gd name="connsiteX6" fmla="*/ 482 w 26623"/>
                  <a:gd name="connsiteY6" fmla="*/ 13644 h 26623"/>
                  <a:gd name="connsiteX7" fmla="*/ 4381 w 26623"/>
                  <a:gd name="connsiteY7" fmla="*/ 23056 h 26623"/>
                  <a:gd name="connsiteX8" fmla="*/ 13794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55"/>
                    </a:moveTo>
                    <a:cubicBezTo>
                      <a:pt x="17324" y="26955"/>
                      <a:pt x="20710" y="25553"/>
                      <a:pt x="23207" y="23056"/>
                    </a:cubicBezTo>
                    <a:cubicBezTo>
                      <a:pt x="25703" y="20560"/>
                      <a:pt x="27105" y="17174"/>
                      <a:pt x="27105" y="13644"/>
                    </a:cubicBezTo>
                    <a:cubicBezTo>
                      <a:pt x="27105" y="10113"/>
                      <a:pt x="25703" y="6727"/>
                      <a:pt x="23207" y="4231"/>
                    </a:cubicBezTo>
                    <a:cubicBezTo>
                      <a:pt x="20710" y="1735"/>
                      <a:pt x="17324" y="332"/>
                      <a:pt x="13794" y="332"/>
                    </a:cubicBezTo>
                    <a:cubicBezTo>
                      <a:pt x="10264" y="332"/>
                      <a:pt x="6877" y="1735"/>
                      <a:pt x="4381" y="4231"/>
                    </a:cubicBezTo>
                    <a:cubicBezTo>
                      <a:pt x="1885" y="6727"/>
                      <a:pt x="482" y="10113"/>
                      <a:pt x="482" y="13644"/>
                    </a:cubicBezTo>
                    <a:cubicBezTo>
                      <a:pt x="482" y="17174"/>
                      <a:pt x="1885" y="20560"/>
                      <a:pt x="4381" y="23056"/>
                    </a:cubicBezTo>
                    <a:cubicBezTo>
                      <a:pt x="6877" y="25553"/>
                      <a:pt x="10264" y="26955"/>
                      <a:pt x="13794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60" name="任意多边形: 形状 69859">
                <a:extLst>
                  <a:ext uri="{FF2B5EF4-FFF2-40B4-BE49-F238E27FC236}">
                    <a16:creationId xmlns:a16="http://schemas.microsoft.com/office/drawing/2014/main" id="{7F97DA9E-635D-7D11-7F91-96DD79E09201}"/>
                  </a:ext>
                </a:extLst>
              </p:cNvPr>
              <p:cNvSpPr/>
              <p:nvPr/>
            </p:nvSpPr>
            <p:spPr>
              <a:xfrm>
                <a:off x="5454251" y="3246440"/>
                <a:ext cx="26623" cy="26623"/>
              </a:xfrm>
              <a:custGeom>
                <a:avLst/>
                <a:gdLst>
                  <a:gd name="connsiteX0" fmla="*/ 13691 w 26623"/>
                  <a:gd name="connsiteY0" fmla="*/ 26897 h 26623"/>
                  <a:gd name="connsiteX1" fmla="*/ 23104 w 26623"/>
                  <a:gd name="connsiteY1" fmla="*/ 22998 h 26623"/>
                  <a:gd name="connsiteX2" fmla="*/ 27002 w 26623"/>
                  <a:gd name="connsiteY2" fmla="*/ 13585 h 26623"/>
                  <a:gd name="connsiteX3" fmla="*/ 23104 w 26623"/>
                  <a:gd name="connsiteY3" fmla="*/ 4173 h 26623"/>
                  <a:gd name="connsiteX4" fmla="*/ 13691 w 26623"/>
                  <a:gd name="connsiteY4" fmla="*/ 274 h 26623"/>
                  <a:gd name="connsiteX5" fmla="*/ 4278 w 26623"/>
                  <a:gd name="connsiteY5" fmla="*/ 4173 h 26623"/>
                  <a:gd name="connsiteX6" fmla="*/ 379 w 26623"/>
                  <a:gd name="connsiteY6" fmla="*/ 13585 h 26623"/>
                  <a:gd name="connsiteX7" fmla="*/ 4278 w 26623"/>
                  <a:gd name="connsiteY7" fmla="*/ 22998 h 26623"/>
                  <a:gd name="connsiteX8" fmla="*/ 13691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1" y="26897"/>
                    </a:moveTo>
                    <a:cubicBezTo>
                      <a:pt x="17221" y="26897"/>
                      <a:pt x="20607" y="25494"/>
                      <a:pt x="23104" y="22998"/>
                    </a:cubicBezTo>
                    <a:cubicBezTo>
                      <a:pt x="25600" y="20502"/>
                      <a:pt x="27002" y="17116"/>
                      <a:pt x="27002" y="13585"/>
                    </a:cubicBezTo>
                    <a:cubicBezTo>
                      <a:pt x="27002" y="10055"/>
                      <a:pt x="25600" y="6669"/>
                      <a:pt x="23104" y="4173"/>
                    </a:cubicBezTo>
                    <a:cubicBezTo>
                      <a:pt x="20607" y="1676"/>
                      <a:pt x="17221" y="274"/>
                      <a:pt x="13691" y="274"/>
                    </a:cubicBezTo>
                    <a:cubicBezTo>
                      <a:pt x="10161" y="274"/>
                      <a:pt x="6774" y="1676"/>
                      <a:pt x="4278" y="4173"/>
                    </a:cubicBezTo>
                    <a:cubicBezTo>
                      <a:pt x="1782" y="6669"/>
                      <a:pt x="379" y="10055"/>
                      <a:pt x="379" y="13585"/>
                    </a:cubicBezTo>
                    <a:cubicBezTo>
                      <a:pt x="379" y="17116"/>
                      <a:pt x="1782" y="20502"/>
                      <a:pt x="4278" y="22998"/>
                    </a:cubicBezTo>
                    <a:cubicBezTo>
                      <a:pt x="6774" y="25494"/>
                      <a:pt x="10161" y="26897"/>
                      <a:pt x="13691" y="268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61" name="任意多边形: 形状 69860">
                <a:extLst>
                  <a:ext uri="{FF2B5EF4-FFF2-40B4-BE49-F238E27FC236}">
                    <a16:creationId xmlns:a16="http://schemas.microsoft.com/office/drawing/2014/main" id="{52222B75-AA66-7E01-DC2D-05B802ADE963}"/>
                  </a:ext>
                </a:extLst>
              </p:cNvPr>
              <p:cNvSpPr/>
              <p:nvPr/>
            </p:nvSpPr>
            <p:spPr>
              <a:xfrm>
                <a:off x="4876757" y="3257558"/>
                <a:ext cx="26623" cy="26623"/>
              </a:xfrm>
              <a:custGeom>
                <a:avLst/>
                <a:gdLst>
                  <a:gd name="connsiteX0" fmla="*/ 13642 w 26623"/>
                  <a:gd name="connsiteY0" fmla="*/ 26898 h 26623"/>
                  <a:gd name="connsiteX1" fmla="*/ 23055 w 26623"/>
                  <a:gd name="connsiteY1" fmla="*/ 22999 h 26623"/>
                  <a:gd name="connsiteX2" fmla="*/ 26954 w 26623"/>
                  <a:gd name="connsiteY2" fmla="*/ 13586 h 26623"/>
                  <a:gd name="connsiteX3" fmla="*/ 23055 w 26623"/>
                  <a:gd name="connsiteY3" fmla="*/ 4174 h 26623"/>
                  <a:gd name="connsiteX4" fmla="*/ 13642 w 26623"/>
                  <a:gd name="connsiteY4" fmla="*/ 275 h 26623"/>
                  <a:gd name="connsiteX5" fmla="*/ 4230 w 26623"/>
                  <a:gd name="connsiteY5" fmla="*/ 4174 h 26623"/>
                  <a:gd name="connsiteX6" fmla="*/ 331 w 26623"/>
                  <a:gd name="connsiteY6" fmla="*/ 13586 h 26623"/>
                  <a:gd name="connsiteX7" fmla="*/ 4230 w 26623"/>
                  <a:gd name="connsiteY7" fmla="*/ 22999 h 26623"/>
                  <a:gd name="connsiteX8" fmla="*/ 13642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2" y="26898"/>
                    </a:moveTo>
                    <a:cubicBezTo>
                      <a:pt x="17173" y="26898"/>
                      <a:pt x="20559" y="25495"/>
                      <a:pt x="23055" y="22999"/>
                    </a:cubicBezTo>
                    <a:cubicBezTo>
                      <a:pt x="25551" y="20503"/>
                      <a:pt x="26954" y="17117"/>
                      <a:pt x="26954" y="13586"/>
                    </a:cubicBezTo>
                    <a:cubicBezTo>
                      <a:pt x="26954" y="10056"/>
                      <a:pt x="25551" y="6670"/>
                      <a:pt x="23055" y="4174"/>
                    </a:cubicBezTo>
                    <a:cubicBezTo>
                      <a:pt x="20559" y="1677"/>
                      <a:pt x="17173" y="275"/>
                      <a:pt x="13642" y="275"/>
                    </a:cubicBezTo>
                    <a:cubicBezTo>
                      <a:pt x="10112" y="275"/>
                      <a:pt x="6726" y="1677"/>
                      <a:pt x="4230" y="4174"/>
                    </a:cubicBezTo>
                    <a:cubicBezTo>
                      <a:pt x="1733" y="6670"/>
                      <a:pt x="331" y="10056"/>
                      <a:pt x="331" y="13586"/>
                    </a:cubicBezTo>
                    <a:cubicBezTo>
                      <a:pt x="331" y="17117"/>
                      <a:pt x="1733" y="20503"/>
                      <a:pt x="4230" y="22999"/>
                    </a:cubicBezTo>
                    <a:cubicBezTo>
                      <a:pt x="6726" y="25495"/>
                      <a:pt x="10112" y="26898"/>
                      <a:pt x="13642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62" name="任意多边形: 形状 69861">
                <a:extLst>
                  <a:ext uri="{FF2B5EF4-FFF2-40B4-BE49-F238E27FC236}">
                    <a16:creationId xmlns:a16="http://schemas.microsoft.com/office/drawing/2014/main" id="{EB374CD2-1C53-E4EF-796E-AB607AE1FD61}"/>
                  </a:ext>
                </a:extLst>
              </p:cNvPr>
              <p:cNvSpPr/>
              <p:nvPr/>
            </p:nvSpPr>
            <p:spPr>
              <a:xfrm>
                <a:off x="5834135" y="3778480"/>
                <a:ext cx="26623" cy="26623"/>
              </a:xfrm>
              <a:custGeom>
                <a:avLst/>
                <a:gdLst>
                  <a:gd name="connsiteX0" fmla="*/ 13723 w 26623"/>
                  <a:gd name="connsiteY0" fmla="*/ 26942 h 26623"/>
                  <a:gd name="connsiteX1" fmla="*/ 23135 w 26623"/>
                  <a:gd name="connsiteY1" fmla="*/ 23043 h 26623"/>
                  <a:gd name="connsiteX2" fmla="*/ 27034 w 26623"/>
                  <a:gd name="connsiteY2" fmla="*/ 13630 h 26623"/>
                  <a:gd name="connsiteX3" fmla="*/ 23135 w 26623"/>
                  <a:gd name="connsiteY3" fmla="*/ 4217 h 26623"/>
                  <a:gd name="connsiteX4" fmla="*/ 13723 w 26623"/>
                  <a:gd name="connsiteY4" fmla="*/ 318 h 26623"/>
                  <a:gd name="connsiteX5" fmla="*/ 4310 w 26623"/>
                  <a:gd name="connsiteY5" fmla="*/ 4217 h 26623"/>
                  <a:gd name="connsiteX6" fmla="*/ 411 w 26623"/>
                  <a:gd name="connsiteY6" fmla="*/ 13630 h 26623"/>
                  <a:gd name="connsiteX7" fmla="*/ 4310 w 26623"/>
                  <a:gd name="connsiteY7" fmla="*/ 23043 h 26623"/>
                  <a:gd name="connsiteX8" fmla="*/ 13723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942"/>
                    </a:moveTo>
                    <a:cubicBezTo>
                      <a:pt x="17253" y="26942"/>
                      <a:pt x="20639" y="25539"/>
                      <a:pt x="23135" y="23043"/>
                    </a:cubicBezTo>
                    <a:cubicBezTo>
                      <a:pt x="25632" y="20546"/>
                      <a:pt x="27034" y="17160"/>
                      <a:pt x="27034" y="13630"/>
                    </a:cubicBezTo>
                    <a:cubicBezTo>
                      <a:pt x="27034" y="10100"/>
                      <a:pt x="25632" y="6714"/>
                      <a:pt x="23135" y="4217"/>
                    </a:cubicBezTo>
                    <a:cubicBezTo>
                      <a:pt x="20639" y="1721"/>
                      <a:pt x="17253" y="318"/>
                      <a:pt x="13723" y="318"/>
                    </a:cubicBezTo>
                    <a:cubicBezTo>
                      <a:pt x="10192" y="318"/>
                      <a:pt x="6806" y="1721"/>
                      <a:pt x="4310" y="4217"/>
                    </a:cubicBezTo>
                    <a:cubicBezTo>
                      <a:pt x="1814" y="6714"/>
                      <a:pt x="411" y="10100"/>
                      <a:pt x="411" y="13630"/>
                    </a:cubicBezTo>
                    <a:cubicBezTo>
                      <a:pt x="411" y="17160"/>
                      <a:pt x="1814" y="20546"/>
                      <a:pt x="4310" y="23043"/>
                    </a:cubicBezTo>
                    <a:cubicBezTo>
                      <a:pt x="6806" y="25539"/>
                      <a:pt x="10192" y="26942"/>
                      <a:pt x="13723" y="269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63" name="任意多边形: 形状 69862">
                <a:extLst>
                  <a:ext uri="{FF2B5EF4-FFF2-40B4-BE49-F238E27FC236}">
                    <a16:creationId xmlns:a16="http://schemas.microsoft.com/office/drawing/2014/main" id="{0E4032D5-D821-3530-8D92-70B5FCE29556}"/>
                  </a:ext>
                </a:extLst>
              </p:cNvPr>
              <p:cNvSpPr/>
              <p:nvPr/>
            </p:nvSpPr>
            <p:spPr>
              <a:xfrm>
                <a:off x="5555787" y="2531253"/>
                <a:ext cx="26623" cy="26623"/>
              </a:xfrm>
              <a:custGeom>
                <a:avLst/>
                <a:gdLst>
                  <a:gd name="connsiteX0" fmla="*/ 13699 w 26623"/>
                  <a:gd name="connsiteY0" fmla="*/ 26837 h 26623"/>
                  <a:gd name="connsiteX1" fmla="*/ 23112 w 26623"/>
                  <a:gd name="connsiteY1" fmla="*/ 22938 h 26623"/>
                  <a:gd name="connsiteX2" fmla="*/ 27011 w 26623"/>
                  <a:gd name="connsiteY2" fmla="*/ 13525 h 26623"/>
                  <a:gd name="connsiteX3" fmla="*/ 23112 w 26623"/>
                  <a:gd name="connsiteY3" fmla="*/ 4113 h 26623"/>
                  <a:gd name="connsiteX4" fmla="*/ 13699 w 26623"/>
                  <a:gd name="connsiteY4" fmla="*/ 214 h 26623"/>
                  <a:gd name="connsiteX5" fmla="*/ 4287 w 26623"/>
                  <a:gd name="connsiteY5" fmla="*/ 4113 h 26623"/>
                  <a:gd name="connsiteX6" fmla="*/ 388 w 26623"/>
                  <a:gd name="connsiteY6" fmla="*/ 13525 h 26623"/>
                  <a:gd name="connsiteX7" fmla="*/ 4287 w 26623"/>
                  <a:gd name="connsiteY7" fmla="*/ 22938 h 26623"/>
                  <a:gd name="connsiteX8" fmla="*/ 13699 w 26623"/>
                  <a:gd name="connsiteY8" fmla="*/ 268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6837"/>
                    </a:moveTo>
                    <a:cubicBezTo>
                      <a:pt x="17230" y="26837"/>
                      <a:pt x="20616" y="25434"/>
                      <a:pt x="23112" y="22938"/>
                    </a:cubicBezTo>
                    <a:cubicBezTo>
                      <a:pt x="25608" y="20442"/>
                      <a:pt x="27011" y="17056"/>
                      <a:pt x="27011" y="13525"/>
                    </a:cubicBezTo>
                    <a:cubicBezTo>
                      <a:pt x="27011" y="9995"/>
                      <a:pt x="25608" y="6609"/>
                      <a:pt x="23112" y="4113"/>
                    </a:cubicBezTo>
                    <a:cubicBezTo>
                      <a:pt x="20616" y="1616"/>
                      <a:pt x="17230" y="214"/>
                      <a:pt x="13699" y="214"/>
                    </a:cubicBezTo>
                    <a:cubicBezTo>
                      <a:pt x="10169" y="214"/>
                      <a:pt x="6783" y="1616"/>
                      <a:pt x="4287" y="4113"/>
                    </a:cubicBezTo>
                    <a:cubicBezTo>
                      <a:pt x="1790" y="6609"/>
                      <a:pt x="388" y="9995"/>
                      <a:pt x="388" y="13525"/>
                    </a:cubicBezTo>
                    <a:cubicBezTo>
                      <a:pt x="388" y="17056"/>
                      <a:pt x="1790" y="20442"/>
                      <a:pt x="4287" y="22938"/>
                    </a:cubicBezTo>
                    <a:cubicBezTo>
                      <a:pt x="6783" y="25434"/>
                      <a:pt x="10169" y="26837"/>
                      <a:pt x="13699" y="268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64" name="任意多边形: 形状 69863">
                <a:extLst>
                  <a:ext uri="{FF2B5EF4-FFF2-40B4-BE49-F238E27FC236}">
                    <a16:creationId xmlns:a16="http://schemas.microsoft.com/office/drawing/2014/main" id="{6E1FA6E8-3F85-7DE7-8A29-7A3FCD7ECE9A}"/>
                  </a:ext>
                </a:extLst>
              </p:cNvPr>
              <p:cNvSpPr/>
              <p:nvPr/>
            </p:nvSpPr>
            <p:spPr>
              <a:xfrm>
                <a:off x="7044214" y="3858773"/>
                <a:ext cx="26623" cy="26623"/>
              </a:xfrm>
              <a:custGeom>
                <a:avLst/>
                <a:gdLst>
                  <a:gd name="connsiteX0" fmla="*/ 13824 w 26623"/>
                  <a:gd name="connsiteY0" fmla="*/ 26948 h 26623"/>
                  <a:gd name="connsiteX1" fmla="*/ 23237 w 26623"/>
                  <a:gd name="connsiteY1" fmla="*/ 23050 h 26623"/>
                  <a:gd name="connsiteX2" fmla="*/ 27136 w 26623"/>
                  <a:gd name="connsiteY2" fmla="*/ 13637 h 26623"/>
                  <a:gd name="connsiteX3" fmla="*/ 23237 w 26623"/>
                  <a:gd name="connsiteY3" fmla="*/ 4224 h 26623"/>
                  <a:gd name="connsiteX4" fmla="*/ 13824 w 26623"/>
                  <a:gd name="connsiteY4" fmla="*/ 325 h 26623"/>
                  <a:gd name="connsiteX5" fmla="*/ 4412 w 26623"/>
                  <a:gd name="connsiteY5" fmla="*/ 4224 h 26623"/>
                  <a:gd name="connsiteX6" fmla="*/ 513 w 26623"/>
                  <a:gd name="connsiteY6" fmla="*/ 13637 h 26623"/>
                  <a:gd name="connsiteX7" fmla="*/ 4412 w 26623"/>
                  <a:gd name="connsiteY7" fmla="*/ 23050 h 26623"/>
                  <a:gd name="connsiteX8" fmla="*/ 13824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4" y="26948"/>
                    </a:moveTo>
                    <a:cubicBezTo>
                      <a:pt x="17355" y="26948"/>
                      <a:pt x="20741" y="25546"/>
                      <a:pt x="23237" y="23050"/>
                    </a:cubicBezTo>
                    <a:cubicBezTo>
                      <a:pt x="25733" y="20553"/>
                      <a:pt x="27136" y="17167"/>
                      <a:pt x="27136" y="13637"/>
                    </a:cubicBezTo>
                    <a:cubicBezTo>
                      <a:pt x="27136" y="10107"/>
                      <a:pt x="25733" y="6720"/>
                      <a:pt x="23237" y="4224"/>
                    </a:cubicBezTo>
                    <a:cubicBezTo>
                      <a:pt x="20741" y="1728"/>
                      <a:pt x="17355" y="325"/>
                      <a:pt x="13824" y="325"/>
                    </a:cubicBezTo>
                    <a:cubicBezTo>
                      <a:pt x="10294" y="325"/>
                      <a:pt x="6908" y="1728"/>
                      <a:pt x="4412" y="4224"/>
                    </a:cubicBezTo>
                    <a:cubicBezTo>
                      <a:pt x="1915" y="6720"/>
                      <a:pt x="513" y="10107"/>
                      <a:pt x="513" y="13637"/>
                    </a:cubicBezTo>
                    <a:cubicBezTo>
                      <a:pt x="513" y="17167"/>
                      <a:pt x="1915" y="20553"/>
                      <a:pt x="4412" y="23050"/>
                    </a:cubicBezTo>
                    <a:cubicBezTo>
                      <a:pt x="6908" y="25546"/>
                      <a:pt x="10294" y="26948"/>
                      <a:pt x="13824" y="2694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65" name="任意多边形: 形状 69864">
                <a:extLst>
                  <a:ext uri="{FF2B5EF4-FFF2-40B4-BE49-F238E27FC236}">
                    <a16:creationId xmlns:a16="http://schemas.microsoft.com/office/drawing/2014/main" id="{7A2C00B4-CAC6-C29F-B6E2-62743927C410}"/>
                  </a:ext>
                </a:extLst>
              </p:cNvPr>
              <p:cNvSpPr/>
              <p:nvPr/>
            </p:nvSpPr>
            <p:spPr>
              <a:xfrm>
                <a:off x="5747584" y="4287232"/>
                <a:ext cx="26623" cy="26623"/>
              </a:xfrm>
              <a:custGeom>
                <a:avLst/>
                <a:gdLst>
                  <a:gd name="connsiteX0" fmla="*/ 13715 w 26623"/>
                  <a:gd name="connsiteY0" fmla="*/ 26984 h 26623"/>
                  <a:gd name="connsiteX1" fmla="*/ 23128 w 26623"/>
                  <a:gd name="connsiteY1" fmla="*/ 23086 h 26623"/>
                  <a:gd name="connsiteX2" fmla="*/ 27027 w 26623"/>
                  <a:gd name="connsiteY2" fmla="*/ 13673 h 26623"/>
                  <a:gd name="connsiteX3" fmla="*/ 23128 w 26623"/>
                  <a:gd name="connsiteY3" fmla="*/ 4260 h 26623"/>
                  <a:gd name="connsiteX4" fmla="*/ 13715 w 26623"/>
                  <a:gd name="connsiteY4" fmla="*/ 361 h 26623"/>
                  <a:gd name="connsiteX5" fmla="*/ 4303 w 26623"/>
                  <a:gd name="connsiteY5" fmla="*/ 4260 h 26623"/>
                  <a:gd name="connsiteX6" fmla="*/ 404 w 26623"/>
                  <a:gd name="connsiteY6" fmla="*/ 13673 h 26623"/>
                  <a:gd name="connsiteX7" fmla="*/ 4303 w 26623"/>
                  <a:gd name="connsiteY7" fmla="*/ 23086 h 26623"/>
                  <a:gd name="connsiteX8" fmla="*/ 13715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6984"/>
                    </a:moveTo>
                    <a:cubicBezTo>
                      <a:pt x="17246" y="26984"/>
                      <a:pt x="20632" y="25582"/>
                      <a:pt x="23128" y="23086"/>
                    </a:cubicBezTo>
                    <a:cubicBezTo>
                      <a:pt x="25624" y="20589"/>
                      <a:pt x="27027" y="17203"/>
                      <a:pt x="27027" y="13673"/>
                    </a:cubicBezTo>
                    <a:cubicBezTo>
                      <a:pt x="27027" y="10143"/>
                      <a:pt x="25624" y="6756"/>
                      <a:pt x="23128" y="4260"/>
                    </a:cubicBezTo>
                    <a:cubicBezTo>
                      <a:pt x="20632" y="1764"/>
                      <a:pt x="17246" y="361"/>
                      <a:pt x="13715" y="361"/>
                    </a:cubicBezTo>
                    <a:cubicBezTo>
                      <a:pt x="10185" y="361"/>
                      <a:pt x="6799" y="1764"/>
                      <a:pt x="4303" y="4260"/>
                    </a:cubicBezTo>
                    <a:cubicBezTo>
                      <a:pt x="1806" y="6756"/>
                      <a:pt x="404" y="10143"/>
                      <a:pt x="404" y="13673"/>
                    </a:cubicBezTo>
                    <a:cubicBezTo>
                      <a:pt x="404" y="17203"/>
                      <a:pt x="1806" y="20589"/>
                      <a:pt x="4303" y="23086"/>
                    </a:cubicBezTo>
                    <a:cubicBezTo>
                      <a:pt x="6799" y="25582"/>
                      <a:pt x="10185" y="26984"/>
                      <a:pt x="13715" y="269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66" name="任意多边形: 形状 69865">
                <a:extLst>
                  <a:ext uri="{FF2B5EF4-FFF2-40B4-BE49-F238E27FC236}">
                    <a16:creationId xmlns:a16="http://schemas.microsoft.com/office/drawing/2014/main" id="{4D18D0C3-E1B0-7A0C-8928-BF0E0C7A27D0}"/>
                  </a:ext>
                </a:extLst>
              </p:cNvPr>
              <p:cNvSpPr/>
              <p:nvPr/>
            </p:nvSpPr>
            <p:spPr>
              <a:xfrm>
                <a:off x="5268564" y="3837944"/>
                <a:ext cx="26623" cy="26623"/>
              </a:xfrm>
              <a:custGeom>
                <a:avLst/>
                <a:gdLst>
                  <a:gd name="connsiteX0" fmla="*/ 13675 w 26623"/>
                  <a:gd name="connsiteY0" fmla="*/ 26947 h 26623"/>
                  <a:gd name="connsiteX1" fmla="*/ 23088 w 26623"/>
                  <a:gd name="connsiteY1" fmla="*/ 23048 h 26623"/>
                  <a:gd name="connsiteX2" fmla="*/ 26987 w 26623"/>
                  <a:gd name="connsiteY2" fmla="*/ 13635 h 26623"/>
                  <a:gd name="connsiteX3" fmla="*/ 23088 w 26623"/>
                  <a:gd name="connsiteY3" fmla="*/ 4222 h 26623"/>
                  <a:gd name="connsiteX4" fmla="*/ 13675 w 26623"/>
                  <a:gd name="connsiteY4" fmla="*/ 323 h 26623"/>
                  <a:gd name="connsiteX5" fmla="*/ 4263 w 26623"/>
                  <a:gd name="connsiteY5" fmla="*/ 4222 h 26623"/>
                  <a:gd name="connsiteX6" fmla="*/ 364 w 26623"/>
                  <a:gd name="connsiteY6" fmla="*/ 13635 h 26623"/>
                  <a:gd name="connsiteX7" fmla="*/ 4263 w 26623"/>
                  <a:gd name="connsiteY7" fmla="*/ 23048 h 26623"/>
                  <a:gd name="connsiteX8" fmla="*/ 13675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5" y="26947"/>
                    </a:moveTo>
                    <a:cubicBezTo>
                      <a:pt x="17205" y="26947"/>
                      <a:pt x="20592" y="25544"/>
                      <a:pt x="23088" y="23048"/>
                    </a:cubicBezTo>
                    <a:cubicBezTo>
                      <a:pt x="25584" y="20551"/>
                      <a:pt x="26987" y="17165"/>
                      <a:pt x="26987" y="13635"/>
                    </a:cubicBezTo>
                    <a:cubicBezTo>
                      <a:pt x="26987" y="10105"/>
                      <a:pt x="25584" y="6719"/>
                      <a:pt x="23088" y="4222"/>
                    </a:cubicBezTo>
                    <a:cubicBezTo>
                      <a:pt x="20592" y="1726"/>
                      <a:pt x="17205" y="323"/>
                      <a:pt x="13675" y="323"/>
                    </a:cubicBezTo>
                    <a:cubicBezTo>
                      <a:pt x="10145" y="323"/>
                      <a:pt x="6759" y="1726"/>
                      <a:pt x="4263" y="4222"/>
                    </a:cubicBezTo>
                    <a:cubicBezTo>
                      <a:pt x="1766" y="6719"/>
                      <a:pt x="364" y="10105"/>
                      <a:pt x="364" y="13635"/>
                    </a:cubicBezTo>
                    <a:cubicBezTo>
                      <a:pt x="364" y="17165"/>
                      <a:pt x="1766" y="20551"/>
                      <a:pt x="4263" y="23048"/>
                    </a:cubicBezTo>
                    <a:cubicBezTo>
                      <a:pt x="6759" y="25544"/>
                      <a:pt x="10145" y="26947"/>
                      <a:pt x="13675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67" name="任意多边形: 形状 69866">
                <a:extLst>
                  <a:ext uri="{FF2B5EF4-FFF2-40B4-BE49-F238E27FC236}">
                    <a16:creationId xmlns:a16="http://schemas.microsoft.com/office/drawing/2014/main" id="{1652B740-E181-D947-ABDF-5232F84117E3}"/>
                  </a:ext>
                </a:extLst>
              </p:cNvPr>
              <p:cNvSpPr/>
              <p:nvPr/>
            </p:nvSpPr>
            <p:spPr>
              <a:xfrm>
                <a:off x="5965906" y="3866225"/>
                <a:ext cx="26623" cy="26623"/>
              </a:xfrm>
              <a:custGeom>
                <a:avLst/>
                <a:gdLst>
                  <a:gd name="connsiteX0" fmla="*/ 13734 w 26623"/>
                  <a:gd name="connsiteY0" fmla="*/ 26949 h 26623"/>
                  <a:gd name="connsiteX1" fmla="*/ 23146 w 26623"/>
                  <a:gd name="connsiteY1" fmla="*/ 23050 h 26623"/>
                  <a:gd name="connsiteX2" fmla="*/ 27045 w 26623"/>
                  <a:gd name="connsiteY2" fmla="*/ 13637 h 26623"/>
                  <a:gd name="connsiteX3" fmla="*/ 23146 w 26623"/>
                  <a:gd name="connsiteY3" fmla="*/ 4225 h 26623"/>
                  <a:gd name="connsiteX4" fmla="*/ 13734 w 26623"/>
                  <a:gd name="connsiteY4" fmla="*/ 326 h 26623"/>
                  <a:gd name="connsiteX5" fmla="*/ 4321 w 26623"/>
                  <a:gd name="connsiteY5" fmla="*/ 4225 h 26623"/>
                  <a:gd name="connsiteX6" fmla="*/ 422 w 26623"/>
                  <a:gd name="connsiteY6" fmla="*/ 13637 h 26623"/>
                  <a:gd name="connsiteX7" fmla="*/ 4321 w 26623"/>
                  <a:gd name="connsiteY7" fmla="*/ 23050 h 26623"/>
                  <a:gd name="connsiteX8" fmla="*/ 13734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949"/>
                    </a:moveTo>
                    <a:cubicBezTo>
                      <a:pt x="17264" y="26949"/>
                      <a:pt x="20650" y="25546"/>
                      <a:pt x="23146" y="23050"/>
                    </a:cubicBezTo>
                    <a:cubicBezTo>
                      <a:pt x="25643" y="20554"/>
                      <a:pt x="27045" y="17168"/>
                      <a:pt x="27045" y="13637"/>
                    </a:cubicBezTo>
                    <a:cubicBezTo>
                      <a:pt x="27045" y="10107"/>
                      <a:pt x="25643" y="6721"/>
                      <a:pt x="23146" y="4225"/>
                    </a:cubicBezTo>
                    <a:cubicBezTo>
                      <a:pt x="20650" y="1728"/>
                      <a:pt x="17264" y="326"/>
                      <a:pt x="13734" y="326"/>
                    </a:cubicBezTo>
                    <a:cubicBezTo>
                      <a:pt x="10204" y="326"/>
                      <a:pt x="6817" y="1728"/>
                      <a:pt x="4321" y="4225"/>
                    </a:cubicBezTo>
                    <a:cubicBezTo>
                      <a:pt x="1825" y="6721"/>
                      <a:pt x="422" y="10107"/>
                      <a:pt x="422" y="13637"/>
                    </a:cubicBezTo>
                    <a:cubicBezTo>
                      <a:pt x="422" y="17168"/>
                      <a:pt x="1825" y="20554"/>
                      <a:pt x="4321" y="23050"/>
                    </a:cubicBezTo>
                    <a:cubicBezTo>
                      <a:pt x="6817" y="25546"/>
                      <a:pt x="10204" y="26949"/>
                      <a:pt x="13734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68" name="任意多边形: 形状 69867">
                <a:extLst>
                  <a:ext uri="{FF2B5EF4-FFF2-40B4-BE49-F238E27FC236}">
                    <a16:creationId xmlns:a16="http://schemas.microsoft.com/office/drawing/2014/main" id="{BA4555DA-B12A-2729-D18F-3BC8CCF207D0}"/>
                  </a:ext>
                </a:extLst>
              </p:cNvPr>
              <p:cNvSpPr/>
              <p:nvPr/>
            </p:nvSpPr>
            <p:spPr>
              <a:xfrm>
                <a:off x="7158456" y="3261399"/>
                <a:ext cx="26623" cy="26623"/>
              </a:xfrm>
              <a:custGeom>
                <a:avLst/>
                <a:gdLst>
                  <a:gd name="connsiteX0" fmla="*/ 13834 w 26623"/>
                  <a:gd name="connsiteY0" fmla="*/ 26898 h 26623"/>
                  <a:gd name="connsiteX1" fmla="*/ 23247 w 26623"/>
                  <a:gd name="connsiteY1" fmla="*/ 22999 h 26623"/>
                  <a:gd name="connsiteX2" fmla="*/ 27146 w 26623"/>
                  <a:gd name="connsiteY2" fmla="*/ 13587 h 26623"/>
                  <a:gd name="connsiteX3" fmla="*/ 23247 w 26623"/>
                  <a:gd name="connsiteY3" fmla="*/ 4174 h 26623"/>
                  <a:gd name="connsiteX4" fmla="*/ 13834 w 26623"/>
                  <a:gd name="connsiteY4" fmla="*/ 275 h 26623"/>
                  <a:gd name="connsiteX5" fmla="*/ 4421 w 26623"/>
                  <a:gd name="connsiteY5" fmla="*/ 4174 h 26623"/>
                  <a:gd name="connsiteX6" fmla="*/ 522 w 26623"/>
                  <a:gd name="connsiteY6" fmla="*/ 13587 h 26623"/>
                  <a:gd name="connsiteX7" fmla="*/ 4421 w 26623"/>
                  <a:gd name="connsiteY7" fmla="*/ 22999 h 26623"/>
                  <a:gd name="connsiteX8" fmla="*/ 13834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4" y="26898"/>
                    </a:moveTo>
                    <a:cubicBezTo>
                      <a:pt x="17364" y="26898"/>
                      <a:pt x="20750" y="25496"/>
                      <a:pt x="23247" y="22999"/>
                    </a:cubicBezTo>
                    <a:cubicBezTo>
                      <a:pt x="25743" y="20503"/>
                      <a:pt x="27146" y="17117"/>
                      <a:pt x="27146" y="13587"/>
                    </a:cubicBezTo>
                    <a:cubicBezTo>
                      <a:pt x="27146" y="10056"/>
                      <a:pt x="25743" y="6670"/>
                      <a:pt x="23247" y="4174"/>
                    </a:cubicBezTo>
                    <a:cubicBezTo>
                      <a:pt x="20750" y="1678"/>
                      <a:pt x="17364" y="275"/>
                      <a:pt x="13834" y="275"/>
                    </a:cubicBezTo>
                    <a:cubicBezTo>
                      <a:pt x="10304" y="275"/>
                      <a:pt x="6918" y="1678"/>
                      <a:pt x="4421" y="4174"/>
                    </a:cubicBezTo>
                    <a:cubicBezTo>
                      <a:pt x="1925" y="6670"/>
                      <a:pt x="522" y="10056"/>
                      <a:pt x="522" y="13587"/>
                    </a:cubicBezTo>
                    <a:cubicBezTo>
                      <a:pt x="522" y="17117"/>
                      <a:pt x="1925" y="20503"/>
                      <a:pt x="4421" y="22999"/>
                    </a:cubicBezTo>
                    <a:cubicBezTo>
                      <a:pt x="6918" y="25496"/>
                      <a:pt x="10304" y="26898"/>
                      <a:pt x="13834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69" name="任意多边形: 形状 69868">
                <a:extLst>
                  <a:ext uri="{FF2B5EF4-FFF2-40B4-BE49-F238E27FC236}">
                    <a16:creationId xmlns:a16="http://schemas.microsoft.com/office/drawing/2014/main" id="{58C7BB54-09D1-DEA3-B31A-943413F7CEC2}"/>
                  </a:ext>
                </a:extLst>
              </p:cNvPr>
              <p:cNvSpPr/>
              <p:nvPr/>
            </p:nvSpPr>
            <p:spPr>
              <a:xfrm>
                <a:off x="4893951" y="2435559"/>
                <a:ext cx="26623" cy="26623"/>
              </a:xfrm>
              <a:custGeom>
                <a:avLst/>
                <a:gdLst>
                  <a:gd name="connsiteX0" fmla="*/ 13644 w 26623"/>
                  <a:gd name="connsiteY0" fmla="*/ 26829 h 26623"/>
                  <a:gd name="connsiteX1" fmla="*/ 23056 w 26623"/>
                  <a:gd name="connsiteY1" fmla="*/ 22930 h 26623"/>
                  <a:gd name="connsiteX2" fmla="*/ 26955 w 26623"/>
                  <a:gd name="connsiteY2" fmla="*/ 13517 h 26623"/>
                  <a:gd name="connsiteX3" fmla="*/ 23056 w 26623"/>
                  <a:gd name="connsiteY3" fmla="*/ 4105 h 26623"/>
                  <a:gd name="connsiteX4" fmla="*/ 13644 w 26623"/>
                  <a:gd name="connsiteY4" fmla="*/ 206 h 26623"/>
                  <a:gd name="connsiteX5" fmla="*/ 4231 w 26623"/>
                  <a:gd name="connsiteY5" fmla="*/ 4105 h 26623"/>
                  <a:gd name="connsiteX6" fmla="*/ 332 w 26623"/>
                  <a:gd name="connsiteY6" fmla="*/ 13517 h 26623"/>
                  <a:gd name="connsiteX7" fmla="*/ 4231 w 26623"/>
                  <a:gd name="connsiteY7" fmla="*/ 22930 h 26623"/>
                  <a:gd name="connsiteX8" fmla="*/ 13644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4" y="26829"/>
                    </a:moveTo>
                    <a:cubicBezTo>
                      <a:pt x="17174" y="26829"/>
                      <a:pt x="20560" y="25426"/>
                      <a:pt x="23056" y="22930"/>
                    </a:cubicBezTo>
                    <a:cubicBezTo>
                      <a:pt x="25553" y="20434"/>
                      <a:pt x="26955" y="17048"/>
                      <a:pt x="26955" y="13517"/>
                    </a:cubicBezTo>
                    <a:cubicBezTo>
                      <a:pt x="26955" y="9987"/>
                      <a:pt x="25553" y="6601"/>
                      <a:pt x="23056" y="4105"/>
                    </a:cubicBezTo>
                    <a:cubicBezTo>
                      <a:pt x="20560" y="1608"/>
                      <a:pt x="17174" y="206"/>
                      <a:pt x="13644" y="206"/>
                    </a:cubicBezTo>
                    <a:cubicBezTo>
                      <a:pt x="10113" y="206"/>
                      <a:pt x="6727" y="1608"/>
                      <a:pt x="4231" y="4105"/>
                    </a:cubicBezTo>
                    <a:cubicBezTo>
                      <a:pt x="1735" y="6601"/>
                      <a:pt x="332" y="9987"/>
                      <a:pt x="332" y="13517"/>
                    </a:cubicBezTo>
                    <a:cubicBezTo>
                      <a:pt x="332" y="17048"/>
                      <a:pt x="1735" y="20434"/>
                      <a:pt x="4231" y="22930"/>
                    </a:cubicBezTo>
                    <a:cubicBezTo>
                      <a:pt x="6727" y="25426"/>
                      <a:pt x="10113" y="26829"/>
                      <a:pt x="13644" y="268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70" name="任意多边形: 形状 69869">
                <a:extLst>
                  <a:ext uri="{FF2B5EF4-FFF2-40B4-BE49-F238E27FC236}">
                    <a16:creationId xmlns:a16="http://schemas.microsoft.com/office/drawing/2014/main" id="{64B95433-3FBE-49D2-7903-FCA97CBCAE56}"/>
                  </a:ext>
                </a:extLst>
              </p:cNvPr>
              <p:cNvSpPr/>
              <p:nvPr/>
            </p:nvSpPr>
            <p:spPr>
              <a:xfrm>
                <a:off x="6395104" y="3341291"/>
                <a:ext cx="26623" cy="26623"/>
              </a:xfrm>
              <a:custGeom>
                <a:avLst/>
                <a:gdLst>
                  <a:gd name="connsiteX0" fmla="*/ 13770 w 26623"/>
                  <a:gd name="connsiteY0" fmla="*/ 26905 h 26623"/>
                  <a:gd name="connsiteX1" fmla="*/ 23183 w 26623"/>
                  <a:gd name="connsiteY1" fmla="*/ 23006 h 26623"/>
                  <a:gd name="connsiteX2" fmla="*/ 27081 w 26623"/>
                  <a:gd name="connsiteY2" fmla="*/ 13593 h 26623"/>
                  <a:gd name="connsiteX3" fmla="*/ 23183 w 26623"/>
                  <a:gd name="connsiteY3" fmla="*/ 4181 h 26623"/>
                  <a:gd name="connsiteX4" fmla="*/ 13770 w 26623"/>
                  <a:gd name="connsiteY4" fmla="*/ 282 h 26623"/>
                  <a:gd name="connsiteX5" fmla="*/ 4357 w 26623"/>
                  <a:gd name="connsiteY5" fmla="*/ 4181 h 26623"/>
                  <a:gd name="connsiteX6" fmla="*/ 458 w 26623"/>
                  <a:gd name="connsiteY6" fmla="*/ 13593 h 26623"/>
                  <a:gd name="connsiteX7" fmla="*/ 4357 w 26623"/>
                  <a:gd name="connsiteY7" fmla="*/ 23006 h 26623"/>
                  <a:gd name="connsiteX8" fmla="*/ 13770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0" y="26905"/>
                    </a:moveTo>
                    <a:cubicBezTo>
                      <a:pt x="17300" y="26905"/>
                      <a:pt x="20686" y="25502"/>
                      <a:pt x="23183" y="23006"/>
                    </a:cubicBezTo>
                    <a:cubicBezTo>
                      <a:pt x="25679" y="20510"/>
                      <a:pt x="27081" y="17124"/>
                      <a:pt x="27081" y="13593"/>
                    </a:cubicBezTo>
                    <a:cubicBezTo>
                      <a:pt x="27081" y="10063"/>
                      <a:pt x="25679" y="6677"/>
                      <a:pt x="23183" y="4181"/>
                    </a:cubicBezTo>
                    <a:cubicBezTo>
                      <a:pt x="20686" y="1684"/>
                      <a:pt x="17300" y="282"/>
                      <a:pt x="13770" y="282"/>
                    </a:cubicBezTo>
                    <a:cubicBezTo>
                      <a:pt x="10240" y="282"/>
                      <a:pt x="6853" y="1684"/>
                      <a:pt x="4357" y="4181"/>
                    </a:cubicBezTo>
                    <a:cubicBezTo>
                      <a:pt x="1861" y="6677"/>
                      <a:pt x="458" y="10063"/>
                      <a:pt x="458" y="13593"/>
                    </a:cubicBezTo>
                    <a:cubicBezTo>
                      <a:pt x="458" y="17124"/>
                      <a:pt x="1861" y="20510"/>
                      <a:pt x="4357" y="23006"/>
                    </a:cubicBezTo>
                    <a:cubicBezTo>
                      <a:pt x="6853" y="25502"/>
                      <a:pt x="10240" y="26905"/>
                      <a:pt x="13770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71" name="任意多边形: 形状 69870">
                <a:extLst>
                  <a:ext uri="{FF2B5EF4-FFF2-40B4-BE49-F238E27FC236}">
                    <a16:creationId xmlns:a16="http://schemas.microsoft.com/office/drawing/2014/main" id="{403A5754-4940-597E-E80F-21FE13FCEA48}"/>
                  </a:ext>
                </a:extLst>
              </p:cNvPr>
              <p:cNvSpPr/>
              <p:nvPr/>
            </p:nvSpPr>
            <p:spPr>
              <a:xfrm>
                <a:off x="5812700" y="2086566"/>
                <a:ext cx="26623" cy="26623"/>
              </a:xfrm>
              <a:custGeom>
                <a:avLst/>
                <a:gdLst>
                  <a:gd name="connsiteX0" fmla="*/ 13721 w 26623"/>
                  <a:gd name="connsiteY0" fmla="*/ 26800 h 26623"/>
                  <a:gd name="connsiteX1" fmla="*/ 23134 w 26623"/>
                  <a:gd name="connsiteY1" fmla="*/ 22901 h 26623"/>
                  <a:gd name="connsiteX2" fmla="*/ 27033 w 26623"/>
                  <a:gd name="connsiteY2" fmla="*/ 13488 h 26623"/>
                  <a:gd name="connsiteX3" fmla="*/ 23134 w 26623"/>
                  <a:gd name="connsiteY3" fmla="*/ 4075 h 26623"/>
                  <a:gd name="connsiteX4" fmla="*/ 13721 w 26623"/>
                  <a:gd name="connsiteY4" fmla="*/ 176 h 26623"/>
                  <a:gd name="connsiteX5" fmla="*/ 4308 w 26623"/>
                  <a:gd name="connsiteY5" fmla="*/ 4075 h 26623"/>
                  <a:gd name="connsiteX6" fmla="*/ 409 w 26623"/>
                  <a:gd name="connsiteY6" fmla="*/ 13488 h 26623"/>
                  <a:gd name="connsiteX7" fmla="*/ 4308 w 26623"/>
                  <a:gd name="connsiteY7" fmla="*/ 22901 h 26623"/>
                  <a:gd name="connsiteX8" fmla="*/ 13721 w 26623"/>
                  <a:gd name="connsiteY8" fmla="*/ 268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1" y="26800"/>
                    </a:moveTo>
                    <a:cubicBezTo>
                      <a:pt x="17251" y="26800"/>
                      <a:pt x="20637" y="25397"/>
                      <a:pt x="23134" y="22901"/>
                    </a:cubicBezTo>
                    <a:cubicBezTo>
                      <a:pt x="25630" y="20404"/>
                      <a:pt x="27033" y="17018"/>
                      <a:pt x="27033" y="13488"/>
                    </a:cubicBezTo>
                    <a:cubicBezTo>
                      <a:pt x="27033" y="9958"/>
                      <a:pt x="25630" y="6572"/>
                      <a:pt x="23134" y="4075"/>
                    </a:cubicBezTo>
                    <a:cubicBezTo>
                      <a:pt x="20637" y="1579"/>
                      <a:pt x="17251" y="176"/>
                      <a:pt x="13721" y="176"/>
                    </a:cubicBezTo>
                    <a:cubicBezTo>
                      <a:pt x="10191" y="176"/>
                      <a:pt x="6804" y="1579"/>
                      <a:pt x="4308" y="4075"/>
                    </a:cubicBezTo>
                    <a:cubicBezTo>
                      <a:pt x="1812" y="6572"/>
                      <a:pt x="409" y="9958"/>
                      <a:pt x="409" y="13488"/>
                    </a:cubicBezTo>
                    <a:cubicBezTo>
                      <a:pt x="409" y="17018"/>
                      <a:pt x="1812" y="20404"/>
                      <a:pt x="4308" y="22901"/>
                    </a:cubicBezTo>
                    <a:cubicBezTo>
                      <a:pt x="6804" y="25397"/>
                      <a:pt x="10191" y="26800"/>
                      <a:pt x="13721" y="268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72" name="任意多边形: 形状 69871">
                <a:extLst>
                  <a:ext uri="{FF2B5EF4-FFF2-40B4-BE49-F238E27FC236}">
                    <a16:creationId xmlns:a16="http://schemas.microsoft.com/office/drawing/2014/main" id="{0EE283FD-6AC9-F68C-2996-69BE310B6360}"/>
                  </a:ext>
                </a:extLst>
              </p:cNvPr>
              <p:cNvSpPr/>
              <p:nvPr/>
            </p:nvSpPr>
            <p:spPr>
              <a:xfrm>
                <a:off x="4714076" y="3602205"/>
                <a:ext cx="26623" cy="26623"/>
              </a:xfrm>
              <a:custGeom>
                <a:avLst/>
                <a:gdLst>
                  <a:gd name="connsiteX0" fmla="*/ 13629 w 26623"/>
                  <a:gd name="connsiteY0" fmla="*/ 26927 h 26623"/>
                  <a:gd name="connsiteX1" fmla="*/ 23041 w 26623"/>
                  <a:gd name="connsiteY1" fmla="*/ 23028 h 26623"/>
                  <a:gd name="connsiteX2" fmla="*/ 26940 w 26623"/>
                  <a:gd name="connsiteY2" fmla="*/ 13615 h 26623"/>
                  <a:gd name="connsiteX3" fmla="*/ 23041 w 26623"/>
                  <a:gd name="connsiteY3" fmla="*/ 4203 h 26623"/>
                  <a:gd name="connsiteX4" fmla="*/ 13629 w 26623"/>
                  <a:gd name="connsiteY4" fmla="*/ 304 h 26623"/>
                  <a:gd name="connsiteX5" fmla="*/ 4216 w 26623"/>
                  <a:gd name="connsiteY5" fmla="*/ 4203 h 26623"/>
                  <a:gd name="connsiteX6" fmla="*/ 317 w 26623"/>
                  <a:gd name="connsiteY6" fmla="*/ 13615 h 26623"/>
                  <a:gd name="connsiteX7" fmla="*/ 4216 w 26623"/>
                  <a:gd name="connsiteY7" fmla="*/ 23028 h 26623"/>
                  <a:gd name="connsiteX8" fmla="*/ 13629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9" y="26927"/>
                    </a:moveTo>
                    <a:cubicBezTo>
                      <a:pt x="17159" y="26927"/>
                      <a:pt x="20545" y="25524"/>
                      <a:pt x="23041" y="23028"/>
                    </a:cubicBezTo>
                    <a:cubicBezTo>
                      <a:pt x="25538" y="20532"/>
                      <a:pt x="26940" y="17146"/>
                      <a:pt x="26940" y="13615"/>
                    </a:cubicBezTo>
                    <a:cubicBezTo>
                      <a:pt x="26940" y="10085"/>
                      <a:pt x="25538" y="6699"/>
                      <a:pt x="23041" y="4203"/>
                    </a:cubicBezTo>
                    <a:cubicBezTo>
                      <a:pt x="20545" y="1706"/>
                      <a:pt x="17159" y="304"/>
                      <a:pt x="13629" y="304"/>
                    </a:cubicBezTo>
                    <a:cubicBezTo>
                      <a:pt x="10098" y="304"/>
                      <a:pt x="6712" y="1706"/>
                      <a:pt x="4216" y="4203"/>
                    </a:cubicBezTo>
                    <a:cubicBezTo>
                      <a:pt x="1720" y="6699"/>
                      <a:pt x="317" y="10085"/>
                      <a:pt x="317" y="13615"/>
                    </a:cubicBezTo>
                    <a:cubicBezTo>
                      <a:pt x="317" y="17146"/>
                      <a:pt x="1720" y="20532"/>
                      <a:pt x="4216" y="23028"/>
                    </a:cubicBezTo>
                    <a:cubicBezTo>
                      <a:pt x="6712" y="25524"/>
                      <a:pt x="10098" y="26927"/>
                      <a:pt x="13629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73" name="任意多边形: 形状 69872">
                <a:extLst>
                  <a:ext uri="{FF2B5EF4-FFF2-40B4-BE49-F238E27FC236}">
                    <a16:creationId xmlns:a16="http://schemas.microsoft.com/office/drawing/2014/main" id="{18043F54-6E6B-5CDC-7D74-CD51BB03A96E}"/>
                  </a:ext>
                </a:extLst>
              </p:cNvPr>
              <p:cNvSpPr/>
              <p:nvPr/>
            </p:nvSpPr>
            <p:spPr>
              <a:xfrm>
                <a:off x="4341350" y="2669426"/>
                <a:ext cx="26623" cy="26623"/>
              </a:xfrm>
              <a:custGeom>
                <a:avLst/>
                <a:gdLst>
                  <a:gd name="connsiteX0" fmla="*/ 13597 w 26623"/>
                  <a:gd name="connsiteY0" fmla="*/ 26849 h 26623"/>
                  <a:gd name="connsiteX1" fmla="*/ 23010 w 26623"/>
                  <a:gd name="connsiteY1" fmla="*/ 22950 h 26623"/>
                  <a:gd name="connsiteX2" fmla="*/ 26909 w 26623"/>
                  <a:gd name="connsiteY2" fmla="*/ 13537 h 26623"/>
                  <a:gd name="connsiteX3" fmla="*/ 23010 w 26623"/>
                  <a:gd name="connsiteY3" fmla="*/ 4124 h 26623"/>
                  <a:gd name="connsiteX4" fmla="*/ 13597 w 26623"/>
                  <a:gd name="connsiteY4" fmla="*/ 225 h 26623"/>
                  <a:gd name="connsiteX5" fmla="*/ 4185 w 26623"/>
                  <a:gd name="connsiteY5" fmla="*/ 4124 h 26623"/>
                  <a:gd name="connsiteX6" fmla="*/ 286 w 26623"/>
                  <a:gd name="connsiteY6" fmla="*/ 13537 h 26623"/>
                  <a:gd name="connsiteX7" fmla="*/ 4185 w 26623"/>
                  <a:gd name="connsiteY7" fmla="*/ 22950 h 26623"/>
                  <a:gd name="connsiteX8" fmla="*/ 13597 w 26623"/>
                  <a:gd name="connsiteY8" fmla="*/ 268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97" y="26849"/>
                    </a:moveTo>
                    <a:cubicBezTo>
                      <a:pt x="17128" y="26849"/>
                      <a:pt x="20514" y="25446"/>
                      <a:pt x="23010" y="22950"/>
                    </a:cubicBezTo>
                    <a:cubicBezTo>
                      <a:pt x="25506" y="20453"/>
                      <a:pt x="26909" y="17067"/>
                      <a:pt x="26909" y="13537"/>
                    </a:cubicBezTo>
                    <a:cubicBezTo>
                      <a:pt x="26909" y="10007"/>
                      <a:pt x="25506" y="6620"/>
                      <a:pt x="23010" y="4124"/>
                    </a:cubicBezTo>
                    <a:cubicBezTo>
                      <a:pt x="20514" y="1628"/>
                      <a:pt x="17128" y="225"/>
                      <a:pt x="13597" y="225"/>
                    </a:cubicBezTo>
                    <a:cubicBezTo>
                      <a:pt x="10067" y="225"/>
                      <a:pt x="6681" y="1628"/>
                      <a:pt x="4185" y="4124"/>
                    </a:cubicBezTo>
                    <a:cubicBezTo>
                      <a:pt x="1688" y="6620"/>
                      <a:pt x="286" y="10007"/>
                      <a:pt x="286" y="13537"/>
                    </a:cubicBezTo>
                    <a:cubicBezTo>
                      <a:pt x="286" y="17067"/>
                      <a:pt x="1688" y="20453"/>
                      <a:pt x="4185" y="22950"/>
                    </a:cubicBezTo>
                    <a:cubicBezTo>
                      <a:pt x="6681" y="25446"/>
                      <a:pt x="10067" y="26849"/>
                      <a:pt x="13597" y="268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74" name="任意多边形: 形状 69873">
                <a:extLst>
                  <a:ext uri="{FF2B5EF4-FFF2-40B4-BE49-F238E27FC236}">
                    <a16:creationId xmlns:a16="http://schemas.microsoft.com/office/drawing/2014/main" id="{DEC13F82-E3C7-03E5-33F3-E32057641C94}"/>
                  </a:ext>
                </a:extLst>
              </p:cNvPr>
              <p:cNvSpPr/>
              <p:nvPr/>
            </p:nvSpPr>
            <p:spPr>
              <a:xfrm>
                <a:off x="5203353" y="3849212"/>
                <a:ext cx="26623" cy="26623"/>
              </a:xfrm>
              <a:custGeom>
                <a:avLst/>
                <a:gdLst>
                  <a:gd name="connsiteX0" fmla="*/ 13670 w 26623"/>
                  <a:gd name="connsiteY0" fmla="*/ 26948 h 26623"/>
                  <a:gd name="connsiteX1" fmla="*/ 23082 w 26623"/>
                  <a:gd name="connsiteY1" fmla="*/ 23049 h 26623"/>
                  <a:gd name="connsiteX2" fmla="*/ 26981 w 26623"/>
                  <a:gd name="connsiteY2" fmla="*/ 13636 h 26623"/>
                  <a:gd name="connsiteX3" fmla="*/ 23082 w 26623"/>
                  <a:gd name="connsiteY3" fmla="*/ 4223 h 26623"/>
                  <a:gd name="connsiteX4" fmla="*/ 13670 w 26623"/>
                  <a:gd name="connsiteY4" fmla="*/ 324 h 26623"/>
                  <a:gd name="connsiteX5" fmla="*/ 4257 w 26623"/>
                  <a:gd name="connsiteY5" fmla="*/ 4223 h 26623"/>
                  <a:gd name="connsiteX6" fmla="*/ 358 w 26623"/>
                  <a:gd name="connsiteY6" fmla="*/ 13636 h 26623"/>
                  <a:gd name="connsiteX7" fmla="*/ 4257 w 26623"/>
                  <a:gd name="connsiteY7" fmla="*/ 23049 h 26623"/>
                  <a:gd name="connsiteX8" fmla="*/ 13670 w 26623"/>
                  <a:gd name="connsiteY8" fmla="*/ 2694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6948"/>
                    </a:moveTo>
                    <a:cubicBezTo>
                      <a:pt x="17200" y="26948"/>
                      <a:pt x="20586" y="25545"/>
                      <a:pt x="23082" y="23049"/>
                    </a:cubicBezTo>
                    <a:cubicBezTo>
                      <a:pt x="25579" y="20552"/>
                      <a:pt x="26981" y="17166"/>
                      <a:pt x="26981" y="13636"/>
                    </a:cubicBezTo>
                    <a:cubicBezTo>
                      <a:pt x="26981" y="10106"/>
                      <a:pt x="25579" y="6720"/>
                      <a:pt x="23082" y="4223"/>
                    </a:cubicBezTo>
                    <a:cubicBezTo>
                      <a:pt x="20586" y="1727"/>
                      <a:pt x="17200" y="324"/>
                      <a:pt x="13670" y="324"/>
                    </a:cubicBezTo>
                    <a:cubicBezTo>
                      <a:pt x="10139" y="324"/>
                      <a:pt x="6753" y="1727"/>
                      <a:pt x="4257" y="4223"/>
                    </a:cubicBezTo>
                    <a:cubicBezTo>
                      <a:pt x="1761" y="6720"/>
                      <a:pt x="358" y="10106"/>
                      <a:pt x="358" y="13636"/>
                    </a:cubicBezTo>
                    <a:cubicBezTo>
                      <a:pt x="358" y="17166"/>
                      <a:pt x="1761" y="20552"/>
                      <a:pt x="4257" y="23049"/>
                    </a:cubicBezTo>
                    <a:cubicBezTo>
                      <a:pt x="6753" y="25545"/>
                      <a:pt x="10139" y="26948"/>
                      <a:pt x="13670" y="2694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75" name="任意多边形: 形状 69874">
                <a:extLst>
                  <a:ext uri="{FF2B5EF4-FFF2-40B4-BE49-F238E27FC236}">
                    <a16:creationId xmlns:a16="http://schemas.microsoft.com/office/drawing/2014/main" id="{02F04B9C-46B2-4B8F-B0EE-5AFB1D3C3281}"/>
                  </a:ext>
                </a:extLst>
              </p:cNvPr>
              <p:cNvSpPr/>
              <p:nvPr/>
            </p:nvSpPr>
            <p:spPr>
              <a:xfrm>
                <a:off x="6885264" y="3575578"/>
                <a:ext cx="26623" cy="26623"/>
              </a:xfrm>
              <a:custGeom>
                <a:avLst/>
                <a:gdLst>
                  <a:gd name="connsiteX0" fmla="*/ 13811 w 26623"/>
                  <a:gd name="connsiteY0" fmla="*/ 26925 h 26623"/>
                  <a:gd name="connsiteX1" fmla="*/ 23224 w 26623"/>
                  <a:gd name="connsiteY1" fmla="*/ 23026 h 26623"/>
                  <a:gd name="connsiteX2" fmla="*/ 27123 w 26623"/>
                  <a:gd name="connsiteY2" fmla="*/ 13613 h 26623"/>
                  <a:gd name="connsiteX3" fmla="*/ 23224 w 26623"/>
                  <a:gd name="connsiteY3" fmla="*/ 4200 h 26623"/>
                  <a:gd name="connsiteX4" fmla="*/ 13811 w 26623"/>
                  <a:gd name="connsiteY4" fmla="*/ 301 h 26623"/>
                  <a:gd name="connsiteX5" fmla="*/ 4398 w 26623"/>
                  <a:gd name="connsiteY5" fmla="*/ 4200 h 26623"/>
                  <a:gd name="connsiteX6" fmla="*/ 499 w 26623"/>
                  <a:gd name="connsiteY6" fmla="*/ 13613 h 26623"/>
                  <a:gd name="connsiteX7" fmla="*/ 4398 w 26623"/>
                  <a:gd name="connsiteY7" fmla="*/ 23026 h 26623"/>
                  <a:gd name="connsiteX8" fmla="*/ 13811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925"/>
                    </a:moveTo>
                    <a:cubicBezTo>
                      <a:pt x="17341" y="26925"/>
                      <a:pt x="20727" y="25522"/>
                      <a:pt x="23224" y="23026"/>
                    </a:cubicBezTo>
                    <a:cubicBezTo>
                      <a:pt x="25720" y="20529"/>
                      <a:pt x="27123" y="17143"/>
                      <a:pt x="27123" y="13613"/>
                    </a:cubicBezTo>
                    <a:cubicBezTo>
                      <a:pt x="27123" y="10083"/>
                      <a:pt x="25720" y="6697"/>
                      <a:pt x="23224" y="4200"/>
                    </a:cubicBezTo>
                    <a:cubicBezTo>
                      <a:pt x="20727" y="1704"/>
                      <a:pt x="17341" y="301"/>
                      <a:pt x="13811" y="301"/>
                    </a:cubicBezTo>
                    <a:cubicBezTo>
                      <a:pt x="10281" y="301"/>
                      <a:pt x="6895" y="1704"/>
                      <a:pt x="4398" y="4200"/>
                    </a:cubicBezTo>
                    <a:cubicBezTo>
                      <a:pt x="1902" y="6697"/>
                      <a:pt x="499" y="10083"/>
                      <a:pt x="499" y="13613"/>
                    </a:cubicBezTo>
                    <a:cubicBezTo>
                      <a:pt x="499" y="17143"/>
                      <a:pt x="1902" y="20529"/>
                      <a:pt x="4398" y="23026"/>
                    </a:cubicBezTo>
                    <a:cubicBezTo>
                      <a:pt x="6895" y="25522"/>
                      <a:pt x="10281" y="26925"/>
                      <a:pt x="13811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76" name="任意多边形: 形状 69875">
                <a:extLst>
                  <a:ext uri="{FF2B5EF4-FFF2-40B4-BE49-F238E27FC236}">
                    <a16:creationId xmlns:a16="http://schemas.microsoft.com/office/drawing/2014/main" id="{DE3347C5-E9B9-E420-3722-46D92645312F}"/>
                  </a:ext>
                </a:extLst>
              </p:cNvPr>
              <p:cNvSpPr/>
              <p:nvPr/>
            </p:nvSpPr>
            <p:spPr>
              <a:xfrm>
                <a:off x="7040436" y="3640835"/>
                <a:ext cx="26623" cy="26623"/>
              </a:xfrm>
              <a:custGeom>
                <a:avLst/>
                <a:gdLst>
                  <a:gd name="connsiteX0" fmla="*/ 13824 w 26623"/>
                  <a:gd name="connsiteY0" fmla="*/ 26930 h 26623"/>
                  <a:gd name="connsiteX1" fmla="*/ 23237 w 26623"/>
                  <a:gd name="connsiteY1" fmla="*/ 23031 h 26623"/>
                  <a:gd name="connsiteX2" fmla="*/ 27136 w 26623"/>
                  <a:gd name="connsiteY2" fmla="*/ 13619 h 26623"/>
                  <a:gd name="connsiteX3" fmla="*/ 23237 w 26623"/>
                  <a:gd name="connsiteY3" fmla="*/ 4206 h 26623"/>
                  <a:gd name="connsiteX4" fmla="*/ 13824 w 26623"/>
                  <a:gd name="connsiteY4" fmla="*/ 307 h 26623"/>
                  <a:gd name="connsiteX5" fmla="*/ 4411 w 26623"/>
                  <a:gd name="connsiteY5" fmla="*/ 4206 h 26623"/>
                  <a:gd name="connsiteX6" fmla="*/ 512 w 26623"/>
                  <a:gd name="connsiteY6" fmla="*/ 13619 h 26623"/>
                  <a:gd name="connsiteX7" fmla="*/ 4411 w 26623"/>
                  <a:gd name="connsiteY7" fmla="*/ 23031 h 26623"/>
                  <a:gd name="connsiteX8" fmla="*/ 13824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4" y="26930"/>
                    </a:moveTo>
                    <a:cubicBezTo>
                      <a:pt x="17354" y="26930"/>
                      <a:pt x="20740" y="25528"/>
                      <a:pt x="23237" y="23031"/>
                    </a:cubicBezTo>
                    <a:cubicBezTo>
                      <a:pt x="25733" y="20535"/>
                      <a:pt x="27136" y="17149"/>
                      <a:pt x="27136" y="13619"/>
                    </a:cubicBezTo>
                    <a:cubicBezTo>
                      <a:pt x="27136" y="10088"/>
                      <a:pt x="25733" y="6702"/>
                      <a:pt x="23237" y="4206"/>
                    </a:cubicBezTo>
                    <a:cubicBezTo>
                      <a:pt x="20740" y="1710"/>
                      <a:pt x="17354" y="307"/>
                      <a:pt x="13824" y="307"/>
                    </a:cubicBezTo>
                    <a:cubicBezTo>
                      <a:pt x="10294" y="307"/>
                      <a:pt x="6908" y="1710"/>
                      <a:pt x="4411" y="4206"/>
                    </a:cubicBezTo>
                    <a:cubicBezTo>
                      <a:pt x="1915" y="6702"/>
                      <a:pt x="512" y="10088"/>
                      <a:pt x="512" y="13619"/>
                    </a:cubicBezTo>
                    <a:cubicBezTo>
                      <a:pt x="512" y="17149"/>
                      <a:pt x="1915" y="20535"/>
                      <a:pt x="4411" y="23031"/>
                    </a:cubicBezTo>
                    <a:cubicBezTo>
                      <a:pt x="6908" y="25528"/>
                      <a:pt x="10294" y="26930"/>
                      <a:pt x="13824" y="269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77" name="任意多边形: 形状 69876">
                <a:extLst>
                  <a:ext uri="{FF2B5EF4-FFF2-40B4-BE49-F238E27FC236}">
                    <a16:creationId xmlns:a16="http://schemas.microsoft.com/office/drawing/2014/main" id="{A2097558-B906-CCAE-2FBD-8204489D4A76}"/>
                  </a:ext>
                </a:extLst>
              </p:cNvPr>
              <p:cNvSpPr/>
              <p:nvPr/>
            </p:nvSpPr>
            <p:spPr>
              <a:xfrm>
                <a:off x="7762111" y="2778647"/>
                <a:ext cx="26623" cy="26623"/>
              </a:xfrm>
              <a:custGeom>
                <a:avLst/>
                <a:gdLst>
                  <a:gd name="connsiteX0" fmla="*/ 13885 w 26623"/>
                  <a:gd name="connsiteY0" fmla="*/ 26858 h 26623"/>
                  <a:gd name="connsiteX1" fmla="*/ 23297 w 26623"/>
                  <a:gd name="connsiteY1" fmla="*/ 22959 h 26623"/>
                  <a:gd name="connsiteX2" fmla="*/ 27196 w 26623"/>
                  <a:gd name="connsiteY2" fmla="*/ 13546 h 26623"/>
                  <a:gd name="connsiteX3" fmla="*/ 23297 w 26623"/>
                  <a:gd name="connsiteY3" fmla="*/ 4133 h 26623"/>
                  <a:gd name="connsiteX4" fmla="*/ 13885 w 26623"/>
                  <a:gd name="connsiteY4" fmla="*/ 234 h 26623"/>
                  <a:gd name="connsiteX5" fmla="*/ 4472 w 26623"/>
                  <a:gd name="connsiteY5" fmla="*/ 4133 h 26623"/>
                  <a:gd name="connsiteX6" fmla="*/ 573 w 26623"/>
                  <a:gd name="connsiteY6" fmla="*/ 13546 h 26623"/>
                  <a:gd name="connsiteX7" fmla="*/ 4472 w 26623"/>
                  <a:gd name="connsiteY7" fmla="*/ 22959 h 26623"/>
                  <a:gd name="connsiteX8" fmla="*/ 13885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5" y="26858"/>
                    </a:moveTo>
                    <a:cubicBezTo>
                      <a:pt x="17415" y="26858"/>
                      <a:pt x="20801" y="25455"/>
                      <a:pt x="23297" y="22959"/>
                    </a:cubicBezTo>
                    <a:cubicBezTo>
                      <a:pt x="25794" y="20463"/>
                      <a:pt x="27196" y="17076"/>
                      <a:pt x="27196" y="13546"/>
                    </a:cubicBezTo>
                    <a:cubicBezTo>
                      <a:pt x="27196" y="10016"/>
                      <a:pt x="25794" y="6630"/>
                      <a:pt x="23297" y="4133"/>
                    </a:cubicBezTo>
                    <a:cubicBezTo>
                      <a:pt x="20801" y="1637"/>
                      <a:pt x="17415" y="234"/>
                      <a:pt x="13885" y="234"/>
                    </a:cubicBezTo>
                    <a:cubicBezTo>
                      <a:pt x="10354" y="234"/>
                      <a:pt x="6968" y="1637"/>
                      <a:pt x="4472" y="4133"/>
                    </a:cubicBezTo>
                    <a:cubicBezTo>
                      <a:pt x="1976" y="6630"/>
                      <a:pt x="573" y="10016"/>
                      <a:pt x="573" y="13546"/>
                    </a:cubicBezTo>
                    <a:cubicBezTo>
                      <a:pt x="573" y="17076"/>
                      <a:pt x="1976" y="20463"/>
                      <a:pt x="4472" y="22959"/>
                    </a:cubicBezTo>
                    <a:cubicBezTo>
                      <a:pt x="6968" y="25455"/>
                      <a:pt x="10354" y="26858"/>
                      <a:pt x="13885" y="268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78" name="任意多边形: 形状 69877">
                <a:extLst>
                  <a:ext uri="{FF2B5EF4-FFF2-40B4-BE49-F238E27FC236}">
                    <a16:creationId xmlns:a16="http://schemas.microsoft.com/office/drawing/2014/main" id="{9CFA128C-F844-9477-0173-9EF29EA84776}"/>
                  </a:ext>
                </a:extLst>
              </p:cNvPr>
              <p:cNvSpPr/>
              <p:nvPr/>
            </p:nvSpPr>
            <p:spPr>
              <a:xfrm>
                <a:off x="6802643" y="3814752"/>
                <a:ext cx="26623" cy="26623"/>
              </a:xfrm>
              <a:custGeom>
                <a:avLst/>
                <a:gdLst>
                  <a:gd name="connsiteX0" fmla="*/ 13804 w 26623"/>
                  <a:gd name="connsiteY0" fmla="*/ 26945 h 26623"/>
                  <a:gd name="connsiteX1" fmla="*/ 23217 w 26623"/>
                  <a:gd name="connsiteY1" fmla="*/ 23046 h 26623"/>
                  <a:gd name="connsiteX2" fmla="*/ 27116 w 26623"/>
                  <a:gd name="connsiteY2" fmla="*/ 13633 h 26623"/>
                  <a:gd name="connsiteX3" fmla="*/ 23217 w 26623"/>
                  <a:gd name="connsiteY3" fmla="*/ 4220 h 26623"/>
                  <a:gd name="connsiteX4" fmla="*/ 13804 w 26623"/>
                  <a:gd name="connsiteY4" fmla="*/ 322 h 26623"/>
                  <a:gd name="connsiteX5" fmla="*/ 4391 w 26623"/>
                  <a:gd name="connsiteY5" fmla="*/ 4220 h 26623"/>
                  <a:gd name="connsiteX6" fmla="*/ 492 w 26623"/>
                  <a:gd name="connsiteY6" fmla="*/ 13633 h 26623"/>
                  <a:gd name="connsiteX7" fmla="*/ 4391 w 26623"/>
                  <a:gd name="connsiteY7" fmla="*/ 23046 h 26623"/>
                  <a:gd name="connsiteX8" fmla="*/ 13804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945"/>
                    </a:moveTo>
                    <a:cubicBezTo>
                      <a:pt x="17334" y="26945"/>
                      <a:pt x="20720" y="25542"/>
                      <a:pt x="23217" y="23046"/>
                    </a:cubicBezTo>
                    <a:cubicBezTo>
                      <a:pt x="25713" y="20550"/>
                      <a:pt x="27116" y="17163"/>
                      <a:pt x="27116" y="13633"/>
                    </a:cubicBezTo>
                    <a:cubicBezTo>
                      <a:pt x="27116" y="10103"/>
                      <a:pt x="25713" y="6717"/>
                      <a:pt x="23217" y="4220"/>
                    </a:cubicBezTo>
                    <a:cubicBezTo>
                      <a:pt x="20720" y="1724"/>
                      <a:pt x="17334" y="322"/>
                      <a:pt x="13804" y="322"/>
                    </a:cubicBezTo>
                    <a:cubicBezTo>
                      <a:pt x="10274" y="322"/>
                      <a:pt x="6888" y="1724"/>
                      <a:pt x="4391" y="4220"/>
                    </a:cubicBezTo>
                    <a:cubicBezTo>
                      <a:pt x="1895" y="6717"/>
                      <a:pt x="492" y="10103"/>
                      <a:pt x="492" y="13633"/>
                    </a:cubicBezTo>
                    <a:cubicBezTo>
                      <a:pt x="492" y="17163"/>
                      <a:pt x="1895" y="20550"/>
                      <a:pt x="4391" y="23046"/>
                    </a:cubicBezTo>
                    <a:cubicBezTo>
                      <a:pt x="6888" y="25542"/>
                      <a:pt x="10274" y="26945"/>
                      <a:pt x="13804" y="269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79" name="任意多边形: 形状 69878">
                <a:extLst>
                  <a:ext uri="{FF2B5EF4-FFF2-40B4-BE49-F238E27FC236}">
                    <a16:creationId xmlns:a16="http://schemas.microsoft.com/office/drawing/2014/main" id="{CC804712-37D4-E175-B8C1-0659855C14AE}"/>
                  </a:ext>
                </a:extLst>
              </p:cNvPr>
              <p:cNvSpPr/>
              <p:nvPr/>
            </p:nvSpPr>
            <p:spPr>
              <a:xfrm>
                <a:off x="6651181" y="2321766"/>
                <a:ext cx="26623" cy="26623"/>
              </a:xfrm>
              <a:custGeom>
                <a:avLst/>
                <a:gdLst>
                  <a:gd name="connsiteX0" fmla="*/ 13791 w 26623"/>
                  <a:gd name="connsiteY0" fmla="*/ 26819 h 26623"/>
                  <a:gd name="connsiteX1" fmla="*/ 23204 w 26623"/>
                  <a:gd name="connsiteY1" fmla="*/ 22920 h 26623"/>
                  <a:gd name="connsiteX2" fmla="*/ 27103 w 26623"/>
                  <a:gd name="connsiteY2" fmla="*/ 13508 h 26623"/>
                  <a:gd name="connsiteX3" fmla="*/ 23204 w 26623"/>
                  <a:gd name="connsiteY3" fmla="*/ 4095 h 26623"/>
                  <a:gd name="connsiteX4" fmla="*/ 13791 w 26623"/>
                  <a:gd name="connsiteY4" fmla="*/ 196 h 26623"/>
                  <a:gd name="connsiteX5" fmla="*/ 4379 w 26623"/>
                  <a:gd name="connsiteY5" fmla="*/ 4095 h 26623"/>
                  <a:gd name="connsiteX6" fmla="*/ 480 w 26623"/>
                  <a:gd name="connsiteY6" fmla="*/ 13508 h 26623"/>
                  <a:gd name="connsiteX7" fmla="*/ 4379 w 26623"/>
                  <a:gd name="connsiteY7" fmla="*/ 22920 h 26623"/>
                  <a:gd name="connsiteX8" fmla="*/ 13791 w 26623"/>
                  <a:gd name="connsiteY8" fmla="*/ 268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6819"/>
                    </a:moveTo>
                    <a:cubicBezTo>
                      <a:pt x="17322" y="26819"/>
                      <a:pt x="20708" y="25417"/>
                      <a:pt x="23204" y="22920"/>
                    </a:cubicBezTo>
                    <a:cubicBezTo>
                      <a:pt x="25700" y="20424"/>
                      <a:pt x="27103" y="17038"/>
                      <a:pt x="27103" y="13508"/>
                    </a:cubicBezTo>
                    <a:cubicBezTo>
                      <a:pt x="27103" y="9977"/>
                      <a:pt x="25700" y="6591"/>
                      <a:pt x="23204" y="4095"/>
                    </a:cubicBezTo>
                    <a:cubicBezTo>
                      <a:pt x="20708" y="1599"/>
                      <a:pt x="17322" y="196"/>
                      <a:pt x="13791" y="196"/>
                    </a:cubicBezTo>
                    <a:cubicBezTo>
                      <a:pt x="10261" y="196"/>
                      <a:pt x="6875" y="1599"/>
                      <a:pt x="4379" y="4095"/>
                    </a:cubicBezTo>
                    <a:cubicBezTo>
                      <a:pt x="1882" y="6591"/>
                      <a:pt x="480" y="9977"/>
                      <a:pt x="480" y="13508"/>
                    </a:cubicBezTo>
                    <a:cubicBezTo>
                      <a:pt x="480" y="17038"/>
                      <a:pt x="1882" y="20424"/>
                      <a:pt x="4379" y="22920"/>
                    </a:cubicBezTo>
                    <a:cubicBezTo>
                      <a:pt x="6875" y="25417"/>
                      <a:pt x="10261" y="26819"/>
                      <a:pt x="13791" y="268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80" name="任意多边形: 形状 69879">
                <a:extLst>
                  <a:ext uri="{FF2B5EF4-FFF2-40B4-BE49-F238E27FC236}">
                    <a16:creationId xmlns:a16="http://schemas.microsoft.com/office/drawing/2014/main" id="{05F0DFFB-B33C-737A-BEA5-FD6E1030FE9C}"/>
                  </a:ext>
                </a:extLst>
              </p:cNvPr>
              <p:cNvSpPr/>
              <p:nvPr/>
            </p:nvSpPr>
            <p:spPr>
              <a:xfrm>
                <a:off x="6703860" y="3722703"/>
                <a:ext cx="26623" cy="26623"/>
              </a:xfrm>
              <a:custGeom>
                <a:avLst/>
                <a:gdLst>
                  <a:gd name="connsiteX0" fmla="*/ 13796 w 26623"/>
                  <a:gd name="connsiteY0" fmla="*/ 26937 h 26623"/>
                  <a:gd name="connsiteX1" fmla="*/ 23208 w 26623"/>
                  <a:gd name="connsiteY1" fmla="*/ 23038 h 26623"/>
                  <a:gd name="connsiteX2" fmla="*/ 27107 w 26623"/>
                  <a:gd name="connsiteY2" fmla="*/ 13625 h 26623"/>
                  <a:gd name="connsiteX3" fmla="*/ 23208 w 26623"/>
                  <a:gd name="connsiteY3" fmla="*/ 4213 h 26623"/>
                  <a:gd name="connsiteX4" fmla="*/ 13796 w 26623"/>
                  <a:gd name="connsiteY4" fmla="*/ 314 h 26623"/>
                  <a:gd name="connsiteX5" fmla="*/ 4383 w 26623"/>
                  <a:gd name="connsiteY5" fmla="*/ 4213 h 26623"/>
                  <a:gd name="connsiteX6" fmla="*/ 484 w 26623"/>
                  <a:gd name="connsiteY6" fmla="*/ 13625 h 26623"/>
                  <a:gd name="connsiteX7" fmla="*/ 4383 w 26623"/>
                  <a:gd name="connsiteY7" fmla="*/ 23038 h 26623"/>
                  <a:gd name="connsiteX8" fmla="*/ 13796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937"/>
                    </a:moveTo>
                    <a:cubicBezTo>
                      <a:pt x="17326" y="26937"/>
                      <a:pt x="20712" y="25534"/>
                      <a:pt x="23208" y="23038"/>
                    </a:cubicBezTo>
                    <a:cubicBezTo>
                      <a:pt x="25705" y="20542"/>
                      <a:pt x="27107" y="17156"/>
                      <a:pt x="27107" y="13625"/>
                    </a:cubicBezTo>
                    <a:cubicBezTo>
                      <a:pt x="27107" y="10095"/>
                      <a:pt x="25705" y="6709"/>
                      <a:pt x="23208" y="4213"/>
                    </a:cubicBezTo>
                    <a:cubicBezTo>
                      <a:pt x="20712" y="1716"/>
                      <a:pt x="17326" y="314"/>
                      <a:pt x="13796" y="314"/>
                    </a:cubicBezTo>
                    <a:cubicBezTo>
                      <a:pt x="10265" y="314"/>
                      <a:pt x="6879" y="1716"/>
                      <a:pt x="4383" y="4213"/>
                    </a:cubicBezTo>
                    <a:cubicBezTo>
                      <a:pt x="1887" y="6709"/>
                      <a:pt x="484" y="10095"/>
                      <a:pt x="484" y="13625"/>
                    </a:cubicBezTo>
                    <a:cubicBezTo>
                      <a:pt x="484" y="17156"/>
                      <a:pt x="1887" y="20542"/>
                      <a:pt x="4383" y="23038"/>
                    </a:cubicBezTo>
                    <a:cubicBezTo>
                      <a:pt x="6879" y="25534"/>
                      <a:pt x="10265" y="26937"/>
                      <a:pt x="13796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81" name="任意多边形: 形状 69880">
                <a:extLst>
                  <a:ext uri="{FF2B5EF4-FFF2-40B4-BE49-F238E27FC236}">
                    <a16:creationId xmlns:a16="http://schemas.microsoft.com/office/drawing/2014/main" id="{CFB5493B-965C-B215-C798-EC8D6943FF2C}"/>
                  </a:ext>
                </a:extLst>
              </p:cNvPr>
              <p:cNvSpPr/>
              <p:nvPr/>
            </p:nvSpPr>
            <p:spPr>
              <a:xfrm>
                <a:off x="5152425" y="4372517"/>
                <a:ext cx="26623" cy="26623"/>
              </a:xfrm>
              <a:custGeom>
                <a:avLst/>
                <a:gdLst>
                  <a:gd name="connsiteX0" fmla="*/ 13665 w 26623"/>
                  <a:gd name="connsiteY0" fmla="*/ 26992 h 26623"/>
                  <a:gd name="connsiteX1" fmla="*/ 23078 w 26623"/>
                  <a:gd name="connsiteY1" fmla="*/ 23093 h 26623"/>
                  <a:gd name="connsiteX2" fmla="*/ 26977 w 26623"/>
                  <a:gd name="connsiteY2" fmla="*/ 13680 h 26623"/>
                  <a:gd name="connsiteX3" fmla="*/ 23078 w 26623"/>
                  <a:gd name="connsiteY3" fmla="*/ 4267 h 26623"/>
                  <a:gd name="connsiteX4" fmla="*/ 13665 w 26623"/>
                  <a:gd name="connsiteY4" fmla="*/ 368 h 26623"/>
                  <a:gd name="connsiteX5" fmla="*/ 4253 w 26623"/>
                  <a:gd name="connsiteY5" fmla="*/ 4267 h 26623"/>
                  <a:gd name="connsiteX6" fmla="*/ 354 w 26623"/>
                  <a:gd name="connsiteY6" fmla="*/ 13680 h 26623"/>
                  <a:gd name="connsiteX7" fmla="*/ 4253 w 26623"/>
                  <a:gd name="connsiteY7" fmla="*/ 23093 h 26623"/>
                  <a:gd name="connsiteX8" fmla="*/ 13665 w 26623"/>
                  <a:gd name="connsiteY8" fmla="*/ 269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5" y="26992"/>
                    </a:moveTo>
                    <a:cubicBezTo>
                      <a:pt x="17196" y="26992"/>
                      <a:pt x="20582" y="25589"/>
                      <a:pt x="23078" y="23093"/>
                    </a:cubicBezTo>
                    <a:cubicBezTo>
                      <a:pt x="25574" y="20596"/>
                      <a:pt x="26977" y="17210"/>
                      <a:pt x="26977" y="13680"/>
                    </a:cubicBezTo>
                    <a:cubicBezTo>
                      <a:pt x="26977" y="10150"/>
                      <a:pt x="25574" y="6764"/>
                      <a:pt x="23078" y="4267"/>
                    </a:cubicBezTo>
                    <a:cubicBezTo>
                      <a:pt x="20582" y="1771"/>
                      <a:pt x="17196" y="368"/>
                      <a:pt x="13665" y="368"/>
                    </a:cubicBezTo>
                    <a:cubicBezTo>
                      <a:pt x="10135" y="368"/>
                      <a:pt x="6749" y="1771"/>
                      <a:pt x="4253" y="4267"/>
                    </a:cubicBezTo>
                    <a:cubicBezTo>
                      <a:pt x="1756" y="6764"/>
                      <a:pt x="354" y="10150"/>
                      <a:pt x="354" y="13680"/>
                    </a:cubicBezTo>
                    <a:cubicBezTo>
                      <a:pt x="354" y="17210"/>
                      <a:pt x="1756" y="20596"/>
                      <a:pt x="4253" y="23093"/>
                    </a:cubicBezTo>
                    <a:cubicBezTo>
                      <a:pt x="6749" y="25589"/>
                      <a:pt x="10135" y="26992"/>
                      <a:pt x="13665" y="269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82" name="任意多边形: 形状 69881">
                <a:extLst>
                  <a:ext uri="{FF2B5EF4-FFF2-40B4-BE49-F238E27FC236}">
                    <a16:creationId xmlns:a16="http://schemas.microsoft.com/office/drawing/2014/main" id="{834A86E8-17D0-EC0D-4ADA-048FD22E0239}"/>
                  </a:ext>
                </a:extLst>
              </p:cNvPr>
              <p:cNvSpPr/>
              <p:nvPr/>
            </p:nvSpPr>
            <p:spPr>
              <a:xfrm>
                <a:off x="6708483" y="3658124"/>
                <a:ext cx="26623" cy="26623"/>
              </a:xfrm>
              <a:custGeom>
                <a:avLst/>
                <a:gdLst>
                  <a:gd name="connsiteX0" fmla="*/ 13796 w 26623"/>
                  <a:gd name="connsiteY0" fmla="*/ 26932 h 26623"/>
                  <a:gd name="connsiteX1" fmla="*/ 23209 w 26623"/>
                  <a:gd name="connsiteY1" fmla="*/ 23033 h 26623"/>
                  <a:gd name="connsiteX2" fmla="*/ 27108 w 26623"/>
                  <a:gd name="connsiteY2" fmla="*/ 13620 h 26623"/>
                  <a:gd name="connsiteX3" fmla="*/ 23209 w 26623"/>
                  <a:gd name="connsiteY3" fmla="*/ 4207 h 26623"/>
                  <a:gd name="connsiteX4" fmla="*/ 13796 w 26623"/>
                  <a:gd name="connsiteY4" fmla="*/ 308 h 26623"/>
                  <a:gd name="connsiteX5" fmla="*/ 4383 w 26623"/>
                  <a:gd name="connsiteY5" fmla="*/ 4207 h 26623"/>
                  <a:gd name="connsiteX6" fmla="*/ 485 w 26623"/>
                  <a:gd name="connsiteY6" fmla="*/ 13620 h 26623"/>
                  <a:gd name="connsiteX7" fmla="*/ 4383 w 26623"/>
                  <a:gd name="connsiteY7" fmla="*/ 23033 h 26623"/>
                  <a:gd name="connsiteX8" fmla="*/ 13796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932"/>
                    </a:moveTo>
                    <a:cubicBezTo>
                      <a:pt x="17326" y="26932"/>
                      <a:pt x="20713" y="25529"/>
                      <a:pt x="23209" y="23033"/>
                    </a:cubicBezTo>
                    <a:cubicBezTo>
                      <a:pt x="25705" y="20536"/>
                      <a:pt x="27108" y="17150"/>
                      <a:pt x="27108" y="13620"/>
                    </a:cubicBezTo>
                    <a:cubicBezTo>
                      <a:pt x="27108" y="10090"/>
                      <a:pt x="25705" y="6704"/>
                      <a:pt x="23209" y="4207"/>
                    </a:cubicBezTo>
                    <a:cubicBezTo>
                      <a:pt x="20713" y="1711"/>
                      <a:pt x="17326" y="308"/>
                      <a:pt x="13796" y="308"/>
                    </a:cubicBezTo>
                    <a:cubicBezTo>
                      <a:pt x="10266" y="308"/>
                      <a:pt x="6880" y="1711"/>
                      <a:pt x="4383" y="4207"/>
                    </a:cubicBezTo>
                    <a:cubicBezTo>
                      <a:pt x="1887" y="6704"/>
                      <a:pt x="485" y="10090"/>
                      <a:pt x="485" y="13620"/>
                    </a:cubicBezTo>
                    <a:cubicBezTo>
                      <a:pt x="485" y="17150"/>
                      <a:pt x="1887" y="20536"/>
                      <a:pt x="4383" y="23033"/>
                    </a:cubicBezTo>
                    <a:cubicBezTo>
                      <a:pt x="6880" y="25529"/>
                      <a:pt x="10266" y="26932"/>
                      <a:pt x="13796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83" name="任意多边形: 形状 69882">
                <a:extLst>
                  <a:ext uri="{FF2B5EF4-FFF2-40B4-BE49-F238E27FC236}">
                    <a16:creationId xmlns:a16="http://schemas.microsoft.com/office/drawing/2014/main" id="{493D30DD-E9F1-5222-3E7B-25FBB4882429}"/>
                  </a:ext>
                </a:extLst>
              </p:cNvPr>
              <p:cNvSpPr/>
              <p:nvPr/>
            </p:nvSpPr>
            <p:spPr>
              <a:xfrm>
                <a:off x="6454721" y="3818196"/>
                <a:ext cx="26623" cy="26623"/>
              </a:xfrm>
              <a:custGeom>
                <a:avLst/>
                <a:gdLst>
                  <a:gd name="connsiteX0" fmla="*/ 13775 w 26623"/>
                  <a:gd name="connsiteY0" fmla="*/ 26945 h 26623"/>
                  <a:gd name="connsiteX1" fmla="*/ 23188 w 26623"/>
                  <a:gd name="connsiteY1" fmla="*/ 23046 h 26623"/>
                  <a:gd name="connsiteX2" fmla="*/ 27086 w 26623"/>
                  <a:gd name="connsiteY2" fmla="*/ 13633 h 26623"/>
                  <a:gd name="connsiteX3" fmla="*/ 23188 w 26623"/>
                  <a:gd name="connsiteY3" fmla="*/ 4221 h 26623"/>
                  <a:gd name="connsiteX4" fmla="*/ 13775 w 26623"/>
                  <a:gd name="connsiteY4" fmla="*/ 322 h 26623"/>
                  <a:gd name="connsiteX5" fmla="*/ 4362 w 26623"/>
                  <a:gd name="connsiteY5" fmla="*/ 4221 h 26623"/>
                  <a:gd name="connsiteX6" fmla="*/ 463 w 26623"/>
                  <a:gd name="connsiteY6" fmla="*/ 13633 h 26623"/>
                  <a:gd name="connsiteX7" fmla="*/ 4362 w 26623"/>
                  <a:gd name="connsiteY7" fmla="*/ 23046 h 26623"/>
                  <a:gd name="connsiteX8" fmla="*/ 13775 w 26623"/>
                  <a:gd name="connsiteY8" fmla="*/ 2694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945"/>
                    </a:moveTo>
                    <a:cubicBezTo>
                      <a:pt x="17305" y="26945"/>
                      <a:pt x="20691" y="25542"/>
                      <a:pt x="23188" y="23046"/>
                    </a:cubicBezTo>
                    <a:cubicBezTo>
                      <a:pt x="25684" y="20550"/>
                      <a:pt x="27086" y="17164"/>
                      <a:pt x="27086" y="13633"/>
                    </a:cubicBezTo>
                    <a:cubicBezTo>
                      <a:pt x="27086" y="10103"/>
                      <a:pt x="25684" y="6717"/>
                      <a:pt x="23188" y="4221"/>
                    </a:cubicBezTo>
                    <a:cubicBezTo>
                      <a:pt x="20691" y="1724"/>
                      <a:pt x="17305" y="322"/>
                      <a:pt x="13775" y="322"/>
                    </a:cubicBezTo>
                    <a:cubicBezTo>
                      <a:pt x="10245" y="322"/>
                      <a:pt x="6858" y="1724"/>
                      <a:pt x="4362" y="4221"/>
                    </a:cubicBezTo>
                    <a:cubicBezTo>
                      <a:pt x="1866" y="6717"/>
                      <a:pt x="463" y="10103"/>
                      <a:pt x="463" y="13633"/>
                    </a:cubicBezTo>
                    <a:cubicBezTo>
                      <a:pt x="463" y="17164"/>
                      <a:pt x="1866" y="20550"/>
                      <a:pt x="4362" y="23046"/>
                    </a:cubicBezTo>
                    <a:cubicBezTo>
                      <a:pt x="6858" y="25542"/>
                      <a:pt x="10245" y="26945"/>
                      <a:pt x="13775" y="2694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84" name="任意多边形: 形状 69883">
                <a:extLst>
                  <a:ext uri="{FF2B5EF4-FFF2-40B4-BE49-F238E27FC236}">
                    <a16:creationId xmlns:a16="http://schemas.microsoft.com/office/drawing/2014/main" id="{F5B29ECD-C519-19FA-C868-29C45426FD50}"/>
                  </a:ext>
                </a:extLst>
              </p:cNvPr>
              <p:cNvSpPr/>
              <p:nvPr/>
            </p:nvSpPr>
            <p:spPr>
              <a:xfrm>
                <a:off x="6733864" y="3979147"/>
                <a:ext cx="26623" cy="26623"/>
              </a:xfrm>
              <a:custGeom>
                <a:avLst/>
                <a:gdLst>
                  <a:gd name="connsiteX0" fmla="*/ 13798 w 26623"/>
                  <a:gd name="connsiteY0" fmla="*/ 26959 h 26623"/>
                  <a:gd name="connsiteX1" fmla="*/ 23211 w 26623"/>
                  <a:gd name="connsiteY1" fmla="*/ 23060 h 26623"/>
                  <a:gd name="connsiteX2" fmla="*/ 27110 w 26623"/>
                  <a:gd name="connsiteY2" fmla="*/ 13647 h 26623"/>
                  <a:gd name="connsiteX3" fmla="*/ 23211 w 26623"/>
                  <a:gd name="connsiteY3" fmla="*/ 4234 h 26623"/>
                  <a:gd name="connsiteX4" fmla="*/ 13798 w 26623"/>
                  <a:gd name="connsiteY4" fmla="*/ 335 h 26623"/>
                  <a:gd name="connsiteX5" fmla="*/ 4386 w 26623"/>
                  <a:gd name="connsiteY5" fmla="*/ 4234 h 26623"/>
                  <a:gd name="connsiteX6" fmla="*/ 487 w 26623"/>
                  <a:gd name="connsiteY6" fmla="*/ 13647 h 26623"/>
                  <a:gd name="connsiteX7" fmla="*/ 4386 w 26623"/>
                  <a:gd name="connsiteY7" fmla="*/ 23060 h 26623"/>
                  <a:gd name="connsiteX8" fmla="*/ 13798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59"/>
                    </a:moveTo>
                    <a:cubicBezTo>
                      <a:pt x="17329" y="26959"/>
                      <a:pt x="20715" y="25556"/>
                      <a:pt x="23211" y="23060"/>
                    </a:cubicBezTo>
                    <a:cubicBezTo>
                      <a:pt x="25707" y="20563"/>
                      <a:pt x="27110" y="17177"/>
                      <a:pt x="27110" y="13647"/>
                    </a:cubicBezTo>
                    <a:cubicBezTo>
                      <a:pt x="27110" y="10117"/>
                      <a:pt x="25707" y="6730"/>
                      <a:pt x="23211" y="4234"/>
                    </a:cubicBezTo>
                    <a:cubicBezTo>
                      <a:pt x="20715" y="1738"/>
                      <a:pt x="17329" y="335"/>
                      <a:pt x="13798" y="335"/>
                    </a:cubicBezTo>
                    <a:cubicBezTo>
                      <a:pt x="10268" y="335"/>
                      <a:pt x="6882" y="1738"/>
                      <a:pt x="4386" y="4234"/>
                    </a:cubicBezTo>
                    <a:cubicBezTo>
                      <a:pt x="1889" y="6730"/>
                      <a:pt x="487" y="10117"/>
                      <a:pt x="487" y="13647"/>
                    </a:cubicBezTo>
                    <a:cubicBezTo>
                      <a:pt x="487" y="17177"/>
                      <a:pt x="1889" y="20563"/>
                      <a:pt x="4386" y="23060"/>
                    </a:cubicBezTo>
                    <a:cubicBezTo>
                      <a:pt x="6882" y="25556"/>
                      <a:pt x="10268" y="26959"/>
                      <a:pt x="13798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85" name="任意多边形: 形状 69884">
                <a:extLst>
                  <a:ext uri="{FF2B5EF4-FFF2-40B4-BE49-F238E27FC236}">
                    <a16:creationId xmlns:a16="http://schemas.microsoft.com/office/drawing/2014/main" id="{7C842F34-3334-C231-AD85-61D54455F9CA}"/>
                  </a:ext>
                </a:extLst>
              </p:cNvPr>
              <p:cNvSpPr/>
              <p:nvPr/>
            </p:nvSpPr>
            <p:spPr>
              <a:xfrm>
                <a:off x="6540724" y="4169237"/>
                <a:ext cx="26623" cy="26623"/>
              </a:xfrm>
              <a:custGeom>
                <a:avLst/>
                <a:gdLst>
                  <a:gd name="connsiteX0" fmla="*/ 13782 w 26623"/>
                  <a:gd name="connsiteY0" fmla="*/ 26974 h 26623"/>
                  <a:gd name="connsiteX1" fmla="*/ 23195 w 26623"/>
                  <a:gd name="connsiteY1" fmla="*/ 23076 h 26623"/>
                  <a:gd name="connsiteX2" fmla="*/ 27094 w 26623"/>
                  <a:gd name="connsiteY2" fmla="*/ 13663 h 26623"/>
                  <a:gd name="connsiteX3" fmla="*/ 23195 w 26623"/>
                  <a:gd name="connsiteY3" fmla="*/ 4250 h 26623"/>
                  <a:gd name="connsiteX4" fmla="*/ 13782 w 26623"/>
                  <a:gd name="connsiteY4" fmla="*/ 351 h 26623"/>
                  <a:gd name="connsiteX5" fmla="*/ 4369 w 26623"/>
                  <a:gd name="connsiteY5" fmla="*/ 4250 h 26623"/>
                  <a:gd name="connsiteX6" fmla="*/ 470 w 26623"/>
                  <a:gd name="connsiteY6" fmla="*/ 13663 h 26623"/>
                  <a:gd name="connsiteX7" fmla="*/ 4369 w 26623"/>
                  <a:gd name="connsiteY7" fmla="*/ 23076 h 26623"/>
                  <a:gd name="connsiteX8" fmla="*/ 13782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974"/>
                    </a:moveTo>
                    <a:cubicBezTo>
                      <a:pt x="17312" y="26974"/>
                      <a:pt x="20698" y="25572"/>
                      <a:pt x="23195" y="23076"/>
                    </a:cubicBezTo>
                    <a:cubicBezTo>
                      <a:pt x="25691" y="20579"/>
                      <a:pt x="27094" y="17193"/>
                      <a:pt x="27094" y="13663"/>
                    </a:cubicBezTo>
                    <a:cubicBezTo>
                      <a:pt x="27094" y="10133"/>
                      <a:pt x="25691" y="6746"/>
                      <a:pt x="23195" y="4250"/>
                    </a:cubicBezTo>
                    <a:cubicBezTo>
                      <a:pt x="20698" y="1754"/>
                      <a:pt x="17312" y="351"/>
                      <a:pt x="13782" y="351"/>
                    </a:cubicBezTo>
                    <a:cubicBezTo>
                      <a:pt x="10252" y="351"/>
                      <a:pt x="6866" y="1754"/>
                      <a:pt x="4369" y="4250"/>
                    </a:cubicBezTo>
                    <a:cubicBezTo>
                      <a:pt x="1873" y="6746"/>
                      <a:pt x="470" y="10133"/>
                      <a:pt x="470" y="13663"/>
                    </a:cubicBezTo>
                    <a:cubicBezTo>
                      <a:pt x="470" y="17193"/>
                      <a:pt x="1873" y="20579"/>
                      <a:pt x="4369" y="23076"/>
                    </a:cubicBezTo>
                    <a:cubicBezTo>
                      <a:pt x="6866" y="25572"/>
                      <a:pt x="10252" y="26974"/>
                      <a:pt x="13782" y="2697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86" name="任意多边形: 形状 69885">
                <a:extLst>
                  <a:ext uri="{FF2B5EF4-FFF2-40B4-BE49-F238E27FC236}">
                    <a16:creationId xmlns:a16="http://schemas.microsoft.com/office/drawing/2014/main" id="{FD226E3F-5C52-4ED5-A928-DA655A41855D}"/>
                  </a:ext>
                </a:extLst>
              </p:cNvPr>
              <p:cNvSpPr/>
              <p:nvPr/>
            </p:nvSpPr>
            <p:spPr>
              <a:xfrm>
                <a:off x="7213206" y="3512924"/>
                <a:ext cx="26623" cy="26623"/>
              </a:xfrm>
              <a:custGeom>
                <a:avLst/>
                <a:gdLst>
                  <a:gd name="connsiteX0" fmla="*/ 13839 w 26623"/>
                  <a:gd name="connsiteY0" fmla="*/ 26919 h 26623"/>
                  <a:gd name="connsiteX1" fmla="*/ 23251 w 26623"/>
                  <a:gd name="connsiteY1" fmla="*/ 23020 h 26623"/>
                  <a:gd name="connsiteX2" fmla="*/ 27150 w 26623"/>
                  <a:gd name="connsiteY2" fmla="*/ 13608 h 26623"/>
                  <a:gd name="connsiteX3" fmla="*/ 23251 w 26623"/>
                  <a:gd name="connsiteY3" fmla="*/ 4195 h 26623"/>
                  <a:gd name="connsiteX4" fmla="*/ 13839 w 26623"/>
                  <a:gd name="connsiteY4" fmla="*/ 296 h 26623"/>
                  <a:gd name="connsiteX5" fmla="*/ 4426 w 26623"/>
                  <a:gd name="connsiteY5" fmla="*/ 4195 h 26623"/>
                  <a:gd name="connsiteX6" fmla="*/ 527 w 26623"/>
                  <a:gd name="connsiteY6" fmla="*/ 13608 h 26623"/>
                  <a:gd name="connsiteX7" fmla="*/ 4426 w 26623"/>
                  <a:gd name="connsiteY7" fmla="*/ 23020 h 26623"/>
                  <a:gd name="connsiteX8" fmla="*/ 13839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9" y="26919"/>
                    </a:moveTo>
                    <a:cubicBezTo>
                      <a:pt x="17369" y="26919"/>
                      <a:pt x="20755" y="25517"/>
                      <a:pt x="23251" y="23020"/>
                    </a:cubicBezTo>
                    <a:cubicBezTo>
                      <a:pt x="25748" y="20524"/>
                      <a:pt x="27150" y="17138"/>
                      <a:pt x="27150" y="13608"/>
                    </a:cubicBezTo>
                    <a:cubicBezTo>
                      <a:pt x="27150" y="10077"/>
                      <a:pt x="25748" y="6691"/>
                      <a:pt x="23251" y="4195"/>
                    </a:cubicBezTo>
                    <a:cubicBezTo>
                      <a:pt x="20755" y="1699"/>
                      <a:pt x="17369" y="296"/>
                      <a:pt x="13839" y="296"/>
                    </a:cubicBezTo>
                    <a:cubicBezTo>
                      <a:pt x="10308" y="296"/>
                      <a:pt x="6922" y="1699"/>
                      <a:pt x="4426" y="4195"/>
                    </a:cubicBezTo>
                    <a:cubicBezTo>
                      <a:pt x="1930" y="6691"/>
                      <a:pt x="527" y="10077"/>
                      <a:pt x="527" y="13608"/>
                    </a:cubicBezTo>
                    <a:cubicBezTo>
                      <a:pt x="527" y="17138"/>
                      <a:pt x="1930" y="20524"/>
                      <a:pt x="4426" y="23020"/>
                    </a:cubicBezTo>
                    <a:cubicBezTo>
                      <a:pt x="6922" y="25517"/>
                      <a:pt x="10308" y="26919"/>
                      <a:pt x="13839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87" name="任意多边形: 形状 69886">
                <a:extLst>
                  <a:ext uri="{FF2B5EF4-FFF2-40B4-BE49-F238E27FC236}">
                    <a16:creationId xmlns:a16="http://schemas.microsoft.com/office/drawing/2014/main" id="{0C62A19D-BC15-2C7A-C229-8B4EE67E784A}"/>
                  </a:ext>
                </a:extLst>
              </p:cNvPr>
              <p:cNvSpPr/>
              <p:nvPr/>
            </p:nvSpPr>
            <p:spPr>
              <a:xfrm>
                <a:off x="6804019" y="3723004"/>
                <a:ext cx="26623" cy="26623"/>
              </a:xfrm>
              <a:custGeom>
                <a:avLst/>
                <a:gdLst>
                  <a:gd name="connsiteX0" fmla="*/ 13804 w 26623"/>
                  <a:gd name="connsiteY0" fmla="*/ 26937 h 26623"/>
                  <a:gd name="connsiteX1" fmla="*/ 23217 w 26623"/>
                  <a:gd name="connsiteY1" fmla="*/ 23038 h 26623"/>
                  <a:gd name="connsiteX2" fmla="*/ 27116 w 26623"/>
                  <a:gd name="connsiteY2" fmla="*/ 13625 h 26623"/>
                  <a:gd name="connsiteX3" fmla="*/ 23217 w 26623"/>
                  <a:gd name="connsiteY3" fmla="*/ 4213 h 26623"/>
                  <a:gd name="connsiteX4" fmla="*/ 13804 w 26623"/>
                  <a:gd name="connsiteY4" fmla="*/ 314 h 26623"/>
                  <a:gd name="connsiteX5" fmla="*/ 4391 w 26623"/>
                  <a:gd name="connsiteY5" fmla="*/ 4213 h 26623"/>
                  <a:gd name="connsiteX6" fmla="*/ 493 w 26623"/>
                  <a:gd name="connsiteY6" fmla="*/ 13625 h 26623"/>
                  <a:gd name="connsiteX7" fmla="*/ 4391 w 26623"/>
                  <a:gd name="connsiteY7" fmla="*/ 23038 h 26623"/>
                  <a:gd name="connsiteX8" fmla="*/ 13804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937"/>
                    </a:moveTo>
                    <a:cubicBezTo>
                      <a:pt x="17334" y="26937"/>
                      <a:pt x="20721" y="25534"/>
                      <a:pt x="23217" y="23038"/>
                    </a:cubicBezTo>
                    <a:cubicBezTo>
                      <a:pt x="25713" y="20542"/>
                      <a:pt x="27116" y="17156"/>
                      <a:pt x="27116" y="13625"/>
                    </a:cubicBezTo>
                    <a:cubicBezTo>
                      <a:pt x="27116" y="10095"/>
                      <a:pt x="25713" y="6709"/>
                      <a:pt x="23217" y="4213"/>
                    </a:cubicBezTo>
                    <a:cubicBezTo>
                      <a:pt x="20721" y="1716"/>
                      <a:pt x="17334" y="314"/>
                      <a:pt x="13804" y="314"/>
                    </a:cubicBezTo>
                    <a:cubicBezTo>
                      <a:pt x="10274" y="314"/>
                      <a:pt x="6888" y="1716"/>
                      <a:pt x="4391" y="4213"/>
                    </a:cubicBezTo>
                    <a:cubicBezTo>
                      <a:pt x="1895" y="6709"/>
                      <a:pt x="493" y="10095"/>
                      <a:pt x="493" y="13625"/>
                    </a:cubicBezTo>
                    <a:cubicBezTo>
                      <a:pt x="493" y="17156"/>
                      <a:pt x="1895" y="20542"/>
                      <a:pt x="4391" y="23038"/>
                    </a:cubicBezTo>
                    <a:cubicBezTo>
                      <a:pt x="6888" y="25534"/>
                      <a:pt x="10274" y="26937"/>
                      <a:pt x="13804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88" name="任意多边形: 形状 69887">
                <a:extLst>
                  <a:ext uri="{FF2B5EF4-FFF2-40B4-BE49-F238E27FC236}">
                    <a16:creationId xmlns:a16="http://schemas.microsoft.com/office/drawing/2014/main" id="{E9E36EB0-408E-5F86-F46B-887CE0D11BA5}"/>
                  </a:ext>
                </a:extLst>
              </p:cNvPr>
              <p:cNvSpPr/>
              <p:nvPr/>
            </p:nvSpPr>
            <p:spPr>
              <a:xfrm>
                <a:off x="6734910" y="3565389"/>
                <a:ext cx="26623" cy="26623"/>
              </a:xfrm>
              <a:custGeom>
                <a:avLst/>
                <a:gdLst>
                  <a:gd name="connsiteX0" fmla="*/ 13798 w 26623"/>
                  <a:gd name="connsiteY0" fmla="*/ 26924 h 26623"/>
                  <a:gd name="connsiteX1" fmla="*/ 23211 w 26623"/>
                  <a:gd name="connsiteY1" fmla="*/ 23025 h 26623"/>
                  <a:gd name="connsiteX2" fmla="*/ 27110 w 26623"/>
                  <a:gd name="connsiteY2" fmla="*/ 13612 h 26623"/>
                  <a:gd name="connsiteX3" fmla="*/ 23211 w 26623"/>
                  <a:gd name="connsiteY3" fmla="*/ 4199 h 26623"/>
                  <a:gd name="connsiteX4" fmla="*/ 13798 w 26623"/>
                  <a:gd name="connsiteY4" fmla="*/ 301 h 26623"/>
                  <a:gd name="connsiteX5" fmla="*/ 4386 w 26623"/>
                  <a:gd name="connsiteY5" fmla="*/ 4199 h 26623"/>
                  <a:gd name="connsiteX6" fmla="*/ 487 w 26623"/>
                  <a:gd name="connsiteY6" fmla="*/ 13612 h 26623"/>
                  <a:gd name="connsiteX7" fmla="*/ 4386 w 26623"/>
                  <a:gd name="connsiteY7" fmla="*/ 23025 h 26623"/>
                  <a:gd name="connsiteX8" fmla="*/ 13798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24"/>
                    </a:moveTo>
                    <a:cubicBezTo>
                      <a:pt x="17329" y="26924"/>
                      <a:pt x="20715" y="25521"/>
                      <a:pt x="23211" y="23025"/>
                    </a:cubicBezTo>
                    <a:cubicBezTo>
                      <a:pt x="25707" y="20529"/>
                      <a:pt x="27110" y="17142"/>
                      <a:pt x="27110" y="13612"/>
                    </a:cubicBezTo>
                    <a:cubicBezTo>
                      <a:pt x="27110" y="10082"/>
                      <a:pt x="25707" y="6696"/>
                      <a:pt x="23211" y="4199"/>
                    </a:cubicBezTo>
                    <a:cubicBezTo>
                      <a:pt x="20715" y="1703"/>
                      <a:pt x="17329" y="301"/>
                      <a:pt x="13798" y="301"/>
                    </a:cubicBezTo>
                    <a:cubicBezTo>
                      <a:pt x="10268" y="301"/>
                      <a:pt x="6882" y="1703"/>
                      <a:pt x="4386" y="4199"/>
                    </a:cubicBezTo>
                    <a:cubicBezTo>
                      <a:pt x="1889" y="6696"/>
                      <a:pt x="487" y="10082"/>
                      <a:pt x="487" y="13612"/>
                    </a:cubicBezTo>
                    <a:cubicBezTo>
                      <a:pt x="487" y="17142"/>
                      <a:pt x="1889" y="20529"/>
                      <a:pt x="4386" y="23025"/>
                    </a:cubicBezTo>
                    <a:cubicBezTo>
                      <a:pt x="6882" y="25521"/>
                      <a:pt x="10268" y="26924"/>
                      <a:pt x="13798" y="269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89" name="任意多边形: 形状 69888">
                <a:extLst>
                  <a:ext uri="{FF2B5EF4-FFF2-40B4-BE49-F238E27FC236}">
                    <a16:creationId xmlns:a16="http://schemas.microsoft.com/office/drawing/2014/main" id="{5C2F468A-85D5-01D0-CE3F-C001EF452623}"/>
                  </a:ext>
                </a:extLst>
              </p:cNvPr>
              <p:cNvSpPr/>
              <p:nvPr/>
            </p:nvSpPr>
            <p:spPr>
              <a:xfrm>
                <a:off x="5815323" y="3147081"/>
                <a:ext cx="26623" cy="26623"/>
              </a:xfrm>
              <a:custGeom>
                <a:avLst/>
                <a:gdLst>
                  <a:gd name="connsiteX0" fmla="*/ 13721 w 26623"/>
                  <a:gd name="connsiteY0" fmla="*/ 26889 h 26623"/>
                  <a:gd name="connsiteX1" fmla="*/ 23134 w 26623"/>
                  <a:gd name="connsiteY1" fmla="*/ 22990 h 26623"/>
                  <a:gd name="connsiteX2" fmla="*/ 27033 w 26623"/>
                  <a:gd name="connsiteY2" fmla="*/ 13577 h 26623"/>
                  <a:gd name="connsiteX3" fmla="*/ 23134 w 26623"/>
                  <a:gd name="connsiteY3" fmla="*/ 4164 h 26623"/>
                  <a:gd name="connsiteX4" fmla="*/ 13721 w 26623"/>
                  <a:gd name="connsiteY4" fmla="*/ 265 h 26623"/>
                  <a:gd name="connsiteX5" fmla="*/ 4308 w 26623"/>
                  <a:gd name="connsiteY5" fmla="*/ 4164 h 26623"/>
                  <a:gd name="connsiteX6" fmla="*/ 410 w 26623"/>
                  <a:gd name="connsiteY6" fmla="*/ 13577 h 26623"/>
                  <a:gd name="connsiteX7" fmla="*/ 4308 w 26623"/>
                  <a:gd name="connsiteY7" fmla="*/ 22990 h 26623"/>
                  <a:gd name="connsiteX8" fmla="*/ 13721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1" y="26889"/>
                    </a:moveTo>
                    <a:cubicBezTo>
                      <a:pt x="17251" y="26889"/>
                      <a:pt x="20638" y="25486"/>
                      <a:pt x="23134" y="22990"/>
                    </a:cubicBezTo>
                    <a:cubicBezTo>
                      <a:pt x="25630" y="20493"/>
                      <a:pt x="27033" y="17107"/>
                      <a:pt x="27033" y="13577"/>
                    </a:cubicBezTo>
                    <a:cubicBezTo>
                      <a:pt x="27033" y="10047"/>
                      <a:pt x="25630" y="6661"/>
                      <a:pt x="23134" y="4164"/>
                    </a:cubicBezTo>
                    <a:cubicBezTo>
                      <a:pt x="20638" y="1668"/>
                      <a:pt x="17251" y="265"/>
                      <a:pt x="13721" y="265"/>
                    </a:cubicBezTo>
                    <a:cubicBezTo>
                      <a:pt x="10191" y="265"/>
                      <a:pt x="6805" y="1668"/>
                      <a:pt x="4308" y="4164"/>
                    </a:cubicBezTo>
                    <a:cubicBezTo>
                      <a:pt x="1812" y="6661"/>
                      <a:pt x="410" y="10047"/>
                      <a:pt x="410" y="13577"/>
                    </a:cubicBezTo>
                    <a:cubicBezTo>
                      <a:pt x="410" y="17107"/>
                      <a:pt x="1812" y="20493"/>
                      <a:pt x="4308" y="22990"/>
                    </a:cubicBezTo>
                    <a:cubicBezTo>
                      <a:pt x="6805" y="25486"/>
                      <a:pt x="10191" y="26889"/>
                      <a:pt x="13721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90" name="任意多边形: 形状 69889">
                <a:extLst>
                  <a:ext uri="{FF2B5EF4-FFF2-40B4-BE49-F238E27FC236}">
                    <a16:creationId xmlns:a16="http://schemas.microsoft.com/office/drawing/2014/main" id="{2FDA31E3-9BD6-E734-F07D-64C7CB180975}"/>
                  </a:ext>
                </a:extLst>
              </p:cNvPr>
              <p:cNvSpPr/>
              <p:nvPr/>
            </p:nvSpPr>
            <p:spPr>
              <a:xfrm>
                <a:off x="5325737" y="3407536"/>
                <a:ext cx="26623" cy="26623"/>
              </a:xfrm>
              <a:custGeom>
                <a:avLst/>
                <a:gdLst>
                  <a:gd name="connsiteX0" fmla="*/ 13680 w 26623"/>
                  <a:gd name="connsiteY0" fmla="*/ 26911 h 26623"/>
                  <a:gd name="connsiteX1" fmla="*/ 23093 w 26623"/>
                  <a:gd name="connsiteY1" fmla="*/ 23012 h 26623"/>
                  <a:gd name="connsiteX2" fmla="*/ 26992 w 26623"/>
                  <a:gd name="connsiteY2" fmla="*/ 13599 h 26623"/>
                  <a:gd name="connsiteX3" fmla="*/ 23093 w 26623"/>
                  <a:gd name="connsiteY3" fmla="*/ 4186 h 26623"/>
                  <a:gd name="connsiteX4" fmla="*/ 13680 w 26623"/>
                  <a:gd name="connsiteY4" fmla="*/ 287 h 26623"/>
                  <a:gd name="connsiteX5" fmla="*/ 4267 w 26623"/>
                  <a:gd name="connsiteY5" fmla="*/ 4186 h 26623"/>
                  <a:gd name="connsiteX6" fmla="*/ 368 w 26623"/>
                  <a:gd name="connsiteY6" fmla="*/ 13599 h 26623"/>
                  <a:gd name="connsiteX7" fmla="*/ 4267 w 26623"/>
                  <a:gd name="connsiteY7" fmla="*/ 23012 h 26623"/>
                  <a:gd name="connsiteX8" fmla="*/ 13680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0" y="26911"/>
                    </a:moveTo>
                    <a:cubicBezTo>
                      <a:pt x="17210" y="26911"/>
                      <a:pt x="20596" y="25508"/>
                      <a:pt x="23093" y="23012"/>
                    </a:cubicBezTo>
                    <a:cubicBezTo>
                      <a:pt x="25589" y="20515"/>
                      <a:pt x="26992" y="17129"/>
                      <a:pt x="26992" y="13599"/>
                    </a:cubicBezTo>
                    <a:cubicBezTo>
                      <a:pt x="26992" y="10069"/>
                      <a:pt x="25589" y="6682"/>
                      <a:pt x="23093" y="4186"/>
                    </a:cubicBezTo>
                    <a:cubicBezTo>
                      <a:pt x="20596" y="1690"/>
                      <a:pt x="17210" y="287"/>
                      <a:pt x="13680" y="287"/>
                    </a:cubicBezTo>
                    <a:cubicBezTo>
                      <a:pt x="10150" y="287"/>
                      <a:pt x="6764" y="1690"/>
                      <a:pt x="4267" y="4186"/>
                    </a:cubicBezTo>
                    <a:cubicBezTo>
                      <a:pt x="1771" y="6682"/>
                      <a:pt x="368" y="10069"/>
                      <a:pt x="368" y="13599"/>
                    </a:cubicBezTo>
                    <a:cubicBezTo>
                      <a:pt x="368" y="17129"/>
                      <a:pt x="1771" y="20515"/>
                      <a:pt x="4267" y="23012"/>
                    </a:cubicBezTo>
                    <a:cubicBezTo>
                      <a:pt x="6764" y="25508"/>
                      <a:pt x="10150" y="26911"/>
                      <a:pt x="13680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91" name="任意多边形: 形状 69890">
                <a:extLst>
                  <a:ext uri="{FF2B5EF4-FFF2-40B4-BE49-F238E27FC236}">
                    <a16:creationId xmlns:a16="http://schemas.microsoft.com/office/drawing/2014/main" id="{67E2F148-1799-E726-5675-C504694D953D}"/>
                  </a:ext>
                </a:extLst>
              </p:cNvPr>
              <p:cNvSpPr/>
              <p:nvPr/>
            </p:nvSpPr>
            <p:spPr>
              <a:xfrm>
                <a:off x="5098492" y="2886509"/>
                <a:ext cx="26623" cy="26623"/>
              </a:xfrm>
              <a:custGeom>
                <a:avLst/>
                <a:gdLst>
                  <a:gd name="connsiteX0" fmla="*/ 13661 w 26623"/>
                  <a:gd name="connsiteY0" fmla="*/ 26867 h 26623"/>
                  <a:gd name="connsiteX1" fmla="*/ 23074 w 26623"/>
                  <a:gd name="connsiteY1" fmla="*/ 22968 h 26623"/>
                  <a:gd name="connsiteX2" fmla="*/ 26973 w 26623"/>
                  <a:gd name="connsiteY2" fmla="*/ 13555 h 26623"/>
                  <a:gd name="connsiteX3" fmla="*/ 23074 w 26623"/>
                  <a:gd name="connsiteY3" fmla="*/ 4142 h 26623"/>
                  <a:gd name="connsiteX4" fmla="*/ 13661 w 26623"/>
                  <a:gd name="connsiteY4" fmla="*/ 244 h 26623"/>
                  <a:gd name="connsiteX5" fmla="*/ 4248 w 26623"/>
                  <a:gd name="connsiteY5" fmla="*/ 4142 h 26623"/>
                  <a:gd name="connsiteX6" fmla="*/ 349 w 26623"/>
                  <a:gd name="connsiteY6" fmla="*/ 13555 h 26623"/>
                  <a:gd name="connsiteX7" fmla="*/ 4248 w 26623"/>
                  <a:gd name="connsiteY7" fmla="*/ 22968 h 26623"/>
                  <a:gd name="connsiteX8" fmla="*/ 13661 w 26623"/>
                  <a:gd name="connsiteY8" fmla="*/ 268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1" y="26867"/>
                    </a:moveTo>
                    <a:cubicBezTo>
                      <a:pt x="17191" y="26867"/>
                      <a:pt x="20577" y="25464"/>
                      <a:pt x="23074" y="22968"/>
                    </a:cubicBezTo>
                    <a:cubicBezTo>
                      <a:pt x="25570" y="20472"/>
                      <a:pt x="26973" y="17085"/>
                      <a:pt x="26973" y="13555"/>
                    </a:cubicBezTo>
                    <a:cubicBezTo>
                      <a:pt x="26973" y="10025"/>
                      <a:pt x="25570" y="6639"/>
                      <a:pt x="23074" y="4142"/>
                    </a:cubicBezTo>
                    <a:cubicBezTo>
                      <a:pt x="20577" y="1646"/>
                      <a:pt x="17191" y="244"/>
                      <a:pt x="13661" y="244"/>
                    </a:cubicBezTo>
                    <a:cubicBezTo>
                      <a:pt x="10131" y="244"/>
                      <a:pt x="6744" y="1646"/>
                      <a:pt x="4248" y="4142"/>
                    </a:cubicBezTo>
                    <a:cubicBezTo>
                      <a:pt x="1752" y="6639"/>
                      <a:pt x="349" y="10025"/>
                      <a:pt x="349" y="13555"/>
                    </a:cubicBezTo>
                    <a:cubicBezTo>
                      <a:pt x="349" y="17085"/>
                      <a:pt x="1752" y="20472"/>
                      <a:pt x="4248" y="22968"/>
                    </a:cubicBezTo>
                    <a:cubicBezTo>
                      <a:pt x="6744" y="25464"/>
                      <a:pt x="10131" y="26867"/>
                      <a:pt x="13661" y="2686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92" name="任意多边形: 形状 69891">
                <a:extLst>
                  <a:ext uri="{FF2B5EF4-FFF2-40B4-BE49-F238E27FC236}">
                    <a16:creationId xmlns:a16="http://schemas.microsoft.com/office/drawing/2014/main" id="{E3909F36-B671-C87D-29AD-700124E9CB77}"/>
                  </a:ext>
                </a:extLst>
              </p:cNvPr>
              <p:cNvSpPr/>
              <p:nvPr/>
            </p:nvSpPr>
            <p:spPr>
              <a:xfrm>
                <a:off x="5252654" y="3129903"/>
                <a:ext cx="26623" cy="26623"/>
              </a:xfrm>
              <a:custGeom>
                <a:avLst/>
                <a:gdLst>
                  <a:gd name="connsiteX0" fmla="*/ 13674 w 26623"/>
                  <a:gd name="connsiteY0" fmla="*/ 26887 h 26623"/>
                  <a:gd name="connsiteX1" fmla="*/ 23087 w 26623"/>
                  <a:gd name="connsiteY1" fmla="*/ 22988 h 26623"/>
                  <a:gd name="connsiteX2" fmla="*/ 26985 w 26623"/>
                  <a:gd name="connsiteY2" fmla="*/ 13576 h 26623"/>
                  <a:gd name="connsiteX3" fmla="*/ 23087 w 26623"/>
                  <a:gd name="connsiteY3" fmla="*/ 4163 h 26623"/>
                  <a:gd name="connsiteX4" fmla="*/ 13674 w 26623"/>
                  <a:gd name="connsiteY4" fmla="*/ 264 h 26623"/>
                  <a:gd name="connsiteX5" fmla="*/ 4261 w 26623"/>
                  <a:gd name="connsiteY5" fmla="*/ 4163 h 26623"/>
                  <a:gd name="connsiteX6" fmla="*/ 362 w 26623"/>
                  <a:gd name="connsiteY6" fmla="*/ 13576 h 26623"/>
                  <a:gd name="connsiteX7" fmla="*/ 4261 w 26623"/>
                  <a:gd name="connsiteY7" fmla="*/ 22988 h 26623"/>
                  <a:gd name="connsiteX8" fmla="*/ 13674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4" y="26887"/>
                    </a:moveTo>
                    <a:cubicBezTo>
                      <a:pt x="17204" y="26887"/>
                      <a:pt x="20590" y="25485"/>
                      <a:pt x="23087" y="22988"/>
                    </a:cubicBezTo>
                    <a:cubicBezTo>
                      <a:pt x="25583" y="20492"/>
                      <a:pt x="26985" y="17106"/>
                      <a:pt x="26985" y="13576"/>
                    </a:cubicBezTo>
                    <a:cubicBezTo>
                      <a:pt x="26985" y="10045"/>
                      <a:pt x="25583" y="6659"/>
                      <a:pt x="23087" y="4163"/>
                    </a:cubicBezTo>
                    <a:cubicBezTo>
                      <a:pt x="20590" y="1667"/>
                      <a:pt x="17204" y="264"/>
                      <a:pt x="13674" y="264"/>
                    </a:cubicBezTo>
                    <a:cubicBezTo>
                      <a:pt x="10144" y="264"/>
                      <a:pt x="6757" y="1667"/>
                      <a:pt x="4261" y="4163"/>
                    </a:cubicBezTo>
                    <a:cubicBezTo>
                      <a:pt x="1765" y="6659"/>
                      <a:pt x="362" y="10045"/>
                      <a:pt x="362" y="13576"/>
                    </a:cubicBezTo>
                    <a:cubicBezTo>
                      <a:pt x="362" y="17106"/>
                      <a:pt x="1765" y="20492"/>
                      <a:pt x="4261" y="22988"/>
                    </a:cubicBezTo>
                    <a:cubicBezTo>
                      <a:pt x="6757" y="25485"/>
                      <a:pt x="10144" y="26887"/>
                      <a:pt x="13674" y="2688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93" name="任意多边形: 形状 69892">
                <a:extLst>
                  <a:ext uri="{FF2B5EF4-FFF2-40B4-BE49-F238E27FC236}">
                    <a16:creationId xmlns:a16="http://schemas.microsoft.com/office/drawing/2014/main" id="{2AB5F0CD-645B-9D56-CFDA-C204A5B37C9D}"/>
                  </a:ext>
                </a:extLst>
              </p:cNvPr>
              <p:cNvSpPr/>
              <p:nvPr/>
            </p:nvSpPr>
            <p:spPr>
              <a:xfrm>
                <a:off x="7056659" y="3729877"/>
                <a:ext cx="26623" cy="26623"/>
              </a:xfrm>
              <a:custGeom>
                <a:avLst/>
                <a:gdLst>
                  <a:gd name="connsiteX0" fmla="*/ 13825 w 26623"/>
                  <a:gd name="connsiteY0" fmla="*/ 26938 h 26623"/>
                  <a:gd name="connsiteX1" fmla="*/ 23238 w 26623"/>
                  <a:gd name="connsiteY1" fmla="*/ 23039 h 26623"/>
                  <a:gd name="connsiteX2" fmla="*/ 27137 w 26623"/>
                  <a:gd name="connsiteY2" fmla="*/ 13626 h 26623"/>
                  <a:gd name="connsiteX3" fmla="*/ 23238 w 26623"/>
                  <a:gd name="connsiteY3" fmla="*/ 4213 h 26623"/>
                  <a:gd name="connsiteX4" fmla="*/ 13825 w 26623"/>
                  <a:gd name="connsiteY4" fmla="*/ 314 h 26623"/>
                  <a:gd name="connsiteX5" fmla="*/ 4413 w 26623"/>
                  <a:gd name="connsiteY5" fmla="*/ 4213 h 26623"/>
                  <a:gd name="connsiteX6" fmla="*/ 514 w 26623"/>
                  <a:gd name="connsiteY6" fmla="*/ 13626 h 26623"/>
                  <a:gd name="connsiteX7" fmla="*/ 4413 w 26623"/>
                  <a:gd name="connsiteY7" fmla="*/ 23039 h 26623"/>
                  <a:gd name="connsiteX8" fmla="*/ 13825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938"/>
                    </a:moveTo>
                    <a:cubicBezTo>
                      <a:pt x="17356" y="26938"/>
                      <a:pt x="20742" y="25535"/>
                      <a:pt x="23238" y="23039"/>
                    </a:cubicBezTo>
                    <a:cubicBezTo>
                      <a:pt x="25734" y="20542"/>
                      <a:pt x="27137" y="17156"/>
                      <a:pt x="27137" y="13626"/>
                    </a:cubicBezTo>
                    <a:cubicBezTo>
                      <a:pt x="27137" y="10096"/>
                      <a:pt x="25734" y="6710"/>
                      <a:pt x="23238" y="4213"/>
                    </a:cubicBezTo>
                    <a:cubicBezTo>
                      <a:pt x="20742" y="1717"/>
                      <a:pt x="17356" y="314"/>
                      <a:pt x="13825" y="314"/>
                    </a:cubicBezTo>
                    <a:cubicBezTo>
                      <a:pt x="10295" y="314"/>
                      <a:pt x="6909" y="1717"/>
                      <a:pt x="4413" y="4213"/>
                    </a:cubicBezTo>
                    <a:cubicBezTo>
                      <a:pt x="1916" y="6710"/>
                      <a:pt x="514" y="10096"/>
                      <a:pt x="514" y="13626"/>
                    </a:cubicBezTo>
                    <a:cubicBezTo>
                      <a:pt x="514" y="17156"/>
                      <a:pt x="1916" y="20542"/>
                      <a:pt x="4413" y="23039"/>
                    </a:cubicBezTo>
                    <a:cubicBezTo>
                      <a:pt x="6909" y="25535"/>
                      <a:pt x="10295" y="26938"/>
                      <a:pt x="13825" y="269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94" name="任意多边形: 形状 69893">
                <a:extLst>
                  <a:ext uri="{FF2B5EF4-FFF2-40B4-BE49-F238E27FC236}">
                    <a16:creationId xmlns:a16="http://schemas.microsoft.com/office/drawing/2014/main" id="{1AB2C008-DC7A-B262-DC71-DB837E9329C2}"/>
                  </a:ext>
                </a:extLst>
              </p:cNvPr>
              <p:cNvSpPr/>
              <p:nvPr/>
            </p:nvSpPr>
            <p:spPr>
              <a:xfrm>
                <a:off x="6905699" y="3665967"/>
                <a:ext cx="26623" cy="26623"/>
              </a:xfrm>
              <a:custGeom>
                <a:avLst/>
                <a:gdLst>
                  <a:gd name="connsiteX0" fmla="*/ 13813 w 26623"/>
                  <a:gd name="connsiteY0" fmla="*/ 26932 h 26623"/>
                  <a:gd name="connsiteX1" fmla="*/ 23225 w 26623"/>
                  <a:gd name="connsiteY1" fmla="*/ 23033 h 26623"/>
                  <a:gd name="connsiteX2" fmla="*/ 27124 w 26623"/>
                  <a:gd name="connsiteY2" fmla="*/ 13621 h 26623"/>
                  <a:gd name="connsiteX3" fmla="*/ 23225 w 26623"/>
                  <a:gd name="connsiteY3" fmla="*/ 4208 h 26623"/>
                  <a:gd name="connsiteX4" fmla="*/ 13813 w 26623"/>
                  <a:gd name="connsiteY4" fmla="*/ 309 h 26623"/>
                  <a:gd name="connsiteX5" fmla="*/ 4400 w 26623"/>
                  <a:gd name="connsiteY5" fmla="*/ 4208 h 26623"/>
                  <a:gd name="connsiteX6" fmla="*/ 501 w 26623"/>
                  <a:gd name="connsiteY6" fmla="*/ 13621 h 26623"/>
                  <a:gd name="connsiteX7" fmla="*/ 4400 w 26623"/>
                  <a:gd name="connsiteY7" fmla="*/ 23033 h 26623"/>
                  <a:gd name="connsiteX8" fmla="*/ 13813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932"/>
                    </a:moveTo>
                    <a:cubicBezTo>
                      <a:pt x="17343" y="26932"/>
                      <a:pt x="20729" y="25530"/>
                      <a:pt x="23225" y="23033"/>
                    </a:cubicBezTo>
                    <a:cubicBezTo>
                      <a:pt x="25722" y="20537"/>
                      <a:pt x="27124" y="17151"/>
                      <a:pt x="27124" y="13621"/>
                    </a:cubicBezTo>
                    <a:cubicBezTo>
                      <a:pt x="27124" y="10090"/>
                      <a:pt x="25722" y="6704"/>
                      <a:pt x="23225" y="4208"/>
                    </a:cubicBezTo>
                    <a:cubicBezTo>
                      <a:pt x="20729" y="1712"/>
                      <a:pt x="17343" y="309"/>
                      <a:pt x="13813" y="309"/>
                    </a:cubicBezTo>
                    <a:cubicBezTo>
                      <a:pt x="10282" y="309"/>
                      <a:pt x="6896" y="1712"/>
                      <a:pt x="4400" y="4208"/>
                    </a:cubicBezTo>
                    <a:cubicBezTo>
                      <a:pt x="1904" y="6704"/>
                      <a:pt x="501" y="10090"/>
                      <a:pt x="501" y="13621"/>
                    </a:cubicBezTo>
                    <a:cubicBezTo>
                      <a:pt x="501" y="17151"/>
                      <a:pt x="1904" y="20537"/>
                      <a:pt x="4400" y="23033"/>
                    </a:cubicBezTo>
                    <a:cubicBezTo>
                      <a:pt x="6896" y="25530"/>
                      <a:pt x="10282" y="26932"/>
                      <a:pt x="13813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95" name="任意多边形: 形状 69894">
                <a:extLst>
                  <a:ext uri="{FF2B5EF4-FFF2-40B4-BE49-F238E27FC236}">
                    <a16:creationId xmlns:a16="http://schemas.microsoft.com/office/drawing/2014/main" id="{E258E1FB-2C10-51E3-AE66-81E59C005A71}"/>
                  </a:ext>
                </a:extLst>
              </p:cNvPr>
              <p:cNvSpPr/>
              <p:nvPr/>
            </p:nvSpPr>
            <p:spPr>
              <a:xfrm>
                <a:off x="6538543" y="4019735"/>
                <a:ext cx="26623" cy="26623"/>
              </a:xfrm>
              <a:custGeom>
                <a:avLst/>
                <a:gdLst>
                  <a:gd name="connsiteX0" fmla="*/ 13782 w 26623"/>
                  <a:gd name="connsiteY0" fmla="*/ 26962 h 26623"/>
                  <a:gd name="connsiteX1" fmla="*/ 23195 w 26623"/>
                  <a:gd name="connsiteY1" fmla="*/ 23063 h 26623"/>
                  <a:gd name="connsiteX2" fmla="*/ 27093 w 26623"/>
                  <a:gd name="connsiteY2" fmla="*/ 13650 h 26623"/>
                  <a:gd name="connsiteX3" fmla="*/ 23195 w 26623"/>
                  <a:gd name="connsiteY3" fmla="*/ 4238 h 26623"/>
                  <a:gd name="connsiteX4" fmla="*/ 13782 w 26623"/>
                  <a:gd name="connsiteY4" fmla="*/ 339 h 26623"/>
                  <a:gd name="connsiteX5" fmla="*/ 4369 w 26623"/>
                  <a:gd name="connsiteY5" fmla="*/ 4238 h 26623"/>
                  <a:gd name="connsiteX6" fmla="*/ 470 w 26623"/>
                  <a:gd name="connsiteY6" fmla="*/ 13650 h 26623"/>
                  <a:gd name="connsiteX7" fmla="*/ 4369 w 26623"/>
                  <a:gd name="connsiteY7" fmla="*/ 23063 h 26623"/>
                  <a:gd name="connsiteX8" fmla="*/ 13782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962"/>
                    </a:moveTo>
                    <a:cubicBezTo>
                      <a:pt x="17312" y="26962"/>
                      <a:pt x="20698" y="25559"/>
                      <a:pt x="23195" y="23063"/>
                    </a:cubicBezTo>
                    <a:cubicBezTo>
                      <a:pt x="25691" y="20567"/>
                      <a:pt x="27093" y="17181"/>
                      <a:pt x="27093" y="13650"/>
                    </a:cubicBezTo>
                    <a:cubicBezTo>
                      <a:pt x="27093" y="10120"/>
                      <a:pt x="25691" y="6734"/>
                      <a:pt x="23195" y="4238"/>
                    </a:cubicBezTo>
                    <a:cubicBezTo>
                      <a:pt x="20698" y="1741"/>
                      <a:pt x="17312" y="339"/>
                      <a:pt x="13782" y="339"/>
                    </a:cubicBezTo>
                    <a:cubicBezTo>
                      <a:pt x="10252" y="339"/>
                      <a:pt x="6865" y="1741"/>
                      <a:pt x="4369" y="4238"/>
                    </a:cubicBezTo>
                    <a:cubicBezTo>
                      <a:pt x="1873" y="6734"/>
                      <a:pt x="470" y="10120"/>
                      <a:pt x="470" y="13650"/>
                    </a:cubicBezTo>
                    <a:cubicBezTo>
                      <a:pt x="470" y="17181"/>
                      <a:pt x="1873" y="20567"/>
                      <a:pt x="4369" y="23063"/>
                    </a:cubicBezTo>
                    <a:cubicBezTo>
                      <a:pt x="6865" y="25559"/>
                      <a:pt x="10252" y="26962"/>
                      <a:pt x="13782" y="269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96" name="任意多边形: 形状 69895">
                <a:extLst>
                  <a:ext uri="{FF2B5EF4-FFF2-40B4-BE49-F238E27FC236}">
                    <a16:creationId xmlns:a16="http://schemas.microsoft.com/office/drawing/2014/main" id="{6BFE3AD4-9AD1-4C44-E1F6-8F7DD62AC1EB}"/>
                  </a:ext>
                </a:extLst>
              </p:cNvPr>
              <p:cNvSpPr/>
              <p:nvPr/>
            </p:nvSpPr>
            <p:spPr>
              <a:xfrm>
                <a:off x="7618960" y="3607595"/>
                <a:ext cx="26623" cy="26623"/>
              </a:xfrm>
              <a:custGeom>
                <a:avLst/>
                <a:gdLst>
                  <a:gd name="connsiteX0" fmla="*/ 13873 w 26623"/>
                  <a:gd name="connsiteY0" fmla="*/ 26927 h 26623"/>
                  <a:gd name="connsiteX1" fmla="*/ 23285 w 26623"/>
                  <a:gd name="connsiteY1" fmla="*/ 23028 h 26623"/>
                  <a:gd name="connsiteX2" fmla="*/ 27184 w 26623"/>
                  <a:gd name="connsiteY2" fmla="*/ 13616 h 26623"/>
                  <a:gd name="connsiteX3" fmla="*/ 23285 w 26623"/>
                  <a:gd name="connsiteY3" fmla="*/ 4203 h 26623"/>
                  <a:gd name="connsiteX4" fmla="*/ 13873 w 26623"/>
                  <a:gd name="connsiteY4" fmla="*/ 304 h 26623"/>
                  <a:gd name="connsiteX5" fmla="*/ 4460 w 26623"/>
                  <a:gd name="connsiteY5" fmla="*/ 4203 h 26623"/>
                  <a:gd name="connsiteX6" fmla="*/ 561 w 26623"/>
                  <a:gd name="connsiteY6" fmla="*/ 13616 h 26623"/>
                  <a:gd name="connsiteX7" fmla="*/ 4460 w 26623"/>
                  <a:gd name="connsiteY7" fmla="*/ 23028 h 26623"/>
                  <a:gd name="connsiteX8" fmla="*/ 13873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3" y="26927"/>
                    </a:moveTo>
                    <a:cubicBezTo>
                      <a:pt x="17403" y="26927"/>
                      <a:pt x="20789" y="25525"/>
                      <a:pt x="23285" y="23028"/>
                    </a:cubicBezTo>
                    <a:cubicBezTo>
                      <a:pt x="25782" y="20532"/>
                      <a:pt x="27184" y="17146"/>
                      <a:pt x="27184" y="13616"/>
                    </a:cubicBezTo>
                    <a:cubicBezTo>
                      <a:pt x="27184" y="10085"/>
                      <a:pt x="25782" y="6699"/>
                      <a:pt x="23285" y="4203"/>
                    </a:cubicBezTo>
                    <a:cubicBezTo>
                      <a:pt x="20789" y="1707"/>
                      <a:pt x="17403" y="304"/>
                      <a:pt x="13873" y="304"/>
                    </a:cubicBezTo>
                    <a:cubicBezTo>
                      <a:pt x="10342" y="304"/>
                      <a:pt x="6956" y="1707"/>
                      <a:pt x="4460" y="4203"/>
                    </a:cubicBezTo>
                    <a:cubicBezTo>
                      <a:pt x="1964" y="6699"/>
                      <a:pt x="561" y="10085"/>
                      <a:pt x="561" y="13616"/>
                    </a:cubicBezTo>
                    <a:cubicBezTo>
                      <a:pt x="561" y="17146"/>
                      <a:pt x="1964" y="20532"/>
                      <a:pt x="4460" y="23028"/>
                    </a:cubicBezTo>
                    <a:cubicBezTo>
                      <a:pt x="6956" y="25525"/>
                      <a:pt x="10342" y="26927"/>
                      <a:pt x="13873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97" name="任意多边形: 形状 69896">
                <a:extLst>
                  <a:ext uri="{FF2B5EF4-FFF2-40B4-BE49-F238E27FC236}">
                    <a16:creationId xmlns:a16="http://schemas.microsoft.com/office/drawing/2014/main" id="{BF14094B-0B6C-2951-57C1-78EE9FA98DE2}"/>
                  </a:ext>
                </a:extLst>
              </p:cNvPr>
              <p:cNvSpPr/>
              <p:nvPr/>
            </p:nvSpPr>
            <p:spPr>
              <a:xfrm>
                <a:off x="4071790" y="3172589"/>
                <a:ext cx="26623" cy="26623"/>
              </a:xfrm>
              <a:custGeom>
                <a:avLst/>
                <a:gdLst>
                  <a:gd name="connsiteX0" fmla="*/ 13575 w 26623"/>
                  <a:gd name="connsiteY0" fmla="*/ 26891 h 26623"/>
                  <a:gd name="connsiteX1" fmla="*/ 22987 w 26623"/>
                  <a:gd name="connsiteY1" fmla="*/ 22992 h 26623"/>
                  <a:gd name="connsiteX2" fmla="*/ 26886 w 26623"/>
                  <a:gd name="connsiteY2" fmla="*/ 13579 h 26623"/>
                  <a:gd name="connsiteX3" fmla="*/ 22987 w 26623"/>
                  <a:gd name="connsiteY3" fmla="*/ 4166 h 26623"/>
                  <a:gd name="connsiteX4" fmla="*/ 13575 w 26623"/>
                  <a:gd name="connsiteY4" fmla="*/ 268 h 26623"/>
                  <a:gd name="connsiteX5" fmla="*/ 4162 w 26623"/>
                  <a:gd name="connsiteY5" fmla="*/ 4166 h 26623"/>
                  <a:gd name="connsiteX6" fmla="*/ 263 w 26623"/>
                  <a:gd name="connsiteY6" fmla="*/ 13579 h 26623"/>
                  <a:gd name="connsiteX7" fmla="*/ 4162 w 26623"/>
                  <a:gd name="connsiteY7" fmla="*/ 22992 h 26623"/>
                  <a:gd name="connsiteX8" fmla="*/ 13575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5" y="26891"/>
                    </a:moveTo>
                    <a:cubicBezTo>
                      <a:pt x="17105" y="26891"/>
                      <a:pt x="20491" y="25488"/>
                      <a:pt x="22987" y="22992"/>
                    </a:cubicBezTo>
                    <a:cubicBezTo>
                      <a:pt x="25484" y="20496"/>
                      <a:pt x="26886" y="17109"/>
                      <a:pt x="26886" y="13579"/>
                    </a:cubicBezTo>
                    <a:cubicBezTo>
                      <a:pt x="26886" y="10049"/>
                      <a:pt x="25484" y="6663"/>
                      <a:pt x="22987" y="4166"/>
                    </a:cubicBezTo>
                    <a:cubicBezTo>
                      <a:pt x="20491" y="1670"/>
                      <a:pt x="17105" y="268"/>
                      <a:pt x="13575" y="268"/>
                    </a:cubicBezTo>
                    <a:cubicBezTo>
                      <a:pt x="10044" y="268"/>
                      <a:pt x="6658" y="1670"/>
                      <a:pt x="4162" y="4166"/>
                    </a:cubicBezTo>
                    <a:cubicBezTo>
                      <a:pt x="1666" y="6663"/>
                      <a:pt x="263" y="10049"/>
                      <a:pt x="263" y="13579"/>
                    </a:cubicBezTo>
                    <a:cubicBezTo>
                      <a:pt x="263" y="17109"/>
                      <a:pt x="1666" y="20496"/>
                      <a:pt x="4162" y="22992"/>
                    </a:cubicBezTo>
                    <a:cubicBezTo>
                      <a:pt x="6658" y="25488"/>
                      <a:pt x="10044" y="26891"/>
                      <a:pt x="13575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98" name="任意多边形: 形状 69897">
                <a:extLst>
                  <a:ext uri="{FF2B5EF4-FFF2-40B4-BE49-F238E27FC236}">
                    <a16:creationId xmlns:a16="http://schemas.microsoft.com/office/drawing/2014/main" id="{DC0F7B9D-25CD-F0FE-D898-C28956B9A2A7}"/>
                  </a:ext>
                </a:extLst>
              </p:cNvPr>
              <p:cNvSpPr/>
              <p:nvPr/>
            </p:nvSpPr>
            <p:spPr>
              <a:xfrm>
                <a:off x="4793080" y="3896287"/>
                <a:ext cx="26623" cy="26623"/>
              </a:xfrm>
              <a:custGeom>
                <a:avLst/>
                <a:gdLst>
                  <a:gd name="connsiteX0" fmla="*/ 13635 w 26623"/>
                  <a:gd name="connsiteY0" fmla="*/ 26952 h 26623"/>
                  <a:gd name="connsiteX1" fmla="*/ 23048 w 26623"/>
                  <a:gd name="connsiteY1" fmla="*/ 23053 h 26623"/>
                  <a:gd name="connsiteX2" fmla="*/ 26947 w 26623"/>
                  <a:gd name="connsiteY2" fmla="*/ 13640 h 26623"/>
                  <a:gd name="connsiteX3" fmla="*/ 23048 w 26623"/>
                  <a:gd name="connsiteY3" fmla="*/ 4227 h 26623"/>
                  <a:gd name="connsiteX4" fmla="*/ 13635 w 26623"/>
                  <a:gd name="connsiteY4" fmla="*/ 328 h 26623"/>
                  <a:gd name="connsiteX5" fmla="*/ 4223 w 26623"/>
                  <a:gd name="connsiteY5" fmla="*/ 4227 h 26623"/>
                  <a:gd name="connsiteX6" fmla="*/ 324 w 26623"/>
                  <a:gd name="connsiteY6" fmla="*/ 13640 h 26623"/>
                  <a:gd name="connsiteX7" fmla="*/ 4223 w 26623"/>
                  <a:gd name="connsiteY7" fmla="*/ 23053 h 26623"/>
                  <a:gd name="connsiteX8" fmla="*/ 13635 w 26623"/>
                  <a:gd name="connsiteY8" fmla="*/ 269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5" y="26952"/>
                    </a:moveTo>
                    <a:cubicBezTo>
                      <a:pt x="17166" y="26952"/>
                      <a:pt x="20552" y="25549"/>
                      <a:pt x="23048" y="23053"/>
                    </a:cubicBezTo>
                    <a:cubicBezTo>
                      <a:pt x="25544" y="20556"/>
                      <a:pt x="26947" y="17170"/>
                      <a:pt x="26947" y="13640"/>
                    </a:cubicBezTo>
                    <a:cubicBezTo>
                      <a:pt x="26947" y="10110"/>
                      <a:pt x="25544" y="6724"/>
                      <a:pt x="23048" y="4227"/>
                    </a:cubicBezTo>
                    <a:cubicBezTo>
                      <a:pt x="20552" y="1731"/>
                      <a:pt x="17166" y="328"/>
                      <a:pt x="13635" y="328"/>
                    </a:cubicBezTo>
                    <a:cubicBezTo>
                      <a:pt x="10105" y="328"/>
                      <a:pt x="6719" y="1731"/>
                      <a:pt x="4223" y="4227"/>
                    </a:cubicBezTo>
                    <a:cubicBezTo>
                      <a:pt x="1726" y="6724"/>
                      <a:pt x="324" y="10110"/>
                      <a:pt x="324" y="13640"/>
                    </a:cubicBezTo>
                    <a:cubicBezTo>
                      <a:pt x="324" y="17170"/>
                      <a:pt x="1726" y="20556"/>
                      <a:pt x="4223" y="23053"/>
                    </a:cubicBezTo>
                    <a:cubicBezTo>
                      <a:pt x="6719" y="25549"/>
                      <a:pt x="10105" y="26952"/>
                      <a:pt x="13635" y="269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99" name="任意多边形: 形状 69898">
                <a:extLst>
                  <a:ext uri="{FF2B5EF4-FFF2-40B4-BE49-F238E27FC236}">
                    <a16:creationId xmlns:a16="http://schemas.microsoft.com/office/drawing/2014/main" id="{4E64EDAC-AC90-0F33-486D-DDD79B099165}"/>
                  </a:ext>
                </a:extLst>
              </p:cNvPr>
              <p:cNvSpPr/>
              <p:nvPr/>
            </p:nvSpPr>
            <p:spPr>
              <a:xfrm>
                <a:off x="6713751" y="3996982"/>
                <a:ext cx="26623" cy="26623"/>
              </a:xfrm>
              <a:custGeom>
                <a:avLst/>
                <a:gdLst>
                  <a:gd name="connsiteX0" fmla="*/ 13797 w 26623"/>
                  <a:gd name="connsiteY0" fmla="*/ 26960 h 26623"/>
                  <a:gd name="connsiteX1" fmla="*/ 23209 w 26623"/>
                  <a:gd name="connsiteY1" fmla="*/ 23061 h 26623"/>
                  <a:gd name="connsiteX2" fmla="*/ 27108 w 26623"/>
                  <a:gd name="connsiteY2" fmla="*/ 13648 h 26623"/>
                  <a:gd name="connsiteX3" fmla="*/ 23209 w 26623"/>
                  <a:gd name="connsiteY3" fmla="*/ 4236 h 26623"/>
                  <a:gd name="connsiteX4" fmla="*/ 13797 w 26623"/>
                  <a:gd name="connsiteY4" fmla="*/ 337 h 26623"/>
                  <a:gd name="connsiteX5" fmla="*/ 4384 w 26623"/>
                  <a:gd name="connsiteY5" fmla="*/ 4236 h 26623"/>
                  <a:gd name="connsiteX6" fmla="*/ 485 w 26623"/>
                  <a:gd name="connsiteY6" fmla="*/ 13648 h 26623"/>
                  <a:gd name="connsiteX7" fmla="*/ 4384 w 26623"/>
                  <a:gd name="connsiteY7" fmla="*/ 23061 h 26623"/>
                  <a:gd name="connsiteX8" fmla="*/ 13797 w 26623"/>
                  <a:gd name="connsiteY8" fmla="*/ 269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7" y="26960"/>
                    </a:moveTo>
                    <a:cubicBezTo>
                      <a:pt x="17327" y="26960"/>
                      <a:pt x="20713" y="25557"/>
                      <a:pt x="23209" y="23061"/>
                    </a:cubicBezTo>
                    <a:cubicBezTo>
                      <a:pt x="25706" y="20565"/>
                      <a:pt x="27108" y="17179"/>
                      <a:pt x="27108" y="13648"/>
                    </a:cubicBezTo>
                    <a:cubicBezTo>
                      <a:pt x="27108" y="10118"/>
                      <a:pt x="25706" y="6732"/>
                      <a:pt x="23209" y="4236"/>
                    </a:cubicBezTo>
                    <a:cubicBezTo>
                      <a:pt x="20713" y="1739"/>
                      <a:pt x="17327" y="337"/>
                      <a:pt x="13797" y="337"/>
                    </a:cubicBezTo>
                    <a:cubicBezTo>
                      <a:pt x="10266" y="337"/>
                      <a:pt x="6880" y="1739"/>
                      <a:pt x="4384" y="4236"/>
                    </a:cubicBezTo>
                    <a:cubicBezTo>
                      <a:pt x="1888" y="6732"/>
                      <a:pt x="485" y="10118"/>
                      <a:pt x="485" y="13648"/>
                    </a:cubicBezTo>
                    <a:cubicBezTo>
                      <a:pt x="485" y="17179"/>
                      <a:pt x="1888" y="20565"/>
                      <a:pt x="4384" y="23061"/>
                    </a:cubicBezTo>
                    <a:cubicBezTo>
                      <a:pt x="6880" y="25557"/>
                      <a:pt x="10266" y="26960"/>
                      <a:pt x="13797" y="269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00" name="任意多边形: 形状 69899">
                <a:extLst>
                  <a:ext uri="{FF2B5EF4-FFF2-40B4-BE49-F238E27FC236}">
                    <a16:creationId xmlns:a16="http://schemas.microsoft.com/office/drawing/2014/main" id="{E64E7967-8124-956D-0B9B-603215C1928E}"/>
                  </a:ext>
                </a:extLst>
              </p:cNvPr>
              <p:cNvSpPr/>
              <p:nvPr/>
            </p:nvSpPr>
            <p:spPr>
              <a:xfrm>
                <a:off x="5507074" y="3702283"/>
                <a:ext cx="26623" cy="26623"/>
              </a:xfrm>
              <a:custGeom>
                <a:avLst/>
                <a:gdLst>
                  <a:gd name="connsiteX0" fmla="*/ 13695 w 26623"/>
                  <a:gd name="connsiteY0" fmla="*/ 26935 h 26623"/>
                  <a:gd name="connsiteX1" fmla="*/ 23108 w 26623"/>
                  <a:gd name="connsiteY1" fmla="*/ 23036 h 26623"/>
                  <a:gd name="connsiteX2" fmla="*/ 27007 w 26623"/>
                  <a:gd name="connsiteY2" fmla="*/ 13624 h 26623"/>
                  <a:gd name="connsiteX3" fmla="*/ 23108 w 26623"/>
                  <a:gd name="connsiteY3" fmla="*/ 4211 h 26623"/>
                  <a:gd name="connsiteX4" fmla="*/ 13695 w 26623"/>
                  <a:gd name="connsiteY4" fmla="*/ 312 h 26623"/>
                  <a:gd name="connsiteX5" fmla="*/ 4283 w 26623"/>
                  <a:gd name="connsiteY5" fmla="*/ 4211 h 26623"/>
                  <a:gd name="connsiteX6" fmla="*/ 384 w 26623"/>
                  <a:gd name="connsiteY6" fmla="*/ 13624 h 26623"/>
                  <a:gd name="connsiteX7" fmla="*/ 4283 w 26623"/>
                  <a:gd name="connsiteY7" fmla="*/ 23036 h 26623"/>
                  <a:gd name="connsiteX8" fmla="*/ 13695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5" y="26935"/>
                    </a:moveTo>
                    <a:cubicBezTo>
                      <a:pt x="17226" y="26935"/>
                      <a:pt x="20612" y="25533"/>
                      <a:pt x="23108" y="23036"/>
                    </a:cubicBezTo>
                    <a:cubicBezTo>
                      <a:pt x="25604" y="20540"/>
                      <a:pt x="27007" y="17154"/>
                      <a:pt x="27007" y="13624"/>
                    </a:cubicBezTo>
                    <a:cubicBezTo>
                      <a:pt x="27007" y="10093"/>
                      <a:pt x="25604" y="6707"/>
                      <a:pt x="23108" y="4211"/>
                    </a:cubicBezTo>
                    <a:cubicBezTo>
                      <a:pt x="20612" y="1715"/>
                      <a:pt x="17226" y="312"/>
                      <a:pt x="13695" y="312"/>
                    </a:cubicBezTo>
                    <a:cubicBezTo>
                      <a:pt x="10165" y="312"/>
                      <a:pt x="6779" y="1715"/>
                      <a:pt x="4283" y="4211"/>
                    </a:cubicBezTo>
                    <a:cubicBezTo>
                      <a:pt x="1786" y="6707"/>
                      <a:pt x="384" y="10093"/>
                      <a:pt x="384" y="13624"/>
                    </a:cubicBezTo>
                    <a:cubicBezTo>
                      <a:pt x="384" y="17154"/>
                      <a:pt x="1786" y="20540"/>
                      <a:pt x="4283" y="23036"/>
                    </a:cubicBezTo>
                    <a:cubicBezTo>
                      <a:pt x="6779" y="25533"/>
                      <a:pt x="10165" y="26935"/>
                      <a:pt x="13695" y="269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01" name="任意多边形: 形状 69900">
                <a:extLst>
                  <a:ext uri="{FF2B5EF4-FFF2-40B4-BE49-F238E27FC236}">
                    <a16:creationId xmlns:a16="http://schemas.microsoft.com/office/drawing/2014/main" id="{469C300F-C8A8-6B58-133F-3C636F6489E1}"/>
                  </a:ext>
                </a:extLst>
              </p:cNvPr>
              <p:cNvSpPr/>
              <p:nvPr/>
            </p:nvSpPr>
            <p:spPr>
              <a:xfrm>
                <a:off x="5890152" y="4276226"/>
                <a:ext cx="26623" cy="26623"/>
              </a:xfrm>
              <a:custGeom>
                <a:avLst/>
                <a:gdLst>
                  <a:gd name="connsiteX0" fmla="*/ 13727 w 26623"/>
                  <a:gd name="connsiteY0" fmla="*/ 26983 h 26623"/>
                  <a:gd name="connsiteX1" fmla="*/ 23140 w 26623"/>
                  <a:gd name="connsiteY1" fmla="*/ 23085 h 26623"/>
                  <a:gd name="connsiteX2" fmla="*/ 27039 w 26623"/>
                  <a:gd name="connsiteY2" fmla="*/ 13672 h 26623"/>
                  <a:gd name="connsiteX3" fmla="*/ 23140 w 26623"/>
                  <a:gd name="connsiteY3" fmla="*/ 4259 h 26623"/>
                  <a:gd name="connsiteX4" fmla="*/ 13727 w 26623"/>
                  <a:gd name="connsiteY4" fmla="*/ 360 h 26623"/>
                  <a:gd name="connsiteX5" fmla="*/ 4315 w 26623"/>
                  <a:gd name="connsiteY5" fmla="*/ 4259 h 26623"/>
                  <a:gd name="connsiteX6" fmla="*/ 416 w 26623"/>
                  <a:gd name="connsiteY6" fmla="*/ 13672 h 26623"/>
                  <a:gd name="connsiteX7" fmla="*/ 4315 w 26623"/>
                  <a:gd name="connsiteY7" fmla="*/ 23085 h 26623"/>
                  <a:gd name="connsiteX8" fmla="*/ 13727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6983"/>
                    </a:moveTo>
                    <a:cubicBezTo>
                      <a:pt x="17258" y="26983"/>
                      <a:pt x="20644" y="25581"/>
                      <a:pt x="23140" y="23085"/>
                    </a:cubicBezTo>
                    <a:cubicBezTo>
                      <a:pt x="25636" y="20588"/>
                      <a:pt x="27039" y="17202"/>
                      <a:pt x="27039" y="13672"/>
                    </a:cubicBezTo>
                    <a:cubicBezTo>
                      <a:pt x="27039" y="10142"/>
                      <a:pt x="25636" y="6755"/>
                      <a:pt x="23140" y="4259"/>
                    </a:cubicBezTo>
                    <a:cubicBezTo>
                      <a:pt x="20644" y="1763"/>
                      <a:pt x="17258" y="360"/>
                      <a:pt x="13727" y="360"/>
                    </a:cubicBezTo>
                    <a:cubicBezTo>
                      <a:pt x="10197" y="360"/>
                      <a:pt x="6811" y="1763"/>
                      <a:pt x="4315" y="4259"/>
                    </a:cubicBezTo>
                    <a:cubicBezTo>
                      <a:pt x="1818" y="6755"/>
                      <a:pt x="416" y="10142"/>
                      <a:pt x="416" y="13672"/>
                    </a:cubicBezTo>
                    <a:cubicBezTo>
                      <a:pt x="416" y="17202"/>
                      <a:pt x="1818" y="20588"/>
                      <a:pt x="4315" y="23085"/>
                    </a:cubicBezTo>
                    <a:cubicBezTo>
                      <a:pt x="6811" y="25581"/>
                      <a:pt x="10197" y="26983"/>
                      <a:pt x="13727" y="269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02" name="任意多边形: 形状 69901">
                <a:extLst>
                  <a:ext uri="{FF2B5EF4-FFF2-40B4-BE49-F238E27FC236}">
                    <a16:creationId xmlns:a16="http://schemas.microsoft.com/office/drawing/2014/main" id="{BB51C05C-1CDA-EC1F-8564-9D758FA451FF}"/>
                  </a:ext>
                </a:extLst>
              </p:cNvPr>
              <p:cNvSpPr/>
              <p:nvPr/>
            </p:nvSpPr>
            <p:spPr>
              <a:xfrm>
                <a:off x="6013126" y="3809764"/>
                <a:ext cx="26623" cy="26623"/>
              </a:xfrm>
              <a:custGeom>
                <a:avLst/>
                <a:gdLst>
                  <a:gd name="connsiteX0" fmla="*/ 13738 w 26623"/>
                  <a:gd name="connsiteY0" fmla="*/ 26944 h 26623"/>
                  <a:gd name="connsiteX1" fmla="*/ 23150 w 26623"/>
                  <a:gd name="connsiteY1" fmla="*/ 23045 h 26623"/>
                  <a:gd name="connsiteX2" fmla="*/ 27049 w 26623"/>
                  <a:gd name="connsiteY2" fmla="*/ 13633 h 26623"/>
                  <a:gd name="connsiteX3" fmla="*/ 23150 w 26623"/>
                  <a:gd name="connsiteY3" fmla="*/ 4220 h 26623"/>
                  <a:gd name="connsiteX4" fmla="*/ 13738 w 26623"/>
                  <a:gd name="connsiteY4" fmla="*/ 321 h 26623"/>
                  <a:gd name="connsiteX5" fmla="*/ 4325 w 26623"/>
                  <a:gd name="connsiteY5" fmla="*/ 4220 h 26623"/>
                  <a:gd name="connsiteX6" fmla="*/ 426 w 26623"/>
                  <a:gd name="connsiteY6" fmla="*/ 13633 h 26623"/>
                  <a:gd name="connsiteX7" fmla="*/ 4325 w 26623"/>
                  <a:gd name="connsiteY7" fmla="*/ 23045 h 26623"/>
                  <a:gd name="connsiteX8" fmla="*/ 13738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944"/>
                    </a:moveTo>
                    <a:cubicBezTo>
                      <a:pt x="17268" y="26944"/>
                      <a:pt x="20654" y="25542"/>
                      <a:pt x="23150" y="23045"/>
                    </a:cubicBezTo>
                    <a:cubicBezTo>
                      <a:pt x="25647" y="20549"/>
                      <a:pt x="27049" y="17163"/>
                      <a:pt x="27049" y="13633"/>
                    </a:cubicBezTo>
                    <a:cubicBezTo>
                      <a:pt x="27049" y="10102"/>
                      <a:pt x="25647" y="6716"/>
                      <a:pt x="23150" y="4220"/>
                    </a:cubicBezTo>
                    <a:cubicBezTo>
                      <a:pt x="20654" y="1724"/>
                      <a:pt x="17268" y="321"/>
                      <a:pt x="13738" y="321"/>
                    </a:cubicBezTo>
                    <a:cubicBezTo>
                      <a:pt x="10207" y="321"/>
                      <a:pt x="6821" y="1724"/>
                      <a:pt x="4325" y="4220"/>
                    </a:cubicBezTo>
                    <a:cubicBezTo>
                      <a:pt x="1829" y="6716"/>
                      <a:pt x="426" y="10102"/>
                      <a:pt x="426" y="13633"/>
                    </a:cubicBezTo>
                    <a:cubicBezTo>
                      <a:pt x="426" y="17163"/>
                      <a:pt x="1829" y="20549"/>
                      <a:pt x="4325" y="23045"/>
                    </a:cubicBezTo>
                    <a:cubicBezTo>
                      <a:pt x="6821" y="25542"/>
                      <a:pt x="10207" y="26944"/>
                      <a:pt x="13738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03" name="任意多边形: 形状 69902">
                <a:extLst>
                  <a:ext uri="{FF2B5EF4-FFF2-40B4-BE49-F238E27FC236}">
                    <a16:creationId xmlns:a16="http://schemas.microsoft.com/office/drawing/2014/main" id="{6C317EF9-C096-3133-81BB-11D8A1BF860A}"/>
                  </a:ext>
                </a:extLst>
              </p:cNvPr>
              <p:cNvSpPr/>
              <p:nvPr/>
            </p:nvSpPr>
            <p:spPr>
              <a:xfrm>
                <a:off x="6714715" y="3628479"/>
                <a:ext cx="26623" cy="26623"/>
              </a:xfrm>
              <a:custGeom>
                <a:avLst/>
                <a:gdLst>
                  <a:gd name="connsiteX0" fmla="*/ 13797 w 26623"/>
                  <a:gd name="connsiteY0" fmla="*/ 26929 h 26623"/>
                  <a:gd name="connsiteX1" fmla="*/ 23209 w 26623"/>
                  <a:gd name="connsiteY1" fmla="*/ 23030 h 26623"/>
                  <a:gd name="connsiteX2" fmla="*/ 27108 w 26623"/>
                  <a:gd name="connsiteY2" fmla="*/ 13617 h 26623"/>
                  <a:gd name="connsiteX3" fmla="*/ 23209 w 26623"/>
                  <a:gd name="connsiteY3" fmla="*/ 4205 h 26623"/>
                  <a:gd name="connsiteX4" fmla="*/ 13797 w 26623"/>
                  <a:gd name="connsiteY4" fmla="*/ 306 h 26623"/>
                  <a:gd name="connsiteX5" fmla="*/ 4384 w 26623"/>
                  <a:gd name="connsiteY5" fmla="*/ 4205 h 26623"/>
                  <a:gd name="connsiteX6" fmla="*/ 485 w 26623"/>
                  <a:gd name="connsiteY6" fmla="*/ 13617 h 26623"/>
                  <a:gd name="connsiteX7" fmla="*/ 4384 w 26623"/>
                  <a:gd name="connsiteY7" fmla="*/ 23030 h 26623"/>
                  <a:gd name="connsiteX8" fmla="*/ 13797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7" y="26929"/>
                    </a:moveTo>
                    <a:cubicBezTo>
                      <a:pt x="17327" y="26929"/>
                      <a:pt x="20713" y="25526"/>
                      <a:pt x="23209" y="23030"/>
                    </a:cubicBezTo>
                    <a:cubicBezTo>
                      <a:pt x="25706" y="20534"/>
                      <a:pt x="27108" y="17148"/>
                      <a:pt x="27108" y="13617"/>
                    </a:cubicBezTo>
                    <a:cubicBezTo>
                      <a:pt x="27108" y="10087"/>
                      <a:pt x="25706" y="6701"/>
                      <a:pt x="23209" y="4205"/>
                    </a:cubicBezTo>
                    <a:cubicBezTo>
                      <a:pt x="20713" y="1708"/>
                      <a:pt x="17327" y="306"/>
                      <a:pt x="13797" y="306"/>
                    </a:cubicBezTo>
                    <a:cubicBezTo>
                      <a:pt x="10266" y="306"/>
                      <a:pt x="6880" y="1708"/>
                      <a:pt x="4384" y="4205"/>
                    </a:cubicBezTo>
                    <a:cubicBezTo>
                      <a:pt x="1888" y="6701"/>
                      <a:pt x="485" y="10087"/>
                      <a:pt x="485" y="13617"/>
                    </a:cubicBezTo>
                    <a:cubicBezTo>
                      <a:pt x="485" y="17148"/>
                      <a:pt x="1888" y="20534"/>
                      <a:pt x="4384" y="23030"/>
                    </a:cubicBezTo>
                    <a:cubicBezTo>
                      <a:pt x="6880" y="25526"/>
                      <a:pt x="10266" y="26929"/>
                      <a:pt x="13797" y="269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04" name="任意多边形: 形状 69903">
                <a:extLst>
                  <a:ext uri="{FF2B5EF4-FFF2-40B4-BE49-F238E27FC236}">
                    <a16:creationId xmlns:a16="http://schemas.microsoft.com/office/drawing/2014/main" id="{ADD9AAE9-297A-0CD4-8ED6-D2F6DAAD3BC7}"/>
                  </a:ext>
                </a:extLst>
              </p:cNvPr>
              <p:cNvSpPr/>
              <p:nvPr/>
            </p:nvSpPr>
            <p:spPr>
              <a:xfrm>
                <a:off x="5643703" y="3988414"/>
                <a:ext cx="26623" cy="26623"/>
              </a:xfrm>
              <a:custGeom>
                <a:avLst/>
                <a:gdLst>
                  <a:gd name="connsiteX0" fmla="*/ 13707 w 26623"/>
                  <a:gd name="connsiteY0" fmla="*/ 26959 h 26623"/>
                  <a:gd name="connsiteX1" fmla="*/ 23119 w 26623"/>
                  <a:gd name="connsiteY1" fmla="*/ 23060 h 26623"/>
                  <a:gd name="connsiteX2" fmla="*/ 27018 w 26623"/>
                  <a:gd name="connsiteY2" fmla="*/ 13648 h 26623"/>
                  <a:gd name="connsiteX3" fmla="*/ 23119 w 26623"/>
                  <a:gd name="connsiteY3" fmla="*/ 4235 h 26623"/>
                  <a:gd name="connsiteX4" fmla="*/ 13707 w 26623"/>
                  <a:gd name="connsiteY4" fmla="*/ 336 h 26623"/>
                  <a:gd name="connsiteX5" fmla="*/ 4294 w 26623"/>
                  <a:gd name="connsiteY5" fmla="*/ 4235 h 26623"/>
                  <a:gd name="connsiteX6" fmla="*/ 395 w 26623"/>
                  <a:gd name="connsiteY6" fmla="*/ 13648 h 26623"/>
                  <a:gd name="connsiteX7" fmla="*/ 4294 w 26623"/>
                  <a:gd name="connsiteY7" fmla="*/ 23060 h 26623"/>
                  <a:gd name="connsiteX8" fmla="*/ 13707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7" y="26959"/>
                    </a:moveTo>
                    <a:cubicBezTo>
                      <a:pt x="17237" y="26959"/>
                      <a:pt x="20623" y="25557"/>
                      <a:pt x="23119" y="23060"/>
                    </a:cubicBezTo>
                    <a:cubicBezTo>
                      <a:pt x="25616" y="20564"/>
                      <a:pt x="27018" y="17178"/>
                      <a:pt x="27018" y="13648"/>
                    </a:cubicBezTo>
                    <a:cubicBezTo>
                      <a:pt x="27018" y="10117"/>
                      <a:pt x="25616" y="6731"/>
                      <a:pt x="23119" y="4235"/>
                    </a:cubicBezTo>
                    <a:cubicBezTo>
                      <a:pt x="20623" y="1739"/>
                      <a:pt x="17237" y="336"/>
                      <a:pt x="13707" y="336"/>
                    </a:cubicBezTo>
                    <a:cubicBezTo>
                      <a:pt x="10176" y="336"/>
                      <a:pt x="6790" y="1739"/>
                      <a:pt x="4294" y="4235"/>
                    </a:cubicBezTo>
                    <a:cubicBezTo>
                      <a:pt x="1798" y="6731"/>
                      <a:pt x="395" y="10117"/>
                      <a:pt x="395" y="13648"/>
                    </a:cubicBezTo>
                    <a:cubicBezTo>
                      <a:pt x="395" y="17178"/>
                      <a:pt x="1798" y="20564"/>
                      <a:pt x="4294" y="23060"/>
                    </a:cubicBezTo>
                    <a:cubicBezTo>
                      <a:pt x="6790" y="25557"/>
                      <a:pt x="10176" y="26959"/>
                      <a:pt x="13707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05" name="任意多边形: 形状 69904">
                <a:extLst>
                  <a:ext uri="{FF2B5EF4-FFF2-40B4-BE49-F238E27FC236}">
                    <a16:creationId xmlns:a16="http://schemas.microsoft.com/office/drawing/2014/main" id="{F3556841-3105-E5EB-10E1-7513246B5C43}"/>
                  </a:ext>
                </a:extLst>
              </p:cNvPr>
              <p:cNvSpPr/>
              <p:nvPr/>
            </p:nvSpPr>
            <p:spPr>
              <a:xfrm>
                <a:off x="5389129" y="3970551"/>
                <a:ext cx="26623" cy="26623"/>
              </a:xfrm>
              <a:custGeom>
                <a:avLst/>
                <a:gdLst>
                  <a:gd name="connsiteX0" fmla="*/ 13685 w 26623"/>
                  <a:gd name="connsiteY0" fmla="*/ 26958 h 26623"/>
                  <a:gd name="connsiteX1" fmla="*/ 23098 w 26623"/>
                  <a:gd name="connsiteY1" fmla="*/ 23059 h 26623"/>
                  <a:gd name="connsiteX2" fmla="*/ 26997 w 26623"/>
                  <a:gd name="connsiteY2" fmla="*/ 13646 h 26623"/>
                  <a:gd name="connsiteX3" fmla="*/ 23098 w 26623"/>
                  <a:gd name="connsiteY3" fmla="*/ 4233 h 26623"/>
                  <a:gd name="connsiteX4" fmla="*/ 13685 w 26623"/>
                  <a:gd name="connsiteY4" fmla="*/ 335 h 26623"/>
                  <a:gd name="connsiteX5" fmla="*/ 4273 w 26623"/>
                  <a:gd name="connsiteY5" fmla="*/ 4233 h 26623"/>
                  <a:gd name="connsiteX6" fmla="*/ 374 w 26623"/>
                  <a:gd name="connsiteY6" fmla="*/ 13646 h 26623"/>
                  <a:gd name="connsiteX7" fmla="*/ 4273 w 26623"/>
                  <a:gd name="connsiteY7" fmla="*/ 23059 h 26623"/>
                  <a:gd name="connsiteX8" fmla="*/ 13685 w 26623"/>
                  <a:gd name="connsiteY8" fmla="*/ 269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5" y="26958"/>
                    </a:moveTo>
                    <a:cubicBezTo>
                      <a:pt x="17216" y="26958"/>
                      <a:pt x="20602" y="25555"/>
                      <a:pt x="23098" y="23059"/>
                    </a:cubicBezTo>
                    <a:cubicBezTo>
                      <a:pt x="25594" y="20563"/>
                      <a:pt x="26997" y="17176"/>
                      <a:pt x="26997" y="13646"/>
                    </a:cubicBezTo>
                    <a:cubicBezTo>
                      <a:pt x="26997" y="10116"/>
                      <a:pt x="25594" y="6730"/>
                      <a:pt x="23098" y="4233"/>
                    </a:cubicBezTo>
                    <a:cubicBezTo>
                      <a:pt x="20602" y="1737"/>
                      <a:pt x="17216" y="335"/>
                      <a:pt x="13685" y="335"/>
                    </a:cubicBezTo>
                    <a:cubicBezTo>
                      <a:pt x="10155" y="335"/>
                      <a:pt x="6769" y="1737"/>
                      <a:pt x="4273" y="4233"/>
                    </a:cubicBezTo>
                    <a:cubicBezTo>
                      <a:pt x="1776" y="6730"/>
                      <a:pt x="374" y="10116"/>
                      <a:pt x="374" y="13646"/>
                    </a:cubicBezTo>
                    <a:cubicBezTo>
                      <a:pt x="374" y="17176"/>
                      <a:pt x="1776" y="20563"/>
                      <a:pt x="4273" y="23059"/>
                    </a:cubicBezTo>
                    <a:cubicBezTo>
                      <a:pt x="6769" y="25555"/>
                      <a:pt x="10155" y="26958"/>
                      <a:pt x="13685" y="269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06" name="任意多边形: 形状 69905">
                <a:extLst>
                  <a:ext uri="{FF2B5EF4-FFF2-40B4-BE49-F238E27FC236}">
                    <a16:creationId xmlns:a16="http://schemas.microsoft.com/office/drawing/2014/main" id="{16DC7A4F-FC4C-7229-AF0A-C34D4DFAF304}"/>
                  </a:ext>
                </a:extLst>
              </p:cNvPr>
              <p:cNvSpPr/>
              <p:nvPr/>
            </p:nvSpPr>
            <p:spPr>
              <a:xfrm>
                <a:off x="7395281" y="3523316"/>
                <a:ext cx="26623" cy="26623"/>
              </a:xfrm>
              <a:custGeom>
                <a:avLst/>
                <a:gdLst>
                  <a:gd name="connsiteX0" fmla="*/ 13854 w 26623"/>
                  <a:gd name="connsiteY0" fmla="*/ 26920 h 26623"/>
                  <a:gd name="connsiteX1" fmla="*/ 23267 w 26623"/>
                  <a:gd name="connsiteY1" fmla="*/ 23021 h 26623"/>
                  <a:gd name="connsiteX2" fmla="*/ 27165 w 26623"/>
                  <a:gd name="connsiteY2" fmla="*/ 13609 h 26623"/>
                  <a:gd name="connsiteX3" fmla="*/ 23267 w 26623"/>
                  <a:gd name="connsiteY3" fmla="*/ 4196 h 26623"/>
                  <a:gd name="connsiteX4" fmla="*/ 13854 w 26623"/>
                  <a:gd name="connsiteY4" fmla="*/ 297 h 26623"/>
                  <a:gd name="connsiteX5" fmla="*/ 4441 w 26623"/>
                  <a:gd name="connsiteY5" fmla="*/ 4196 h 26623"/>
                  <a:gd name="connsiteX6" fmla="*/ 542 w 26623"/>
                  <a:gd name="connsiteY6" fmla="*/ 13609 h 26623"/>
                  <a:gd name="connsiteX7" fmla="*/ 4441 w 26623"/>
                  <a:gd name="connsiteY7" fmla="*/ 23021 h 26623"/>
                  <a:gd name="connsiteX8" fmla="*/ 13854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4" y="26920"/>
                    </a:moveTo>
                    <a:cubicBezTo>
                      <a:pt x="17384" y="26920"/>
                      <a:pt x="20770" y="25518"/>
                      <a:pt x="23267" y="23021"/>
                    </a:cubicBezTo>
                    <a:cubicBezTo>
                      <a:pt x="25763" y="20525"/>
                      <a:pt x="27165" y="17139"/>
                      <a:pt x="27165" y="13609"/>
                    </a:cubicBezTo>
                    <a:cubicBezTo>
                      <a:pt x="27165" y="10078"/>
                      <a:pt x="25763" y="6692"/>
                      <a:pt x="23267" y="4196"/>
                    </a:cubicBezTo>
                    <a:cubicBezTo>
                      <a:pt x="20770" y="1700"/>
                      <a:pt x="17384" y="297"/>
                      <a:pt x="13854" y="297"/>
                    </a:cubicBezTo>
                    <a:cubicBezTo>
                      <a:pt x="10324" y="297"/>
                      <a:pt x="6937" y="1700"/>
                      <a:pt x="4441" y="4196"/>
                    </a:cubicBezTo>
                    <a:cubicBezTo>
                      <a:pt x="1945" y="6692"/>
                      <a:pt x="542" y="10078"/>
                      <a:pt x="542" y="13609"/>
                    </a:cubicBezTo>
                    <a:cubicBezTo>
                      <a:pt x="542" y="17139"/>
                      <a:pt x="1945" y="20525"/>
                      <a:pt x="4441" y="23021"/>
                    </a:cubicBezTo>
                    <a:cubicBezTo>
                      <a:pt x="6937" y="25518"/>
                      <a:pt x="10324" y="26920"/>
                      <a:pt x="13854" y="269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07" name="任意多边形: 形状 69906">
                <a:extLst>
                  <a:ext uri="{FF2B5EF4-FFF2-40B4-BE49-F238E27FC236}">
                    <a16:creationId xmlns:a16="http://schemas.microsoft.com/office/drawing/2014/main" id="{C9586272-DA8A-F6A8-38A7-8B8F70F79C13}"/>
                  </a:ext>
                </a:extLst>
              </p:cNvPr>
              <p:cNvSpPr/>
              <p:nvPr/>
            </p:nvSpPr>
            <p:spPr>
              <a:xfrm>
                <a:off x="6813057" y="3549888"/>
                <a:ext cx="26623" cy="26623"/>
              </a:xfrm>
              <a:custGeom>
                <a:avLst/>
                <a:gdLst>
                  <a:gd name="connsiteX0" fmla="*/ 13805 w 26623"/>
                  <a:gd name="connsiteY0" fmla="*/ 26922 h 26623"/>
                  <a:gd name="connsiteX1" fmla="*/ 23218 w 26623"/>
                  <a:gd name="connsiteY1" fmla="*/ 23024 h 26623"/>
                  <a:gd name="connsiteX2" fmla="*/ 27117 w 26623"/>
                  <a:gd name="connsiteY2" fmla="*/ 13611 h 26623"/>
                  <a:gd name="connsiteX3" fmla="*/ 23218 w 26623"/>
                  <a:gd name="connsiteY3" fmla="*/ 4198 h 26623"/>
                  <a:gd name="connsiteX4" fmla="*/ 13805 w 26623"/>
                  <a:gd name="connsiteY4" fmla="*/ 299 h 26623"/>
                  <a:gd name="connsiteX5" fmla="*/ 4392 w 26623"/>
                  <a:gd name="connsiteY5" fmla="*/ 4198 h 26623"/>
                  <a:gd name="connsiteX6" fmla="*/ 493 w 26623"/>
                  <a:gd name="connsiteY6" fmla="*/ 13611 h 26623"/>
                  <a:gd name="connsiteX7" fmla="*/ 4392 w 26623"/>
                  <a:gd name="connsiteY7" fmla="*/ 23024 h 26623"/>
                  <a:gd name="connsiteX8" fmla="*/ 13805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922"/>
                    </a:moveTo>
                    <a:cubicBezTo>
                      <a:pt x="17335" y="26922"/>
                      <a:pt x="20721" y="25520"/>
                      <a:pt x="23218" y="23024"/>
                    </a:cubicBezTo>
                    <a:cubicBezTo>
                      <a:pt x="25714" y="20527"/>
                      <a:pt x="27117" y="17141"/>
                      <a:pt x="27117" y="13611"/>
                    </a:cubicBezTo>
                    <a:cubicBezTo>
                      <a:pt x="27117" y="10081"/>
                      <a:pt x="25714" y="6694"/>
                      <a:pt x="23218" y="4198"/>
                    </a:cubicBezTo>
                    <a:cubicBezTo>
                      <a:pt x="20721" y="1702"/>
                      <a:pt x="17335" y="299"/>
                      <a:pt x="13805" y="299"/>
                    </a:cubicBezTo>
                    <a:cubicBezTo>
                      <a:pt x="10275" y="299"/>
                      <a:pt x="6889" y="1702"/>
                      <a:pt x="4392" y="4198"/>
                    </a:cubicBezTo>
                    <a:cubicBezTo>
                      <a:pt x="1896" y="6694"/>
                      <a:pt x="493" y="10081"/>
                      <a:pt x="493" y="13611"/>
                    </a:cubicBezTo>
                    <a:cubicBezTo>
                      <a:pt x="493" y="17141"/>
                      <a:pt x="1896" y="20527"/>
                      <a:pt x="4392" y="23024"/>
                    </a:cubicBezTo>
                    <a:cubicBezTo>
                      <a:pt x="6889" y="25520"/>
                      <a:pt x="10275" y="26922"/>
                      <a:pt x="13805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08" name="任意多边形: 形状 69907">
                <a:extLst>
                  <a:ext uri="{FF2B5EF4-FFF2-40B4-BE49-F238E27FC236}">
                    <a16:creationId xmlns:a16="http://schemas.microsoft.com/office/drawing/2014/main" id="{9C33C671-7933-26E3-D450-6515995912B6}"/>
                  </a:ext>
                </a:extLst>
              </p:cNvPr>
              <p:cNvSpPr/>
              <p:nvPr/>
            </p:nvSpPr>
            <p:spPr>
              <a:xfrm>
                <a:off x="6847254" y="3842424"/>
                <a:ext cx="26623" cy="26623"/>
              </a:xfrm>
              <a:custGeom>
                <a:avLst/>
                <a:gdLst>
                  <a:gd name="connsiteX0" fmla="*/ 13808 w 26623"/>
                  <a:gd name="connsiteY0" fmla="*/ 26947 h 26623"/>
                  <a:gd name="connsiteX1" fmla="*/ 23221 w 26623"/>
                  <a:gd name="connsiteY1" fmla="*/ 23048 h 26623"/>
                  <a:gd name="connsiteX2" fmla="*/ 27119 w 26623"/>
                  <a:gd name="connsiteY2" fmla="*/ 13635 h 26623"/>
                  <a:gd name="connsiteX3" fmla="*/ 23221 w 26623"/>
                  <a:gd name="connsiteY3" fmla="*/ 4223 h 26623"/>
                  <a:gd name="connsiteX4" fmla="*/ 13808 w 26623"/>
                  <a:gd name="connsiteY4" fmla="*/ 324 h 26623"/>
                  <a:gd name="connsiteX5" fmla="*/ 4395 w 26623"/>
                  <a:gd name="connsiteY5" fmla="*/ 4223 h 26623"/>
                  <a:gd name="connsiteX6" fmla="*/ 496 w 26623"/>
                  <a:gd name="connsiteY6" fmla="*/ 13635 h 26623"/>
                  <a:gd name="connsiteX7" fmla="*/ 4395 w 26623"/>
                  <a:gd name="connsiteY7" fmla="*/ 23048 h 26623"/>
                  <a:gd name="connsiteX8" fmla="*/ 13808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8" y="26947"/>
                    </a:moveTo>
                    <a:cubicBezTo>
                      <a:pt x="17338" y="26947"/>
                      <a:pt x="20724" y="25544"/>
                      <a:pt x="23221" y="23048"/>
                    </a:cubicBezTo>
                    <a:cubicBezTo>
                      <a:pt x="25717" y="20552"/>
                      <a:pt x="27119" y="17166"/>
                      <a:pt x="27119" y="13635"/>
                    </a:cubicBezTo>
                    <a:cubicBezTo>
                      <a:pt x="27119" y="10105"/>
                      <a:pt x="25717" y="6719"/>
                      <a:pt x="23221" y="4223"/>
                    </a:cubicBezTo>
                    <a:cubicBezTo>
                      <a:pt x="20724" y="1726"/>
                      <a:pt x="17338" y="324"/>
                      <a:pt x="13808" y="324"/>
                    </a:cubicBezTo>
                    <a:cubicBezTo>
                      <a:pt x="10278" y="324"/>
                      <a:pt x="6891" y="1726"/>
                      <a:pt x="4395" y="4223"/>
                    </a:cubicBezTo>
                    <a:cubicBezTo>
                      <a:pt x="1899" y="6719"/>
                      <a:pt x="496" y="10105"/>
                      <a:pt x="496" y="13635"/>
                    </a:cubicBezTo>
                    <a:cubicBezTo>
                      <a:pt x="496" y="17166"/>
                      <a:pt x="1899" y="20552"/>
                      <a:pt x="4395" y="23048"/>
                    </a:cubicBezTo>
                    <a:cubicBezTo>
                      <a:pt x="6891" y="25544"/>
                      <a:pt x="10278" y="26947"/>
                      <a:pt x="13808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09" name="任意多边形: 形状 69908">
                <a:extLst>
                  <a:ext uri="{FF2B5EF4-FFF2-40B4-BE49-F238E27FC236}">
                    <a16:creationId xmlns:a16="http://schemas.microsoft.com/office/drawing/2014/main" id="{73272199-D97B-A21B-AAD5-9FA27071FF3E}"/>
                  </a:ext>
                </a:extLst>
              </p:cNvPr>
              <p:cNvSpPr/>
              <p:nvPr/>
            </p:nvSpPr>
            <p:spPr>
              <a:xfrm>
                <a:off x="6734701" y="4220231"/>
                <a:ext cx="26623" cy="26623"/>
              </a:xfrm>
              <a:custGeom>
                <a:avLst/>
                <a:gdLst>
                  <a:gd name="connsiteX0" fmla="*/ 13798 w 26623"/>
                  <a:gd name="connsiteY0" fmla="*/ 26979 h 26623"/>
                  <a:gd name="connsiteX1" fmla="*/ 23211 w 26623"/>
                  <a:gd name="connsiteY1" fmla="*/ 23080 h 26623"/>
                  <a:gd name="connsiteX2" fmla="*/ 27110 w 26623"/>
                  <a:gd name="connsiteY2" fmla="*/ 13667 h 26623"/>
                  <a:gd name="connsiteX3" fmla="*/ 23211 w 26623"/>
                  <a:gd name="connsiteY3" fmla="*/ 4254 h 26623"/>
                  <a:gd name="connsiteX4" fmla="*/ 13798 w 26623"/>
                  <a:gd name="connsiteY4" fmla="*/ 356 h 26623"/>
                  <a:gd name="connsiteX5" fmla="*/ 4386 w 26623"/>
                  <a:gd name="connsiteY5" fmla="*/ 4254 h 26623"/>
                  <a:gd name="connsiteX6" fmla="*/ 487 w 26623"/>
                  <a:gd name="connsiteY6" fmla="*/ 13667 h 26623"/>
                  <a:gd name="connsiteX7" fmla="*/ 4386 w 26623"/>
                  <a:gd name="connsiteY7" fmla="*/ 23080 h 26623"/>
                  <a:gd name="connsiteX8" fmla="*/ 13798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79"/>
                    </a:moveTo>
                    <a:cubicBezTo>
                      <a:pt x="17329" y="26979"/>
                      <a:pt x="20715" y="25576"/>
                      <a:pt x="23211" y="23080"/>
                    </a:cubicBezTo>
                    <a:cubicBezTo>
                      <a:pt x="25707" y="20584"/>
                      <a:pt x="27110" y="17197"/>
                      <a:pt x="27110" y="13667"/>
                    </a:cubicBezTo>
                    <a:cubicBezTo>
                      <a:pt x="27110" y="10137"/>
                      <a:pt x="25707" y="6751"/>
                      <a:pt x="23211" y="4254"/>
                    </a:cubicBezTo>
                    <a:cubicBezTo>
                      <a:pt x="20715" y="1758"/>
                      <a:pt x="17329" y="356"/>
                      <a:pt x="13798" y="356"/>
                    </a:cubicBezTo>
                    <a:cubicBezTo>
                      <a:pt x="10268" y="356"/>
                      <a:pt x="6882" y="1758"/>
                      <a:pt x="4386" y="4254"/>
                    </a:cubicBezTo>
                    <a:cubicBezTo>
                      <a:pt x="1889" y="6751"/>
                      <a:pt x="487" y="10137"/>
                      <a:pt x="487" y="13667"/>
                    </a:cubicBezTo>
                    <a:cubicBezTo>
                      <a:pt x="487" y="17197"/>
                      <a:pt x="1889" y="20584"/>
                      <a:pt x="4386" y="23080"/>
                    </a:cubicBezTo>
                    <a:cubicBezTo>
                      <a:pt x="6882" y="25576"/>
                      <a:pt x="10268" y="26979"/>
                      <a:pt x="13798" y="269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10" name="任意多边形: 形状 69909">
                <a:extLst>
                  <a:ext uri="{FF2B5EF4-FFF2-40B4-BE49-F238E27FC236}">
                    <a16:creationId xmlns:a16="http://schemas.microsoft.com/office/drawing/2014/main" id="{8EADE4EF-6DEF-BFFB-2631-EF9181E71469}"/>
                  </a:ext>
                </a:extLst>
              </p:cNvPr>
              <p:cNvSpPr/>
              <p:nvPr/>
            </p:nvSpPr>
            <p:spPr>
              <a:xfrm>
                <a:off x="6618605" y="3899695"/>
                <a:ext cx="26623" cy="26623"/>
              </a:xfrm>
              <a:custGeom>
                <a:avLst/>
                <a:gdLst>
                  <a:gd name="connsiteX0" fmla="*/ 13789 w 26623"/>
                  <a:gd name="connsiteY0" fmla="*/ 26952 h 26623"/>
                  <a:gd name="connsiteX1" fmla="*/ 23201 w 26623"/>
                  <a:gd name="connsiteY1" fmla="*/ 23053 h 26623"/>
                  <a:gd name="connsiteX2" fmla="*/ 27100 w 26623"/>
                  <a:gd name="connsiteY2" fmla="*/ 13640 h 26623"/>
                  <a:gd name="connsiteX3" fmla="*/ 23201 w 26623"/>
                  <a:gd name="connsiteY3" fmla="*/ 4228 h 26623"/>
                  <a:gd name="connsiteX4" fmla="*/ 13789 w 26623"/>
                  <a:gd name="connsiteY4" fmla="*/ 329 h 26623"/>
                  <a:gd name="connsiteX5" fmla="*/ 4376 w 26623"/>
                  <a:gd name="connsiteY5" fmla="*/ 4228 h 26623"/>
                  <a:gd name="connsiteX6" fmla="*/ 477 w 26623"/>
                  <a:gd name="connsiteY6" fmla="*/ 13640 h 26623"/>
                  <a:gd name="connsiteX7" fmla="*/ 4376 w 26623"/>
                  <a:gd name="connsiteY7" fmla="*/ 23053 h 26623"/>
                  <a:gd name="connsiteX8" fmla="*/ 13789 w 26623"/>
                  <a:gd name="connsiteY8" fmla="*/ 269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952"/>
                    </a:moveTo>
                    <a:cubicBezTo>
                      <a:pt x="17319" y="26952"/>
                      <a:pt x="20705" y="25549"/>
                      <a:pt x="23201" y="23053"/>
                    </a:cubicBezTo>
                    <a:cubicBezTo>
                      <a:pt x="25698" y="20557"/>
                      <a:pt x="27100" y="17171"/>
                      <a:pt x="27100" y="13640"/>
                    </a:cubicBezTo>
                    <a:cubicBezTo>
                      <a:pt x="27100" y="10110"/>
                      <a:pt x="25698" y="6724"/>
                      <a:pt x="23201" y="4228"/>
                    </a:cubicBezTo>
                    <a:cubicBezTo>
                      <a:pt x="20705" y="1731"/>
                      <a:pt x="17319" y="329"/>
                      <a:pt x="13789" y="329"/>
                    </a:cubicBezTo>
                    <a:cubicBezTo>
                      <a:pt x="10258" y="329"/>
                      <a:pt x="6872" y="1731"/>
                      <a:pt x="4376" y="4228"/>
                    </a:cubicBezTo>
                    <a:cubicBezTo>
                      <a:pt x="1880" y="6724"/>
                      <a:pt x="477" y="10110"/>
                      <a:pt x="477" y="13640"/>
                    </a:cubicBezTo>
                    <a:cubicBezTo>
                      <a:pt x="477" y="17171"/>
                      <a:pt x="1880" y="20557"/>
                      <a:pt x="4376" y="23053"/>
                    </a:cubicBezTo>
                    <a:cubicBezTo>
                      <a:pt x="6872" y="25549"/>
                      <a:pt x="10258" y="26952"/>
                      <a:pt x="13789" y="269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11" name="任意多边形: 形状 69910">
                <a:extLst>
                  <a:ext uri="{FF2B5EF4-FFF2-40B4-BE49-F238E27FC236}">
                    <a16:creationId xmlns:a16="http://schemas.microsoft.com/office/drawing/2014/main" id="{69E00899-3A8B-D7B4-BFF9-769B515CD508}"/>
                  </a:ext>
                </a:extLst>
              </p:cNvPr>
              <p:cNvSpPr/>
              <p:nvPr/>
            </p:nvSpPr>
            <p:spPr>
              <a:xfrm>
                <a:off x="5169599" y="3737534"/>
                <a:ext cx="26623" cy="26623"/>
              </a:xfrm>
              <a:custGeom>
                <a:avLst/>
                <a:gdLst>
                  <a:gd name="connsiteX0" fmla="*/ 13667 w 26623"/>
                  <a:gd name="connsiteY0" fmla="*/ 26938 h 26623"/>
                  <a:gd name="connsiteX1" fmla="*/ 23080 w 26623"/>
                  <a:gd name="connsiteY1" fmla="*/ 23039 h 26623"/>
                  <a:gd name="connsiteX2" fmla="*/ 26978 w 26623"/>
                  <a:gd name="connsiteY2" fmla="*/ 13627 h 26623"/>
                  <a:gd name="connsiteX3" fmla="*/ 23080 w 26623"/>
                  <a:gd name="connsiteY3" fmla="*/ 4214 h 26623"/>
                  <a:gd name="connsiteX4" fmla="*/ 13667 w 26623"/>
                  <a:gd name="connsiteY4" fmla="*/ 315 h 26623"/>
                  <a:gd name="connsiteX5" fmla="*/ 4254 w 26623"/>
                  <a:gd name="connsiteY5" fmla="*/ 4214 h 26623"/>
                  <a:gd name="connsiteX6" fmla="*/ 355 w 26623"/>
                  <a:gd name="connsiteY6" fmla="*/ 13627 h 26623"/>
                  <a:gd name="connsiteX7" fmla="*/ 4254 w 26623"/>
                  <a:gd name="connsiteY7" fmla="*/ 23039 h 26623"/>
                  <a:gd name="connsiteX8" fmla="*/ 13667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7" y="26938"/>
                    </a:moveTo>
                    <a:cubicBezTo>
                      <a:pt x="17197" y="26938"/>
                      <a:pt x="20583" y="25536"/>
                      <a:pt x="23080" y="23039"/>
                    </a:cubicBezTo>
                    <a:cubicBezTo>
                      <a:pt x="25576" y="20543"/>
                      <a:pt x="26978" y="17157"/>
                      <a:pt x="26978" y="13627"/>
                    </a:cubicBezTo>
                    <a:cubicBezTo>
                      <a:pt x="26978" y="10096"/>
                      <a:pt x="25576" y="6710"/>
                      <a:pt x="23080" y="4214"/>
                    </a:cubicBezTo>
                    <a:cubicBezTo>
                      <a:pt x="20583" y="1718"/>
                      <a:pt x="17197" y="315"/>
                      <a:pt x="13667" y="315"/>
                    </a:cubicBezTo>
                    <a:cubicBezTo>
                      <a:pt x="10137" y="315"/>
                      <a:pt x="6750" y="1718"/>
                      <a:pt x="4254" y="4214"/>
                    </a:cubicBezTo>
                    <a:cubicBezTo>
                      <a:pt x="1758" y="6710"/>
                      <a:pt x="355" y="10096"/>
                      <a:pt x="355" y="13627"/>
                    </a:cubicBezTo>
                    <a:cubicBezTo>
                      <a:pt x="355" y="17157"/>
                      <a:pt x="1758" y="20543"/>
                      <a:pt x="4254" y="23039"/>
                    </a:cubicBezTo>
                    <a:cubicBezTo>
                      <a:pt x="6750" y="25536"/>
                      <a:pt x="10137" y="26938"/>
                      <a:pt x="13667" y="269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12" name="任意多边形: 形状 69911">
                <a:extLst>
                  <a:ext uri="{FF2B5EF4-FFF2-40B4-BE49-F238E27FC236}">
                    <a16:creationId xmlns:a16="http://schemas.microsoft.com/office/drawing/2014/main" id="{0CFB1BCC-5F07-4746-553B-811BC1DEAAFB}"/>
                  </a:ext>
                </a:extLst>
              </p:cNvPr>
              <p:cNvSpPr/>
              <p:nvPr/>
            </p:nvSpPr>
            <p:spPr>
              <a:xfrm>
                <a:off x="5301623" y="4643984"/>
                <a:ext cx="26623" cy="26623"/>
              </a:xfrm>
              <a:custGeom>
                <a:avLst/>
                <a:gdLst>
                  <a:gd name="connsiteX0" fmla="*/ 13678 w 26623"/>
                  <a:gd name="connsiteY0" fmla="*/ 27014 h 26623"/>
                  <a:gd name="connsiteX1" fmla="*/ 23091 w 26623"/>
                  <a:gd name="connsiteY1" fmla="*/ 23115 h 26623"/>
                  <a:gd name="connsiteX2" fmla="*/ 26990 w 26623"/>
                  <a:gd name="connsiteY2" fmla="*/ 13703 h 26623"/>
                  <a:gd name="connsiteX3" fmla="*/ 23091 w 26623"/>
                  <a:gd name="connsiteY3" fmla="*/ 4290 h 26623"/>
                  <a:gd name="connsiteX4" fmla="*/ 13678 w 26623"/>
                  <a:gd name="connsiteY4" fmla="*/ 391 h 26623"/>
                  <a:gd name="connsiteX5" fmla="*/ 4265 w 26623"/>
                  <a:gd name="connsiteY5" fmla="*/ 4290 h 26623"/>
                  <a:gd name="connsiteX6" fmla="*/ 366 w 26623"/>
                  <a:gd name="connsiteY6" fmla="*/ 13703 h 26623"/>
                  <a:gd name="connsiteX7" fmla="*/ 4265 w 26623"/>
                  <a:gd name="connsiteY7" fmla="*/ 23115 h 26623"/>
                  <a:gd name="connsiteX8" fmla="*/ 13678 w 26623"/>
                  <a:gd name="connsiteY8" fmla="*/ 270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8" y="27014"/>
                    </a:moveTo>
                    <a:cubicBezTo>
                      <a:pt x="17208" y="27014"/>
                      <a:pt x="20594" y="25612"/>
                      <a:pt x="23091" y="23115"/>
                    </a:cubicBezTo>
                    <a:cubicBezTo>
                      <a:pt x="25587" y="20619"/>
                      <a:pt x="26990" y="17233"/>
                      <a:pt x="26990" y="13703"/>
                    </a:cubicBezTo>
                    <a:cubicBezTo>
                      <a:pt x="26990" y="10172"/>
                      <a:pt x="25587" y="6786"/>
                      <a:pt x="23091" y="4290"/>
                    </a:cubicBezTo>
                    <a:cubicBezTo>
                      <a:pt x="20594" y="1794"/>
                      <a:pt x="17208" y="391"/>
                      <a:pt x="13678" y="391"/>
                    </a:cubicBezTo>
                    <a:cubicBezTo>
                      <a:pt x="10148" y="391"/>
                      <a:pt x="6762" y="1794"/>
                      <a:pt x="4265" y="4290"/>
                    </a:cubicBezTo>
                    <a:cubicBezTo>
                      <a:pt x="1769" y="6786"/>
                      <a:pt x="366" y="10172"/>
                      <a:pt x="366" y="13703"/>
                    </a:cubicBezTo>
                    <a:cubicBezTo>
                      <a:pt x="366" y="17233"/>
                      <a:pt x="1769" y="20619"/>
                      <a:pt x="4265" y="23115"/>
                    </a:cubicBezTo>
                    <a:cubicBezTo>
                      <a:pt x="6762" y="25612"/>
                      <a:pt x="10148" y="27014"/>
                      <a:pt x="13678" y="270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13" name="任意多边形: 形状 69912">
                <a:extLst>
                  <a:ext uri="{FF2B5EF4-FFF2-40B4-BE49-F238E27FC236}">
                    <a16:creationId xmlns:a16="http://schemas.microsoft.com/office/drawing/2014/main" id="{A6AA4F73-4A97-993F-96B7-9CC3C68FA46D}"/>
                  </a:ext>
                </a:extLst>
              </p:cNvPr>
              <p:cNvSpPr/>
              <p:nvPr/>
            </p:nvSpPr>
            <p:spPr>
              <a:xfrm>
                <a:off x="6857948" y="3794224"/>
                <a:ext cx="26623" cy="26623"/>
              </a:xfrm>
              <a:custGeom>
                <a:avLst/>
                <a:gdLst>
                  <a:gd name="connsiteX0" fmla="*/ 13809 w 26623"/>
                  <a:gd name="connsiteY0" fmla="*/ 26943 h 26623"/>
                  <a:gd name="connsiteX1" fmla="*/ 23221 w 26623"/>
                  <a:gd name="connsiteY1" fmla="*/ 23044 h 26623"/>
                  <a:gd name="connsiteX2" fmla="*/ 27120 w 26623"/>
                  <a:gd name="connsiteY2" fmla="*/ 13631 h 26623"/>
                  <a:gd name="connsiteX3" fmla="*/ 23221 w 26623"/>
                  <a:gd name="connsiteY3" fmla="*/ 4219 h 26623"/>
                  <a:gd name="connsiteX4" fmla="*/ 13809 w 26623"/>
                  <a:gd name="connsiteY4" fmla="*/ 320 h 26623"/>
                  <a:gd name="connsiteX5" fmla="*/ 4396 w 26623"/>
                  <a:gd name="connsiteY5" fmla="*/ 4219 h 26623"/>
                  <a:gd name="connsiteX6" fmla="*/ 497 w 26623"/>
                  <a:gd name="connsiteY6" fmla="*/ 13631 h 26623"/>
                  <a:gd name="connsiteX7" fmla="*/ 4396 w 26623"/>
                  <a:gd name="connsiteY7" fmla="*/ 23044 h 26623"/>
                  <a:gd name="connsiteX8" fmla="*/ 13809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43"/>
                    </a:moveTo>
                    <a:cubicBezTo>
                      <a:pt x="17339" y="26943"/>
                      <a:pt x="20725" y="25540"/>
                      <a:pt x="23221" y="23044"/>
                    </a:cubicBezTo>
                    <a:cubicBezTo>
                      <a:pt x="25718" y="20548"/>
                      <a:pt x="27120" y="17162"/>
                      <a:pt x="27120" y="13631"/>
                    </a:cubicBezTo>
                    <a:cubicBezTo>
                      <a:pt x="27120" y="10101"/>
                      <a:pt x="25718" y="6715"/>
                      <a:pt x="23221" y="4219"/>
                    </a:cubicBezTo>
                    <a:cubicBezTo>
                      <a:pt x="20725" y="1722"/>
                      <a:pt x="17339" y="320"/>
                      <a:pt x="13809" y="320"/>
                    </a:cubicBezTo>
                    <a:cubicBezTo>
                      <a:pt x="10278" y="320"/>
                      <a:pt x="6892" y="1722"/>
                      <a:pt x="4396" y="4219"/>
                    </a:cubicBezTo>
                    <a:cubicBezTo>
                      <a:pt x="1900" y="6715"/>
                      <a:pt x="497" y="10101"/>
                      <a:pt x="497" y="13631"/>
                    </a:cubicBezTo>
                    <a:cubicBezTo>
                      <a:pt x="497" y="17162"/>
                      <a:pt x="1900" y="20548"/>
                      <a:pt x="4396" y="23044"/>
                    </a:cubicBezTo>
                    <a:cubicBezTo>
                      <a:pt x="6892" y="25540"/>
                      <a:pt x="10278" y="26943"/>
                      <a:pt x="13809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14" name="任意多边形: 形状 69913">
                <a:extLst>
                  <a:ext uri="{FF2B5EF4-FFF2-40B4-BE49-F238E27FC236}">
                    <a16:creationId xmlns:a16="http://schemas.microsoft.com/office/drawing/2014/main" id="{ADFE35A5-ED1C-E06E-FDA3-E2B4DAF6E9E6}"/>
                  </a:ext>
                </a:extLst>
              </p:cNvPr>
              <p:cNvSpPr/>
              <p:nvPr/>
            </p:nvSpPr>
            <p:spPr>
              <a:xfrm>
                <a:off x="6404992" y="4122495"/>
                <a:ext cx="26623" cy="26623"/>
              </a:xfrm>
              <a:custGeom>
                <a:avLst/>
                <a:gdLst>
                  <a:gd name="connsiteX0" fmla="*/ 13771 w 26623"/>
                  <a:gd name="connsiteY0" fmla="*/ 26971 h 26623"/>
                  <a:gd name="connsiteX1" fmla="*/ 23183 w 26623"/>
                  <a:gd name="connsiteY1" fmla="*/ 23072 h 26623"/>
                  <a:gd name="connsiteX2" fmla="*/ 27082 w 26623"/>
                  <a:gd name="connsiteY2" fmla="*/ 13659 h 26623"/>
                  <a:gd name="connsiteX3" fmla="*/ 23183 w 26623"/>
                  <a:gd name="connsiteY3" fmla="*/ 4246 h 26623"/>
                  <a:gd name="connsiteX4" fmla="*/ 13771 w 26623"/>
                  <a:gd name="connsiteY4" fmla="*/ 347 h 26623"/>
                  <a:gd name="connsiteX5" fmla="*/ 4358 w 26623"/>
                  <a:gd name="connsiteY5" fmla="*/ 4246 h 26623"/>
                  <a:gd name="connsiteX6" fmla="*/ 459 w 26623"/>
                  <a:gd name="connsiteY6" fmla="*/ 13659 h 26623"/>
                  <a:gd name="connsiteX7" fmla="*/ 4358 w 26623"/>
                  <a:gd name="connsiteY7" fmla="*/ 23072 h 26623"/>
                  <a:gd name="connsiteX8" fmla="*/ 13771 w 26623"/>
                  <a:gd name="connsiteY8" fmla="*/ 2697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971"/>
                    </a:moveTo>
                    <a:cubicBezTo>
                      <a:pt x="17301" y="26971"/>
                      <a:pt x="20687" y="25568"/>
                      <a:pt x="23183" y="23072"/>
                    </a:cubicBezTo>
                    <a:cubicBezTo>
                      <a:pt x="25680" y="20575"/>
                      <a:pt x="27082" y="17189"/>
                      <a:pt x="27082" y="13659"/>
                    </a:cubicBezTo>
                    <a:cubicBezTo>
                      <a:pt x="27082" y="10129"/>
                      <a:pt x="25680" y="6743"/>
                      <a:pt x="23183" y="4246"/>
                    </a:cubicBezTo>
                    <a:cubicBezTo>
                      <a:pt x="20687" y="1750"/>
                      <a:pt x="17301" y="347"/>
                      <a:pt x="13771" y="347"/>
                    </a:cubicBezTo>
                    <a:cubicBezTo>
                      <a:pt x="10240" y="347"/>
                      <a:pt x="6854" y="1750"/>
                      <a:pt x="4358" y="4246"/>
                    </a:cubicBezTo>
                    <a:cubicBezTo>
                      <a:pt x="1862" y="6743"/>
                      <a:pt x="459" y="10129"/>
                      <a:pt x="459" y="13659"/>
                    </a:cubicBezTo>
                    <a:cubicBezTo>
                      <a:pt x="459" y="17189"/>
                      <a:pt x="1862" y="20575"/>
                      <a:pt x="4358" y="23072"/>
                    </a:cubicBezTo>
                    <a:cubicBezTo>
                      <a:pt x="6854" y="25568"/>
                      <a:pt x="10240" y="26971"/>
                      <a:pt x="13771" y="2697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15" name="任意多边形: 形状 69914">
                <a:extLst>
                  <a:ext uri="{FF2B5EF4-FFF2-40B4-BE49-F238E27FC236}">
                    <a16:creationId xmlns:a16="http://schemas.microsoft.com/office/drawing/2014/main" id="{BEF9553D-7757-68E4-1D5D-7D96CE756881}"/>
                  </a:ext>
                </a:extLst>
              </p:cNvPr>
              <p:cNvSpPr/>
              <p:nvPr/>
            </p:nvSpPr>
            <p:spPr>
              <a:xfrm>
                <a:off x="6081355" y="3992128"/>
                <a:ext cx="26623" cy="26623"/>
              </a:xfrm>
              <a:custGeom>
                <a:avLst/>
                <a:gdLst>
                  <a:gd name="connsiteX0" fmla="*/ 13743 w 26623"/>
                  <a:gd name="connsiteY0" fmla="*/ 26960 h 26623"/>
                  <a:gd name="connsiteX1" fmla="*/ 23156 w 26623"/>
                  <a:gd name="connsiteY1" fmla="*/ 23061 h 26623"/>
                  <a:gd name="connsiteX2" fmla="*/ 27055 w 26623"/>
                  <a:gd name="connsiteY2" fmla="*/ 13648 h 26623"/>
                  <a:gd name="connsiteX3" fmla="*/ 23156 w 26623"/>
                  <a:gd name="connsiteY3" fmla="*/ 4235 h 26623"/>
                  <a:gd name="connsiteX4" fmla="*/ 13743 w 26623"/>
                  <a:gd name="connsiteY4" fmla="*/ 336 h 26623"/>
                  <a:gd name="connsiteX5" fmla="*/ 4331 w 26623"/>
                  <a:gd name="connsiteY5" fmla="*/ 4235 h 26623"/>
                  <a:gd name="connsiteX6" fmla="*/ 432 w 26623"/>
                  <a:gd name="connsiteY6" fmla="*/ 13648 h 26623"/>
                  <a:gd name="connsiteX7" fmla="*/ 4331 w 26623"/>
                  <a:gd name="connsiteY7" fmla="*/ 23061 h 26623"/>
                  <a:gd name="connsiteX8" fmla="*/ 13743 w 26623"/>
                  <a:gd name="connsiteY8" fmla="*/ 269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3" y="26960"/>
                    </a:moveTo>
                    <a:cubicBezTo>
                      <a:pt x="17274" y="26960"/>
                      <a:pt x="20660" y="25557"/>
                      <a:pt x="23156" y="23061"/>
                    </a:cubicBezTo>
                    <a:cubicBezTo>
                      <a:pt x="25652" y="20564"/>
                      <a:pt x="27055" y="17178"/>
                      <a:pt x="27055" y="13648"/>
                    </a:cubicBezTo>
                    <a:cubicBezTo>
                      <a:pt x="27055" y="10118"/>
                      <a:pt x="25652" y="6732"/>
                      <a:pt x="23156" y="4235"/>
                    </a:cubicBezTo>
                    <a:cubicBezTo>
                      <a:pt x="20660" y="1739"/>
                      <a:pt x="17274" y="336"/>
                      <a:pt x="13743" y="336"/>
                    </a:cubicBezTo>
                    <a:cubicBezTo>
                      <a:pt x="10213" y="336"/>
                      <a:pt x="6827" y="1739"/>
                      <a:pt x="4331" y="4235"/>
                    </a:cubicBezTo>
                    <a:cubicBezTo>
                      <a:pt x="1834" y="6732"/>
                      <a:pt x="432" y="10118"/>
                      <a:pt x="432" y="13648"/>
                    </a:cubicBezTo>
                    <a:cubicBezTo>
                      <a:pt x="432" y="17178"/>
                      <a:pt x="1834" y="20564"/>
                      <a:pt x="4331" y="23061"/>
                    </a:cubicBezTo>
                    <a:cubicBezTo>
                      <a:pt x="6827" y="25557"/>
                      <a:pt x="10213" y="26960"/>
                      <a:pt x="13743" y="269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16" name="任意多边形: 形状 69915">
                <a:extLst>
                  <a:ext uri="{FF2B5EF4-FFF2-40B4-BE49-F238E27FC236}">
                    <a16:creationId xmlns:a16="http://schemas.microsoft.com/office/drawing/2014/main" id="{E4F3E9FD-103A-AE54-927B-E7068622C3AC}"/>
                  </a:ext>
                </a:extLst>
              </p:cNvPr>
              <p:cNvSpPr/>
              <p:nvPr/>
            </p:nvSpPr>
            <p:spPr>
              <a:xfrm>
                <a:off x="4023653" y="3339963"/>
                <a:ext cx="26623" cy="26623"/>
              </a:xfrm>
              <a:custGeom>
                <a:avLst/>
                <a:gdLst>
                  <a:gd name="connsiteX0" fmla="*/ 13571 w 26623"/>
                  <a:gd name="connsiteY0" fmla="*/ 26905 h 26623"/>
                  <a:gd name="connsiteX1" fmla="*/ 22983 w 26623"/>
                  <a:gd name="connsiteY1" fmla="*/ 23006 h 26623"/>
                  <a:gd name="connsiteX2" fmla="*/ 26882 w 26623"/>
                  <a:gd name="connsiteY2" fmla="*/ 13593 h 26623"/>
                  <a:gd name="connsiteX3" fmla="*/ 22983 w 26623"/>
                  <a:gd name="connsiteY3" fmla="*/ 4181 h 26623"/>
                  <a:gd name="connsiteX4" fmla="*/ 13571 w 26623"/>
                  <a:gd name="connsiteY4" fmla="*/ 282 h 26623"/>
                  <a:gd name="connsiteX5" fmla="*/ 4158 w 26623"/>
                  <a:gd name="connsiteY5" fmla="*/ 4181 h 26623"/>
                  <a:gd name="connsiteX6" fmla="*/ 259 w 26623"/>
                  <a:gd name="connsiteY6" fmla="*/ 13593 h 26623"/>
                  <a:gd name="connsiteX7" fmla="*/ 4158 w 26623"/>
                  <a:gd name="connsiteY7" fmla="*/ 23006 h 26623"/>
                  <a:gd name="connsiteX8" fmla="*/ 13571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1" y="26905"/>
                    </a:moveTo>
                    <a:cubicBezTo>
                      <a:pt x="17101" y="26905"/>
                      <a:pt x="20487" y="25502"/>
                      <a:pt x="22983" y="23006"/>
                    </a:cubicBezTo>
                    <a:cubicBezTo>
                      <a:pt x="25480" y="20510"/>
                      <a:pt x="26882" y="17124"/>
                      <a:pt x="26882" y="13593"/>
                    </a:cubicBezTo>
                    <a:cubicBezTo>
                      <a:pt x="26882" y="10063"/>
                      <a:pt x="25480" y="6677"/>
                      <a:pt x="22983" y="4181"/>
                    </a:cubicBezTo>
                    <a:cubicBezTo>
                      <a:pt x="20487" y="1684"/>
                      <a:pt x="17101" y="282"/>
                      <a:pt x="13571" y="282"/>
                    </a:cubicBezTo>
                    <a:cubicBezTo>
                      <a:pt x="10040" y="282"/>
                      <a:pt x="6654" y="1684"/>
                      <a:pt x="4158" y="4181"/>
                    </a:cubicBezTo>
                    <a:cubicBezTo>
                      <a:pt x="1662" y="6677"/>
                      <a:pt x="259" y="10063"/>
                      <a:pt x="259" y="13593"/>
                    </a:cubicBezTo>
                    <a:cubicBezTo>
                      <a:pt x="259" y="17124"/>
                      <a:pt x="1662" y="20510"/>
                      <a:pt x="4158" y="23006"/>
                    </a:cubicBezTo>
                    <a:cubicBezTo>
                      <a:pt x="6654" y="25502"/>
                      <a:pt x="10040" y="26905"/>
                      <a:pt x="13571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17" name="任意多边形: 形状 69916">
                <a:extLst>
                  <a:ext uri="{FF2B5EF4-FFF2-40B4-BE49-F238E27FC236}">
                    <a16:creationId xmlns:a16="http://schemas.microsoft.com/office/drawing/2014/main" id="{9FD1A65C-400D-A23B-6049-0DB3C752F958}"/>
                  </a:ext>
                </a:extLst>
              </p:cNvPr>
              <p:cNvSpPr/>
              <p:nvPr/>
            </p:nvSpPr>
            <p:spPr>
              <a:xfrm>
                <a:off x="6452815" y="3980664"/>
                <a:ext cx="26623" cy="26623"/>
              </a:xfrm>
              <a:custGeom>
                <a:avLst/>
                <a:gdLst>
                  <a:gd name="connsiteX0" fmla="*/ 13775 w 26623"/>
                  <a:gd name="connsiteY0" fmla="*/ 26959 h 26623"/>
                  <a:gd name="connsiteX1" fmla="*/ 23187 w 26623"/>
                  <a:gd name="connsiteY1" fmla="*/ 23060 h 26623"/>
                  <a:gd name="connsiteX2" fmla="*/ 27086 w 26623"/>
                  <a:gd name="connsiteY2" fmla="*/ 13647 h 26623"/>
                  <a:gd name="connsiteX3" fmla="*/ 23187 w 26623"/>
                  <a:gd name="connsiteY3" fmla="*/ 4234 h 26623"/>
                  <a:gd name="connsiteX4" fmla="*/ 13775 w 26623"/>
                  <a:gd name="connsiteY4" fmla="*/ 335 h 26623"/>
                  <a:gd name="connsiteX5" fmla="*/ 4362 w 26623"/>
                  <a:gd name="connsiteY5" fmla="*/ 4234 h 26623"/>
                  <a:gd name="connsiteX6" fmla="*/ 463 w 26623"/>
                  <a:gd name="connsiteY6" fmla="*/ 13647 h 26623"/>
                  <a:gd name="connsiteX7" fmla="*/ 4362 w 26623"/>
                  <a:gd name="connsiteY7" fmla="*/ 23060 h 26623"/>
                  <a:gd name="connsiteX8" fmla="*/ 13775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959"/>
                    </a:moveTo>
                    <a:cubicBezTo>
                      <a:pt x="17305" y="26959"/>
                      <a:pt x="20691" y="25556"/>
                      <a:pt x="23187" y="23060"/>
                    </a:cubicBezTo>
                    <a:cubicBezTo>
                      <a:pt x="25684" y="20563"/>
                      <a:pt x="27086" y="17177"/>
                      <a:pt x="27086" y="13647"/>
                    </a:cubicBezTo>
                    <a:cubicBezTo>
                      <a:pt x="27086" y="10117"/>
                      <a:pt x="25684" y="6731"/>
                      <a:pt x="23187" y="4234"/>
                    </a:cubicBezTo>
                    <a:cubicBezTo>
                      <a:pt x="20691" y="1738"/>
                      <a:pt x="17305" y="335"/>
                      <a:pt x="13775" y="335"/>
                    </a:cubicBezTo>
                    <a:cubicBezTo>
                      <a:pt x="10244" y="335"/>
                      <a:pt x="6858" y="1738"/>
                      <a:pt x="4362" y="4234"/>
                    </a:cubicBezTo>
                    <a:cubicBezTo>
                      <a:pt x="1866" y="6731"/>
                      <a:pt x="463" y="10117"/>
                      <a:pt x="463" y="13647"/>
                    </a:cubicBezTo>
                    <a:cubicBezTo>
                      <a:pt x="463" y="17177"/>
                      <a:pt x="1866" y="20563"/>
                      <a:pt x="4362" y="23060"/>
                    </a:cubicBezTo>
                    <a:cubicBezTo>
                      <a:pt x="6858" y="25556"/>
                      <a:pt x="10244" y="26959"/>
                      <a:pt x="13775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18" name="任意多边形: 形状 69917">
                <a:extLst>
                  <a:ext uri="{FF2B5EF4-FFF2-40B4-BE49-F238E27FC236}">
                    <a16:creationId xmlns:a16="http://schemas.microsoft.com/office/drawing/2014/main" id="{EED59815-6406-D0B0-7A82-EEEE97F57D9B}"/>
                  </a:ext>
                </a:extLst>
              </p:cNvPr>
              <p:cNvSpPr/>
              <p:nvPr/>
            </p:nvSpPr>
            <p:spPr>
              <a:xfrm>
                <a:off x="7419529" y="3455974"/>
                <a:ext cx="26623" cy="26623"/>
              </a:xfrm>
              <a:custGeom>
                <a:avLst/>
                <a:gdLst>
                  <a:gd name="connsiteX0" fmla="*/ 13856 w 26623"/>
                  <a:gd name="connsiteY0" fmla="*/ 26915 h 26623"/>
                  <a:gd name="connsiteX1" fmla="*/ 23269 w 26623"/>
                  <a:gd name="connsiteY1" fmla="*/ 23016 h 26623"/>
                  <a:gd name="connsiteX2" fmla="*/ 27167 w 26623"/>
                  <a:gd name="connsiteY2" fmla="*/ 13603 h 26623"/>
                  <a:gd name="connsiteX3" fmla="*/ 23269 w 26623"/>
                  <a:gd name="connsiteY3" fmla="*/ 4190 h 26623"/>
                  <a:gd name="connsiteX4" fmla="*/ 13856 w 26623"/>
                  <a:gd name="connsiteY4" fmla="*/ 291 h 26623"/>
                  <a:gd name="connsiteX5" fmla="*/ 4443 w 26623"/>
                  <a:gd name="connsiteY5" fmla="*/ 4190 h 26623"/>
                  <a:gd name="connsiteX6" fmla="*/ 544 w 26623"/>
                  <a:gd name="connsiteY6" fmla="*/ 13603 h 26623"/>
                  <a:gd name="connsiteX7" fmla="*/ 4443 w 26623"/>
                  <a:gd name="connsiteY7" fmla="*/ 23016 h 26623"/>
                  <a:gd name="connsiteX8" fmla="*/ 13856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6" y="26915"/>
                    </a:moveTo>
                    <a:cubicBezTo>
                      <a:pt x="17386" y="26915"/>
                      <a:pt x="20772" y="25512"/>
                      <a:pt x="23269" y="23016"/>
                    </a:cubicBezTo>
                    <a:cubicBezTo>
                      <a:pt x="25765" y="20519"/>
                      <a:pt x="27167" y="17133"/>
                      <a:pt x="27167" y="13603"/>
                    </a:cubicBezTo>
                    <a:cubicBezTo>
                      <a:pt x="27167" y="10073"/>
                      <a:pt x="25765" y="6687"/>
                      <a:pt x="23269" y="4190"/>
                    </a:cubicBezTo>
                    <a:cubicBezTo>
                      <a:pt x="20772" y="1694"/>
                      <a:pt x="17386" y="291"/>
                      <a:pt x="13856" y="291"/>
                    </a:cubicBezTo>
                    <a:cubicBezTo>
                      <a:pt x="10326" y="291"/>
                      <a:pt x="6939" y="1694"/>
                      <a:pt x="4443" y="4190"/>
                    </a:cubicBezTo>
                    <a:cubicBezTo>
                      <a:pt x="1947" y="6687"/>
                      <a:pt x="544" y="10073"/>
                      <a:pt x="544" y="13603"/>
                    </a:cubicBezTo>
                    <a:cubicBezTo>
                      <a:pt x="544" y="17133"/>
                      <a:pt x="1947" y="20519"/>
                      <a:pt x="4443" y="23016"/>
                    </a:cubicBezTo>
                    <a:cubicBezTo>
                      <a:pt x="6939" y="25512"/>
                      <a:pt x="10326" y="26915"/>
                      <a:pt x="13856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19" name="任意多边形: 形状 69918">
                <a:extLst>
                  <a:ext uri="{FF2B5EF4-FFF2-40B4-BE49-F238E27FC236}">
                    <a16:creationId xmlns:a16="http://schemas.microsoft.com/office/drawing/2014/main" id="{8899A5A5-EE6D-62F9-1A9C-964AB9530600}"/>
                  </a:ext>
                </a:extLst>
              </p:cNvPr>
              <p:cNvSpPr/>
              <p:nvPr/>
            </p:nvSpPr>
            <p:spPr>
              <a:xfrm>
                <a:off x="6518471" y="3530526"/>
                <a:ext cx="26623" cy="26623"/>
              </a:xfrm>
              <a:custGeom>
                <a:avLst/>
                <a:gdLst>
                  <a:gd name="connsiteX0" fmla="*/ 13780 w 26623"/>
                  <a:gd name="connsiteY0" fmla="*/ 26921 h 26623"/>
                  <a:gd name="connsiteX1" fmla="*/ 23193 w 26623"/>
                  <a:gd name="connsiteY1" fmla="*/ 23022 h 26623"/>
                  <a:gd name="connsiteX2" fmla="*/ 27092 w 26623"/>
                  <a:gd name="connsiteY2" fmla="*/ 13609 h 26623"/>
                  <a:gd name="connsiteX3" fmla="*/ 23193 w 26623"/>
                  <a:gd name="connsiteY3" fmla="*/ 4197 h 26623"/>
                  <a:gd name="connsiteX4" fmla="*/ 13780 w 26623"/>
                  <a:gd name="connsiteY4" fmla="*/ 298 h 26623"/>
                  <a:gd name="connsiteX5" fmla="*/ 4367 w 26623"/>
                  <a:gd name="connsiteY5" fmla="*/ 4197 h 26623"/>
                  <a:gd name="connsiteX6" fmla="*/ 469 w 26623"/>
                  <a:gd name="connsiteY6" fmla="*/ 13609 h 26623"/>
                  <a:gd name="connsiteX7" fmla="*/ 4367 w 26623"/>
                  <a:gd name="connsiteY7" fmla="*/ 23022 h 26623"/>
                  <a:gd name="connsiteX8" fmla="*/ 13780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0" y="26921"/>
                    </a:moveTo>
                    <a:cubicBezTo>
                      <a:pt x="17310" y="26921"/>
                      <a:pt x="20697" y="25518"/>
                      <a:pt x="23193" y="23022"/>
                    </a:cubicBezTo>
                    <a:cubicBezTo>
                      <a:pt x="25689" y="20526"/>
                      <a:pt x="27092" y="17140"/>
                      <a:pt x="27092" y="13609"/>
                    </a:cubicBezTo>
                    <a:cubicBezTo>
                      <a:pt x="27092" y="10079"/>
                      <a:pt x="25689" y="6693"/>
                      <a:pt x="23193" y="4197"/>
                    </a:cubicBezTo>
                    <a:cubicBezTo>
                      <a:pt x="20697" y="1700"/>
                      <a:pt x="17310" y="298"/>
                      <a:pt x="13780" y="298"/>
                    </a:cubicBezTo>
                    <a:cubicBezTo>
                      <a:pt x="10250" y="298"/>
                      <a:pt x="6864" y="1700"/>
                      <a:pt x="4367" y="4197"/>
                    </a:cubicBezTo>
                    <a:cubicBezTo>
                      <a:pt x="1871" y="6693"/>
                      <a:pt x="469" y="10079"/>
                      <a:pt x="469" y="13609"/>
                    </a:cubicBezTo>
                    <a:cubicBezTo>
                      <a:pt x="469" y="17140"/>
                      <a:pt x="1871" y="20526"/>
                      <a:pt x="4367" y="23022"/>
                    </a:cubicBezTo>
                    <a:cubicBezTo>
                      <a:pt x="6864" y="25518"/>
                      <a:pt x="10250" y="26921"/>
                      <a:pt x="13780" y="269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20" name="任意多边形: 形状 69919">
                <a:extLst>
                  <a:ext uri="{FF2B5EF4-FFF2-40B4-BE49-F238E27FC236}">
                    <a16:creationId xmlns:a16="http://schemas.microsoft.com/office/drawing/2014/main" id="{99EB1738-BA9A-66C6-1D19-F8CC5E2C93D1}"/>
                  </a:ext>
                </a:extLst>
              </p:cNvPr>
              <p:cNvSpPr/>
              <p:nvPr/>
            </p:nvSpPr>
            <p:spPr>
              <a:xfrm>
                <a:off x="4815863" y="3094580"/>
                <a:ext cx="26623" cy="26623"/>
              </a:xfrm>
              <a:custGeom>
                <a:avLst/>
                <a:gdLst>
                  <a:gd name="connsiteX0" fmla="*/ 13637 w 26623"/>
                  <a:gd name="connsiteY0" fmla="*/ 26884 h 26623"/>
                  <a:gd name="connsiteX1" fmla="*/ 23050 w 26623"/>
                  <a:gd name="connsiteY1" fmla="*/ 22985 h 26623"/>
                  <a:gd name="connsiteX2" fmla="*/ 26949 w 26623"/>
                  <a:gd name="connsiteY2" fmla="*/ 13573 h 26623"/>
                  <a:gd name="connsiteX3" fmla="*/ 23050 w 26623"/>
                  <a:gd name="connsiteY3" fmla="*/ 4160 h 26623"/>
                  <a:gd name="connsiteX4" fmla="*/ 13637 w 26623"/>
                  <a:gd name="connsiteY4" fmla="*/ 261 h 26623"/>
                  <a:gd name="connsiteX5" fmla="*/ 4224 w 26623"/>
                  <a:gd name="connsiteY5" fmla="*/ 4160 h 26623"/>
                  <a:gd name="connsiteX6" fmla="*/ 326 w 26623"/>
                  <a:gd name="connsiteY6" fmla="*/ 13573 h 26623"/>
                  <a:gd name="connsiteX7" fmla="*/ 4224 w 26623"/>
                  <a:gd name="connsiteY7" fmla="*/ 22985 h 26623"/>
                  <a:gd name="connsiteX8" fmla="*/ 13637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884"/>
                    </a:moveTo>
                    <a:cubicBezTo>
                      <a:pt x="17167" y="26884"/>
                      <a:pt x="20554" y="25482"/>
                      <a:pt x="23050" y="22985"/>
                    </a:cubicBezTo>
                    <a:cubicBezTo>
                      <a:pt x="25546" y="20489"/>
                      <a:pt x="26949" y="17103"/>
                      <a:pt x="26949" y="13573"/>
                    </a:cubicBezTo>
                    <a:cubicBezTo>
                      <a:pt x="26949" y="10042"/>
                      <a:pt x="25546" y="6656"/>
                      <a:pt x="23050" y="4160"/>
                    </a:cubicBezTo>
                    <a:cubicBezTo>
                      <a:pt x="20554" y="1664"/>
                      <a:pt x="17167" y="261"/>
                      <a:pt x="13637" y="261"/>
                    </a:cubicBezTo>
                    <a:cubicBezTo>
                      <a:pt x="10107" y="261"/>
                      <a:pt x="6721" y="1664"/>
                      <a:pt x="4224" y="4160"/>
                    </a:cubicBezTo>
                    <a:cubicBezTo>
                      <a:pt x="1728" y="6656"/>
                      <a:pt x="326" y="10042"/>
                      <a:pt x="326" y="13573"/>
                    </a:cubicBezTo>
                    <a:cubicBezTo>
                      <a:pt x="326" y="17103"/>
                      <a:pt x="1728" y="20489"/>
                      <a:pt x="4224" y="22985"/>
                    </a:cubicBezTo>
                    <a:cubicBezTo>
                      <a:pt x="6721" y="25482"/>
                      <a:pt x="10107" y="26884"/>
                      <a:pt x="13637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21" name="任意多边形: 形状 69920">
                <a:extLst>
                  <a:ext uri="{FF2B5EF4-FFF2-40B4-BE49-F238E27FC236}">
                    <a16:creationId xmlns:a16="http://schemas.microsoft.com/office/drawing/2014/main" id="{7B00A6F0-2E93-9F5D-2B59-AB856E5BE2D6}"/>
                  </a:ext>
                </a:extLst>
              </p:cNvPr>
              <p:cNvSpPr/>
              <p:nvPr/>
            </p:nvSpPr>
            <p:spPr>
              <a:xfrm>
                <a:off x="6893300" y="4064819"/>
                <a:ext cx="26623" cy="26623"/>
              </a:xfrm>
              <a:custGeom>
                <a:avLst/>
                <a:gdLst>
                  <a:gd name="connsiteX0" fmla="*/ 13812 w 26623"/>
                  <a:gd name="connsiteY0" fmla="*/ 26966 h 26623"/>
                  <a:gd name="connsiteX1" fmla="*/ 23224 w 26623"/>
                  <a:gd name="connsiteY1" fmla="*/ 23067 h 26623"/>
                  <a:gd name="connsiteX2" fmla="*/ 27123 w 26623"/>
                  <a:gd name="connsiteY2" fmla="*/ 13654 h 26623"/>
                  <a:gd name="connsiteX3" fmla="*/ 23224 w 26623"/>
                  <a:gd name="connsiteY3" fmla="*/ 4241 h 26623"/>
                  <a:gd name="connsiteX4" fmla="*/ 13812 w 26623"/>
                  <a:gd name="connsiteY4" fmla="*/ 343 h 26623"/>
                  <a:gd name="connsiteX5" fmla="*/ 4399 w 26623"/>
                  <a:gd name="connsiteY5" fmla="*/ 4241 h 26623"/>
                  <a:gd name="connsiteX6" fmla="*/ 500 w 26623"/>
                  <a:gd name="connsiteY6" fmla="*/ 13654 h 26623"/>
                  <a:gd name="connsiteX7" fmla="*/ 4399 w 26623"/>
                  <a:gd name="connsiteY7" fmla="*/ 23067 h 26623"/>
                  <a:gd name="connsiteX8" fmla="*/ 13812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966"/>
                    </a:moveTo>
                    <a:cubicBezTo>
                      <a:pt x="17342" y="26966"/>
                      <a:pt x="20728" y="25563"/>
                      <a:pt x="23224" y="23067"/>
                    </a:cubicBezTo>
                    <a:cubicBezTo>
                      <a:pt x="25721" y="20571"/>
                      <a:pt x="27123" y="17184"/>
                      <a:pt x="27123" y="13654"/>
                    </a:cubicBezTo>
                    <a:cubicBezTo>
                      <a:pt x="27123" y="10124"/>
                      <a:pt x="25721" y="6738"/>
                      <a:pt x="23224" y="4241"/>
                    </a:cubicBezTo>
                    <a:cubicBezTo>
                      <a:pt x="20728" y="1745"/>
                      <a:pt x="17342" y="343"/>
                      <a:pt x="13812" y="343"/>
                    </a:cubicBezTo>
                    <a:cubicBezTo>
                      <a:pt x="10281" y="343"/>
                      <a:pt x="6895" y="1745"/>
                      <a:pt x="4399" y="4241"/>
                    </a:cubicBezTo>
                    <a:cubicBezTo>
                      <a:pt x="1903" y="6738"/>
                      <a:pt x="500" y="10124"/>
                      <a:pt x="500" y="13654"/>
                    </a:cubicBezTo>
                    <a:cubicBezTo>
                      <a:pt x="500" y="17184"/>
                      <a:pt x="1903" y="20571"/>
                      <a:pt x="4399" y="23067"/>
                    </a:cubicBezTo>
                    <a:cubicBezTo>
                      <a:pt x="6895" y="25563"/>
                      <a:pt x="10281" y="26966"/>
                      <a:pt x="13812" y="269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22" name="任意多边形: 形状 69921">
                <a:extLst>
                  <a:ext uri="{FF2B5EF4-FFF2-40B4-BE49-F238E27FC236}">
                    <a16:creationId xmlns:a16="http://schemas.microsoft.com/office/drawing/2014/main" id="{DE7B0AC7-D1B8-8D37-4BF7-C94424604330}"/>
                  </a:ext>
                </a:extLst>
              </p:cNvPr>
              <p:cNvSpPr/>
              <p:nvPr/>
            </p:nvSpPr>
            <p:spPr>
              <a:xfrm>
                <a:off x="7346382" y="3439923"/>
                <a:ext cx="26623" cy="26623"/>
              </a:xfrm>
              <a:custGeom>
                <a:avLst/>
                <a:gdLst>
                  <a:gd name="connsiteX0" fmla="*/ 13850 w 26623"/>
                  <a:gd name="connsiteY0" fmla="*/ 26913 h 26623"/>
                  <a:gd name="connsiteX1" fmla="*/ 23262 w 26623"/>
                  <a:gd name="connsiteY1" fmla="*/ 23014 h 26623"/>
                  <a:gd name="connsiteX2" fmla="*/ 27161 w 26623"/>
                  <a:gd name="connsiteY2" fmla="*/ 13602 h 26623"/>
                  <a:gd name="connsiteX3" fmla="*/ 23262 w 26623"/>
                  <a:gd name="connsiteY3" fmla="*/ 4189 h 26623"/>
                  <a:gd name="connsiteX4" fmla="*/ 13850 w 26623"/>
                  <a:gd name="connsiteY4" fmla="*/ 290 h 26623"/>
                  <a:gd name="connsiteX5" fmla="*/ 4437 w 26623"/>
                  <a:gd name="connsiteY5" fmla="*/ 4189 h 26623"/>
                  <a:gd name="connsiteX6" fmla="*/ 538 w 26623"/>
                  <a:gd name="connsiteY6" fmla="*/ 13602 h 26623"/>
                  <a:gd name="connsiteX7" fmla="*/ 4437 w 26623"/>
                  <a:gd name="connsiteY7" fmla="*/ 23014 h 26623"/>
                  <a:gd name="connsiteX8" fmla="*/ 13850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0" y="26913"/>
                    </a:moveTo>
                    <a:cubicBezTo>
                      <a:pt x="17380" y="26913"/>
                      <a:pt x="20766" y="25511"/>
                      <a:pt x="23262" y="23014"/>
                    </a:cubicBezTo>
                    <a:cubicBezTo>
                      <a:pt x="25759" y="20518"/>
                      <a:pt x="27161" y="17132"/>
                      <a:pt x="27161" y="13602"/>
                    </a:cubicBezTo>
                    <a:cubicBezTo>
                      <a:pt x="27161" y="10071"/>
                      <a:pt x="25759" y="6685"/>
                      <a:pt x="23262" y="4189"/>
                    </a:cubicBezTo>
                    <a:cubicBezTo>
                      <a:pt x="20766" y="1693"/>
                      <a:pt x="17380" y="290"/>
                      <a:pt x="13850" y="290"/>
                    </a:cubicBezTo>
                    <a:cubicBezTo>
                      <a:pt x="10319" y="290"/>
                      <a:pt x="6933" y="1693"/>
                      <a:pt x="4437" y="4189"/>
                    </a:cubicBezTo>
                    <a:cubicBezTo>
                      <a:pt x="1941" y="6685"/>
                      <a:pt x="538" y="10071"/>
                      <a:pt x="538" y="13602"/>
                    </a:cubicBezTo>
                    <a:cubicBezTo>
                      <a:pt x="538" y="17132"/>
                      <a:pt x="1941" y="20518"/>
                      <a:pt x="4437" y="23014"/>
                    </a:cubicBezTo>
                    <a:cubicBezTo>
                      <a:pt x="6933" y="25511"/>
                      <a:pt x="10319" y="26913"/>
                      <a:pt x="13850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23" name="任意多边形: 形状 69922">
                <a:extLst>
                  <a:ext uri="{FF2B5EF4-FFF2-40B4-BE49-F238E27FC236}">
                    <a16:creationId xmlns:a16="http://schemas.microsoft.com/office/drawing/2014/main" id="{9E69C9B4-AB16-9F20-65BC-D67633641B46}"/>
                  </a:ext>
                </a:extLst>
              </p:cNvPr>
              <p:cNvSpPr/>
              <p:nvPr/>
            </p:nvSpPr>
            <p:spPr>
              <a:xfrm>
                <a:off x="7333118" y="3374389"/>
                <a:ext cx="26623" cy="26623"/>
              </a:xfrm>
              <a:custGeom>
                <a:avLst/>
                <a:gdLst>
                  <a:gd name="connsiteX0" fmla="*/ 13849 w 26623"/>
                  <a:gd name="connsiteY0" fmla="*/ 26908 h 26623"/>
                  <a:gd name="connsiteX1" fmla="*/ 23261 w 26623"/>
                  <a:gd name="connsiteY1" fmla="*/ 23009 h 26623"/>
                  <a:gd name="connsiteX2" fmla="*/ 27160 w 26623"/>
                  <a:gd name="connsiteY2" fmla="*/ 13596 h 26623"/>
                  <a:gd name="connsiteX3" fmla="*/ 23261 w 26623"/>
                  <a:gd name="connsiteY3" fmla="*/ 4183 h 26623"/>
                  <a:gd name="connsiteX4" fmla="*/ 13849 w 26623"/>
                  <a:gd name="connsiteY4" fmla="*/ 285 h 26623"/>
                  <a:gd name="connsiteX5" fmla="*/ 4436 w 26623"/>
                  <a:gd name="connsiteY5" fmla="*/ 4183 h 26623"/>
                  <a:gd name="connsiteX6" fmla="*/ 537 w 26623"/>
                  <a:gd name="connsiteY6" fmla="*/ 13596 h 26623"/>
                  <a:gd name="connsiteX7" fmla="*/ 4436 w 26623"/>
                  <a:gd name="connsiteY7" fmla="*/ 23009 h 26623"/>
                  <a:gd name="connsiteX8" fmla="*/ 13849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9" y="26908"/>
                    </a:moveTo>
                    <a:cubicBezTo>
                      <a:pt x="17379" y="26908"/>
                      <a:pt x="20765" y="25505"/>
                      <a:pt x="23261" y="23009"/>
                    </a:cubicBezTo>
                    <a:cubicBezTo>
                      <a:pt x="25758" y="20513"/>
                      <a:pt x="27160" y="17126"/>
                      <a:pt x="27160" y="13596"/>
                    </a:cubicBezTo>
                    <a:cubicBezTo>
                      <a:pt x="27160" y="10066"/>
                      <a:pt x="25758" y="6680"/>
                      <a:pt x="23261" y="4183"/>
                    </a:cubicBezTo>
                    <a:cubicBezTo>
                      <a:pt x="20765" y="1687"/>
                      <a:pt x="17379" y="285"/>
                      <a:pt x="13849" y="285"/>
                    </a:cubicBezTo>
                    <a:cubicBezTo>
                      <a:pt x="10318" y="285"/>
                      <a:pt x="6932" y="1687"/>
                      <a:pt x="4436" y="4183"/>
                    </a:cubicBezTo>
                    <a:cubicBezTo>
                      <a:pt x="1940" y="6680"/>
                      <a:pt x="537" y="10066"/>
                      <a:pt x="537" y="13596"/>
                    </a:cubicBezTo>
                    <a:cubicBezTo>
                      <a:pt x="537" y="17126"/>
                      <a:pt x="1940" y="20513"/>
                      <a:pt x="4436" y="23009"/>
                    </a:cubicBezTo>
                    <a:cubicBezTo>
                      <a:pt x="6932" y="25505"/>
                      <a:pt x="10318" y="26908"/>
                      <a:pt x="13849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24" name="任意多边形: 形状 69923">
                <a:extLst>
                  <a:ext uri="{FF2B5EF4-FFF2-40B4-BE49-F238E27FC236}">
                    <a16:creationId xmlns:a16="http://schemas.microsoft.com/office/drawing/2014/main" id="{DA6CB2CB-D69C-FBA9-EB32-20E8ECCC979F}"/>
                  </a:ext>
                </a:extLst>
              </p:cNvPr>
              <p:cNvSpPr/>
              <p:nvPr/>
            </p:nvSpPr>
            <p:spPr>
              <a:xfrm>
                <a:off x="4985801" y="3653769"/>
                <a:ext cx="26623" cy="26623"/>
              </a:xfrm>
              <a:custGeom>
                <a:avLst/>
                <a:gdLst>
                  <a:gd name="connsiteX0" fmla="*/ 13651 w 26623"/>
                  <a:gd name="connsiteY0" fmla="*/ 26931 h 26623"/>
                  <a:gd name="connsiteX1" fmla="*/ 23064 w 26623"/>
                  <a:gd name="connsiteY1" fmla="*/ 23032 h 26623"/>
                  <a:gd name="connsiteX2" fmla="*/ 26963 w 26623"/>
                  <a:gd name="connsiteY2" fmla="*/ 13620 h 26623"/>
                  <a:gd name="connsiteX3" fmla="*/ 23064 w 26623"/>
                  <a:gd name="connsiteY3" fmla="*/ 4207 h 26623"/>
                  <a:gd name="connsiteX4" fmla="*/ 13651 w 26623"/>
                  <a:gd name="connsiteY4" fmla="*/ 308 h 26623"/>
                  <a:gd name="connsiteX5" fmla="*/ 4239 w 26623"/>
                  <a:gd name="connsiteY5" fmla="*/ 4207 h 26623"/>
                  <a:gd name="connsiteX6" fmla="*/ 340 w 26623"/>
                  <a:gd name="connsiteY6" fmla="*/ 13620 h 26623"/>
                  <a:gd name="connsiteX7" fmla="*/ 4239 w 26623"/>
                  <a:gd name="connsiteY7" fmla="*/ 23032 h 26623"/>
                  <a:gd name="connsiteX8" fmla="*/ 13651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1" y="26931"/>
                    </a:moveTo>
                    <a:cubicBezTo>
                      <a:pt x="17182" y="26931"/>
                      <a:pt x="20568" y="25529"/>
                      <a:pt x="23064" y="23032"/>
                    </a:cubicBezTo>
                    <a:cubicBezTo>
                      <a:pt x="25560" y="20536"/>
                      <a:pt x="26963" y="17150"/>
                      <a:pt x="26963" y="13620"/>
                    </a:cubicBezTo>
                    <a:cubicBezTo>
                      <a:pt x="26963" y="10089"/>
                      <a:pt x="25560" y="6703"/>
                      <a:pt x="23064" y="4207"/>
                    </a:cubicBezTo>
                    <a:cubicBezTo>
                      <a:pt x="20568" y="1711"/>
                      <a:pt x="17182" y="308"/>
                      <a:pt x="13651" y="308"/>
                    </a:cubicBezTo>
                    <a:cubicBezTo>
                      <a:pt x="10121" y="308"/>
                      <a:pt x="6735" y="1711"/>
                      <a:pt x="4239" y="4207"/>
                    </a:cubicBezTo>
                    <a:cubicBezTo>
                      <a:pt x="1742" y="6703"/>
                      <a:pt x="340" y="10089"/>
                      <a:pt x="340" y="13620"/>
                    </a:cubicBezTo>
                    <a:cubicBezTo>
                      <a:pt x="340" y="17150"/>
                      <a:pt x="1742" y="20536"/>
                      <a:pt x="4239" y="23032"/>
                    </a:cubicBezTo>
                    <a:cubicBezTo>
                      <a:pt x="6735" y="25529"/>
                      <a:pt x="10121" y="26931"/>
                      <a:pt x="13651" y="2693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25" name="任意多边形: 形状 69924">
                <a:extLst>
                  <a:ext uri="{FF2B5EF4-FFF2-40B4-BE49-F238E27FC236}">
                    <a16:creationId xmlns:a16="http://schemas.microsoft.com/office/drawing/2014/main" id="{4095BDEF-376B-705A-EDDB-CE76A1FBB933}"/>
                  </a:ext>
                </a:extLst>
              </p:cNvPr>
              <p:cNvSpPr/>
              <p:nvPr/>
            </p:nvSpPr>
            <p:spPr>
              <a:xfrm>
                <a:off x="5542758" y="3790395"/>
                <a:ext cx="26623" cy="26623"/>
              </a:xfrm>
              <a:custGeom>
                <a:avLst/>
                <a:gdLst>
                  <a:gd name="connsiteX0" fmla="*/ 13698 w 26623"/>
                  <a:gd name="connsiteY0" fmla="*/ 26943 h 26623"/>
                  <a:gd name="connsiteX1" fmla="*/ 23111 w 26623"/>
                  <a:gd name="connsiteY1" fmla="*/ 23044 h 26623"/>
                  <a:gd name="connsiteX2" fmla="*/ 27010 w 26623"/>
                  <a:gd name="connsiteY2" fmla="*/ 13631 h 26623"/>
                  <a:gd name="connsiteX3" fmla="*/ 23111 w 26623"/>
                  <a:gd name="connsiteY3" fmla="*/ 4218 h 26623"/>
                  <a:gd name="connsiteX4" fmla="*/ 13698 w 26623"/>
                  <a:gd name="connsiteY4" fmla="*/ 319 h 26623"/>
                  <a:gd name="connsiteX5" fmla="*/ 4286 w 26623"/>
                  <a:gd name="connsiteY5" fmla="*/ 4218 h 26623"/>
                  <a:gd name="connsiteX6" fmla="*/ 387 w 26623"/>
                  <a:gd name="connsiteY6" fmla="*/ 13631 h 26623"/>
                  <a:gd name="connsiteX7" fmla="*/ 4286 w 26623"/>
                  <a:gd name="connsiteY7" fmla="*/ 23044 h 26623"/>
                  <a:gd name="connsiteX8" fmla="*/ 13698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8" y="26943"/>
                    </a:moveTo>
                    <a:cubicBezTo>
                      <a:pt x="17229" y="26943"/>
                      <a:pt x="20615" y="25540"/>
                      <a:pt x="23111" y="23044"/>
                    </a:cubicBezTo>
                    <a:cubicBezTo>
                      <a:pt x="25607" y="20548"/>
                      <a:pt x="27010" y="17161"/>
                      <a:pt x="27010" y="13631"/>
                    </a:cubicBezTo>
                    <a:cubicBezTo>
                      <a:pt x="27010" y="10101"/>
                      <a:pt x="25607" y="6715"/>
                      <a:pt x="23111" y="4218"/>
                    </a:cubicBezTo>
                    <a:cubicBezTo>
                      <a:pt x="20615" y="1722"/>
                      <a:pt x="17229" y="319"/>
                      <a:pt x="13698" y="319"/>
                    </a:cubicBezTo>
                    <a:cubicBezTo>
                      <a:pt x="10168" y="319"/>
                      <a:pt x="6782" y="1722"/>
                      <a:pt x="4286" y="4218"/>
                    </a:cubicBezTo>
                    <a:cubicBezTo>
                      <a:pt x="1789" y="6715"/>
                      <a:pt x="387" y="10101"/>
                      <a:pt x="387" y="13631"/>
                    </a:cubicBezTo>
                    <a:cubicBezTo>
                      <a:pt x="387" y="17161"/>
                      <a:pt x="1789" y="20548"/>
                      <a:pt x="4286" y="23044"/>
                    </a:cubicBezTo>
                    <a:cubicBezTo>
                      <a:pt x="6782" y="25540"/>
                      <a:pt x="10168" y="26943"/>
                      <a:pt x="13698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26" name="任意多边形: 形状 69925">
                <a:extLst>
                  <a:ext uri="{FF2B5EF4-FFF2-40B4-BE49-F238E27FC236}">
                    <a16:creationId xmlns:a16="http://schemas.microsoft.com/office/drawing/2014/main" id="{E07AA03D-FC41-815A-DC58-8E70471724E9}"/>
                  </a:ext>
                </a:extLst>
              </p:cNvPr>
              <p:cNvSpPr/>
              <p:nvPr/>
            </p:nvSpPr>
            <p:spPr>
              <a:xfrm>
                <a:off x="6775345" y="3936959"/>
                <a:ext cx="26623" cy="26623"/>
              </a:xfrm>
              <a:custGeom>
                <a:avLst/>
                <a:gdLst>
                  <a:gd name="connsiteX0" fmla="*/ 13802 w 26623"/>
                  <a:gd name="connsiteY0" fmla="*/ 26955 h 26623"/>
                  <a:gd name="connsiteX1" fmla="*/ 23214 w 26623"/>
                  <a:gd name="connsiteY1" fmla="*/ 23056 h 26623"/>
                  <a:gd name="connsiteX2" fmla="*/ 27113 w 26623"/>
                  <a:gd name="connsiteY2" fmla="*/ 13643 h 26623"/>
                  <a:gd name="connsiteX3" fmla="*/ 23214 w 26623"/>
                  <a:gd name="connsiteY3" fmla="*/ 4231 h 26623"/>
                  <a:gd name="connsiteX4" fmla="*/ 13802 w 26623"/>
                  <a:gd name="connsiteY4" fmla="*/ 332 h 26623"/>
                  <a:gd name="connsiteX5" fmla="*/ 4389 w 26623"/>
                  <a:gd name="connsiteY5" fmla="*/ 4231 h 26623"/>
                  <a:gd name="connsiteX6" fmla="*/ 490 w 26623"/>
                  <a:gd name="connsiteY6" fmla="*/ 13643 h 26623"/>
                  <a:gd name="connsiteX7" fmla="*/ 4389 w 26623"/>
                  <a:gd name="connsiteY7" fmla="*/ 23056 h 26623"/>
                  <a:gd name="connsiteX8" fmla="*/ 13802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955"/>
                    </a:moveTo>
                    <a:cubicBezTo>
                      <a:pt x="17332" y="26955"/>
                      <a:pt x="20718" y="25552"/>
                      <a:pt x="23214" y="23056"/>
                    </a:cubicBezTo>
                    <a:cubicBezTo>
                      <a:pt x="25711" y="20560"/>
                      <a:pt x="27113" y="17174"/>
                      <a:pt x="27113" y="13643"/>
                    </a:cubicBezTo>
                    <a:cubicBezTo>
                      <a:pt x="27113" y="10113"/>
                      <a:pt x="25711" y="6727"/>
                      <a:pt x="23214" y="4231"/>
                    </a:cubicBezTo>
                    <a:cubicBezTo>
                      <a:pt x="20718" y="1734"/>
                      <a:pt x="17332" y="332"/>
                      <a:pt x="13802" y="332"/>
                    </a:cubicBezTo>
                    <a:cubicBezTo>
                      <a:pt x="10271" y="332"/>
                      <a:pt x="6885" y="1734"/>
                      <a:pt x="4389" y="4231"/>
                    </a:cubicBezTo>
                    <a:cubicBezTo>
                      <a:pt x="1893" y="6727"/>
                      <a:pt x="490" y="10113"/>
                      <a:pt x="490" y="13643"/>
                    </a:cubicBezTo>
                    <a:cubicBezTo>
                      <a:pt x="490" y="17174"/>
                      <a:pt x="1893" y="20560"/>
                      <a:pt x="4389" y="23056"/>
                    </a:cubicBezTo>
                    <a:cubicBezTo>
                      <a:pt x="6885" y="25552"/>
                      <a:pt x="10271" y="26955"/>
                      <a:pt x="13802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27" name="任意多边形: 形状 69926">
                <a:extLst>
                  <a:ext uri="{FF2B5EF4-FFF2-40B4-BE49-F238E27FC236}">
                    <a16:creationId xmlns:a16="http://schemas.microsoft.com/office/drawing/2014/main" id="{961CDA93-8C51-D8F7-57C8-6A3504A7AAE1}"/>
                  </a:ext>
                </a:extLst>
              </p:cNvPr>
              <p:cNvSpPr/>
              <p:nvPr/>
            </p:nvSpPr>
            <p:spPr>
              <a:xfrm>
                <a:off x="5106345" y="3192931"/>
                <a:ext cx="26623" cy="26623"/>
              </a:xfrm>
              <a:custGeom>
                <a:avLst/>
                <a:gdLst>
                  <a:gd name="connsiteX0" fmla="*/ 13662 w 26623"/>
                  <a:gd name="connsiteY0" fmla="*/ 26892 h 26623"/>
                  <a:gd name="connsiteX1" fmla="*/ 23074 w 26623"/>
                  <a:gd name="connsiteY1" fmla="*/ 22994 h 26623"/>
                  <a:gd name="connsiteX2" fmla="*/ 26973 w 26623"/>
                  <a:gd name="connsiteY2" fmla="*/ 13581 h 26623"/>
                  <a:gd name="connsiteX3" fmla="*/ 23074 w 26623"/>
                  <a:gd name="connsiteY3" fmla="*/ 4168 h 26623"/>
                  <a:gd name="connsiteX4" fmla="*/ 13662 w 26623"/>
                  <a:gd name="connsiteY4" fmla="*/ 269 h 26623"/>
                  <a:gd name="connsiteX5" fmla="*/ 4249 w 26623"/>
                  <a:gd name="connsiteY5" fmla="*/ 4168 h 26623"/>
                  <a:gd name="connsiteX6" fmla="*/ 350 w 26623"/>
                  <a:gd name="connsiteY6" fmla="*/ 13581 h 26623"/>
                  <a:gd name="connsiteX7" fmla="*/ 4249 w 26623"/>
                  <a:gd name="connsiteY7" fmla="*/ 22994 h 26623"/>
                  <a:gd name="connsiteX8" fmla="*/ 13662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6892"/>
                    </a:moveTo>
                    <a:cubicBezTo>
                      <a:pt x="17192" y="26892"/>
                      <a:pt x="20578" y="25490"/>
                      <a:pt x="23074" y="22994"/>
                    </a:cubicBezTo>
                    <a:cubicBezTo>
                      <a:pt x="25571" y="20497"/>
                      <a:pt x="26973" y="17111"/>
                      <a:pt x="26973" y="13581"/>
                    </a:cubicBezTo>
                    <a:cubicBezTo>
                      <a:pt x="26973" y="10051"/>
                      <a:pt x="25571" y="6664"/>
                      <a:pt x="23074" y="4168"/>
                    </a:cubicBezTo>
                    <a:cubicBezTo>
                      <a:pt x="20578" y="1672"/>
                      <a:pt x="17192" y="269"/>
                      <a:pt x="13662" y="269"/>
                    </a:cubicBezTo>
                    <a:cubicBezTo>
                      <a:pt x="10131" y="269"/>
                      <a:pt x="6745" y="1672"/>
                      <a:pt x="4249" y="4168"/>
                    </a:cubicBezTo>
                    <a:cubicBezTo>
                      <a:pt x="1753" y="6664"/>
                      <a:pt x="350" y="10051"/>
                      <a:pt x="350" y="13581"/>
                    </a:cubicBezTo>
                    <a:cubicBezTo>
                      <a:pt x="350" y="17111"/>
                      <a:pt x="1753" y="20497"/>
                      <a:pt x="4249" y="22994"/>
                    </a:cubicBezTo>
                    <a:cubicBezTo>
                      <a:pt x="6745" y="25490"/>
                      <a:pt x="10131" y="26892"/>
                      <a:pt x="13662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28" name="任意多边形: 形状 69927">
                <a:extLst>
                  <a:ext uri="{FF2B5EF4-FFF2-40B4-BE49-F238E27FC236}">
                    <a16:creationId xmlns:a16="http://schemas.microsoft.com/office/drawing/2014/main" id="{093ECE3C-D365-D5B7-8EE8-2B49ACC6E5DC}"/>
                  </a:ext>
                </a:extLst>
              </p:cNvPr>
              <p:cNvSpPr/>
              <p:nvPr/>
            </p:nvSpPr>
            <p:spPr>
              <a:xfrm>
                <a:off x="6639808" y="4054917"/>
                <a:ext cx="26623" cy="26623"/>
              </a:xfrm>
              <a:custGeom>
                <a:avLst/>
                <a:gdLst>
                  <a:gd name="connsiteX0" fmla="*/ 13790 w 26623"/>
                  <a:gd name="connsiteY0" fmla="*/ 26965 h 26623"/>
                  <a:gd name="connsiteX1" fmla="*/ 23203 w 26623"/>
                  <a:gd name="connsiteY1" fmla="*/ 23066 h 26623"/>
                  <a:gd name="connsiteX2" fmla="*/ 27102 w 26623"/>
                  <a:gd name="connsiteY2" fmla="*/ 13653 h 26623"/>
                  <a:gd name="connsiteX3" fmla="*/ 23203 w 26623"/>
                  <a:gd name="connsiteY3" fmla="*/ 4241 h 26623"/>
                  <a:gd name="connsiteX4" fmla="*/ 13790 w 26623"/>
                  <a:gd name="connsiteY4" fmla="*/ 342 h 26623"/>
                  <a:gd name="connsiteX5" fmla="*/ 4378 w 26623"/>
                  <a:gd name="connsiteY5" fmla="*/ 4241 h 26623"/>
                  <a:gd name="connsiteX6" fmla="*/ 479 w 26623"/>
                  <a:gd name="connsiteY6" fmla="*/ 13653 h 26623"/>
                  <a:gd name="connsiteX7" fmla="*/ 4378 w 26623"/>
                  <a:gd name="connsiteY7" fmla="*/ 23066 h 26623"/>
                  <a:gd name="connsiteX8" fmla="*/ 13790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965"/>
                    </a:moveTo>
                    <a:cubicBezTo>
                      <a:pt x="17321" y="26965"/>
                      <a:pt x="20707" y="25562"/>
                      <a:pt x="23203" y="23066"/>
                    </a:cubicBezTo>
                    <a:cubicBezTo>
                      <a:pt x="25699" y="20570"/>
                      <a:pt x="27102" y="17184"/>
                      <a:pt x="27102" y="13653"/>
                    </a:cubicBezTo>
                    <a:cubicBezTo>
                      <a:pt x="27102" y="10123"/>
                      <a:pt x="25699" y="6737"/>
                      <a:pt x="23203" y="4241"/>
                    </a:cubicBezTo>
                    <a:cubicBezTo>
                      <a:pt x="20707" y="1744"/>
                      <a:pt x="17321" y="342"/>
                      <a:pt x="13790" y="342"/>
                    </a:cubicBezTo>
                    <a:cubicBezTo>
                      <a:pt x="10260" y="342"/>
                      <a:pt x="6874" y="1744"/>
                      <a:pt x="4378" y="4241"/>
                    </a:cubicBezTo>
                    <a:cubicBezTo>
                      <a:pt x="1881" y="6737"/>
                      <a:pt x="479" y="10123"/>
                      <a:pt x="479" y="13653"/>
                    </a:cubicBezTo>
                    <a:cubicBezTo>
                      <a:pt x="479" y="17184"/>
                      <a:pt x="1881" y="20570"/>
                      <a:pt x="4378" y="23066"/>
                    </a:cubicBezTo>
                    <a:cubicBezTo>
                      <a:pt x="6874" y="25562"/>
                      <a:pt x="10260" y="26965"/>
                      <a:pt x="13790" y="269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29" name="任意多边形: 形状 69928">
                <a:extLst>
                  <a:ext uri="{FF2B5EF4-FFF2-40B4-BE49-F238E27FC236}">
                    <a16:creationId xmlns:a16="http://schemas.microsoft.com/office/drawing/2014/main" id="{968A3E3D-8808-8F7C-7F3B-6A59195595A4}"/>
                  </a:ext>
                </a:extLst>
              </p:cNvPr>
              <p:cNvSpPr/>
              <p:nvPr/>
            </p:nvSpPr>
            <p:spPr>
              <a:xfrm>
                <a:off x="5262872" y="3282554"/>
                <a:ext cx="26623" cy="26623"/>
              </a:xfrm>
              <a:custGeom>
                <a:avLst/>
                <a:gdLst>
                  <a:gd name="connsiteX0" fmla="*/ 13675 w 26623"/>
                  <a:gd name="connsiteY0" fmla="*/ 26900 h 26623"/>
                  <a:gd name="connsiteX1" fmla="*/ 23087 w 26623"/>
                  <a:gd name="connsiteY1" fmla="*/ 23001 h 26623"/>
                  <a:gd name="connsiteX2" fmla="*/ 26986 w 26623"/>
                  <a:gd name="connsiteY2" fmla="*/ 13588 h 26623"/>
                  <a:gd name="connsiteX3" fmla="*/ 23087 w 26623"/>
                  <a:gd name="connsiteY3" fmla="*/ 4176 h 26623"/>
                  <a:gd name="connsiteX4" fmla="*/ 13675 w 26623"/>
                  <a:gd name="connsiteY4" fmla="*/ 277 h 26623"/>
                  <a:gd name="connsiteX5" fmla="*/ 4262 w 26623"/>
                  <a:gd name="connsiteY5" fmla="*/ 4176 h 26623"/>
                  <a:gd name="connsiteX6" fmla="*/ 363 w 26623"/>
                  <a:gd name="connsiteY6" fmla="*/ 13588 h 26623"/>
                  <a:gd name="connsiteX7" fmla="*/ 4262 w 26623"/>
                  <a:gd name="connsiteY7" fmla="*/ 23001 h 26623"/>
                  <a:gd name="connsiteX8" fmla="*/ 13675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5" y="26900"/>
                    </a:moveTo>
                    <a:cubicBezTo>
                      <a:pt x="17205" y="26900"/>
                      <a:pt x="20591" y="25497"/>
                      <a:pt x="23087" y="23001"/>
                    </a:cubicBezTo>
                    <a:cubicBezTo>
                      <a:pt x="25584" y="20505"/>
                      <a:pt x="26986" y="17119"/>
                      <a:pt x="26986" y="13588"/>
                    </a:cubicBezTo>
                    <a:cubicBezTo>
                      <a:pt x="26986" y="10058"/>
                      <a:pt x="25584" y="6672"/>
                      <a:pt x="23087" y="4176"/>
                    </a:cubicBezTo>
                    <a:cubicBezTo>
                      <a:pt x="20591" y="1679"/>
                      <a:pt x="17205" y="277"/>
                      <a:pt x="13675" y="277"/>
                    </a:cubicBezTo>
                    <a:cubicBezTo>
                      <a:pt x="10144" y="277"/>
                      <a:pt x="6758" y="1679"/>
                      <a:pt x="4262" y="4176"/>
                    </a:cubicBezTo>
                    <a:cubicBezTo>
                      <a:pt x="1766" y="6672"/>
                      <a:pt x="363" y="10058"/>
                      <a:pt x="363" y="13588"/>
                    </a:cubicBezTo>
                    <a:cubicBezTo>
                      <a:pt x="363" y="17119"/>
                      <a:pt x="1766" y="20505"/>
                      <a:pt x="4262" y="23001"/>
                    </a:cubicBezTo>
                    <a:cubicBezTo>
                      <a:pt x="6758" y="25497"/>
                      <a:pt x="10144" y="26900"/>
                      <a:pt x="13675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30" name="任意多边形: 形状 69929">
                <a:extLst>
                  <a:ext uri="{FF2B5EF4-FFF2-40B4-BE49-F238E27FC236}">
                    <a16:creationId xmlns:a16="http://schemas.microsoft.com/office/drawing/2014/main" id="{55944A14-B261-79AC-705F-749D952E1E94}"/>
                  </a:ext>
                </a:extLst>
              </p:cNvPr>
              <p:cNvSpPr/>
              <p:nvPr/>
            </p:nvSpPr>
            <p:spPr>
              <a:xfrm>
                <a:off x="5084373" y="3183537"/>
                <a:ext cx="26623" cy="26623"/>
              </a:xfrm>
              <a:custGeom>
                <a:avLst/>
                <a:gdLst>
                  <a:gd name="connsiteX0" fmla="*/ 13660 w 26623"/>
                  <a:gd name="connsiteY0" fmla="*/ 26892 h 26623"/>
                  <a:gd name="connsiteX1" fmla="*/ 23072 w 26623"/>
                  <a:gd name="connsiteY1" fmla="*/ 22993 h 26623"/>
                  <a:gd name="connsiteX2" fmla="*/ 26971 w 26623"/>
                  <a:gd name="connsiteY2" fmla="*/ 13580 h 26623"/>
                  <a:gd name="connsiteX3" fmla="*/ 23072 w 26623"/>
                  <a:gd name="connsiteY3" fmla="*/ 4167 h 26623"/>
                  <a:gd name="connsiteX4" fmla="*/ 13660 w 26623"/>
                  <a:gd name="connsiteY4" fmla="*/ 269 h 26623"/>
                  <a:gd name="connsiteX5" fmla="*/ 4247 w 26623"/>
                  <a:gd name="connsiteY5" fmla="*/ 4167 h 26623"/>
                  <a:gd name="connsiteX6" fmla="*/ 348 w 26623"/>
                  <a:gd name="connsiteY6" fmla="*/ 13580 h 26623"/>
                  <a:gd name="connsiteX7" fmla="*/ 4247 w 26623"/>
                  <a:gd name="connsiteY7" fmla="*/ 22993 h 26623"/>
                  <a:gd name="connsiteX8" fmla="*/ 13660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0" y="26892"/>
                    </a:moveTo>
                    <a:cubicBezTo>
                      <a:pt x="17190" y="26892"/>
                      <a:pt x="20576" y="25489"/>
                      <a:pt x="23072" y="22993"/>
                    </a:cubicBezTo>
                    <a:cubicBezTo>
                      <a:pt x="25569" y="20497"/>
                      <a:pt x="26971" y="17110"/>
                      <a:pt x="26971" y="13580"/>
                    </a:cubicBezTo>
                    <a:cubicBezTo>
                      <a:pt x="26971" y="10050"/>
                      <a:pt x="25569" y="6664"/>
                      <a:pt x="23072" y="4167"/>
                    </a:cubicBezTo>
                    <a:cubicBezTo>
                      <a:pt x="20576" y="1671"/>
                      <a:pt x="17190" y="269"/>
                      <a:pt x="13660" y="269"/>
                    </a:cubicBezTo>
                    <a:cubicBezTo>
                      <a:pt x="10129" y="269"/>
                      <a:pt x="6743" y="1671"/>
                      <a:pt x="4247" y="4167"/>
                    </a:cubicBezTo>
                    <a:cubicBezTo>
                      <a:pt x="1751" y="6664"/>
                      <a:pt x="348" y="10050"/>
                      <a:pt x="348" y="13580"/>
                    </a:cubicBezTo>
                    <a:cubicBezTo>
                      <a:pt x="348" y="17110"/>
                      <a:pt x="1751" y="20497"/>
                      <a:pt x="4247" y="22993"/>
                    </a:cubicBezTo>
                    <a:cubicBezTo>
                      <a:pt x="6743" y="25489"/>
                      <a:pt x="10129" y="26892"/>
                      <a:pt x="13660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31" name="任意多边形: 形状 69930">
                <a:extLst>
                  <a:ext uri="{FF2B5EF4-FFF2-40B4-BE49-F238E27FC236}">
                    <a16:creationId xmlns:a16="http://schemas.microsoft.com/office/drawing/2014/main" id="{21E58FBA-3251-3847-FFA3-E71FD6319D09}"/>
                  </a:ext>
                </a:extLst>
              </p:cNvPr>
              <p:cNvSpPr/>
              <p:nvPr/>
            </p:nvSpPr>
            <p:spPr>
              <a:xfrm>
                <a:off x="6019264" y="3311525"/>
                <a:ext cx="26623" cy="26623"/>
              </a:xfrm>
              <a:custGeom>
                <a:avLst/>
                <a:gdLst>
                  <a:gd name="connsiteX0" fmla="*/ 13738 w 26623"/>
                  <a:gd name="connsiteY0" fmla="*/ 26902 h 26623"/>
                  <a:gd name="connsiteX1" fmla="*/ 23151 w 26623"/>
                  <a:gd name="connsiteY1" fmla="*/ 23004 h 26623"/>
                  <a:gd name="connsiteX2" fmla="*/ 27050 w 26623"/>
                  <a:gd name="connsiteY2" fmla="*/ 13591 h 26623"/>
                  <a:gd name="connsiteX3" fmla="*/ 23151 w 26623"/>
                  <a:gd name="connsiteY3" fmla="*/ 4178 h 26623"/>
                  <a:gd name="connsiteX4" fmla="*/ 13738 w 26623"/>
                  <a:gd name="connsiteY4" fmla="*/ 279 h 26623"/>
                  <a:gd name="connsiteX5" fmla="*/ 4326 w 26623"/>
                  <a:gd name="connsiteY5" fmla="*/ 4178 h 26623"/>
                  <a:gd name="connsiteX6" fmla="*/ 427 w 26623"/>
                  <a:gd name="connsiteY6" fmla="*/ 13591 h 26623"/>
                  <a:gd name="connsiteX7" fmla="*/ 4326 w 26623"/>
                  <a:gd name="connsiteY7" fmla="*/ 23004 h 26623"/>
                  <a:gd name="connsiteX8" fmla="*/ 13738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902"/>
                    </a:moveTo>
                    <a:cubicBezTo>
                      <a:pt x="17269" y="26902"/>
                      <a:pt x="20655" y="25500"/>
                      <a:pt x="23151" y="23004"/>
                    </a:cubicBezTo>
                    <a:cubicBezTo>
                      <a:pt x="25647" y="20507"/>
                      <a:pt x="27050" y="17121"/>
                      <a:pt x="27050" y="13591"/>
                    </a:cubicBezTo>
                    <a:cubicBezTo>
                      <a:pt x="27050" y="10061"/>
                      <a:pt x="25647" y="6674"/>
                      <a:pt x="23151" y="4178"/>
                    </a:cubicBezTo>
                    <a:cubicBezTo>
                      <a:pt x="20655" y="1682"/>
                      <a:pt x="17269" y="279"/>
                      <a:pt x="13738" y="279"/>
                    </a:cubicBezTo>
                    <a:cubicBezTo>
                      <a:pt x="10208" y="279"/>
                      <a:pt x="6822" y="1682"/>
                      <a:pt x="4326" y="4178"/>
                    </a:cubicBezTo>
                    <a:cubicBezTo>
                      <a:pt x="1829" y="6674"/>
                      <a:pt x="427" y="10061"/>
                      <a:pt x="427" y="13591"/>
                    </a:cubicBezTo>
                    <a:cubicBezTo>
                      <a:pt x="427" y="17121"/>
                      <a:pt x="1829" y="20507"/>
                      <a:pt x="4326" y="23004"/>
                    </a:cubicBezTo>
                    <a:cubicBezTo>
                      <a:pt x="6822" y="25500"/>
                      <a:pt x="10208" y="26902"/>
                      <a:pt x="13738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32" name="任意多边形: 形状 69931">
                <a:extLst>
                  <a:ext uri="{FF2B5EF4-FFF2-40B4-BE49-F238E27FC236}">
                    <a16:creationId xmlns:a16="http://schemas.microsoft.com/office/drawing/2014/main" id="{2C799514-37E0-65DB-2A35-98FEA39E3B7C}"/>
                  </a:ext>
                </a:extLst>
              </p:cNvPr>
              <p:cNvSpPr/>
              <p:nvPr/>
            </p:nvSpPr>
            <p:spPr>
              <a:xfrm>
                <a:off x="6918721" y="4015350"/>
                <a:ext cx="26623" cy="26623"/>
              </a:xfrm>
              <a:custGeom>
                <a:avLst/>
                <a:gdLst>
                  <a:gd name="connsiteX0" fmla="*/ 13814 w 26623"/>
                  <a:gd name="connsiteY0" fmla="*/ 26962 h 26623"/>
                  <a:gd name="connsiteX1" fmla="*/ 23227 w 26623"/>
                  <a:gd name="connsiteY1" fmla="*/ 23063 h 26623"/>
                  <a:gd name="connsiteX2" fmla="*/ 27125 w 26623"/>
                  <a:gd name="connsiteY2" fmla="*/ 13650 h 26623"/>
                  <a:gd name="connsiteX3" fmla="*/ 23227 w 26623"/>
                  <a:gd name="connsiteY3" fmla="*/ 4237 h 26623"/>
                  <a:gd name="connsiteX4" fmla="*/ 13814 w 26623"/>
                  <a:gd name="connsiteY4" fmla="*/ 338 h 26623"/>
                  <a:gd name="connsiteX5" fmla="*/ 4401 w 26623"/>
                  <a:gd name="connsiteY5" fmla="*/ 4237 h 26623"/>
                  <a:gd name="connsiteX6" fmla="*/ 502 w 26623"/>
                  <a:gd name="connsiteY6" fmla="*/ 13650 h 26623"/>
                  <a:gd name="connsiteX7" fmla="*/ 4401 w 26623"/>
                  <a:gd name="connsiteY7" fmla="*/ 23063 h 26623"/>
                  <a:gd name="connsiteX8" fmla="*/ 13814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6962"/>
                    </a:moveTo>
                    <a:cubicBezTo>
                      <a:pt x="17344" y="26962"/>
                      <a:pt x="20730" y="25559"/>
                      <a:pt x="23227" y="23063"/>
                    </a:cubicBezTo>
                    <a:cubicBezTo>
                      <a:pt x="25723" y="20566"/>
                      <a:pt x="27125" y="17180"/>
                      <a:pt x="27125" y="13650"/>
                    </a:cubicBezTo>
                    <a:cubicBezTo>
                      <a:pt x="27125" y="10120"/>
                      <a:pt x="25723" y="6734"/>
                      <a:pt x="23227" y="4237"/>
                    </a:cubicBezTo>
                    <a:cubicBezTo>
                      <a:pt x="20730" y="1741"/>
                      <a:pt x="17344" y="338"/>
                      <a:pt x="13814" y="338"/>
                    </a:cubicBezTo>
                    <a:cubicBezTo>
                      <a:pt x="10284" y="338"/>
                      <a:pt x="6897" y="1741"/>
                      <a:pt x="4401" y="4237"/>
                    </a:cubicBezTo>
                    <a:cubicBezTo>
                      <a:pt x="1905" y="6734"/>
                      <a:pt x="502" y="10120"/>
                      <a:pt x="502" y="13650"/>
                    </a:cubicBezTo>
                    <a:cubicBezTo>
                      <a:pt x="502" y="17180"/>
                      <a:pt x="1905" y="20566"/>
                      <a:pt x="4401" y="23063"/>
                    </a:cubicBezTo>
                    <a:cubicBezTo>
                      <a:pt x="6897" y="25559"/>
                      <a:pt x="10284" y="26962"/>
                      <a:pt x="13814" y="269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33" name="任意多边形: 形状 69932">
                <a:extLst>
                  <a:ext uri="{FF2B5EF4-FFF2-40B4-BE49-F238E27FC236}">
                    <a16:creationId xmlns:a16="http://schemas.microsoft.com/office/drawing/2014/main" id="{440C34AB-A021-26B3-859C-3F32B3E73B85}"/>
                  </a:ext>
                </a:extLst>
              </p:cNvPr>
              <p:cNvSpPr/>
              <p:nvPr/>
            </p:nvSpPr>
            <p:spPr>
              <a:xfrm>
                <a:off x="6995821" y="3958084"/>
                <a:ext cx="26623" cy="26623"/>
              </a:xfrm>
              <a:custGeom>
                <a:avLst/>
                <a:gdLst>
                  <a:gd name="connsiteX0" fmla="*/ 13820 w 26623"/>
                  <a:gd name="connsiteY0" fmla="*/ 26957 h 26623"/>
                  <a:gd name="connsiteX1" fmla="*/ 23233 w 26623"/>
                  <a:gd name="connsiteY1" fmla="*/ 23058 h 26623"/>
                  <a:gd name="connsiteX2" fmla="*/ 27132 w 26623"/>
                  <a:gd name="connsiteY2" fmla="*/ 13645 h 26623"/>
                  <a:gd name="connsiteX3" fmla="*/ 23233 w 26623"/>
                  <a:gd name="connsiteY3" fmla="*/ 4232 h 26623"/>
                  <a:gd name="connsiteX4" fmla="*/ 13820 w 26623"/>
                  <a:gd name="connsiteY4" fmla="*/ 334 h 26623"/>
                  <a:gd name="connsiteX5" fmla="*/ 4408 w 26623"/>
                  <a:gd name="connsiteY5" fmla="*/ 4232 h 26623"/>
                  <a:gd name="connsiteX6" fmla="*/ 509 w 26623"/>
                  <a:gd name="connsiteY6" fmla="*/ 13645 h 26623"/>
                  <a:gd name="connsiteX7" fmla="*/ 4408 w 26623"/>
                  <a:gd name="connsiteY7" fmla="*/ 23058 h 26623"/>
                  <a:gd name="connsiteX8" fmla="*/ 13820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0" y="26957"/>
                    </a:moveTo>
                    <a:cubicBezTo>
                      <a:pt x="17351" y="26957"/>
                      <a:pt x="20737" y="25554"/>
                      <a:pt x="23233" y="23058"/>
                    </a:cubicBezTo>
                    <a:cubicBezTo>
                      <a:pt x="25729" y="20562"/>
                      <a:pt x="27132" y="17175"/>
                      <a:pt x="27132" y="13645"/>
                    </a:cubicBezTo>
                    <a:cubicBezTo>
                      <a:pt x="27132" y="10115"/>
                      <a:pt x="25729" y="6729"/>
                      <a:pt x="23233" y="4232"/>
                    </a:cubicBezTo>
                    <a:cubicBezTo>
                      <a:pt x="20737" y="1736"/>
                      <a:pt x="17351" y="334"/>
                      <a:pt x="13820" y="334"/>
                    </a:cubicBezTo>
                    <a:cubicBezTo>
                      <a:pt x="10290" y="334"/>
                      <a:pt x="6904" y="1736"/>
                      <a:pt x="4408" y="4232"/>
                    </a:cubicBezTo>
                    <a:cubicBezTo>
                      <a:pt x="1911" y="6729"/>
                      <a:pt x="509" y="10115"/>
                      <a:pt x="509" y="13645"/>
                    </a:cubicBezTo>
                    <a:cubicBezTo>
                      <a:pt x="509" y="17175"/>
                      <a:pt x="1911" y="20562"/>
                      <a:pt x="4408" y="23058"/>
                    </a:cubicBezTo>
                    <a:cubicBezTo>
                      <a:pt x="6904" y="25554"/>
                      <a:pt x="10290" y="26957"/>
                      <a:pt x="13820" y="269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34" name="任意多边形: 形状 69933">
                <a:extLst>
                  <a:ext uri="{FF2B5EF4-FFF2-40B4-BE49-F238E27FC236}">
                    <a16:creationId xmlns:a16="http://schemas.microsoft.com/office/drawing/2014/main" id="{CC3D7988-4578-56AA-AA83-31293C30BD1B}"/>
                  </a:ext>
                </a:extLst>
              </p:cNvPr>
              <p:cNvSpPr/>
              <p:nvPr/>
            </p:nvSpPr>
            <p:spPr>
              <a:xfrm>
                <a:off x="6217183" y="3842233"/>
                <a:ext cx="26623" cy="26623"/>
              </a:xfrm>
              <a:custGeom>
                <a:avLst/>
                <a:gdLst>
                  <a:gd name="connsiteX0" fmla="*/ 13755 w 26623"/>
                  <a:gd name="connsiteY0" fmla="*/ 26947 h 26623"/>
                  <a:gd name="connsiteX1" fmla="*/ 23168 w 26623"/>
                  <a:gd name="connsiteY1" fmla="*/ 23048 h 26623"/>
                  <a:gd name="connsiteX2" fmla="*/ 27066 w 26623"/>
                  <a:gd name="connsiteY2" fmla="*/ 13635 h 26623"/>
                  <a:gd name="connsiteX3" fmla="*/ 23168 w 26623"/>
                  <a:gd name="connsiteY3" fmla="*/ 4223 h 26623"/>
                  <a:gd name="connsiteX4" fmla="*/ 13755 w 26623"/>
                  <a:gd name="connsiteY4" fmla="*/ 324 h 26623"/>
                  <a:gd name="connsiteX5" fmla="*/ 4342 w 26623"/>
                  <a:gd name="connsiteY5" fmla="*/ 4223 h 26623"/>
                  <a:gd name="connsiteX6" fmla="*/ 443 w 26623"/>
                  <a:gd name="connsiteY6" fmla="*/ 13635 h 26623"/>
                  <a:gd name="connsiteX7" fmla="*/ 4342 w 26623"/>
                  <a:gd name="connsiteY7" fmla="*/ 23048 h 26623"/>
                  <a:gd name="connsiteX8" fmla="*/ 13755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5" y="26947"/>
                    </a:moveTo>
                    <a:cubicBezTo>
                      <a:pt x="17285" y="26947"/>
                      <a:pt x="20671" y="25544"/>
                      <a:pt x="23168" y="23048"/>
                    </a:cubicBezTo>
                    <a:cubicBezTo>
                      <a:pt x="25664" y="20552"/>
                      <a:pt x="27066" y="17166"/>
                      <a:pt x="27066" y="13635"/>
                    </a:cubicBezTo>
                    <a:cubicBezTo>
                      <a:pt x="27066" y="10105"/>
                      <a:pt x="25664" y="6719"/>
                      <a:pt x="23168" y="4223"/>
                    </a:cubicBezTo>
                    <a:cubicBezTo>
                      <a:pt x="20671" y="1726"/>
                      <a:pt x="17285" y="324"/>
                      <a:pt x="13755" y="324"/>
                    </a:cubicBezTo>
                    <a:cubicBezTo>
                      <a:pt x="10225" y="324"/>
                      <a:pt x="6838" y="1726"/>
                      <a:pt x="4342" y="4223"/>
                    </a:cubicBezTo>
                    <a:cubicBezTo>
                      <a:pt x="1846" y="6719"/>
                      <a:pt x="443" y="10105"/>
                      <a:pt x="443" y="13635"/>
                    </a:cubicBezTo>
                    <a:cubicBezTo>
                      <a:pt x="443" y="17166"/>
                      <a:pt x="1846" y="20552"/>
                      <a:pt x="4342" y="23048"/>
                    </a:cubicBezTo>
                    <a:cubicBezTo>
                      <a:pt x="6838" y="25544"/>
                      <a:pt x="10225" y="26947"/>
                      <a:pt x="13755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35" name="任意多边形: 形状 69934">
                <a:extLst>
                  <a:ext uri="{FF2B5EF4-FFF2-40B4-BE49-F238E27FC236}">
                    <a16:creationId xmlns:a16="http://schemas.microsoft.com/office/drawing/2014/main" id="{A5CD66FD-D1CA-0C48-3B98-35097AF206F7}"/>
                  </a:ext>
                </a:extLst>
              </p:cNvPr>
              <p:cNvSpPr/>
              <p:nvPr/>
            </p:nvSpPr>
            <p:spPr>
              <a:xfrm>
                <a:off x="5983313" y="3395876"/>
                <a:ext cx="26623" cy="26623"/>
              </a:xfrm>
              <a:custGeom>
                <a:avLst/>
                <a:gdLst>
                  <a:gd name="connsiteX0" fmla="*/ 13735 w 26623"/>
                  <a:gd name="connsiteY0" fmla="*/ 26910 h 26623"/>
                  <a:gd name="connsiteX1" fmla="*/ 23148 w 26623"/>
                  <a:gd name="connsiteY1" fmla="*/ 23011 h 26623"/>
                  <a:gd name="connsiteX2" fmla="*/ 27047 w 26623"/>
                  <a:gd name="connsiteY2" fmla="*/ 13598 h 26623"/>
                  <a:gd name="connsiteX3" fmla="*/ 23148 w 26623"/>
                  <a:gd name="connsiteY3" fmla="*/ 4185 h 26623"/>
                  <a:gd name="connsiteX4" fmla="*/ 13735 w 26623"/>
                  <a:gd name="connsiteY4" fmla="*/ 286 h 26623"/>
                  <a:gd name="connsiteX5" fmla="*/ 4323 w 26623"/>
                  <a:gd name="connsiteY5" fmla="*/ 4185 h 26623"/>
                  <a:gd name="connsiteX6" fmla="*/ 424 w 26623"/>
                  <a:gd name="connsiteY6" fmla="*/ 13598 h 26623"/>
                  <a:gd name="connsiteX7" fmla="*/ 4323 w 26623"/>
                  <a:gd name="connsiteY7" fmla="*/ 23011 h 26623"/>
                  <a:gd name="connsiteX8" fmla="*/ 13735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5" y="26910"/>
                    </a:moveTo>
                    <a:cubicBezTo>
                      <a:pt x="17266" y="26910"/>
                      <a:pt x="20652" y="25507"/>
                      <a:pt x="23148" y="23011"/>
                    </a:cubicBezTo>
                    <a:cubicBezTo>
                      <a:pt x="25644" y="20514"/>
                      <a:pt x="27047" y="17128"/>
                      <a:pt x="27047" y="13598"/>
                    </a:cubicBezTo>
                    <a:cubicBezTo>
                      <a:pt x="27047" y="10068"/>
                      <a:pt x="25644" y="6681"/>
                      <a:pt x="23148" y="4185"/>
                    </a:cubicBezTo>
                    <a:cubicBezTo>
                      <a:pt x="20652" y="1689"/>
                      <a:pt x="17266" y="286"/>
                      <a:pt x="13735" y="286"/>
                    </a:cubicBezTo>
                    <a:cubicBezTo>
                      <a:pt x="10205" y="286"/>
                      <a:pt x="6819" y="1689"/>
                      <a:pt x="4323" y="4185"/>
                    </a:cubicBezTo>
                    <a:cubicBezTo>
                      <a:pt x="1826" y="6681"/>
                      <a:pt x="424" y="10068"/>
                      <a:pt x="424" y="13598"/>
                    </a:cubicBezTo>
                    <a:cubicBezTo>
                      <a:pt x="424" y="17128"/>
                      <a:pt x="1826" y="20514"/>
                      <a:pt x="4323" y="23011"/>
                    </a:cubicBezTo>
                    <a:cubicBezTo>
                      <a:pt x="6819" y="25507"/>
                      <a:pt x="10205" y="26910"/>
                      <a:pt x="13735" y="269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36" name="任意多边形: 形状 69935">
                <a:extLst>
                  <a:ext uri="{FF2B5EF4-FFF2-40B4-BE49-F238E27FC236}">
                    <a16:creationId xmlns:a16="http://schemas.microsoft.com/office/drawing/2014/main" id="{285DEF70-A4DA-F0E9-29AB-726BBF8855D4}"/>
                  </a:ext>
                </a:extLst>
              </p:cNvPr>
              <p:cNvSpPr/>
              <p:nvPr/>
            </p:nvSpPr>
            <p:spPr>
              <a:xfrm>
                <a:off x="6170290" y="3722585"/>
                <a:ext cx="26623" cy="26623"/>
              </a:xfrm>
              <a:custGeom>
                <a:avLst/>
                <a:gdLst>
                  <a:gd name="connsiteX0" fmla="*/ 13751 w 26623"/>
                  <a:gd name="connsiteY0" fmla="*/ 26937 h 26623"/>
                  <a:gd name="connsiteX1" fmla="*/ 23164 w 26623"/>
                  <a:gd name="connsiteY1" fmla="*/ 23038 h 26623"/>
                  <a:gd name="connsiteX2" fmla="*/ 27063 w 26623"/>
                  <a:gd name="connsiteY2" fmla="*/ 13625 h 26623"/>
                  <a:gd name="connsiteX3" fmla="*/ 23164 w 26623"/>
                  <a:gd name="connsiteY3" fmla="*/ 4213 h 26623"/>
                  <a:gd name="connsiteX4" fmla="*/ 13751 w 26623"/>
                  <a:gd name="connsiteY4" fmla="*/ 314 h 26623"/>
                  <a:gd name="connsiteX5" fmla="*/ 4338 w 26623"/>
                  <a:gd name="connsiteY5" fmla="*/ 4213 h 26623"/>
                  <a:gd name="connsiteX6" fmla="*/ 439 w 26623"/>
                  <a:gd name="connsiteY6" fmla="*/ 13625 h 26623"/>
                  <a:gd name="connsiteX7" fmla="*/ 4338 w 26623"/>
                  <a:gd name="connsiteY7" fmla="*/ 23038 h 26623"/>
                  <a:gd name="connsiteX8" fmla="*/ 13751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937"/>
                    </a:moveTo>
                    <a:cubicBezTo>
                      <a:pt x="17281" y="26937"/>
                      <a:pt x="20667" y="25534"/>
                      <a:pt x="23164" y="23038"/>
                    </a:cubicBezTo>
                    <a:cubicBezTo>
                      <a:pt x="25660" y="20542"/>
                      <a:pt x="27063" y="17156"/>
                      <a:pt x="27063" y="13625"/>
                    </a:cubicBezTo>
                    <a:cubicBezTo>
                      <a:pt x="27063" y="10095"/>
                      <a:pt x="25660" y="6709"/>
                      <a:pt x="23164" y="4213"/>
                    </a:cubicBezTo>
                    <a:cubicBezTo>
                      <a:pt x="20667" y="1716"/>
                      <a:pt x="17281" y="314"/>
                      <a:pt x="13751" y="314"/>
                    </a:cubicBezTo>
                    <a:cubicBezTo>
                      <a:pt x="10221" y="314"/>
                      <a:pt x="6835" y="1716"/>
                      <a:pt x="4338" y="4213"/>
                    </a:cubicBezTo>
                    <a:cubicBezTo>
                      <a:pt x="1842" y="6709"/>
                      <a:pt x="439" y="10095"/>
                      <a:pt x="439" y="13625"/>
                    </a:cubicBezTo>
                    <a:cubicBezTo>
                      <a:pt x="439" y="17156"/>
                      <a:pt x="1842" y="20542"/>
                      <a:pt x="4338" y="23038"/>
                    </a:cubicBezTo>
                    <a:cubicBezTo>
                      <a:pt x="6835" y="25534"/>
                      <a:pt x="10221" y="26937"/>
                      <a:pt x="13751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37" name="任意多边形: 形状 69936">
                <a:extLst>
                  <a:ext uri="{FF2B5EF4-FFF2-40B4-BE49-F238E27FC236}">
                    <a16:creationId xmlns:a16="http://schemas.microsoft.com/office/drawing/2014/main" id="{61354F44-F50E-CAD8-2CF8-0BE6ADECDA9D}"/>
                  </a:ext>
                </a:extLst>
              </p:cNvPr>
              <p:cNvSpPr/>
              <p:nvPr/>
            </p:nvSpPr>
            <p:spPr>
              <a:xfrm>
                <a:off x="5078162" y="3529052"/>
                <a:ext cx="26623" cy="26623"/>
              </a:xfrm>
              <a:custGeom>
                <a:avLst/>
                <a:gdLst>
                  <a:gd name="connsiteX0" fmla="*/ 13659 w 26623"/>
                  <a:gd name="connsiteY0" fmla="*/ 26921 h 26623"/>
                  <a:gd name="connsiteX1" fmla="*/ 23072 w 26623"/>
                  <a:gd name="connsiteY1" fmla="*/ 23022 h 26623"/>
                  <a:gd name="connsiteX2" fmla="*/ 26971 w 26623"/>
                  <a:gd name="connsiteY2" fmla="*/ 13609 h 26623"/>
                  <a:gd name="connsiteX3" fmla="*/ 23072 w 26623"/>
                  <a:gd name="connsiteY3" fmla="*/ 4196 h 26623"/>
                  <a:gd name="connsiteX4" fmla="*/ 13659 w 26623"/>
                  <a:gd name="connsiteY4" fmla="*/ 298 h 26623"/>
                  <a:gd name="connsiteX5" fmla="*/ 4247 w 26623"/>
                  <a:gd name="connsiteY5" fmla="*/ 4196 h 26623"/>
                  <a:gd name="connsiteX6" fmla="*/ 348 w 26623"/>
                  <a:gd name="connsiteY6" fmla="*/ 13609 h 26623"/>
                  <a:gd name="connsiteX7" fmla="*/ 4247 w 26623"/>
                  <a:gd name="connsiteY7" fmla="*/ 23022 h 26623"/>
                  <a:gd name="connsiteX8" fmla="*/ 13659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9" y="26921"/>
                    </a:moveTo>
                    <a:cubicBezTo>
                      <a:pt x="17189" y="26921"/>
                      <a:pt x="20576" y="25518"/>
                      <a:pt x="23072" y="23022"/>
                    </a:cubicBezTo>
                    <a:cubicBezTo>
                      <a:pt x="25568" y="20526"/>
                      <a:pt x="26971" y="17139"/>
                      <a:pt x="26971" y="13609"/>
                    </a:cubicBezTo>
                    <a:cubicBezTo>
                      <a:pt x="26971" y="10079"/>
                      <a:pt x="25568" y="6693"/>
                      <a:pt x="23072" y="4196"/>
                    </a:cubicBezTo>
                    <a:cubicBezTo>
                      <a:pt x="20576" y="1700"/>
                      <a:pt x="17189" y="298"/>
                      <a:pt x="13659" y="298"/>
                    </a:cubicBezTo>
                    <a:cubicBezTo>
                      <a:pt x="10129" y="298"/>
                      <a:pt x="6743" y="1700"/>
                      <a:pt x="4247" y="4196"/>
                    </a:cubicBezTo>
                    <a:cubicBezTo>
                      <a:pt x="1750" y="6693"/>
                      <a:pt x="348" y="10079"/>
                      <a:pt x="348" y="13609"/>
                    </a:cubicBezTo>
                    <a:cubicBezTo>
                      <a:pt x="348" y="17139"/>
                      <a:pt x="1750" y="20526"/>
                      <a:pt x="4247" y="23022"/>
                    </a:cubicBezTo>
                    <a:cubicBezTo>
                      <a:pt x="6743" y="25518"/>
                      <a:pt x="10129" y="26921"/>
                      <a:pt x="13659" y="269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38" name="任意多边形: 形状 69937">
                <a:extLst>
                  <a:ext uri="{FF2B5EF4-FFF2-40B4-BE49-F238E27FC236}">
                    <a16:creationId xmlns:a16="http://schemas.microsoft.com/office/drawing/2014/main" id="{E764A8F6-A16A-0749-C42A-35BD2346E4EE}"/>
                  </a:ext>
                </a:extLst>
              </p:cNvPr>
              <p:cNvSpPr/>
              <p:nvPr/>
            </p:nvSpPr>
            <p:spPr>
              <a:xfrm>
                <a:off x="8692124" y="2824065"/>
                <a:ext cx="26623" cy="26623"/>
              </a:xfrm>
              <a:custGeom>
                <a:avLst/>
                <a:gdLst>
                  <a:gd name="connsiteX0" fmla="*/ 13963 w 26623"/>
                  <a:gd name="connsiteY0" fmla="*/ 26861 h 26623"/>
                  <a:gd name="connsiteX1" fmla="*/ 23375 w 26623"/>
                  <a:gd name="connsiteY1" fmla="*/ 22963 h 26623"/>
                  <a:gd name="connsiteX2" fmla="*/ 27274 w 26623"/>
                  <a:gd name="connsiteY2" fmla="*/ 13550 h 26623"/>
                  <a:gd name="connsiteX3" fmla="*/ 23375 w 26623"/>
                  <a:gd name="connsiteY3" fmla="*/ 4137 h 26623"/>
                  <a:gd name="connsiteX4" fmla="*/ 13963 w 26623"/>
                  <a:gd name="connsiteY4" fmla="*/ 238 h 26623"/>
                  <a:gd name="connsiteX5" fmla="*/ 4550 w 26623"/>
                  <a:gd name="connsiteY5" fmla="*/ 4137 h 26623"/>
                  <a:gd name="connsiteX6" fmla="*/ 651 w 26623"/>
                  <a:gd name="connsiteY6" fmla="*/ 13550 h 26623"/>
                  <a:gd name="connsiteX7" fmla="*/ 4550 w 26623"/>
                  <a:gd name="connsiteY7" fmla="*/ 22963 h 26623"/>
                  <a:gd name="connsiteX8" fmla="*/ 13963 w 26623"/>
                  <a:gd name="connsiteY8" fmla="*/ 268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63" y="26861"/>
                    </a:moveTo>
                    <a:cubicBezTo>
                      <a:pt x="17493" y="26861"/>
                      <a:pt x="20879" y="25459"/>
                      <a:pt x="23375" y="22963"/>
                    </a:cubicBezTo>
                    <a:cubicBezTo>
                      <a:pt x="25872" y="20466"/>
                      <a:pt x="27274" y="17080"/>
                      <a:pt x="27274" y="13550"/>
                    </a:cubicBezTo>
                    <a:cubicBezTo>
                      <a:pt x="27274" y="10020"/>
                      <a:pt x="25872" y="6633"/>
                      <a:pt x="23375" y="4137"/>
                    </a:cubicBezTo>
                    <a:cubicBezTo>
                      <a:pt x="20879" y="1641"/>
                      <a:pt x="17493" y="238"/>
                      <a:pt x="13963" y="238"/>
                    </a:cubicBezTo>
                    <a:cubicBezTo>
                      <a:pt x="10432" y="238"/>
                      <a:pt x="7046" y="1641"/>
                      <a:pt x="4550" y="4137"/>
                    </a:cubicBezTo>
                    <a:cubicBezTo>
                      <a:pt x="2054" y="6633"/>
                      <a:pt x="651" y="10020"/>
                      <a:pt x="651" y="13550"/>
                    </a:cubicBezTo>
                    <a:cubicBezTo>
                      <a:pt x="651" y="17080"/>
                      <a:pt x="2054" y="20466"/>
                      <a:pt x="4550" y="22963"/>
                    </a:cubicBezTo>
                    <a:cubicBezTo>
                      <a:pt x="7046" y="25459"/>
                      <a:pt x="10432" y="26861"/>
                      <a:pt x="13963" y="268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39" name="任意多边形: 形状 69938">
                <a:extLst>
                  <a:ext uri="{FF2B5EF4-FFF2-40B4-BE49-F238E27FC236}">
                    <a16:creationId xmlns:a16="http://schemas.microsoft.com/office/drawing/2014/main" id="{DEF299C0-D37E-A794-81D8-9592977E1FED}"/>
                  </a:ext>
                </a:extLst>
              </p:cNvPr>
              <p:cNvSpPr/>
              <p:nvPr/>
            </p:nvSpPr>
            <p:spPr>
              <a:xfrm>
                <a:off x="6573854" y="3807594"/>
                <a:ext cx="26623" cy="26623"/>
              </a:xfrm>
              <a:custGeom>
                <a:avLst/>
                <a:gdLst>
                  <a:gd name="connsiteX0" fmla="*/ 13785 w 26623"/>
                  <a:gd name="connsiteY0" fmla="*/ 26944 h 26623"/>
                  <a:gd name="connsiteX1" fmla="*/ 23198 w 26623"/>
                  <a:gd name="connsiteY1" fmla="*/ 23045 h 26623"/>
                  <a:gd name="connsiteX2" fmla="*/ 27096 w 26623"/>
                  <a:gd name="connsiteY2" fmla="*/ 13633 h 26623"/>
                  <a:gd name="connsiteX3" fmla="*/ 23198 w 26623"/>
                  <a:gd name="connsiteY3" fmla="*/ 4220 h 26623"/>
                  <a:gd name="connsiteX4" fmla="*/ 13785 w 26623"/>
                  <a:gd name="connsiteY4" fmla="*/ 321 h 26623"/>
                  <a:gd name="connsiteX5" fmla="*/ 4372 w 26623"/>
                  <a:gd name="connsiteY5" fmla="*/ 4220 h 26623"/>
                  <a:gd name="connsiteX6" fmla="*/ 473 w 26623"/>
                  <a:gd name="connsiteY6" fmla="*/ 13633 h 26623"/>
                  <a:gd name="connsiteX7" fmla="*/ 4372 w 26623"/>
                  <a:gd name="connsiteY7" fmla="*/ 23045 h 26623"/>
                  <a:gd name="connsiteX8" fmla="*/ 13785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5" y="26944"/>
                    </a:moveTo>
                    <a:cubicBezTo>
                      <a:pt x="17315" y="26944"/>
                      <a:pt x="20701" y="25542"/>
                      <a:pt x="23198" y="23045"/>
                    </a:cubicBezTo>
                    <a:cubicBezTo>
                      <a:pt x="25694" y="20549"/>
                      <a:pt x="27096" y="17163"/>
                      <a:pt x="27096" y="13633"/>
                    </a:cubicBezTo>
                    <a:cubicBezTo>
                      <a:pt x="27096" y="10102"/>
                      <a:pt x="25694" y="6716"/>
                      <a:pt x="23198" y="4220"/>
                    </a:cubicBezTo>
                    <a:cubicBezTo>
                      <a:pt x="20701" y="1724"/>
                      <a:pt x="17315" y="321"/>
                      <a:pt x="13785" y="321"/>
                    </a:cubicBezTo>
                    <a:cubicBezTo>
                      <a:pt x="10255" y="321"/>
                      <a:pt x="6868" y="1724"/>
                      <a:pt x="4372" y="4220"/>
                    </a:cubicBezTo>
                    <a:cubicBezTo>
                      <a:pt x="1876" y="6716"/>
                      <a:pt x="473" y="10102"/>
                      <a:pt x="473" y="13633"/>
                    </a:cubicBezTo>
                    <a:cubicBezTo>
                      <a:pt x="473" y="17163"/>
                      <a:pt x="1876" y="20549"/>
                      <a:pt x="4372" y="23045"/>
                    </a:cubicBezTo>
                    <a:cubicBezTo>
                      <a:pt x="6868" y="25542"/>
                      <a:pt x="10255" y="26944"/>
                      <a:pt x="13785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40" name="任意多边形: 形状 69939">
                <a:extLst>
                  <a:ext uri="{FF2B5EF4-FFF2-40B4-BE49-F238E27FC236}">
                    <a16:creationId xmlns:a16="http://schemas.microsoft.com/office/drawing/2014/main" id="{64BDB641-A408-3742-02E0-DF6D49DCA771}"/>
                  </a:ext>
                </a:extLst>
              </p:cNvPr>
              <p:cNvSpPr/>
              <p:nvPr/>
            </p:nvSpPr>
            <p:spPr>
              <a:xfrm>
                <a:off x="6509226" y="4255062"/>
                <a:ext cx="26623" cy="26623"/>
              </a:xfrm>
              <a:custGeom>
                <a:avLst/>
                <a:gdLst>
                  <a:gd name="connsiteX0" fmla="*/ 13779 w 26623"/>
                  <a:gd name="connsiteY0" fmla="*/ 26982 h 26623"/>
                  <a:gd name="connsiteX1" fmla="*/ 23192 w 26623"/>
                  <a:gd name="connsiteY1" fmla="*/ 23083 h 26623"/>
                  <a:gd name="connsiteX2" fmla="*/ 27091 w 26623"/>
                  <a:gd name="connsiteY2" fmla="*/ 13670 h 26623"/>
                  <a:gd name="connsiteX3" fmla="*/ 23192 w 26623"/>
                  <a:gd name="connsiteY3" fmla="*/ 4257 h 26623"/>
                  <a:gd name="connsiteX4" fmla="*/ 13779 w 26623"/>
                  <a:gd name="connsiteY4" fmla="*/ 358 h 26623"/>
                  <a:gd name="connsiteX5" fmla="*/ 4367 w 26623"/>
                  <a:gd name="connsiteY5" fmla="*/ 4257 h 26623"/>
                  <a:gd name="connsiteX6" fmla="*/ 468 w 26623"/>
                  <a:gd name="connsiteY6" fmla="*/ 13670 h 26623"/>
                  <a:gd name="connsiteX7" fmla="*/ 4367 w 26623"/>
                  <a:gd name="connsiteY7" fmla="*/ 23083 h 26623"/>
                  <a:gd name="connsiteX8" fmla="*/ 13779 w 26623"/>
                  <a:gd name="connsiteY8" fmla="*/ 269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982"/>
                    </a:moveTo>
                    <a:cubicBezTo>
                      <a:pt x="17310" y="26982"/>
                      <a:pt x="20696" y="25579"/>
                      <a:pt x="23192" y="23083"/>
                    </a:cubicBezTo>
                    <a:cubicBezTo>
                      <a:pt x="25688" y="20587"/>
                      <a:pt x="27091" y="17200"/>
                      <a:pt x="27091" y="13670"/>
                    </a:cubicBezTo>
                    <a:cubicBezTo>
                      <a:pt x="27091" y="10140"/>
                      <a:pt x="25688" y="6754"/>
                      <a:pt x="23192" y="4257"/>
                    </a:cubicBezTo>
                    <a:cubicBezTo>
                      <a:pt x="20696" y="1761"/>
                      <a:pt x="17310" y="358"/>
                      <a:pt x="13779" y="358"/>
                    </a:cubicBezTo>
                    <a:cubicBezTo>
                      <a:pt x="10249" y="358"/>
                      <a:pt x="6863" y="1761"/>
                      <a:pt x="4367" y="4257"/>
                    </a:cubicBezTo>
                    <a:cubicBezTo>
                      <a:pt x="1870" y="6754"/>
                      <a:pt x="468" y="10140"/>
                      <a:pt x="468" y="13670"/>
                    </a:cubicBezTo>
                    <a:cubicBezTo>
                      <a:pt x="468" y="17200"/>
                      <a:pt x="1870" y="20587"/>
                      <a:pt x="4367" y="23083"/>
                    </a:cubicBezTo>
                    <a:cubicBezTo>
                      <a:pt x="6863" y="25579"/>
                      <a:pt x="10249" y="26982"/>
                      <a:pt x="13779" y="269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41" name="任意多边形: 形状 69940">
                <a:extLst>
                  <a:ext uri="{FF2B5EF4-FFF2-40B4-BE49-F238E27FC236}">
                    <a16:creationId xmlns:a16="http://schemas.microsoft.com/office/drawing/2014/main" id="{EC2864B6-F91A-2D45-C37C-F4468C6187C0}"/>
                  </a:ext>
                </a:extLst>
              </p:cNvPr>
              <p:cNvSpPr/>
              <p:nvPr/>
            </p:nvSpPr>
            <p:spPr>
              <a:xfrm>
                <a:off x="6178933" y="4232044"/>
                <a:ext cx="26623" cy="26623"/>
              </a:xfrm>
              <a:custGeom>
                <a:avLst/>
                <a:gdLst>
                  <a:gd name="connsiteX0" fmla="*/ 13752 w 26623"/>
                  <a:gd name="connsiteY0" fmla="*/ 26980 h 26623"/>
                  <a:gd name="connsiteX1" fmla="*/ 23164 w 26623"/>
                  <a:gd name="connsiteY1" fmla="*/ 23081 h 26623"/>
                  <a:gd name="connsiteX2" fmla="*/ 27063 w 26623"/>
                  <a:gd name="connsiteY2" fmla="*/ 13668 h 26623"/>
                  <a:gd name="connsiteX3" fmla="*/ 23164 w 26623"/>
                  <a:gd name="connsiteY3" fmla="*/ 4255 h 26623"/>
                  <a:gd name="connsiteX4" fmla="*/ 13752 w 26623"/>
                  <a:gd name="connsiteY4" fmla="*/ 357 h 26623"/>
                  <a:gd name="connsiteX5" fmla="*/ 4339 w 26623"/>
                  <a:gd name="connsiteY5" fmla="*/ 4255 h 26623"/>
                  <a:gd name="connsiteX6" fmla="*/ 440 w 26623"/>
                  <a:gd name="connsiteY6" fmla="*/ 13668 h 26623"/>
                  <a:gd name="connsiteX7" fmla="*/ 4339 w 26623"/>
                  <a:gd name="connsiteY7" fmla="*/ 23081 h 26623"/>
                  <a:gd name="connsiteX8" fmla="*/ 13752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2" y="26980"/>
                    </a:moveTo>
                    <a:cubicBezTo>
                      <a:pt x="17282" y="26980"/>
                      <a:pt x="20668" y="25577"/>
                      <a:pt x="23164" y="23081"/>
                    </a:cubicBezTo>
                    <a:cubicBezTo>
                      <a:pt x="25661" y="20585"/>
                      <a:pt x="27063" y="17198"/>
                      <a:pt x="27063" y="13668"/>
                    </a:cubicBezTo>
                    <a:cubicBezTo>
                      <a:pt x="27063" y="10138"/>
                      <a:pt x="25661" y="6752"/>
                      <a:pt x="23164" y="4255"/>
                    </a:cubicBezTo>
                    <a:cubicBezTo>
                      <a:pt x="20668" y="1759"/>
                      <a:pt x="17282" y="357"/>
                      <a:pt x="13752" y="357"/>
                    </a:cubicBezTo>
                    <a:cubicBezTo>
                      <a:pt x="10221" y="357"/>
                      <a:pt x="6835" y="1759"/>
                      <a:pt x="4339" y="4255"/>
                    </a:cubicBezTo>
                    <a:cubicBezTo>
                      <a:pt x="1843" y="6752"/>
                      <a:pt x="440" y="10138"/>
                      <a:pt x="440" y="13668"/>
                    </a:cubicBezTo>
                    <a:cubicBezTo>
                      <a:pt x="440" y="17198"/>
                      <a:pt x="1843" y="20585"/>
                      <a:pt x="4339" y="23081"/>
                    </a:cubicBezTo>
                    <a:cubicBezTo>
                      <a:pt x="6835" y="25577"/>
                      <a:pt x="10221" y="26980"/>
                      <a:pt x="13752" y="269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42" name="任意多边形: 形状 69941">
                <a:extLst>
                  <a:ext uri="{FF2B5EF4-FFF2-40B4-BE49-F238E27FC236}">
                    <a16:creationId xmlns:a16="http://schemas.microsoft.com/office/drawing/2014/main" id="{36E9D456-3418-8B15-A25E-1FC986855327}"/>
                  </a:ext>
                </a:extLst>
              </p:cNvPr>
              <p:cNvSpPr/>
              <p:nvPr/>
            </p:nvSpPr>
            <p:spPr>
              <a:xfrm>
                <a:off x="5306341" y="3527400"/>
                <a:ext cx="26623" cy="26623"/>
              </a:xfrm>
              <a:custGeom>
                <a:avLst/>
                <a:gdLst>
                  <a:gd name="connsiteX0" fmla="*/ 13678 w 26623"/>
                  <a:gd name="connsiteY0" fmla="*/ 26921 h 26623"/>
                  <a:gd name="connsiteX1" fmla="*/ 23091 w 26623"/>
                  <a:gd name="connsiteY1" fmla="*/ 23022 h 26623"/>
                  <a:gd name="connsiteX2" fmla="*/ 26990 w 26623"/>
                  <a:gd name="connsiteY2" fmla="*/ 13609 h 26623"/>
                  <a:gd name="connsiteX3" fmla="*/ 23091 w 26623"/>
                  <a:gd name="connsiteY3" fmla="*/ 4196 h 26623"/>
                  <a:gd name="connsiteX4" fmla="*/ 13678 w 26623"/>
                  <a:gd name="connsiteY4" fmla="*/ 297 h 26623"/>
                  <a:gd name="connsiteX5" fmla="*/ 4266 w 26623"/>
                  <a:gd name="connsiteY5" fmla="*/ 4196 h 26623"/>
                  <a:gd name="connsiteX6" fmla="*/ 367 w 26623"/>
                  <a:gd name="connsiteY6" fmla="*/ 13609 h 26623"/>
                  <a:gd name="connsiteX7" fmla="*/ 4266 w 26623"/>
                  <a:gd name="connsiteY7" fmla="*/ 23022 h 26623"/>
                  <a:gd name="connsiteX8" fmla="*/ 13678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8" y="26921"/>
                    </a:moveTo>
                    <a:cubicBezTo>
                      <a:pt x="17209" y="26921"/>
                      <a:pt x="20595" y="25518"/>
                      <a:pt x="23091" y="23022"/>
                    </a:cubicBezTo>
                    <a:cubicBezTo>
                      <a:pt x="25587" y="20525"/>
                      <a:pt x="26990" y="17139"/>
                      <a:pt x="26990" y="13609"/>
                    </a:cubicBezTo>
                    <a:cubicBezTo>
                      <a:pt x="26990" y="10079"/>
                      <a:pt x="25587" y="6693"/>
                      <a:pt x="23091" y="4196"/>
                    </a:cubicBezTo>
                    <a:cubicBezTo>
                      <a:pt x="20595" y="1700"/>
                      <a:pt x="17209" y="297"/>
                      <a:pt x="13678" y="297"/>
                    </a:cubicBezTo>
                    <a:cubicBezTo>
                      <a:pt x="10148" y="297"/>
                      <a:pt x="6762" y="1700"/>
                      <a:pt x="4266" y="4196"/>
                    </a:cubicBezTo>
                    <a:cubicBezTo>
                      <a:pt x="1769" y="6693"/>
                      <a:pt x="367" y="10079"/>
                      <a:pt x="367" y="13609"/>
                    </a:cubicBezTo>
                    <a:cubicBezTo>
                      <a:pt x="367" y="17139"/>
                      <a:pt x="1769" y="20525"/>
                      <a:pt x="4266" y="23022"/>
                    </a:cubicBezTo>
                    <a:cubicBezTo>
                      <a:pt x="6762" y="25518"/>
                      <a:pt x="10148" y="26921"/>
                      <a:pt x="13678" y="269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43" name="任意多边形: 形状 69942">
                <a:extLst>
                  <a:ext uri="{FF2B5EF4-FFF2-40B4-BE49-F238E27FC236}">
                    <a16:creationId xmlns:a16="http://schemas.microsoft.com/office/drawing/2014/main" id="{445CB621-C01C-32C0-43AC-8F73ACEA62FD}"/>
                  </a:ext>
                </a:extLst>
              </p:cNvPr>
              <p:cNvSpPr/>
              <p:nvPr/>
            </p:nvSpPr>
            <p:spPr>
              <a:xfrm>
                <a:off x="5378105" y="3152173"/>
                <a:ext cx="26623" cy="26623"/>
              </a:xfrm>
              <a:custGeom>
                <a:avLst/>
                <a:gdLst>
                  <a:gd name="connsiteX0" fmla="*/ 13684 w 26623"/>
                  <a:gd name="connsiteY0" fmla="*/ 26889 h 26623"/>
                  <a:gd name="connsiteX1" fmla="*/ 23097 w 26623"/>
                  <a:gd name="connsiteY1" fmla="*/ 22990 h 26623"/>
                  <a:gd name="connsiteX2" fmla="*/ 26996 w 26623"/>
                  <a:gd name="connsiteY2" fmla="*/ 13577 h 26623"/>
                  <a:gd name="connsiteX3" fmla="*/ 23097 w 26623"/>
                  <a:gd name="connsiteY3" fmla="*/ 4165 h 26623"/>
                  <a:gd name="connsiteX4" fmla="*/ 13684 w 26623"/>
                  <a:gd name="connsiteY4" fmla="*/ 266 h 26623"/>
                  <a:gd name="connsiteX5" fmla="*/ 4272 w 26623"/>
                  <a:gd name="connsiteY5" fmla="*/ 4165 h 26623"/>
                  <a:gd name="connsiteX6" fmla="*/ 373 w 26623"/>
                  <a:gd name="connsiteY6" fmla="*/ 13577 h 26623"/>
                  <a:gd name="connsiteX7" fmla="*/ 4272 w 26623"/>
                  <a:gd name="connsiteY7" fmla="*/ 22990 h 26623"/>
                  <a:gd name="connsiteX8" fmla="*/ 13684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4" y="26889"/>
                    </a:moveTo>
                    <a:cubicBezTo>
                      <a:pt x="17215" y="26889"/>
                      <a:pt x="20601" y="25486"/>
                      <a:pt x="23097" y="22990"/>
                    </a:cubicBezTo>
                    <a:cubicBezTo>
                      <a:pt x="25593" y="20494"/>
                      <a:pt x="26996" y="17108"/>
                      <a:pt x="26996" y="13577"/>
                    </a:cubicBezTo>
                    <a:cubicBezTo>
                      <a:pt x="26996" y="10047"/>
                      <a:pt x="25593" y="6661"/>
                      <a:pt x="23097" y="4165"/>
                    </a:cubicBezTo>
                    <a:cubicBezTo>
                      <a:pt x="20601" y="1668"/>
                      <a:pt x="17215" y="266"/>
                      <a:pt x="13684" y="266"/>
                    </a:cubicBezTo>
                    <a:cubicBezTo>
                      <a:pt x="10154" y="266"/>
                      <a:pt x="6768" y="1668"/>
                      <a:pt x="4272" y="4165"/>
                    </a:cubicBezTo>
                    <a:cubicBezTo>
                      <a:pt x="1775" y="6661"/>
                      <a:pt x="373" y="10047"/>
                      <a:pt x="373" y="13577"/>
                    </a:cubicBezTo>
                    <a:cubicBezTo>
                      <a:pt x="373" y="17108"/>
                      <a:pt x="1775" y="20494"/>
                      <a:pt x="4272" y="22990"/>
                    </a:cubicBezTo>
                    <a:cubicBezTo>
                      <a:pt x="6768" y="25486"/>
                      <a:pt x="10154" y="26889"/>
                      <a:pt x="13684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44" name="任意多边形: 形状 69943">
                <a:extLst>
                  <a:ext uri="{FF2B5EF4-FFF2-40B4-BE49-F238E27FC236}">
                    <a16:creationId xmlns:a16="http://schemas.microsoft.com/office/drawing/2014/main" id="{6225558E-D7C6-3AF0-8993-5A9AA165E318}"/>
                  </a:ext>
                </a:extLst>
              </p:cNvPr>
              <p:cNvSpPr/>
              <p:nvPr/>
            </p:nvSpPr>
            <p:spPr>
              <a:xfrm>
                <a:off x="5332708" y="2907216"/>
                <a:ext cx="26623" cy="26623"/>
              </a:xfrm>
              <a:custGeom>
                <a:avLst/>
                <a:gdLst>
                  <a:gd name="connsiteX0" fmla="*/ 13681 w 26623"/>
                  <a:gd name="connsiteY0" fmla="*/ 26868 h 26623"/>
                  <a:gd name="connsiteX1" fmla="*/ 23093 w 26623"/>
                  <a:gd name="connsiteY1" fmla="*/ 22970 h 26623"/>
                  <a:gd name="connsiteX2" fmla="*/ 26992 w 26623"/>
                  <a:gd name="connsiteY2" fmla="*/ 13557 h 26623"/>
                  <a:gd name="connsiteX3" fmla="*/ 23093 w 26623"/>
                  <a:gd name="connsiteY3" fmla="*/ 4144 h 26623"/>
                  <a:gd name="connsiteX4" fmla="*/ 13681 w 26623"/>
                  <a:gd name="connsiteY4" fmla="*/ 245 h 26623"/>
                  <a:gd name="connsiteX5" fmla="*/ 4268 w 26623"/>
                  <a:gd name="connsiteY5" fmla="*/ 4144 h 26623"/>
                  <a:gd name="connsiteX6" fmla="*/ 369 w 26623"/>
                  <a:gd name="connsiteY6" fmla="*/ 13557 h 26623"/>
                  <a:gd name="connsiteX7" fmla="*/ 4268 w 26623"/>
                  <a:gd name="connsiteY7" fmla="*/ 22970 h 26623"/>
                  <a:gd name="connsiteX8" fmla="*/ 13681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868"/>
                    </a:moveTo>
                    <a:cubicBezTo>
                      <a:pt x="17211" y="26868"/>
                      <a:pt x="20597" y="25466"/>
                      <a:pt x="23093" y="22970"/>
                    </a:cubicBezTo>
                    <a:cubicBezTo>
                      <a:pt x="25590" y="20473"/>
                      <a:pt x="26992" y="17087"/>
                      <a:pt x="26992" y="13557"/>
                    </a:cubicBezTo>
                    <a:cubicBezTo>
                      <a:pt x="26992" y="10027"/>
                      <a:pt x="25590" y="6640"/>
                      <a:pt x="23093" y="4144"/>
                    </a:cubicBezTo>
                    <a:cubicBezTo>
                      <a:pt x="20597" y="1648"/>
                      <a:pt x="17211" y="245"/>
                      <a:pt x="13681" y="245"/>
                    </a:cubicBezTo>
                    <a:cubicBezTo>
                      <a:pt x="10150" y="245"/>
                      <a:pt x="6764" y="1648"/>
                      <a:pt x="4268" y="4144"/>
                    </a:cubicBezTo>
                    <a:cubicBezTo>
                      <a:pt x="1772" y="6640"/>
                      <a:pt x="369" y="10027"/>
                      <a:pt x="369" y="13557"/>
                    </a:cubicBezTo>
                    <a:cubicBezTo>
                      <a:pt x="369" y="17087"/>
                      <a:pt x="1772" y="20473"/>
                      <a:pt x="4268" y="22970"/>
                    </a:cubicBezTo>
                    <a:cubicBezTo>
                      <a:pt x="6764" y="25466"/>
                      <a:pt x="10150" y="26868"/>
                      <a:pt x="13681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45" name="任意多边形: 形状 69944">
                <a:extLst>
                  <a:ext uri="{FF2B5EF4-FFF2-40B4-BE49-F238E27FC236}">
                    <a16:creationId xmlns:a16="http://schemas.microsoft.com/office/drawing/2014/main" id="{99D20DDF-3EF7-5E99-FFF6-CE6C3E1DDF6E}"/>
                  </a:ext>
                </a:extLst>
              </p:cNvPr>
              <p:cNvSpPr/>
              <p:nvPr/>
            </p:nvSpPr>
            <p:spPr>
              <a:xfrm>
                <a:off x="3885074" y="3320233"/>
                <a:ext cx="26623" cy="26623"/>
              </a:xfrm>
              <a:custGeom>
                <a:avLst/>
                <a:gdLst>
                  <a:gd name="connsiteX0" fmla="*/ 13559 w 26623"/>
                  <a:gd name="connsiteY0" fmla="*/ 26903 h 26623"/>
                  <a:gd name="connsiteX1" fmla="*/ 22972 w 26623"/>
                  <a:gd name="connsiteY1" fmla="*/ 23004 h 26623"/>
                  <a:gd name="connsiteX2" fmla="*/ 26871 w 26623"/>
                  <a:gd name="connsiteY2" fmla="*/ 13592 h 26623"/>
                  <a:gd name="connsiteX3" fmla="*/ 22972 w 26623"/>
                  <a:gd name="connsiteY3" fmla="*/ 4179 h 26623"/>
                  <a:gd name="connsiteX4" fmla="*/ 13559 w 26623"/>
                  <a:gd name="connsiteY4" fmla="*/ 280 h 26623"/>
                  <a:gd name="connsiteX5" fmla="*/ 4146 w 26623"/>
                  <a:gd name="connsiteY5" fmla="*/ 4179 h 26623"/>
                  <a:gd name="connsiteX6" fmla="*/ 247 w 26623"/>
                  <a:gd name="connsiteY6" fmla="*/ 13592 h 26623"/>
                  <a:gd name="connsiteX7" fmla="*/ 4146 w 26623"/>
                  <a:gd name="connsiteY7" fmla="*/ 23004 h 26623"/>
                  <a:gd name="connsiteX8" fmla="*/ 13559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59" y="26903"/>
                    </a:moveTo>
                    <a:cubicBezTo>
                      <a:pt x="17089" y="26903"/>
                      <a:pt x="20475" y="25501"/>
                      <a:pt x="22972" y="23004"/>
                    </a:cubicBezTo>
                    <a:cubicBezTo>
                      <a:pt x="25468" y="20508"/>
                      <a:pt x="26871" y="17122"/>
                      <a:pt x="26871" y="13592"/>
                    </a:cubicBezTo>
                    <a:cubicBezTo>
                      <a:pt x="26871" y="10061"/>
                      <a:pt x="25468" y="6675"/>
                      <a:pt x="22972" y="4179"/>
                    </a:cubicBezTo>
                    <a:cubicBezTo>
                      <a:pt x="20475" y="1683"/>
                      <a:pt x="17089" y="280"/>
                      <a:pt x="13559" y="280"/>
                    </a:cubicBezTo>
                    <a:cubicBezTo>
                      <a:pt x="10029" y="280"/>
                      <a:pt x="6643" y="1683"/>
                      <a:pt x="4146" y="4179"/>
                    </a:cubicBezTo>
                    <a:cubicBezTo>
                      <a:pt x="1650" y="6675"/>
                      <a:pt x="247" y="10061"/>
                      <a:pt x="247" y="13592"/>
                    </a:cubicBezTo>
                    <a:cubicBezTo>
                      <a:pt x="247" y="17122"/>
                      <a:pt x="1650" y="20508"/>
                      <a:pt x="4146" y="23004"/>
                    </a:cubicBezTo>
                    <a:cubicBezTo>
                      <a:pt x="6643" y="25501"/>
                      <a:pt x="10029" y="26903"/>
                      <a:pt x="13559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46" name="任意多边形: 形状 69945">
                <a:extLst>
                  <a:ext uri="{FF2B5EF4-FFF2-40B4-BE49-F238E27FC236}">
                    <a16:creationId xmlns:a16="http://schemas.microsoft.com/office/drawing/2014/main" id="{F5299383-E791-36CA-AB7A-CCBEC0A81F6F}"/>
                  </a:ext>
                </a:extLst>
              </p:cNvPr>
              <p:cNvSpPr/>
              <p:nvPr/>
            </p:nvSpPr>
            <p:spPr>
              <a:xfrm>
                <a:off x="5823822" y="4159638"/>
                <a:ext cx="26623" cy="26623"/>
              </a:xfrm>
              <a:custGeom>
                <a:avLst/>
                <a:gdLst>
                  <a:gd name="connsiteX0" fmla="*/ 13722 w 26623"/>
                  <a:gd name="connsiteY0" fmla="*/ 26974 h 26623"/>
                  <a:gd name="connsiteX1" fmla="*/ 23135 w 26623"/>
                  <a:gd name="connsiteY1" fmla="*/ 23075 h 26623"/>
                  <a:gd name="connsiteX2" fmla="*/ 27033 w 26623"/>
                  <a:gd name="connsiteY2" fmla="*/ 13662 h 26623"/>
                  <a:gd name="connsiteX3" fmla="*/ 23135 w 26623"/>
                  <a:gd name="connsiteY3" fmla="*/ 4249 h 26623"/>
                  <a:gd name="connsiteX4" fmla="*/ 13722 w 26623"/>
                  <a:gd name="connsiteY4" fmla="*/ 350 h 26623"/>
                  <a:gd name="connsiteX5" fmla="*/ 4309 w 26623"/>
                  <a:gd name="connsiteY5" fmla="*/ 4249 h 26623"/>
                  <a:gd name="connsiteX6" fmla="*/ 410 w 26623"/>
                  <a:gd name="connsiteY6" fmla="*/ 13662 h 26623"/>
                  <a:gd name="connsiteX7" fmla="*/ 4309 w 26623"/>
                  <a:gd name="connsiteY7" fmla="*/ 23075 h 26623"/>
                  <a:gd name="connsiteX8" fmla="*/ 13722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6974"/>
                    </a:moveTo>
                    <a:cubicBezTo>
                      <a:pt x="17252" y="26974"/>
                      <a:pt x="20638" y="25571"/>
                      <a:pt x="23135" y="23075"/>
                    </a:cubicBezTo>
                    <a:cubicBezTo>
                      <a:pt x="25631" y="20579"/>
                      <a:pt x="27033" y="17192"/>
                      <a:pt x="27033" y="13662"/>
                    </a:cubicBezTo>
                    <a:cubicBezTo>
                      <a:pt x="27033" y="10132"/>
                      <a:pt x="25631" y="6746"/>
                      <a:pt x="23135" y="4249"/>
                    </a:cubicBezTo>
                    <a:cubicBezTo>
                      <a:pt x="20638" y="1753"/>
                      <a:pt x="17252" y="350"/>
                      <a:pt x="13722" y="350"/>
                    </a:cubicBezTo>
                    <a:cubicBezTo>
                      <a:pt x="10192" y="350"/>
                      <a:pt x="6805" y="1753"/>
                      <a:pt x="4309" y="4249"/>
                    </a:cubicBezTo>
                    <a:cubicBezTo>
                      <a:pt x="1813" y="6746"/>
                      <a:pt x="410" y="10132"/>
                      <a:pt x="410" y="13662"/>
                    </a:cubicBezTo>
                    <a:cubicBezTo>
                      <a:pt x="410" y="17192"/>
                      <a:pt x="1813" y="20579"/>
                      <a:pt x="4309" y="23075"/>
                    </a:cubicBezTo>
                    <a:cubicBezTo>
                      <a:pt x="6805" y="25571"/>
                      <a:pt x="10192" y="26974"/>
                      <a:pt x="13722" y="2697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47" name="任意多边形: 形状 69946">
                <a:extLst>
                  <a:ext uri="{FF2B5EF4-FFF2-40B4-BE49-F238E27FC236}">
                    <a16:creationId xmlns:a16="http://schemas.microsoft.com/office/drawing/2014/main" id="{F1B47A76-F25E-A47B-3BBC-0BACA547782A}"/>
                  </a:ext>
                </a:extLst>
              </p:cNvPr>
              <p:cNvSpPr/>
              <p:nvPr/>
            </p:nvSpPr>
            <p:spPr>
              <a:xfrm>
                <a:off x="6429614" y="3611749"/>
                <a:ext cx="26623" cy="26623"/>
              </a:xfrm>
              <a:custGeom>
                <a:avLst/>
                <a:gdLst>
                  <a:gd name="connsiteX0" fmla="*/ 13773 w 26623"/>
                  <a:gd name="connsiteY0" fmla="*/ 26928 h 26623"/>
                  <a:gd name="connsiteX1" fmla="*/ 23185 w 26623"/>
                  <a:gd name="connsiteY1" fmla="*/ 23029 h 26623"/>
                  <a:gd name="connsiteX2" fmla="*/ 27084 w 26623"/>
                  <a:gd name="connsiteY2" fmla="*/ 13616 h 26623"/>
                  <a:gd name="connsiteX3" fmla="*/ 23185 w 26623"/>
                  <a:gd name="connsiteY3" fmla="*/ 4203 h 26623"/>
                  <a:gd name="connsiteX4" fmla="*/ 13773 w 26623"/>
                  <a:gd name="connsiteY4" fmla="*/ 304 h 26623"/>
                  <a:gd name="connsiteX5" fmla="*/ 4360 w 26623"/>
                  <a:gd name="connsiteY5" fmla="*/ 4203 h 26623"/>
                  <a:gd name="connsiteX6" fmla="*/ 461 w 26623"/>
                  <a:gd name="connsiteY6" fmla="*/ 13616 h 26623"/>
                  <a:gd name="connsiteX7" fmla="*/ 4360 w 26623"/>
                  <a:gd name="connsiteY7" fmla="*/ 23029 h 26623"/>
                  <a:gd name="connsiteX8" fmla="*/ 13773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928"/>
                    </a:moveTo>
                    <a:cubicBezTo>
                      <a:pt x="17303" y="26928"/>
                      <a:pt x="20689" y="25525"/>
                      <a:pt x="23185" y="23029"/>
                    </a:cubicBezTo>
                    <a:cubicBezTo>
                      <a:pt x="25682" y="20532"/>
                      <a:pt x="27084" y="17146"/>
                      <a:pt x="27084" y="13616"/>
                    </a:cubicBezTo>
                    <a:cubicBezTo>
                      <a:pt x="27084" y="10086"/>
                      <a:pt x="25682" y="6700"/>
                      <a:pt x="23185" y="4203"/>
                    </a:cubicBezTo>
                    <a:cubicBezTo>
                      <a:pt x="20689" y="1707"/>
                      <a:pt x="17303" y="304"/>
                      <a:pt x="13773" y="304"/>
                    </a:cubicBezTo>
                    <a:cubicBezTo>
                      <a:pt x="10242" y="304"/>
                      <a:pt x="6856" y="1707"/>
                      <a:pt x="4360" y="4203"/>
                    </a:cubicBezTo>
                    <a:cubicBezTo>
                      <a:pt x="1864" y="6700"/>
                      <a:pt x="461" y="10086"/>
                      <a:pt x="461" y="13616"/>
                    </a:cubicBezTo>
                    <a:cubicBezTo>
                      <a:pt x="461" y="17146"/>
                      <a:pt x="1864" y="20532"/>
                      <a:pt x="4360" y="23029"/>
                    </a:cubicBezTo>
                    <a:cubicBezTo>
                      <a:pt x="6856" y="25525"/>
                      <a:pt x="10242" y="26928"/>
                      <a:pt x="13773" y="2692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48" name="任意多边形: 形状 69947">
                <a:extLst>
                  <a:ext uri="{FF2B5EF4-FFF2-40B4-BE49-F238E27FC236}">
                    <a16:creationId xmlns:a16="http://schemas.microsoft.com/office/drawing/2014/main" id="{85A59148-DC38-9297-6919-B258A0FDE961}"/>
                  </a:ext>
                </a:extLst>
              </p:cNvPr>
              <p:cNvSpPr/>
              <p:nvPr/>
            </p:nvSpPr>
            <p:spPr>
              <a:xfrm>
                <a:off x="5595999" y="3794810"/>
                <a:ext cx="26623" cy="26623"/>
              </a:xfrm>
              <a:custGeom>
                <a:avLst/>
                <a:gdLst>
                  <a:gd name="connsiteX0" fmla="*/ 13703 w 26623"/>
                  <a:gd name="connsiteY0" fmla="*/ 26943 h 26623"/>
                  <a:gd name="connsiteX1" fmla="*/ 23115 w 26623"/>
                  <a:gd name="connsiteY1" fmla="*/ 23044 h 26623"/>
                  <a:gd name="connsiteX2" fmla="*/ 27014 w 26623"/>
                  <a:gd name="connsiteY2" fmla="*/ 13631 h 26623"/>
                  <a:gd name="connsiteX3" fmla="*/ 23115 w 26623"/>
                  <a:gd name="connsiteY3" fmla="*/ 4219 h 26623"/>
                  <a:gd name="connsiteX4" fmla="*/ 13703 w 26623"/>
                  <a:gd name="connsiteY4" fmla="*/ 320 h 26623"/>
                  <a:gd name="connsiteX5" fmla="*/ 4290 w 26623"/>
                  <a:gd name="connsiteY5" fmla="*/ 4219 h 26623"/>
                  <a:gd name="connsiteX6" fmla="*/ 391 w 26623"/>
                  <a:gd name="connsiteY6" fmla="*/ 13631 h 26623"/>
                  <a:gd name="connsiteX7" fmla="*/ 4290 w 26623"/>
                  <a:gd name="connsiteY7" fmla="*/ 23044 h 26623"/>
                  <a:gd name="connsiteX8" fmla="*/ 13703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3" y="26943"/>
                    </a:moveTo>
                    <a:cubicBezTo>
                      <a:pt x="17233" y="26943"/>
                      <a:pt x="20619" y="25540"/>
                      <a:pt x="23115" y="23044"/>
                    </a:cubicBezTo>
                    <a:cubicBezTo>
                      <a:pt x="25612" y="20548"/>
                      <a:pt x="27014" y="17162"/>
                      <a:pt x="27014" y="13631"/>
                    </a:cubicBezTo>
                    <a:cubicBezTo>
                      <a:pt x="27014" y="10101"/>
                      <a:pt x="25612" y="6715"/>
                      <a:pt x="23115" y="4219"/>
                    </a:cubicBezTo>
                    <a:cubicBezTo>
                      <a:pt x="20619" y="1722"/>
                      <a:pt x="17233" y="320"/>
                      <a:pt x="13703" y="320"/>
                    </a:cubicBezTo>
                    <a:cubicBezTo>
                      <a:pt x="10172" y="320"/>
                      <a:pt x="6786" y="1722"/>
                      <a:pt x="4290" y="4219"/>
                    </a:cubicBezTo>
                    <a:cubicBezTo>
                      <a:pt x="1794" y="6715"/>
                      <a:pt x="391" y="10101"/>
                      <a:pt x="391" y="13631"/>
                    </a:cubicBezTo>
                    <a:cubicBezTo>
                      <a:pt x="391" y="17162"/>
                      <a:pt x="1794" y="20548"/>
                      <a:pt x="4290" y="23044"/>
                    </a:cubicBezTo>
                    <a:cubicBezTo>
                      <a:pt x="6786" y="25540"/>
                      <a:pt x="10172" y="26943"/>
                      <a:pt x="13703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49" name="任意多边形: 形状 69948">
                <a:extLst>
                  <a:ext uri="{FF2B5EF4-FFF2-40B4-BE49-F238E27FC236}">
                    <a16:creationId xmlns:a16="http://schemas.microsoft.com/office/drawing/2014/main" id="{E6D9F0C0-4B65-1E25-577C-67A5D3F3B6D7}"/>
                  </a:ext>
                </a:extLst>
              </p:cNvPr>
              <p:cNvSpPr/>
              <p:nvPr/>
            </p:nvSpPr>
            <p:spPr>
              <a:xfrm>
                <a:off x="4818997" y="3676443"/>
                <a:ext cx="26623" cy="26623"/>
              </a:xfrm>
              <a:custGeom>
                <a:avLst/>
                <a:gdLst>
                  <a:gd name="connsiteX0" fmla="*/ 13637 w 26623"/>
                  <a:gd name="connsiteY0" fmla="*/ 26933 h 26623"/>
                  <a:gd name="connsiteX1" fmla="*/ 23050 w 26623"/>
                  <a:gd name="connsiteY1" fmla="*/ 23034 h 26623"/>
                  <a:gd name="connsiteX2" fmla="*/ 26949 w 26623"/>
                  <a:gd name="connsiteY2" fmla="*/ 13621 h 26623"/>
                  <a:gd name="connsiteX3" fmla="*/ 23050 w 26623"/>
                  <a:gd name="connsiteY3" fmla="*/ 4209 h 26623"/>
                  <a:gd name="connsiteX4" fmla="*/ 13637 w 26623"/>
                  <a:gd name="connsiteY4" fmla="*/ 310 h 26623"/>
                  <a:gd name="connsiteX5" fmla="*/ 4225 w 26623"/>
                  <a:gd name="connsiteY5" fmla="*/ 4209 h 26623"/>
                  <a:gd name="connsiteX6" fmla="*/ 326 w 26623"/>
                  <a:gd name="connsiteY6" fmla="*/ 13621 h 26623"/>
                  <a:gd name="connsiteX7" fmla="*/ 4225 w 26623"/>
                  <a:gd name="connsiteY7" fmla="*/ 23034 h 26623"/>
                  <a:gd name="connsiteX8" fmla="*/ 13637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7" y="26933"/>
                    </a:moveTo>
                    <a:cubicBezTo>
                      <a:pt x="17168" y="26933"/>
                      <a:pt x="20554" y="25530"/>
                      <a:pt x="23050" y="23034"/>
                    </a:cubicBezTo>
                    <a:cubicBezTo>
                      <a:pt x="25546" y="20538"/>
                      <a:pt x="26949" y="17152"/>
                      <a:pt x="26949" y="13621"/>
                    </a:cubicBezTo>
                    <a:cubicBezTo>
                      <a:pt x="26949" y="10091"/>
                      <a:pt x="25546" y="6705"/>
                      <a:pt x="23050" y="4209"/>
                    </a:cubicBezTo>
                    <a:cubicBezTo>
                      <a:pt x="20554" y="1712"/>
                      <a:pt x="17168" y="310"/>
                      <a:pt x="13637" y="310"/>
                    </a:cubicBezTo>
                    <a:cubicBezTo>
                      <a:pt x="10107" y="310"/>
                      <a:pt x="6721" y="1712"/>
                      <a:pt x="4225" y="4209"/>
                    </a:cubicBezTo>
                    <a:cubicBezTo>
                      <a:pt x="1728" y="6705"/>
                      <a:pt x="326" y="10091"/>
                      <a:pt x="326" y="13621"/>
                    </a:cubicBezTo>
                    <a:cubicBezTo>
                      <a:pt x="326" y="17152"/>
                      <a:pt x="1728" y="20538"/>
                      <a:pt x="4225" y="23034"/>
                    </a:cubicBezTo>
                    <a:cubicBezTo>
                      <a:pt x="6721" y="25530"/>
                      <a:pt x="10107" y="26933"/>
                      <a:pt x="13637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50" name="任意多边形: 形状 69949">
                <a:extLst>
                  <a:ext uri="{FF2B5EF4-FFF2-40B4-BE49-F238E27FC236}">
                    <a16:creationId xmlns:a16="http://schemas.microsoft.com/office/drawing/2014/main" id="{BAB04D73-8527-0DA6-8240-105233B8D5D4}"/>
                  </a:ext>
                </a:extLst>
              </p:cNvPr>
              <p:cNvSpPr/>
              <p:nvPr/>
            </p:nvSpPr>
            <p:spPr>
              <a:xfrm>
                <a:off x="5644520" y="3176181"/>
                <a:ext cx="26623" cy="26623"/>
              </a:xfrm>
              <a:custGeom>
                <a:avLst/>
                <a:gdLst>
                  <a:gd name="connsiteX0" fmla="*/ 13707 w 26623"/>
                  <a:gd name="connsiteY0" fmla="*/ 26891 h 26623"/>
                  <a:gd name="connsiteX1" fmla="*/ 23120 w 26623"/>
                  <a:gd name="connsiteY1" fmla="*/ 22992 h 26623"/>
                  <a:gd name="connsiteX2" fmla="*/ 27018 w 26623"/>
                  <a:gd name="connsiteY2" fmla="*/ 13579 h 26623"/>
                  <a:gd name="connsiteX3" fmla="*/ 23120 w 26623"/>
                  <a:gd name="connsiteY3" fmla="*/ 4167 h 26623"/>
                  <a:gd name="connsiteX4" fmla="*/ 13707 w 26623"/>
                  <a:gd name="connsiteY4" fmla="*/ 268 h 26623"/>
                  <a:gd name="connsiteX5" fmla="*/ 4294 w 26623"/>
                  <a:gd name="connsiteY5" fmla="*/ 4167 h 26623"/>
                  <a:gd name="connsiteX6" fmla="*/ 395 w 26623"/>
                  <a:gd name="connsiteY6" fmla="*/ 13579 h 26623"/>
                  <a:gd name="connsiteX7" fmla="*/ 4294 w 26623"/>
                  <a:gd name="connsiteY7" fmla="*/ 22992 h 26623"/>
                  <a:gd name="connsiteX8" fmla="*/ 13707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7" y="26891"/>
                    </a:moveTo>
                    <a:cubicBezTo>
                      <a:pt x="17237" y="26891"/>
                      <a:pt x="20623" y="25488"/>
                      <a:pt x="23120" y="22992"/>
                    </a:cubicBezTo>
                    <a:cubicBezTo>
                      <a:pt x="25616" y="20496"/>
                      <a:pt x="27018" y="17110"/>
                      <a:pt x="27018" y="13579"/>
                    </a:cubicBezTo>
                    <a:cubicBezTo>
                      <a:pt x="27018" y="10049"/>
                      <a:pt x="25616" y="6663"/>
                      <a:pt x="23120" y="4167"/>
                    </a:cubicBezTo>
                    <a:cubicBezTo>
                      <a:pt x="20623" y="1670"/>
                      <a:pt x="17237" y="268"/>
                      <a:pt x="13707" y="268"/>
                    </a:cubicBezTo>
                    <a:cubicBezTo>
                      <a:pt x="10177" y="268"/>
                      <a:pt x="6790" y="1670"/>
                      <a:pt x="4294" y="4167"/>
                    </a:cubicBezTo>
                    <a:cubicBezTo>
                      <a:pt x="1798" y="6663"/>
                      <a:pt x="395" y="10049"/>
                      <a:pt x="395" y="13579"/>
                    </a:cubicBezTo>
                    <a:cubicBezTo>
                      <a:pt x="395" y="17110"/>
                      <a:pt x="1798" y="20496"/>
                      <a:pt x="4294" y="22992"/>
                    </a:cubicBezTo>
                    <a:cubicBezTo>
                      <a:pt x="6790" y="25488"/>
                      <a:pt x="10177" y="26891"/>
                      <a:pt x="13707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51" name="任意多边形: 形状 69950">
                <a:extLst>
                  <a:ext uri="{FF2B5EF4-FFF2-40B4-BE49-F238E27FC236}">
                    <a16:creationId xmlns:a16="http://schemas.microsoft.com/office/drawing/2014/main" id="{7C6B12F4-5D57-E2E9-2C7C-67D5EAB8AF00}"/>
                  </a:ext>
                </a:extLst>
              </p:cNvPr>
              <p:cNvSpPr/>
              <p:nvPr/>
            </p:nvSpPr>
            <p:spPr>
              <a:xfrm>
                <a:off x="6956668" y="3594992"/>
                <a:ext cx="26623" cy="26623"/>
              </a:xfrm>
              <a:custGeom>
                <a:avLst/>
                <a:gdLst>
                  <a:gd name="connsiteX0" fmla="*/ 13817 w 26623"/>
                  <a:gd name="connsiteY0" fmla="*/ 26926 h 26623"/>
                  <a:gd name="connsiteX1" fmla="*/ 23230 w 26623"/>
                  <a:gd name="connsiteY1" fmla="*/ 23027 h 26623"/>
                  <a:gd name="connsiteX2" fmla="*/ 27129 w 26623"/>
                  <a:gd name="connsiteY2" fmla="*/ 13615 h 26623"/>
                  <a:gd name="connsiteX3" fmla="*/ 23230 w 26623"/>
                  <a:gd name="connsiteY3" fmla="*/ 4202 h 26623"/>
                  <a:gd name="connsiteX4" fmla="*/ 13817 w 26623"/>
                  <a:gd name="connsiteY4" fmla="*/ 303 h 26623"/>
                  <a:gd name="connsiteX5" fmla="*/ 4404 w 26623"/>
                  <a:gd name="connsiteY5" fmla="*/ 4202 h 26623"/>
                  <a:gd name="connsiteX6" fmla="*/ 505 w 26623"/>
                  <a:gd name="connsiteY6" fmla="*/ 13615 h 26623"/>
                  <a:gd name="connsiteX7" fmla="*/ 4404 w 26623"/>
                  <a:gd name="connsiteY7" fmla="*/ 23027 h 26623"/>
                  <a:gd name="connsiteX8" fmla="*/ 13817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7" y="26926"/>
                    </a:moveTo>
                    <a:cubicBezTo>
                      <a:pt x="17347" y="26926"/>
                      <a:pt x="20733" y="25524"/>
                      <a:pt x="23230" y="23027"/>
                    </a:cubicBezTo>
                    <a:cubicBezTo>
                      <a:pt x="25726" y="20531"/>
                      <a:pt x="27129" y="17145"/>
                      <a:pt x="27129" y="13615"/>
                    </a:cubicBezTo>
                    <a:cubicBezTo>
                      <a:pt x="27129" y="10084"/>
                      <a:pt x="25726" y="6698"/>
                      <a:pt x="23230" y="4202"/>
                    </a:cubicBezTo>
                    <a:cubicBezTo>
                      <a:pt x="20733" y="1706"/>
                      <a:pt x="17347" y="303"/>
                      <a:pt x="13817" y="303"/>
                    </a:cubicBezTo>
                    <a:cubicBezTo>
                      <a:pt x="10287" y="303"/>
                      <a:pt x="6901" y="1706"/>
                      <a:pt x="4404" y="4202"/>
                    </a:cubicBezTo>
                    <a:cubicBezTo>
                      <a:pt x="1908" y="6698"/>
                      <a:pt x="505" y="10084"/>
                      <a:pt x="505" y="13615"/>
                    </a:cubicBezTo>
                    <a:cubicBezTo>
                      <a:pt x="505" y="17145"/>
                      <a:pt x="1908" y="20531"/>
                      <a:pt x="4404" y="23027"/>
                    </a:cubicBezTo>
                    <a:cubicBezTo>
                      <a:pt x="6901" y="25524"/>
                      <a:pt x="10287" y="26926"/>
                      <a:pt x="13817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52" name="任意多边形: 形状 69951">
                <a:extLst>
                  <a:ext uri="{FF2B5EF4-FFF2-40B4-BE49-F238E27FC236}">
                    <a16:creationId xmlns:a16="http://schemas.microsoft.com/office/drawing/2014/main" id="{BB98B383-C32C-D05F-4446-E0AF0A34B99B}"/>
                  </a:ext>
                </a:extLst>
              </p:cNvPr>
              <p:cNvSpPr/>
              <p:nvPr/>
            </p:nvSpPr>
            <p:spPr>
              <a:xfrm>
                <a:off x="5411654" y="3519944"/>
                <a:ext cx="26623" cy="26623"/>
              </a:xfrm>
              <a:custGeom>
                <a:avLst/>
                <a:gdLst>
                  <a:gd name="connsiteX0" fmla="*/ 13687 w 26623"/>
                  <a:gd name="connsiteY0" fmla="*/ 26920 h 26623"/>
                  <a:gd name="connsiteX1" fmla="*/ 23100 w 26623"/>
                  <a:gd name="connsiteY1" fmla="*/ 23021 h 26623"/>
                  <a:gd name="connsiteX2" fmla="*/ 26999 w 26623"/>
                  <a:gd name="connsiteY2" fmla="*/ 13608 h 26623"/>
                  <a:gd name="connsiteX3" fmla="*/ 23100 w 26623"/>
                  <a:gd name="connsiteY3" fmla="*/ 4196 h 26623"/>
                  <a:gd name="connsiteX4" fmla="*/ 13687 w 26623"/>
                  <a:gd name="connsiteY4" fmla="*/ 297 h 26623"/>
                  <a:gd name="connsiteX5" fmla="*/ 4275 w 26623"/>
                  <a:gd name="connsiteY5" fmla="*/ 4196 h 26623"/>
                  <a:gd name="connsiteX6" fmla="*/ 376 w 26623"/>
                  <a:gd name="connsiteY6" fmla="*/ 13608 h 26623"/>
                  <a:gd name="connsiteX7" fmla="*/ 4275 w 26623"/>
                  <a:gd name="connsiteY7" fmla="*/ 23021 h 26623"/>
                  <a:gd name="connsiteX8" fmla="*/ 13687 w 26623"/>
                  <a:gd name="connsiteY8" fmla="*/ 269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7" y="26920"/>
                    </a:moveTo>
                    <a:cubicBezTo>
                      <a:pt x="17218" y="26920"/>
                      <a:pt x="20604" y="25517"/>
                      <a:pt x="23100" y="23021"/>
                    </a:cubicBezTo>
                    <a:cubicBezTo>
                      <a:pt x="25596" y="20525"/>
                      <a:pt x="26999" y="17139"/>
                      <a:pt x="26999" y="13608"/>
                    </a:cubicBezTo>
                    <a:cubicBezTo>
                      <a:pt x="26999" y="10078"/>
                      <a:pt x="25596" y="6692"/>
                      <a:pt x="23100" y="4196"/>
                    </a:cubicBezTo>
                    <a:cubicBezTo>
                      <a:pt x="20604" y="1699"/>
                      <a:pt x="17218" y="297"/>
                      <a:pt x="13687" y="297"/>
                    </a:cubicBezTo>
                    <a:cubicBezTo>
                      <a:pt x="10157" y="297"/>
                      <a:pt x="6771" y="1699"/>
                      <a:pt x="4275" y="4196"/>
                    </a:cubicBezTo>
                    <a:cubicBezTo>
                      <a:pt x="1778" y="6692"/>
                      <a:pt x="376" y="10078"/>
                      <a:pt x="376" y="13608"/>
                    </a:cubicBezTo>
                    <a:cubicBezTo>
                      <a:pt x="376" y="17139"/>
                      <a:pt x="1778" y="20525"/>
                      <a:pt x="4275" y="23021"/>
                    </a:cubicBezTo>
                    <a:cubicBezTo>
                      <a:pt x="6771" y="25517"/>
                      <a:pt x="10157" y="26920"/>
                      <a:pt x="13687" y="269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53" name="任意多边形: 形状 69952">
                <a:extLst>
                  <a:ext uri="{FF2B5EF4-FFF2-40B4-BE49-F238E27FC236}">
                    <a16:creationId xmlns:a16="http://schemas.microsoft.com/office/drawing/2014/main" id="{AC8809F8-A085-8EB9-4673-1B3B2242BB57}"/>
                  </a:ext>
                </a:extLst>
              </p:cNvPr>
              <p:cNvSpPr/>
              <p:nvPr/>
            </p:nvSpPr>
            <p:spPr>
              <a:xfrm>
                <a:off x="7439340" y="3163292"/>
                <a:ext cx="26623" cy="26623"/>
              </a:xfrm>
              <a:custGeom>
                <a:avLst/>
                <a:gdLst>
                  <a:gd name="connsiteX0" fmla="*/ 13858 w 26623"/>
                  <a:gd name="connsiteY0" fmla="*/ 26890 h 26623"/>
                  <a:gd name="connsiteX1" fmla="*/ 23270 w 26623"/>
                  <a:gd name="connsiteY1" fmla="*/ 22991 h 26623"/>
                  <a:gd name="connsiteX2" fmla="*/ 27169 w 26623"/>
                  <a:gd name="connsiteY2" fmla="*/ 13578 h 26623"/>
                  <a:gd name="connsiteX3" fmla="*/ 23270 w 26623"/>
                  <a:gd name="connsiteY3" fmla="*/ 4166 h 26623"/>
                  <a:gd name="connsiteX4" fmla="*/ 13858 w 26623"/>
                  <a:gd name="connsiteY4" fmla="*/ 267 h 26623"/>
                  <a:gd name="connsiteX5" fmla="*/ 4445 w 26623"/>
                  <a:gd name="connsiteY5" fmla="*/ 4166 h 26623"/>
                  <a:gd name="connsiteX6" fmla="*/ 546 w 26623"/>
                  <a:gd name="connsiteY6" fmla="*/ 13578 h 26623"/>
                  <a:gd name="connsiteX7" fmla="*/ 4445 w 26623"/>
                  <a:gd name="connsiteY7" fmla="*/ 22991 h 26623"/>
                  <a:gd name="connsiteX8" fmla="*/ 13858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8" y="26890"/>
                    </a:moveTo>
                    <a:cubicBezTo>
                      <a:pt x="17388" y="26890"/>
                      <a:pt x="20774" y="25487"/>
                      <a:pt x="23270" y="22991"/>
                    </a:cubicBezTo>
                    <a:cubicBezTo>
                      <a:pt x="25767" y="20495"/>
                      <a:pt x="27169" y="17109"/>
                      <a:pt x="27169" y="13578"/>
                    </a:cubicBezTo>
                    <a:cubicBezTo>
                      <a:pt x="27169" y="10048"/>
                      <a:pt x="25767" y="6662"/>
                      <a:pt x="23270" y="4166"/>
                    </a:cubicBezTo>
                    <a:cubicBezTo>
                      <a:pt x="20774" y="1669"/>
                      <a:pt x="17388" y="267"/>
                      <a:pt x="13858" y="267"/>
                    </a:cubicBezTo>
                    <a:cubicBezTo>
                      <a:pt x="10327" y="267"/>
                      <a:pt x="6941" y="1669"/>
                      <a:pt x="4445" y="4166"/>
                    </a:cubicBezTo>
                    <a:cubicBezTo>
                      <a:pt x="1949" y="6662"/>
                      <a:pt x="546" y="10048"/>
                      <a:pt x="546" y="13578"/>
                    </a:cubicBezTo>
                    <a:cubicBezTo>
                      <a:pt x="546" y="17109"/>
                      <a:pt x="1949" y="20495"/>
                      <a:pt x="4445" y="22991"/>
                    </a:cubicBezTo>
                    <a:cubicBezTo>
                      <a:pt x="6941" y="25487"/>
                      <a:pt x="10327" y="26890"/>
                      <a:pt x="13858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54" name="任意多边形: 形状 69953">
                <a:extLst>
                  <a:ext uri="{FF2B5EF4-FFF2-40B4-BE49-F238E27FC236}">
                    <a16:creationId xmlns:a16="http://schemas.microsoft.com/office/drawing/2014/main" id="{314C2092-48A2-9A6A-77D7-AD4A7F49766D}"/>
                  </a:ext>
                </a:extLst>
              </p:cNvPr>
              <p:cNvSpPr/>
              <p:nvPr/>
            </p:nvSpPr>
            <p:spPr>
              <a:xfrm>
                <a:off x="5379176" y="3216887"/>
                <a:ext cx="26623" cy="26623"/>
              </a:xfrm>
              <a:custGeom>
                <a:avLst/>
                <a:gdLst>
                  <a:gd name="connsiteX0" fmla="*/ 13685 w 26623"/>
                  <a:gd name="connsiteY0" fmla="*/ 26894 h 26623"/>
                  <a:gd name="connsiteX1" fmla="*/ 23097 w 26623"/>
                  <a:gd name="connsiteY1" fmla="*/ 22996 h 26623"/>
                  <a:gd name="connsiteX2" fmla="*/ 26996 w 26623"/>
                  <a:gd name="connsiteY2" fmla="*/ 13583 h 26623"/>
                  <a:gd name="connsiteX3" fmla="*/ 23097 w 26623"/>
                  <a:gd name="connsiteY3" fmla="*/ 4170 h 26623"/>
                  <a:gd name="connsiteX4" fmla="*/ 13685 w 26623"/>
                  <a:gd name="connsiteY4" fmla="*/ 271 h 26623"/>
                  <a:gd name="connsiteX5" fmla="*/ 4272 w 26623"/>
                  <a:gd name="connsiteY5" fmla="*/ 4170 h 26623"/>
                  <a:gd name="connsiteX6" fmla="*/ 373 w 26623"/>
                  <a:gd name="connsiteY6" fmla="*/ 13583 h 26623"/>
                  <a:gd name="connsiteX7" fmla="*/ 4272 w 26623"/>
                  <a:gd name="connsiteY7" fmla="*/ 22996 h 26623"/>
                  <a:gd name="connsiteX8" fmla="*/ 13685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5" y="26894"/>
                    </a:moveTo>
                    <a:cubicBezTo>
                      <a:pt x="17215" y="26894"/>
                      <a:pt x="20601" y="25492"/>
                      <a:pt x="23097" y="22996"/>
                    </a:cubicBezTo>
                    <a:cubicBezTo>
                      <a:pt x="25594" y="20499"/>
                      <a:pt x="26996" y="17113"/>
                      <a:pt x="26996" y="13583"/>
                    </a:cubicBezTo>
                    <a:cubicBezTo>
                      <a:pt x="26996" y="10053"/>
                      <a:pt x="25594" y="6666"/>
                      <a:pt x="23097" y="4170"/>
                    </a:cubicBezTo>
                    <a:cubicBezTo>
                      <a:pt x="20601" y="1674"/>
                      <a:pt x="17215" y="271"/>
                      <a:pt x="13685" y="271"/>
                    </a:cubicBezTo>
                    <a:cubicBezTo>
                      <a:pt x="10154" y="271"/>
                      <a:pt x="6768" y="1674"/>
                      <a:pt x="4272" y="4170"/>
                    </a:cubicBezTo>
                    <a:cubicBezTo>
                      <a:pt x="1776" y="6666"/>
                      <a:pt x="373" y="10053"/>
                      <a:pt x="373" y="13583"/>
                    </a:cubicBezTo>
                    <a:cubicBezTo>
                      <a:pt x="373" y="17113"/>
                      <a:pt x="1776" y="20499"/>
                      <a:pt x="4272" y="22996"/>
                    </a:cubicBezTo>
                    <a:cubicBezTo>
                      <a:pt x="6768" y="25492"/>
                      <a:pt x="10154" y="26894"/>
                      <a:pt x="13685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55" name="任意多边形: 形状 69954">
                <a:extLst>
                  <a:ext uri="{FF2B5EF4-FFF2-40B4-BE49-F238E27FC236}">
                    <a16:creationId xmlns:a16="http://schemas.microsoft.com/office/drawing/2014/main" id="{BF76B083-3996-8023-E753-84BB174A481A}"/>
                  </a:ext>
                </a:extLst>
              </p:cNvPr>
              <p:cNvSpPr/>
              <p:nvPr/>
            </p:nvSpPr>
            <p:spPr>
              <a:xfrm>
                <a:off x="5961933" y="2879727"/>
                <a:ext cx="26623" cy="26623"/>
              </a:xfrm>
              <a:custGeom>
                <a:avLst/>
                <a:gdLst>
                  <a:gd name="connsiteX0" fmla="*/ 13733 w 26623"/>
                  <a:gd name="connsiteY0" fmla="*/ 26866 h 26623"/>
                  <a:gd name="connsiteX1" fmla="*/ 23146 w 26623"/>
                  <a:gd name="connsiteY1" fmla="*/ 22967 h 26623"/>
                  <a:gd name="connsiteX2" fmla="*/ 27045 w 26623"/>
                  <a:gd name="connsiteY2" fmla="*/ 13555 h 26623"/>
                  <a:gd name="connsiteX3" fmla="*/ 23146 w 26623"/>
                  <a:gd name="connsiteY3" fmla="*/ 4142 h 26623"/>
                  <a:gd name="connsiteX4" fmla="*/ 13733 w 26623"/>
                  <a:gd name="connsiteY4" fmla="*/ 243 h 26623"/>
                  <a:gd name="connsiteX5" fmla="*/ 4321 w 26623"/>
                  <a:gd name="connsiteY5" fmla="*/ 4142 h 26623"/>
                  <a:gd name="connsiteX6" fmla="*/ 422 w 26623"/>
                  <a:gd name="connsiteY6" fmla="*/ 13555 h 26623"/>
                  <a:gd name="connsiteX7" fmla="*/ 4321 w 26623"/>
                  <a:gd name="connsiteY7" fmla="*/ 22967 h 26623"/>
                  <a:gd name="connsiteX8" fmla="*/ 13733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6866"/>
                    </a:moveTo>
                    <a:cubicBezTo>
                      <a:pt x="17264" y="26866"/>
                      <a:pt x="20650" y="25464"/>
                      <a:pt x="23146" y="22967"/>
                    </a:cubicBezTo>
                    <a:cubicBezTo>
                      <a:pt x="25642" y="20471"/>
                      <a:pt x="27045" y="17085"/>
                      <a:pt x="27045" y="13555"/>
                    </a:cubicBezTo>
                    <a:cubicBezTo>
                      <a:pt x="27045" y="10024"/>
                      <a:pt x="25642" y="6638"/>
                      <a:pt x="23146" y="4142"/>
                    </a:cubicBezTo>
                    <a:cubicBezTo>
                      <a:pt x="20650" y="1646"/>
                      <a:pt x="17264" y="243"/>
                      <a:pt x="13733" y="243"/>
                    </a:cubicBezTo>
                    <a:cubicBezTo>
                      <a:pt x="10203" y="243"/>
                      <a:pt x="6817" y="1646"/>
                      <a:pt x="4321" y="4142"/>
                    </a:cubicBezTo>
                    <a:cubicBezTo>
                      <a:pt x="1824" y="6638"/>
                      <a:pt x="422" y="10024"/>
                      <a:pt x="422" y="13555"/>
                    </a:cubicBezTo>
                    <a:cubicBezTo>
                      <a:pt x="422" y="17085"/>
                      <a:pt x="1824" y="20471"/>
                      <a:pt x="4321" y="22967"/>
                    </a:cubicBezTo>
                    <a:cubicBezTo>
                      <a:pt x="6817" y="25464"/>
                      <a:pt x="10203" y="26866"/>
                      <a:pt x="13733" y="268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56" name="任意多边形: 形状 69955">
                <a:extLst>
                  <a:ext uri="{FF2B5EF4-FFF2-40B4-BE49-F238E27FC236}">
                    <a16:creationId xmlns:a16="http://schemas.microsoft.com/office/drawing/2014/main" id="{ABA862D4-65EC-5161-B214-33DADF1670FE}"/>
                  </a:ext>
                </a:extLst>
              </p:cNvPr>
              <p:cNvSpPr/>
              <p:nvPr/>
            </p:nvSpPr>
            <p:spPr>
              <a:xfrm>
                <a:off x="5549420" y="4192406"/>
                <a:ext cx="26623" cy="26623"/>
              </a:xfrm>
              <a:custGeom>
                <a:avLst/>
                <a:gdLst>
                  <a:gd name="connsiteX0" fmla="*/ 13699 w 26623"/>
                  <a:gd name="connsiteY0" fmla="*/ 26976 h 26623"/>
                  <a:gd name="connsiteX1" fmla="*/ 23112 w 26623"/>
                  <a:gd name="connsiteY1" fmla="*/ 23078 h 26623"/>
                  <a:gd name="connsiteX2" fmla="*/ 27010 w 26623"/>
                  <a:gd name="connsiteY2" fmla="*/ 13665 h 26623"/>
                  <a:gd name="connsiteX3" fmla="*/ 23112 w 26623"/>
                  <a:gd name="connsiteY3" fmla="*/ 4252 h 26623"/>
                  <a:gd name="connsiteX4" fmla="*/ 13699 w 26623"/>
                  <a:gd name="connsiteY4" fmla="*/ 353 h 26623"/>
                  <a:gd name="connsiteX5" fmla="*/ 4286 w 26623"/>
                  <a:gd name="connsiteY5" fmla="*/ 4252 h 26623"/>
                  <a:gd name="connsiteX6" fmla="*/ 387 w 26623"/>
                  <a:gd name="connsiteY6" fmla="*/ 13665 h 26623"/>
                  <a:gd name="connsiteX7" fmla="*/ 4286 w 26623"/>
                  <a:gd name="connsiteY7" fmla="*/ 23078 h 26623"/>
                  <a:gd name="connsiteX8" fmla="*/ 13699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6976"/>
                    </a:moveTo>
                    <a:cubicBezTo>
                      <a:pt x="17229" y="26976"/>
                      <a:pt x="20615" y="25574"/>
                      <a:pt x="23112" y="23078"/>
                    </a:cubicBezTo>
                    <a:cubicBezTo>
                      <a:pt x="25608" y="20581"/>
                      <a:pt x="27010" y="17195"/>
                      <a:pt x="27010" y="13665"/>
                    </a:cubicBezTo>
                    <a:cubicBezTo>
                      <a:pt x="27010" y="10135"/>
                      <a:pt x="25608" y="6748"/>
                      <a:pt x="23112" y="4252"/>
                    </a:cubicBezTo>
                    <a:cubicBezTo>
                      <a:pt x="20615" y="1756"/>
                      <a:pt x="17229" y="353"/>
                      <a:pt x="13699" y="353"/>
                    </a:cubicBezTo>
                    <a:cubicBezTo>
                      <a:pt x="10169" y="353"/>
                      <a:pt x="6782" y="1756"/>
                      <a:pt x="4286" y="4252"/>
                    </a:cubicBezTo>
                    <a:cubicBezTo>
                      <a:pt x="1790" y="6748"/>
                      <a:pt x="387" y="10135"/>
                      <a:pt x="387" y="13665"/>
                    </a:cubicBezTo>
                    <a:cubicBezTo>
                      <a:pt x="387" y="17195"/>
                      <a:pt x="1790" y="20581"/>
                      <a:pt x="4286" y="23078"/>
                    </a:cubicBezTo>
                    <a:cubicBezTo>
                      <a:pt x="6782" y="25574"/>
                      <a:pt x="10169" y="26976"/>
                      <a:pt x="13699" y="269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57" name="任意多边形: 形状 69956">
                <a:extLst>
                  <a:ext uri="{FF2B5EF4-FFF2-40B4-BE49-F238E27FC236}">
                    <a16:creationId xmlns:a16="http://schemas.microsoft.com/office/drawing/2014/main" id="{4F79EC17-A89F-4226-3F2D-634EF83946E9}"/>
                  </a:ext>
                </a:extLst>
              </p:cNvPr>
              <p:cNvSpPr/>
              <p:nvPr/>
            </p:nvSpPr>
            <p:spPr>
              <a:xfrm>
                <a:off x="5717807" y="4051546"/>
                <a:ext cx="26623" cy="26623"/>
              </a:xfrm>
              <a:custGeom>
                <a:avLst/>
                <a:gdLst>
                  <a:gd name="connsiteX0" fmla="*/ 13713 w 26623"/>
                  <a:gd name="connsiteY0" fmla="*/ 26965 h 26623"/>
                  <a:gd name="connsiteX1" fmla="*/ 23126 w 26623"/>
                  <a:gd name="connsiteY1" fmla="*/ 23066 h 26623"/>
                  <a:gd name="connsiteX2" fmla="*/ 27025 w 26623"/>
                  <a:gd name="connsiteY2" fmla="*/ 13653 h 26623"/>
                  <a:gd name="connsiteX3" fmla="*/ 23126 w 26623"/>
                  <a:gd name="connsiteY3" fmla="*/ 4240 h 26623"/>
                  <a:gd name="connsiteX4" fmla="*/ 13713 w 26623"/>
                  <a:gd name="connsiteY4" fmla="*/ 341 h 26623"/>
                  <a:gd name="connsiteX5" fmla="*/ 4300 w 26623"/>
                  <a:gd name="connsiteY5" fmla="*/ 4240 h 26623"/>
                  <a:gd name="connsiteX6" fmla="*/ 401 w 26623"/>
                  <a:gd name="connsiteY6" fmla="*/ 13653 h 26623"/>
                  <a:gd name="connsiteX7" fmla="*/ 4300 w 26623"/>
                  <a:gd name="connsiteY7" fmla="*/ 23066 h 26623"/>
                  <a:gd name="connsiteX8" fmla="*/ 13713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965"/>
                    </a:moveTo>
                    <a:cubicBezTo>
                      <a:pt x="17243" y="26965"/>
                      <a:pt x="20629" y="25562"/>
                      <a:pt x="23126" y="23066"/>
                    </a:cubicBezTo>
                    <a:cubicBezTo>
                      <a:pt x="25622" y="20569"/>
                      <a:pt x="27025" y="17183"/>
                      <a:pt x="27025" y="13653"/>
                    </a:cubicBezTo>
                    <a:cubicBezTo>
                      <a:pt x="27025" y="10123"/>
                      <a:pt x="25622" y="6737"/>
                      <a:pt x="23126" y="4240"/>
                    </a:cubicBezTo>
                    <a:cubicBezTo>
                      <a:pt x="20629" y="1744"/>
                      <a:pt x="17243" y="341"/>
                      <a:pt x="13713" y="341"/>
                    </a:cubicBezTo>
                    <a:cubicBezTo>
                      <a:pt x="10183" y="341"/>
                      <a:pt x="6797" y="1744"/>
                      <a:pt x="4300" y="4240"/>
                    </a:cubicBezTo>
                    <a:cubicBezTo>
                      <a:pt x="1804" y="6737"/>
                      <a:pt x="401" y="10123"/>
                      <a:pt x="401" y="13653"/>
                    </a:cubicBezTo>
                    <a:cubicBezTo>
                      <a:pt x="401" y="17183"/>
                      <a:pt x="1804" y="20569"/>
                      <a:pt x="4300" y="23066"/>
                    </a:cubicBezTo>
                    <a:cubicBezTo>
                      <a:pt x="6797" y="25562"/>
                      <a:pt x="10183" y="26965"/>
                      <a:pt x="13713" y="269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58" name="任意多边形: 形状 69957">
                <a:extLst>
                  <a:ext uri="{FF2B5EF4-FFF2-40B4-BE49-F238E27FC236}">
                    <a16:creationId xmlns:a16="http://schemas.microsoft.com/office/drawing/2014/main" id="{3C16036C-C922-9C4F-B32D-1A17DB102AB3}"/>
                  </a:ext>
                </a:extLst>
              </p:cNvPr>
              <p:cNvSpPr/>
              <p:nvPr/>
            </p:nvSpPr>
            <p:spPr>
              <a:xfrm>
                <a:off x="4125808" y="2882033"/>
                <a:ext cx="26623" cy="26623"/>
              </a:xfrm>
              <a:custGeom>
                <a:avLst/>
                <a:gdLst>
                  <a:gd name="connsiteX0" fmla="*/ 13579 w 26623"/>
                  <a:gd name="connsiteY0" fmla="*/ 26866 h 26623"/>
                  <a:gd name="connsiteX1" fmla="*/ 22992 w 26623"/>
                  <a:gd name="connsiteY1" fmla="*/ 22967 h 26623"/>
                  <a:gd name="connsiteX2" fmla="*/ 26891 w 26623"/>
                  <a:gd name="connsiteY2" fmla="*/ 13555 h 26623"/>
                  <a:gd name="connsiteX3" fmla="*/ 22992 w 26623"/>
                  <a:gd name="connsiteY3" fmla="*/ 4142 h 26623"/>
                  <a:gd name="connsiteX4" fmla="*/ 13579 w 26623"/>
                  <a:gd name="connsiteY4" fmla="*/ 243 h 26623"/>
                  <a:gd name="connsiteX5" fmla="*/ 4167 w 26623"/>
                  <a:gd name="connsiteY5" fmla="*/ 4142 h 26623"/>
                  <a:gd name="connsiteX6" fmla="*/ 268 w 26623"/>
                  <a:gd name="connsiteY6" fmla="*/ 13555 h 26623"/>
                  <a:gd name="connsiteX7" fmla="*/ 4167 w 26623"/>
                  <a:gd name="connsiteY7" fmla="*/ 22967 h 26623"/>
                  <a:gd name="connsiteX8" fmla="*/ 13579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9" y="26866"/>
                    </a:moveTo>
                    <a:cubicBezTo>
                      <a:pt x="17110" y="26866"/>
                      <a:pt x="20496" y="25464"/>
                      <a:pt x="22992" y="22967"/>
                    </a:cubicBezTo>
                    <a:cubicBezTo>
                      <a:pt x="25488" y="20471"/>
                      <a:pt x="26891" y="17085"/>
                      <a:pt x="26891" y="13555"/>
                    </a:cubicBezTo>
                    <a:cubicBezTo>
                      <a:pt x="26891" y="10024"/>
                      <a:pt x="25488" y="6638"/>
                      <a:pt x="22992" y="4142"/>
                    </a:cubicBezTo>
                    <a:cubicBezTo>
                      <a:pt x="20496" y="1646"/>
                      <a:pt x="17110" y="243"/>
                      <a:pt x="13579" y="243"/>
                    </a:cubicBezTo>
                    <a:cubicBezTo>
                      <a:pt x="10049" y="243"/>
                      <a:pt x="6663" y="1646"/>
                      <a:pt x="4167" y="4142"/>
                    </a:cubicBezTo>
                    <a:cubicBezTo>
                      <a:pt x="1670" y="6638"/>
                      <a:pt x="268" y="10024"/>
                      <a:pt x="268" y="13555"/>
                    </a:cubicBezTo>
                    <a:cubicBezTo>
                      <a:pt x="268" y="17085"/>
                      <a:pt x="1670" y="20471"/>
                      <a:pt x="4167" y="22967"/>
                    </a:cubicBezTo>
                    <a:cubicBezTo>
                      <a:pt x="6663" y="25464"/>
                      <a:pt x="10049" y="26866"/>
                      <a:pt x="13579" y="268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59" name="任意多边形: 形状 69958">
                <a:extLst>
                  <a:ext uri="{FF2B5EF4-FFF2-40B4-BE49-F238E27FC236}">
                    <a16:creationId xmlns:a16="http://schemas.microsoft.com/office/drawing/2014/main" id="{A7BAF99F-3C79-DC60-86E7-32625867D79F}"/>
                  </a:ext>
                </a:extLst>
              </p:cNvPr>
              <p:cNvSpPr/>
              <p:nvPr/>
            </p:nvSpPr>
            <p:spPr>
              <a:xfrm>
                <a:off x="6899982" y="3561331"/>
                <a:ext cx="26623" cy="26623"/>
              </a:xfrm>
              <a:custGeom>
                <a:avLst/>
                <a:gdLst>
                  <a:gd name="connsiteX0" fmla="*/ 13812 w 26623"/>
                  <a:gd name="connsiteY0" fmla="*/ 26923 h 26623"/>
                  <a:gd name="connsiteX1" fmla="*/ 23225 w 26623"/>
                  <a:gd name="connsiteY1" fmla="*/ 23025 h 26623"/>
                  <a:gd name="connsiteX2" fmla="*/ 27124 w 26623"/>
                  <a:gd name="connsiteY2" fmla="*/ 13612 h 26623"/>
                  <a:gd name="connsiteX3" fmla="*/ 23225 w 26623"/>
                  <a:gd name="connsiteY3" fmla="*/ 4199 h 26623"/>
                  <a:gd name="connsiteX4" fmla="*/ 13812 w 26623"/>
                  <a:gd name="connsiteY4" fmla="*/ 300 h 26623"/>
                  <a:gd name="connsiteX5" fmla="*/ 4400 w 26623"/>
                  <a:gd name="connsiteY5" fmla="*/ 4199 h 26623"/>
                  <a:gd name="connsiteX6" fmla="*/ 501 w 26623"/>
                  <a:gd name="connsiteY6" fmla="*/ 13612 h 26623"/>
                  <a:gd name="connsiteX7" fmla="*/ 4400 w 26623"/>
                  <a:gd name="connsiteY7" fmla="*/ 23025 h 26623"/>
                  <a:gd name="connsiteX8" fmla="*/ 13812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923"/>
                    </a:moveTo>
                    <a:cubicBezTo>
                      <a:pt x="17343" y="26923"/>
                      <a:pt x="20729" y="25521"/>
                      <a:pt x="23225" y="23025"/>
                    </a:cubicBezTo>
                    <a:cubicBezTo>
                      <a:pt x="25721" y="20528"/>
                      <a:pt x="27124" y="17142"/>
                      <a:pt x="27124" y="13612"/>
                    </a:cubicBezTo>
                    <a:cubicBezTo>
                      <a:pt x="27124" y="10082"/>
                      <a:pt x="25721" y="6695"/>
                      <a:pt x="23225" y="4199"/>
                    </a:cubicBezTo>
                    <a:cubicBezTo>
                      <a:pt x="20729" y="1703"/>
                      <a:pt x="17343" y="300"/>
                      <a:pt x="13812" y="300"/>
                    </a:cubicBezTo>
                    <a:cubicBezTo>
                      <a:pt x="10282" y="300"/>
                      <a:pt x="6896" y="1703"/>
                      <a:pt x="4400" y="4199"/>
                    </a:cubicBezTo>
                    <a:cubicBezTo>
                      <a:pt x="1903" y="6695"/>
                      <a:pt x="501" y="10082"/>
                      <a:pt x="501" y="13612"/>
                    </a:cubicBezTo>
                    <a:cubicBezTo>
                      <a:pt x="501" y="17142"/>
                      <a:pt x="1903" y="20528"/>
                      <a:pt x="4400" y="23025"/>
                    </a:cubicBezTo>
                    <a:cubicBezTo>
                      <a:pt x="6896" y="25521"/>
                      <a:pt x="10282" y="26923"/>
                      <a:pt x="13812" y="269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60" name="任意多边形: 形状 69959">
                <a:extLst>
                  <a:ext uri="{FF2B5EF4-FFF2-40B4-BE49-F238E27FC236}">
                    <a16:creationId xmlns:a16="http://schemas.microsoft.com/office/drawing/2014/main" id="{2168F217-3A7D-9A7D-6521-4AAEB58003A9}"/>
                  </a:ext>
                </a:extLst>
              </p:cNvPr>
              <p:cNvSpPr/>
              <p:nvPr/>
            </p:nvSpPr>
            <p:spPr>
              <a:xfrm>
                <a:off x="5163701" y="2824077"/>
                <a:ext cx="26623" cy="26623"/>
              </a:xfrm>
              <a:custGeom>
                <a:avLst/>
                <a:gdLst>
                  <a:gd name="connsiteX0" fmla="*/ 13666 w 26623"/>
                  <a:gd name="connsiteY0" fmla="*/ 26861 h 26623"/>
                  <a:gd name="connsiteX1" fmla="*/ 23079 w 26623"/>
                  <a:gd name="connsiteY1" fmla="*/ 22963 h 26623"/>
                  <a:gd name="connsiteX2" fmla="*/ 26978 w 26623"/>
                  <a:gd name="connsiteY2" fmla="*/ 13550 h 26623"/>
                  <a:gd name="connsiteX3" fmla="*/ 23079 w 26623"/>
                  <a:gd name="connsiteY3" fmla="*/ 4137 h 26623"/>
                  <a:gd name="connsiteX4" fmla="*/ 13666 w 26623"/>
                  <a:gd name="connsiteY4" fmla="*/ 238 h 26623"/>
                  <a:gd name="connsiteX5" fmla="*/ 4254 w 26623"/>
                  <a:gd name="connsiteY5" fmla="*/ 4137 h 26623"/>
                  <a:gd name="connsiteX6" fmla="*/ 355 w 26623"/>
                  <a:gd name="connsiteY6" fmla="*/ 13550 h 26623"/>
                  <a:gd name="connsiteX7" fmla="*/ 4254 w 26623"/>
                  <a:gd name="connsiteY7" fmla="*/ 22963 h 26623"/>
                  <a:gd name="connsiteX8" fmla="*/ 13666 w 26623"/>
                  <a:gd name="connsiteY8" fmla="*/ 268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6" y="26861"/>
                    </a:moveTo>
                    <a:cubicBezTo>
                      <a:pt x="17197" y="26861"/>
                      <a:pt x="20583" y="25459"/>
                      <a:pt x="23079" y="22963"/>
                    </a:cubicBezTo>
                    <a:cubicBezTo>
                      <a:pt x="25575" y="20466"/>
                      <a:pt x="26978" y="17080"/>
                      <a:pt x="26978" y="13550"/>
                    </a:cubicBezTo>
                    <a:cubicBezTo>
                      <a:pt x="26978" y="10020"/>
                      <a:pt x="25575" y="6633"/>
                      <a:pt x="23079" y="4137"/>
                    </a:cubicBezTo>
                    <a:cubicBezTo>
                      <a:pt x="20583" y="1641"/>
                      <a:pt x="17197" y="238"/>
                      <a:pt x="13666" y="238"/>
                    </a:cubicBezTo>
                    <a:cubicBezTo>
                      <a:pt x="10136" y="238"/>
                      <a:pt x="6750" y="1641"/>
                      <a:pt x="4254" y="4137"/>
                    </a:cubicBezTo>
                    <a:cubicBezTo>
                      <a:pt x="1757" y="6633"/>
                      <a:pt x="355" y="10020"/>
                      <a:pt x="355" y="13550"/>
                    </a:cubicBezTo>
                    <a:cubicBezTo>
                      <a:pt x="355" y="17080"/>
                      <a:pt x="1757" y="20466"/>
                      <a:pt x="4254" y="22963"/>
                    </a:cubicBezTo>
                    <a:cubicBezTo>
                      <a:pt x="6750" y="25459"/>
                      <a:pt x="10136" y="26861"/>
                      <a:pt x="13666" y="268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61" name="任意多边形: 形状 69960">
                <a:extLst>
                  <a:ext uri="{FF2B5EF4-FFF2-40B4-BE49-F238E27FC236}">
                    <a16:creationId xmlns:a16="http://schemas.microsoft.com/office/drawing/2014/main" id="{E288100C-A880-1429-67F8-2D2A1FEF2087}"/>
                  </a:ext>
                </a:extLst>
              </p:cNvPr>
              <p:cNvSpPr/>
              <p:nvPr/>
            </p:nvSpPr>
            <p:spPr>
              <a:xfrm>
                <a:off x="7018275" y="3373864"/>
                <a:ext cx="26623" cy="26623"/>
              </a:xfrm>
              <a:custGeom>
                <a:avLst/>
                <a:gdLst>
                  <a:gd name="connsiteX0" fmla="*/ 13822 w 26623"/>
                  <a:gd name="connsiteY0" fmla="*/ 26908 h 26623"/>
                  <a:gd name="connsiteX1" fmla="*/ 23235 w 26623"/>
                  <a:gd name="connsiteY1" fmla="*/ 23009 h 26623"/>
                  <a:gd name="connsiteX2" fmla="*/ 27134 w 26623"/>
                  <a:gd name="connsiteY2" fmla="*/ 13596 h 26623"/>
                  <a:gd name="connsiteX3" fmla="*/ 23235 w 26623"/>
                  <a:gd name="connsiteY3" fmla="*/ 4183 h 26623"/>
                  <a:gd name="connsiteX4" fmla="*/ 13822 w 26623"/>
                  <a:gd name="connsiteY4" fmla="*/ 284 h 26623"/>
                  <a:gd name="connsiteX5" fmla="*/ 4409 w 26623"/>
                  <a:gd name="connsiteY5" fmla="*/ 4183 h 26623"/>
                  <a:gd name="connsiteX6" fmla="*/ 511 w 26623"/>
                  <a:gd name="connsiteY6" fmla="*/ 13596 h 26623"/>
                  <a:gd name="connsiteX7" fmla="*/ 4409 w 26623"/>
                  <a:gd name="connsiteY7" fmla="*/ 23009 h 26623"/>
                  <a:gd name="connsiteX8" fmla="*/ 13822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908"/>
                    </a:moveTo>
                    <a:cubicBezTo>
                      <a:pt x="17352" y="26908"/>
                      <a:pt x="20739" y="25505"/>
                      <a:pt x="23235" y="23009"/>
                    </a:cubicBezTo>
                    <a:cubicBezTo>
                      <a:pt x="25731" y="20513"/>
                      <a:pt x="27134" y="17126"/>
                      <a:pt x="27134" y="13596"/>
                    </a:cubicBezTo>
                    <a:cubicBezTo>
                      <a:pt x="27134" y="10066"/>
                      <a:pt x="25731" y="6680"/>
                      <a:pt x="23235" y="4183"/>
                    </a:cubicBezTo>
                    <a:cubicBezTo>
                      <a:pt x="20739" y="1687"/>
                      <a:pt x="17352" y="284"/>
                      <a:pt x="13822" y="284"/>
                    </a:cubicBezTo>
                    <a:cubicBezTo>
                      <a:pt x="10292" y="284"/>
                      <a:pt x="6906" y="1687"/>
                      <a:pt x="4409" y="4183"/>
                    </a:cubicBezTo>
                    <a:cubicBezTo>
                      <a:pt x="1913" y="6680"/>
                      <a:pt x="511" y="10066"/>
                      <a:pt x="511" y="13596"/>
                    </a:cubicBezTo>
                    <a:cubicBezTo>
                      <a:pt x="511" y="17126"/>
                      <a:pt x="1913" y="20513"/>
                      <a:pt x="4409" y="23009"/>
                    </a:cubicBezTo>
                    <a:cubicBezTo>
                      <a:pt x="6906" y="25505"/>
                      <a:pt x="10292" y="26908"/>
                      <a:pt x="13822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62" name="任意多边形: 形状 69961">
                <a:extLst>
                  <a:ext uri="{FF2B5EF4-FFF2-40B4-BE49-F238E27FC236}">
                    <a16:creationId xmlns:a16="http://schemas.microsoft.com/office/drawing/2014/main" id="{FE55443A-B585-EF51-6EC6-4DFABB93B6B7}"/>
                  </a:ext>
                </a:extLst>
              </p:cNvPr>
              <p:cNvSpPr/>
              <p:nvPr/>
            </p:nvSpPr>
            <p:spPr>
              <a:xfrm>
                <a:off x="6192961" y="3880115"/>
                <a:ext cx="26623" cy="26623"/>
              </a:xfrm>
              <a:custGeom>
                <a:avLst/>
                <a:gdLst>
                  <a:gd name="connsiteX0" fmla="*/ 13753 w 26623"/>
                  <a:gd name="connsiteY0" fmla="*/ 26950 h 26623"/>
                  <a:gd name="connsiteX1" fmla="*/ 23166 w 26623"/>
                  <a:gd name="connsiteY1" fmla="*/ 23051 h 26623"/>
                  <a:gd name="connsiteX2" fmla="*/ 27064 w 26623"/>
                  <a:gd name="connsiteY2" fmla="*/ 13639 h 26623"/>
                  <a:gd name="connsiteX3" fmla="*/ 23166 w 26623"/>
                  <a:gd name="connsiteY3" fmla="*/ 4226 h 26623"/>
                  <a:gd name="connsiteX4" fmla="*/ 13753 w 26623"/>
                  <a:gd name="connsiteY4" fmla="*/ 327 h 26623"/>
                  <a:gd name="connsiteX5" fmla="*/ 4340 w 26623"/>
                  <a:gd name="connsiteY5" fmla="*/ 4226 h 26623"/>
                  <a:gd name="connsiteX6" fmla="*/ 441 w 26623"/>
                  <a:gd name="connsiteY6" fmla="*/ 13639 h 26623"/>
                  <a:gd name="connsiteX7" fmla="*/ 4340 w 26623"/>
                  <a:gd name="connsiteY7" fmla="*/ 23051 h 26623"/>
                  <a:gd name="connsiteX8" fmla="*/ 13753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3" y="26950"/>
                    </a:moveTo>
                    <a:cubicBezTo>
                      <a:pt x="17283" y="26950"/>
                      <a:pt x="20669" y="25548"/>
                      <a:pt x="23166" y="23051"/>
                    </a:cubicBezTo>
                    <a:cubicBezTo>
                      <a:pt x="25662" y="20555"/>
                      <a:pt x="27064" y="17169"/>
                      <a:pt x="27064" y="13639"/>
                    </a:cubicBezTo>
                    <a:cubicBezTo>
                      <a:pt x="27064" y="10108"/>
                      <a:pt x="25662" y="6722"/>
                      <a:pt x="23166" y="4226"/>
                    </a:cubicBezTo>
                    <a:cubicBezTo>
                      <a:pt x="20669" y="1730"/>
                      <a:pt x="17283" y="327"/>
                      <a:pt x="13753" y="327"/>
                    </a:cubicBezTo>
                    <a:cubicBezTo>
                      <a:pt x="10223" y="327"/>
                      <a:pt x="6836" y="1730"/>
                      <a:pt x="4340" y="4226"/>
                    </a:cubicBezTo>
                    <a:cubicBezTo>
                      <a:pt x="1844" y="6722"/>
                      <a:pt x="441" y="10108"/>
                      <a:pt x="441" y="13639"/>
                    </a:cubicBezTo>
                    <a:cubicBezTo>
                      <a:pt x="441" y="17169"/>
                      <a:pt x="1844" y="20555"/>
                      <a:pt x="4340" y="23051"/>
                    </a:cubicBezTo>
                    <a:cubicBezTo>
                      <a:pt x="6836" y="25548"/>
                      <a:pt x="10223" y="26950"/>
                      <a:pt x="13753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63" name="任意多边形: 形状 69962">
                <a:extLst>
                  <a:ext uri="{FF2B5EF4-FFF2-40B4-BE49-F238E27FC236}">
                    <a16:creationId xmlns:a16="http://schemas.microsoft.com/office/drawing/2014/main" id="{61A7B175-CDA9-BBAB-2FFC-E7D252B6C4A0}"/>
                  </a:ext>
                </a:extLst>
              </p:cNvPr>
              <p:cNvSpPr/>
              <p:nvPr/>
            </p:nvSpPr>
            <p:spPr>
              <a:xfrm>
                <a:off x="6927380" y="3050363"/>
                <a:ext cx="26623" cy="26623"/>
              </a:xfrm>
              <a:custGeom>
                <a:avLst/>
                <a:gdLst>
                  <a:gd name="connsiteX0" fmla="*/ 13815 w 26623"/>
                  <a:gd name="connsiteY0" fmla="*/ 26881 h 26623"/>
                  <a:gd name="connsiteX1" fmla="*/ 23227 w 26623"/>
                  <a:gd name="connsiteY1" fmla="*/ 22982 h 26623"/>
                  <a:gd name="connsiteX2" fmla="*/ 27126 w 26623"/>
                  <a:gd name="connsiteY2" fmla="*/ 13569 h 26623"/>
                  <a:gd name="connsiteX3" fmla="*/ 23227 w 26623"/>
                  <a:gd name="connsiteY3" fmla="*/ 4156 h 26623"/>
                  <a:gd name="connsiteX4" fmla="*/ 13815 w 26623"/>
                  <a:gd name="connsiteY4" fmla="*/ 257 h 26623"/>
                  <a:gd name="connsiteX5" fmla="*/ 4402 w 26623"/>
                  <a:gd name="connsiteY5" fmla="*/ 4156 h 26623"/>
                  <a:gd name="connsiteX6" fmla="*/ 503 w 26623"/>
                  <a:gd name="connsiteY6" fmla="*/ 13569 h 26623"/>
                  <a:gd name="connsiteX7" fmla="*/ 4402 w 26623"/>
                  <a:gd name="connsiteY7" fmla="*/ 22982 h 26623"/>
                  <a:gd name="connsiteX8" fmla="*/ 13815 w 26623"/>
                  <a:gd name="connsiteY8" fmla="*/ 268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6881"/>
                    </a:moveTo>
                    <a:cubicBezTo>
                      <a:pt x="17345" y="26881"/>
                      <a:pt x="20731" y="25478"/>
                      <a:pt x="23227" y="22982"/>
                    </a:cubicBezTo>
                    <a:cubicBezTo>
                      <a:pt x="25724" y="20485"/>
                      <a:pt x="27126" y="17099"/>
                      <a:pt x="27126" y="13569"/>
                    </a:cubicBezTo>
                    <a:cubicBezTo>
                      <a:pt x="27126" y="10039"/>
                      <a:pt x="25724" y="6652"/>
                      <a:pt x="23227" y="4156"/>
                    </a:cubicBezTo>
                    <a:cubicBezTo>
                      <a:pt x="20731" y="1660"/>
                      <a:pt x="17345" y="257"/>
                      <a:pt x="13815" y="257"/>
                    </a:cubicBezTo>
                    <a:cubicBezTo>
                      <a:pt x="10284" y="257"/>
                      <a:pt x="6898" y="1660"/>
                      <a:pt x="4402" y="4156"/>
                    </a:cubicBezTo>
                    <a:cubicBezTo>
                      <a:pt x="1906" y="6652"/>
                      <a:pt x="503" y="10039"/>
                      <a:pt x="503" y="13569"/>
                    </a:cubicBezTo>
                    <a:cubicBezTo>
                      <a:pt x="503" y="17099"/>
                      <a:pt x="1906" y="20485"/>
                      <a:pt x="4402" y="22982"/>
                    </a:cubicBezTo>
                    <a:cubicBezTo>
                      <a:pt x="6898" y="25478"/>
                      <a:pt x="10284" y="26881"/>
                      <a:pt x="13815" y="268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64" name="任意多边形: 形状 69963">
                <a:extLst>
                  <a:ext uri="{FF2B5EF4-FFF2-40B4-BE49-F238E27FC236}">
                    <a16:creationId xmlns:a16="http://schemas.microsoft.com/office/drawing/2014/main" id="{08590F2D-EC48-B02A-E5F9-9A3A54E7622D}"/>
                  </a:ext>
                </a:extLst>
              </p:cNvPr>
              <p:cNvSpPr/>
              <p:nvPr/>
            </p:nvSpPr>
            <p:spPr>
              <a:xfrm>
                <a:off x="5716715" y="3826414"/>
                <a:ext cx="26623" cy="26623"/>
              </a:xfrm>
              <a:custGeom>
                <a:avLst/>
                <a:gdLst>
                  <a:gd name="connsiteX0" fmla="*/ 13713 w 26623"/>
                  <a:gd name="connsiteY0" fmla="*/ 26946 h 26623"/>
                  <a:gd name="connsiteX1" fmla="*/ 23126 w 26623"/>
                  <a:gd name="connsiteY1" fmla="*/ 23047 h 26623"/>
                  <a:gd name="connsiteX2" fmla="*/ 27024 w 26623"/>
                  <a:gd name="connsiteY2" fmla="*/ 13634 h 26623"/>
                  <a:gd name="connsiteX3" fmla="*/ 23126 w 26623"/>
                  <a:gd name="connsiteY3" fmla="*/ 4221 h 26623"/>
                  <a:gd name="connsiteX4" fmla="*/ 13713 w 26623"/>
                  <a:gd name="connsiteY4" fmla="*/ 322 h 26623"/>
                  <a:gd name="connsiteX5" fmla="*/ 4300 w 26623"/>
                  <a:gd name="connsiteY5" fmla="*/ 4221 h 26623"/>
                  <a:gd name="connsiteX6" fmla="*/ 401 w 26623"/>
                  <a:gd name="connsiteY6" fmla="*/ 13634 h 26623"/>
                  <a:gd name="connsiteX7" fmla="*/ 4300 w 26623"/>
                  <a:gd name="connsiteY7" fmla="*/ 23047 h 26623"/>
                  <a:gd name="connsiteX8" fmla="*/ 13713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946"/>
                    </a:moveTo>
                    <a:cubicBezTo>
                      <a:pt x="17243" y="26946"/>
                      <a:pt x="20629" y="25543"/>
                      <a:pt x="23126" y="23047"/>
                    </a:cubicBezTo>
                    <a:cubicBezTo>
                      <a:pt x="25622" y="20551"/>
                      <a:pt x="27024" y="17164"/>
                      <a:pt x="27024" y="13634"/>
                    </a:cubicBezTo>
                    <a:cubicBezTo>
                      <a:pt x="27024" y="10104"/>
                      <a:pt x="25622" y="6718"/>
                      <a:pt x="23126" y="4221"/>
                    </a:cubicBezTo>
                    <a:cubicBezTo>
                      <a:pt x="20629" y="1725"/>
                      <a:pt x="17243" y="322"/>
                      <a:pt x="13713" y="322"/>
                    </a:cubicBezTo>
                    <a:cubicBezTo>
                      <a:pt x="10183" y="322"/>
                      <a:pt x="6796" y="1725"/>
                      <a:pt x="4300" y="4221"/>
                    </a:cubicBezTo>
                    <a:cubicBezTo>
                      <a:pt x="1804" y="6718"/>
                      <a:pt x="401" y="10104"/>
                      <a:pt x="401" y="13634"/>
                    </a:cubicBezTo>
                    <a:cubicBezTo>
                      <a:pt x="401" y="17164"/>
                      <a:pt x="1804" y="20551"/>
                      <a:pt x="4300" y="23047"/>
                    </a:cubicBezTo>
                    <a:cubicBezTo>
                      <a:pt x="6796" y="25543"/>
                      <a:pt x="10183" y="26946"/>
                      <a:pt x="13713" y="269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65" name="任意多边形: 形状 69964">
                <a:extLst>
                  <a:ext uri="{FF2B5EF4-FFF2-40B4-BE49-F238E27FC236}">
                    <a16:creationId xmlns:a16="http://schemas.microsoft.com/office/drawing/2014/main" id="{EF969AFD-5F38-4A5B-E648-73816B1BC95B}"/>
                  </a:ext>
                </a:extLst>
              </p:cNvPr>
              <p:cNvSpPr/>
              <p:nvPr/>
            </p:nvSpPr>
            <p:spPr>
              <a:xfrm>
                <a:off x="5338903" y="3120754"/>
                <a:ext cx="26623" cy="26623"/>
              </a:xfrm>
              <a:custGeom>
                <a:avLst/>
                <a:gdLst>
                  <a:gd name="connsiteX0" fmla="*/ 13681 w 26623"/>
                  <a:gd name="connsiteY0" fmla="*/ 26886 h 26623"/>
                  <a:gd name="connsiteX1" fmla="*/ 23094 w 26623"/>
                  <a:gd name="connsiteY1" fmla="*/ 22988 h 26623"/>
                  <a:gd name="connsiteX2" fmla="*/ 26993 w 26623"/>
                  <a:gd name="connsiteY2" fmla="*/ 13575 h 26623"/>
                  <a:gd name="connsiteX3" fmla="*/ 23094 w 26623"/>
                  <a:gd name="connsiteY3" fmla="*/ 4162 h 26623"/>
                  <a:gd name="connsiteX4" fmla="*/ 13681 w 26623"/>
                  <a:gd name="connsiteY4" fmla="*/ 263 h 26623"/>
                  <a:gd name="connsiteX5" fmla="*/ 4268 w 26623"/>
                  <a:gd name="connsiteY5" fmla="*/ 4162 h 26623"/>
                  <a:gd name="connsiteX6" fmla="*/ 370 w 26623"/>
                  <a:gd name="connsiteY6" fmla="*/ 13575 h 26623"/>
                  <a:gd name="connsiteX7" fmla="*/ 4268 w 26623"/>
                  <a:gd name="connsiteY7" fmla="*/ 22988 h 26623"/>
                  <a:gd name="connsiteX8" fmla="*/ 13681 w 26623"/>
                  <a:gd name="connsiteY8" fmla="*/ 268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886"/>
                    </a:moveTo>
                    <a:cubicBezTo>
                      <a:pt x="17211" y="26886"/>
                      <a:pt x="20598" y="25484"/>
                      <a:pt x="23094" y="22988"/>
                    </a:cubicBezTo>
                    <a:cubicBezTo>
                      <a:pt x="25590" y="20491"/>
                      <a:pt x="26993" y="17105"/>
                      <a:pt x="26993" y="13575"/>
                    </a:cubicBezTo>
                    <a:cubicBezTo>
                      <a:pt x="26993" y="10045"/>
                      <a:pt x="25590" y="6658"/>
                      <a:pt x="23094" y="4162"/>
                    </a:cubicBezTo>
                    <a:cubicBezTo>
                      <a:pt x="20598" y="1666"/>
                      <a:pt x="17211" y="263"/>
                      <a:pt x="13681" y="263"/>
                    </a:cubicBezTo>
                    <a:cubicBezTo>
                      <a:pt x="10151" y="263"/>
                      <a:pt x="6765" y="1666"/>
                      <a:pt x="4268" y="4162"/>
                    </a:cubicBezTo>
                    <a:cubicBezTo>
                      <a:pt x="1772" y="6658"/>
                      <a:pt x="370" y="10045"/>
                      <a:pt x="370" y="13575"/>
                    </a:cubicBezTo>
                    <a:cubicBezTo>
                      <a:pt x="370" y="17105"/>
                      <a:pt x="1772" y="20491"/>
                      <a:pt x="4268" y="22988"/>
                    </a:cubicBezTo>
                    <a:cubicBezTo>
                      <a:pt x="6765" y="25484"/>
                      <a:pt x="10151" y="26886"/>
                      <a:pt x="13681" y="268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66" name="任意多边形: 形状 69965">
                <a:extLst>
                  <a:ext uri="{FF2B5EF4-FFF2-40B4-BE49-F238E27FC236}">
                    <a16:creationId xmlns:a16="http://schemas.microsoft.com/office/drawing/2014/main" id="{47F2A148-51D5-D28A-EBFC-C26DF3669F00}"/>
                  </a:ext>
                </a:extLst>
              </p:cNvPr>
              <p:cNvSpPr/>
              <p:nvPr/>
            </p:nvSpPr>
            <p:spPr>
              <a:xfrm>
                <a:off x="5507523" y="3724121"/>
                <a:ext cx="26623" cy="26623"/>
              </a:xfrm>
              <a:custGeom>
                <a:avLst/>
                <a:gdLst>
                  <a:gd name="connsiteX0" fmla="*/ 13695 w 26623"/>
                  <a:gd name="connsiteY0" fmla="*/ 26937 h 26623"/>
                  <a:gd name="connsiteX1" fmla="*/ 23108 w 26623"/>
                  <a:gd name="connsiteY1" fmla="*/ 23038 h 26623"/>
                  <a:gd name="connsiteX2" fmla="*/ 27007 w 26623"/>
                  <a:gd name="connsiteY2" fmla="*/ 13625 h 26623"/>
                  <a:gd name="connsiteX3" fmla="*/ 23108 w 26623"/>
                  <a:gd name="connsiteY3" fmla="*/ 4213 h 26623"/>
                  <a:gd name="connsiteX4" fmla="*/ 13695 w 26623"/>
                  <a:gd name="connsiteY4" fmla="*/ 314 h 26623"/>
                  <a:gd name="connsiteX5" fmla="*/ 4283 w 26623"/>
                  <a:gd name="connsiteY5" fmla="*/ 4213 h 26623"/>
                  <a:gd name="connsiteX6" fmla="*/ 384 w 26623"/>
                  <a:gd name="connsiteY6" fmla="*/ 13625 h 26623"/>
                  <a:gd name="connsiteX7" fmla="*/ 4283 w 26623"/>
                  <a:gd name="connsiteY7" fmla="*/ 23038 h 26623"/>
                  <a:gd name="connsiteX8" fmla="*/ 13695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5" y="26937"/>
                    </a:moveTo>
                    <a:cubicBezTo>
                      <a:pt x="17226" y="26937"/>
                      <a:pt x="20612" y="25534"/>
                      <a:pt x="23108" y="23038"/>
                    </a:cubicBezTo>
                    <a:cubicBezTo>
                      <a:pt x="25604" y="20542"/>
                      <a:pt x="27007" y="17156"/>
                      <a:pt x="27007" y="13625"/>
                    </a:cubicBezTo>
                    <a:cubicBezTo>
                      <a:pt x="27007" y="10095"/>
                      <a:pt x="25604" y="6709"/>
                      <a:pt x="23108" y="4213"/>
                    </a:cubicBezTo>
                    <a:cubicBezTo>
                      <a:pt x="20612" y="1716"/>
                      <a:pt x="17226" y="314"/>
                      <a:pt x="13695" y="314"/>
                    </a:cubicBezTo>
                    <a:cubicBezTo>
                      <a:pt x="10165" y="314"/>
                      <a:pt x="6779" y="1716"/>
                      <a:pt x="4283" y="4213"/>
                    </a:cubicBezTo>
                    <a:cubicBezTo>
                      <a:pt x="1786" y="6709"/>
                      <a:pt x="384" y="10095"/>
                      <a:pt x="384" y="13625"/>
                    </a:cubicBezTo>
                    <a:cubicBezTo>
                      <a:pt x="384" y="17156"/>
                      <a:pt x="1786" y="20542"/>
                      <a:pt x="4283" y="23038"/>
                    </a:cubicBezTo>
                    <a:cubicBezTo>
                      <a:pt x="6779" y="25534"/>
                      <a:pt x="10165" y="26937"/>
                      <a:pt x="13695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67" name="任意多边形: 形状 69966">
                <a:extLst>
                  <a:ext uri="{FF2B5EF4-FFF2-40B4-BE49-F238E27FC236}">
                    <a16:creationId xmlns:a16="http://schemas.microsoft.com/office/drawing/2014/main" id="{AF162FEC-4062-8672-1B9D-424290717D57}"/>
                  </a:ext>
                </a:extLst>
              </p:cNvPr>
              <p:cNvSpPr/>
              <p:nvPr/>
            </p:nvSpPr>
            <p:spPr>
              <a:xfrm>
                <a:off x="5445482" y="3752082"/>
                <a:ext cx="26623" cy="26623"/>
              </a:xfrm>
              <a:custGeom>
                <a:avLst/>
                <a:gdLst>
                  <a:gd name="connsiteX0" fmla="*/ 13690 w 26623"/>
                  <a:gd name="connsiteY0" fmla="*/ 26939 h 26623"/>
                  <a:gd name="connsiteX1" fmla="*/ 23103 w 26623"/>
                  <a:gd name="connsiteY1" fmla="*/ 23041 h 26623"/>
                  <a:gd name="connsiteX2" fmla="*/ 27002 w 26623"/>
                  <a:gd name="connsiteY2" fmla="*/ 13628 h 26623"/>
                  <a:gd name="connsiteX3" fmla="*/ 23103 w 26623"/>
                  <a:gd name="connsiteY3" fmla="*/ 4215 h 26623"/>
                  <a:gd name="connsiteX4" fmla="*/ 13690 w 26623"/>
                  <a:gd name="connsiteY4" fmla="*/ 316 h 26623"/>
                  <a:gd name="connsiteX5" fmla="*/ 4277 w 26623"/>
                  <a:gd name="connsiteY5" fmla="*/ 4215 h 26623"/>
                  <a:gd name="connsiteX6" fmla="*/ 378 w 26623"/>
                  <a:gd name="connsiteY6" fmla="*/ 13628 h 26623"/>
                  <a:gd name="connsiteX7" fmla="*/ 4277 w 26623"/>
                  <a:gd name="connsiteY7" fmla="*/ 23041 h 26623"/>
                  <a:gd name="connsiteX8" fmla="*/ 13690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939"/>
                    </a:moveTo>
                    <a:cubicBezTo>
                      <a:pt x="17220" y="26939"/>
                      <a:pt x="20607" y="25537"/>
                      <a:pt x="23103" y="23041"/>
                    </a:cubicBezTo>
                    <a:cubicBezTo>
                      <a:pt x="25599" y="20544"/>
                      <a:pt x="27002" y="17158"/>
                      <a:pt x="27002" y="13628"/>
                    </a:cubicBezTo>
                    <a:cubicBezTo>
                      <a:pt x="27002" y="10098"/>
                      <a:pt x="25599" y="6711"/>
                      <a:pt x="23103" y="4215"/>
                    </a:cubicBezTo>
                    <a:cubicBezTo>
                      <a:pt x="20607" y="1719"/>
                      <a:pt x="17220" y="316"/>
                      <a:pt x="13690" y="316"/>
                    </a:cubicBezTo>
                    <a:cubicBezTo>
                      <a:pt x="10160" y="316"/>
                      <a:pt x="6774" y="1719"/>
                      <a:pt x="4277" y="4215"/>
                    </a:cubicBezTo>
                    <a:cubicBezTo>
                      <a:pt x="1781" y="6711"/>
                      <a:pt x="378" y="10098"/>
                      <a:pt x="378" y="13628"/>
                    </a:cubicBezTo>
                    <a:cubicBezTo>
                      <a:pt x="378" y="17158"/>
                      <a:pt x="1781" y="20544"/>
                      <a:pt x="4277" y="23041"/>
                    </a:cubicBezTo>
                    <a:cubicBezTo>
                      <a:pt x="6774" y="25537"/>
                      <a:pt x="10160" y="26939"/>
                      <a:pt x="13690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68" name="任意多边形: 形状 69967">
                <a:extLst>
                  <a:ext uri="{FF2B5EF4-FFF2-40B4-BE49-F238E27FC236}">
                    <a16:creationId xmlns:a16="http://schemas.microsoft.com/office/drawing/2014/main" id="{72CEF4E9-7DFF-B4C9-5164-464F18AF7CDF}"/>
                  </a:ext>
                </a:extLst>
              </p:cNvPr>
              <p:cNvSpPr/>
              <p:nvPr/>
            </p:nvSpPr>
            <p:spPr>
              <a:xfrm>
                <a:off x="5558459" y="4249293"/>
                <a:ext cx="26623" cy="26623"/>
              </a:xfrm>
              <a:custGeom>
                <a:avLst/>
                <a:gdLst>
                  <a:gd name="connsiteX0" fmla="*/ 13700 w 26623"/>
                  <a:gd name="connsiteY0" fmla="*/ 26981 h 26623"/>
                  <a:gd name="connsiteX1" fmla="*/ 23112 w 26623"/>
                  <a:gd name="connsiteY1" fmla="*/ 23082 h 26623"/>
                  <a:gd name="connsiteX2" fmla="*/ 27011 w 26623"/>
                  <a:gd name="connsiteY2" fmla="*/ 13670 h 26623"/>
                  <a:gd name="connsiteX3" fmla="*/ 23112 w 26623"/>
                  <a:gd name="connsiteY3" fmla="*/ 4257 h 26623"/>
                  <a:gd name="connsiteX4" fmla="*/ 13700 w 26623"/>
                  <a:gd name="connsiteY4" fmla="*/ 358 h 26623"/>
                  <a:gd name="connsiteX5" fmla="*/ 4287 w 26623"/>
                  <a:gd name="connsiteY5" fmla="*/ 4257 h 26623"/>
                  <a:gd name="connsiteX6" fmla="*/ 388 w 26623"/>
                  <a:gd name="connsiteY6" fmla="*/ 13670 h 26623"/>
                  <a:gd name="connsiteX7" fmla="*/ 4287 w 26623"/>
                  <a:gd name="connsiteY7" fmla="*/ 23082 h 26623"/>
                  <a:gd name="connsiteX8" fmla="*/ 13700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81"/>
                    </a:moveTo>
                    <a:cubicBezTo>
                      <a:pt x="17230" y="26981"/>
                      <a:pt x="20616" y="25579"/>
                      <a:pt x="23112" y="23082"/>
                    </a:cubicBezTo>
                    <a:cubicBezTo>
                      <a:pt x="25609" y="20586"/>
                      <a:pt x="27011" y="17200"/>
                      <a:pt x="27011" y="13670"/>
                    </a:cubicBezTo>
                    <a:cubicBezTo>
                      <a:pt x="27011" y="10139"/>
                      <a:pt x="25609" y="6753"/>
                      <a:pt x="23112" y="4257"/>
                    </a:cubicBezTo>
                    <a:cubicBezTo>
                      <a:pt x="20616" y="1761"/>
                      <a:pt x="17230" y="358"/>
                      <a:pt x="13700" y="358"/>
                    </a:cubicBezTo>
                    <a:cubicBezTo>
                      <a:pt x="10169" y="358"/>
                      <a:pt x="6783" y="1761"/>
                      <a:pt x="4287" y="4257"/>
                    </a:cubicBezTo>
                    <a:cubicBezTo>
                      <a:pt x="1791" y="6753"/>
                      <a:pt x="388" y="10139"/>
                      <a:pt x="388" y="13670"/>
                    </a:cubicBezTo>
                    <a:cubicBezTo>
                      <a:pt x="388" y="17200"/>
                      <a:pt x="1791" y="20586"/>
                      <a:pt x="4287" y="23082"/>
                    </a:cubicBezTo>
                    <a:cubicBezTo>
                      <a:pt x="6783" y="25579"/>
                      <a:pt x="10169" y="26981"/>
                      <a:pt x="13700" y="269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69" name="任意多边形: 形状 69968">
                <a:extLst>
                  <a:ext uri="{FF2B5EF4-FFF2-40B4-BE49-F238E27FC236}">
                    <a16:creationId xmlns:a16="http://schemas.microsoft.com/office/drawing/2014/main" id="{07A7C925-10C0-4121-7F79-3838D87E66F6}"/>
                  </a:ext>
                </a:extLst>
              </p:cNvPr>
              <p:cNvSpPr/>
              <p:nvPr/>
            </p:nvSpPr>
            <p:spPr>
              <a:xfrm>
                <a:off x="6546328" y="4067552"/>
                <a:ext cx="26623" cy="26623"/>
              </a:xfrm>
              <a:custGeom>
                <a:avLst/>
                <a:gdLst>
                  <a:gd name="connsiteX0" fmla="*/ 13783 w 26623"/>
                  <a:gd name="connsiteY0" fmla="*/ 26966 h 26623"/>
                  <a:gd name="connsiteX1" fmla="*/ 23195 w 26623"/>
                  <a:gd name="connsiteY1" fmla="*/ 23067 h 26623"/>
                  <a:gd name="connsiteX2" fmla="*/ 27094 w 26623"/>
                  <a:gd name="connsiteY2" fmla="*/ 13654 h 26623"/>
                  <a:gd name="connsiteX3" fmla="*/ 23195 w 26623"/>
                  <a:gd name="connsiteY3" fmla="*/ 4242 h 26623"/>
                  <a:gd name="connsiteX4" fmla="*/ 13783 w 26623"/>
                  <a:gd name="connsiteY4" fmla="*/ 343 h 26623"/>
                  <a:gd name="connsiteX5" fmla="*/ 4370 w 26623"/>
                  <a:gd name="connsiteY5" fmla="*/ 4242 h 26623"/>
                  <a:gd name="connsiteX6" fmla="*/ 471 w 26623"/>
                  <a:gd name="connsiteY6" fmla="*/ 13654 h 26623"/>
                  <a:gd name="connsiteX7" fmla="*/ 4370 w 26623"/>
                  <a:gd name="connsiteY7" fmla="*/ 23067 h 26623"/>
                  <a:gd name="connsiteX8" fmla="*/ 13783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3" y="26966"/>
                    </a:moveTo>
                    <a:cubicBezTo>
                      <a:pt x="17313" y="26966"/>
                      <a:pt x="20699" y="25563"/>
                      <a:pt x="23195" y="23067"/>
                    </a:cubicBezTo>
                    <a:cubicBezTo>
                      <a:pt x="25692" y="20571"/>
                      <a:pt x="27094" y="17185"/>
                      <a:pt x="27094" y="13654"/>
                    </a:cubicBezTo>
                    <a:cubicBezTo>
                      <a:pt x="27094" y="10124"/>
                      <a:pt x="25692" y="6738"/>
                      <a:pt x="23195" y="4242"/>
                    </a:cubicBezTo>
                    <a:cubicBezTo>
                      <a:pt x="20699" y="1745"/>
                      <a:pt x="17313" y="343"/>
                      <a:pt x="13783" y="343"/>
                    </a:cubicBezTo>
                    <a:cubicBezTo>
                      <a:pt x="10252" y="343"/>
                      <a:pt x="6866" y="1745"/>
                      <a:pt x="4370" y="4242"/>
                    </a:cubicBezTo>
                    <a:cubicBezTo>
                      <a:pt x="1874" y="6738"/>
                      <a:pt x="471" y="10124"/>
                      <a:pt x="471" y="13654"/>
                    </a:cubicBezTo>
                    <a:cubicBezTo>
                      <a:pt x="471" y="17185"/>
                      <a:pt x="1874" y="20571"/>
                      <a:pt x="4370" y="23067"/>
                    </a:cubicBezTo>
                    <a:cubicBezTo>
                      <a:pt x="6866" y="25563"/>
                      <a:pt x="10252" y="26966"/>
                      <a:pt x="13783" y="269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70" name="任意多边形: 形状 69969">
                <a:extLst>
                  <a:ext uri="{FF2B5EF4-FFF2-40B4-BE49-F238E27FC236}">
                    <a16:creationId xmlns:a16="http://schemas.microsoft.com/office/drawing/2014/main" id="{8C2486DF-B6B3-BA18-87EC-7BAC822A9CAA}"/>
                  </a:ext>
                </a:extLst>
              </p:cNvPr>
              <p:cNvSpPr/>
              <p:nvPr/>
            </p:nvSpPr>
            <p:spPr>
              <a:xfrm>
                <a:off x="5256862" y="2806211"/>
                <a:ext cx="26623" cy="26623"/>
              </a:xfrm>
              <a:custGeom>
                <a:avLst/>
                <a:gdLst>
                  <a:gd name="connsiteX0" fmla="*/ 13674 w 26623"/>
                  <a:gd name="connsiteY0" fmla="*/ 26860 h 26623"/>
                  <a:gd name="connsiteX1" fmla="*/ 23087 w 26623"/>
                  <a:gd name="connsiteY1" fmla="*/ 22961 h 26623"/>
                  <a:gd name="connsiteX2" fmla="*/ 26986 w 26623"/>
                  <a:gd name="connsiteY2" fmla="*/ 13548 h 26623"/>
                  <a:gd name="connsiteX3" fmla="*/ 23087 w 26623"/>
                  <a:gd name="connsiteY3" fmla="*/ 4136 h 26623"/>
                  <a:gd name="connsiteX4" fmla="*/ 13674 w 26623"/>
                  <a:gd name="connsiteY4" fmla="*/ 237 h 26623"/>
                  <a:gd name="connsiteX5" fmla="*/ 4262 w 26623"/>
                  <a:gd name="connsiteY5" fmla="*/ 4136 h 26623"/>
                  <a:gd name="connsiteX6" fmla="*/ 363 w 26623"/>
                  <a:gd name="connsiteY6" fmla="*/ 13548 h 26623"/>
                  <a:gd name="connsiteX7" fmla="*/ 4262 w 26623"/>
                  <a:gd name="connsiteY7" fmla="*/ 22961 h 26623"/>
                  <a:gd name="connsiteX8" fmla="*/ 13674 w 26623"/>
                  <a:gd name="connsiteY8" fmla="*/ 268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4" y="26860"/>
                    </a:moveTo>
                    <a:cubicBezTo>
                      <a:pt x="17205" y="26860"/>
                      <a:pt x="20591" y="25457"/>
                      <a:pt x="23087" y="22961"/>
                    </a:cubicBezTo>
                    <a:cubicBezTo>
                      <a:pt x="25583" y="20465"/>
                      <a:pt x="26986" y="17079"/>
                      <a:pt x="26986" y="13548"/>
                    </a:cubicBezTo>
                    <a:cubicBezTo>
                      <a:pt x="26986" y="10018"/>
                      <a:pt x="25583" y="6632"/>
                      <a:pt x="23087" y="4136"/>
                    </a:cubicBezTo>
                    <a:cubicBezTo>
                      <a:pt x="20591" y="1639"/>
                      <a:pt x="17205" y="237"/>
                      <a:pt x="13674" y="237"/>
                    </a:cubicBezTo>
                    <a:cubicBezTo>
                      <a:pt x="10144" y="237"/>
                      <a:pt x="6758" y="1639"/>
                      <a:pt x="4262" y="4136"/>
                    </a:cubicBezTo>
                    <a:cubicBezTo>
                      <a:pt x="1765" y="6632"/>
                      <a:pt x="363" y="10018"/>
                      <a:pt x="363" y="13548"/>
                    </a:cubicBezTo>
                    <a:cubicBezTo>
                      <a:pt x="363" y="17079"/>
                      <a:pt x="1765" y="20465"/>
                      <a:pt x="4262" y="22961"/>
                    </a:cubicBezTo>
                    <a:cubicBezTo>
                      <a:pt x="6758" y="25457"/>
                      <a:pt x="10144" y="26860"/>
                      <a:pt x="13674" y="268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71" name="任意多边形: 形状 69970">
                <a:extLst>
                  <a:ext uri="{FF2B5EF4-FFF2-40B4-BE49-F238E27FC236}">
                    <a16:creationId xmlns:a16="http://schemas.microsoft.com/office/drawing/2014/main" id="{B497D221-36CB-2284-B3BC-61C2CCB36EAB}"/>
                  </a:ext>
                </a:extLst>
              </p:cNvPr>
              <p:cNvSpPr/>
              <p:nvPr/>
            </p:nvSpPr>
            <p:spPr>
              <a:xfrm>
                <a:off x="6928454" y="3663762"/>
                <a:ext cx="26623" cy="26623"/>
              </a:xfrm>
              <a:custGeom>
                <a:avLst/>
                <a:gdLst>
                  <a:gd name="connsiteX0" fmla="*/ 13815 w 26623"/>
                  <a:gd name="connsiteY0" fmla="*/ 26932 h 26623"/>
                  <a:gd name="connsiteX1" fmla="*/ 23227 w 26623"/>
                  <a:gd name="connsiteY1" fmla="*/ 23033 h 26623"/>
                  <a:gd name="connsiteX2" fmla="*/ 27126 w 26623"/>
                  <a:gd name="connsiteY2" fmla="*/ 13620 h 26623"/>
                  <a:gd name="connsiteX3" fmla="*/ 23227 w 26623"/>
                  <a:gd name="connsiteY3" fmla="*/ 4208 h 26623"/>
                  <a:gd name="connsiteX4" fmla="*/ 13815 w 26623"/>
                  <a:gd name="connsiteY4" fmla="*/ 309 h 26623"/>
                  <a:gd name="connsiteX5" fmla="*/ 4402 w 26623"/>
                  <a:gd name="connsiteY5" fmla="*/ 4208 h 26623"/>
                  <a:gd name="connsiteX6" fmla="*/ 503 w 26623"/>
                  <a:gd name="connsiteY6" fmla="*/ 13620 h 26623"/>
                  <a:gd name="connsiteX7" fmla="*/ 4402 w 26623"/>
                  <a:gd name="connsiteY7" fmla="*/ 23033 h 26623"/>
                  <a:gd name="connsiteX8" fmla="*/ 13815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6932"/>
                    </a:moveTo>
                    <a:cubicBezTo>
                      <a:pt x="17345" y="26932"/>
                      <a:pt x="20731" y="25529"/>
                      <a:pt x="23227" y="23033"/>
                    </a:cubicBezTo>
                    <a:cubicBezTo>
                      <a:pt x="25724" y="20537"/>
                      <a:pt x="27126" y="17151"/>
                      <a:pt x="27126" y="13620"/>
                    </a:cubicBezTo>
                    <a:cubicBezTo>
                      <a:pt x="27126" y="10090"/>
                      <a:pt x="25724" y="6704"/>
                      <a:pt x="23227" y="4208"/>
                    </a:cubicBezTo>
                    <a:cubicBezTo>
                      <a:pt x="20731" y="1711"/>
                      <a:pt x="17345" y="309"/>
                      <a:pt x="13815" y="309"/>
                    </a:cubicBezTo>
                    <a:cubicBezTo>
                      <a:pt x="10284" y="309"/>
                      <a:pt x="6898" y="1711"/>
                      <a:pt x="4402" y="4208"/>
                    </a:cubicBezTo>
                    <a:cubicBezTo>
                      <a:pt x="1906" y="6704"/>
                      <a:pt x="503" y="10090"/>
                      <a:pt x="503" y="13620"/>
                    </a:cubicBezTo>
                    <a:cubicBezTo>
                      <a:pt x="503" y="17151"/>
                      <a:pt x="1906" y="20537"/>
                      <a:pt x="4402" y="23033"/>
                    </a:cubicBezTo>
                    <a:cubicBezTo>
                      <a:pt x="6898" y="25529"/>
                      <a:pt x="10284" y="26932"/>
                      <a:pt x="13815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72" name="任意多边形: 形状 69971">
                <a:extLst>
                  <a:ext uri="{FF2B5EF4-FFF2-40B4-BE49-F238E27FC236}">
                    <a16:creationId xmlns:a16="http://schemas.microsoft.com/office/drawing/2014/main" id="{E620558A-16D1-31FC-036E-E71D64EF5C27}"/>
                  </a:ext>
                </a:extLst>
              </p:cNvPr>
              <p:cNvSpPr/>
              <p:nvPr/>
            </p:nvSpPr>
            <p:spPr>
              <a:xfrm>
                <a:off x="7244876" y="3363693"/>
                <a:ext cx="26623" cy="26623"/>
              </a:xfrm>
              <a:custGeom>
                <a:avLst/>
                <a:gdLst>
                  <a:gd name="connsiteX0" fmla="*/ 13841 w 26623"/>
                  <a:gd name="connsiteY0" fmla="*/ 26907 h 26623"/>
                  <a:gd name="connsiteX1" fmla="*/ 23254 w 26623"/>
                  <a:gd name="connsiteY1" fmla="*/ 23008 h 26623"/>
                  <a:gd name="connsiteX2" fmla="*/ 27153 w 26623"/>
                  <a:gd name="connsiteY2" fmla="*/ 13595 h 26623"/>
                  <a:gd name="connsiteX3" fmla="*/ 23254 w 26623"/>
                  <a:gd name="connsiteY3" fmla="*/ 4183 h 26623"/>
                  <a:gd name="connsiteX4" fmla="*/ 13841 w 26623"/>
                  <a:gd name="connsiteY4" fmla="*/ 284 h 26623"/>
                  <a:gd name="connsiteX5" fmla="*/ 4428 w 26623"/>
                  <a:gd name="connsiteY5" fmla="*/ 4183 h 26623"/>
                  <a:gd name="connsiteX6" fmla="*/ 530 w 26623"/>
                  <a:gd name="connsiteY6" fmla="*/ 13595 h 26623"/>
                  <a:gd name="connsiteX7" fmla="*/ 4428 w 26623"/>
                  <a:gd name="connsiteY7" fmla="*/ 23008 h 26623"/>
                  <a:gd name="connsiteX8" fmla="*/ 13841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6907"/>
                    </a:moveTo>
                    <a:cubicBezTo>
                      <a:pt x="17371" y="26907"/>
                      <a:pt x="20758" y="25504"/>
                      <a:pt x="23254" y="23008"/>
                    </a:cubicBezTo>
                    <a:cubicBezTo>
                      <a:pt x="25750" y="20512"/>
                      <a:pt x="27153" y="17126"/>
                      <a:pt x="27153" y="13595"/>
                    </a:cubicBezTo>
                    <a:cubicBezTo>
                      <a:pt x="27153" y="10065"/>
                      <a:pt x="25750" y="6679"/>
                      <a:pt x="23254" y="4183"/>
                    </a:cubicBezTo>
                    <a:cubicBezTo>
                      <a:pt x="20758" y="1686"/>
                      <a:pt x="17371" y="284"/>
                      <a:pt x="13841" y="284"/>
                    </a:cubicBezTo>
                    <a:cubicBezTo>
                      <a:pt x="10311" y="284"/>
                      <a:pt x="6925" y="1686"/>
                      <a:pt x="4428" y="4183"/>
                    </a:cubicBezTo>
                    <a:cubicBezTo>
                      <a:pt x="1932" y="6679"/>
                      <a:pt x="530" y="10065"/>
                      <a:pt x="530" y="13595"/>
                    </a:cubicBezTo>
                    <a:cubicBezTo>
                      <a:pt x="530" y="17126"/>
                      <a:pt x="1932" y="20512"/>
                      <a:pt x="4428" y="23008"/>
                    </a:cubicBezTo>
                    <a:cubicBezTo>
                      <a:pt x="6925" y="25504"/>
                      <a:pt x="10311" y="26907"/>
                      <a:pt x="13841" y="269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73" name="任意多边形: 形状 69972">
                <a:extLst>
                  <a:ext uri="{FF2B5EF4-FFF2-40B4-BE49-F238E27FC236}">
                    <a16:creationId xmlns:a16="http://schemas.microsoft.com/office/drawing/2014/main" id="{76280130-06E0-93A6-8580-DD804F6BFC87}"/>
                  </a:ext>
                </a:extLst>
              </p:cNvPr>
              <p:cNvSpPr/>
              <p:nvPr/>
            </p:nvSpPr>
            <p:spPr>
              <a:xfrm>
                <a:off x="6661794" y="4334007"/>
                <a:ext cx="26623" cy="26623"/>
              </a:xfrm>
              <a:custGeom>
                <a:avLst/>
                <a:gdLst>
                  <a:gd name="connsiteX0" fmla="*/ 13792 w 26623"/>
                  <a:gd name="connsiteY0" fmla="*/ 26988 h 26623"/>
                  <a:gd name="connsiteX1" fmla="*/ 23205 w 26623"/>
                  <a:gd name="connsiteY1" fmla="*/ 23089 h 26623"/>
                  <a:gd name="connsiteX2" fmla="*/ 27104 w 26623"/>
                  <a:gd name="connsiteY2" fmla="*/ 13677 h 26623"/>
                  <a:gd name="connsiteX3" fmla="*/ 23205 w 26623"/>
                  <a:gd name="connsiteY3" fmla="*/ 4264 h 26623"/>
                  <a:gd name="connsiteX4" fmla="*/ 13792 w 26623"/>
                  <a:gd name="connsiteY4" fmla="*/ 365 h 26623"/>
                  <a:gd name="connsiteX5" fmla="*/ 4380 w 26623"/>
                  <a:gd name="connsiteY5" fmla="*/ 4264 h 26623"/>
                  <a:gd name="connsiteX6" fmla="*/ 481 w 26623"/>
                  <a:gd name="connsiteY6" fmla="*/ 13677 h 26623"/>
                  <a:gd name="connsiteX7" fmla="*/ 4380 w 26623"/>
                  <a:gd name="connsiteY7" fmla="*/ 23089 h 26623"/>
                  <a:gd name="connsiteX8" fmla="*/ 13792 w 26623"/>
                  <a:gd name="connsiteY8" fmla="*/ 269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988"/>
                    </a:moveTo>
                    <a:cubicBezTo>
                      <a:pt x="17323" y="26988"/>
                      <a:pt x="20709" y="25586"/>
                      <a:pt x="23205" y="23089"/>
                    </a:cubicBezTo>
                    <a:cubicBezTo>
                      <a:pt x="25701" y="20593"/>
                      <a:pt x="27104" y="17207"/>
                      <a:pt x="27104" y="13677"/>
                    </a:cubicBezTo>
                    <a:cubicBezTo>
                      <a:pt x="27104" y="10146"/>
                      <a:pt x="25701" y="6760"/>
                      <a:pt x="23205" y="4264"/>
                    </a:cubicBezTo>
                    <a:cubicBezTo>
                      <a:pt x="20709" y="1768"/>
                      <a:pt x="17323" y="365"/>
                      <a:pt x="13792" y="365"/>
                    </a:cubicBezTo>
                    <a:cubicBezTo>
                      <a:pt x="10262" y="365"/>
                      <a:pt x="6876" y="1768"/>
                      <a:pt x="4380" y="4264"/>
                    </a:cubicBezTo>
                    <a:cubicBezTo>
                      <a:pt x="1883" y="6760"/>
                      <a:pt x="481" y="10146"/>
                      <a:pt x="481" y="13677"/>
                    </a:cubicBezTo>
                    <a:cubicBezTo>
                      <a:pt x="481" y="17207"/>
                      <a:pt x="1883" y="20593"/>
                      <a:pt x="4380" y="23089"/>
                    </a:cubicBezTo>
                    <a:cubicBezTo>
                      <a:pt x="6876" y="25586"/>
                      <a:pt x="10262" y="26988"/>
                      <a:pt x="13792" y="269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74" name="任意多边形: 形状 69973">
                <a:extLst>
                  <a:ext uri="{FF2B5EF4-FFF2-40B4-BE49-F238E27FC236}">
                    <a16:creationId xmlns:a16="http://schemas.microsoft.com/office/drawing/2014/main" id="{18FA5847-4AF7-B7BA-87C1-90FCDDD64A87}"/>
                  </a:ext>
                </a:extLst>
              </p:cNvPr>
              <p:cNvSpPr/>
              <p:nvPr/>
            </p:nvSpPr>
            <p:spPr>
              <a:xfrm>
                <a:off x="7768428" y="4144866"/>
                <a:ext cx="26623" cy="26623"/>
              </a:xfrm>
              <a:custGeom>
                <a:avLst/>
                <a:gdLst>
                  <a:gd name="connsiteX0" fmla="*/ 13885 w 26623"/>
                  <a:gd name="connsiteY0" fmla="*/ 26972 h 26623"/>
                  <a:gd name="connsiteX1" fmla="*/ 23298 w 26623"/>
                  <a:gd name="connsiteY1" fmla="*/ 23074 h 26623"/>
                  <a:gd name="connsiteX2" fmla="*/ 27197 w 26623"/>
                  <a:gd name="connsiteY2" fmla="*/ 13661 h 26623"/>
                  <a:gd name="connsiteX3" fmla="*/ 23298 w 26623"/>
                  <a:gd name="connsiteY3" fmla="*/ 4248 h 26623"/>
                  <a:gd name="connsiteX4" fmla="*/ 13885 w 26623"/>
                  <a:gd name="connsiteY4" fmla="*/ 349 h 26623"/>
                  <a:gd name="connsiteX5" fmla="*/ 4472 w 26623"/>
                  <a:gd name="connsiteY5" fmla="*/ 4248 h 26623"/>
                  <a:gd name="connsiteX6" fmla="*/ 574 w 26623"/>
                  <a:gd name="connsiteY6" fmla="*/ 13661 h 26623"/>
                  <a:gd name="connsiteX7" fmla="*/ 4472 w 26623"/>
                  <a:gd name="connsiteY7" fmla="*/ 23074 h 26623"/>
                  <a:gd name="connsiteX8" fmla="*/ 13885 w 26623"/>
                  <a:gd name="connsiteY8" fmla="*/ 269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5" y="26972"/>
                    </a:moveTo>
                    <a:cubicBezTo>
                      <a:pt x="17415" y="26972"/>
                      <a:pt x="20802" y="25570"/>
                      <a:pt x="23298" y="23074"/>
                    </a:cubicBezTo>
                    <a:cubicBezTo>
                      <a:pt x="25794" y="20577"/>
                      <a:pt x="27197" y="17191"/>
                      <a:pt x="27197" y="13661"/>
                    </a:cubicBezTo>
                    <a:cubicBezTo>
                      <a:pt x="27197" y="10131"/>
                      <a:pt x="25794" y="6744"/>
                      <a:pt x="23298" y="4248"/>
                    </a:cubicBezTo>
                    <a:cubicBezTo>
                      <a:pt x="20802" y="1752"/>
                      <a:pt x="17415" y="349"/>
                      <a:pt x="13885" y="349"/>
                    </a:cubicBezTo>
                    <a:cubicBezTo>
                      <a:pt x="10355" y="349"/>
                      <a:pt x="6969" y="1752"/>
                      <a:pt x="4472" y="4248"/>
                    </a:cubicBezTo>
                    <a:cubicBezTo>
                      <a:pt x="1976" y="6744"/>
                      <a:pt x="574" y="10131"/>
                      <a:pt x="574" y="13661"/>
                    </a:cubicBezTo>
                    <a:cubicBezTo>
                      <a:pt x="574" y="17191"/>
                      <a:pt x="1976" y="20577"/>
                      <a:pt x="4472" y="23074"/>
                    </a:cubicBezTo>
                    <a:cubicBezTo>
                      <a:pt x="6969" y="25570"/>
                      <a:pt x="10355" y="26972"/>
                      <a:pt x="13885" y="269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75" name="任意多边形: 形状 69974">
                <a:extLst>
                  <a:ext uri="{FF2B5EF4-FFF2-40B4-BE49-F238E27FC236}">
                    <a16:creationId xmlns:a16="http://schemas.microsoft.com/office/drawing/2014/main" id="{5B71B1F0-C86A-C701-5701-897433DFF121}"/>
                  </a:ext>
                </a:extLst>
              </p:cNvPr>
              <p:cNvSpPr/>
              <p:nvPr/>
            </p:nvSpPr>
            <p:spPr>
              <a:xfrm>
                <a:off x="6601774" y="2451295"/>
                <a:ext cx="26623" cy="26623"/>
              </a:xfrm>
              <a:custGeom>
                <a:avLst/>
                <a:gdLst>
                  <a:gd name="connsiteX0" fmla="*/ 13787 w 26623"/>
                  <a:gd name="connsiteY0" fmla="*/ 26830 h 26623"/>
                  <a:gd name="connsiteX1" fmla="*/ 23200 w 26623"/>
                  <a:gd name="connsiteY1" fmla="*/ 22931 h 26623"/>
                  <a:gd name="connsiteX2" fmla="*/ 27099 w 26623"/>
                  <a:gd name="connsiteY2" fmla="*/ 13519 h 26623"/>
                  <a:gd name="connsiteX3" fmla="*/ 23200 w 26623"/>
                  <a:gd name="connsiteY3" fmla="*/ 4106 h 26623"/>
                  <a:gd name="connsiteX4" fmla="*/ 13787 w 26623"/>
                  <a:gd name="connsiteY4" fmla="*/ 207 h 26623"/>
                  <a:gd name="connsiteX5" fmla="*/ 4374 w 26623"/>
                  <a:gd name="connsiteY5" fmla="*/ 4106 h 26623"/>
                  <a:gd name="connsiteX6" fmla="*/ 476 w 26623"/>
                  <a:gd name="connsiteY6" fmla="*/ 13519 h 26623"/>
                  <a:gd name="connsiteX7" fmla="*/ 4374 w 26623"/>
                  <a:gd name="connsiteY7" fmla="*/ 22931 h 26623"/>
                  <a:gd name="connsiteX8" fmla="*/ 13787 w 26623"/>
                  <a:gd name="connsiteY8" fmla="*/ 268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830"/>
                    </a:moveTo>
                    <a:cubicBezTo>
                      <a:pt x="17317" y="26830"/>
                      <a:pt x="20704" y="25428"/>
                      <a:pt x="23200" y="22931"/>
                    </a:cubicBezTo>
                    <a:cubicBezTo>
                      <a:pt x="25696" y="20435"/>
                      <a:pt x="27099" y="17049"/>
                      <a:pt x="27099" y="13519"/>
                    </a:cubicBezTo>
                    <a:cubicBezTo>
                      <a:pt x="27099" y="9988"/>
                      <a:pt x="25696" y="6602"/>
                      <a:pt x="23200" y="4106"/>
                    </a:cubicBezTo>
                    <a:cubicBezTo>
                      <a:pt x="20704" y="1610"/>
                      <a:pt x="17317" y="207"/>
                      <a:pt x="13787" y="207"/>
                    </a:cubicBezTo>
                    <a:cubicBezTo>
                      <a:pt x="10257" y="207"/>
                      <a:pt x="6871" y="1610"/>
                      <a:pt x="4374" y="4106"/>
                    </a:cubicBezTo>
                    <a:cubicBezTo>
                      <a:pt x="1878" y="6602"/>
                      <a:pt x="476" y="9988"/>
                      <a:pt x="476" y="13519"/>
                    </a:cubicBezTo>
                    <a:cubicBezTo>
                      <a:pt x="476" y="17049"/>
                      <a:pt x="1878" y="20435"/>
                      <a:pt x="4374" y="22931"/>
                    </a:cubicBezTo>
                    <a:cubicBezTo>
                      <a:pt x="6871" y="25428"/>
                      <a:pt x="10257" y="26830"/>
                      <a:pt x="13787" y="268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76" name="任意多边形: 形状 69975">
                <a:extLst>
                  <a:ext uri="{FF2B5EF4-FFF2-40B4-BE49-F238E27FC236}">
                    <a16:creationId xmlns:a16="http://schemas.microsoft.com/office/drawing/2014/main" id="{7D96A562-0C09-7867-41CF-A2739DCE7643}"/>
                  </a:ext>
                </a:extLst>
              </p:cNvPr>
              <p:cNvSpPr/>
              <p:nvPr/>
            </p:nvSpPr>
            <p:spPr>
              <a:xfrm>
                <a:off x="6765645" y="4538892"/>
                <a:ext cx="26623" cy="26623"/>
              </a:xfrm>
              <a:custGeom>
                <a:avLst/>
                <a:gdLst>
                  <a:gd name="connsiteX0" fmla="*/ 13801 w 26623"/>
                  <a:gd name="connsiteY0" fmla="*/ 27006 h 26623"/>
                  <a:gd name="connsiteX1" fmla="*/ 23214 w 26623"/>
                  <a:gd name="connsiteY1" fmla="*/ 23107 h 26623"/>
                  <a:gd name="connsiteX2" fmla="*/ 27113 w 26623"/>
                  <a:gd name="connsiteY2" fmla="*/ 13694 h 26623"/>
                  <a:gd name="connsiteX3" fmla="*/ 23214 w 26623"/>
                  <a:gd name="connsiteY3" fmla="*/ 4281 h 26623"/>
                  <a:gd name="connsiteX4" fmla="*/ 13801 w 26623"/>
                  <a:gd name="connsiteY4" fmla="*/ 382 h 26623"/>
                  <a:gd name="connsiteX5" fmla="*/ 4388 w 26623"/>
                  <a:gd name="connsiteY5" fmla="*/ 4281 h 26623"/>
                  <a:gd name="connsiteX6" fmla="*/ 489 w 26623"/>
                  <a:gd name="connsiteY6" fmla="*/ 13694 h 26623"/>
                  <a:gd name="connsiteX7" fmla="*/ 4388 w 26623"/>
                  <a:gd name="connsiteY7" fmla="*/ 23107 h 26623"/>
                  <a:gd name="connsiteX8" fmla="*/ 13801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7006"/>
                    </a:moveTo>
                    <a:cubicBezTo>
                      <a:pt x="17331" y="27006"/>
                      <a:pt x="20717" y="25603"/>
                      <a:pt x="23214" y="23107"/>
                    </a:cubicBezTo>
                    <a:cubicBezTo>
                      <a:pt x="25710" y="20610"/>
                      <a:pt x="27113" y="17224"/>
                      <a:pt x="27113" y="13694"/>
                    </a:cubicBezTo>
                    <a:cubicBezTo>
                      <a:pt x="27113" y="10164"/>
                      <a:pt x="25710" y="6777"/>
                      <a:pt x="23214" y="4281"/>
                    </a:cubicBezTo>
                    <a:cubicBezTo>
                      <a:pt x="20717" y="1785"/>
                      <a:pt x="17331" y="382"/>
                      <a:pt x="13801" y="382"/>
                    </a:cubicBezTo>
                    <a:cubicBezTo>
                      <a:pt x="10271" y="382"/>
                      <a:pt x="6885" y="1785"/>
                      <a:pt x="4388" y="4281"/>
                    </a:cubicBezTo>
                    <a:cubicBezTo>
                      <a:pt x="1892" y="6777"/>
                      <a:pt x="489" y="10164"/>
                      <a:pt x="489" y="13694"/>
                    </a:cubicBezTo>
                    <a:cubicBezTo>
                      <a:pt x="489" y="17224"/>
                      <a:pt x="1892" y="20610"/>
                      <a:pt x="4388" y="23107"/>
                    </a:cubicBezTo>
                    <a:cubicBezTo>
                      <a:pt x="6885" y="25603"/>
                      <a:pt x="10271" y="27006"/>
                      <a:pt x="13801" y="270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77" name="任意多边形: 形状 69976">
                <a:extLst>
                  <a:ext uri="{FF2B5EF4-FFF2-40B4-BE49-F238E27FC236}">
                    <a16:creationId xmlns:a16="http://schemas.microsoft.com/office/drawing/2014/main" id="{F7619846-93BA-E4EE-E27F-73EB9AE0D587}"/>
                  </a:ext>
                </a:extLst>
              </p:cNvPr>
              <p:cNvSpPr/>
              <p:nvPr/>
            </p:nvSpPr>
            <p:spPr>
              <a:xfrm>
                <a:off x="5823327" y="4268150"/>
                <a:ext cx="26623" cy="26623"/>
              </a:xfrm>
              <a:custGeom>
                <a:avLst/>
                <a:gdLst>
                  <a:gd name="connsiteX0" fmla="*/ 13722 w 26623"/>
                  <a:gd name="connsiteY0" fmla="*/ 26983 h 26623"/>
                  <a:gd name="connsiteX1" fmla="*/ 23135 w 26623"/>
                  <a:gd name="connsiteY1" fmla="*/ 23084 h 26623"/>
                  <a:gd name="connsiteX2" fmla="*/ 27033 w 26623"/>
                  <a:gd name="connsiteY2" fmla="*/ 13671 h 26623"/>
                  <a:gd name="connsiteX3" fmla="*/ 23135 w 26623"/>
                  <a:gd name="connsiteY3" fmla="*/ 4258 h 26623"/>
                  <a:gd name="connsiteX4" fmla="*/ 13722 w 26623"/>
                  <a:gd name="connsiteY4" fmla="*/ 360 h 26623"/>
                  <a:gd name="connsiteX5" fmla="*/ 4309 w 26623"/>
                  <a:gd name="connsiteY5" fmla="*/ 4258 h 26623"/>
                  <a:gd name="connsiteX6" fmla="*/ 410 w 26623"/>
                  <a:gd name="connsiteY6" fmla="*/ 13671 h 26623"/>
                  <a:gd name="connsiteX7" fmla="*/ 4309 w 26623"/>
                  <a:gd name="connsiteY7" fmla="*/ 23084 h 26623"/>
                  <a:gd name="connsiteX8" fmla="*/ 13722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6983"/>
                    </a:moveTo>
                    <a:cubicBezTo>
                      <a:pt x="17252" y="26983"/>
                      <a:pt x="20638" y="25580"/>
                      <a:pt x="23135" y="23084"/>
                    </a:cubicBezTo>
                    <a:cubicBezTo>
                      <a:pt x="25631" y="20588"/>
                      <a:pt x="27033" y="17201"/>
                      <a:pt x="27033" y="13671"/>
                    </a:cubicBezTo>
                    <a:cubicBezTo>
                      <a:pt x="27033" y="10141"/>
                      <a:pt x="25631" y="6755"/>
                      <a:pt x="23135" y="4258"/>
                    </a:cubicBezTo>
                    <a:cubicBezTo>
                      <a:pt x="20638" y="1762"/>
                      <a:pt x="17252" y="360"/>
                      <a:pt x="13722" y="360"/>
                    </a:cubicBezTo>
                    <a:cubicBezTo>
                      <a:pt x="10192" y="360"/>
                      <a:pt x="6805" y="1762"/>
                      <a:pt x="4309" y="4258"/>
                    </a:cubicBezTo>
                    <a:cubicBezTo>
                      <a:pt x="1813" y="6755"/>
                      <a:pt x="410" y="10141"/>
                      <a:pt x="410" y="13671"/>
                    </a:cubicBezTo>
                    <a:cubicBezTo>
                      <a:pt x="410" y="17201"/>
                      <a:pt x="1813" y="20588"/>
                      <a:pt x="4309" y="23084"/>
                    </a:cubicBezTo>
                    <a:cubicBezTo>
                      <a:pt x="6805" y="25580"/>
                      <a:pt x="10192" y="26983"/>
                      <a:pt x="13722" y="269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78" name="任意多边形: 形状 69977">
                <a:extLst>
                  <a:ext uri="{FF2B5EF4-FFF2-40B4-BE49-F238E27FC236}">
                    <a16:creationId xmlns:a16="http://schemas.microsoft.com/office/drawing/2014/main" id="{0564A465-C453-A9F2-57E9-A221C266795B}"/>
                  </a:ext>
                </a:extLst>
              </p:cNvPr>
              <p:cNvSpPr/>
              <p:nvPr/>
            </p:nvSpPr>
            <p:spPr>
              <a:xfrm>
                <a:off x="5331001" y="3399981"/>
                <a:ext cx="26623" cy="26623"/>
              </a:xfrm>
              <a:custGeom>
                <a:avLst/>
                <a:gdLst>
                  <a:gd name="connsiteX0" fmla="*/ 13680 w 26623"/>
                  <a:gd name="connsiteY0" fmla="*/ 26910 h 26623"/>
                  <a:gd name="connsiteX1" fmla="*/ 23093 w 26623"/>
                  <a:gd name="connsiteY1" fmla="*/ 23011 h 26623"/>
                  <a:gd name="connsiteX2" fmla="*/ 26992 w 26623"/>
                  <a:gd name="connsiteY2" fmla="*/ 13598 h 26623"/>
                  <a:gd name="connsiteX3" fmla="*/ 23093 w 26623"/>
                  <a:gd name="connsiteY3" fmla="*/ 4186 h 26623"/>
                  <a:gd name="connsiteX4" fmla="*/ 13680 w 26623"/>
                  <a:gd name="connsiteY4" fmla="*/ 287 h 26623"/>
                  <a:gd name="connsiteX5" fmla="*/ 4268 w 26623"/>
                  <a:gd name="connsiteY5" fmla="*/ 4186 h 26623"/>
                  <a:gd name="connsiteX6" fmla="*/ 369 w 26623"/>
                  <a:gd name="connsiteY6" fmla="*/ 13598 h 26623"/>
                  <a:gd name="connsiteX7" fmla="*/ 4268 w 26623"/>
                  <a:gd name="connsiteY7" fmla="*/ 23011 h 26623"/>
                  <a:gd name="connsiteX8" fmla="*/ 13680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0" y="26910"/>
                    </a:moveTo>
                    <a:cubicBezTo>
                      <a:pt x="17211" y="26910"/>
                      <a:pt x="20597" y="25507"/>
                      <a:pt x="23093" y="23011"/>
                    </a:cubicBezTo>
                    <a:cubicBezTo>
                      <a:pt x="25589" y="20515"/>
                      <a:pt x="26992" y="17129"/>
                      <a:pt x="26992" y="13598"/>
                    </a:cubicBezTo>
                    <a:cubicBezTo>
                      <a:pt x="26992" y="10068"/>
                      <a:pt x="25589" y="6682"/>
                      <a:pt x="23093" y="4186"/>
                    </a:cubicBezTo>
                    <a:cubicBezTo>
                      <a:pt x="20597" y="1689"/>
                      <a:pt x="17211" y="287"/>
                      <a:pt x="13680" y="287"/>
                    </a:cubicBezTo>
                    <a:cubicBezTo>
                      <a:pt x="10150" y="287"/>
                      <a:pt x="6764" y="1689"/>
                      <a:pt x="4268" y="4186"/>
                    </a:cubicBezTo>
                    <a:cubicBezTo>
                      <a:pt x="1771" y="6682"/>
                      <a:pt x="369" y="10068"/>
                      <a:pt x="369" y="13598"/>
                    </a:cubicBezTo>
                    <a:cubicBezTo>
                      <a:pt x="369" y="17129"/>
                      <a:pt x="1771" y="20515"/>
                      <a:pt x="4268" y="23011"/>
                    </a:cubicBezTo>
                    <a:cubicBezTo>
                      <a:pt x="6764" y="25507"/>
                      <a:pt x="10150" y="26910"/>
                      <a:pt x="13680" y="269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79" name="任意多边形: 形状 69978">
                <a:extLst>
                  <a:ext uri="{FF2B5EF4-FFF2-40B4-BE49-F238E27FC236}">
                    <a16:creationId xmlns:a16="http://schemas.microsoft.com/office/drawing/2014/main" id="{D1F0EB40-FD8C-A7E9-D0E3-14FCB3331306}"/>
                  </a:ext>
                </a:extLst>
              </p:cNvPr>
              <p:cNvSpPr/>
              <p:nvPr/>
            </p:nvSpPr>
            <p:spPr>
              <a:xfrm>
                <a:off x="5238897" y="3593231"/>
                <a:ext cx="26623" cy="26623"/>
              </a:xfrm>
              <a:custGeom>
                <a:avLst/>
                <a:gdLst>
                  <a:gd name="connsiteX0" fmla="*/ 13673 w 26623"/>
                  <a:gd name="connsiteY0" fmla="*/ 26926 h 26623"/>
                  <a:gd name="connsiteX1" fmla="*/ 23085 w 26623"/>
                  <a:gd name="connsiteY1" fmla="*/ 23027 h 26623"/>
                  <a:gd name="connsiteX2" fmla="*/ 26984 w 26623"/>
                  <a:gd name="connsiteY2" fmla="*/ 13615 h 26623"/>
                  <a:gd name="connsiteX3" fmla="*/ 23085 w 26623"/>
                  <a:gd name="connsiteY3" fmla="*/ 4202 h 26623"/>
                  <a:gd name="connsiteX4" fmla="*/ 13673 w 26623"/>
                  <a:gd name="connsiteY4" fmla="*/ 303 h 26623"/>
                  <a:gd name="connsiteX5" fmla="*/ 4260 w 26623"/>
                  <a:gd name="connsiteY5" fmla="*/ 4202 h 26623"/>
                  <a:gd name="connsiteX6" fmla="*/ 361 w 26623"/>
                  <a:gd name="connsiteY6" fmla="*/ 13615 h 26623"/>
                  <a:gd name="connsiteX7" fmla="*/ 4260 w 26623"/>
                  <a:gd name="connsiteY7" fmla="*/ 23027 h 26623"/>
                  <a:gd name="connsiteX8" fmla="*/ 13673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3" y="26926"/>
                    </a:moveTo>
                    <a:cubicBezTo>
                      <a:pt x="17203" y="26926"/>
                      <a:pt x="20589" y="25524"/>
                      <a:pt x="23085" y="23027"/>
                    </a:cubicBezTo>
                    <a:cubicBezTo>
                      <a:pt x="25582" y="20531"/>
                      <a:pt x="26984" y="17145"/>
                      <a:pt x="26984" y="13615"/>
                    </a:cubicBezTo>
                    <a:cubicBezTo>
                      <a:pt x="26984" y="10084"/>
                      <a:pt x="25582" y="6698"/>
                      <a:pt x="23085" y="4202"/>
                    </a:cubicBezTo>
                    <a:cubicBezTo>
                      <a:pt x="20589" y="1706"/>
                      <a:pt x="17203" y="303"/>
                      <a:pt x="13673" y="303"/>
                    </a:cubicBezTo>
                    <a:cubicBezTo>
                      <a:pt x="10142" y="303"/>
                      <a:pt x="6756" y="1706"/>
                      <a:pt x="4260" y="4202"/>
                    </a:cubicBezTo>
                    <a:cubicBezTo>
                      <a:pt x="1764" y="6698"/>
                      <a:pt x="361" y="10084"/>
                      <a:pt x="361" y="13615"/>
                    </a:cubicBezTo>
                    <a:cubicBezTo>
                      <a:pt x="361" y="17145"/>
                      <a:pt x="1764" y="20531"/>
                      <a:pt x="4260" y="23027"/>
                    </a:cubicBezTo>
                    <a:cubicBezTo>
                      <a:pt x="6756" y="25524"/>
                      <a:pt x="10142" y="26926"/>
                      <a:pt x="13673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80" name="任意多边形: 形状 69979">
                <a:extLst>
                  <a:ext uri="{FF2B5EF4-FFF2-40B4-BE49-F238E27FC236}">
                    <a16:creationId xmlns:a16="http://schemas.microsoft.com/office/drawing/2014/main" id="{A2DF3309-AD6D-F97B-DEFD-05910DBDF869}"/>
                  </a:ext>
                </a:extLst>
              </p:cNvPr>
              <p:cNvSpPr/>
              <p:nvPr/>
            </p:nvSpPr>
            <p:spPr>
              <a:xfrm>
                <a:off x="6682212" y="3830438"/>
                <a:ext cx="26623" cy="26623"/>
              </a:xfrm>
              <a:custGeom>
                <a:avLst/>
                <a:gdLst>
                  <a:gd name="connsiteX0" fmla="*/ 13794 w 26623"/>
                  <a:gd name="connsiteY0" fmla="*/ 26946 h 26623"/>
                  <a:gd name="connsiteX1" fmla="*/ 23207 w 26623"/>
                  <a:gd name="connsiteY1" fmla="*/ 23047 h 26623"/>
                  <a:gd name="connsiteX2" fmla="*/ 27106 w 26623"/>
                  <a:gd name="connsiteY2" fmla="*/ 13634 h 26623"/>
                  <a:gd name="connsiteX3" fmla="*/ 23207 w 26623"/>
                  <a:gd name="connsiteY3" fmla="*/ 4222 h 26623"/>
                  <a:gd name="connsiteX4" fmla="*/ 13794 w 26623"/>
                  <a:gd name="connsiteY4" fmla="*/ 323 h 26623"/>
                  <a:gd name="connsiteX5" fmla="*/ 4381 w 26623"/>
                  <a:gd name="connsiteY5" fmla="*/ 4222 h 26623"/>
                  <a:gd name="connsiteX6" fmla="*/ 482 w 26623"/>
                  <a:gd name="connsiteY6" fmla="*/ 13634 h 26623"/>
                  <a:gd name="connsiteX7" fmla="*/ 4381 w 26623"/>
                  <a:gd name="connsiteY7" fmla="*/ 23047 h 26623"/>
                  <a:gd name="connsiteX8" fmla="*/ 13794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46"/>
                    </a:moveTo>
                    <a:cubicBezTo>
                      <a:pt x="17324" y="26946"/>
                      <a:pt x="20710" y="25543"/>
                      <a:pt x="23207" y="23047"/>
                    </a:cubicBezTo>
                    <a:cubicBezTo>
                      <a:pt x="25703" y="20551"/>
                      <a:pt x="27106" y="17165"/>
                      <a:pt x="27106" y="13634"/>
                    </a:cubicBezTo>
                    <a:cubicBezTo>
                      <a:pt x="27106" y="10104"/>
                      <a:pt x="25703" y="6718"/>
                      <a:pt x="23207" y="4222"/>
                    </a:cubicBezTo>
                    <a:cubicBezTo>
                      <a:pt x="20710" y="1725"/>
                      <a:pt x="17324" y="323"/>
                      <a:pt x="13794" y="323"/>
                    </a:cubicBezTo>
                    <a:cubicBezTo>
                      <a:pt x="10264" y="323"/>
                      <a:pt x="6878" y="1725"/>
                      <a:pt x="4381" y="4222"/>
                    </a:cubicBezTo>
                    <a:cubicBezTo>
                      <a:pt x="1885" y="6718"/>
                      <a:pt x="482" y="10104"/>
                      <a:pt x="482" y="13634"/>
                    </a:cubicBezTo>
                    <a:cubicBezTo>
                      <a:pt x="482" y="17165"/>
                      <a:pt x="1885" y="20551"/>
                      <a:pt x="4381" y="23047"/>
                    </a:cubicBezTo>
                    <a:cubicBezTo>
                      <a:pt x="6878" y="25543"/>
                      <a:pt x="10264" y="26946"/>
                      <a:pt x="13794" y="269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81" name="任意多边形: 形状 69980">
                <a:extLst>
                  <a:ext uri="{FF2B5EF4-FFF2-40B4-BE49-F238E27FC236}">
                    <a16:creationId xmlns:a16="http://schemas.microsoft.com/office/drawing/2014/main" id="{8AFEB0B0-B01C-BF3A-6496-D6E903BBD85E}"/>
                  </a:ext>
                </a:extLst>
              </p:cNvPr>
              <p:cNvSpPr/>
              <p:nvPr/>
            </p:nvSpPr>
            <p:spPr>
              <a:xfrm>
                <a:off x="5318156" y="3960465"/>
                <a:ext cx="26623" cy="26623"/>
              </a:xfrm>
              <a:custGeom>
                <a:avLst/>
                <a:gdLst>
                  <a:gd name="connsiteX0" fmla="*/ 13679 w 26623"/>
                  <a:gd name="connsiteY0" fmla="*/ 26957 h 26623"/>
                  <a:gd name="connsiteX1" fmla="*/ 23092 w 26623"/>
                  <a:gd name="connsiteY1" fmla="*/ 23058 h 26623"/>
                  <a:gd name="connsiteX2" fmla="*/ 26991 w 26623"/>
                  <a:gd name="connsiteY2" fmla="*/ 13645 h 26623"/>
                  <a:gd name="connsiteX3" fmla="*/ 23092 w 26623"/>
                  <a:gd name="connsiteY3" fmla="*/ 4233 h 26623"/>
                  <a:gd name="connsiteX4" fmla="*/ 13679 w 26623"/>
                  <a:gd name="connsiteY4" fmla="*/ 334 h 26623"/>
                  <a:gd name="connsiteX5" fmla="*/ 4267 w 26623"/>
                  <a:gd name="connsiteY5" fmla="*/ 4233 h 26623"/>
                  <a:gd name="connsiteX6" fmla="*/ 368 w 26623"/>
                  <a:gd name="connsiteY6" fmla="*/ 13645 h 26623"/>
                  <a:gd name="connsiteX7" fmla="*/ 4267 w 26623"/>
                  <a:gd name="connsiteY7" fmla="*/ 23058 h 26623"/>
                  <a:gd name="connsiteX8" fmla="*/ 13679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957"/>
                    </a:moveTo>
                    <a:cubicBezTo>
                      <a:pt x="17210" y="26957"/>
                      <a:pt x="20596" y="25554"/>
                      <a:pt x="23092" y="23058"/>
                    </a:cubicBezTo>
                    <a:cubicBezTo>
                      <a:pt x="25588" y="20562"/>
                      <a:pt x="26991" y="17176"/>
                      <a:pt x="26991" y="13645"/>
                    </a:cubicBezTo>
                    <a:cubicBezTo>
                      <a:pt x="26991" y="10115"/>
                      <a:pt x="25588" y="6729"/>
                      <a:pt x="23092" y="4233"/>
                    </a:cubicBezTo>
                    <a:cubicBezTo>
                      <a:pt x="20596" y="1736"/>
                      <a:pt x="17210" y="334"/>
                      <a:pt x="13679" y="334"/>
                    </a:cubicBezTo>
                    <a:cubicBezTo>
                      <a:pt x="10149" y="334"/>
                      <a:pt x="6763" y="1736"/>
                      <a:pt x="4267" y="4233"/>
                    </a:cubicBezTo>
                    <a:cubicBezTo>
                      <a:pt x="1770" y="6729"/>
                      <a:pt x="368" y="10115"/>
                      <a:pt x="368" y="13645"/>
                    </a:cubicBezTo>
                    <a:cubicBezTo>
                      <a:pt x="368" y="17176"/>
                      <a:pt x="1770" y="20562"/>
                      <a:pt x="4267" y="23058"/>
                    </a:cubicBezTo>
                    <a:cubicBezTo>
                      <a:pt x="6763" y="25554"/>
                      <a:pt x="10149" y="26957"/>
                      <a:pt x="13679" y="269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82" name="任意多边形: 形状 69981">
                <a:extLst>
                  <a:ext uri="{FF2B5EF4-FFF2-40B4-BE49-F238E27FC236}">
                    <a16:creationId xmlns:a16="http://schemas.microsoft.com/office/drawing/2014/main" id="{3581CC62-E6F4-B33D-E45E-87DEE77C0C0B}"/>
                  </a:ext>
                </a:extLst>
              </p:cNvPr>
              <p:cNvSpPr/>
              <p:nvPr/>
            </p:nvSpPr>
            <p:spPr>
              <a:xfrm>
                <a:off x="6441726" y="3779929"/>
                <a:ext cx="26623" cy="26623"/>
              </a:xfrm>
              <a:custGeom>
                <a:avLst/>
                <a:gdLst>
                  <a:gd name="connsiteX0" fmla="*/ 13774 w 26623"/>
                  <a:gd name="connsiteY0" fmla="*/ 26942 h 26623"/>
                  <a:gd name="connsiteX1" fmla="*/ 23186 w 26623"/>
                  <a:gd name="connsiteY1" fmla="*/ 23043 h 26623"/>
                  <a:gd name="connsiteX2" fmla="*/ 27085 w 26623"/>
                  <a:gd name="connsiteY2" fmla="*/ 13630 h 26623"/>
                  <a:gd name="connsiteX3" fmla="*/ 23186 w 26623"/>
                  <a:gd name="connsiteY3" fmla="*/ 4217 h 26623"/>
                  <a:gd name="connsiteX4" fmla="*/ 13774 w 26623"/>
                  <a:gd name="connsiteY4" fmla="*/ 319 h 26623"/>
                  <a:gd name="connsiteX5" fmla="*/ 4361 w 26623"/>
                  <a:gd name="connsiteY5" fmla="*/ 4217 h 26623"/>
                  <a:gd name="connsiteX6" fmla="*/ 462 w 26623"/>
                  <a:gd name="connsiteY6" fmla="*/ 13630 h 26623"/>
                  <a:gd name="connsiteX7" fmla="*/ 4361 w 26623"/>
                  <a:gd name="connsiteY7" fmla="*/ 23043 h 26623"/>
                  <a:gd name="connsiteX8" fmla="*/ 13774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942"/>
                    </a:moveTo>
                    <a:cubicBezTo>
                      <a:pt x="17304" y="26942"/>
                      <a:pt x="20690" y="25539"/>
                      <a:pt x="23186" y="23043"/>
                    </a:cubicBezTo>
                    <a:cubicBezTo>
                      <a:pt x="25683" y="20547"/>
                      <a:pt x="27085" y="17160"/>
                      <a:pt x="27085" y="13630"/>
                    </a:cubicBezTo>
                    <a:cubicBezTo>
                      <a:pt x="27085" y="10100"/>
                      <a:pt x="25683" y="6714"/>
                      <a:pt x="23186" y="4217"/>
                    </a:cubicBezTo>
                    <a:cubicBezTo>
                      <a:pt x="20690" y="1721"/>
                      <a:pt x="17304" y="319"/>
                      <a:pt x="13774" y="319"/>
                    </a:cubicBezTo>
                    <a:cubicBezTo>
                      <a:pt x="10243" y="319"/>
                      <a:pt x="6857" y="1721"/>
                      <a:pt x="4361" y="4217"/>
                    </a:cubicBezTo>
                    <a:cubicBezTo>
                      <a:pt x="1865" y="6714"/>
                      <a:pt x="462" y="10100"/>
                      <a:pt x="462" y="13630"/>
                    </a:cubicBezTo>
                    <a:cubicBezTo>
                      <a:pt x="462" y="17160"/>
                      <a:pt x="1865" y="20547"/>
                      <a:pt x="4361" y="23043"/>
                    </a:cubicBezTo>
                    <a:cubicBezTo>
                      <a:pt x="6857" y="25539"/>
                      <a:pt x="10243" y="26942"/>
                      <a:pt x="13774" y="269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83" name="任意多边形: 形状 69982">
                <a:extLst>
                  <a:ext uri="{FF2B5EF4-FFF2-40B4-BE49-F238E27FC236}">
                    <a16:creationId xmlns:a16="http://schemas.microsoft.com/office/drawing/2014/main" id="{A9AE9045-9DC7-DE2F-CF14-583CC14FCB83}"/>
                  </a:ext>
                </a:extLst>
              </p:cNvPr>
              <p:cNvSpPr/>
              <p:nvPr/>
            </p:nvSpPr>
            <p:spPr>
              <a:xfrm>
                <a:off x="7469525" y="3429619"/>
                <a:ext cx="26623" cy="26623"/>
              </a:xfrm>
              <a:custGeom>
                <a:avLst/>
                <a:gdLst>
                  <a:gd name="connsiteX0" fmla="*/ 13860 w 26623"/>
                  <a:gd name="connsiteY0" fmla="*/ 26912 h 26623"/>
                  <a:gd name="connsiteX1" fmla="*/ 23273 w 26623"/>
                  <a:gd name="connsiteY1" fmla="*/ 23013 h 26623"/>
                  <a:gd name="connsiteX2" fmla="*/ 27172 w 26623"/>
                  <a:gd name="connsiteY2" fmla="*/ 13601 h 26623"/>
                  <a:gd name="connsiteX3" fmla="*/ 23273 w 26623"/>
                  <a:gd name="connsiteY3" fmla="*/ 4188 h 26623"/>
                  <a:gd name="connsiteX4" fmla="*/ 13860 w 26623"/>
                  <a:gd name="connsiteY4" fmla="*/ 289 h 26623"/>
                  <a:gd name="connsiteX5" fmla="*/ 4447 w 26623"/>
                  <a:gd name="connsiteY5" fmla="*/ 4188 h 26623"/>
                  <a:gd name="connsiteX6" fmla="*/ 548 w 26623"/>
                  <a:gd name="connsiteY6" fmla="*/ 13601 h 26623"/>
                  <a:gd name="connsiteX7" fmla="*/ 4447 w 26623"/>
                  <a:gd name="connsiteY7" fmla="*/ 23013 h 26623"/>
                  <a:gd name="connsiteX8" fmla="*/ 13860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0" y="26912"/>
                    </a:moveTo>
                    <a:cubicBezTo>
                      <a:pt x="17390" y="26912"/>
                      <a:pt x="20777" y="25510"/>
                      <a:pt x="23273" y="23013"/>
                    </a:cubicBezTo>
                    <a:cubicBezTo>
                      <a:pt x="25769" y="20517"/>
                      <a:pt x="27172" y="17131"/>
                      <a:pt x="27172" y="13601"/>
                    </a:cubicBezTo>
                    <a:cubicBezTo>
                      <a:pt x="27172" y="10070"/>
                      <a:pt x="25769" y="6684"/>
                      <a:pt x="23273" y="4188"/>
                    </a:cubicBezTo>
                    <a:cubicBezTo>
                      <a:pt x="20777" y="1692"/>
                      <a:pt x="17390" y="289"/>
                      <a:pt x="13860" y="289"/>
                    </a:cubicBezTo>
                    <a:cubicBezTo>
                      <a:pt x="10330" y="289"/>
                      <a:pt x="6944" y="1692"/>
                      <a:pt x="4447" y="4188"/>
                    </a:cubicBezTo>
                    <a:cubicBezTo>
                      <a:pt x="1951" y="6684"/>
                      <a:pt x="548" y="10070"/>
                      <a:pt x="548" y="13601"/>
                    </a:cubicBezTo>
                    <a:cubicBezTo>
                      <a:pt x="548" y="17131"/>
                      <a:pt x="1951" y="20517"/>
                      <a:pt x="4447" y="23013"/>
                    </a:cubicBezTo>
                    <a:cubicBezTo>
                      <a:pt x="6944" y="25510"/>
                      <a:pt x="10330" y="26912"/>
                      <a:pt x="13860" y="269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84" name="任意多边形: 形状 69983">
                <a:extLst>
                  <a:ext uri="{FF2B5EF4-FFF2-40B4-BE49-F238E27FC236}">
                    <a16:creationId xmlns:a16="http://schemas.microsoft.com/office/drawing/2014/main" id="{4ED52A49-CC4E-8359-31FA-10B26DF25884}"/>
                  </a:ext>
                </a:extLst>
              </p:cNvPr>
              <p:cNvSpPr/>
              <p:nvPr/>
            </p:nvSpPr>
            <p:spPr>
              <a:xfrm>
                <a:off x="7631944" y="2604272"/>
                <a:ext cx="26623" cy="26623"/>
              </a:xfrm>
              <a:custGeom>
                <a:avLst/>
                <a:gdLst>
                  <a:gd name="connsiteX0" fmla="*/ 13874 w 26623"/>
                  <a:gd name="connsiteY0" fmla="*/ 26843 h 26623"/>
                  <a:gd name="connsiteX1" fmla="*/ 23286 w 26623"/>
                  <a:gd name="connsiteY1" fmla="*/ 22944 h 26623"/>
                  <a:gd name="connsiteX2" fmla="*/ 27185 w 26623"/>
                  <a:gd name="connsiteY2" fmla="*/ 13531 h 26623"/>
                  <a:gd name="connsiteX3" fmla="*/ 23286 w 26623"/>
                  <a:gd name="connsiteY3" fmla="*/ 4119 h 26623"/>
                  <a:gd name="connsiteX4" fmla="*/ 13874 w 26623"/>
                  <a:gd name="connsiteY4" fmla="*/ 220 h 26623"/>
                  <a:gd name="connsiteX5" fmla="*/ 4461 w 26623"/>
                  <a:gd name="connsiteY5" fmla="*/ 4119 h 26623"/>
                  <a:gd name="connsiteX6" fmla="*/ 562 w 26623"/>
                  <a:gd name="connsiteY6" fmla="*/ 13531 h 26623"/>
                  <a:gd name="connsiteX7" fmla="*/ 4461 w 26623"/>
                  <a:gd name="connsiteY7" fmla="*/ 22944 h 26623"/>
                  <a:gd name="connsiteX8" fmla="*/ 13874 w 26623"/>
                  <a:gd name="connsiteY8" fmla="*/ 268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4" y="26843"/>
                    </a:moveTo>
                    <a:cubicBezTo>
                      <a:pt x="17404" y="26843"/>
                      <a:pt x="20790" y="25440"/>
                      <a:pt x="23286" y="22944"/>
                    </a:cubicBezTo>
                    <a:cubicBezTo>
                      <a:pt x="25783" y="20448"/>
                      <a:pt x="27185" y="17062"/>
                      <a:pt x="27185" y="13531"/>
                    </a:cubicBezTo>
                    <a:cubicBezTo>
                      <a:pt x="27185" y="10001"/>
                      <a:pt x="25783" y="6615"/>
                      <a:pt x="23286" y="4119"/>
                    </a:cubicBezTo>
                    <a:cubicBezTo>
                      <a:pt x="20790" y="1622"/>
                      <a:pt x="17404" y="220"/>
                      <a:pt x="13874" y="220"/>
                    </a:cubicBezTo>
                    <a:cubicBezTo>
                      <a:pt x="10343" y="220"/>
                      <a:pt x="6957" y="1622"/>
                      <a:pt x="4461" y="4119"/>
                    </a:cubicBezTo>
                    <a:cubicBezTo>
                      <a:pt x="1965" y="6615"/>
                      <a:pt x="562" y="10001"/>
                      <a:pt x="562" y="13531"/>
                    </a:cubicBezTo>
                    <a:cubicBezTo>
                      <a:pt x="562" y="17062"/>
                      <a:pt x="1965" y="20448"/>
                      <a:pt x="4461" y="22944"/>
                    </a:cubicBezTo>
                    <a:cubicBezTo>
                      <a:pt x="6957" y="25440"/>
                      <a:pt x="10343" y="26843"/>
                      <a:pt x="13874" y="268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85" name="任意多边形: 形状 69984">
                <a:extLst>
                  <a:ext uri="{FF2B5EF4-FFF2-40B4-BE49-F238E27FC236}">
                    <a16:creationId xmlns:a16="http://schemas.microsoft.com/office/drawing/2014/main" id="{A094CE09-4228-A9E3-1D59-287902242561}"/>
                  </a:ext>
                </a:extLst>
              </p:cNvPr>
              <p:cNvSpPr/>
              <p:nvPr/>
            </p:nvSpPr>
            <p:spPr>
              <a:xfrm>
                <a:off x="5973414" y="3910380"/>
                <a:ext cx="26623" cy="26623"/>
              </a:xfrm>
              <a:custGeom>
                <a:avLst/>
                <a:gdLst>
                  <a:gd name="connsiteX0" fmla="*/ 13734 w 26623"/>
                  <a:gd name="connsiteY0" fmla="*/ 26953 h 26623"/>
                  <a:gd name="connsiteX1" fmla="*/ 23147 w 26623"/>
                  <a:gd name="connsiteY1" fmla="*/ 23054 h 26623"/>
                  <a:gd name="connsiteX2" fmla="*/ 27046 w 26623"/>
                  <a:gd name="connsiteY2" fmla="*/ 13641 h 26623"/>
                  <a:gd name="connsiteX3" fmla="*/ 23147 w 26623"/>
                  <a:gd name="connsiteY3" fmla="*/ 4228 h 26623"/>
                  <a:gd name="connsiteX4" fmla="*/ 13734 w 26623"/>
                  <a:gd name="connsiteY4" fmla="*/ 330 h 26623"/>
                  <a:gd name="connsiteX5" fmla="*/ 4322 w 26623"/>
                  <a:gd name="connsiteY5" fmla="*/ 4228 h 26623"/>
                  <a:gd name="connsiteX6" fmla="*/ 423 w 26623"/>
                  <a:gd name="connsiteY6" fmla="*/ 13641 h 26623"/>
                  <a:gd name="connsiteX7" fmla="*/ 4322 w 26623"/>
                  <a:gd name="connsiteY7" fmla="*/ 23054 h 26623"/>
                  <a:gd name="connsiteX8" fmla="*/ 13734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953"/>
                    </a:moveTo>
                    <a:cubicBezTo>
                      <a:pt x="17265" y="26953"/>
                      <a:pt x="20651" y="25550"/>
                      <a:pt x="23147" y="23054"/>
                    </a:cubicBezTo>
                    <a:cubicBezTo>
                      <a:pt x="25643" y="20558"/>
                      <a:pt x="27046" y="17171"/>
                      <a:pt x="27046" y="13641"/>
                    </a:cubicBezTo>
                    <a:cubicBezTo>
                      <a:pt x="27046" y="10111"/>
                      <a:pt x="25643" y="6725"/>
                      <a:pt x="23147" y="4228"/>
                    </a:cubicBezTo>
                    <a:cubicBezTo>
                      <a:pt x="20651" y="1732"/>
                      <a:pt x="17265" y="330"/>
                      <a:pt x="13734" y="330"/>
                    </a:cubicBezTo>
                    <a:cubicBezTo>
                      <a:pt x="10204" y="330"/>
                      <a:pt x="6818" y="1732"/>
                      <a:pt x="4322" y="4228"/>
                    </a:cubicBezTo>
                    <a:cubicBezTo>
                      <a:pt x="1825" y="6725"/>
                      <a:pt x="423" y="10111"/>
                      <a:pt x="423" y="13641"/>
                    </a:cubicBezTo>
                    <a:cubicBezTo>
                      <a:pt x="423" y="17171"/>
                      <a:pt x="1825" y="20558"/>
                      <a:pt x="4322" y="23054"/>
                    </a:cubicBezTo>
                    <a:cubicBezTo>
                      <a:pt x="6818" y="25550"/>
                      <a:pt x="10204" y="26953"/>
                      <a:pt x="13734" y="269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86" name="任意多边形: 形状 69985">
                <a:extLst>
                  <a:ext uri="{FF2B5EF4-FFF2-40B4-BE49-F238E27FC236}">
                    <a16:creationId xmlns:a16="http://schemas.microsoft.com/office/drawing/2014/main" id="{639EF9C4-63F2-7E34-CBD1-153FBA5E5219}"/>
                  </a:ext>
                </a:extLst>
              </p:cNvPr>
              <p:cNvSpPr/>
              <p:nvPr/>
            </p:nvSpPr>
            <p:spPr>
              <a:xfrm>
                <a:off x="6370081" y="3186769"/>
                <a:ext cx="26623" cy="26623"/>
              </a:xfrm>
              <a:custGeom>
                <a:avLst/>
                <a:gdLst>
                  <a:gd name="connsiteX0" fmla="*/ 13768 w 26623"/>
                  <a:gd name="connsiteY0" fmla="*/ 26892 h 26623"/>
                  <a:gd name="connsiteX1" fmla="*/ 23180 w 26623"/>
                  <a:gd name="connsiteY1" fmla="*/ 22993 h 26623"/>
                  <a:gd name="connsiteX2" fmla="*/ 27079 w 26623"/>
                  <a:gd name="connsiteY2" fmla="*/ 13580 h 26623"/>
                  <a:gd name="connsiteX3" fmla="*/ 23180 w 26623"/>
                  <a:gd name="connsiteY3" fmla="*/ 4168 h 26623"/>
                  <a:gd name="connsiteX4" fmla="*/ 13768 w 26623"/>
                  <a:gd name="connsiteY4" fmla="*/ 269 h 26623"/>
                  <a:gd name="connsiteX5" fmla="*/ 4355 w 26623"/>
                  <a:gd name="connsiteY5" fmla="*/ 4168 h 26623"/>
                  <a:gd name="connsiteX6" fmla="*/ 456 w 26623"/>
                  <a:gd name="connsiteY6" fmla="*/ 13580 h 26623"/>
                  <a:gd name="connsiteX7" fmla="*/ 4355 w 26623"/>
                  <a:gd name="connsiteY7" fmla="*/ 22993 h 26623"/>
                  <a:gd name="connsiteX8" fmla="*/ 13768 w 26623"/>
                  <a:gd name="connsiteY8" fmla="*/ 2689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892"/>
                    </a:moveTo>
                    <a:cubicBezTo>
                      <a:pt x="17298" y="26892"/>
                      <a:pt x="20684" y="25489"/>
                      <a:pt x="23180" y="22993"/>
                    </a:cubicBezTo>
                    <a:cubicBezTo>
                      <a:pt x="25677" y="20497"/>
                      <a:pt x="27079" y="17111"/>
                      <a:pt x="27079" y="13580"/>
                    </a:cubicBezTo>
                    <a:cubicBezTo>
                      <a:pt x="27079" y="10050"/>
                      <a:pt x="25677" y="6664"/>
                      <a:pt x="23180" y="4168"/>
                    </a:cubicBezTo>
                    <a:cubicBezTo>
                      <a:pt x="20684" y="1671"/>
                      <a:pt x="17298" y="269"/>
                      <a:pt x="13768" y="269"/>
                    </a:cubicBezTo>
                    <a:cubicBezTo>
                      <a:pt x="10237" y="269"/>
                      <a:pt x="6851" y="1671"/>
                      <a:pt x="4355" y="4168"/>
                    </a:cubicBezTo>
                    <a:cubicBezTo>
                      <a:pt x="1859" y="6664"/>
                      <a:pt x="456" y="10050"/>
                      <a:pt x="456" y="13580"/>
                    </a:cubicBezTo>
                    <a:cubicBezTo>
                      <a:pt x="456" y="17111"/>
                      <a:pt x="1859" y="20497"/>
                      <a:pt x="4355" y="22993"/>
                    </a:cubicBezTo>
                    <a:cubicBezTo>
                      <a:pt x="6851" y="25489"/>
                      <a:pt x="10237" y="26892"/>
                      <a:pt x="13768" y="2689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87" name="任意多边形: 形状 69986">
                <a:extLst>
                  <a:ext uri="{FF2B5EF4-FFF2-40B4-BE49-F238E27FC236}">
                    <a16:creationId xmlns:a16="http://schemas.microsoft.com/office/drawing/2014/main" id="{6F3BE028-D08D-FE25-2E6B-46025719B289}"/>
                  </a:ext>
                </a:extLst>
              </p:cNvPr>
              <p:cNvSpPr/>
              <p:nvPr/>
            </p:nvSpPr>
            <p:spPr>
              <a:xfrm>
                <a:off x="5698440" y="2908380"/>
                <a:ext cx="26623" cy="26623"/>
              </a:xfrm>
              <a:custGeom>
                <a:avLst/>
                <a:gdLst>
                  <a:gd name="connsiteX0" fmla="*/ 13711 w 26623"/>
                  <a:gd name="connsiteY0" fmla="*/ 26869 h 26623"/>
                  <a:gd name="connsiteX1" fmla="*/ 23124 w 26623"/>
                  <a:gd name="connsiteY1" fmla="*/ 22970 h 26623"/>
                  <a:gd name="connsiteX2" fmla="*/ 27023 w 26623"/>
                  <a:gd name="connsiteY2" fmla="*/ 13557 h 26623"/>
                  <a:gd name="connsiteX3" fmla="*/ 23124 w 26623"/>
                  <a:gd name="connsiteY3" fmla="*/ 4144 h 26623"/>
                  <a:gd name="connsiteX4" fmla="*/ 13711 w 26623"/>
                  <a:gd name="connsiteY4" fmla="*/ 245 h 26623"/>
                  <a:gd name="connsiteX5" fmla="*/ 4299 w 26623"/>
                  <a:gd name="connsiteY5" fmla="*/ 4144 h 26623"/>
                  <a:gd name="connsiteX6" fmla="*/ 400 w 26623"/>
                  <a:gd name="connsiteY6" fmla="*/ 13557 h 26623"/>
                  <a:gd name="connsiteX7" fmla="*/ 4299 w 26623"/>
                  <a:gd name="connsiteY7" fmla="*/ 22970 h 26623"/>
                  <a:gd name="connsiteX8" fmla="*/ 13711 w 26623"/>
                  <a:gd name="connsiteY8" fmla="*/ 268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1" y="26869"/>
                    </a:moveTo>
                    <a:cubicBezTo>
                      <a:pt x="17242" y="26869"/>
                      <a:pt x="20628" y="25466"/>
                      <a:pt x="23124" y="22970"/>
                    </a:cubicBezTo>
                    <a:cubicBezTo>
                      <a:pt x="25620" y="20473"/>
                      <a:pt x="27023" y="17087"/>
                      <a:pt x="27023" y="13557"/>
                    </a:cubicBezTo>
                    <a:cubicBezTo>
                      <a:pt x="27023" y="10027"/>
                      <a:pt x="25620" y="6641"/>
                      <a:pt x="23124" y="4144"/>
                    </a:cubicBezTo>
                    <a:cubicBezTo>
                      <a:pt x="20628" y="1648"/>
                      <a:pt x="17242" y="245"/>
                      <a:pt x="13711" y="245"/>
                    </a:cubicBezTo>
                    <a:cubicBezTo>
                      <a:pt x="10181" y="245"/>
                      <a:pt x="6795" y="1648"/>
                      <a:pt x="4299" y="4144"/>
                    </a:cubicBezTo>
                    <a:cubicBezTo>
                      <a:pt x="1802" y="6641"/>
                      <a:pt x="400" y="10027"/>
                      <a:pt x="400" y="13557"/>
                    </a:cubicBezTo>
                    <a:cubicBezTo>
                      <a:pt x="400" y="17087"/>
                      <a:pt x="1802" y="20473"/>
                      <a:pt x="4299" y="22970"/>
                    </a:cubicBezTo>
                    <a:cubicBezTo>
                      <a:pt x="6795" y="25466"/>
                      <a:pt x="10181" y="26869"/>
                      <a:pt x="13711" y="268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88" name="任意多边形: 形状 69987">
                <a:extLst>
                  <a:ext uri="{FF2B5EF4-FFF2-40B4-BE49-F238E27FC236}">
                    <a16:creationId xmlns:a16="http://schemas.microsoft.com/office/drawing/2014/main" id="{95F61351-A41A-2931-54E0-A518583C41DE}"/>
                  </a:ext>
                </a:extLst>
              </p:cNvPr>
              <p:cNvSpPr/>
              <p:nvPr/>
            </p:nvSpPr>
            <p:spPr>
              <a:xfrm>
                <a:off x="5920053" y="3500290"/>
                <a:ext cx="26623" cy="26623"/>
              </a:xfrm>
              <a:custGeom>
                <a:avLst/>
                <a:gdLst>
                  <a:gd name="connsiteX0" fmla="*/ 13730 w 26623"/>
                  <a:gd name="connsiteY0" fmla="*/ 26918 h 26623"/>
                  <a:gd name="connsiteX1" fmla="*/ 23143 w 26623"/>
                  <a:gd name="connsiteY1" fmla="*/ 23019 h 26623"/>
                  <a:gd name="connsiteX2" fmla="*/ 27042 w 26623"/>
                  <a:gd name="connsiteY2" fmla="*/ 13607 h 26623"/>
                  <a:gd name="connsiteX3" fmla="*/ 23143 w 26623"/>
                  <a:gd name="connsiteY3" fmla="*/ 4194 h 26623"/>
                  <a:gd name="connsiteX4" fmla="*/ 13730 w 26623"/>
                  <a:gd name="connsiteY4" fmla="*/ 295 h 26623"/>
                  <a:gd name="connsiteX5" fmla="*/ 4317 w 26623"/>
                  <a:gd name="connsiteY5" fmla="*/ 4194 h 26623"/>
                  <a:gd name="connsiteX6" fmla="*/ 418 w 26623"/>
                  <a:gd name="connsiteY6" fmla="*/ 13607 h 26623"/>
                  <a:gd name="connsiteX7" fmla="*/ 4317 w 26623"/>
                  <a:gd name="connsiteY7" fmla="*/ 23019 h 26623"/>
                  <a:gd name="connsiteX8" fmla="*/ 13730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0" y="26918"/>
                    </a:moveTo>
                    <a:cubicBezTo>
                      <a:pt x="17260" y="26918"/>
                      <a:pt x="20646" y="25516"/>
                      <a:pt x="23143" y="23019"/>
                    </a:cubicBezTo>
                    <a:cubicBezTo>
                      <a:pt x="25639" y="20523"/>
                      <a:pt x="27042" y="17137"/>
                      <a:pt x="27042" y="13607"/>
                    </a:cubicBezTo>
                    <a:cubicBezTo>
                      <a:pt x="27042" y="10076"/>
                      <a:pt x="25639" y="6690"/>
                      <a:pt x="23143" y="4194"/>
                    </a:cubicBezTo>
                    <a:cubicBezTo>
                      <a:pt x="20646" y="1698"/>
                      <a:pt x="17260" y="295"/>
                      <a:pt x="13730" y="295"/>
                    </a:cubicBezTo>
                    <a:cubicBezTo>
                      <a:pt x="10200" y="295"/>
                      <a:pt x="6813" y="1698"/>
                      <a:pt x="4317" y="4194"/>
                    </a:cubicBezTo>
                    <a:cubicBezTo>
                      <a:pt x="1821" y="6690"/>
                      <a:pt x="418" y="10076"/>
                      <a:pt x="418" y="13607"/>
                    </a:cubicBezTo>
                    <a:cubicBezTo>
                      <a:pt x="418" y="17137"/>
                      <a:pt x="1821" y="20523"/>
                      <a:pt x="4317" y="23019"/>
                    </a:cubicBezTo>
                    <a:cubicBezTo>
                      <a:pt x="6813" y="25516"/>
                      <a:pt x="10200" y="26918"/>
                      <a:pt x="13730" y="2691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89" name="任意多边形: 形状 69988">
                <a:extLst>
                  <a:ext uri="{FF2B5EF4-FFF2-40B4-BE49-F238E27FC236}">
                    <a16:creationId xmlns:a16="http://schemas.microsoft.com/office/drawing/2014/main" id="{AB49D89F-77D9-D9D5-DA91-7714FDE18059}"/>
                  </a:ext>
                </a:extLst>
              </p:cNvPr>
              <p:cNvSpPr/>
              <p:nvPr/>
            </p:nvSpPr>
            <p:spPr>
              <a:xfrm>
                <a:off x="5240427" y="3308939"/>
                <a:ext cx="26623" cy="26623"/>
              </a:xfrm>
              <a:custGeom>
                <a:avLst/>
                <a:gdLst>
                  <a:gd name="connsiteX0" fmla="*/ 13673 w 26623"/>
                  <a:gd name="connsiteY0" fmla="*/ 26902 h 26623"/>
                  <a:gd name="connsiteX1" fmla="*/ 23086 w 26623"/>
                  <a:gd name="connsiteY1" fmla="*/ 23003 h 26623"/>
                  <a:gd name="connsiteX2" fmla="*/ 26984 w 26623"/>
                  <a:gd name="connsiteY2" fmla="*/ 13591 h 26623"/>
                  <a:gd name="connsiteX3" fmla="*/ 23086 w 26623"/>
                  <a:gd name="connsiteY3" fmla="*/ 4178 h 26623"/>
                  <a:gd name="connsiteX4" fmla="*/ 13673 w 26623"/>
                  <a:gd name="connsiteY4" fmla="*/ 279 h 26623"/>
                  <a:gd name="connsiteX5" fmla="*/ 4260 w 26623"/>
                  <a:gd name="connsiteY5" fmla="*/ 4178 h 26623"/>
                  <a:gd name="connsiteX6" fmla="*/ 361 w 26623"/>
                  <a:gd name="connsiteY6" fmla="*/ 13591 h 26623"/>
                  <a:gd name="connsiteX7" fmla="*/ 4260 w 26623"/>
                  <a:gd name="connsiteY7" fmla="*/ 23003 h 26623"/>
                  <a:gd name="connsiteX8" fmla="*/ 13673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3" y="26902"/>
                    </a:moveTo>
                    <a:cubicBezTo>
                      <a:pt x="17203" y="26902"/>
                      <a:pt x="20589" y="25500"/>
                      <a:pt x="23086" y="23003"/>
                    </a:cubicBezTo>
                    <a:cubicBezTo>
                      <a:pt x="25582" y="20507"/>
                      <a:pt x="26984" y="17121"/>
                      <a:pt x="26984" y="13591"/>
                    </a:cubicBezTo>
                    <a:cubicBezTo>
                      <a:pt x="26984" y="10060"/>
                      <a:pt x="25582" y="6674"/>
                      <a:pt x="23086" y="4178"/>
                    </a:cubicBezTo>
                    <a:cubicBezTo>
                      <a:pt x="20589" y="1682"/>
                      <a:pt x="17203" y="279"/>
                      <a:pt x="13673" y="279"/>
                    </a:cubicBezTo>
                    <a:cubicBezTo>
                      <a:pt x="10143" y="279"/>
                      <a:pt x="6756" y="1682"/>
                      <a:pt x="4260" y="4178"/>
                    </a:cubicBezTo>
                    <a:cubicBezTo>
                      <a:pt x="1764" y="6674"/>
                      <a:pt x="361" y="10060"/>
                      <a:pt x="361" y="13591"/>
                    </a:cubicBezTo>
                    <a:cubicBezTo>
                      <a:pt x="361" y="17121"/>
                      <a:pt x="1764" y="20507"/>
                      <a:pt x="4260" y="23003"/>
                    </a:cubicBezTo>
                    <a:cubicBezTo>
                      <a:pt x="6756" y="25500"/>
                      <a:pt x="10143" y="26902"/>
                      <a:pt x="13673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90" name="任意多边形: 形状 69989">
                <a:extLst>
                  <a:ext uri="{FF2B5EF4-FFF2-40B4-BE49-F238E27FC236}">
                    <a16:creationId xmlns:a16="http://schemas.microsoft.com/office/drawing/2014/main" id="{9176FA07-9445-78CA-AC60-2494B2E314B4}"/>
                  </a:ext>
                </a:extLst>
              </p:cNvPr>
              <p:cNvSpPr/>
              <p:nvPr/>
            </p:nvSpPr>
            <p:spPr>
              <a:xfrm>
                <a:off x="5987487" y="4499524"/>
                <a:ext cx="26623" cy="26623"/>
              </a:xfrm>
              <a:custGeom>
                <a:avLst/>
                <a:gdLst>
                  <a:gd name="connsiteX0" fmla="*/ 13736 w 26623"/>
                  <a:gd name="connsiteY0" fmla="*/ 27002 h 26623"/>
                  <a:gd name="connsiteX1" fmla="*/ 23148 w 26623"/>
                  <a:gd name="connsiteY1" fmla="*/ 23103 h 26623"/>
                  <a:gd name="connsiteX2" fmla="*/ 27047 w 26623"/>
                  <a:gd name="connsiteY2" fmla="*/ 13691 h 26623"/>
                  <a:gd name="connsiteX3" fmla="*/ 23148 w 26623"/>
                  <a:gd name="connsiteY3" fmla="*/ 4278 h 26623"/>
                  <a:gd name="connsiteX4" fmla="*/ 13736 w 26623"/>
                  <a:gd name="connsiteY4" fmla="*/ 379 h 26623"/>
                  <a:gd name="connsiteX5" fmla="*/ 4323 w 26623"/>
                  <a:gd name="connsiteY5" fmla="*/ 4278 h 26623"/>
                  <a:gd name="connsiteX6" fmla="*/ 424 w 26623"/>
                  <a:gd name="connsiteY6" fmla="*/ 13691 h 26623"/>
                  <a:gd name="connsiteX7" fmla="*/ 4323 w 26623"/>
                  <a:gd name="connsiteY7" fmla="*/ 23103 h 26623"/>
                  <a:gd name="connsiteX8" fmla="*/ 13736 w 26623"/>
                  <a:gd name="connsiteY8" fmla="*/ 270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6" y="27002"/>
                    </a:moveTo>
                    <a:cubicBezTo>
                      <a:pt x="17266" y="27002"/>
                      <a:pt x="20652" y="25600"/>
                      <a:pt x="23148" y="23103"/>
                    </a:cubicBezTo>
                    <a:cubicBezTo>
                      <a:pt x="25645" y="20607"/>
                      <a:pt x="27047" y="17221"/>
                      <a:pt x="27047" y="13691"/>
                    </a:cubicBezTo>
                    <a:cubicBezTo>
                      <a:pt x="27047" y="10160"/>
                      <a:pt x="25645" y="6774"/>
                      <a:pt x="23148" y="4278"/>
                    </a:cubicBezTo>
                    <a:cubicBezTo>
                      <a:pt x="20652" y="1782"/>
                      <a:pt x="17266" y="379"/>
                      <a:pt x="13736" y="379"/>
                    </a:cubicBezTo>
                    <a:cubicBezTo>
                      <a:pt x="10205" y="379"/>
                      <a:pt x="6819" y="1782"/>
                      <a:pt x="4323" y="4278"/>
                    </a:cubicBezTo>
                    <a:cubicBezTo>
                      <a:pt x="1827" y="6774"/>
                      <a:pt x="424" y="10160"/>
                      <a:pt x="424" y="13691"/>
                    </a:cubicBezTo>
                    <a:cubicBezTo>
                      <a:pt x="424" y="17221"/>
                      <a:pt x="1827" y="20607"/>
                      <a:pt x="4323" y="23103"/>
                    </a:cubicBezTo>
                    <a:cubicBezTo>
                      <a:pt x="6819" y="25600"/>
                      <a:pt x="10205" y="27002"/>
                      <a:pt x="13736" y="270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91" name="任意多边形: 形状 69990">
                <a:extLst>
                  <a:ext uri="{FF2B5EF4-FFF2-40B4-BE49-F238E27FC236}">
                    <a16:creationId xmlns:a16="http://schemas.microsoft.com/office/drawing/2014/main" id="{EFBFD86E-DB23-4A9C-9DA2-E539C2B63D3A}"/>
                  </a:ext>
                </a:extLst>
              </p:cNvPr>
              <p:cNvSpPr/>
              <p:nvPr/>
            </p:nvSpPr>
            <p:spPr>
              <a:xfrm>
                <a:off x="6930692" y="3612077"/>
                <a:ext cx="26623" cy="26623"/>
              </a:xfrm>
              <a:custGeom>
                <a:avLst/>
                <a:gdLst>
                  <a:gd name="connsiteX0" fmla="*/ 13815 w 26623"/>
                  <a:gd name="connsiteY0" fmla="*/ 26928 h 26623"/>
                  <a:gd name="connsiteX1" fmla="*/ 23228 w 26623"/>
                  <a:gd name="connsiteY1" fmla="*/ 23029 h 26623"/>
                  <a:gd name="connsiteX2" fmla="*/ 27126 w 26623"/>
                  <a:gd name="connsiteY2" fmla="*/ 13616 h 26623"/>
                  <a:gd name="connsiteX3" fmla="*/ 23228 w 26623"/>
                  <a:gd name="connsiteY3" fmla="*/ 4203 h 26623"/>
                  <a:gd name="connsiteX4" fmla="*/ 13815 w 26623"/>
                  <a:gd name="connsiteY4" fmla="*/ 304 h 26623"/>
                  <a:gd name="connsiteX5" fmla="*/ 4402 w 26623"/>
                  <a:gd name="connsiteY5" fmla="*/ 4203 h 26623"/>
                  <a:gd name="connsiteX6" fmla="*/ 503 w 26623"/>
                  <a:gd name="connsiteY6" fmla="*/ 13616 h 26623"/>
                  <a:gd name="connsiteX7" fmla="*/ 4402 w 26623"/>
                  <a:gd name="connsiteY7" fmla="*/ 23029 h 26623"/>
                  <a:gd name="connsiteX8" fmla="*/ 13815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6928"/>
                    </a:moveTo>
                    <a:cubicBezTo>
                      <a:pt x="17345" y="26928"/>
                      <a:pt x="20731" y="25525"/>
                      <a:pt x="23228" y="23029"/>
                    </a:cubicBezTo>
                    <a:cubicBezTo>
                      <a:pt x="25724" y="20533"/>
                      <a:pt x="27126" y="17146"/>
                      <a:pt x="27126" y="13616"/>
                    </a:cubicBezTo>
                    <a:cubicBezTo>
                      <a:pt x="27126" y="10086"/>
                      <a:pt x="25724" y="6700"/>
                      <a:pt x="23228" y="4203"/>
                    </a:cubicBezTo>
                    <a:cubicBezTo>
                      <a:pt x="20731" y="1707"/>
                      <a:pt x="17345" y="304"/>
                      <a:pt x="13815" y="304"/>
                    </a:cubicBezTo>
                    <a:cubicBezTo>
                      <a:pt x="10285" y="304"/>
                      <a:pt x="6898" y="1707"/>
                      <a:pt x="4402" y="4203"/>
                    </a:cubicBezTo>
                    <a:cubicBezTo>
                      <a:pt x="1906" y="6700"/>
                      <a:pt x="503" y="10086"/>
                      <a:pt x="503" y="13616"/>
                    </a:cubicBezTo>
                    <a:cubicBezTo>
                      <a:pt x="503" y="17146"/>
                      <a:pt x="1906" y="20533"/>
                      <a:pt x="4402" y="23029"/>
                    </a:cubicBezTo>
                    <a:cubicBezTo>
                      <a:pt x="6898" y="25525"/>
                      <a:pt x="10285" y="26928"/>
                      <a:pt x="13815" y="2692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92" name="任意多边形: 形状 69991">
                <a:extLst>
                  <a:ext uri="{FF2B5EF4-FFF2-40B4-BE49-F238E27FC236}">
                    <a16:creationId xmlns:a16="http://schemas.microsoft.com/office/drawing/2014/main" id="{E60837B7-E17A-A275-4EC5-407EF641895E}"/>
                  </a:ext>
                </a:extLst>
              </p:cNvPr>
              <p:cNvSpPr/>
              <p:nvPr/>
            </p:nvSpPr>
            <p:spPr>
              <a:xfrm>
                <a:off x="6644134" y="3789882"/>
                <a:ext cx="26623" cy="26623"/>
              </a:xfrm>
              <a:custGeom>
                <a:avLst/>
                <a:gdLst>
                  <a:gd name="connsiteX0" fmla="*/ 13791 w 26623"/>
                  <a:gd name="connsiteY0" fmla="*/ 26943 h 26623"/>
                  <a:gd name="connsiteX1" fmla="*/ 23203 w 26623"/>
                  <a:gd name="connsiteY1" fmla="*/ 23044 h 26623"/>
                  <a:gd name="connsiteX2" fmla="*/ 27102 w 26623"/>
                  <a:gd name="connsiteY2" fmla="*/ 13631 h 26623"/>
                  <a:gd name="connsiteX3" fmla="*/ 23203 w 26623"/>
                  <a:gd name="connsiteY3" fmla="*/ 4218 h 26623"/>
                  <a:gd name="connsiteX4" fmla="*/ 13791 w 26623"/>
                  <a:gd name="connsiteY4" fmla="*/ 319 h 26623"/>
                  <a:gd name="connsiteX5" fmla="*/ 4378 w 26623"/>
                  <a:gd name="connsiteY5" fmla="*/ 4218 h 26623"/>
                  <a:gd name="connsiteX6" fmla="*/ 479 w 26623"/>
                  <a:gd name="connsiteY6" fmla="*/ 13631 h 26623"/>
                  <a:gd name="connsiteX7" fmla="*/ 4378 w 26623"/>
                  <a:gd name="connsiteY7" fmla="*/ 23044 h 26623"/>
                  <a:gd name="connsiteX8" fmla="*/ 13791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6943"/>
                    </a:moveTo>
                    <a:cubicBezTo>
                      <a:pt x="17321" y="26943"/>
                      <a:pt x="20707" y="25540"/>
                      <a:pt x="23203" y="23044"/>
                    </a:cubicBezTo>
                    <a:cubicBezTo>
                      <a:pt x="25700" y="20547"/>
                      <a:pt x="27102" y="17161"/>
                      <a:pt x="27102" y="13631"/>
                    </a:cubicBezTo>
                    <a:cubicBezTo>
                      <a:pt x="27102" y="10101"/>
                      <a:pt x="25700" y="6715"/>
                      <a:pt x="23203" y="4218"/>
                    </a:cubicBezTo>
                    <a:cubicBezTo>
                      <a:pt x="20707" y="1722"/>
                      <a:pt x="17321" y="319"/>
                      <a:pt x="13791" y="319"/>
                    </a:cubicBezTo>
                    <a:cubicBezTo>
                      <a:pt x="10260" y="319"/>
                      <a:pt x="6874" y="1722"/>
                      <a:pt x="4378" y="4218"/>
                    </a:cubicBezTo>
                    <a:cubicBezTo>
                      <a:pt x="1882" y="6715"/>
                      <a:pt x="479" y="10101"/>
                      <a:pt x="479" y="13631"/>
                    </a:cubicBezTo>
                    <a:cubicBezTo>
                      <a:pt x="479" y="17161"/>
                      <a:pt x="1882" y="20547"/>
                      <a:pt x="4378" y="23044"/>
                    </a:cubicBezTo>
                    <a:cubicBezTo>
                      <a:pt x="6874" y="25540"/>
                      <a:pt x="10260" y="26943"/>
                      <a:pt x="13791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93" name="任意多边形: 形状 69992">
                <a:extLst>
                  <a:ext uri="{FF2B5EF4-FFF2-40B4-BE49-F238E27FC236}">
                    <a16:creationId xmlns:a16="http://schemas.microsoft.com/office/drawing/2014/main" id="{ACA4AAE6-00AF-5604-7295-AF2A71AE1FC0}"/>
                  </a:ext>
                </a:extLst>
              </p:cNvPr>
              <p:cNvSpPr/>
              <p:nvPr/>
            </p:nvSpPr>
            <p:spPr>
              <a:xfrm>
                <a:off x="6652927" y="3155934"/>
                <a:ext cx="26623" cy="26623"/>
              </a:xfrm>
              <a:custGeom>
                <a:avLst/>
                <a:gdLst>
                  <a:gd name="connsiteX0" fmla="*/ 13791 w 26623"/>
                  <a:gd name="connsiteY0" fmla="*/ 26889 h 26623"/>
                  <a:gd name="connsiteX1" fmla="*/ 23204 w 26623"/>
                  <a:gd name="connsiteY1" fmla="*/ 22990 h 26623"/>
                  <a:gd name="connsiteX2" fmla="*/ 27103 w 26623"/>
                  <a:gd name="connsiteY2" fmla="*/ 13578 h 26623"/>
                  <a:gd name="connsiteX3" fmla="*/ 23204 w 26623"/>
                  <a:gd name="connsiteY3" fmla="*/ 4165 h 26623"/>
                  <a:gd name="connsiteX4" fmla="*/ 13791 w 26623"/>
                  <a:gd name="connsiteY4" fmla="*/ 266 h 26623"/>
                  <a:gd name="connsiteX5" fmla="*/ 4379 w 26623"/>
                  <a:gd name="connsiteY5" fmla="*/ 4165 h 26623"/>
                  <a:gd name="connsiteX6" fmla="*/ 480 w 26623"/>
                  <a:gd name="connsiteY6" fmla="*/ 13578 h 26623"/>
                  <a:gd name="connsiteX7" fmla="*/ 4379 w 26623"/>
                  <a:gd name="connsiteY7" fmla="*/ 22990 h 26623"/>
                  <a:gd name="connsiteX8" fmla="*/ 13791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6889"/>
                    </a:moveTo>
                    <a:cubicBezTo>
                      <a:pt x="17322" y="26889"/>
                      <a:pt x="20708" y="25487"/>
                      <a:pt x="23204" y="22990"/>
                    </a:cubicBezTo>
                    <a:cubicBezTo>
                      <a:pt x="25700" y="20494"/>
                      <a:pt x="27103" y="17108"/>
                      <a:pt x="27103" y="13578"/>
                    </a:cubicBezTo>
                    <a:cubicBezTo>
                      <a:pt x="27103" y="10048"/>
                      <a:pt x="25700" y="6661"/>
                      <a:pt x="23204" y="4165"/>
                    </a:cubicBezTo>
                    <a:cubicBezTo>
                      <a:pt x="20708" y="1669"/>
                      <a:pt x="17322" y="266"/>
                      <a:pt x="13791" y="266"/>
                    </a:cubicBezTo>
                    <a:cubicBezTo>
                      <a:pt x="10261" y="266"/>
                      <a:pt x="6875" y="1669"/>
                      <a:pt x="4379" y="4165"/>
                    </a:cubicBezTo>
                    <a:cubicBezTo>
                      <a:pt x="1882" y="6661"/>
                      <a:pt x="480" y="10048"/>
                      <a:pt x="480" y="13578"/>
                    </a:cubicBezTo>
                    <a:cubicBezTo>
                      <a:pt x="480" y="17108"/>
                      <a:pt x="1882" y="20494"/>
                      <a:pt x="4379" y="22990"/>
                    </a:cubicBezTo>
                    <a:cubicBezTo>
                      <a:pt x="6875" y="25487"/>
                      <a:pt x="10261" y="26889"/>
                      <a:pt x="13791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94" name="任意多边形: 形状 69993">
                <a:extLst>
                  <a:ext uri="{FF2B5EF4-FFF2-40B4-BE49-F238E27FC236}">
                    <a16:creationId xmlns:a16="http://schemas.microsoft.com/office/drawing/2014/main" id="{2725D93D-1923-803C-3BC0-62965EF6EA40}"/>
                  </a:ext>
                </a:extLst>
              </p:cNvPr>
              <p:cNvSpPr/>
              <p:nvPr/>
            </p:nvSpPr>
            <p:spPr>
              <a:xfrm>
                <a:off x="6812863" y="3745911"/>
                <a:ext cx="26623" cy="26623"/>
              </a:xfrm>
              <a:custGeom>
                <a:avLst/>
                <a:gdLst>
                  <a:gd name="connsiteX0" fmla="*/ 13805 w 26623"/>
                  <a:gd name="connsiteY0" fmla="*/ 26939 h 26623"/>
                  <a:gd name="connsiteX1" fmla="*/ 23218 w 26623"/>
                  <a:gd name="connsiteY1" fmla="*/ 23040 h 26623"/>
                  <a:gd name="connsiteX2" fmla="*/ 27117 w 26623"/>
                  <a:gd name="connsiteY2" fmla="*/ 13627 h 26623"/>
                  <a:gd name="connsiteX3" fmla="*/ 23218 w 26623"/>
                  <a:gd name="connsiteY3" fmla="*/ 4215 h 26623"/>
                  <a:gd name="connsiteX4" fmla="*/ 13805 w 26623"/>
                  <a:gd name="connsiteY4" fmla="*/ 316 h 26623"/>
                  <a:gd name="connsiteX5" fmla="*/ 4392 w 26623"/>
                  <a:gd name="connsiteY5" fmla="*/ 4215 h 26623"/>
                  <a:gd name="connsiteX6" fmla="*/ 493 w 26623"/>
                  <a:gd name="connsiteY6" fmla="*/ 13627 h 26623"/>
                  <a:gd name="connsiteX7" fmla="*/ 4392 w 26623"/>
                  <a:gd name="connsiteY7" fmla="*/ 23040 h 26623"/>
                  <a:gd name="connsiteX8" fmla="*/ 13805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939"/>
                    </a:moveTo>
                    <a:cubicBezTo>
                      <a:pt x="17335" y="26939"/>
                      <a:pt x="20721" y="25536"/>
                      <a:pt x="23218" y="23040"/>
                    </a:cubicBezTo>
                    <a:cubicBezTo>
                      <a:pt x="25714" y="20544"/>
                      <a:pt x="27117" y="17158"/>
                      <a:pt x="27117" y="13627"/>
                    </a:cubicBezTo>
                    <a:cubicBezTo>
                      <a:pt x="27117" y="10097"/>
                      <a:pt x="25714" y="6711"/>
                      <a:pt x="23218" y="4215"/>
                    </a:cubicBezTo>
                    <a:cubicBezTo>
                      <a:pt x="20721" y="1718"/>
                      <a:pt x="17335" y="316"/>
                      <a:pt x="13805" y="316"/>
                    </a:cubicBezTo>
                    <a:cubicBezTo>
                      <a:pt x="10275" y="316"/>
                      <a:pt x="6888" y="1718"/>
                      <a:pt x="4392" y="4215"/>
                    </a:cubicBezTo>
                    <a:cubicBezTo>
                      <a:pt x="1896" y="6711"/>
                      <a:pt x="493" y="10097"/>
                      <a:pt x="493" y="13627"/>
                    </a:cubicBezTo>
                    <a:cubicBezTo>
                      <a:pt x="493" y="17158"/>
                      <a:pt x="1896" y="20544"/>
                      <a:pt x="4392" y="23040"/>
                    </a:cubicBezTo>
                    <a:cubicBezTo>
                      <a:pt x="6888" y="25536"/>
                      <a:pt x="10275" y="26939"/>
                      <a:pt x="13805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95" name="任意多边形: 形状 69994">
                <a:extLst>
                  <a:ext uri="{FF2B5EF4-FFF2-40B4-BE49-F238E27FC236}">
                    <a16:creationId xmlns:a16="http://schemas.microsoft.com/office/drawing/2014/main" id="{78766647-1672-0F9A-F0BF-F7F604AB9BDA}"/>
                  </a:ext>
                </a:extLst>
              </p:cNvPr>
              <p:cNvSpPr/>
              <p:nvPr/>
            </p:nvSpPr>
            <p:spPr>
              <a:xfrm>
                <a:off x="7526083" y="3446461"/>
                <a:ext cx="26623" cy="26623"/>
              </a:xfrm>
              <a:custGeom>
                <a:avLst/>
                <a:gdLst>
                  <a:gd name="connsiteX0" fmla="*/ 13865 w 26623"/>
                  <a:gd name="connsiteY0" fmla="*/ 26914 h 26623"/>
                  <a:gd name="connsiteX1" fmla="*/ 23278 w 26623"/>
                  <a:gd name="connsiteY1" fmla="*/ 23015 h 26623"/>
                  <a:gd name="connsiteX2" fmla="*/ 27176 w 26623"/>
                  <a:gd name="connsiteY2" fmla="*/ 13602 h 26623"/>
                  <a:gd name="connsiteX3" fmla="*/ 23278 w 26623"/>
                  <a:gd name="connsiteY3" fmla="*/ 4189 h 26623"/>
                  <a:gd name="connsiteX4" fmla="*/ 13865 w 26623"/>
                  <a:gd name="connsiteY4" fmla="*/ 291 h 26623"/>
                  <a:gd name="connsiteX5" fmla="*/ 4452 w 26623"/>
                  <a:gd name="connsiteY5" fmla="*/ 4189 h 26623"/>
                  <a:gd name="connsiteX6" fmla="*/ 553 w 26623"/>
                  <a:gd name="connsiteY6" fmla="*/ 13602 h 26623"/>
                  <a:gd name="connsiteX7" fmla="*/ 4452 w 26623"/>
                  <a:gd name="connsiteY7" fmla="*/ 23015 h 26623"/>
                  <a:gd name="connsiteX8" fmla="*/ 13865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5" y="26914"/>
                    </a:moveTo>
                    <a:cubicBezTo>
                      <a:pt x="17395" y="26914"/>
                      <a:pt x="20781" y="25511"/>
                      <a:pt x="23278" y="23015"/>
                    </a:cubicBezTo>
                    <a:cubicBezTo>
                      <a:pt x="25774" y="20519"/>
                      <a:pt x="27176" y="17132"/>
                      <a:pt x="27176" y="13602"/>
                    </a:cubicBezTo>
                    <a:cubicBezTo>
                      <a:pt x="27176" y="10072"/>
                      <a:pt x="25774" y="6686"/>
                      <a:pt x="23278" y="4189"/>
                    </a:cubicBezTo>
                    <a:cubicBezTo>
                      <a:pt x="20781" y="1693"/>
                      <a:pt x="17395" y="291"/>
                      <a:pt x="13865" y="291"/>
                    </a:cubicBezTo>
                    <a:cubicBezTo>
                      <a:pt x="10335" y="291"/>
                      <a:pt x="6948" y="1693"/>
                      <a:pt x="4452" y="4189"/>
                    </a:cubicBezTo>
                    <a:cubicBezTo>
                      <a:pt x="1956" y="6686"/>
                      <a:pt x="553" y="10072"/>
                      <a:pt x="553" y="13602"/>
                    </a:cubicBezTo>
                    <a:cubicBezTo>
                      <a:pt x="553" y="17132"/>
                      <a:pt x="1956" y="20519"/>
                      <a:pt x="4452" y="23015"/>
                    </a:cubicBezTo>
                    <a:cubicBezTo>
                      <a:pt x="6948" y="25511"/>
                      <a:pt x="10335" y="26914"/>
                      <a:pt x="13865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96" name="任意多边形: 形状 69995">
                <a:extLst>
                  <a:ext uri="{FF2B5EF4-FFF2-40B4-BE49-F238E27FC236}">
                    <a16:creationId xmlns:a16="http://schemas.microsoft.com/office/drawing/2014/main" id="{8A77E0A8-A54A-C1B8-8DC4-F6927C04B4DE}"/>
                  </a:ext>
                </a:extLst>
              </p:cNvPr>
              <p:cNvSpPr/>
              <p:nvPr/>
            </p:nvSpPr>
            <p:spPr>
              <a:xfrm>
                <a:off x="5828808" y="3589429"/>
                <a:ext cx="26623" cy="26623"/>
              </a:xfrm>
              <a:custGeom>
                <a:avLst/>
                <a:gdLst>
                  <a:gd name="connsiteX0" fmla="*/ 13722 w 26623"/>
                  <a:gd name="connsiteY0" fmla="*/ 26926 h 26623"/>
                  <a:gd name="connsiteX1" fmla="*/ 23135 w 26623"/>
                  <a:gd name="connsiteY1" fmla="*/ 23027 h 26623"/>
                  <a:gd name="connsiteX2" fmla="*/ 27034 w 26623"/>
                  <a:gd name="connsiteY2" fmla="*/ 13614 h 26623"/>
                  <a:gd name="connsiteX3" fmla="*/ 23135 w 26623"/>
                  <a:gd name="connsiteY3" fmla="*/ 4201 h 26623"/>
                  <a:gd name="connsiteX4" fmla="*/ 13722 w 26623"/>
                  <a:gd name="connsiteY4" fmla="*/ 303 h 26623"/>
                  <a:gd name="connsiteX5" fmla="*/ 4310 w 26623"/>
                  <a:gd name="connsiteY5" fmla="*/ 4201 h 26623"/>
                  <a:gd name="connsiteX6" fmla="*/ 411 w 26623"/>
                  <a:gd name="connsiteY6" fmla="*/ 13614 h 26623"/>
                  <a:gd name="connsiteX7" fmla="*/ 4310 w 26623"/>
                  <a:gd name="connsiteY7" fmla="*/ 23027 h 26623"/>
                  <a:gd name="connsiteX8" fmla="*/ 13722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6926"/>
                    </a:moveTo>
                    <a:cubicBezTo>
                      <a:pt x="17253" y="26926"/>
                      <a:pt x="20639" y="25523"/>
                      <a:pt x="23135" y="23027"/>
                    </a:cubicBezTo>
                    <a:cubicBezTo>
                      <a:pt x="25631" y="20531"/>
                      <a:pt x="27034" y="17144"/>
                      <a:pt x="27034" y="13614"/>
                    </a:cubicBezTo>
                    <a:cubicBezTo>
                      <a:pt x="27034" y="10084"/>
                      <a:pt x="25631" y="6698"/>
                      <a:pt x="23135" y="4201"/>
                    </a:cubicBezTo>
                    <a:cubicBezTo>
                      <a:pt x="20639" y="1705"/>
                      <a:pt x="17253" y="303"/>
                      <a:pt x="13722" y="303"/>
                    </a:cubicBezTo>
                    <a:cubicBezTo>
                      <a:pt x="10192" y="303"/>
                      <a:pt x="6806" y="1705"/>
                      <a:pt x="4310" y="4201"/>
                    </a:cubicBezTo>
                    <a:cubicBezTo>
                      <a:pt x="1813" y="6698"/>
                      <a:pt x="411" y="10084"/>
                      <a:pt x="411" y="13614"/>
                    </a:cubicBezTo>
                    <a:cubicBezTo>
                      <a:pt x="411" y="17144"/>
                      <a:pt x="1813" y="20531"/>
                      <a:pt x="4310" y="23027"/>
                    </a:cubicBezTo>
                    <a:cubicBezTo>
                      <a:pt x="6806" y="25523"/>
                      <a:pt x="10192" y="26926"/>
                      <a:pt x="13722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97" name="任意多边形: 形状 69996">
                <a:extLst>
                  <a:ext uri="{FF2B5EF4-FFF2-40B4-BE49-F238E27FC236}">
                    <a16:creationId xmlns:a16="http://schemas.microsoft.com/office/drawing/2014/main" id="{F904D6CC-0542-C241-5DF0-B90A2A90963F}"/>
                  </a:ext>
                </a:extLst>
              </p:cNvPr>
              <p:cNvSpPr/>
              <p:nvPr/>
            </p:nvSpPr>
            <p:spPr>
              <a:xfrm>
                <a:off x="6603094" y="3922521"/>
                <a:ext cx="26623" cy="26623"/>
              </a:xfrm>
              <a:custGeom>
                <a:avLst/>
                <a:gdLst>
                  <a:gd name="connsiteX0" fmla="*/ 13787 w 26623"/>
                  <a:gd name="connsiteY0" fmla="*/ 26954 h 26623"/>
                  <a:gd name="connsiteX1" fmla="*/ 23200 w 26623"/>
                  <a:gd name="connsiteY1" fmla="*/ 23055 h 26623"/>
                  <a:gd name="connsiteX2" fmla="*/ 27099 w 26623"/>
                  <a:gd name="connsiteY2" fmla="*/ 13642 h 26623"/>
                  <a:gd name="connsiteX3" fmla="*/ 23200 w 26623"/>
                  <a:gd name="connsiteY3" fmla="*/ 4229 h 26623"/>
                  <a:gd name="connsiteX4" fmla="*/ 13787 w 26623"/>
                  <a:gd name="connsiteY4" fmla="*/ 331 h 26623"/>
                  <a:gd name="connsiteX5" fmla="*/ 4375 w 26623"/>
                  <a:gd name="connsiteY5" fmla="*/ 4229 h 26623"/>
                  <a:gd name="connsiteX6" fmla="*/ 476 w 26623"/>
                  <a:gd name="connsiteY6" fmla="*/ 13642 h 26623"/>
                  <a:gd name="connsiteX7" fmla="*/ 4375 w 26623"/>
                  <a:gd name="connsiteY7" fmla="*/ 23055 h 26623"/>
                  <a:gd name="connsiteX8" fmla="*/ 13787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954"/>
                    </a:moveTo>
                    <a:cubicBezTo>
                      <a:pt x="17318" y="26954"/>
                      <a:pt x="20704" y="25551"/>
                      <a:pt x="23200" y="23055"/>
                    </a:cubicBezTo>
                    <a:cubicBezTo>
                      <a:pt x="25696" y="20559"/>
                      <a:pt x="27099" y="17172"/>
                      <a:pt x="27099" y="13642"/>
                    </a:cubicBezTo>
                    <a:cubicBezTo>
                      <a:pt x="27099" y="10112"/>
                      <a:pt x="25696" y="6726"/>
                      <a:pt x="23200" y="4229"/>
                    </a:cubicBezTo>
                    <a:cubicBezTo>
                      <a:pt x="20704" y="1733"/>
                      <a:pt x="17318" y="331"/>
                      <a:pt x="13787" y="331"/>
                    </a:cubicBezTo>
                    <a:cubicBezTo>
                      <a:pt x="10257" y="331"/>
                      <a:pt x="6871" y="1733"/>
                      <a:pt x="4375" y="4229"/>
                    </a:cubicBezTo>
                    <a:cubicBezTo>
                      <a:pt x="1878" y="6726"/>
                      <a:pt x="476" y="10112"/>
                      <a:pt x="476" y="13642"/>
                    </a:cubicBezTo>
                    <a:cubicBezTo>
                      <a:pt x="476" y="17172"/>
                      <a:pt x="1878" y="20559"/>
                      <a:pt x="4375" y="23055"/>
                    </a:cubicBezTo>
                    <a:cubicBezTo>
                      <a:pt x="6871" y="25551"/>
                      <a:pt x="10257" y="26954"/>
                      <a:pt x="13787" y="269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98" name="任意多边形: 形状 69997">
                <a:extLst>
                  <a:ext uri="{FF2B5EF4-FFF2-40B4-BE49-F238E27FC236}">
                    <a16:creationId xmlns:a16="http://schemas.microsoft.com/office/drawing/2014/main" id="{9ED2FF71-BCDB-169E-90CE-298DB5B2E5DB}"/>
                  </a:ext>
                </a:extLst>
              </p:cNvPr>
              <p:cNvSpPr/>
              <p:nvPr/>
            </p:nvSpPr>
            <p:spPr>
              <a:xfrm>
                <a:off x="6620196" y="3366474"/>
                <a:ext cx="26623" cy="26623"/>
              </a:xfrm>
              <a:custGeom>
                <a:avLst/>
                <a:gdLst>
                  <a:gd name="connsiteX0" fmla="*/ 13789 w 26623"/>
                  <a:gd name="connsiteY0" fmla="*/ 26907 h 26623"/>
                  <a:gd name="connsiteX1" fmla="*/ 23201 w 26623"/>
                  <a:gd name="connsiteY1" fmla="*/ 23008 h 26623"/>
                  <a:gd name="connsiteX2" fmla="*/ 27100 w 26623"/>
                  <a:gd name="connsiteY2" fmla="*/ 13595 h 26623"/>
                  <a:gd name="connsiteX3" fmla="*/ 23201 w 26623"/>
                  <a:gd name="connsiteY3" fmla="*/ 4183 h 26623"/>
                  <a:gd name="connsiteX4" fmla="*/ 13789 w 26623"/>
                  <a:gd name="connsiteY4" fmla="*/ 284 h 26623"/>
                  <a:gd name="connsiteX5" fmla="*/ 4376 w 26623"/>
                  <a:gd name="connsiteY5" fmla="*/ 4183 h 26623"/>
                  <a:gd name="connsiteX6" fmla="*/ 477 w 26623"/>
                  <a:gd name="connsiteY6" fmla="*/ 13595 h 26623"/>
                  <a:gd name="connsiteX7" fmla="*/ 4376 w 26623"/>
                  <a:gd name="connsiteY7" fmla="*/ 23008 h 26623"/>
                  <a:gd name="connsiteX8" fmla="*/ 13789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907"/>
                    </a:moveTo>
                    <a:cubicBezTo>
                      <a:pt x="17319" y="26907"/>
                      <a:pt x="20705" y="25504"/>
                      <a:pt x="23201" y="23008"/>
                    </a:cubicBezTo>
                    <a:cubicBezTo>
                      <a:pt x="25698" y="20512"/>
                      <a:pt x="27100" y="17126"/>
                      <a:pt x="27100" y="13595"/>
                    </a:cubicBezTo>
                    <a:cubicBezTo>
                      <a:pt x="27100" y="10065"/>
                      <a:pt x="25698" y="6679"/>
                      <a:pt x="23201" y="4183"/>
                    </a:cubicBezTo>
                    <a:cubicBezTo>
                      <a:pt x="20705" y="1686"/>
                      <a:pt x="17319" y="284"/>
                      <a:pt x="13789" y="284"/>
                    </a:cubicBezTo>
                    <a:cubicBezTo>
                      <a:pt x="10258" y="284"/>
                      <a:pt x="6872" y="1686"/>
                      <a:pt x="4376" y="4183"/>
                    </a:cubicBezTo>
                    <a:cubicBezTo>
                      <a:pt x="1880" y="6679"/>
                      <a:pt x="477" y="10065"/>
                      <a:pt x="477" y="13595"/>
                    </a:cubicBezTo>
                    <a:cubicBezTo>
                      <a:pt x="477" y="17126"/>
                      <a:pt x="1880" y="20512"/>
                      <a:pt x="4376" y="23008"/>
                    </a:cubicBezTo>
                    <a:cubicBezTo>
                      <a:pt x="6872" y="25504"/>
                      <a:pt x="10258" y="26907"/>
                      <a:pt x="13789" y="269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99" name="任意多边形: 形状 69998">
                <a:extLst>
                  <a:ext uri="{FF2B5EF4-FFF2-40B4-BE49-F238E27FC236}">
                    <a16:creationId xmlns:a16="http://schemas.microsoft.com/office/drawing/2014/main" id="{3454F2BF-6E58-4412-172F-DB5FBBB0FE7C}"/>
                  </a:ext>
                </a:extLst>
              </p:cNvPr>
              <p:cNvSpPr/>
              <p:nvPr/>
            </p:nvSpPr>
            <p:spPr>
              <a:xfrm>
                <a:off x="4069275" y="3650965"/>
                <a:ext cx="26623" cy="26623"/>
              </a:xfrm>
              <a:custGeom>
                <a:avLst/>
                <a:gdLst>
                  <a:gd name="connsiteX0" fmla="*/ 13574 w 26623"/>
                  <a:gd name="connsiteY0" fmla="*/ 26931 h 26623"/>
                  <a:gd name="connsiteX1" fmla="*/ 22987 w 26623"/>
                  <a:gd name="connsiteY1" fmla="*/ 23032 h 26623"/>
                  <a:gd name="connsiteX2" fmla="*/ 26886 w 26623"/>
                  <a:gd name="connsiteY2" fmla="*/ 13619 h 26623"/>
                  <a:gd name="connsiteX3" fmla="*/ 22987 w 26623"/>
                  <a:gd name="connsiteY3" fmla="*/ 4207 h 26623"/>
                  <a:gd name="connsiteX4" fmla="*/ 13574 w 26623"/>
                  <a:gd name="connsiteY4" fmla="*/ 308 h 26623"/>
                  <a:gd name="connsiteX5" fmla="*/ 4162 w 26623"/>
                  <a:gd name="connsiteY5" fmla="*/ 4207 h 26623"/>
                  <a:gd name="connsiteX6" fmla="*/ 263 w 26623"/>
                  <a:gd name="connsiteY6" fmla="*/ 13619 h 26623"/>
                  <a:gd name="connsiteX7" fmla="*/ 4162 w 26623"/>
                  <a:gd name="connsiteY7" fmla="*/ 23032 h 26623"/>
                  <a:gd name="connsiteX8" fmla="*/ 13574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4" y="26931"/>
                    </a:moveTo>
                    <a:cubicBezTo>
                      <a:pt x="17105" y="26931"/>
                      <a:pt x="20491" y="25528"/>
                      <a:pt x="22987" y="23032"/>
                    </a:cubicBezTo>
                    <a:cubicBezTo>
                      <a:pt x="25483" y="20536"/>
                      <a:pt x="26886" y="17150"/>
                      <a:pt x="26886" y="13619"/>
                    </a:cubicBezTo>
                    <a:cubicBezTo>
                      <a:pt x="26886" y="10089"/>
                      <a:pt x="25483" y="6703"/>
                      <a:pt x="22987" y="4207"/>
                    </a:cubicBezTo>
                    <a:cubicBezTo>
                      <a:pt x="20491" y="1710"/>
                      <a:pt x="17105" y="308"/>
                      <a:pt x="13574" y="308"/>
                    </a:cubicBezTo>
                    <a:cubicBezTo>
                      <a:pt x="10044" y="308"/>
                      <a:pt x="6658" y="1710"/>
                      <a:pt x="4162" y="4207"/>
                    </a:cubicBezTo>
                    <a:cubicBezTo>
                      <a:pt x="1665" y="6703"/>
                      <a:pt x="263" y="10089"/>
                      <a:pt x="263" y="13619"/>
                    </a:cubicBezTo>
                    <a:cubicBezTo>
                      <a:pt x="263" y="17150"/>
                      <a:pt x="1665" y="20536"/>
                      <a:pt x="4162" y="23032"/>
                    </a:cubicBezTo>
                    <a:cubicBezTo>
                      <a:pt x="6658" y="25528"/>
                      <a:pt x="10044" y="26931"/>
                      <a:pt x="13574" y="2693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00" name="任意多边形: 形状 69999">
                <a:extLst>
                  <a:ext uri="{FF2B5EF4-FFF2-40B4-BE49-F238E27FC236}">
                    <a16:creationId xmlns:a16="http://schemas.microsoft.com/office/drawing/2014/main" id="{9A2800E8-97D6-206B-5F59-A7825249D5B3}"/>
                  </a:ext>
                </a:extLst>
              </p:cNvPr>
              <p:cNvSpPr/>
              <p:nvPr/>
            </p:nvSpPr>
            <p:spPr>
              <a:xfrm>
                <a:off x="7050802" y="3738250"/>
                <a:ext cx="26623" cy="26623"/>
              </a:xfrm>
              <a:custGeom>
                <a:avLst/>
                <a:gdLst>
                  <a:gd name="connsiteX0" fmla="*/ 13825 w 26623"/>
                  <a:gd name="connsiteY0" fmla="*/ 26938 h 26623"/>
                  <a:gd name="connsiteX1" fmla="*/ 23238 w 26623"/>
                  <a:gd name="connsiteY1" fmla="*/ 23039 h 26623"/>
                  <a:gd name="connsiteX2" fmla="*/ 27136 w 26623"/>
                  <a:gd name="connsiteY2" fmla="*/ 13627 h 26623"/>
                  <a:gd name="connsiteX3" fmla="*/ 23238 w 26623"/>
                  <a:gd name="connsiteY3" fmla="*/ 4214 h 26623"/>
                  <a:gd name="connsiteX4" fmla="*/ 13825 w 26623"/>
                  <a:gd name="connsiteY4" fmla="*/ 315 h 26623"/>
                  <a:gd name="connsiteX5" fmla="*/ 4412 w 26623"/>
                  <a:gd name="connsiteY5" fmla="*/ 4214 h 26623"/>
                  <a:gd name="connsiteX6" fmla="*/ 513 w 26623"/>
                  <a:gd name="connsiteY6" fmla="*/ 13627 h 26623"/>
                  <a:gd name="connsiteX7" fmla="*/ 4412 w 26623"/>
                  <a:gd name="connsiteY7" fmla="*/ 23039 h 26623"/>
                  <a:gd name="connsiteX8" fmla="*/ 13825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938"/>
                    </a:moveTo>
                    <a:cubicBezTo>
                      <a:pt x="17355" y="26938"/>
                      <a:pt x="20741" y="25536"/>
                      <a:pt x="23238" y="23039"/>
                    </a:cubicBezTo>
                    <a:cubicBezTo>
                      <a:pt x="25734" y="20543"/>
                      <a:pt x="27136" y="17157"/>
                      <a:pt x="27136" y="13627"/>
                    </a:cubicBezTo>
                    <a:cubicBezTo>
                      <a:pt x="27136" y="10096"/>
                      <a:pt x="25734" y="6710"/>
                      <a:pt x="23238" y="4214"/>
                    </a:cubicBezTo>
                    <a:cubicBezTo>
                      <a:pt x="20741" y="1718"/>
                      <a:pt x="17355" y="315"/>
                      <a:pt x="13825" y="315"/>
                    </a:cubicBezTo>
                    <a:cubicBezTo>
                      <a:pt x="10295" y="315"/>
                      <a:pt x="6908" y="1718"/>
                      <a:pt x="4412" y="4214"/>
                    </a:cubicBezTo>
                    <a:cubicBezTo>
                      <a:pt x="1916" y="6710"/>
                      <a:pt x="513" y="10096"/>
                      <a:pt x="513" y="13627"/>
                    </a:cubicBezTo>
                    <a:cubicBezTo>
                      <a:pt x="513" y="17157"/>
                      <a:pt x="1916" y="20543"/>
                      <a:pt x="4412" y="23039"/>
                    </a:cubicBezTo>
                    <a:cubicBezTo>
                      <a:pt x="6908" y="25536"/>
                      <a:pt x="10295" y="26938"/>
                      <a:pt x="13825" y="269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01" name="任意多边形: 形状 70000">
                <a:extLst>
                  <a:ext uri="{FF2B5EF4-FFF2-40B4-BE49-F238E27FC236}">
                    <a16:creationId xmlns:a16="http://schemas.microsoft.com/office/drawing/2014/main" id="{A00E6E24-2C15-F0D0-35D8-C18F74B0B592}"/>
                  </a:ext>
                </a:extLst>
              </p:cNvPr>
              <p:cNvSpPr/>
              <p:nvPr/>
            </p:nvSpPr>
            <p:spPr>
              <a:xfrm>
                <a:off x="3376450" y="3010380"/>
                <a:ext cx="26623" cy="26623"/>
              </a:xfrm>
              <a:custGeom>
                <a:avLst/>
                <a:gdLst>
                  <a:gd name="connsiteX0" fmla="*/ 13516 w 26623"/>
                  <a:gd name="connsiteY0" fmla="*/ 26877 h 26623"/>
                  <a:gd name="connsiteX1" fmla="*/ 22929 w 26623"/>
                  <a:gd name="connsiteY1" fmla="*/ 22978 h 26623"/>
                  <a:gd name="connsiteX2" fmla="*/ 26828 w 26623"/>
                  <a:gd name="connsiteY2" fmla="*/ 13566 h 26623"/>
                  <a:gd name="connsiteX3" fmla="*/ 22929 w 26623"/>
                  <a:gd name="connsiteY3" fmla="*/ 4153 h 26623"/>
                  <a:gd name="connsiteX4" fmla="*/ 13516 w 26623"/>
                  <a:gd name="connsiteY4" fmla="*/ 254 h 26623"/>
                  <a:gd name="connsiteX5" fmla="*/ 4104 w 26623"/>
                  <a:gd name="connsiteY5" fmla="*/ 4153 h 26623"/>
                  <a:gd name="connsiteX6" fmla="*/ 205 w 26623"/>
                  <a:gd name="connsiteY6" fmla="*/ 13566 h 26623"/>
                  <a:gd name="connsiteX7" fmla="*/ 4104 w 26623"/>
                  <a:gd name="connsiteY7" fmla="*/ 22978 h 26623"/>
                  <a:gd name="connsiteX8" fmla="*/ 13516 w 26623"/>
                  <a:gd name="connsiteY8" fmla="*/ 268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16" y="26877"/>
                    </a:moveTo>
                    <a:cubicBezTo>
                      <a:pt x="17047" y="26877"/>
                      <a:pt x="20433" y="25475"/>
                      <a:pt x="22929" y="22978"/>
                    </a:cubicBezTo>
                    <a:cubicBezTo>
                      <a:pt x="25425" y="20482"/>
                      <a:pt x="26828" y="17096"/>
                      <a:pt x="26828" y="13566"/>
                    </a:cubicBezTo>
                    <a:cubicBezTo>
                      <a:pt x="26828" y="10035"/>
                      <a:pt x="25425" y="6649"/>
                      <a:pt x="22929" y="4153"/>
                    </a:cubicBezTo>
                    <a:cubicBezTo>
                      <a:pt x="20433" y="1657"/>
                      <a:pt x="17047" y="254"/>
                      <a:pt x="13516" y="254"/>
                    </a:cubicBezTo>
                    <a:cubicBezTo>
                      <a:pt x="9986" y="254"/>
                      <a:pt x="6600" y="1657"/>
                      <a:pt x="4104" y="4153"/>
                    </a:cubicBezTo>
                    <a:cubicBezTo>
                      <a:pt x="1607" y="6649"/>
                      <a:pt x="205" y="10035"/>
                      <a:pt x="205" y="13566"/>
                    </a:cubicBezTo>
                    <a:cubicBezTo>
                      <a:pt x="205" y="17096"/>
                      <a:pt x="1607" y="20482"/>
                      <a:pt x="4104" y="22978"/>
                    </a:cubicBezTo>
                    <a:cubicBezTo>
                      <a:pt x="6600" y="25475"/>
                      <a:pt x="9986" y="26877"/>
                      <a:pt x="13516" y="268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02" name="任意多边形: 形状 70001">
                <a:extLst>
                  <a:ext uri="{FF2B5EF4-FFF2-40B4-BE49-F238E27FC236}">
                    <a16:creationId xmlns:a16="http://schemas.microsoft.com/office/drawing/2014/main" id="{25D42A57-7995-8267-FBD7-28591F74E941}"/>
                  </a:ext>
                </a:extLst>
              </p:cNvPr>
              <p:cNvSpPr/>
              <p:nvPr/>
            </p:nvSpPr>
            <p:spPr>
              <a:xfrm>
                <a:off x="6470215" y="4279072"/>
                <a:ext cx="26623" cy="26623"/>
              </a:xfrm>
              <a:custGeom>
                <a:avLst/>
                <a:gdLst>
                  <a:gd name="connsiteX0" fmla="*/ 13776 w 26623"/>
                  <a:gd name="connsiteY0" fmla="*/ 26984 h 26623"/>
                  <a:gd name="connsiteX1" fmla="*/ 23189 w 26623"/>
                  <a:gd name="connsiteY1" fmla="*/ 23085 h 26623"/>
                  <a:gd name="connsiteX2" fmla="*/ 27088 w 26623"/>
                  <a:gd name="connsiteY2" fmla="*/ 13672 h 26623"/>
                  <a:gd name="connsiteX3" fmla="*/ 23189 w 26623"/>
                  <a:gd name="connsiteY3" fmla="*/ 4259 h 26623"/>
                  <a:gd name="connsiteX4" fmla="*/ 13776 w 26623"/>
                  <a:gd name="connsiteY4" fmla="*/ 361 h 26623"/>
                  <a:gd name="connsiteX5" fmla="*/ 4363 w 26623"/>
                  <a:gd name="connsiteY5" fmla="*/ 4259 h 26623"/>
                  <a:gd name="connsiteX6" fmla="*/ 465 w 26623"/>
                  <a:gd name="connsiteY6" fmla="*/ 13672 h 26623"/>
                  <a:gd name="connsiteX7" fmla="*/ 4363 w 26623"/>
                  <a:gd name="connsiteY7" fmla="*/ 23085 h 26623"/>
                  <a:gd name="connsiteX8" fmla="*/ 13776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6984"/>
                    </a:moveTo>
                    <a:cubicBezTo>
                      <a:pt x="17306" y="26984"/>
                      <a:pt x="20693" y="25581"/>
                      <a:pt x="23189" y="23085"/>
                    </a:cubicBezTo>
                    <a:cubicBezTo>
                      <a:pt x="25685" y="20589"/>
                      <a:pt x="27088" y="17202"/>
                      <a:pt x="27088" y="13672"/>
                    </a:cubicBezTo>
                    <a:cubicBezTo>
                      <a:pt x="27088" y="10142"/>
                      <a:pt x="25685" y="6756"/>
                      <a:pt x="23189" y="4259"/>
                    </a:cubicBezTo>
                    <a:cubicBezTo>
                      <a:pt x="20693" y="1763"/>
                      <a:pt x="17306" y="361"/>
                      <a:pt x="13776" y="361"/>
                    </a:cubicBezTo>
                    <a:cubicBezTo>
                      <a:pt x="10246" y="361"/>
                      <a:pt x="6860" y="1763"/>
                      <a:pt x="4363" y="4259"/>
                    </a:cubicBezTo>
                    <a:cubicBezTo>
                      <a:pt x="1867" y="6756"/>
                      <a:pt x="465" y="10142"/>
                      <a:pt x="465" y="13672"/>
                    </a:cubicBezTo>
                    <a:cubicBezTo>
                      <a:pt x="465" y="17202"/>
                      <a:pt x="1867" y="20589"/>
                      <a:pt x="4363" y="23085"/>
                    </a:cubicBezTo>
                    <a:cubicBezTo>
                      <a:pt x="6860" y="25581"/>
                      <a:pt x="10246" y="26984"/>
                      <a:pt x="13776" y="269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03" name="任意多边形: 形状 70002">
                <a:extLst>
                  <a:ext uri="{FF2B5EF4-FFF2-40B4-BE49-F238E27FC236}">
                    <a16:creationId xmlns:a16="http://schemas.microsoft.com/office/drawing/2014/main" id="{CF1610BC-0FDB-717D-1D2B-8134588D0E98}"/>
                  </a:ext>
                </a:extLst>
              </p:cNvPr>
              <p:cNvSpPr/>
              <p:nvPr/>
            </p:nvSpPr>
            <p:spPr>
              <a:xfrm>
                <a:off x="5335478" y="3591426"/>
                <a:ext cx="26623" cy="26623"/>
              </a:xfrm>
              <a:custGeom>
                <a:avLst/>
                <a:gdLst>
                  <a:gd name="connsiteX0" fmla="*/ 13681 w 26623"/>
                  <a:gd name="connsiteY0" fmla="*/ 26926 h 26623"/>
                  <a:gd name="connsiteX1" fmla="*/ 23094 w 26623"/>
                  <a:gd name="connsiteY1" fmla="*/ 23027 h 26623"/>
                  <a:gd name="connsiteX2" fmla="*/ 26992 w 26623"/>
                  <a:gd name="connsiteY2" fmla="*/ 13614 h 26623"/>
                  <a:gd name="connsiteX3" fmla="*/ 23094 w 26623"/>
                  <a:gd name="connsiteY3" fmla="*/ 4202 h 26623"/>
                  <a:gd name="connsiteX4" fmla="*/ 13681 w 26623"/>
                  <a:gd name="connsiteY4" fmla="*/ 303 h 26623"/>
                  <a:gd name="connsiteX5" fmla="*/ 4268 w 26623"/>
                  <a:gd name="connsiteY5" fmla="*/ 4202 h 26623"/>
                  <a:gd name="connsiteX6" fmla="*/ 369 w 26623"/>
                  <a:gd name="connsiteY6" fmla="*/ 13614 h 26623"/>
                  <a:gd name="connsiteX7" fmla="*/ 4268 w 26623"/>
                  <a:gd name="connsiteY7" fmla="*/ 23027 h 26623"/>
                  <a:gd name="connsiteX8" fmla="*/ 13681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926"/>
                    </a:moveTo>
                    <a:cubicBezTo>
                      <a:pt x="17211" y="26926"/>
                      <a:pt x="20597" y="25523"/>
                      <a:pt x="23094" y="23027"/>
                    </a:cubicBezTo>
                    <a:cubicBezTo>
                      <a:pt x="25590" y="20531"/>
                      <a:pt x="26992" y="17145"/>
                      <a:pt x="26992" y="13614"/>
                    </a:cubicBezTo>
                    <a:cubicBezTo>
                      <a:pt x="26992" y="10084"/>
                      <a:pt x="25590" y="6698"/>
                      <a:pt x="23094" y="4202"/>
                    </a:cubicBezTo>
                    <a:cubicBezTo>
                      <a:pt x="20597" y="1705"/>
                      <a:pt x="17211" y="303"/>
                      <a:pt x="13681" y="303"/>
                    </a:cubicBezTo>
                    <a:cubicBezTo>
                      <a:pt x="10151" y="303"/>
                      <a:pt x="6764" y="1705"/>
                      <a:pt x="4268" y="4202"/>
                    </a:cubicBezTo>
                    <a:cubicBezTo>
                      <a:pt x="1772" y="6698"/>
                      <a:pt x="369" y="10084"/>
                      <a:pt x="369" y="13614"/>
                    </a:cubicBezTo>
                    <a:cubicBezTo>
                      <a:pt x="369" y="17145"/>
                      <a:pt x="1772" y="20531"/>
                      <a:pt x="4268" y="23027"/>
                    </a:cubicBezTo>
                    <a:cubicBezTo>
                      <a:pt x="6764" y="25523"/>
                      <a:pt x="10151" y="26926"/>
                      <a:pt x="13681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04" name="任意多边形: 形状 70003">
                <a:extLst>
                  <a:ext uri="{FF2B5EF4-FFF2-40B4-BE49-F238E27FC236}">
                    <a16:creationId xmlns:a16="http://schemas.microsoft.com/office/drawing/2014/main" id="{CD0D5C26-7068-ED92-D608-67433C274287}"/>
                  </a:ext>
                </a:extLst>
              </p:cNvPr>
              <p:cNvSpPr/>
              <p:nvPr/>
            </p:nvSpPr>
            <p:spPr>
              <a:xfrm>
                <a:off x="6980604" y="4199195"/>
                <a:ext cx="26623" cy="26623"/>
              </a:xfrm>
              <a:custGeom>
                <a:avLst/>
                <a:gdLst>
                  <a:gd name="connsiteX0" fmla="*/ 13819 w 26623"/>
                  <a:gd name="connsiteY0" fmla="*/ 26977 h 26623"/>
                  <a:gd name="connsiteX1" fmla="*/ 23232 w 26623"/>
                  <a:gd name="connsiteY1" fmla="*/ 23078 h 26623"/>
                  <a:gd name="connsiteX2" fmla="*/ 27131 w 26623"/>
                  <a:gd name="connsiteY2" fmla="*/ 13665 h 26623"/>
                  <a:gd name="connsiteX3" fmla="*/ 23232 w 26623"/>
                  <a:gd name="connsiteY3" fmla="*/ 4253 h 26623"/>
                  <a:gd name="connsiteX4" fmla="*/ 13819 w 26623"/>
                  <a:gd name="connsiteY4" fmla="*/ 354 h 26623"/>
                  <a:gd name="connsiteX5" fmla="*/ 4406 w 26623"/>
                  <a:gd name="connsiteY5" fmla="*/ 4253 h 26623"/>
                  <a:gd name="connsiteX6" fmla="*/ 507 w 26623"/>
                  <a:gd name="connsiteY6" fmla="*/ 13665 h 26623"/>
                  <a:gd name="connsiteX7" fmla="*/ 4406 w 26623"/>
                  <a:gd name="connsiteY7" fmla="*/ 23078 h 26623"/>
                  <a:gd name="connsiteX8" fmla="*/ 13819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9" y="26977"/>
                    </a:moveTo>
                    <a:cubicBezTo>
                      <a:pt x="17349" y="26977"/>
                      <a:pt x="20735" y="25574"/>
                      <a:pt x="23232" y="23078"/>
                    </a:cubicBezTo>
                    <a:cubicBezTo>
                      <a:pt x="25728" y="20582"/>
                      <a:pt x="27131" y="17196"/>
                      <a:pt x="27131" y="13665"/>
                    </a:cubicBezTo>
                    <a:cubicBezTo>
                      <a:pt x="27131" y="10135"/>
                      <a:pt x="25728" y="6749"/>
                      <a:pt x="23232" y="4253"/>
                    </a:cubicBezTo>
                    <a:cubicBezTo>
                      <a:pt x="20735" y="1756"/>
                      <a:pt x="17349" y="354"/>
                      <a:pt x="13819" y="354"/>
                    </a:cubicBezTo>
                    <a:cubicBezTo>
                      <a:pt x="10289" y="354"/>
                      <a:pt x="6903" y="1756"/>
                      <a:pt x="4406" y="4253"/>
                    </a:cubicBezTo>
                    <a:cubicBezTo>
                      <a:pt x="1910" y="6749"/>
                      <a:pt x="507" y="10135"/>
                      <a:pt x="507" y="13665"/>
                    </a:cubicBezTo>
                    <a:cubicBezTo>
                      <a:pt x="507" y="17196"/>
                      <a:pt x="1910" y="20582"/>
                      <a:pt x="4406" y="23078"/>
                    </a:cubicBezTo>
                    <a:cubicBezTo>
                      <a:pt x="6903" y="25574"/>
                      <a:pt x="10289" y="26977"/>
                      <a:pt x="13819" y="269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05" name="任意多边形: 形状 70004">
                <a:extLst>
                  <a:ext uri="{FF2B5EF4-FFF2-40B4-BE49-F238E27FC236}">
                    <a16:creationId xmlns:a16="http://schemas.microsoft.com/office/drawing/2014/main" id="{5921B3FA-A77D-E6B4-8A01-6D3E4ABB1A47}"/>
                  </a:ext>
                </a:extLst>
              </p:cNvPr>
              <p:cNvSpPr/>
              <p:nvPr/>
            </p:nvSpPr>
            <p:spPr>
              <a:xfrm>
                <a:off x="5950510" y="4018422"/>
                <a:ext cx="26623" cy="26623"/>
              </a:xfrm>
              <a:custGeom>
                <a:avLst/>
                <a:gdLst>
                  <a:gd name="connsiteX0" fmla="*/ 13732 w 26623"/>
                  <a:gd name="connsiteY0" fmla="*/ 26962 h 26623"/>
                  <a:gd name="connsiteX1" fmla="*/ 23145 w 26623"/>
                  <a:gd name="connsiteY1" fmla="*/ 23063 h 26623"/>
                  <a:gd name="connsiteX2" fmla="*/ 27044 w 26623"/>
                  <a:gd name="connsiteY2" fmla="*/ 13650 h 26623"/>
                  <a:gd name="connsiteX3" fmla="*/ 23145 w 26623"/>
                  <a:gd name="connsiteY3" fmla="*/ 4238 h 26623"/>
                  <a:gd name="connsiteX4" fmla="*/ 13732 w 26623"/>
                  <a:gd name="connsiteY4" fmla="*/ 339 h 26623"/>
                  <a:gd name="connsiteX5" fmla="*/ 4320 w 26623"/>
                  <a:gd name="connsiteY5" fmla="*/ 4238 h 26623"/>
                  <a:gd name="connsiteX6" fmla="*/ 421 w 26623"/>
                  <a:gd name="connsiteY6" fmla="*/ 13650 h 26623"/>
                  <a:gd name="connsiteX7" fmla="*/ 4320 w 26623"/>
                  <a:gd name="connsiteY7" fmla="*/ 23063 h 26623"/>
                  <a:gd name="connsiteX8" fmla="*/ 13732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2" y="26962"/>
                    </a:moveTo>
                    <a:cubicBezTo>
                      <a:pt x="17263" y="26962"/>
                      <a:pt x="20649" y="25559"/>
                      <a:pt x="23145" y="23063"/>
                    </a:cubicBezTo>
                    <a:cubicBezTo>
                      <a:pt x="25641" y="20567"/>
                      <a:pt x="27044" y="17180"/>
                      <a:pt x="27044" y="13650"/>
                    </a:cubicBezTo>
                    <a:cubicBezTo>
                      <a:pt x="27044" y="10120"/>
                      <a:pt x="25641" y="6734"/>
                      <a:pt x="23145" y="4238"/>
                    </a:cubicBezTo>
                    <a:cubicBezTo>
                      <a:pt x="20649" y="1741"/>
                      <a:pt x="17263" y="339"/>
                      <a:pt x="13732" y="339"/>
                    </a:cubicBezTo>
                    <a:cubicBezTo>
                      <a:pt x="10202" y="339"/>
                      <a:pt x="6816" y="1741"/>
                      <a:pt x="4320" y="4238"/>
                    </a:cubicBezTo>
                    <a:cubicBezTo>
                      <a:pt x="1823" y="6734"/>
                      <a:pt x="421" y="10120"/>
                      <a:pt x="421" y="13650"/>
                    </a:cubicBezTo>
                    <a:cubicBezTo>
                      <a:pt x="421" y="17180"/>
                      <a:pt x="1823" y="20567"/>
                      <a:pt x="4320" y="23063"/>
                    </a:cubicBezTo>
                    <a:cubicBezTo>
                      <a:pt x="6816" y="25559"/>
                      <a:pt x="10202" y="26962"/>
                      <a:pt x="13732" y="269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06" name="任意多边形: 形状 70005">
                <a:extLst>
                  <a:ext uri="{FF2B5EF4-FFF2-40B4-BE49-F238E27FC236}">
                    <a16:creationId xmlns:a16="http://schemas.microsoft.com/office/drawing/2014/main" id="{AEBBBDBE-6111-C16B-406B-79663E9B6AAB}"/>
                  </a:ext>
                </a:extLst>
              </p:cNvPr>
              <p:cNvSpPr/>
              <p:nvPr/>
            </p:nvSpPr>
            <p:spPr>
              <a:xfrm>
                <a:off x="5600015" y="3891864"/>
                <a:ext cx="26623" cy="26623"/>
              </a:xfrm>
              <a:custGeom>
                <a:avLst/>
                <a:gdLst>
                  <a:gd name="connsiteX0" fmla="*/ 13703 w 26623"/>
                  <a:gd name="connsiteY0" fmla="*/ 26951 h 26623"/>
                  <a:gd name="connsiteX1" fmla="*/ 23116 w 26623"/>
                  <a:gd name="connsiteY1" fmla="*/ 23052 h 26623"/>
                  <a:gd name="connsiteX2" fmla="*/ 27015 w 26623"/>
                  <a:gd name="connsiteY2" fmla="*/ 13640 h 26623"/>
                  <a:gd name="connsiteX3" fmla="*/ 23116 w 26623"/>
                  <a:gd name="connsiteY3" fmla="*/ 4227 h 26623"/>
                  <a:gd name="connsiteX4" fmla="*/ 13703 w 26623"/>
                  <a:gd name="connsiteY4" fmla="*/ 328 h 26623"/>
                  <a:gd name="connsiteX5" fmla="*/ 4290 w 26623"/>
                  <a:gd name="connsiteY5" fmla="*/ 4227 h 26623"/>
                  <a:gd name="connsiteX6" fmla="*/ 391 w 26623"/>
                  <a:gd name="connsiteY6" fmla="*/ 13640 h 26623"/>
                  <a:gd name="connsiteX7" fmla="*/ 4290 w 26623"/>
                  <a:gd name="connsiteY7" fmla="*/ 23052 h 26623"/>
                  <a:gd name="connsiteX8" fmla="*/ 13703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3" y="26951"/>
                    </a:moveTo>
                    <a:cubicBezTo>
                      <a:pt x="17233" y="26951"/>
                      <a:pt x="20619" y="25549"/>
                      <a:pt x="23116" y="23052"/>
                    </a:cubicBezTo>
                    <a:cubicBezTo>
                      <a:pt x="25612" y="20556"/>
                      <a:pt x="27015" y="17170"/>
                      <a:pt x="27015" y="13640"/>
                    </a:cubicBezTo>
                    <a:cubicBezTo>
                      <a:pt x="27015" y="10109"/>
                      <a:pt x="25612" y="6723"/>
                      <a:pt x="23116" y="4227"/>
                    </a:cubicBezTo>
                    <a:cubicBezTo>
                      <a:pt x="20619" y="1731"/>
                      <a:pt x="17233" y="328"/>
                      <a:pt x="13703" y="328"/>
                    </a:cubicBezTo>
                    <a:cubicBezTo>
                      <a:pt x="10173" y="328"/>
                      <a:pt x="6787" y="1731"/>
                      <a:pt x="4290" y="4227"/>
                    </a:cubicBezTo>
                    <a:cubicBezTo>
                      <a:pt x="1794" y="6723"/>
                      <a:pt x="391" y="10109"/>
                      <a:pt x="391" y="13640"/>
                    </a:cubicBezTo>
                    <a:cubicBezTo>
                      <a:pt x="391" y="17170"/>
                      <a:pt x="1794" y="20556"/>
                      <a:pt x="4290" y="23052"/>
                    </a:cubicBezTo>
                    <a:cubicBezTo>
                      <a:pt x="6787" y="25549"/>
                      <a:pt x="10173" y="26951"/>
                      <a:pt x="13703" y="269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07" name="任意多边形: 形状 70006">
                <a:extLst>
                  <a:ext uri="{FF2B5EF4-FFF2-40B4-BE49-F238E27FC236}">
                    <a16:creationId xmlns:a16="http://schemas.microsoft.com/office/drawing/2014/main" id="{86C7C856-77F9-7A48-4285-C07288B99D1B}"/>
                  </a:ext>
                </a:extLst>
              </p:cNvPr>
              <p:cNvSpPr/>
              <p:nvPr/>
            </p:nvSpPr>
            <p:spPr>
              <a:xfrm>
                <a:off x="6551468" y="3839582"/>
                <a:ext cx="26623" cy="26623"/>
              </a:xfrm>
              <a:custGeom>
                <a:avLst/>
                <a:gdLst>
                  <a:gd name="connsiteX0" fmla="*/ 13783 w 26623"/>
                  <a:gd name="connsiteY0" fmla="*/ 26947 h 26623"/>
                  <a:gd name="connsiteX1" fmla="*/ 23196 w 26623"/>
                  <a:gd name="connsiteY1" fmla="*/ 23048 h 26623"/>
                  <a:gd name="connsiteX2" fmla="*/ 27095 w 26623"/>
                  <a:gd name="connsiteY2" fmla="*/ 13635 h 26623"/>
                  <a:gd name="connsiteX3" fmla="*/ 23196 w 26623"/>
                  <a:gd name="connsiteY3" fmla="*/ 4222 h 26623"/>
                  <a:gd name="connsiteX4" fmla="*/ 13783 w 26623"/>
                  <a:gd name="connsiteY4" fmla="*/ 324 h 26623"/>
                  <a:gd name="connsiteX5" fmla="*/ 4370 w 26623"/>
                  <a:gd name="connsiteY5" fmla="*/ 4222 h 26623"/>
                  <a:gd name="connsiteX6" fmla="*/ 471 w 26623"/>
                  <a:gd name="connsiteY6" fmla="*/ 13635 h 26623"/>
                  <a:gd name="connsiteX7" fmla="*/ 4370 w 26623"/>
                  <a:gd name="connsiteY7" fmla="*/ 23048 h 26623"/>
                  <a:gd name="connsiteX8" fmla="*/ 13783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3" y="26947"/>
                    </a:moveTo>
                    <a:cubicBezTo>
                      <a:pt x="17313" y="26947"/>
                      <a:pt x="20699" y="25544"/>
                      <a:pt x="23196" y="23048"/>
                    </a:cubicBezTo>
                    <a:cubicBezTo>
                      <a:pt x="25692" y="20552"/>
                      <a:pt x="27095" y="17165"/>
                      <a:pt x="27095" y="13635"/>
                    </a:cubicBezTo>
                    <a:cubicBezTo>
                      <a:pt x="27095" y="10105"/>
                      <a:pt x="25692" y="6719"/>
                      <a:pt x="23196" y="4222"/>
                    </a:cubicBezTo>
                    <a:cubicBezTo>
                      <a:pt x="20699" y="1726"/>
                      <a:pt x="17313" y="324"/>
                      <a:pt x="13783" y="324"/>
                    </a:cubicBezTo>
                    <a:cubicBezTo>
                      <a:pt x="10253" y="324"/>
                      <a:pt x="6867" y="1726"/>
                      <a:pt x="4370" y="4222"/>
                    </a:cubicBezTo>
                    <a:cubicBezTo>
                      <a:pt x="1874" y="6719"/>
                      <a:pt x="471" y="10105"/>
                      <a:pt x="471" y="13635"/>
                    </a:cubicBezTo>
                    <a:cubicBezTo>
                      <a:pt x="471" y="17165"/>
                      <a:pt x="1874" y="20552"/>
                      <a:pt x="4370" y="23048"/>
                    </a:cubicBezTo>
                    <a:cubicBezTo>
                      <a:pt x="6867" y="25544"/>
                      <a:pt x="10253" y="26947"/>
                      <a:pt x="13783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08" name="任意多边形: 形状 70007">
                <a:extLst>
                  <a:ext uri="{FF2B5EF4-FFF2-40B4-BE49-F238E27FC236}">
                    <a16:creationId xmlns:a16="http://schemas.microsoft.com/office/drawing/2014/main" id="{6391D833-86D9-3AB6-CAE4-32274863951D}"/>
                  </a:ext>
                </a:extLst>
              </p:cNvPr>
              <p:cNvSpPr/>
              <p:nvPr/>
            </p:nvSpPr>
            <p:spPr>
              <a:xfrm>
                <a:off x="5103695" y="3275142"/>
                <a:ext cx="26623" cy="26623"/>
              </a:xfrm>
              <a:custGeom>
                <a:avLst/>
                <a:gdLst>
                  <a:gd name="connsiteX0" fmla="*/ 13661 w 26623"/>
                  <a:gd name="connsiteY0" fmla="*/ 26899 h 26623"/>
                  <a:gd name="connsiteX1" fmla="*/ 23074 w 26623"/>
                  <a:gd name="connsiteY1" fmla="*/ 23001 h 26623"/>
                  <a:gd name="connsiteX2" fmla="*/ 26973 w 26623"/>
                  <a:gd name="connsiteY2" fmla="*/ 13588 h 26623"/>
                  <a:gd name="connsiteX3" fmla="*/ 23074 w 26623"/>
                  <a:gd name="connsiteY3" fmla="*/ 4175 h 26623"/>
                  <a:gd name="connsiteX4" fmla="*/ 13661 w 26623"/>
                  <a:gd name="connsiteY4" fmla="*/ 276 h 26623"/>
                  <a:gd name="connsiteX5" fmla="*/ 4249 w 26623"/>
                  <a:gd name="connsiteY5" fmla="*/ 4175 h 26623"/>
                  <a:gd name="connsiteX6" fmla="*/ 350 w 26623"/>
                  <a:gd name="connsiteY6" fmla="*/ 13588 h 26623"/>
                  <a:gd name="connsiteX7" fmla="*/ 4249 w 26623"/>
                  <a:gd name="connsiteY7" fmla="*/ 23001 h 26623"/>
                  <a:gd name="connsiteX8" fmla="*/ 13661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1" y="26899"/>
                    </a:moveTo>
                    <a:cubicBezTo>
                      <a:pt x="17192" y="26899"/>
                      <a:pt x="20578" y="25497"/>
                      <a:pt x="23074" y="23001"/>
                    </a:cubicBezTo>
                    <a:cubicBezTo>
                      <a:pt x="25570" y="20504"/>
                      <a:pt x="26973" y="17118"/>
                      <a:pt x="26973" y="13588"/>
                    </a:cubicBezTo>
                    <a:cubicBezTo>
                      <a:pt x="26973" y="10058"/>
                      <a:pt x="25570" y="6671"/>
                      <a:pt x="23074" y="4175"/>
                    </a:cubicBezTo>
                    <a:cubicBezTo>
                      <a:pt x="20578" y="1679"/>
                      <a:pt x="17192" y="276"/>
                      <a:pt x="13661" y="276"/>
                    </a:cubicBezTo>
                    <a:cubicBezTo>
                      <a:pt x="10131" y="276"/>
                      <a:pt x="6745" y="1679"/>
                      <a:pt x="4249" y="4175"/>
                    </a:cubicBezTo>
                    <a:cubicBezTo>
                      <a:pt x="1752" y="6671"/>
                      <a:pt x="350" y="10058"/>
                      <a:pt x="350" y="13588"/>
                    </a:cubicBezTo>
                    <a:cubicBezTo>
                      <a:pt x="350" y="17118"/>
                      <a:pt x="1752" y="20504"/>
                      <a:pt x="4249" y="23001"/>
                    </a:cubicBezTo>
                    <a:cubicBezTo>
                      <a:pt x="6745" y="25497"/>
                      <a:pt x="10131" y="26899"/>
                      <a:pt x="13661" y="268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09" name="任意多边形: 形状 70008">
                <a:extLst>
                  <a:ext uri="{FF2B5EF4-FFF2-40B4-BE49-F238E27FC236}">
                    <a16:creationId xmlns:a16="http://schemas.microsoft.com/office/drawing/2014/main" id="{6907D9AB-5A42-C70D-9B02-59A0C51F9185}"/>
                  </a:ext>
                </a:extLst>
              </p:cNvPr>
              <p:cNvSpPr/>
              <p:nvPr/>
            </p:nvSpPr>
            <p:spPr>
              <a:xfrm>
                <a:off x="6068984" y="3891949"/>
                <a:ext cx="26623" cy="26623"/>
              </a:xfrm>
              <a:custGeom>
                <a:avLst/>
                <a:gdLst>
                  <a:gd name="connsiteX0" fmla="*/ 13742 w 26623"/>
                  <a:gd name="connsiteY0" fmla="*/ 26951 h 26623"/>
                  <a:gd name="connsiteX1" fmla="*/ 23155 w 26623"/>
                  <a:gd name="connsiteY1" fmla="*/ 23052 h 26623"/>
                  <a:gd name="connsiteX2" fmla="*/ 27054 w 26623"/>
                  <a:gd name="connsiteY2" fmla="*/ 13640 h 26623"/>
                  <a:gd name="connsiteX3" fmla="*/ 23155 w 26623"/>
                  <a:gd name="connsiteY3" fmla="*/ 4227 h 26623"/>
                  <a:gd name="connsiteX4" fmla="*/ 13742 w 26623"/>
                  <a:gd name="connsiteY4" fmla="*/ 328 h 26623"/>
                  <a:gd name="connsiteX5" fmla="*/ 4330 w 26623"/>
                  <a:gd name="connsiteY5" fmla="*/ 4227 h 26623"/>
                  <a:gd name="connsiteX6" fmla="*/ 431 w 26623"/>
                  <a:gd name="connsiteY6" fmla="*/ 13640 h 26623"/>
                  <a:gd name="connsiteX7" fmla="*/ 4330 w 26623"/>
                  <a:gd name="connsiteY7" fmla="*/ 23052 h 26623"/>
                  <a:gd name="connsiteX8" fmla="*/ 13742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2" y="26951"/>
                    </a:moveTo>
                    <a:cubicBezTo>
                      <a:pt x="17273" y="26951"/>
                      <a:pt x="20659" y="25549"/>
                      <a:pt x="23155" y="23052"/>
                    </a:cubicBezTo>
                    <a:cubicBezTo>
                      <a:pt x="25651" y="20556"/>
                      <a:pt x="27054" y="17170"/>
                      <a:pt x="27054" y="13640"/>
                    </a:cubicBezTo>
                    <a:cubicBezTo>
                      <a:pt x="27054" y="10109"/>
                      <a:pt x="25651" y="6723"/>
                      <a:pt x="23155" y="4227"/>
                    </a:cubicBezTo>
                    <a:cubicBezTo>
                      <a:pt x="20659" y="1731"/>
                      <a:pt x="17273" y="328"/>
                      <a:pt x="13742" y="328"/>
                    </a:cubicBezTo>
                    <a:cubicBezTo>
                      <a:pt x="10212" y="328"/>
                      <a:pt x="6826" y="1731"/>
                      <a:pt x="4330" y="4227"/>
                    </a:cubicBezTo>
                    <a:cubicBezTo>
                      <a:pt x="1833" y="6723"/>
                      <a:pt x="431" y="10109"/>
                      <a:pt x="431" y="13640"/>
                    </a:cubicBezTo>
                    <a:cubicBezTo>
                      <a:pt x="431" y="17170"/>
                      <a:pt x="1833" y="20556"/>
                      <a:pt x="4330" y="23052"/>
                    </a:cubicBezTo>
                    <a:cubicBezTo>
                      <a:pt x="6826" y="25549"/>
                      <a:pt x="10212" y="26951"/>
                      <a:pt x="13742" y="269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10" name="任意多边形: 形状 70009">
                <a:extLst>
                  <a:ext uri="{FF2B5EF4-FFF2-40B4-BE49-F238E27FC236}">
                    <a16:creationId xmlns:a16="http://schemas.microsoft.com/office/drawing/2014/main" id="{2F023830-643A-4131-AD3A-B9AAD813C9DF}"/>
                  </a:ext>
                </a:extLst>
              </p:cNvPr>
              <p:cNvSpPr/>
              <p:nvPr/>
            </p:nvSpPr>
            <p:spPr>
              <a:xfrm>
                <a:off x="6384863" y="3891395"/>
                <a:ext cx="26623" cy="26623"/>
              </a:xfrm>
              <a:custGeom>
                <a:avLst/>
                <a:gdLst>
                  <a:gd name="connsiteX0" fmla="*/ 13769 w 26623"/>
                  <a:gd name="connsiteY0" fmla="*/ 26951 h 26623"/>
                  <a:gd name="connsiteX1" fmla="*/ 23182 w 26623"/>
                  <a:gd name="connsiteY1" fmla="*/ 23052 h 26623"/>
                  <a:gd name="connsiteX2" fmla="*/ 27081 w 26623"/>
                  <a:gd name="connsiteY2" fmla="*/ 13640 h 26623"/>
                  <a:gd name="connsiteX3" fmla="*/ 23182 w 26623"/>
                  <a:gd name="connsiteY3" fmla="*/ 4227 h 26623"/>
                  <a:gd name="connsiteX4" fmla="*/ 13769 w 26623"/>
                  <a:gd name="connsiteY4" fmla="*/ 328 h 26623"/>
                  <a:gd name="connsiteX5" fmla="*/ 4356 w 26623"/>
                  <a:gd name="connsiteY5" fmla="*/ 4227 h 26623"/>
                  <a:gd name="connsiteX6" fmla="*/ 457 w 26623"/>
                  <a:gd name="connsiteY6" fmla="*/ 13640 h 26623"/>
                  <a:gd name="connsiteX7" fmla="*/ 4356 w 26623"/>
                  <a:gd name="connsiteY7" fmla="*/ 23052 h 26623"/>
                  <a:gd name="connsiteX8" fmla="*/ 13769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51"/>
                    </a:moveTo>
                    <a:cubicBezTo>
                      <a:pt x="17299" y="26951"/>
                      <a:pt x="20685" y="25549"/>
                      <a:pt x="23182" y="23052"/>
                    </a:cubicBezTo>
                    <a:cubicBezTo>
                      <a:pt x="25678" y="20556"/>
                      <a:pt x="27081" y="17170"/>
                      <a:pt x="27081" y="13640"/>
                    </a:cubicBezTo>
                    <a:cubicBezTo>
                      <a:pt x="27081" y="10109"/>
                      <a:pt x="25678" y="6723"/>
                      <a:pt x="23182" y="4227"/>
                    </a:cubicBezTo>
                    <a:cubicBezTo>
                      <a:pt x="20685" y="1731"/>
                      <a:pt x="17299" y="328"/>
                      <a:pt x="13769" y="328"/>
                    </a:cubicBezTo>
                    <a:cubicBezTo>
                      <a:pt x="10239" y="328"/>
                      <a:pt x="6853" y="1731"/>
                      <a:pt x="4356" y="4227"/>
                    </a:cubicBezTo>
                    <a:cubicBezTo>
                      <a:pt x="1860" y="6723"/>
                      <a:pt x="457" y="10109"/>
                      <a:pt x="457" y="13640"/>
                    </a:cubicBezTo>
                    <a:cubicBezTo>
                      <a:pt x="457" y="17170"/>
                      <a:pt x="1860" y="20556"/>
                      <a:pt x="4356" y="23052"/>
                    </a:cubicBezTo>
                    <a:cubicBezTo>
                      <a:pt x="6853" y="25549"/>
                      <a:pt x="10239" y="26951"/>
                      <a:pt x="13769" y="269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11" name="任意多边形: 形状 70010">
                <a:extLst>
                  <a:ext uri="{FF2B5EF4-FFF2-40B4-BE49-F238E27FC236}">
                    <a16:creationId xmlns:a16="http://schemas.microsoft.com/office/drawing/2014/main" id="{79FAFDB5-EA62-C4CA-0AB5-6C20DD89895B}"/>
                  </a:ext>
                </a:extLst>
              </p:cNvPr>
              <p:cNvSpPr/>
              <p:nvPr/>
            </p:nvSpPr>
            <p:spPr>
              <a:xfrm>
                <a:off x="6930429" y="3878409"/>
                <a:ext cx="26623" cy="26623"/>
              </a:xfrm>
              <a:custGeom>
                <a:avLst/>
                <a:gdLst>
                  <a:gd name="connsiteX0" fmla="*/ 13815 w 26623"/>
                  <a:gd name="connsiteY0" fmla="*/ 26950 h 26623"/>
                  <a:gd name="connsiteX1" fmla="*/ 23228 w 26623"/>
                  <a:gd name="connsiteY1" fmla="*/ 23051 h 26623"/>
                  <a:gd name="connsiteX2" fmla="*/ 27126 w 26623"/>
                  <a:gd name="connsiteY2" fmla="*/ 13638 h 26623"/>
                  <a:gd name="connsiteX3" fmla="*/ 23228 w 26623"/>
                  <a:gd name="connsiteY3" fmla="*/ 4226 h 26623"/>
                  <a:gd name="connsiteX4" fmla="*/ 13815 w 26623"/>
                  <a:gd name="connsiteY4" fmla="*/ 327 h 26623"/>
                  <a:gd name="connsiteX5" fmla="*/ 4402 w 26623"/>
                  <a:gd name="connsiteY5" fmla="*/ 4226 h 26623"/>
                  <a:gd name="connsiteX6" fmla="*/ 503 w 26623"/>
                  <a:gd name="connsiteY6" fmla="*/ 13638 h 26623"/>
                  <a:gd name="connsiteX7" fmla="*/ 4402 w 26623"/>
                  <a:gd name="connsiteY7" fmla="*/ 23051 h 26623"/>
                  <a:gd name="connsiteX8" fmla="*/ 13815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6950"/>
                    </a:moveTo>
                    <a:cubicBezTo>
                      <a:pt x="17345" y="26950"/>
                      <a:pt x="20731" y="25547"/>
                      <a:pt x="23228" y="23051"/>
                    </a:cubicBezTo>
                    <a:cubicBezTo>
                      <a:pt x="25724" y="20555"/>
                      <a:pt x="27126" y="17169"/>
                      <a:pt x="27126" y="13638"/>
                    </a:cubicBezTo>
                    <a:cubicBezTo>
                      <a:pt x="27126" y="10108"/>
                      <a:pt x="25724" y="6722"/>
                      <a:pt x="23228" y="4226"/>
                    </a:cubicBezTo>
                    <a:cubicBezTo>
                      <a:pt x="20731" y="1729"/>
                      <a:pt x="17345" y="327"/>
                      <a:pt x="13815" y="327"/>
                    </a:cubicBezTo>
                    <a:cubicBezTo>
                      <a:pt x="10285" y="327"/>
                      <a:pt x="6898" y="1729"/>
                      <a:pt x="4402" y="4226"/>
                    </a:cubicBezTo>
                    <a:cubicBezTo>
                      <a:pt x="1906" y="6722"/>
                      <a:pt x="503" y="10108"/>
                      <a:pt x="503" y="13638"/>
                    </a:cubicBezTo>
                    <a:cubicBezTo>
                      <a:pt x="503" y="17169"/>
                      <a:pt x="1906" y="20555"/>
                      <a:pt x="4402" y="23051"/>
                    </a:cubicBezTo>
                    <a:cubicBezTo>
                      <a:pt x="6898" y="25547"/>
                      <a:pt x="10285" y="26950"/>
                      <a:pt x="13815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12" name="任意多边形: 形状 70011">
                <a:extLst>
                  <a:ext uri="{FF2B5EF4-FFF2-40B4-BE49-F238E27FC236}">
                    <a16:creationId xmlns:a16="http://schemas.microsoft.com/office/drawing/2014/main" id="{3C4939A3-450D-670F-2F2F-5215C90AA088}"/>
                  </a:ext>
                </a:extLst>
              </p:cNvPr>
              <p:cNvSpPr/>
              <p:nvPr/>
            </p:nvSpPr>
            <p:spPr>
              <a:xfrm>
                <a:off x="5370248" y="2246014"/>
                <a:ext cx="26623" cy="26623"/>
              </a:xfrm>
              <a:custGeom>
                <a:avLst/>
                <a:gdLst>
                  <a:gd name="connsiteX0" fmla="*/ 13684 w 26623"/>
                  <a:gd name="connsiteY0" fmla="*/ 26813 h 26623"/>
                  <a:gd name="connsiteX1" fmla="*/ 23096 w 26623"/>
                  <a:gd name="connsiteY1" fmla="*/ 22914 h 26623"/>
                  <a:gd name="connsiteX2" fmla="*/ 26995 w 26623"/>
                  <a:gd name="connsiteY2" fmla="*/ 13501 h 26623"/>
                  <a:gd name="connsiteX3" fmla="*/ 23096 w 26623"/>
                  <a:gd name="connsiteY3" fmla="*/ 4089 h 26623"/>
                  <a:gd name="connsiteX4" fmla="*/ 13684 w 26623"/>
                  <a:gd name="connsiteY4" fmla="*/ 190 h 26623"/>
                  <a:gd name="connsiteX5" fmla="*/ 4271 w 26623"/>
                  <a:gd name="connsiteY5" fmla="*/ 4089 h 26623"/>
                  <a:gd name="connsiteX6" fmla="*/ 372 w 26623"/>
                  <a:gd name="connsiteY6" fmla="*/ 13501 h 26623"/>
                  <a:gd name="connsiteX7" fmla="*/ 4271 w 26623"/>
                  <a:gd name="connsiteY7" fmla="*/ 22914 h 26623"/>
                  <a:gd name="connsiteX8" fmla="*/ 13684 w 26623"/>
                  <a:gd name="connsiteY8" fmla="*/ 268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4" y="26813"/>
                    </a:moveTo>
                    <a:cubicBezTo>
                      <a:pt x="17214" y="26813"/>
                      <a:pt x="20600" y="25410"/>
                      <a:pt x="23096" y="22914"/>
                    </a:cubicBezTo>
                    <a:cubicBezTo>
                      <a:pt x="25593" y="20418"/>
                      <a:pt x="26995" y="17032"/>
                      <a:pt x="26995" y="13501"/>
                    </a:cubicBezTo>
                    <a:cubicBezTo>
                      <a:pt x="26995" y="9971"/>
                      <a:pt x="25593" y="6585"/>
                      <a:pt x="23096" y="4089"/>
                    </a:cubicBezTo>
                    <a:cubicBezTo>
                      <a:pt x="20600" y="1592"/>
                      <a:pt x="17214" y="190"/>
                      <a:pt x="13684" y="190"/>
                    </a:cubicBezTo>
                    <a:cubicBezTo>
                      <a:pt x="10153" y="190"/>
                      <a:pt x="6767" y="1592"/>
                      <a:pt x="4271" y="4089"/>
                    </a:cubicBezTo>
                    <a:cubicBezTo>
                      <a:pt x="1775" y="6585"/>
                      <a:pt x="372" y="9971"/>
                      <a:pt x="372" y="13501"/>
                    </a:cubicBezTo>
                    <a:cubicBezTo>
                      <a:pt x="372" y="17032"/>
                      <a:pt x="1775" y="20418"/>
                      <a:pt x="4271" y="22914"/>
                    </a:cubicBezTo>
                    <a:cubicBezTo>
                      <a:pt x="6767" y="25410"/>
                      <a:pt x="10153" y="26813"/>
                      <a:pt x="13684" y="268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13" name="任意多边形: 形状 70012">
                <a:extLst>
                  <a:ext uri="{FF2B5EF4-FFF2-40B4-BE49-F238E27FC236}">
                    <a16:creationId xmlns:a16="http://schemas.microsoft.com/office/drawing/2014/main" id="{9179BE4A-D070-4878-9CA0-41D182BAE7A6}"/>
                  </a:ext>
                </a:extLst>
              </p:cNvPr>
              <p:cNvSpPr/>
              <p:nvPr/>
            </p:nvSpPr>
            <p:spPr>
              <a:xfrm>
                <a:off x="7356252" y="4103084"/>
                <a:ext cx="26623" cy="26623"/>
              </a:xfrm>
              <a:custGeom>
                <a:avLst/>
                <a:gdLst>
                  <a:gd name="connsiteX0" fmla="*/ 13851 w 26623"/>
                  <a:gd name="connsiteY0" fmla="*/ 26969 h 26623"/>
                  <a:gd name="connsiteX1" fmla="*/ 23263 w 26623"/>
                  <a:gd name="connsiteY1" fmla="*/ 23070 h 26623"/>
                  <a:gd name="connsiteX2" fmla="*/ 27162 w 26623"/>
                  <a:gd name="connsiteY2" fmla="*/ 13657 h 26623"/>
                  <a:gd name="connsiteX3" fmla="*/ 23263 w 26623"/>
                  <a:gd name="connsiteY3" fmla="*/ 4245 h 26623"/>
                  <a:gd name="connsiteX4" fmla="*/ 13851 w 26623"/>
                  <a:gd name="connsiteY4" fmla="*/ 346 h 26623"/>
                  <a:gd name="connsiteX5" fmla="*/ 4438 w 26623"/>
                  <a:gd name="connsiteY5" fmla="*/ 4245 h 26623"/>
                  <a:gd name="connsiteX6" fmla="*/ 539 w 26623"/>
                  <a:gd name="connsiteY6" fmla="*/ 13657 h 26623"/>
                  <a:gd name="connsiteX7" fmla="*/ 4438 w 26623"/>
                  <a:gd name="connsiteY7" fmla="*/ 23070 h 26623"/>
                  <a:gd name="connsiteX8" fmla="*/ 13851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1" y="26969"/>
                    </a:moveTo>
                    <a:cubicBezTo>
                      <a:pt x="17381" y="26969"/>
                      <a:pt x="20767" y="25566"/>
                      <a:pt x="23263" y="23070"/>
                    </a:cubicBezTo>
                    <a:cubicBezTo>
                      <a:pt x="25760" y="20574"/>
                      <a:pt x="27162" y="17188"/>
                      <a:pt x="27162" y="13657"/>
                    </a:cubicBezTo>
                    <a:cubicBezTo>
                      <a:pt x="27162" y="10127"/>
                      <a:pt x="25760" y="6741"/>
                      <a:pt x="23263" y="4245"/>
                    </a:cubicBezTo>
                    <a:cubicBezTo>
                      <a:pt x="20767" y="1748"/>
                      <a:pt x="17381" y="346"/>
                      <a:pt x="13851" y="346"/>
                    </a:cubicBezTo>
                    <a:cubicBezTo>
                      <a:pt x="10320" y="346"/>
                      <a:pt x="6934" y="1748"/>
                      <a:pt x="4438" y="4245"/>
                    </a:cubicBezTo>
                    <a:cubicBezTo>
                      <a:pt x="1942" y="6741"/>
                      <a:pt x="539" y="10127"/>
                      <a:pt x="539" y="13657"/>
                    </a:cubicBezTo>
                    <a:cubicBezTo>
                      <a:pt x="539" y="17188"/>
                      <a:pt x="1942" y="20574"/>
                      <a:pt x="4438" y="23070"/>
                    </a:cubicBezTo>
                    <a:cubicBezTo>
                      <a:pt x="6934" y="25566"/>
                      <a:pt x="10320" y="26969"/>
                      <a:pt x="13851" y="269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14" name="任意多边形: 形状 70013">
                <a:extLst>
                  <a:ext uri="{FF2B5EF4-FFF2-40B4-BE49-F238E27FC236}">
                    <a16:creationId xmlns:a16="http://schemas.microsoft.com/office/drawing/2014/main" id="{0950F1BC-85A3-C5FE-7CD5-9D90A20603DC}"/>
                  </a:ext>
                </a:extLst>
              </p:cNvPr>
              <p:cNvSpPr/>
              <p:nvPr/>
            </p:nvSpPr>
            <p:spPr>
              <a:xfrm>
                <a:off x="6536149" y="4203076"/>
                <a:ext cx="26623" cy="26623"/>
              </a:xfrm>
              <a:custGeom>
                <a:avLst/>
                <a:gdLst>
                  <a:gd name="connsiteX0" fmla="*/ 13782 w 26623"/>
                  <a:gd name="connsiteY0" fmla="*/ 26977 h 26623"/>
                  <a:gd name="connsiteX1" fmla="*/ 23194 w 26623"/>
                  <a:gd name="connsiteY1" fmla="*/ 23078 h 26623"/>
                  <a:gd name="connsiteX2" fmla="*/ 27093 w 26623"/>
                  <a:gd name="connsiteY2" fmla="*/ 13666 h 26623"/>
                  <a:gd name="connsiteX3" fmla="*/ 23194 w 26623"/>
                  <a:gd name="connsiteY3" fmla="*/ 4253 h 26623"/>
                  <a:gd name="connsiteX4" fmla="*/ 13782 w 26623"/>
                  <a:gd name="connsiteY4" fmla="*/ 354 h 26623"/>
                  <a:gd name="connsiteX5" fmla="*/ 4369 w 26623"/>
                  <a:gd name="connsiteY5" fmla="*/ 4253 h 26623"/>
                  <a:gd name="connsiteX6" fmla="*/ 470 w 26623"/>
                  <a:gd name="connsiteY6" fmla="*/ 13666 h 26623"/>
                  <a:gd name="connsiteX7" fmla="*/ 4369 w 26623"/>
                  <a:gd name="connsiteY7" fmla="*/ 23078 h 26623"/>
                  <a:gd name="connsiteX8" fmla="*/ 13782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977"/>
                    </a:moveTo>
                    <a:cubicBezTo>
                      <a:pt x="17312" y="26977"/>
                      <a:pt x="20698" y="25575"/>
                      <a:pt x="23194" y="23078"/>
                    </a:cubicBezTo>
                    <a:cubicBezTo>
                      <a:pt x="25691" y="20582"/>
                      <a:pt x="27093" y="17196"/>
                      <a:pt x="27093" y="13666"/>
                    </a:cubicBezTo>
                    <a:cubicBezTo>
                      <a:pt x="27093" y="10135"/>
                      <a:pt x="25691" y="6749"/>
                      <a:pt x="23194" y="4253"/>
                    </a:cubicBezTo>
                    <a:cubicBezTo>
                      <a:pt x="20698" y="1757"/>
                      <a:pt x="17312" y="354"/>
                      <a:pt x="13782" y="354"/>
                    </a:cubicBezTo>
                    <a:cubicBezTo>
                      <a:pt x="10251" y="354"/>
                      <a:pt x="6865" y="1757"/>
                      <a:pt x="4369" y="4253"/>
                    </a:cubicBezTo>
                    <a:cubicBezTo>
                      <a:pt x="1873" y="6749"/>
                      <a:pt x="470" y="10135"/>
                      <a:pt x="470" y="13666"/>
                    </a:cubicBezTo>
                    <a:cubicBezTo>
                      <a:pt x="470" y="17196"/>
                      <a:pt x="1873" y="20582"/>
                      <a:pt x="4369" y="23078"/>
                    </a:cubicBezTo>
                    <a:cubicBezTo>
                      <a:pt x="6865" y="25575"/>
                      <a:pt x="10251" y="26977"/>
                      <a:pt x="13782" y="269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15" name="任意多边形: 形状 70014">
                <a:extLst>
                  <a:ext uri="{FF2B5EF4-FFF2-40B4-BE49-F238E27FC236}">
                    <a16:creationId xmlns:a16="http://schemas.microsoft.com/office/drawing/2014/main" id="{FC3E17E9-B298-E162-8067-814D12BE0B12}"/>
                  </a:ext>
                </a:extLst>
              </p:cNvPr>
              <p:cNvSpPr/>
              <p:nvPr/>
            </p:nvSpPr>
            <p:spPr>
              <a:xfrm>
                <a:off x="7763803" y="3215129"/>
                <a:ext cx="26623" cy="26623"/>
              </a:xfrm>
              <a:custGeom>
                <a:avLst/>
                <a:gdLst>
                  <a:gd name="connsiteX0" fmla="*/ 13885 w 26623"/>
                  <a:gd name="connsiteY0" fmla="*/ 26894 h 26623"/>
                  <a:gd name="connsiteX1" fmla="*/ 23298 w 26623"/>
                  <a:gd name="connsiteY1" fmla="*/ 22995 h 26623"/>
                  <a:gd name="connsiteX2" fmla="*/ 27196 w 26623"/>
                  <a:gd name="connsiteY2" fmla="*/ 13583 h 26623"/>
                  <a:gd name="connsiteX3" fmla="*/ 23298 w 26623"/>
                  <a:gd name="connsiteY3" fmla="*/ 4170 h 26623"/>
                  <a:gd name="connsiteX4" fmla="*/ 13885 w 26623"/>
                  <a:gd name="connsiteY4" fmla="*/ 271 h 26623"/>
                  <a:gd name="connsiteX5" fmla="*/ 4472 w 26623"/>
                  <a:gd name="connsiteY5" fmla="*/ 4170 h 26623"/>
                  <a:gd name="connsiteX6" fmla="*/ 573 w 26623"/>
                  <a:gd name="connsiteY6" fmla="*/ 13583 h 26623"/>
                  <a:gd name="connsiteX7" fmla="*/ 4472 w 26623"/>
                  <a:gd name="connsiteY7" fmla="*/ 22995 h 26623"/>
                  <a:gd name="connsiteX8" fmla="*/ 13885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5" y="26894"/>
                    </a:moveTo>
                    <a:cubicBezTo>
                      <a:pt x="17415" y="26894"/>
                      <a:pt x="20801" y="25492"/>
                      <a:pt x="23298" y="22995"/>
                    </a:cubicBezTo>
                    <a:cubicBezTo>
                      <a:pt x="25794" y="20499"/>
                      <a:pt x="27196" y="17113"/>
                      <a:pt x="27196" y="13583"/>
                    </a:cubicBezTo>
                    <a:cubicBezTo>
                      <a:pt x="27196" y="10052"/>
                      <a:pt x="25794" y="6666"/>
                      <a:pt x="23298" y="4170"/>
                    </a:cubicBezTo>
                    <a:cubicBezTo>
                      <a:pt x="20801" y="1674"/>
                      <a:pt x="17415" y="271"/>
                      <a:pt x="13885" y="271"/>
                    </a:cubicBezTo>
                    <a:cubicBezTo>
                      <a:pt x="10355" y="271"/>
                      <a:pt x="6968" y="1674"/>
                      <a:pt x="4472" y="4170"/>
                    </a:cubicBezTo>
                    <a:cubicBezTo>
                      <a:pt x="1976" y="6666"/>
                      <a:pt x="573" y="10052"/>
                      <a:pt x="573" y="13583"/>
                    </a:cubicBezTo>
                    <a:cubicBezTo>
                      <a:pt x="573" y="17113"/>
                      <a:pt x="1976" y="20499"/>
                      <a:pt x="4472" y="22995"/>
                    </a:cubicBezTo>
                    <a:cubicBezTo>
                      <a:pt x="6968" y="25492"/>
                      <a:pt x="10355" y="26894"/>
                      <a:pt x="13885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16" name="任意多边形: 形状 70015">
                <a:extLst>
                  <a:ext uri="{FF2B5EF4-FFF2-40B4-BE49-F238E27FC236}">
                    <a16:creationId xmlns:a16="http://schemas.microsoft.com/office/drawing/2014/main" id="{A89C6B01-340B-4BF8-CC3A-418100BBC648}"/>
                  </a:ext>
                </a:extLst>
              </p:cNvPr>
              <p:cNvSpPr/>
              <p:nvPr/>
            </p:nvSpPr>
            <p:spPr>
              <a:xfrm>
                <a:off x="3127341" y="2885428"/>
                <a:ext cx="26623" cy="26623"/>
              </a:xfrm>
              <a:custGeom>
                <a:avLst/>
                <a:gdLst>
                  <a:gd name="connsiteX0" fmla="*/ 13495 w 26623"/>
                  <a:gd name="connsiteY0" fmla="*/ 26867 h 26623"/>
                  <a:gd name="connsiteX1" fmla="*/ 22908 w 26623"/>
                  <a:gd name="connsiteY1" fmla="*/ 22968 h 26623"/>
                  <a:gd name="connsiteX2" fmla="*/ 26807 w 26623"/>
                  <a:gd name="connsiteY2" fmla="*/ 13555 h 26623"/>
                  <a:gd name="connsiteX3" fmla="*/ 22908 w 26623"/>
                  <a:gd name="connsiteY3" fmla="*/ 4142 h 26623"/>
                  <a:gd name="connsiteX4" fmla="*/ 13495 w 26623"/>
                  <a:gd name="connsiteY4" fmla="*/ 243 h 26623"/>
                  <a:gd name="connsiteX5" fmla="*/ 4083 w 26623"/>
                  <a:gd name="connsiteY5" fmla="*/ 4142 h 26623"/>
                  <a:gd name="connsiteX6" fmla="*/ 184 w 26623"/>
                  <a:gd name="connsiteY6" fmla="*/ 13555 h 26623"/>
                  <a:gd name="connsiteX7" fmla="*/ 4083 w 26623"/>
                  <a:gd name="connsiteY7" fmla="*/ 22968 h 26623"/>
                  <a:gd name="connsiteX8" fmla="*/ 13495 w 26623"/>
                  <a:gd name="connsiteY8" fmla="*/ 268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95" y="26867"/>
                    </a:moveTo>
                    <a:cubicBezTo>
                      <a:pt x="17026" y="26867"/>
                      <a:pt x="20412" y="25464"/>
                      <a:pt x="22908" y="22968"/>
                    </a:cubicBezTo>
                    <a:cubicBezTo>
                      <a:pt x="25404" y="20471"/>
                      <a:pt x="26807" y="17085"/>
                      <a:pt x="26807" y="13555"/>
                    </a:cubicBezTo>
                    <a:cubicBezTo>
                      <a:pt x="26807" y="10025"/>
                      <a:pt x="25404" y="6639"/>
                      <a:pt x="22908" y="4142"/>
                    </a:cubicBezTo>
                    <a:cubicBezTo>
                      <a:pt x="20412" y="1646"/>
                      <a:pt x="17026" y="243"/>
                      <a:pt x="13495" y="243"/>
                    </a:cubicBezTo>
                    <a:cubicBezTo>
                      <a:pt x="9965" y="243"/>
                      <a:pt x="6579" y="1646"/>
                      <a:pt x="4083" y="4142"/>
                    </a:cubicBezTo>
                    <a:cubicBezTo>
                      <a:pt x="1586" y="6639"/>
                      <a:pt x="184" y="10025"/>
                      <a:pt x="184" y="13555"/>
                    </a:cubicBezTo>
                    <a:cubicBezTo>
                      <a:pt x="184" y="17085"/>
                      <a:pt x="1586" y="20471"/>
                      <a:pt x="4083" y="22968"/>
                    </a:cubicBezTo>
                    <a:cubicBezTo>
                      <a:pt x="6579" y="25464"/>
                      <a:pt x="9965" y="26867"/>
                      <a:pt x="13495" y="2686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17" name="任意多边形: 形状 70016">
                <a:extLst>
                  <a:ext uri="{FF2B5EF4-FFF2-40B4-BE49-F238E27FC236}">
                    <a16:creationId xmlns:a16="http://schemas.microsoft.com/office/drawing/2014/main" id="{CD77FAC7-646D-6588-4844-1D7F754EA746}"/>
                  </a:ext>
                </a:extLst>
              </p:cNvPr>
              <p:cNvSpPr/>
              <p:nvPr/>
            </p:nvSpPr>
            <p:spPr>
              <a:xfrm>
                <a:off x="6025288" y="4609687"/>
                <a:ext cx="26623" cy="26623"/>
              </a:xfrm>
              <a:custGeom>
                <a:avLst/>
                <a:gdLst>
                  <a:gd name="connsiteX0" fmla="*/ 13739 w 26623"/>
                  <a:gd name="connsiteY0" fmla="*/ 27011 h 26623"/>
                  <a:gd name="connsiteX1" fmla="*/ 23151 w 26623"/>
                  <a:gd name="connsiteY1" fmla="*/ 23113 h 26623"/>
                  <a:gd name="connsiteX2" fmla="*/ 27050 w 26623"/>
                  <a:gd name="connsiteY2" fmla="*/ 13700 h 26623"/>
                  <a:gd name="connsiteX3" fmla="*/ 23151 w 26623"/>
                  <a:gd name="connsiteY3" fmla="*/ 4287 h 26623"/>
                  <a:gd name="connsiteX4" fmla="*/ 13739 w 26623"/>
                  <a:gd name="connsiteY4" fmla="*/ 388 h 26623"/>
                  <a:gd name="connsiteX5" fmla="*/ 4326 w 26623"/>
                  <a:gd name="connsiteY5" fmla="*/ 4287 h 26623"/>
                  <a:gd name="connsiteX6" fmla="*/ 427 w 26623"/>
                  <a:gd name="connsiteY6" fmla="*/ 13700 h 26623"/>
                  <a:gd name="connsiteX7" fmla="*/ 4326 w 26623"/>
                  <a:gd name="connsiteY7" fmla="*/ 23113 h 26623"/>
                  <a:gd name="connsiteX8" fmla="*/ 13739 w 26623"/>
                  <a:gd name="connsiteY8" fmla="*/ 270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7011"/>
                    </a:moveTo>
                    <a:cubicBezTo>
                      <a:pt x="17269" y="27011"/>
                      <a:pt x="20655" y="25609"/>
                      <a:pt x="23151" y="23113"/>
                    </a:cubicBezTo>
                    <a:cubicBezTo>
                      <a:pt x="25648" y="20616"/>
                      <a:pt x="27050" y="17230"/>
                      <a:pt x="27050" y="13700"/>
                    </a:cubicBezTo>
                    <a:cubicBezTo>
                      <a:pt x="27050" y="10170"/>
                      <a:pt x="25648" y="6783"/>
                      <a:pt x="23151" y="4287"/>
                    </a:cubicBezTo>
                    <a:cubicBezTo>
                      <a:pt x="20655" y="1791"/>
                      <a:pt x="17269" y="388"/>
                      <a:pt x="13739" y="388"/>
                    </a:cubicBezTo>
                    <a:cubicBezTo>
                      <a:pt x="10208" y="388"/>
                      <a:pt x="6822" y="1791"/>
                      <a:pt x="4326" y="4287"/>
                    </a:cubicBezTo>
                    <a:cubicBezTo>
                      <a:pt x="1830" y="6783"/>
                      <a:pt x="427" y="10170"/>
                      <a:pt x="427" y="13700"/>
                    </a:cubicBezTo>
                    <a:cubicBezTo>
                      <a:pt x="427" y="17230"/>
                      <a:pt x="1830" y="20616"/>
                      <a:pt x="4326" y="23113"/>
                    </a:cubicBezTo>
                    <a:cubicBezTo>
                      <a:pt x="6822" y="25609"/>
                      <a:pt x="10208" y="27011"/>
                      <a:pt x="13739" y="270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18" name="任意多边形: 形状 70017">
                <a:extLst>
                  <a:ext uri="{FF2B5EF4-FFF2-40B4-BE49-F238E27FC236}">
                    <a16:creationId xmlns:a16="http://schemas.microsoft.com/office/drawing/2014/main" id="{0560AC0F-CA2F-5D95-CDC3-110E0867E550}"/>
                  </a:ext>
                </a:extLst>
              </p:cNvPr>
              <p:cNvSpPr/>
              <p:nvPr/>
            </p:nvSpPr>
            <p:spPr>
              <a:xfrm>
                <a:off x="6273811" y="3877410"/>
                <a:ext cx="26623" cy="26623"/>
              </a:xfrm>
              <a:custGeom>
                <a:avLst/>
                <a:gdLst>
                  <a:gd name="connsiteX0" fmla="*/ 13760 w 26623"/>
                  <a:gd name="connsiteY0" fmla="*/ 26950 h 26623"/>
                  <a:gd name="connsiteX1" fmla="*/ 23172 w 26623"/>
                  <a:gd name="connsiteY1" fmla="*/ 23051 h 26623"/>
                  <a:gd name="connsiteX2" fmla="*/ 27071 w 26623"/>
                  <a:gd name="connsiteY2" fmla="*/ 13638 h 26623"/>
                  <a:gd name="connsiteX3" fmla="*/ 23172 w 26623"/>
                  <a:gd name="connsiteY3" fmla="*/ 4226 h 26623"/>
                  <a:gd name="connsiteX4" fmla="*/ 13760 w 26623"/>
                  <a:gd name="connsiteY4" fmla="*/ 327 h 26623"/>
                  <a:gd name="connsiteX5" fmla="*/ 4347 w 26623"/>
                  <a:gd name="connsiteY5" fmla="*/ 4226 h 26623"/>
                  <a:gd name="connsiteX6" fmla="*/ 448 w 26623"/>
                  <a:gd name="connsiteY6" fmla="*/ 13638 h 26623"/>
                  <a:gd name="connsiteX7" fmla="*/ 4347 w 26623"/>
                  <a:gd name="connsiteY7" fmla="*/ 23051 h 26623"/>
                  <a:gd name="connsiteX8" fmla="*/ 13760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6950"/>
                    </a:moveTo>
                    <a:cubicBezTo>
                      <a:pt x="17290" y="26950"/>
                      <a:pt x="20676" y="25547"/>
                      <a:pt x="23172" y="23051"/>
                    </a:cubicBezTo>
                    <a:cubicBezTo>
                      <a:pt x="25669" y="20555"/>
                      <a:pt x="27071" y="17169"/>
                      <a:pt x="27071" y="13638"/>
                    </a:cubicBezTo>
                    <a:cubicBezTo>
                      <a:pt x="27071" y="10108"/>
                      <a:pt x="25669" y="6722"/>
                      <a:pt x="23172" y="4226"/>
                    </a:cubicBezTo>
                    <a:cubicBezTo>
                      <a:pt x="20676" y="1729"/>
                      <a:pt x="17290" y="327"/>
                      <a:pt x="13760" y="327"/>
                    </a:cubicBezTo>
                    <a:cubicBezTo>
                      <a:pt x="10229" y="327"/>
                      <a:pt x="6843" y="1729"/>
                      <a:pt x="4347" y="4226"/>
                    </a:cubicBezTo>
                    <a:cubicBezTo>
                      <a:pt x="1851" y="6722"/>
                      <a:pt x="448" y="10108"/>
                      <a:pt x="448" y="13638"/>
                    </a:cubicBezTo>
                    <a:cubicBezTo>
                      <a:pt x="448" y="17169"/>
                      <a:pt x="1851" y="20555"/>
                      <a:pt x="4347" y="23051"/>
                    </a:cubicBezTo>
                    <a:cubicBezTo>
                      <a:pt x="6843" y="25547"/>
                      <a:pt x="10229" y="26950"/>
                      <a:pt x="13760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19" name="任意多边形: 形状 70018">
                <a:extLst>
                  <a:ext uri="{FF2B5EF4-FFF2-40B4-BE49-F238E27FC236}">
                    <a16:creationId xmlns:a16="http://schemas.microsoft.com/office/drawing/2014/main" id="{23BB3409-69C6-C1AC-BE54-EBCB4337C386}"/>
                  </a:ext>
                </a:extLst>
              </p:cNvPr>
              <p:cNvSpPr/>
              <p:nvPr/>
            </p:nvSpPr>
            <p:spPr>
              <a:xfrm>
                <a:off x="5798203" y="3330653"/>
                <a:ext cx="26623" cy="26623"/>
              </a:xfrm>
              <a:custGeom>
                <a:avLst/>
                <a:gdLst>
                  <a:gd name="connsiteX0" fmla="*/ 13720 w 26623"/>
                  <a:gd name="connsiteY0" fmla="*/ 26904 h 26623"/>
                  <a:gd name="connsiteX1" fmla="*/ 23132 w 26623"/>
                  <a:gd name="connsiteY1" fmla="*/ 23005 h 26623"/>
                  <a:gd name="connsiteX2" fmla="*/ 27031 w 26623"/>
                  <a:gd name="connsiteY2" fmla="*/ 13592 h 26623"/>
                  <a:gd name="connsiteX3" fmla="*/ 23132 w 26623"/>
                  <a:gd name="connsiteY3" fmla="*/ 4180 h 26623"/>
                  <a:gd name="connsiteX4" fmla="*/ 13720 w 26623"/>
                  <a:gd name="connsiteY4" fmla="*/ 281 h 26623"/>
                  <a:gd name="connsiteX5" fmla="*/ 4307 w 26623"/>
                  <a:gd name="connsiteY5" fmla="*/ 4180 h 26623"/>
                  <a:gd name="connsiteX6" fmla="*/ 408 w 26623"/>
                  <a:gd name="connsiteY6" fmla="*/ 13592 h 26623"/>
                  <a:gd name="connsiteX7" fmla="*/ 4307 w 26623"/>
                  <a:gd name="connsiteY7" fmla="*/ 23005 h 26623"/>
                  <a:gd name="connsiteX8" fmla="*/ 13720 w 26623"/>
                  <a:gd name="connsiteY8" fmla="*/ 269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0" y="26904"/>
                    </a:moveTo>
                    <a:cubicBezTo>
                      <a:pt x="17250" y="26904"/>
                      <a:pt x="20636" y="25501"/>
                      <a:pt x="23132" y="23005"/>
                    </a:cubicBezTo>
                    <a:cubicBezTo>
                      <a:pt x="25629" y="20509"/>
                      <a:pt x="27031" y="17123"/>
                      <a:pt x="27031" y="13592"/>
                    </a:cubicBezTo>
                    <a:cubicBezTo>
                      <a:pt x="27031" y="10062"/>
                      <a:pt x="25629" y="6676"/>
                      <a:pt x="23132" y="4180"/>
                    </a:cubicBezTo>
                    <a:cubicBezTo>
                      <a:pt x="20636" y="1683"/>
                      <a:pt x="17250" y="281"/>
                      <a:pt x="13720" y="281"/>
                    </a:cubicBezTo>
                    <a:cubicBezTo>
                      <a:pt x="10189" y="281"/>
                      <a:pt x="6803" y="1683"/>
                      <a:pt x="4307" y="4180"/>
                    </a:cubicBezTo>
                    <a:cubicBezTo>
                      <a:pt x="1811" y="6676"/>
                      <a:pt x="408" y="10062"/>
                      <a:pt x="408" y="13592"/>
                    </a:cubicBezTo>
                    <a:cubicBezTo>
                      <a:pt x="408" y="17123"/>
                      <a:pt x="1811" y="20509"/>
                      <a:pt x="4307" y="23005"/>
                    </a:cubicBezTo>
                    <a:cubicBezTo>
                      <a:pt x="6803" y="25501"/>
                      <a:pt x="10189" y="26904"/>
                      <a:pt x="13720" y="2690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20" name="任意多边形: 形状 70019">
                <a:extLst>
                  <a:ext uri="{FF2B5EF4-FFF2-40B4-BE49-F238E27FC236}">
                    <a16:creationId xmlns:a16="http://schemas.microsoft.com/office/drawing/2014/main" id="{ECBAC1DA-CDFF-1F75-F1E9-B5CDE4945D1E}"/>
                  </a:ext>
                </a:extLst>
              </p:cNvPr>
              <p:cNvSpPr/>
              <p:nvPr/>
            </p:nvSpPr>
            <p:spPr>
              <a:xfrm>
                <a:off x="5169261" y="3234773"/>
                <a:ext cx="26623" cy="26623"/>
              </a:xfrm>
              <a:custGeom>
                <a:avLst/>
                <a:gdLst>
                  <a:gd name="connsiteX0" fmla="*/ 13667 w 26623"/>
                  <a:gd name="connsiteY0" fmla="*/ 26896 h 26623"/>
                  <a:gd name="connsiteX1" fmla="*/ 23080 w 26623"/>
                  <a:gd name="connsiteY1" fmla="*/ 22997 h 26623"/>
                  <a:gd name="connsiteX2" fmla="*/ 26978 w 26623"/>
                  <a:gd name="connsiteY2" fmla="*/ 13584 h 26623"/>
                  <a:gd name="connsiteX3" fmla="*/ 23080 w 26623"/>
                  <a:gd name="connsiteY3" fmla="*/ 4172 h 26623"/>
                  <a:gd name="connsiteX4" fmla="*/ 13667 w 26623"/>
                  <a:gd name="connsiteY4" fmla="*/ 273 h 26623"/>
                  <a:gd name="connsiteX5" fmla="*/ 4254 w 26623"/>
                  <a:gd name="connsiteY5" fmla="*/ 4172 h 26623"/>
                  <a:gd name="connsiteX6" fmla="*/ 355 w 26623"/>
                  <a:gd name="connsiteY6" fmla="*/ 13584 h 26623"/>
                  <a:gd name="connsiteX7" fmla="*/ 4254 w 26623"/>
                  <a:gd name="connsiteY7" fmla="*/ 22997 h 26623"/>
                  <a:gd name="connsiteX8" fmla="*/ 13667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7" y="26896"/>
                    </a:moveTo>
                    <a:cubicBezTo>
                      <a:pt x="17197" y="26896"/>
                      <a:pt x="20583" y="25493"/>
                      <a:pt x="23080" y="22997"/>
                    </a:cubicBezTo>
                    <a:cubicBezTo>
                      <a:pt x="25576" y="20501"/>
                      <a:pt x="26978" y="17115"/>
                      <a:pt x="26978" y="13584"/>
                    </a:cubicBezTo>
                    <a:cubicBezTo>
                      <a:pt x="26978" y="10054"/>
                      <a:pt x="25576" y="6668"/>
                      <a:pt x="23080" y="4172"/>
                    </a:cubicBezTo>
                    <a:cubicBezTo>
                      <a:pt x="20583" y="1675"/>
                      <a:pt x="17197" y="273"/>
                      <a:pt x="13667" y="273"/>
                    </a:cubicBezTo>
                    <a:cubicBezTo>
                      <a:pt x="10137" y="273"/>
                      <a:pt x="6750" y="1675"/>
                      <a:pt x="4254" y="4172"/>
                    </a:cubicBezTo>
                    <a:cubicBezTo>
                      <a:pt x="1758" y="6668"/>
                      <a:pt x="355" y="10054"/>
                      <a:pt x="355" y="13584"/>
                    </a:cubicBezTo>
                    <a:cubicBezTo>
                      <a:pt x="355" y="17115"/>
                      <a:pt x="1758" y="20501"/>
                      <a:pt x="4254" y="22997"/>
                    </a:cubicBezTo>
                    <a:cubicBezTo>
                      <a:pt x="6750" y="25493"/>
                      <a:pt x="10137" y="26896"/>
                      <a:pt x="13667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21" name="任意多边形: 形状 70020">
                <a:extLst>
                  <a:ext uri="{FF2B5EF4-FFF2-40B4-BE49-F238E27FC236}">
                    <a16:creationId xmlns:a16="http://schemas.microsoft.com/office/drawing/2014/main" id="{B6707E60-CDFA-CA9A-FC35-9943F6E43EBC}"/>
                  </a:ext>
                </a:extLst>
              </p:cNvPr>
              <p:cNvSpPr/>
              <p:nvPr/>
            </p:nvSpPr>
            <p:spPr>
              <a:xfrm>
                <a:off x="6272110" y="3898110"/>
                <a:ext cx="26623" cy="26623"/>
              </a:xfrm>
              <a:custGeom>
                <a:avLst/>
                <a:gdLst>
                  <a:gd name="connsiteX0" fmla="*/ 13760 w 26623"/>
                  <a:gd name="connsiteY0" fmla="*/ 26952 h 26623"/>
                  <a:gd name="connsiteX1" fmla="*/ 23172 w 26623"/>
                  <a:gd name="connsiteY1" fmla="*/ 23053 h 26623"/>
                  <a:gd name="connsiteX2" fmla="*/ 27071 w 26623"/>
                  <a:gd name="connsiteY2" fmla="*/ 13640 h 26623"/>
                  <a:gd name="connsiteX3" fmla="*/ 23172 w 26623"/>
                  <a:gd name="connsiteY3" fmla="*/ 4227 h 26623"/>
                  <a:gd name="connsiteX4" fmla="*/ 13760 w 26623"/>
                  <a:gd name="connsiteY4" fmla="*/ 329 h 26623"/>
                  <a:gd name="connsiteX5" fmla="*/ 4347 w 26623"/>
                  <a:gd name="connsiteY5" fmla="*/ 4227 h 26623"/>
                  <a:gd name="connsiteX6" fmla="*/ 448 w 26623"/>
                  <a:gd name="connsiteY6" fmla="*/ 13640 h 26623"/>
                  <a:gd name="connsiteX7" fmla="*/ 4347 w 26623"/>
                  <a:gd name="connsiteY7" fmla="*/ 23053 h 26623"/>
                  <a:gd name="connsiteX8" fmla="*/ 13760 w 26623"/>
                  <a:gd name="connsiteY8" fmla="*/ 269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6952"/>
                    </a:moveTo>
                    <a:cubicBezTo>
                      <a:pt x="17290" y="26952"/>
                      <a:pt x="20676" y="25549"/>
                      <a:pt x="23172" y="23053"/>
                    </a:cubicBezTo>
                    <a:cubicBezTo>
                      <a:pt x="25669" y="20557"/>
                      <a:pt x="27071" y="17170"/>
                      <a:pt x="27071" y="13640"/>
                    </a:cubicBezTo>
                    <a:cubicBezTo>
                      <a:pt x="27071" y="10110"/>
                      <a:pt x="25669" y="6724"/>
                      <a:pt x="23172" y="4227"/>
                    </a:cubicBezTo>
                    <a:cubicBezTo>
                      <a:pt x="20676" y="1731"/>
                      <a:pt x="17290" y="329"/>
                      <a:pt x="13760" y="329"/>
                    </a:cubicBezTo>
                    <a:cubicBezTo>
                      <a:pt x="10229" y="329"/>
                      <a:pt x="6843" y="1731"/>
                      <a:pt x="4347" y="4227"/>
                    </a:cubicBezTo>
                    <a:cubicBezTo>
                      <a:pt x="1851" y="6724"/>
                      <a:pt x="448" y="10110"/>
                      <a:pt x="448" y="13640"/>
                    </a:cubicBezTo>
                    <a:cubicBezTo>
                      <a:pt x="448" y="17170"/>
                      <a:pt x="1851" y="20557"/>
                      <a:pt x="4347" y="23053"/>
                    </a:cubicBezTo>
                    <a:cubicBezTo>
                      <a:pt x="6843" y="25549"/>
                      <a:pt x="10229" y="26952"/>
                      <a:pt x="13760" y="269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22" name="任意多边形: 形状 70021">
                <a:extLst>
                  <a:ext uri="{FF2B5EF4-FFF2-40B4-BE49-F238E27FC236}">
                    <a16:creationId xmlns:a16="http://schemas.microsoft.com/office/drawing/2014/main" id="{94F6CC4A-6A37-C3B5-00C7-E34E9DCF2120}"/>
                  </a:ext>
                </a:extLst>
              </p:cNvPr>
              <p:cNvSpPr/>
              <p:nvPr/>
            </p:nvSpPr>
            <p:spPr>
              <a:xfrm>
                <a:off x="6912654" y="3866320"/>
                <a:ext cx="26623" cy="26623"/>
              </a:xfrm>
              <a:custGeom>
                <a:avLst/>
                <a:gdLst>
                  <a:gd name="connsiteX0" fmla="*/ 13813 w 26623"/>
                  <a:gd name="connsiteY0" fmla="*/ 26949 h 26623"/>
                  <a:gd name="connsiteX1" fmla="*/ 23226 w 26623"/>
                  <a:gd name="connsiteY1" fmla="*/ 23050 h 26623"/>
                  <a:gd name="connsiteX2" fmla="*/ 27125 w 26623"/>
                  <a:gd name="connsiteY2" fmla="*/ 13637 h 26623"/>
                  <a:gd name="connsiteX3" fmla="*/ 23226 w 26623"/>
                  <a:gd name="connsiteY3" fmla="*/ 4225 h 26623"/>
                  <a:gd name="connsiteX4" fmla="*/ 13813 w 26623"/>
                  <a:gd name="connsiteY4" fmla="*/ 326 h 26623"/>
                  <a:gd name="connsiteX5" fmla="*/ 4401 w 26623"/>
                  <a:gd name="connsiteY5" fmla="*/ 4225 h 26623"/>
                  <a:gd name="connsiteX6" fmla="*/ 502 w 26623"/>
                  <a:gd name="connsiteY6" fmla="*/ 13637 h 26623"/>
                  <a:gd name="connsiteX7" fmla="*/ 4401 w 26623"/>
                  <a:gd name="connsiteY7" fmla="*/ 23050 h 26623"/>
                  <a:gd name="connsiteX8" fmla="*/ 13813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3" y="26949"/>
                    </a:moveTo>
                    <a:cubicBezTo>
                      <a:pt x="17344" y="26949"/>
                      <a:pt x="20730" y="25546"/>
                      <a:pt x="23226" y="23050"/>
                    </a:cubicBezTo>
                    <a:cubicBezTo>
                      <a:pt x="25722" y="20554"/>
                      <a:pt x="27125" y="17168"/>
                      <a:pt x="27125" y="13637"/>
                    </a:cubicBezTo>
                    <a:cubicBezTo>
                      <a:pt x="27125" y="10107"/>
                      <a:pt x="25722" y="6721"/>
                      <a:pt x="23226" y="4225"/>
                    </a:cubicBezTo>
                    <a:cubicBezTo>
                      <a:pt x="20730" y="1728"/>
                      <a:pt x="17344" y="326"/>
                      <a:pt x="13813" y="326"/>
                    </a:cubicBezTo>
                    <a:cubicBezTo>
                      <a:pt x="10283" y="326"/>
                      <a:pt x="6897" y="1728"/>
                      <a:pt x="4401" y="4225"/>
                    </a:cubicBezTo>
                    <a:cubicBezTo>
                      <a:pt x="1904" y="6721"/>
                      <a:pt x="502" y="10107"/>
                      <a:pt x="502" y="13637"/>
                    </a:cubicBezTo>
                    <a:cubicBezTo>
                      <a:pt x="502" y="17168"/>
                      <a:pt x="1904" y="20554"/>
                      <a:pt x="4401" y="23050"/>
                    </a:cubicBezTo>
                    <a:cubicBezTo>
                      <a:pt x="6897" y="25546"/>
                      <a:pt x="10283" y="26949"/>
                      <a:pt x="13813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23" name="任意多边形: 形状 70022">
                <a:extLst>
                  <a:ext uri="{FF2B5EF4-FFF2-40B4-BE49-F238E27FC236}">
                    <a16:creationId xmlns:a16="http://schemas.microsoft.com/office/drawing/2014/main" id="{1BBF29AD-5A9E-5CDA-6503-70BF04BDB472}"/>
                  </a:ext>
                </a:extLst>
              </p:cNvPr>
              <p:cNvSpPr/>
              <p:nvPr/>
            </p:nvSpPr>
            <p:spPr>
              <a:xfrm>
                <a:off x="6595295" y="3606125"/>
                <a:ext cx="26623" cy="26623"/>
              </a:xfrm>
              <a:custGeom>
                <a:avLst/>
                <a:gdLst>
                  <a:gd name="connsiteX0" fmla="*/ 13787 w 26623"/>
                  <a:gd name="connsiteY0" fmla="*/ 26927 h 26623"/>
                  <a:gd name="connsiteX1" fmla="*/ 23199 w 26623"/>
                  <a:gd name="connsiteY1" fmla="*/ 23028 h 26623"/>
                  <a:gd name="connsiteX2" fmla="*/ 27098 w 26623"/>
                  <a:gd name="connsiteY2" fmla="*/ 13616 h 26623"/>
                  <a:gd name="connsiteX3" fmla="*/ 23199 w 26623"/>
                  <a:gd name="connsiteY3" fmla="*/ 4203 h 26623"/>
                  <a:gd name="connsiteX4" fmla="*/ 13787 w 26623"/>
                  <a:gd name="connsiteY4" fmla="*/ 304 h 26623"/>
                  <a:gd name="connsiteX5" fmla="*/ 4374 w 26623"/>
                  <a:gd name="connsiteY5" fmla="*/ 4203 h 26623"/>
                  <a:gd name="connsiteX6" fmla="*/ 475 w 26623"/>
                  <a:gd name="connsiteY6" fmla="*/ 13616 h 26623"/>
                  <a:gd name="connsiteX7" fmla="*/ 4374 w 26623"/>
                  <a:gd name="connsiteY7" fmla="*/ 23028 h 26623"/>
                  <a:gd name="connsiteX8" fmla="*/ 13787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927"/>
                    </a:moveTo>
                    <a:cubicBezTo>
                      <a:pt x="17317" y="26927"/>
                      <a:pt x="20703" y="25525"/>
                      <a:pt x="23199" y="23028"/>
                    </a:cubicBezTo>
                    <a:cubicBezTo>
                      <a:pt x="25696" y="20532"/>
                      <a:pt x="27098" y="17146"/>
                      <a:pt x="27098" y="13616"/>
                    </a:cubicBezTo>
                    <a:cubicBezTo>
                      <a:pt x="27098" y="10085"/>
                      <a:pt x="25696" y="6699"/>
                      <a:pt x="23199" y="4203"/>
                    </a:cubicBezTo>
                    <a:cubicBezTo>
                      <a:pt x="20703" y="1707"/>
                      <a:pt x="17317" y="304"/>
                      <a:pt x="13787" y="304"/>
                    </a:cubicBezTo>
                    <a:cubicBezTo>
                      <a:pt x="10256" y="304"/>
                      <a:pt x="6870" y="1707"/>
                      <a:pt x="4374" y="4203"/>
                    </a:cubicBezTo>
                    <a:cubicBezTo>
                      <a:pt x="1878" y="6699"/>
                      <a:pt x="475" y="10085"/>
                      <a:pt x="475" y="13616"/>
                    </a:cubicBezTo>
                    <a:cubicBezTo>
                      <a:pt x="475" y="17146"/>
                      <a:pt x="1878" y="20532"/>
                      <a:pt x="4374" y="23028"/>
                    </a:cubicBezTo>
                    <a:cubicBezTo>
                      <a:pt x="6870" y="25525"/>
                      <a:pt x="10256" y="26927"/>
                      <a:pt x="13787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24" name="任意多边形: 形状 70023">
                <a:extLst>
                  <a:ext uri="{FF2B5EF4-FFF2-40B4-BE49-F238E27FC236}">
                    <a16:creationId xmlns:a16="http://schemas.microsoft.com/office/drawing/2014/main" id="{04CFDB69-B4BD-8926-010A-AE73BA17F188}"/>
                  </a:ext>
                </a:extLst>
              </p:cNvPr>
              <p:cNvSpPr/>
              <p:nvPr/>
            </p:nvSpPr>
            <p:spPr>
              <a:xfrm>
                <a:off x="7556300" y="3427535"/>
                <a:ext cx="26623" cy="26623"/>
              </a:xfrm>
              <a:custGeom>
                <a:avLst/>
                <a:gdLst>
                  <a:gd name="connsiteX0" fmla="*/ 13867 w 26623"/>
                  <a:gd name="connsiteY0" fmla="*/ 26912 h 26623"/>
                  <a:gd name="connsiteX1" fmla="*/ 23280 w 26623"/>
                  <a:gd name="connsiteY1" fmla="*/ 23013 h 26623"/>
                  <a:gd name="connsiteX2" fmla="*/ 27179 w 26623"/>
                  <a:gd name="connsiteY2" fmla="*/ 13601 h 26623"/>
                  <a:gd name="connsiteX3" fmla="*/ 23280 w 26623"/>
                  <a:gd name="connsiteY3" fmla="*/ 4188 h 26623"/>
                  <a:gd name="connsiteX4" fmla="*/ 13867 w 26623"/>
                  <a:gd name="connsiteY4" fmla="*/ 289 h 26623"/>
                  <a:gd name="connsiteX5" fmla="*/ 4455 w 26623"/>
                  <a:gd name="connsiteY5" fmla="*/ 4188 h 26623"/>
                  <a:gd name="connsiteX6" fmla="*/ 556 w 26623"/>
                  <a:gd name="connsiteY6" fmla="*/ 13601 h 26623"/>
                  <a:gd name="connsiteX7" fmla="*/ 4455 w 26623"/>
                  <a:gd name="connsiteY7" fmla="*/ 23013 h 26623"/>
                  <a:gd name="connsiteX8" fmla="*/ 13867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7" y="26912"/>
                    </a:moveTo>
                    <a:cubicBezTo>
                      <a:pt x="17398" y="26912"/>
                      <a:pt x="20784" y="25510"/>
                      <a:pt x="23280" y="23013"/>
                    </a:cubicBezTo>
                    <a:cubicBezTo>
                      <a:pt x="25776" y="20517"/>
                      <a:pt x="27179" y="17131"/>
                      <a:pt x="27179" y="13601"/>
                    </a:cubicBezTo>
                    <a:cubicBezTo>
                      <a:pt x="27179" y="10070"/>
                      <a:pt x="25776" y="6684"/>
                      <a:pt x="23280" y="4188"/>
                    </a:cubicBezTo>
                    <a:cubicBezTo>
                      <a:pt x="20784" y="1692"/>
                      <a:pt x="17398" y="289"/>
                      <a:pt x="13867" y="289"/>
                    </a:cubicBezTo>
                    <a:cubicBezTo>
                      <a:pt x="10337" y="289"/>
                      <a:pt x="6951" y="1692"/>
                      <a:pt x="4455" y="4188"/>
                    </a:cubicBezTo>
                    <a:cubicBezTo>
                      <a:pt x="1958" y="6684"/>
                      <a:pt x="556" y="10070"/>
                      <a:pt x="556" y="13601"/>
                    </a:cubicBezTo>
                    <a:cubicBezTo>
                      <a:pt x="556" y="17131"/>
                      <a:pt x="1958" y="20517"/>
                      <a:pt x="4455" y="23013"/>
                    </a:cubicBezTo>
                    <a:cubicBezTo>
                      <a:pt x="6951" y="25510"/>
                      <a:pt x="10337" y="26912"/>
                      <a:pt x="13867" y="269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25" name="任意多边形: 形状 70024">
                <a:extLst>
                  <a:ext uri="{FF2B5EF4-FFF2-40B4-BE49-F238E27FC236}">
                    <a16:creationId xmlns:a16="http://schemas.microsoft.com/office/drawing/2014/main" id="{320A6598-C62F-C1AC-D692-4114068808A0}"/>
                  </a:ext>
                </a:extLst>
              </p:cNvPr>
              <p:cNvSpPr/>
              <p:nvPr/>
            </p:nvSpPr>
            <p:spPr>
              <a:xfrm>
                <a:off x="6480863" y="4057724"/>
                <a:ext cx="26623" cy="26623"/>
              </a:xfrm>
              <a:custGeom>
                <a:avLst/>
                <a:gdLst>
                  <a:gd name="connsiteX0" fmla="*/ 13777 w 26623"/>
                  <a:gd name="connsiteY0" fmla="*/ 26965 h 26623"/>
                  <a:gd name="connsiteX1" fmla="*/ 23190 w 26623"/>
                  <a:gd name="connsiteY1" fmla="*/ 23066 h 26623"/>
                  <a:gd name="connsiteX2" fmla="*/ 27089 w 26623"/>
                  <a:gd name="connsiteY2" fmla="*/ 13654 h 26623"/>
                  <a:gd name="connsiteX3" fmla="*/ 23190 w 26623"/>
                  <a:gd name="connsiteY3" fmla="*/ 4241 h 26623"/>
                  <a:gd name="connsiteX4" fmla="*/ 13777 w 26623"/>
                  <a:gd name="connsiteY4" fmla="*/ 342 h 26623"/>
                  <a:gd name="connsiteX5" fmla="*/ 4364 w 26623"/>
                  <a:gd name="connsiteY5" fmla="*/ 4241 h 26623"/>
                  <a:gd name="connsiteX6" fmla="*/ 465 w 26623"/>
                  <a:gd name="connsiteY6" fmla="*/ 13654 h 26623"/>
                  <a:gd name="connsiteX7" fmla="*/ 4364 w 26623"/>
                  <a:gd name="connsiteY7" fmla="*/ 23066 h 26623"/>
                  <a:gd name="connsiteX8" fmla="*/ 13777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965"/>
                    </a:moveTo>
                    <a:cubicBezTo>
                      <a:pt x="17307" y="26965"/>
                      <a:pt x="20693" y="25563"/>
                      <a:pt x="23190" y="23066"/>
                    </a:cubicBezTo>
                    <a:cubicBezTo>
                      <a:pt x="25686" y="20570"/>
                      <a:pt x="27089" y="17184"/>
                      <a:pt x="27089" y="13654"/>
                    </a:cubicBezTo>
                    <a:cubicBezTo>
                      <a:pt x="27089" y="10123"/>
                      <a:pt x="25686" y="6737"/>
                      <a:pt x="23190" y="4241"/>
                    </a:cubicBezTo>
                    <a:cubicBezTo>
                      <a:pt x="20693" y="1745"/>
                      <a:pt x="17307" y="342"/>
                      <a:pt x="13777" y="342"/>
                    </a:cubicBezTo>
                    <a:cubicBezTo>
                      <a:pt x="10247" y="342"/>
                      <a:pt x="6861" y="1745"/>
                      <a:pt x="4364" y="4241"/>
                    </a:cubicBezTo>
                    <a:cubicBezTo>
                      <a:pt x="1868" y="6737"/>
                      <a:pt x="465" y="10123"/>
                      <a:pt x="465" y="13654"/>
                    </a:cubicBezTo>
                    <a:cubicBezTo>
                      <a:pt x="465" y="17184"/>
                      <a:pt x="1868" y="20570"/>
                      <a:pt x="4364" y="23066"/>
                    </a:cubicBezTo>
                    <a:cubicBezTo>
                      <a:pt x="6861" y="25563"/>
                      <a:pt x="10247" y="26965"/>
                      <a:pt x="13777" y="269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26" name="任意多边形: 形状 70025">
                <a:extLst>
                  <a:ext uri="{FF2B5EF4-FFF2-40B4-BE49-F238E27FC236}">
                    <a16:creationId xmlns:a16="http://schemas.microsoft.com/office/drawing/2014/main" id="{A1B7D4F2-40F4-C612-81EE-C3A0191DEEA7}"/>
                  </a:ext>
                </a:extLst>
              </p:cNvPr>
              <p:cNvSpPr/>
              <p:nvPr/>
            </p:nvSpPr>
            <p:spPr>
              <a:xfrm>
                <a:off x="6796574" y="3921892"/>
                <a:ext cx="26623" cy="26623"/>
              </a:xfrm>
              <a:custGeom>
                <a:avLst/>
                <a:gdLst>
                  <a:gd name="connsiteX0" fmla="*/ 13804 w 26623"/>
                  <a:gd name="connsiteY0" fmla="*/ 26954 h 26623"/>
                  <a:gd name="connsiteX1" fmla="*/ 23216 w 26623"/>
                  <a:gd name="connsiteY1" fmla="*/ 23055 h 26623"/>
                  <a:gd name="connsiteX2" fmla="*/ 27115 w 26623"/>
                  <a:gd name="connsiteY2" fmla="*/ 13642 h 26623"/>
                  <a:gd name="connsiteX3" fmla="*/ 23216 w 26623"/>
                  <a:gd name="connsiteY3" fmla="*/ 4229 h 26623"/>
                  <a:gd name="connsiteX4" fmla="*/ 13804 w 26623"/>
                  <a:gd name="connsiteY4" fmla="*/ 331 h 26623"/>
                  <a:gd name="connsiteX5" fmla="*/ 4391 w 26623"/>
                  <a:gd name="connsiteY5" fmla="*/ 4229 h 26623"/>
                  <a:gd name="connsiteX6" fmla="*/ 492 w 26623"/>
                  <a:gd name="connsiteY6" fmla="*/ 13642 h 26623"/>
                  <a:gd name="connsiteX7" fmla="*/ 4391 w 26623"/>
                  <a:gd name="connsiteY7" fmla="*/ 23055 h 26623"/>
                  <a:gd name="connsiteX8" fmla="*/ 13804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954"/>
                    </a:moveTo>
                    <a:cubicBezTo>
                      <a:pt x="17334" y="26954"/>
                      <a:pt x="20720" y="25551"/>
                      <a:pt x="23216" y="23055"/>
                    </a:cubicBezTo>
                    <a:cubicBezTo>
                      <a:pt x="25713" y="20559"/>
                      <a:pt x="27115" y="17172"/>
                      <a:pt x="27115" y="13642"/>
                    </a:cubicBezTo>
                    <a:cubicBezTo>
                      <a:pt x="27115" y="10112"/>
                      <a:pt x="25713" y="6726"/>
                      <a:pt x="23216" y="4229"/>
                    </a:cubicBezTo>
                    <a:cubicBezTo>
                      <a:pt x="20720" y="1733"/>
                      <a:pt x="17334" y="331"/>
                      <a:pt x="13804" y="331"/>
                    </a:cubicBezTo>
                    <a:cubicBezTo>
                      <a:pt x="10273" y="331"/>
                      <a:pt x="6887" y="1733"/>
                      <a:pt x="4391" y="4229"/>
                    </a:cubicBezTo>
                    <a:cubicBezTo>
                      <a:pt x="1895" y="6726"/>
                      <a:pt x="492" y="10112"/>
                      <a:pt x="492" y="13642"/>
                    </a:cubicBezTo>
                    <a:cubicBezTo>
                      <a:pt x="492" y="17172"/>
                      <a:pt x="1895" y="20559"/>
                      <a:pt x="4391" y="23055"/>
                    </a:cubicBezTo>
                    <a:cubicBezTo>
                      <a:pt x="6887" y="25551"/>
                      <a:pt x="10273" y="26954"/>
                      <a:pt x="13804" y="269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27" name="任意多边形: 形状 70026">
                <a:extLst>
                  <a:ext uri="{FF2B5EF4-FFF2-40B4-BE49-F238E27FC236}">
                    <a16:creationId xmlns:a16="http://schemas.microsoft.com/office/drawing/2014/main" id="{37DEB379-3A27-01FC-B4B9-6D649EC393A1}"/>
                  </a:ext>
                </a:extLst>
              </p:cNvPr>
              <p:cNvSpPr/>
              <p:nvPr/>
            </p:nvSpPr>
            <p:spPr>
              <a:xfrm>
                <a:off x="5653780" y="3874873"/>
                <a:ext cx="26623" cy="26623"/>
              </a:xfrm>
              <a:custGeom>
                <a:avLst/>
                <a:gdLst>
                  <a:gd name="connsiteX0" fmla="*/ 13708 w 26623"/>
                  <a:gd name="connsiteY0" fmla="*/ 26950 h 26623"/>
                  <a:gd name="connsiteX1" fmla="*/ 23120 w 26623"/>
                  <a:gd name="connsiteY1" fmla="*/ 23051 h 26623"/>
                  <a:gd name="connsiteX2" fmla="*/ 27019 w 26623"/>
                  <a:gd name="connsiteY2" fmla="*/ 13638 h 26623"/>
                  <a:gd name="connsiteX3" fmla="*/ 23120 w 26623"/>
                  <a:gd name="connsiteY3" fmla="*/ 4225 h 26623"/>
                  <a:gd name="connsiteX4" fmla="*/ 13708 w 26623"/>
                  <a:gd name="connsiteY4" fmla="*/ 327 h 26623"/>
                  <a:gd name="connsiteX5" fmla="*/ 4295 w 26623"/>
                  <a:gd name="connsiteY5" fmla="*/ 4225 h 26623"/>
                  <a:gd name="connsiteX6" fmla="*/ 396 w 26623"/>
                  <a:gd name="connsiteY6" fmla="*/ 13638 h 26623"/>
                  <a:gd name="connsiteX7" fmla="*/ 4295 w 26623"/>
                  <a:gd name="connsiteY7" fmla="*/ 23051 h 26623"/>
                  <a:gd name="connsiteX8" fmla="*/ 13708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950"/>
                    </a:moveTo>
                    <a:cubicBezTo>
                      <a:pt x="17238" y="26950"/>
                      <a:pt x="20624" y="25547"/>
                      <a:pt x="23120" y="23051"/>
                    </a:cubicBezTo>
                    <a:cubicBezTo>
                      <a:pt x="25617" y="20555"/>
                      <a:pt x="27019" y="17168"/>
                      <a:pt x="27019" y="13638"/>
                    </a:cubicBezTo>
                    <a:cubicBezTo>
                      <a:pt x="27019" y="10108"/>
                      <a:pt x="25617" y="6722"/>
                      <a:pt x="23120" y="4225"/>
                    </a:cubicBezTo>
                    <a:cubicBezTo>
                      <a:pt x="20624" y="1729"/>
                      <a:pt x="17238" y="327"/>
                      <a:pt x="13708" y="327"/>
                    </a:cubicBezTo>
                    <a:cubicBezTo>
                      <a:pt x="10177" y="327"/>
                      <a:pt x="6791" y="1729"/>
                      <a:pt x="4295" y="4225"/>
                    </a:cubicBezTo>
                    <a:cubicBezTo>
                      <a:pt x="1799" y="6722"/>
                      <a:pt x="396" y="10108"/>
                      <a:pt x="396" y="13638"/>
                    </a:cubicBezTo>
                    <a:cubicBezTo>
                      <a:pt x="396" y="17168"/>
                      <a:pt x="1799" y="20555"/>
                      <a:pt x="4295" y="23051"/>
                    </a:cubicBezTo>
                    <a:cubicBezTo>
                      <a:pt x="6791" y="25547"/>
                      <a:pt x="10177" y="26950"/>
                      <a:pt x="13708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28" name="任意多边形: 形状 70027">
                <a:extLst>
                  <a:ext uri="{FF2B5EF4-FFF2-40B4-BE49-F238E27FC236}">
                    <a16:creationId xmlns:a16="http://schemas.microsoft.com/office/drawing/2014/main" id="{03D9D327-BC4C-C7A1-08AD-F2A801839AA8}"/>
                  </a:ext>
                </a:extLst>
              </p:cNvPr>
              <p:cNvSpPr/>
              <p:nvPr/>
            </p:nvSpPr>
            <p:spPr>
              <a:xfrm>
                <a:off x="7612967" y="4075647"/>
                <a:ext cx="26623" cy="26623"/>
              </a:xfrm>
              <a:custGeom>
                <a:avLst/>
                <a:gdLst>
                  <a:gd name="connsiteX0" fmla="*/ 13872 w 26623"/>
                  <a:gd name="connsiteY0" fmla="*/ 26967 h 26623"/>
                  <a:gd name="connsiteX1" fmla="*/ 23285 w 26623"/>
                  <a:gd name="connsiteY1" fmla="*/ 23068 h 26623"/>
                  <a:gd name="connsiteX2" fmla="*/ 27184 w 26623"/>
                  <a:gd name="connsiteY2" fmla="*/ 13655 h 26623"/>
                  <a:gd name="connsiteX3" fmla="*/ 23285 w 26623"/>
                  <a:gd name="connsiteY3" fmla="*/ 4242 h 26623"/>
                  <a:gd name="connsiteX4" fmla="*/ 13872 w 26623"/>
                  <a:gd name="connsiteY4" fmla="*/ 343 h 26623"/>
                  <a:gd name="connsiteX5" fmla="*/ 4459 w 26623"/>
                  <a:gd name="connsiteY5" fmla="*/ 4242 h 26623"/>
                  <a:gd name="connsiteX6" fmla="*/ 561 w 26623"/>
                  <a:gd name="connsiteY6" fmla="*/ 13655 h 26623"/>
                  <a:gd name="connsiteX7" fmla="*/ 4459 w 26623"/>
                  <a:gd name="connsiteY7" fmla="*/ 23068 h 26623"/>
                  <a:gd name="connsiteX8" fmla="*/ 13872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2" y="26967"/>
                    </a:moveTo>
                    <a:cubicBezTo>
                      <a:pt x="17402" y="26967"/>
                      <a:pt x="20789" y="25564"/>
                      <a:pt x="23285" y="23068"/>
                    </a:cubicBezTo>
                    <a:cubicBezTo>
                      <a:pt x="25781" y="20571"/>
                      <a:pt x="27184" y="17185"/>
                      <a:pt x="27184" y="13655"/>
                    </a:cubicBezTo>
                    <a:cubicBezTo>
                      <a:pt x="27184" y="10125"/>
                      <a:pt x="25781" y="6739"/>
                      <a:pt x="23285" y="4242"/>
                    </a:cubicBezTo>
                    <a:cubicBezTo>
                      <a:pt x="20789" y="1746"/>
                      <a:pt x="17402" y="343"/>
                      <a:pt x="13872" y="343"/>
                    </a:cubicBezTo>
                    <a:cubicBezTo>
                      <a:pt x="10342" y="343"/>
                      <a:pt x="6956" y="1746"/>
                      <a:pt x="4459" y="4242"/>
                    </a:cubicBezTo>
                    <a:cubicBezTo>
                      <a:pt x="1963" y="6739"/>
                      <a:pt x="561" y="10125"/>
                      <a:pt x="561" y="13655"/>
                    </a:cubicBezTo>
                    <a:cubicBezTo>
                      <a:pt x="561" y="17185"/>
                      <a:pt x="1963" y="20571"/>
                      <a:pt x="4459" y="23068"/>
                    </a:cubicBezTo>
                    <a:cubicBezTo>
                      <a:pt x="6956" y="25564"/>
                      <a:pt x="10342" y="26967"/>
                      <a:pt x="13872" y="2696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29" name="任意多边形: 形状 70028">
                <a:extLst>
                  <a:ext uri="{FF2B5EF4-FFF2-40B4-BE49-F238E27FC236}">
                    <a16:creationId xmlns:a16="http://schemas.microsoft.com/office/drawing/2014/main" id="{CE152B98-531A-0A18-218D-FC7CACC980A0}"/>
                  </a:ext>
                </a:extLst>
              </p:cNvPr>
              <p:cNvSpPr/>
              <p:nvPr/>
            </p:nvSpPr>
            <p:spPr>
              <a:xfrm>
                <a:off x="5149978" y="3465002"/>
                <a:ext cx="26623" cy="26623"/>
              </a:xfrm>
              <a:custGeom>
                <a:avLst/>
                <a:gdLst>
                  <a:gd name="connsiteX0" fmla="*/ 13665 w 26623"/>
                  <a:gd name="connsiteY0" fmla="*/ 26915 h 26623"/>
                  <a:gd name="connsiteX1" fmla="*/ 23078 w 26623"/>
                  <a:gd name="connsiteY1" fmla="*/ 23016 h 26623"/>
                  <a:gd name="connsiteX2" fmla="*/ 26977 w 26623"/>
                  <a:gd name="connsiteY2" fmla="*/ 13604 h 26623"/>
                  <a:gd name="connsiteX3" fmla="*/ 23078 w 26623"/>
                  <a:gd name="connsiteY3" fmla="*/ 4191 h 26623"/>
                  <a:gd name="connsiteX4" fmla="*/ 13665 w 26623"/>
                  <a:gd name="connsiteY4" fmla="*/ 292 h 26623"/>
                  <a:gd name="connsiteX5" fmla="*/ 4253 w 26623"/>
                  <a:gd name="connsiteY5" fmla="*/ 4191 h 26623"/>
                  <a:gd name="connsiteX6" fmla="*/ 354 w 26623"/>
                  <a:gd name="connsiteY6" fmla="*/ 13604 h 26623"/>
                  <a:gd name="connsiteX7" fmla="*/ 4253 w 26623"/>
                  <a:gd name="connsiteY7" fmla="*/ 23016 h 26623"/>
                  <a:gd name="connsiteX8" fmla="*/ 13665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5" y="26915"/>
                    </a:moveTo>
                    <a:cubicBezTo>
                      <a:pt x="17196" y="26915"/>
                      <a:pt x="20582" y="25513"/>
                      <a:pt x="23078" y="23016"/>
                    </a:cubicBezTo>
                    <a:cubicBezTo>
                      <a:pt x="25574" y="20520"/>
                      <a:pt x="26977" y="17134"/>
                      <a:pt x="26977" y="13604"/>
                    </a:cubicBezTo>
                    <a:cubicBezTo>
                      <a:pt x="26977" y="10073"/>
                      <a:pt x="25574" y="6687"/>
                      <a:pt x="23078" y="4191"/>
                    </a:cubicBezTo>
                    <a:cubicBezTo>
                      <a:pt x="20582" y="1695"/>
                      <a:pt x="17196" y="292"/>
                      <a:pt x="13665" y="292"/>
                    </a:cubicBezTo>
                    <a:cubicBezTo>
                      <a:pt x="10135" y="292"/>
                      <a:pt x="6749" y="1695"/>
                      <a:pt x="4253" y="4191"/>
                    </a:cubicBezTo>
                    <a:cubicBezTo>
                      <a:pt x="1756" y="6687"/>
                      <a:pt x="354" y="10073"/>
                      <a:pt x="354" y="13604"/>
                    </a:cubicBezTo>
                    <a:cubicBezTo>
                      <a:pt x="354" y="17134"/>
                      <a:pt x="1756" y="20520"/>
                      <a:pt x="4253" y="23016"/>
                    </a:cubicBezTo>
                    <a:cubicBezTo>
                      <a:pt x="6749" y="25513"/>
                      <a:pt x="10135" y="26915"/>
                      <a:pt x="13665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30" name="任意多边形: 形状 70029">
                <a:extLst>
                  <a:ext uri="{FF2B5EF4-FFF2-40B4-BE49-F238E27FC236}">
                    <a16:creationId xmlns:a16="http://schemas.microsoft.com/office/drawing/2014/main" id="{5A3C217C-39E7-970E-BF76-7DCF3059913E}"/>
                  </a:ext>
                </a:extLst>
              </p:cNvPr>
              <p:cNvSpPr/>
              <p:nvPr/>
            </p:nvSpPr>
            <p:spPr>
              <a:xfrm>
                <a:off x="7616512" y="3718027"/>
                <a:ext cx="26623" cy="26623"/>
              </a:xfrm>
              <a:custGeom>
                <a:avLst/>
                <a:gdLst>
                  <a:gd name="connsiteX0" fmla="*/ 13872 w 26623"/>
                  <a:gd name="connsiteY0" fmla="*/ 26937 h 26623"/>
                  <a:gd name="connsiteX1" fmla="*/ 23285 w 26623"/>
                  <a:gd name="connsiteY1" fmla="*/ 23038 h 26623"/>
                  <a:gd name="connsiteX2" fmla="*/ 27184 w 26623"/>
                  <a:gd name="connsiteY2" fmla="*/ 13625 h 26623"/>
                  <a:gd name="connsiteX3" fmla="*/ 23285 w 26623"/>
                  <a:gd name="connsiteY3" fmla="*/ 4212 h 26623"/>
                  <a:gd name="connsiteX4" fmla="*/ 13872 w 26623"/>
                  <a:gd name="connsiteY4" fmla="*/ 313 h 26623"/>
                  <a:gd name="connsiteX5" fmla="*/ 4460 w 26623"/>
                  <a:gd name="connsiteY5" fmla="*/ 4212 h 26623"/>
                  <a:gd name="connsiteX6" fmla="*/ 561 w 26623"/>
                  <a:gd name="connsiteY6" fmla="*/ 13625 h 26623"/>
                  <a:gd name="connsiteX7" fmla="*/ 4460 w 26623"/>
                  <a:gd name="connsiteY7" fmla="*/ 23038 h 26623"/>
                  <a:gd name="connsiteX8" fmla="*/ 13872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2" y="26937"/>
                    </a:moveTo>
                    <a:cubicBezTo>
                      <a:pt x="17403" y="26937"/>
                      <a:pt x="20789" y="25534"/>
                      <a:pt x="23285" y="23038"/>
                    </a:cubicBezTo>
                    <a:cubicBezTo>
                      <a:pt x="25781" y="20541"/>
                      <a:pt x="27184" y="17155"/>
                      <a:pt x="27184" y="13625"/>
                    </a:cubicBezTo>
                    <a:cubicBezTo>
                      <a:pt x="27184" y="10095"/>
                      <a:pt x="25781" y="6709"/>
                      <a:pt x="23285" y="4212"/>
                    </a:cubicBezTo>
                    <a:cubicBezTo>
                      <a:pt x="20789" y="1716"/>
                      <a:pt x="17403" y="313"/>
                      <a:pt x="13872" y="313"/>
                    </a:cubicBezTo>
                    <a:cubicBezTo>
                      <a:pt x="10342" y="313"/>
                      <a:pt x="6956" y="1716"/>
                      <a:pt x="4460" y="4212"/>
                    </a:cubicBezTo>
                    <a:cubicBezTo>
                      <a:pt x="1963" y="6709"/>
                      <a:pt x="561" y="10095"/>
                      <a:pt x="561" y="13625"/>
                    </a:cubicBezTo>
                    <a:cubicBezTo>
                      <a:pt x="561" y="17155"/>
                      <a:pt x="1963" y="20541"/>
                      <a:pt x="4460" y="23038"/>
                    </a:cubicBezTo>
                    <a:cubicBezTo>
                      <a:pt x="6956" y="25534"/>
                      <a:pt x="10342" y="26937"/>
                      <a:pt x="13872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31" name="任意多边形: 形状 70030">
                <a:extLst>
                  <a:ext uri="{FF2B5EF4-FFF2-40B4-BE49-F238E27FC236}">
                    <a16:creationId xmlns:a16="http://schemas.microsoft.com/office/drawing/2014/main" id="{5DE2FD17-A792-5BBC-B7CB-119CD634290A}"/>
                  </a:ext>
                </a:extLst>
              </p:cNvPr>
              <p:cNvSpPr/>
              <p:nvPr/>
            </p:nvSpPr>
            <p:spPr>
              <a:xfrm>
                <a:off x="6863999" y="3599048"/>
                <a:ext cx="26623" cy="26623"/>
              </a:xfrm>
              <a:custGeom>
                <a:avLst/>
                <a:gdLst>
                  <a:gd name="connsiteX0" fmla="*/ 13809 w 26623"/>
                  <a:gd name="connsiteY0" fmla="*/ 26927 h 26623"/>
                  <a:gd name="connsiteX1" fmla="*/ 23222 w 26623"/>
                  <a:gd name="connsiteY1" fmla="*/ 23028 h 26623"/>
                  <a:gd name="connsiteX2" fmla="*/ 27121 w 26623"/>
                  <a:gd name="connsiteY2" fmla="*/ 13615 h 26623"/>
                  <a:gd name="connsiteX3" fmla="*/ 23222 w 26623"/>
                  <a:gd name="connsiteY3" fmla="*/ 4202 h 26623"/>
                  <a:gd name="connsiteX4" fmla="*/ 13809 w 26623"/>
                  <a:gd name="connsiteY4" fmla="*/ 303 h 26623"/>
                  <a:gd name="connsiteX5" fmla="*/ 4397 w 26623"/>
                  <a:gd name="connsiteY5" fmla="*/ 4202 h 26623"/>
                  <a:gd name="connsiteX6" fmla="*/ 498 w 26623"/>
                  <a:gd name="connsiteY6" fmla="*/ 13615 h 26623"/>
                  <a:gd name="connsiteX7" fmla="*/ 4397 w 26623"/>
                  <a:gd name="connsiteY7" fmla="*/ 23028 h 26623"/>
                  <a:gd name="connsiteX8" fmla="*/ 13809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27"/>
                    </a:moveTo>
                    <a:cubicBezTo>
                      <a:pt x="17339" y="26927"/>
                      <a:pt x="20726" y="25524"/>
                      <a:pt x="23222" y="23028"/>
                    </a:cubicBezTo>
                    <a:cubicBezTo>
                      <a:pt x="25718" y="20531"/>
                      <a:pt x="27121" y="17145"/>
                      <a:pt x="27121" y="13615"/>
                    </a:cubicBezTo>
                    <a:cubicBezTo>
                      <a:pt x="27121" y="10085"/>
                      <a:pt x="25718" y="6699"/>
                      <a:pt x="23222" y="4202"/>
                    </a:cubicBezTo>
                    <a:cubicBezTo>
                      <a:pt x="20726" y="1706"/>
                      <a:pt x="17339" y="303"/>
                      <a:pt x="13809" y="303"/>
                    </a:cubicBezTo>
                    <a:cubicBezTo>
                      <a:pt x="10279" y="303"/>
                      <a:pt x="6893" y="1706"/>
                      <a:pt x="4397" y="4202"/>
                    </a:cubicBezTo>
                    <a:cubicBezTo>
                      <a:pt x="1900" y="6699"/>
                      <a:pt x="498" y="10085"/>
                      <a:pt x="498" y="13615"/>
                    </a:cubicBezTo>
                    <a:cubicBezTo>
                      <a:pt x="498" y="17145"/>
                      <a:pt x="1900" y="20531"/>
                      <a:pt x="4397" y="23028"/>
                    </a:cubicBezTo>
                    <a:cubicBezTo>
                      <a:pt x="6893" y="25524"/>
                      <a:pt x="10279" y="26927"/>
                      <a:pt x="13809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32" name="任意多边形: 形状 70031">
                <a:extLst>
                  <a:ext uri="{FF2B5EF4-FFF2-40B4-BE49-F238E27FC236}">
                    <a16:creationId xmlns:a16="http://schemas.microsoft.com/office/drawing/2014/main" id="{20C8172C-3186-CD98-8AAD-A4C662570D05}"/>
                  </a:ext>
                </a:extLst>
              </p:cNvPr>
              <p:cNvSpPr/>
              <p:nvPr/>
            </p:nvSpPr>
            <p:spPr>
              <a:xfrm>
                <a:off x="6098437" y="4369934"/>
                <a:ext cx="26623" cy="26623"/>
              </a:xfrm>
              <a:custGeom>
                <a:avLst/>
                <a:gdLst>
                  <a:gd name="connsiteX0" fmla="*/ 13745 w 26623"/>
                  <a:gd name="connsiteY0" fmla="*/ 26991 h 26623"/>
                  <a:gd name="connsiteX1" fmla="*/ 23158 w 26623"/>
                  <a:gd name="connsiteY1" fmla="*/ 23092 h 26623"/>
                  <a:gd name="connsiteX2" fmla="*/ 27057 w 26623"/>
                  <a:gd name="connsiteY2" fmla="*/ 13680 h 26623"/>
                  <a:gd name="connsiteX3" fmla="*/ 23158 w 26623"/>
                  <a:gd name="connsiteY3" fmla="*/ 4267 h 26623"/>
                  <a:gd name="connsiteX4" fmla="*/ 13745 w 26623"/>
                  <a:gd name="connsiteY4" fmla="*/ 368 h 26623"/>
                  <a:gd name="connsiteX5" fmla="*/ 4332 w 26623"/>
                  <a:gd name="connsiteY5" fmla="*/ 4267 h 26623"/>
                  <a:gd name="connsiteX6" fmla="*/ 433 w 26623"/>
                  <a:gd name="connsiteY6" fmla="*/ 13680 h 26623"/>
                  <a:gd name="connsiteX7" fmla="*/ 4332 w 26623"/>
                  <a:gd name="connsiteY7" fmla="*/ 23092 h 26623"/>
                  <a:gd name="connsiteX8" fmla="*/ 13745 w 26623"/>
                  <a:gd name="connsiteY8" fmla="*/ 269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5" y="26991"/>
                    </a:moveTo>
                    <a:cubicBezTo>
                      <a:pt x="17275" y="26991"/>
                      <a:pt x="20661" y="25589"/>
                      <a:pt x="23158" y="23092"/>
                    </a:cubicBezTo>
                    <a:cubicBezTo>
                      <a:pt x="25654" y="20596"/>
                      <a:pt x="27057" y="17210"/>
                      <a:pt x="27057" y="13680"/>
                    </a:cubicBezTo>
                    <a:cubicBezTo>
                      <a:pt x="27057" y="10149"/>
                      <a:pt x="25654" y="6763"/>
                      <a:pt x="23158" y="4267"/>
                    </a:cubicBezTo>
                    <a:cubicBezTo>
                      <a:pt x="20661" y="1771"/>
                      <a:pt x="17275" y="368"/>
                      <a:pt x="13745" y="368"/>
                    </a:cubicBezTo>
                    <a:cubicBezTo>
                      <a:pt x="10215" y="368"/>
                      <a:pt x="6828" y="1771"/>
                      <a:pt x="4332" y="4267"/>
                    </a:cubicBezTo>
                    <a:cubicBezTo>
                      <a:pt x="1836" y="6763"/>
                      <a:pt x="433" y="10149"/>
                      <a:pt x="433" y="13680"/>
                    </a:cubicBezTo>
                    <a:cubicBezTo>
                      <a:pt x="433" y="17210"/>
                      <a:pt x="1836" y="20596"/>
                      <a:pt x="4332" y="23092"/>
                    </a:cubicBezTo>
                    <a:cubicBezTo>
                      <a:pt x="6828" y="25589"/>
                      <a:pt x="10215" y="26991"/>
                      <a:pt x="13745" y="269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33" name="任意多边形: 形状 70032">
                <a:extLst>
                  <a:ext uri="{FF2B5EF4-FFF2-40B4-BE49-F238E27FC236}">
                    <a16:creationId xmlns:a16="http://schemas.microsoft.com/office/drawing/2014/main" id="{61B300EF-3EDC-BA0B-26FE-A7AC52D1EBB4}"/>
                  </a:ext>
                </a:extLst>
              </p:cNvPr>
              <p:cNvSpPr/>
              <p:nvPr/>
            </p:nvSpPr>
            <p:spPr>
              <a:xfrm>
                <a:off x="5338606" y="3318069"/>
                <a:ext cx="26623" cy="26623"/>
              </a:xfrm>
              <a:custGeom>
                <a:avLst/>
                <a:gdLst>
                  <a:gd name="connsiteX0" fmla="*/ 13681 w 26623"/>
                  <a:gd name="connsiteY0" fmla="*/ 26903 h 26623"/>
                  <a:gd name="connsiteX1" fmla="*/ 23094 w 26623"/>
                  <a:gd name="connsiteY1" fmla="*/ 23004 h 26623"/>
                  <a:gd name="connsiteX2" fmla="*/ 26993 w 26623"/>
                  <a:gd name="connsiteY2" fmla="*/ 13591 h 26623"/>
                  <a:gd name="connsiteX3" fmla="*/ 23094 w 26623"/>
                  <a:gd name="connsiteY3" fmla="*/ 4179 h 26623"/>
                  <a:gd name="connsiteX4" fmla="*/ 13681 w 26623"/>
                  <a:gd name="connsiteY4" fmla="*/ 280 h 26623"/>
                  <a:gd name="connsiteX5" fmla="*/ 4268 w 26623"/>
                  <a:gd name="connsiteY5" fmla="*/ 4179 h 26623"/>
                  <a:gd name="connsiteX6" fmla="*/ 370 w 26623"/>
                  <a:gd name="connsiteY6" fmla="*/ 13591 h 26623"/>
                  <a:gd name="connsiteX7" fmla="*/ 4268 w 26623"/>
                  <a:gd name="connsiteY7" fmla="*/ 23004 h 26623"/>
                  <a:gd name="connsiteX8" fmla="*/ 13681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6903"/>
                    </a:moveTo>
                    <a:cubicBezTo>
                      <a:pt x="17211" y="26903"/>
                      <a:pt x="20598" y="25500"/>
                      <a:pt x="23094" y="23004"/>
                    </a:cubicBezTo>
                    <a:cubicBezTo>
                      <a:pt x="25590" y="20508"/>
                      <a:pt x="26993" y="17122"/>
                      <a:pt x="26993" y="13591"/>
                    </a:cubicBezTo>
                    <a:cubicBezTo>
                      <a:pt x="26993" y="10061"/>
                      <a:pt x="25590" y="6675"/>
                      <a:pt x="23094" y="4179"/>
                    </a:cubicBezTo>
                    <a:cubicBezTo>
                      <a:pt x="20598" y="1682"/>
                      <a:pt x="17211" y="280"/>
                      <a:pt x="13681" y="280"/>
                    </a:cubicBezTo>
                    <a:cubicBezTo>
                      <a:pt x="10151" y="280"/>
                      <a:pt x="6765" y="1682"/>
                      <a:pt x="4268" y="4179"/>
                    </a:cubicBezTo>
                    <a:cubicBezTo>
                      <a:pt x="1772" y="6675"/>
                      <a:pt x="370" y="10061"/>
                      <a:pt x="370" y="13591"/>
                    </a:cubicBezTo>
                    <a:cubicBezTo>
                      <a:pt x="370" y="17122"/>
                      <a:pt x="1772" y="20508"/>
                      <a:pt x="4268" y="23004"/>
                    </a:cubicBezTo>
                    <a:cubicBezTo>
                      <a:pt x="6765" y="25500"/>
                      <a:pt x="10151" y="26903"/>
                      <a:pt x="13681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34" name="任意多边形: 形状 70033">
                <a:extLst>
                  <a:ext uri="{FF2B5EF4-FFF2-40B4-BE49-F238E27FC236}">
                    <a16:creationId xmlns:a16="http://schemas.microsoft.com/office/drawing/2014/main" id="{1CA5A087-0250-2286-FC0F-A4EC42770904}"/>
                  </a:ext>
                </a:extLst>
              </p:cNvPr>
              <p:cNvSpPr/>
              <p:nvPr/>
            </p:nvSpPr>
            <p:spPr>
              <a:xfrm>
                <a:off x="6821361" y="3773526"/>
                <a:ext cx="26623" cy="26623"/>
              </a:xfrm>
              <a:custGeom>
                <a:avLst/>
                <a:gdLst>
                  <a:gd name="connsiteX0" fmla="*/ 13806 w 26623"/>
                  <a:gd name="connsiteY0" fmla="*/ 26941 h 26623"/>
                  <a:gd name="connsiteX1" fmla="*/ 23218 w 26623"/>
                  <a:gd name="connsiteY1" fmla="*/ 23042 h 26623"/>
                  <a:gd name="connsiteX2" fmla="*/ 27117 w 26623"/>
                  <a:gd name="connsiteY2" fmla="*/ 13630 h 26623"/>
                  <a:gd name="connsiteX3" fmla="*/ 23218 w 26623"/>
                  <a:gd name="connsiteY3" fmla="*/ 4217 h 26623"/>
                  <a:gd name="connsiteX4" fmla="*/ 13806 w 26623"/>
                  <a:gd name="connsiteY4" fmla="*/ 318 h 26623"/>
                  <a:gd name="connsiteX5" fmla="*/ 4393 w 26623"/>
                  <a:gd name="connsiteY5" fmla="*/ 4217 h 26623"/>
                  <a:gd name="connsiteX6" fmla="*/ 494 w 26623"/>
                  <a:gd name="connsiteY6" fmla="*/ 13630 h 26623"/>
                  <a:gd name="connsiteX7" fmla="*/ 4393 w 26623"/>
                  <a:gd name="connsiteY7" fmla="*/ 23042 h 26623"/>
                  <a:gd name="connsiteX8" fmla="*/ 13806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941"/>
                    </a:moveTo>
                    <a:cubicBezTo>
                      <a:pt x="17336" y="26941"/>
                      <a:pt x="20722" y="25539"/>
                      <a:pt x="23218" y="23042"/>
                    </a:cubicBezTo>
                    <a:cubicBezTo>
                      <a:pt x="25715" y="20546"/>
                      <a:pt x="27117" y="17160"/>
                      <a:pt x="27117" y="13630"/>
                    </a:cubicBezTo>
                    <a:cubicBezTo>
                      <a:pt x="27117" y="10099"/>
                      <a:pt x="25715" y="6713"/>
                      <a:pt x="23218" y="4217"/>
                    </a:cubicBezTo>
                    <a:cubicBezTo>
                      <a:pt x="20722" y="1721"/>
                      <a:pt x="17336" y="318"/>
                      <a:pt x="13806" y="318"/>
                    </a:cubicBezTo>
                    <a:cubicBezTo>
                      <a:pt x="10275" y="318"/>
                      <a:pt x="6889" y="1721"/>
                      <a:pt x="4393" y="4217"/>
                    </a:cubicBezTo>
                    <a:cubicBezTo>
                      <a:pt x="1897" y="6713"/>
                      <a:pt x="494" y="10099"/>
                      <a:pt x="494" y="13630"/>
                    </a:cubicBezTo>
                    <a:cubicBezTo>
                      <a:pt x="494" y="17160"/>
                      <a:pt x="1897" y="20546"/>
                      <a:pt x="4393" y="23042"/>
                    </a:cubicBezTo>
                    <a:cubicBezTo>
                      <a:pt x="6889" y="25539"/>
                      <a:pt x="10275" y="26941"/>
                      <a:pt x="13806" y="269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35" name="任意多边形: 形状 70034">
                <a:extLst>
                  <a:ext uri="{FF2B5EF4-FFF2-40B4-BE49-F238E27FC236}">
                    <a16:creationId xmlns:a16="http://schemas.microsoft.com/office/drawing/2014/main" id="{7994F0FA-4089-FB0E-00C8-77B61E84549A}"/>
                  </a:ext>
                </a:extLst>
              </p:cNvPr>
              <p:cNvSpPr/>
              <p:nvPr/>
            </p:nvSpPr>
            <p:spPr>
              <a:xfrm>
                <a:off x="7151301" y="3705765"/>
                <a:ext cx="26623" cy="26623"/>
              </a:xfrm>
              <a:custGeom>
                <a:avLst/>
                <a:gdLst>
                  <a:gd name="connsiteX0" fmla="*/ 13833 w 26623"/>
                  <a:gd name="connsiteY0" fmla="*/ 26936 h 26623"/>
                  <a:gd name="connsiteX1" fmla="*/ 23246 w 26623"/>
                  <a:gd name="connsiteY1" fmla="*/ 23037 h 26623"/>
                  <a:gd name="connsiteX2" fmla="*/ 27145 w 26623"/>
                  <a:gd name="connsiteY2" fmla="*/ 13624 h 26623"/>
                  <a:gd name="connsiteX3" fmla="*/ 23246 w 26623"/>
                  <a:gd name="connsiteY3" fmla="*/ 4211 h 26623"/>
                  <a:gd name="connsiteX4" fmla="*/ 13833 w 26623"/>
                  <a:gd name="connsiteY4" fmla="*/ 312 h 26623"/>
                  <a:gd name="connsiteX5" fmla="*/ 4421 w 26623"/>
                  <a:gd name="connsiteY5" fmla="*/ 4211 h 26623"/>
                  <a:gd name="connsiteX6" fmla="*/ 522 w 26623"/>
                  <a:gd name="connsiteY6" fmla="*/ 13624 h 26623"/>
                  <a:gd name="connsiteX7" fmla="*/ 4421 w 26623"/>
                  <a:gd name="connsiteY7" fmla="*/ 23037 h 26623"/>
                  <a:gd name="connsiteX8" fmla="*/ 13833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3" y="26936"/>
                    </a:moveTo>
                    <a:cubicBezTo>
                      <a:pt x="17364" y="26936"/>
                      <a:pt x="20750" y="25533"/>
                      <a:pt x="23246" y="23037"/>
                    </a:cubicBezTo>
                    <a:cubicBezTo>
                      <a:pt x="25742" y="20540"/>
                      <a:pt x="27145" y="17154"/>
                      <a:pt x="27145" y="13624"/>
                    </a:cubicBezTo>
                    <a:cubicBezTo>
                      <a:pt x="27145" y="10094"/>
                      <a:pt x="25742" y="6708"/>
                      <a:pt x="23246" y="4211"/>
                    </a:cubicBezTo>
                    <a:cubicBezTo>
                      <a:pt x="20750" y="1715"/>
                      <a:pt x="17364" y="312"/>
                      <a:pt x="13833" y="312"/>
                    </a:cubicBezTo>
                    <a:cubicBezTo>
                      <a:pt x="10303" y="312"/>
                      <a:pt x="6917" y="1715"/>
                      <a:pt x="4421" y="4211"/>
                    </a:cubicBezTo>
                    <a:cubicBezTo>
                      <a:pt x="1924" y="6708"/>
                      <a:pt x="522" y="10094"/>
                      <a:pt x="522" y="13624"/>
                    </a:cubicBezTo>
                    <a:cubicBezTo>
                      <a:pt x="522" y="17154"/>
                      <a:pt x="1924" y="20540"/>
                      <a:pt x="4421" y="23037"/>
                    </a:cubicBezTo>
                    <a:cubicBezTo>
                      <a:pt x="6917" y="25533"/>
                      <a:pt x="10303" y="26936"/>
                      <a:pt x="13833" y="269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36" name="任意多边形: 形状 70035">
                <a:extLst>
                  <a:ext uri="{FF2B5EF4-FFF2-40B4-BE49-F238E27FC236}">
                    <a16:creationId xmlns:a16="http://schemas.microsoft.com/office/drawing/2014/main" id="{AA9ED93A-69F1-36DA-178C-902868A240D3}"/>
                  </a:ext>
                </a:extLst>
              </p:cNvPr>
              <p:cNvSpPr/>
              <p:nvPr/>
            </p:nvSpPr>
            <p:spPr>
              <a:xfrm>
                <a:off x="5185338" y="4387632"/>
                <a:ext cx="26623" cy="26623"/>
              </a:xfrm>
              <a:custGeom>
                <a:avLst/>
                <a:gdLst>
                  <a:gd name="connsiteX0" fmla="*/ 13668 w 26623"/>
                  <a:gd name="connsiteY0" fmla="*/ 26993 h 26623"/>
                  <a:gd name="connsiteX1" fmla="*/ 23081 w 26623"/>
                  <a:gd name="connsiteY1" fmla="*/ 23094 h 26623"/>
                  <a:gd name="connsiteX2" fmla="*/ 26980 w 26623"/>
                  <a:gd name="connsiteY2" fmla="*/ 13681 h 26623"/>
                  <a:gd name="connsiteX3" fmla="*/ 23081 w 26623"/>
                  <a:gd name="connsiteY3" fmla="*/ 4269 h 26623"/>
                  <a:gd name="connsiteX4" fmla="*/ 13668 w 26623"/>
                  <a:gd name="connsiteY4" fmla="*/ 370 h 26623"/>
                  <a:gd name="connsiteX5" fmla="*/ 4256 w 26623"/>
                  <a:gd name="connsiteY5" fmla="*/ 4269 h 26623"/>
                  <a:gd name="connsiteX6" fmla="*/ 357 w 26623"/>
                  <a:gd name="connsiteY6" fmla="*/ 13681 h 26623"/>
                  <a:gd name="connsiteX7" fmla="*/ 4256 w 26623"/>
                  <a:gd name="connsiteY7" fmla="*/ 23094 h 26623"/>
                  <a:gd name="connsiteX8" fmla="*/ 13668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8" y="26993"/>
                    </a:moveTo>
                    <a:cubicBezTo>
                      <a:pt x="17198" y="26993"/>
                      <a:pt x="20585" y="25590"/>
                      <a:pt x="23081" y="23094"/>
                    </a:cubicBezTo>
                    <a:cubicBezTo>
                      <a:pt x="25577" y="20598"/>
                      <a:pt x="26980" y="17212"/>
                      <a:pt x="26980" y="13681"/>
                    </a:cubicBezTo>
                    <a:cubicBezTo>
                      <a:pt x="26980" y="10151"/>
                      <a:pt x="25577" y="6765"/>
                      <a:pt x="23081" y="4269"/>
                    </a:cubicBezTo>
                    <a:cubicBezTo>
                      <a:pt x="20585" y="1772"/>
                      <a:pt x="17198" y="370"/>
                      <a:pt x="13668" y="370"/>
                    </a:cubicBezTo>
                    <a:cubicBezTo>
                      <a:pt x="10138" y="370"/>
                      <a:pt x="6752" y="1772"/>
                      <a:pt x="4256" y="4269"/>
                    </a:cubicBezTo>
                    <a:cubicBezTo>
                      <a:pt x="1759" y="6765"/>
                      <a:pt x="357" y="10151"/>
                      <a:pt x="357" y="13681"/>
                    </a:cubicBezTo>
                    <a:cubicBezTo>
                      <a:pt x="357" y="17212"/>
                      <a:pt x="1759" y="20598"/>
                      <a:pt x="4256" y="23094"/>
                    </a:cubicBezTo>
                    <a:cubicBezTo>
                      <a:pt x="6752" y="25590"/>
                      <a:pt x="10138" y="26993"/>
                      <a:pt x="13668" y="269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37" name="任意多边形: 形状 70036">
                <a:extLst>
                  <a:ext uri="{FF2B5EF4-FFF2-40B4-BE49-F238E27FC236}">
                    <a16:creationId xmlns:a16="http://schemas.microsoft.com/office/drawing/2014/main" id="{4307A1EA-0C5C-7191-65D5-E884C56441A0}"/>
                  </a:ext>
                </a:extLst>
              </p:cNvPr>
              <p:cNvSpPr/>
              <p:nvPr/>
            </p:nvSpPr>
            <p:spPr>
              <a:xfrm>
                <a:off x="7586487" y="2861164"/>
                <a:ext cx="26623" cy="26623"/>
              </a:xfrm>
              <a:custGeom>
                <a:avLst/>
                <a:gdLst>
                  <a:gd name="connsiteX0" fmla="*/ 13870 w 26623"/>
                  <a:gd name="connsiteY0" fmla="*/ 26865 h 26623"/>
                  <a:gd name="connsiteX1" fmla="*/ 23283 w 26623"/>
                  <a:gd name="connsiteY1" fmla="*/ 22966 h 26623"/>
                  <a:gd name="connsiteX2" fmla="*/ 27181 w 26623"/>
                  <a:gd name="connsiteY2" fmla="*/ 13553 h 26623"/>
                  <a:gd name="connsiteX3" fmla="*/ 23283 w 26623"/>
                  <a:gd name="connsiteY3" fmla="*/ 4140 h 26623"/>
                  <a:gd name="connsiteX4" fmla="*/ 13870 w 26623"/>
                  <a:gd name="connsiteY4" fmla="*/ 241 h 26623"/>
                  <a:gd name="connsiteX5" fmla="*/ 4457 w 26623"/>
                  <a:gd name="connsiteY5" fmla="*/ 4140 h 26623"/>
                  <a:gd name="connsiteX6" fmla="*/ 558 w 26623"/>
                  <a:gd name="connsiteY6" fmla="*/ 13553 h 26623"/>
                  <a:gd name="connsiteX7" fmla="*/ 4457 w 26623"/>
                  <a:gd name="connsiteY7" fmla="*/ 22966 h 26623"/>
                  <a:gd name="connsiteX8" fmla="*/ 13870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70" y="26865"/>
                    </a:moveTo>
                    <a:cubicBezTo>
                      <a:pt x="17400" y="26865"/>
                      <a:pt x="20786" y="25462"/>
                      <a:pt x="23283" y="22966"/>
                    </a:cubicBezTo>
                    <a:cubicBezTo>
                      <a:pt x="25779" y="20469"/>
                      <a:pt x="27181" y="17083"/>
                      <a:pt x="27181" y="13553"/>
                    </a:cubicBezTo>
                    <a:cubicBezTo>
                      <a:pt x="27181" y="10023"/>
                      <a:pt x="25779" y="6637"/>
                      <a:pt x="23283" y="4140"/>
                    </a:cubicBezTo>
                    <a:cubicBezTo>
                      <a:pt x="20786" y="1644"/>
                      <a:pt x="17400" y="241"/>
                      <a:pt x="13870" y="241"/>
                    </a:cubicBezTo>
                    <a:cubicBezTo>
                      <a:pt x="10340" y="241"/>
                      <a:pt x="6953" y="1644"/>
                      <a:pt x="4457" y="4140"/>
                    </a:cubicBezTo>
                    <a:cubicBezTo>
                      <a:pt x="1961" y="6637"/>
                      <a:pt x="558" y="10023"/>
                      <a:pt x="558" y="13553"/>
                    </a:cubicBezTo>
                    <a:cubicBezTo>
                      <a:pt x="558" y="17083"/>
                      <a:pt x="1961" y="20469"/>
                      <a:pt x="4457" y="22966"/>
                    </a:cubicBezTo>
                    <a:cubicBezTo>
                      <a:pt x="6953" y="25462"/>
                      <a:pt x="10340" y="26865"/>
                      <a:pt x="13870" y="268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38" name="任意多边形: 形状 70037">
                <a:extLst>
                  <a:ext uri="{FF2B5EF4-FFF2-40B4-BE49-F238E27FC236}">
                    <a16:creationId xmlns:a16="http://schemas.microsoft.com/office/drawing/2014/main" id="{BE03EFB7-4773-86B3-EEBB-EBB77DC8EC07}"/>
                  </a:ext>
                </a:extLst>
              </p:cNvPr>
              <p:cNvSpPr/>
              <p:nvPr/>
            </p:nvSpPr>
            <p:spPr>
              <a:xfrm>
                <a:off x="4160158" y="3221901"/>
                <a:ext cx="26623" cy="26623"/>
              </a:xfrm>
              <a:custGeom>
                <a:avLst/>
                <a:gdLst>
                  <a:gd name="connsiteX0" fmla="*/ 13582 w 26623"/>
                  <a:gd name="connsiteY0" fmla="*/ 26895 h 26623"/>
                  <a:gd name="connsiteX1" fmla="*/ 22995 w 26623"/>
                  <a:gd name="connsiteY1" fmla="*/ 22996 h 26623"/>
                  <a:gd name="connsiteX2" fmla="*/ 26894 w 26623"/>
                  <a:gd name="connsiteY2" fmla="*/ 13583 h 26623"/>
                  <a:gd name="connsiteX3" fmla="*/ 22995 w 26623"/>
                  <a:gd name="connsiteY3" fmla="*/ 4171 h 26623"/>
                  <a:gd name="connsiteX4" fmla="*/ 13582 w 26623"/>
                  <a:gd name="connsiteY4" fmla="*/ 272 h 26623"/>
                  <a:gd name="connsiteX5" fmla="*/ 4169 w 26623"/>
                  <a:gd name="connsiteY5" fmla="*/ 4171 h 26623"/>
                  <a:gd name="connsiteX6" fmla="*/ 271 w 26623"/>
                  <a:gd name="connsiteY6" fmla="*/ 13583 h 26623"/>
                  <a:gd name="connsiteX7" fmla="*/ 4169 w 26623"/>
                  <a:gd name="connsiteY7" fmla="*/ 22996 h 26623"/>
                  <a:gd name="connsiteX8" fmla="*/ 13582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82" y="26895"/>
                    </a:moveTo>
                    <a:cubicBezTo>
                      <a:pt x="17112" y="26895"/>
                      <a:pt x="20499" y="25492"/>
                      <a:pt x="22995" y="22996"/>
                    </a:cubicBezTo>
                    <a:cubicBezTo>
                      <a:pt x="25491" y="20500"/>
                      <a:pt x="26894" y="17114"/>
                      <a:pt x="26894" y="13583"/>
                    </a:cubicBezTo>
                    <a:cubicBezTo>
                      <a:pt x="26894" y="10053"/>
                      <a:pt x="25491" y="6667"/>
                      <a:pt x="22995" y="4171"/>
                    </a:cubicBezTo>
                    <a:cubicBezTo>
                      <a:pt x="20499" y="1674"/>
                      <a:pt x="17112" y="272"/>
                      <a:pt x="13582" y="272"/>
                    </a:cubicBezTo>
                    <a:cubicBezTo>
                      <a:pt x="10052" y="272"/>
                      <a:pt x="6666" y="1674"/>
                      <a:pt x="4169" y="4171"/>
                    </a:cubicBezTo>
                    <a:cubicBezTo>
                      <a:pt x="1673" y="6667"/>
                      <a:pt x="271" y="10053"/>
                      <a:pt x="271" y="13583"/>
                    </a:cubicBezTo>
                    <a:cubicBezTo>
                      <a:pt x="271" y="17114"/>
                      <a:pt x="1673" y="20500"/>
                      <a:pt x="4169" y="22996"/>
                    </a:cubicBezTo>
                    <a:cubicBezTo>
                      <a:pt x="6666" y="25492"/>
                      <a:pt x="10052" y="26895"/>
                      <a:pt x="13582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39" name="任意多边形: 形状 70038">
                <a:extLst>
                  <a:ext uri="{FF2B5EF4-FFF2-40B4-BE49-F238E27FC236}">
                    <a16:creationId xmlns:a16="http://schemas.microsoft.com/office/drawing/2014/main" id="{7861DE56-3A3B-6610-7CF5-B5F872101A78}"/>
                  </a:ext>
                </a:extLst>
              </p:cNvPr>
              <p:cNvSpPr/>
              <p:nvPr/>
            </p:nvSpPr>
            <p:spPr>
              <a:xfrm>
                <a:off x="6195835" y="4429515"/>
                <a:ext cx="26623" cy="26623"/>
              </a:xfrm>
              <a:custGeom>
                <a:avLst/>
                <a:gdLst>
                  <a:gd name="connsiteX0" fmla="*/ 13753 w 26623"/>
                  <a:gd name="connsiteY0" fmla="*/ 26996 h 26623"/>
                  <a:gd name="connsiteX1" fmla="*/ 23166 w 26623"/>
                  <a:gd name="connsiteY1" fmla="*/ 23097 h 26623"/>
                  <a:gd name="connsiteX2" fmla="*/ 27065 w 26623"/>
                  <a:gd name="connsiteY2" fmla="*/ 13685 h 26623"/>
                  <a:gd name="connsiteX3" fmla="*/ 23166 w 26623"/>
                  <a:gd name="connsiteY3" fmla="*/ 4272 h 26623"/>
                  <a:gd name="connsiteX4" fmla="*/ 13753 w 26623"/>
                  <a:gd name="connsiteY4" fmla="*/ 373 h 26623"/>
                  <a:gd name="connsiteX5" fmla="*/ 4340 w 26623"/>
                  <a:gd name="connsiteY5" fmla="*/ 4272 h 26623"/>
                  <a:gd name="connsiteX6" fmla="*/ 442 w 26623"/>
                  <a:gd name="connsiteY6" fmla="*/ 13685 h 26623"/>
                  <a:gd name="connsiteX7" fmla="*/ 4340 w 26623"/>
                  <a:gd name="connsiteY7" fmla="*/ 23097 h 26623"/>
                  <a:gd name="connsiteX8" fmla="*/ 13753 w 26623"/>
                  <a:gd name="connsiteY8" fmla="*/ 269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3" y="26996"/>
                    </a:moveTo>
                    <a:cubicBezTo>
                      <a:pt x="17283" y="26996"/>
                      <a:pt x="20670" y="25594"/>
                      <a:pt x="23166" y="23097"/>
                    </a:cubicBezTo>
                    <a:cubicBezTo>
                      <a:pt x="25662" y="20601"/>
                      <a:pt x="27065" y="17215"/>
                      <a:pt x="27065" y="13685"/>
                    </a:cubicBezTo>
                    <a:cubicBezTo>
                      <a:pt x="27065" y="10154"/>
                      <a:pt x="25662" y="6768"/>
                      <a:pt x="23166" y="4272"/>
                    </a:cubicBezTo>
                    <a:cubicBezTo>
                      <a:pt x="20670" y="1776"/>
                      <a:pt x="17283" y="373"/>
                      <a:pt x="13753" y="373"/>
                    </a:cubicBezTo>
                    <a:cubicBezTo>
                      <a:pt x="10223" y="373"/>
                      <a:pt x="6837" y="1776"/>
                      <a:pt x="4340" y="4272"/>
                    </a:cubicBezTo>
                    <a:cubicBezTo>
                      <a:pt x="1844" y="6768"/>
                      <a:pt x="442" y="10154"/>
                      <a:pt x="442" y="13685"/>
                    </a:cubicBezTo>
                    <a:cubicBezTo>
                      <a:pt x="442" y="17215"/>
                      <a:pt x="1844" y="20601"/>
                      <a:pt x="4340" y="23097"/>
                    </a:cubicBezTo>
                    <a:cubicBezTo>
                      <a:pt x="6837" y="25594"/>
                      <a:pt x="10223" y="26996"/>
                      <a:pt x="13753" y="269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40" name="任意多边形: 形状 70039">
                <a:extLst>
                  <a:ext uri="{FF2B5EF4-FFF2-40B4-BE49-F238E27FC236}">
                    <a16:creationId xmlns:a16="http://schemas.microsoft.com/office/drawing/2014/main" id="{BAD3D2CB-0D23-9BE5-A7D3-76C93B9E65C2}"/>
                  </a:ext>
                </a:extLst>
              </p:cNvPr>
              <p:cNvSpPr/>
              <p:nvPr/>
            </p:nvSpPr>
            <p:spPr>
              <a:xfrm>
                <a:off x="5345863" y="3773614"/>
                <a:ext cx="26623" cy="26623"/>
              </a:xfrm>
              <a:custGeom>
                <a:avLst/>
                <a:gdLst>
                  <a:gd name="connsiteX0" fmla="*/ 13682 w 26623"/>
                  <a:gd name="connsiteY0" fmla="*/ 26941 h 26623"/>
                  <a:gd name="connsiteX1" fmla="*/ 23094 w 26623"/>
                  <a:gd name="connsiteY1" fmla="*/ 23042 h 26623"/>
                  <a:gd name="connsiteX2" fmla="*/ 26993 w 26623"/>
                  <a:gd name="connsiteY2" fmla="*/ 13630 h 26623"/>
                  <a:gd name="connsiteX3" fmla="*/ 23094 w 26623"/>
                  <a:gd name="connsiteY3" fmla="*/ 4217 h 26623"/>
                  <a:gd name="connsiteX4" fmla="*/ 13682 w 26623"/>
                  <a:gd name="connsiteY4" fmla="*/ 318 h 26623"/>
                  <a:gd name="connsiteX5" fmla="*/ 4269 w 26623"/>
                  <a:gd name="connsiteY5" fmla="*/ 4217 h 26623"/>
                  <a:gd name="connsiteX6" fmla="*/ 370 w 26623"/>
                  <a:gd name="connsiteY6" fmla="*/ 13630 h 26623"/>
                  <a:gd name="connsiteX7" fmla="*/ 4269 w 26623"/>
                  <a:gd name="connsiteY7" fmla="*/ 23042 h 26623"/>
                  <a:gd name="connsiteX8" fmla="*/ 13682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6941"/>
                    </a:moveTo>
                    <a:cubicBezTo>
                      <a:pt x="17212" y="26941"/>
                      <a:pt x="20598" y="25539"/>
                      <a:pt x="23094" y="23042"/>
                    </a:cubicBezTo>
                    <a:cubicBezTo>
                      <a:pt x="25591" y="20546"/>
                      <a:pt x="26993" y="17160"/>
                      <a:pt x="26993" y="13630"/>
                    </a:cubicBezTo>
                    <a:cubicBezTo>
                      <a:pt x="26993" y="10099"/>
                      <a:pt x="25591" y="6713"/>
                      <a:pt x="23094" y="4217"/>
                    </a:cubicBezTo>
                    <a:cubicBezTo>
                      <a:pt x="20598" y="1721"/>
                      <a:pt x="17212" y="318"/>
                      <a:pt x="13682" y="318"/>
                    </a:cubicBezTo>
                    <a:cubicBezTo>
                      <a:pt x="10151" y="318"/>
                      <a:pt x="6765" y="1721"/>
                      <a:pt x="4269" y="4217"/>
                    </a:cubicBezTo>
                    <a:cubicBezTo>
                      <a:pt x="1773" y="6713"/>
                      <a:pt x="370" y="10099"/>
                      <a:pt x="370" y="13630"/>
                    </a:cubicBezTo>
                    <a:cubicBezTo>
                      <a:pt x="370" y="17160"/>
                      <a:pt x="1773" y="20546"/>
                      <a:pt x="4269" y="23042"/>
                    </a:cubicBezTo>
                    <a:cubicBezTo>
                      <a:pt x="6765" y="25539"/>
                      <a:pt x="10151" y="26941"/>
                      <a:pt x="13682" y="269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41" name="任意多边形: 形状 70040">
                <a:extLst>
                  <a:ext uri="{FF2B5EF4-FFF2-40B4-BE49-F238E27FC236}">
                    <a16:creationId xmlns:a16="http://schemas.microsoft.com/office/drawing/2014/main" id="{D71B6EE4-D077-B6F7-6F4C-D771CB9FE31B}"/>
                  </a:ext>
                </a:extLst>
              </p:cNvPr>
              <p:cNvSpPr/>
              <p:nvPr/>
            </p:nvSpPr>
            <p:spPr>
              <a:xfrm>
                <a:off x="6835241" y="3917042"/>
                <a:ext cx="26623" cy="26623"/>
              </a:xfrm>
              <a:custGeom>
                <a:avLst/>
                <a:gdLst>
                  <a:gd name="connsiteX0" fmla="*/ 13807 w 26623"/>
                  <a:gd name="connsiteY0" fmla="*/ 26953 h 26623"/>
                  <a:gd name="connsiteX1" fmla="*/ 23220 w 26623"/>
                  <a:gd name="connsiteY1" fmla="*/ 23054 h 26623"/>
                  <a:gd name="connsiteX2" fmla="*/ 27118 w 26623"/>
                  <a:gd name="connsiteY2" fmla="*/ 13642 h 26623"/>
                  <a:gd name="connsiteX3" fmla="*/ 23220 w 26623"/>
                  <a:gd name="connsiteY3" fmla="*/ 4229 h 26623"/>
                  <a:gd name="connsiteX4" fmla="*/ 13807 w 26623"/>
                  <a:gd name="connsiteY4" fmla="*/ 330 h 26623"/>
                  <a:gd name="connsiteX5" fmla="*/ 4394 w 26623"/>
                  <a:gd name="connsiteY5" fmla="*/ 4229 h 26623"/>
                  <a:gd name="connsiteX6" fmla="*/ 495 w 26623"/>
                  <a:gd name="connsiteY6" fmla="*/ 13642 h 26623"/>
                  <a:gd name="connsiteX7" fmla="*/ 4394 w 26623"/>
                  <a:gd name="connsiteY7" fmla="*/ 23054 h 26623"/>
                  <a:gd name="connsiteX8" fmla="*/ 13807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953"/>
                    </a:moveTo>
                    <a:cubicBezTo>
                      <a:pt x="17337" y="26953"/>
                      <a:pt x="20723" y="25551"/>
                      <a:pt x="23220" y="23054"/>
                    </a:cubicBezTo>
                    <a:cubicBezTo>
                      <a:pt x="25716" y="20558"/>
                      <a:pt x="27118" y="17172"/>
                      <a:pt x="27118" y="13642"/>
                    </a:cubicBezTo>
                    <a:cubicBezTo>
                      <a:pt x="27118" y="10111"/>
                      <a:pt x="25716" y="6725"/>
                      <a:pt x="23220" y="4229"/>
                    </a:cubicBezTo>
                    <a:cubicBezTo>
                      <a:pt x="20723" y="1733"/>
                      <a:pt x="17337" y="330"/>
                      <a:pt x="13807" y="330"/>
                    </a:cubicBezTo>
                    <a:cubicBezTo>
                      <a:pt x="10277" y="330"/>
                      <a:pt x="6890" y="1733"/>
                      <a:pt x="4394" y="4229"/>
                    </a:cubicBezTo>
                    <a:cubicBezTo>
                      <a:pt x="1898" y="6725"/>
                      <a:pt x="495" y="10111"/>
                      <a:pt x="495" y="13642"/>
                    </a:cubicBezTo>
                    <a:cubicBezTo>
                      <a:pt x="495" y="17172"/>
                      <a:pt x="1898" y="20558"/>
                      <a:pt x="4394" y="23054"/>
                    </a:cubicBezTo>
                    <a:cubicBezTo>
                      <a:pt x="6890" y="25551"/>
                      <a:pt x="10277" y="26953"/>
                      <a:pt x="13807" y="269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42" name="任意多边形: 形状 70041">
                <a:extLst>
                  <a:ext uri="{FF2B5EF4-FFF2-40B4-BE49-F238E27FC236}">
                    <a16:creationId xmlns:a16="http://schemas.microsoft.com/office/drawing/2014/main" id="{86EE5B3F-80A2-83DB-A879-B8485E01CB13}"/>
                  </a:ext>
                </a:extLst>
              </p:cNvPr>
              <p:cNvSpPr/>
              <p:nvPr/>
            </p:nvSpPr>
            <p:spPr>
              <a:xfrm>
                <a:off x="5548557" y="3632994"/>
                <a:ext cx="26623" cy="26623"/>
              </a:xfrm>
              <a:custGeom>
                <a:avLst/>
                <a:gdLst>
                  <a:gd name="connsiteX0" fmla="*/ 13699 w 26623"/>
                  <a:gd name="connsiteY0" fmla="*/ 26929 h 26623"/>
                  <a:gd name="connsiteX1" fmla="*/ 23111 w 26623"/>
                  <a:gd name="connsiteY1" fmla="*/ 23031 h 26623"/>
                  <a:gd name="connsiteX2" fmla="*/ 27010 w 26623"/>
                  <a:gd name="connsiteY2" fmla="*/ 13618 h 26623"/>
                  <a:gd name="connsiteX3" fmla="*/ 23111 w 26623"/>
                  <a:gd name="connsiteY3" fmla="*/ 4205 h 26623"/>
                  <a:gd name="connsiteX4" fmla="*/ 13699 w 26623"/>
                  <a:gd name="connsiteY4" fmla="*/ 306 h 26623"/>
                  <a:gd name="connsiteX5" fmla="*/ 4286 w 26623"/>
                  <a:gd name="connsiteY5" fmla="*/ 4205 h 26623"/>
                  <a:gd name="connsiteX6" fmla="*/ 387 w 26623"/>
                  <a:gd name="connsiteY6" fmla="*/ 13618 h 26623"/>
                  <a:gd name="connsiteX7" fmla="*/ 4286 w 26623"/>
                  <a:gd name="connsiteY7" fmla="*/ 23031 h 26623"/>
                  <a:gd name="connsiteX8" fmla="*/ 13699 w 26623"/>
                  <a:gd name="connsiteY8" fmla="*/ 269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9" y="26929"/>
                    </a:moveTo>
                    <a:cubicBezTo>
                      <a:pt x="17229" y="26929"/>
                      <a:pt x="20615" y="25527"/>
                      <a:pt x="23111" y="23031"/>
                    </a:cubicBezTo>
                    <a:cubicBezTo>
                      <a:pt x="25608" y="20534"/>
                      <a:pt x="27010" y="17148"/>
                      <a:pt x="27010" y="13618"/>
                    </a:cubicBezTo>
                    <a:cubicBezTo>
                      <a:pt x="27010" y="10088"/>
                      <a:pt x="25608" y="6701"/>
                      <a:pt x="23111" y="4205"/>
                    </a:cubicBezTo>
                    <a:cubicBezTo>
                      <a:pt x="20615" y="1709"/>
                      <a:pt x="17229" y="306"/>
                      <a:pt x="13699" y="306"/>
                    </a:cubicBezTo>
                    <a:cubicBezTo>
                      <a:pt x="10168" y="306"/>
                      <a:pt x="6782" y="1709"/>
                      <a:pt x="4286" y="4205"/>
                    </a:cubicBezTo>
                    <a:cubicBezTo>
                      <a:pt x="1790" y="6701"/>
                      <a:pt x="387" y="10088"/>
                      <a:pt x="387" y="13618"/>
                    </a:cubicBezTo>
                    <a:cubicBezTo>
                      <a:pt x="387" y="17148"/>
                      <a:pt x="1790" y="20534"/>
                      <a:pt x="4286" y="23031"/>
                    </a:cubicBezTo>
                    <a:cubicBezTo>
                      <a:pt x="6782" y="25527"/>
                      <a:pt x="10168" y="26929"/>
                      <a:pt x="13699" y="269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43" name="任意多边形: 形状 70042">
                <a:extLst>
                  <a:ext uri="{FF2B5EF4-FFF2-40B4-BE49-F238E27FC236}">
                    <a16:creationId xmlns:a16="http://schemas.microsoft.com/office/drawing/2014/main" id="{4D228510-AB8A-D7AB-3E2A-FD9D02B53263}"/>
                  </a:ext>
                </a:extLst>
              </p:cNvPr>
              <p:cNvSpPr/>
              <p:nvPr/>
            </p:nvSpPr>
            <p:spPr>
              <a:xfrm>
                <a:off x="6399439" y="3352824"/>
                <a:ext cx="26623" cy="26623"/>
              </a:xfrm>
              <a:custGeom>
                <a:avLst/>
                <a:gdLst>
                  <a:gd name="connsiteX0" fmla="*/ 13770 w 26623"/>
                  <a:gd name="connsiteY0" fmla="*/ 26906 h 26623"/>
                  <a:gd name="connsiteX1" fmla="*/ 23183 w 26623"/>
                  <a:gd name="connsiteY1" fmla="*/ 23007 h 26623"/>
                  <a:gd name="connsiteX2" fmla="*/ 27082 w 26623"/>
                  <a:gd name="connsiteY2" fmla="*/ 13594 h 26623"/>
                  <a:gd name="connsiteX3" fmla="*/ 23183 w 26623"/>
                  <a:gd name="connsiteY3" fmla="*/ 4182 h 26623"/>
                  <a:gd name="connsiteX4" fmla="*/ 13770 w 26623"/>
                  <a:gd name="connsiteY4" fmla="*/ 283 h 26623"/>
                  <a:gd name="connsiteX5" fmla="*/ 4357 w 26623"/>
                  <a:gd name="connsiteY5" fmla="*/ 4182 h 26623"/>
                  <a:gd name="connsiteX6" fmla="*/ 459 w 26623"/>
                  <a:gd name="connsiteY6" fmla="*/ 13594 h 26623"/>
                  <a:gd name="connsiteX7" fmla="*/ 4357 w 26623"/>
                  <a:gd name="connsiteY7" fmla="*/ 23007 h 26623"/>
                  <a:gd name="connsiteX8" fmla="*/ 13770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0" y="26906"/>
                    </a:moveTo>
                    <a:cubicBezTo>
                      <a:pt x="17300" y="26906"/>
                      <a:pt x="20687" y="25503"/>
                      <a:pt x="23183" y="23007"/>
                    </a:cubicBezTo>
                    <a:cubicBezTo>
                      <a:pt x="25679" y="20511"/>
                      <a:pt x="27082" y="17125"/>
                      <a:pt x="27082" y="13594"/>
                    </a:cubicBezTo>
                    <a:cubicBezTo>
                      <a:pt x="27082" y="10064"/>
                      <a:pt x="25679" y="6678"/>
                      <a:pt x="23183" y="4182"/>
                    </a:cubicBezTo>
                    <a:cubicBezTo>
                      <a:pt x="20687" y="1685"/>
                      <a:pt x="17300" y="283"/>
                      <a:pt x="13770" y="283"/>
                    </a:cubicBezTo>
                    <a:cubicBezTo>
                      <a:pt x="10240" y="283"/>
                      <a:pt x="6854" y="1685"/>
                      <a:pt x="4357" y="4182"/>
                    </a:cubicBezTo>
                    <a:cubicBezTo>
                      <a:pt x="1861" y="6678"/>
                      <a:pt x="459" y="10064"/>
                      <a:pt x="459" y="13594"/>
                    </a:cubicBezTo>
                    <a:cubicBezTo>
                      <a:pt x="459" y="17125"/>
                      <a:pt x="1861" y="20511"/>
                      <a:pt x="4357" y="23007"/>
                    </a:cubicBezTo>
                    <a:cubicBezTo>
                      <a:pt x="6854" y="25503"/>
                      <a:pt x="10240" y="26906"/>
                      <a:pt x="13770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44" name="任意多边形: 形状 70043">
                <a:extLst>
                  <a:ext uri="{FF2B5EF4-FFF2-40B4-BE49-F238E27FC236}">
                    <a16:creationId xmlns:a16="http://schemas.microsoft.com/office/drawing/2014/main" id="{CC3BBAD2-25EC-46EA-DD56-AA35579372EB}"/>
                  </a:ext>
                </a:extLst>
              </p:cNvPr>
              <p:cNvSpPr/>
              <p:nvPr/>
            </p:nvSpPr>
            <p:spPr>
              <a:xfrm>
                <a:off x="5289287" y="2852262"/>
                <a:ext cx="26623" cy="26623"/>
              </a:xfrm>
              <a:custGeom>
                <a:avLst/>
                <a:gdLst>
                  <a:gd name="connsiteX0" fmla="*/ 13677 w 26623"/>
                  <a:gd name="connsiteY0" fmla="*/ 26864 h 26623"/>
                  <a:gd name="connsiteX1" fmla="*/ 23090 w 26623"/>
                  <a:gd name="connsiteY1" fmla="*/ 22965 h 26623"/>
                  <a:gd name="connsiteX2" fmla="*/ 26989 w 26623"/>
                  <a:gd name="connsiteY2" fmla="*/ 13552 h 26623"/>
                  <a:gd name="connsiteX3" fmla="*/ 23090 w 26623"/>
                  <a:gd name="connsiteY3" fmla="*/ 4140 h 26623"/>
                  <a:gd name="connsiteX4" fmla="*/ 13677 w 26623"/>
                  <a:gd name="connsiteY4" fmla="*/ 241 h 26623"/>
                  <a:gd name="connsiteX5" fmla="*/ 4264 w 26623"/>
                  <a:gd name="connsiteY5" fmla="*/ 4140 h 26623"/>
                  <a:gd name="connsiteX6" fmla="*/ 365 w 26623"/>
                  <a:gd name="connsiteY6" fmla="*/ 13552 h 26623"/>
                  <a:gd name="connsiteX7" fmla="*/ 4264 w 26623"/>
                  <a:gd name="connsiteY7" fmla="*/ 22965 h 26623"/>
                  <a:gd name="connsiteX8" fmla="*/ 13677 w 26623"/>
                  <a:gd name="connsiteY8" fmla="*/ 268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6864"/>
                    </a:moveTo>
                    <a:cubicBezTo>
                      <a:pt x="17207" y="26864"/>
                      <a:pt x="20593" y="25461"/>
                      <a:pt x="23090" y="22965"/>
                    </a:cubicBezTo>
                    <a:cubicBezTo>
                      <a:pt x="25586" y="20469"/>
                      <a:pt x="26989" y="17083"/>
                      <a:pt x="26989" y="13552"/>
                    </a:cubicBezTo>
                    <a:cubicBezTo>
                      <a:pt x="26989" y="10022"/>
                      <a:pt x="25586" y="6636"/>
                      <a:pt x="23090" y="4140"/>
                    </a:cubicBezTo>
                    <a:cubicBezTo>
                      <a:pt x="20593" y="1643"/>
                      <a:pt x="17207" y="241"/>
                      <a:pt x="13677" y="241"/>
                    </a:cubicBezTo>
                    <a:cubicBezTo>
                      <a:pt x="10147" y="241"/>
                      <a:pt x="6761" y="1643"/>
                      <a:pt x="4264" y="4140"/>
                    </a:cubicBezTo>
                    <a:cubicBezTo>
                      <a:pt x="1768" y="6636"/>
                      <a:pt x="365" y="10022"/>
                      <a:pt x="365" y="13552"/>
                    </a:cubicBezTo>
                    <a:cubicBezTo>
                      <a:pt x="365" y="17083"/>
                      <a:pt x="1768" y="20469"/>
                      <a:pt x="4264" y="22965"/>
                    </a:cubicBezTo>
                    <a:cubicBezTo>
                      <a:pt x="6761" y="25461"/>
                      <a:pt x="10147" y="26864"/>
                      <a:pt x="13677" y="268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45" name="任意多边形: 形状 70044">
                <a:extLst>
                  <a:ext uri="{FF2B5EF4-FFF2-40B4-BE49-F238E27FC236}">
                    <a16:creationId xmlns:a16="http://schemas.microsoft.com/office/drawing/2014/main" id="{6DD5A38E-3D98-4D32-C6E3-54551AB14908}"/>
                  </a:ext>
                </a:extLst>
              </p:cNvPr>
              <p:cNvSpPr/>
              <p:nvPr/>
            </p:nvSpPr>
            <p:spPr>
              <a:xfrm>
                <a:off x="6367646" y="3744674"/>
                <a:ext cx="26623" cy="26623"/>
              </a:xfrm>
              <a:custGeom>
                <a:avLst/>
                <a:gdLst>
                  <a:gd name="connsiteX0" fmla="*/ 13768 w 26623"/>
                  <a:gd name="connsiteY0" fmla="*/ 26939 h 26623"/>
                  <a:gd name="connsiteX1" fmla="*/ 23180 w 26623"/>
                  <a:gd name="connsiteY1" fmla="*/ 23040 h 26623"/>
                  <a:gd name="connsiteX2" fmla="*/ 27079 w 26623"/>
                  <a:gd name="connsiteY2" fmla="*/ 13627 h 26623"/>
                  <a:gd name="connsiteX3" fmla="*/ 23180 w 26623"/>
                  <a:gd name="connsiteY3" fmla="*/ 4215 h 26623"/>
                  <a:gd name="connsiteX4" fmla="*/ 13768 w 26623"/>
                  <a:gd name="connsiteY4" fmla="*/ 316 h 26623"/>
                  <a:gd name="connsiteX5" fmla="*/ 4355 w 26623"/>
                  <a:gd name="connsiteY5" fmla="*/ 4215 h 26623"/>
                  <a:gd name="connsiteX6" fmla="*/ 456 w 26623"/>
                  <a:gd name="connsiteY6" fmla="*/ 13627 h 26623"/>
                  <a:gd name="connsiteX7" fmla="*/ 4355 w 26623"/>
                  <a:gd name="connsiteY7" fmla="*/ 23040 h 26623"/>
                  <a:gd name="connsiteX8" fmla="*/ 13768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8" y="26939"/>
                    </a:moveTo>
                    <a:cubicBezTo>
                      <a:pt x="17298" y="26939"/>
                      <a:pt x="20684" y="25536"/>
                      <a:pt x="23180" y="23040"/>
                    </a:cubicBezTo>
                    <a:cubicBezTo>
                      <a:pt x="25677" y="20544"/>
                      <a:pt x="27079" y="17157"/>
                      <a:pt x="27079" y="13627"/>
                    </a:cubicBezTo>
                    <a:cubicBezTo>
                      <a:pt x="27079" y="10097"/>
                      <a:pt x="25677" y="6711"/>
                      <a:pt x="23180" y="4215"/>
                    </a:cubicBezTo>
                    <a:cubicBezTo>
                      <a:pt x="20684" y="1718"/>
                      <a:pt x="17298" y="316"/>
                      <a:pt x="13768" y="316"/>
                    </a:cubicBezTo>
                    <a:cubicBezTo>
                      <a:pt x="10237" y="316"/>
                      <a:pt x="6851" y="1718"/>
                      <a:pt x="4355" y="4215"/>
                    </a:cubicBezTo>
                    <a:cubicBezTo>
                      <a:pt x="1859" y="6711"/>
                      <a:pt x="456" y="10097"/>
                      <a:pt x="456" y="13627"/>
                    </a:cubicBezTo>
                    <a:cubicBezTo>
                      <a:pt x="456" y="17157"/>
                      <a:pt x="1859" y="20544"/>
                      <a:pt x="4355" y="23040"/>
                    </a:cubicBezTo>
                    <a:cubicBezTo>
                      <a:pt x="6851" y="25536"/>
                      <a:pt x="10237" y="26939"/>
                      <a:pt x="13768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46" name="任意多边形: 形状 70045">
                <a:extLst>
                  <a:ext uri="{FF2B5EF4-FFF2-40B4-BE49-F238E27FC236}">
                    <a16:creationId xmlns:a16="http://schemas.microsoft.com/office/drawing/2014/main" id="{B38A1C70-C7FA-CC0B-4BD6-6590746A17D2}"/>
                  </a:ext>
                </a:extLst>
              </p:cNvPr>
              <p:cNvSpPr/>
              <p:nvPr/>
            </p:nvSpPr>
            <p:spPr>
              <a:xfrm>
                <a:off x="5847596" y="2881495"/>
                <a:ext cx="26623" cy="26623"/>
              </a:xfrm>
              <a:custGeom>
                <a:avLst/>
                <a:gdLst>
                  <a:gd name="connsiteX0" fmla="*/ 13724 w 26623"/>
                  <a:gd name="connsiteY0" fmla="*/ 26866 h 26623"/>
                  <a:gd name="connsiteX1" fmla="*/ 23137 w 26623"/>
                  <a:gd name="connsiteY1" fmla="*/ 22967 h 26623"/>
                  <a:gd name="connsiteX2" fmla="*/ 27035 w 26623"/>
                  <a:gd name="connsiteY2" fmla="*/ 13555 h 26623"/>
                  <a:gd name="connsiteX3" fmla="*/ 23137 w 26623"/>
                  <a:gd name="connsiteY3" fmla="*/ 4142 h 26623"/>
                  <a:gd name="connsiteX4" fmla="*/ 13724 w 26623"/>
                  <a:gd name="connsiteY4" fmla="*/ 243 h 26623"/>
                  <a:gd name="connsiteX5" fmla="*/ 4311 w 26623"/>
                  <a:gd name="connsiteY5" fmla="*/ 4142 h 26623"/>
                  <a:gd name="connsiteX6" fmla="*/ 412 w 26623"/>
                  <a:gd name="connsiteY6" fmla="*/ 13555 h 26623"/>
                  <a:gd name="connsiteX7" fmla="*/ 4311 w 26623"/>
                  <a:gd name="connsiteY7" fmla="*/ 22967 h 26623"/>
                  <a:gd name="connsiteX8" fmla="*/ 13724 w 26623"/>
                  <a:gd name="connsiteY8" fmla="*/ 268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6866"/>
                    </a:moveTo>
                    <a:cubicBezTo>
                      <a:pt x="17254" y="26866"/>
                      <a:pt x="20640" y="25464"/>
                      <a:pt x="23137" y="22967"/>
                    </a:cubicBezTo>
                    <a:cubicBezTo>
                      <a:pt x="25633" y="20471"/>
                      <a:pt x="27035" y="17085"/>
                      <a:pt x="27035" y="13555"/>
                    </a:cubicBezTo>
                    <a:cubicBezTo>
                      <a:pt x="27035" y="10024"/>
                      <a:pt x="25633" y="6638"/>
                      <a:pt x="23137" y="4142"/>
                    </a:cubicBezTo>
                    <a:cubicBezTo>
                      <a:pt x="20640" y="1646"/>
                      <a:pt x="17254" y="243"/>
                      <a:pt x="13724" y="243"/>
                    </a:cubicBezTo>
                    <a:cubicBezTo>
                      <a:pt x="10194" y="243"/>
                      <a:pt x="6807" y="1646"/>
                      <a:pt x="4311" y="4142"/>
                    </a:cubicBezTo>
                    <a:cubicBezTo>
                      <a:pt x="1815" y="6638"/>
                      <a:pt x="412" y="10024"/>
                      <a:pt x="412" y="13555"/>
                    </a:cubicBezTo>
                    <a:cubicBezTo>
                      <a:pt x="412" y="17085"/>
                      <a:pt x="1815" y="20471"/>
                      <a:pt x="4311" y="22967"/>
                    </a:cubicBezTo>
                    <a:cubicBezTo>
                      <a:pt x="6807" y="25464"/>
                      <a:pt x="10194" y="26866"/>
                      <a:pt x="13724" y="268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47" name="任意多边形: 形状 70046">
                <a:extLst>
                  <a:ext uri="{FF2B5EF4-FFF2-40B4-BE49-F238E27FC236}">
                    <a16:creationId xmlns:a16="http://schemas.microsoft.com/office/drawing/2014/main" id="{F07C0FB6-4F48-1E1C-7A5C-CDC88F2A6DAC}"/>
                  </a:ext>
                </a:extLst>
              </p:cNvPr>
              <p:cNvSpPr/>
              <p:nvPr/>
            </p:nvSpPr>
            <p:spPr>
              <a:xfrm>
                <a:off x="7014772" y="3928739"/>
                <a:ext cx="26623" cy="26623"/>
              </a:xfrm>
              <a:custGeom>
                <a:avLst/>
                <a:gdLst>
                  <a:gd name="connsiteX0" fmla="*/ 13822 w 26623"/>
                  <a:gd name="connsiteY0" fmla="*/ 26954 h 26623"/>
                  <a:gd name="connsiteX1" fmla="*/ 23235 w 26623"/>
                  <a:gd name="connsiteY1" fmla="*/ 23055 h 26623"/>
                  <a:gd name="connsiteX2" fmla="*/ 27133 w 26623"/>
                  <a:gd name="connsiteY2" fmla="*/ 13643 h 26623"/>
                  <a:gd name="connsiteX3" fmla="*/ 23235 w 26623"/>
                  <a:gd name="connsiteY3" fmla="*/ 4230 h 26623"/>
                  <a:gd name="connsiteX4" fmla="*/ 13822 w 26623"/>
                  <a:gd name="connsiteY4" fmla="*/ 331 h 26623"/>
                  <a:gd name="connsiteX5" fmla="*/ 4409 w 26623"/>
                  <a:gd name="connsiteY5" fmla="*/ 4230 h 26623"/>
                  <a:gd name="connsiteX6" fmla="*/ 510 w 26623"/>
                  <a:gd name="connsiteY6" fmla="*/ 13643 h 26623"/>
                  <a:gd name="connsiteX7" fmla="*/ 4409 w 26623"/>
                  <a:gd name="connsiteY7" fmla="*/ 23055 h 26623"/>
                  <a:gd name="connsiteX8" fmla="*/ 13822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954"/>
                    </a:moveTo>
                    <a:cubicBezTo>
                      <a:pt x="17352" y="26954"/>
                      <a:pt x="20738" y="25552"/>
                      <a:pt x="23235" y="23055"/>
                    </a:cubicBezTo>
                    <a:cubicBezTo>
                      <a:pt x="25731" y="20559"/>
                      <a:pt x="27133" y="17173"/>
                      <a:pt x="27133" y="13643"/>
                    </a:cubicBezTo>
                    <a:cubicBezTo>
                      <a:pt x="27133" y="10112"/>
                      <a:pt x="25731" y="6726"/>
                      <a:pt x="23235" y="4230"/>
                    </a:cubicBezTo>
                    <a:cubicBezTo>
                      <a:pt x="20738" y="1734"/>
                      <a:pt x="17352" y="331"/>
                      <a:pt x="13822" y="331"/>
                    </a:cubicBezTo>
                    <a:cubicBezTo>
                      <a:pt x="10292" y="331"/>
                      <a:pt x="6905" y="1734"/>
                      <a:pt x="4409" y="4230"/>
                    </a:cubicBezTo>
                    <a:cubicBezTo>
                      <a:pt x="1913" y="6726"/>
                      <a:pt x="510" y="10112"/>
                      <a:pt x="510" y="13643"/>
                    </a:cubicBezTo>
                    <a:cubicBezTo>
                      <a:pt x="510" y="17173"/>
                      <a:pt x="1913" y="20559"/>
                      <a:pt x="4409" y="23055"/>
                    </a:cubicBezTo>
                    <a:cubicBezTo>
                      <a:pt x="6905" y="25552"/>
                      <a:pt x="10292" y="26954"/>
                      <a:pt x="13822" y="269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48" name="任意多边形: 形状 70047">
                <a:extLst>
                  <a:ext uri="{FF2B5EF4-FFF2-40B4-BE49-F238E27FC236}">
                    <a16:creationId xmlns:a16="http://schemas.microsoft.com/office/drawing/2014/main" id="{B4DF9855-1ED5-F8F0-24BF-D41775CD4B85}"/>
                  </a:ext>
                </a:extLst>
              </p:cNvPr>
              <p:cNvSpPr/>
              <p:nvPr/>
            </p:nvSpPr>
            <p:spPr>
              <a:xfrm>
                <a:off x="6841114" y="3986524"/>
                <a:ext cx="26623" cy="26623"/>
              </a:xfrm>
              <a:custGeom>
                <a:avLst/>
                <a:gdLst>
                  <a:gd name="connsiteX0" fmla="*/ 13807 w 26623"/>
                  <a:gd name="connsiteY0" fmla="*/ 26959 h 26623"/>
                  <a:gd name="connsiteX1" fmla="*/ 23220 w 26623"/>
                  <a:gd name="connsiteY1" fmla="*/ 23060 h 26623"/>
                  <a:gd name="connsiteX2" fmla="*/ 27119 w 26623"/>
                  <a:gd name="connsiteY2" fmla="*/ 13648 h 26623"/>
                  <a:gd name="connsiteX3" fmla="*/ 23220 w 26623"/>
                  <a:gd name="connsiteY3" fmla="*/ 4235 h 26623"/>
                  <a:gd name="connsiteX4" fmla="*/ 13807 w 26623"/>
                  <a:gd name="connsiteY4" fmla="*/ 336 h 26623"/>
                  <a:gd name="connsiteX5" fmla="*/ 4395 w 26623"/>
                  <a:gd name="connsiteY5" fmla="*/ 4235 h 26623"/>
                  <a:gd name="connsiteX6" fmla="*/ 496 w 26623"/>
                  <a:gd name="connsiteY6" fmla="*/ 13648 h 26623"/>
                  <a:gd name="connsiteX7" fmla="*/ 4395 w 26623"/>
                  <a:gd name="connsiteY7" fmla="*/ 23060 h 26623"/>
                  <a:gd name="connsiteX8" fmla="*/ 13807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7" y="26959"/>
                    </a:moveTo>
                    <a:cubicBezTo>
                      <a:pt x="17338" y="26959"/>
                      <a:pt x="20724" y="25557"/>
                      <a:pt x="23220" y="23060"/>
                    </a:cubicBezTo>
                    <a:cubicBezTo>
                      <a:pt x="25716" y="20564"/>
                      <a:pt x="27119" y="17178"/>
                      <a:pt x="27119" y="13648"/>
                    </a:cubicBezTo>
                    <a:cubicBezTo>
                      <a:pt x="27119" y="10117"/>
                      <a:pt x="25716" y="6731"/>
                      <a:pt x="23220" y="4235"/>
                    </a:cubicBezTo>
                    <a:cubicBezTo>
                      <a:pt x="20724" y="1739"/>
                      <a:pt x="17338" y="336"/>
                      <a:pt x="13807" y="336"/>
                    </a:cubicBezTo>
                    <a:cubicBezTo>
                      <a:pt x="10277" y="336"/>
                      <a:pt x="6891" y="1739"/>
                      <a:pt x="4395" y="4235"/>
                    </a:cubicBezTo>
                    <a:cubicBezTo>
                      <a:pt x="1898" y="6731"/>
                      <a:pt x="496" y="10117"/>
                      <a:pt x="496" y="13648"/>
                    </a:cubicBezTo>
                    <a:cubicBezTo>
                      <a:pt x="496" y="17178"/>
                      <a:pt x="1898" y="20564"/>
                      <a:pt x="4395" y="23060"/>
                    </a:cubicBezTo>
                    <a:cubicBezTo>
                      <a:pt x="6891" y="25557"/>
                      <a:pt x="10277" y="26959"/>
                      <a:pt x="13807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49" name="任意多边形: 形状 70048">
                <a:extLst>
                  <a:ext uri="{FF2B5EF4-FFF2-40B4-BE49-F238E27FC236}">
                    <a16:creationId xmlns:a16="http://schemas.microsoft.com/office/drawing/2014/main" id="{8BD6B93B-EEDB-0129-E758-039658D8120A}"/>
                  </a:ext>
                </a:extLst>
              </p:cNvPr>
              <p:cNvSpPr/>
              <p:nvPr/>
            </p:nvSpPr>
            <p:spPr>
              <a:xfrm>
                <a:off x="6116019" y="4295668"/>
                <a:ext cx="26623" cy="26623"/>
              </a:xfrm>
              <a:custGeom>
                <a:avLst/>
                <a:gdLst>
                  <a:gd name="connsiteX0" fmla="*/ 13746 w 26623"/>
                  <a:gd name="connsiteY0" fmla="*/ 26985 h 26623"/>
                  <a:gd name="connsiteX1" fmla="*/ 23159 w 26623"/>
                  <a:gd name="connsiteY1" fmla="*/ 23086 h 26623"/>
                  <a:gd name="connsiteX2" fmla="*/ 27058 w 26623"/>
                  <a:gd name="connsiteY2" fmla="*/ 13674 h 26623"/>
                  <a:gd name="connsiteX3" fmla="*/ 23159 w 26623"/>
                  <a:gd name="connsiteY3" fmla="*/ 4261 h 26623"/>
                  <a:gd name="connsiteX4" fmla="*/ 13746 w 26623"/>
                  <a:gd name="connsiteY4" fmla="*/ 362 h 26623"/>
                  <a:gd name="connsiteX5" fmla="*/ 4334 w 26623"/>
                  <a:gd name="connsiteY5" fmla="*/ 4261 h 26623"/>
                  <a:gd name="connsiteX6" fmla="*/ 435 w 26623"/>
                  <a:gd name="connsiteY6" fmla="*/ 13674 h 26623"/>
                  <a:gd name="connsiteX7" fmla="*/ 4334 w 26623"/>
                  <a:gd name="connsiteY7" fmla="*/ 23086 h 26623"/>
                  <a:gd name="connsiteX8" fmla="*/ 13746 w 26623"/>
                  <a:gd name="connsiteY8" fmla="*/ 269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6" y="26985"/>
                    </a:moveTo>
                    <a:cubicBezTo>
                      <a:pt x="17277" y="26985"/>
                      <a:pt x="20663" y="25583"/>
                      <a:pt x="23159" y="23086"/>
                    </a:cubicBezTo>
                    <a:cubicBezTo>
                      <a:pt x="25655" y="20590"/>
                      <a:pt x="27058" y="17204"/>
                      <a:pt x="27058" y="13674"/>
                    </a:cubicBezTo>
                    <a:cubicBezTo>
                      <a:pt x="27058" y="10143"/>
                      <a:pt x="25655" y="6757"/>
                      <a:pt x="23159" y="4261"/>
                    </a:cubicBezTo>
                    <a:cubicBezTo>
                      <a:pt x="20663" y="1765"/>
                      <a:pt x="17277" y="362"/>
                      <a:pt x="13746" y="362"/>
                    </a:cubicBezTo>
                    <a:cubicBezTo>
                      <a:pt x="10216" y="362"/>
                      <a:pt x="6830" y="1765"/>
                      <a:pt x="4334" y="4261"/>
                    </a:cubicBezTo>
                    <a:cubicBezTo>
                      <a:pt x="1837" y="6757"/>
                      <a:pt x="435" y="10143"/>
                      <a:pt x="435" y="13674"/>
                    </a:cubicBezTo>
                    <a:cubicBezTo>
                      <a:pt x="435" y="17204"/>
                      <a:pt x="1837" y="20590"/>
                      <a:pt x="4334" y="23086"/>
                    </a:cubicBezTo>
                    <a:cubicBezTo>
                      <a:pt x="6830" y="25583"/>
                      <a:pt x="10216" y="26985"/>
                      <a:pt x="13746" y="269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50" name="任意多边形: 形状 70049">
                <a:extLst>
                  <a:ext uri="{FF2B5EF4-FFF2-40B4-BE49-F238E27FC236}">
                    <a16:creationId xmlns:a16="http://schemas.microsoft.com/office/drawing/2014/main" id="{9BD47AF6-8213-31D2-1D56-B46385A6EA14}"/>
                  </a:ext>
                </a:extLst>
              </p:cNvPr>
              <p:cNvSpPr/>
              <p:nvPr/>
            </p:nvSpPr>
            <p:spPr>
              <a:xfrm>
                <a:off x="5450327" y="3328417"/>
                <a:ext cx="26623" cy="26623"/>
              </a:xfrm>
              <a:custGeom>
                <a:avLst/>
                <a:gdLst>
                  <a:gd name="connsiteX0" fmla="*/ 13690 w 26623"/>
                  <a:gd name="connsiteY0" fmla="*/ 26904 h 26623"/>
                  <a:gd name="connsiteX1" fmla="*/ 23103 w 26623"/>
                  <a:gd name="connsiteY1" fmla="*/ 23005 h 26623"/>
                  <a:gd name="connsiteX2" fmla="*/ 27002 w 26623"/>
                  <a:gd name="connsiteY2" fmla="*/ 13592 h 26623"/>
                  <a:gd name="connsiteX3" fmla="*/ 23103 w 26623"/>
                  <a:gd name="connsiteY3" fmla="*/ 4180 h 26623"/>
                  <a:gd name="connsiteX4" fmla="*/ 13690 w 26623"/>
                  <a:gd name="connsiteY4" fmla="*/ 281 h 26623"/>
                  <a:gd name="connsiteX5" fmla="*/ 4278 w 26623"/>
                  <a:gd name="connsiteY5" fmla="*/ 4180 h 26623"/>
                  <a:gd name="connsiteX6" fmla="*/ 379 w 26623"/>
                  <a:gd name="connsiteY6" fmla="*/ 13592 h 26623"/>
                  <a:gd name="connsiteX7" fmla="*/ 4278 w 26623"/>
                  <a:gd name="connsiteY7" fmla="*/ 23005 h 26623"/>
                  <a:gd name="connsiteX8" fmla="*/ 13690 w 26623"/>
                  <a:gd name="connsiteY8" fmla="*/ 269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904"/>
                    </a:moveTo>
                    <a:cubicBezTo>
                      <a:pt x="17221" y="26904"/>
                      <a:pt x="20607" y="25501"/>
                      <a:pt x="23103" y="23005"/>
                    </a:cubicBezTo>
                    <a:cubicBezTo>
                      <a:pt x="25599" y="20509"/>
                      <a:pt x="27002" y="17123"/>
                      <a:pt x="27002" y="13592"/>
                    </a:cubicBezTo>
                    <a:cubicBezTo>
                      <a:pt x="27002" y="10062"/>
                      <a:pt x="25599" y="6676"/>
                      <a:pt x="23103" y="4180"/>
                    </a:cubicBezTo>
                    <a:cubicBezTo>
                      <a:pt x="20607" y="1683"/>
                      <a:pt x="17221" y="281"/>
                      <a:pt x="13690" y="281"/>
                    </a:cubicBezTo>
                    <a:cubicBezTo>
                      <a:pt x="10160" y="281"/>
                      <a:pt x="6774" y="1683"/>
                      <a:pt x="4278" y="4180"/>
                    </a:cubicBezTo>
                    <a:cubicBezTo>
                      <a:pt x="1781" y="6676"/>
                      <a:pt x="379" y="10062"/>
                      <a:pt x="379" y="13592"/>
                    </a:cubicBezTo>
                    <a:cubicBezTo>
                      <a:pt x="379" y="17123"/>
                      <a:pt x="1781" y="20509"/>
                      <a:pt x="4278" y="23005"/>
                    </a:cubicBezTo>
                    <a:cubicBezTo>
                      <a:pt x="6774" y="25501"/>
                      <a:pt x="10160" y="26904"/>
                      <a:pt x="13690" y="2690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51" name="任意多边形: 形状 70050">
                <a:extLst>
                  <a:ext uri="{FF2B5EF4-FFF2-40B4-BE49-F238E27FC236}">
                    <a16:creationId xmlns:a16="http://schemas.microsoft.com/office/drawing/2014/main" id="{2A505364-1B08-DA94-0FC5-2C90E9D0FA53}"/>
                  </a:ext>
                </a:extLst>
              </p:cNvPr>
              <p:cNvSpPr/>
              <p:nvPr/>
            </p:nvSpPr>
            <p:spPr>
              <a:xfrm>
                <a:off x="5485674" y="2895324"/>
                <a:ext cx="26623" cy="26623"/>
              </a:xfrm>
              <a:custGeom>
                <a:avLst/>
                <a:gdLst>
                  <a:gd name="connsiteX0" fmla="*/ 13693 w 26623"/>
                  <a:gd name="connsiteY0" fmla="*/ 26867 h 26623"/>
                  <a:gd name="connsiteX1" fmla="*/ 23106 w 26623"/>
                  <a:gd name="connsiteY1" fmla="*/ 22969 h 26623"/>
                  <a:gd name="connsiteX2" fmla="*/ 27005 w 26623"/>
                  <a:gd name="connsiteY2" fmla="*/ 13556 h 26623"/>
                  <a:gd name="connsiteX3" fmla="*/ 23106 w 26623"/>
                  <a:gd name="connsiteY3" fmla="*/ 4143 h 26623"/>
                  <a:gd name="connsiteX4" fmla="*/ 13693 w 26623"/>
                  <a:gd name="connsiteY4" fmla="*/ 244 h 26623"/>
                  <a:gd name="connsiteX5" fmla="*/ 4281 w 26623"/>
                  <a:gd name="connsiteY5" fmla="*/ 4143 h 26623"/>
                  <a:gd name="connsiteX6" fmla="*/ 382 w 26623"/>
                  <a:gd name="connsiteY6" fmla="*/ 13556 h 26623"/>
                  <a:gd name="connsiteX7" fmla="*/ 4281 w 26623"/>
                  <a:gd name="connsiteY7" fmla="*/ 22969 h 26623"/>
                  <a:gd name="connsiteX8" fmla="*/ 13693 w 26623"/>
                  <a:gd name="connsiteY8" fmla="*/ 268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3" y="26867"/>
                    </a:moveTo>
                    <a:cubicBezTo>
                      <a:pt x="17224" y="26867"/>
                      <a:pt x="20610" y="25465"/>
                      <a:pt x="23106" y="22969"/>
                    </a:cubicBezTo>
                    <a:cubicBezTo>
                      <a:pt x="25602" y="20472"/>
                      <a:pt x="27005" y="17086"/>
                      <a:pt x="27005" y="13556"/>
                    </a:cubicBezTo>
                    <a:cubicBezTo>
                      <a:pt x="27005" y="10026"/>
                      <a:pt x="25602" y="6639"/>
                      <a:pt x="23106" y="4143"/>
                    </a:cubicBezTo>
                    <a:cubicBezTo>
                      <a:pt x="20610" y="1647"/>
                      <a:pt x="17224" y="244"/>
                      <a:pt x="13693" y="244"/>
                    </a:cubicBezTo>
                    <a:cubicBezTo>
                      <a:pt x="10163" y="244"/>
                      <a:pt x="6777" y="1647"/>
                      <a:pt x="4281" y="4143"/>
                    </a:cubicBezTo>
                    <a:cubicBezTo>
                      <a:pt x="1784" y="6639"/>
                      <a:pt x="382" y="10026"/>
                      <a:pt x="382" y="13556"/>
                    </a:cubicBezTo>
                    <a:cubicBezTo>
                      <a:pt x="382" y="17086"/>
                      <a:pt x="1784" y="20472"/>
                      <a:pt x="4281" y="22969"/>
                    </a:cubicBezTo>
                    <a:cubicBezTo>
                      <a:pt x="6777" y="25465"/>
                      <a:pt x="10163" y="26867"/>
                      <a:pt x="13693" y="2686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52" name="任意多边形: 形状 70051">
                <a:extLst>
                  <a:ext uri="{FF2B5EF4-FFF2-40B4-BE49-F238E27FC236}">
                    <a16:creationId xmlns:a16="http://schemas.microsoft.com/office/drawing/2014/main" id="{9D0920A2-8686-A808-F13E-DD688BB5FFA3}"/>
                  </a:ext>
                </a:extLst>
              </p:cNvPr>
              <p:cNvSpPr/>
              <p:nvPr/>
            </p:nvSpPr>
            <p:spPr>
              <a:xfrm>
                <a:off x="6530912" y="3607623"/>
                <a:ext cx="26623" cy="26623"/>
              </a:xfrm>
              <a:custGeom>
                <a:avLst/>
                <a:gdLst>
                  <a:gd name="connsiteX0" fmla="*/ 13781 w 26623"/>
                  <a:gd name="connsiteY0" fmla="*/ 26927 h 26623"/>
                  <a:gd name="connsiteX1" fmla="*/ 23194 w 26623"/>
                  <a:gd name="connsiteY1" fmla="*/ 23028 h 26623"/>
                  <a:gd name="connsiteX2" fmla="*/ 27093 w 26623"/>
                  <a:gd name="connsiteY2" fmla="*/ 13616 h 26623"/>
                  <a:gd name="connsiteX3" fmla="*/ 23194 w 26623"/>
                  <a:gd name="connsiteY3" fmla="*/ 4203 h 26623"/>
                  <a:gd name="connsiteX4" fmla="*/ 13781 w 26623"/>
                  <a:gd name="connsiteY4" fmla="*/ 304 h 26623"/>
                  <a:gd name="connsiteX5" fmla="*/ 4369 w 26623"/>
                  <a:gd name="connsiteY5" fmla="*/ 4203 h 26623"/>
                  <a:gd name="connsiteX6" fmla="*/ 470 w 26623"/>
                  <a:gd name="connsiteY6" fmla="*/ 13616 h 26623"/>
                  <a:gd name="connsiteX7" fmla="*/ 4369 w 26623"/>
                  <a:gd name="connsiteY7" fmla="*/ 23028 h 26623"/>
                  <a:gd name="connsiteX8" fmla="*/ 13781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6927"/>
                    </a:moveTo>
                    <a:cubicBezTo>
                      <a:pt x="17312" y="26927"/>
                      <a:pt x="20698" y="25525"/>
                      <a:pt x="23194" y="23028"/>
                    </a:cubicBezTo>
                    <a:cubicBezTo>
                      <a:pt x="25690" y="20532"/>
                      <a:pt x="27093" y="17146"/>
                      <a:pt x="27093" y="13616"/>
                    </a:cubicBezTo>
                    <a:cubicBezTo>
                      <a:pt x="27093" y="10085"/>
                      <a:pt x="25690" y="6699"/>
                      <a:pt x="23194" y="4203"/>
                    </a:cubicBezTo>
                    <a:cubicBezTo>
                      <a:pt x="20698" y="1707"/>
                      <a:pt x="17312" y="304"/>
                      <a:pt x="13781" y="304"/>
                    </a:cubicBezTo>
                    <a:cubicBezTo>
                      <a:pt x="10251" y="304"/>
                      <a:pt x="6865" y="1707"/>
                      <a:pt x="4369" y="4203"/>
                    </a:cubicBezTo>
                    <a:cubicBezTo>
                      <a:pt x="1872" y="6699"/>
                      <a:pt x="470" y="10085"/>
                      <a:pt x="470" y="13616"/>
                    </a:cubicBezTo>
                    <a:cubicBezTo>
                      <a:pt x="470" y="17146"/>
                      <a:pt x="1872" y="20532"/>
                      <a:pt x="4369" y="23028"/>
                    </a:cubicBezTo>
                    <a:cubicBezTo>
                      <a:pt x="6865" y="25525"/>
                      <a:pt x="10251" y="26927"/>
                      <a:pt x="13781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53" name="任意多边形: 形状 70052">
                <a:extLst>
                  <a:ext uri="{FF2B5EF4-FFF2-40B4-BE49-F238E27FC236}">
                    <a16:creationId xmlns:a16="http://schemas.microsoft.com/office/drawing/2014/main" id="{07C03E45-768F-4D51-766D-DCE6FE35A9F0}"/>
                  </a:ext>
                </a:extLst>
              </p:cNvPr>
              <p:cNvSpPr/>
              <p:nvPr/>
            </p:nvSpPr>
            <p:spPr>
              <a:xfrm>
                <a:off x="5141460" y="3910841"/>
                <a:ext cx="26623" cy="26623"/>
              </a:xfrm>
              <a:custGeom>
                <a:avLst/>
                <a:gdLst>
                  <a:gd name="connsiteX0" fmla="*/ 13665 w 26623"/>
                  <a:gd name="connsiteY0" fmla="*/ 26953 h 26623"/>
                  <a:gd name="connsiteX1" fmla="*/ 23077 w 26623"/>
                  <a:gd name="connsiteY1" fmla="*/ 23054 h 26623"/>
                  <a:gd name="connsiteX2" fmla="*/ 26976 w 26623"/>
                  <a:gd name="connsiteY2" fmla="*/ 13641 h 26623"/>
                  <a:gd name="connsiteX3" fmla="*/ 23077 w 26623"/>
                  <a:gd name="connsiteY3" fmla="*/ 4228 h 26623"/>
                  <a:gd name="connsiteX4" fmla="*/ 13665 w 26623"/>
                  <a:gd name="connsiteY4" fmla="*/ 330 h 26623"/>
                  <a:gd name="connsiteX5" fmla="*/ 4252 w 26623"/>
                  <a:gd name="connsiteY5" fmla="*/ 4228 h 26623"/>
                  <a:gd name="connsiteX6" fmla="*/ 353 w 26623"/>
                  <a:gd name="connsiteY6" fmla="*/ 13641 h 26623"/>
                  <a:gd name="connsiteX7" fmla="*/ 4252 w 26623"/>
                  <a:gd name="connsiteY7" fmla="*/ 23054 h 26623"/>
                  <a:gd name="connsiteX8" fmla="*/ 13665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5" y="26953"/>
                    </a:moveTo>
                    <a:cubicBezTo>
                      <a:pt x="17195" y="26953"/>
                      <a:pt x="20581" y="25550"/>
                      <a:pt x="23077" y="23054"/>
                    </a:cubicBezTo>
                    <a:cubicBezTo>
                      <a:pt x="25574" y="20558"/>
                      <a:pt x="26976" y="17171"/>
                      <a:pt x="26976" y="13641"/>
                    </a:cubicBezTo>
                    <a:cubicBezTo>
                      <a:pt x="26976" y="10111"/>
                      <a:pt x="25574" y="6725"/>
                      <a:pt x="23077" y="4228"/>
                    </a:cubicBezTo>
                    <a:cubicBezTo>
                      <a:pt x="20581" y="1732"/>
                      <a:pt x="17195" y="330"/>
                      <a:pt x="13665" y="330"/>
                    </a:cubicBezTo>
                    <a:cubicBezTo>
                      <a:pt x="10134" y="330"/>
                      <a:pt x="6748" y="1732"/>
                      <a:pt x="4252" y="4228"/>
                    </a:cubicBezTo>
                    <a:cubicBezTo>
                      <a:pt x="1756" y="6725"/>
                      <a:pt x="353" y="10111"/>
                      <a:pt x="353" y="13641"/>
                    </a:cubicBezTo>
                    <a:cubicBezTo>
                      <a:pt x="353" y="17171"/>
                      <a:pt x="1756" y="20558"/>
                      <a:pt x="4252" y="23054"/>
                    </a:cubicBezTo>
                    <a:cubicBezTo>
                      <a:pt x="6748" y="25550"/>
                      <a:pt x="10134" y="26953"/>
                      <a:pt x="13665" y="269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54" name="任意多边形: 形状 70053">
                <a:extLst>
                  <a:ext uri="{FF2B5EF4-FFF2-40B4-BE49-F238E27FC236}">
                    <a16:creationId xmlns:a16="http://schemas.microsoft.com/office/drawing/2014/main" id="{2D7A15C2-8E89-8E94-DF64-5FE03035BF58}"/>
                  </a:ext>
                </a:extLst>
              </p:cNvPr>
              <p:cNvSpPr/>
              <p:nvPr/>
            </p:nvSpPr>
            <p:spPr>
              <a:xfrm>
                <a:off x="6902237" y="3975117"/>
                <a:ext cx="26623" cy="26623"/>
              </a:xfrm>
              <a:custGeom>
                <a:avLst/>
                <a:gdLst>
                  <a:gd name="connsiteX0" fmla="*/ 13812 w 26623"/>
                  <a:gd name="connsiteY0" fmla="*/ 26958 h 26623"/>
                  <a:gd name="connsiteX1" fmla="*/ 23225 w 26623"/>
                  <a:gd name="connsiteY1" fmla="*/ 23059 h 26623"/>
                  <a:gd name="connsiteX2" fmla="*/ 27124 w 26623"/>
                  <a:gd name="connsiteY2" fmla="*/ 13647 h 26623"/>
                  <a:gd name="connsiteX3" fmla="*/ 23225 w 26623"/>
                  <a:gd name="connsiteY3" fmla="*/ 4234 h 26623"/>
                  <a:gd name="connsiteX4" fmla="*/ 13812 w 26623"/>
                  <a:gd name="connsiteY4" fmla="*/ 335 h 26623"/>
                  <a:gd name="connsiteX5" fmla="*/ 4400 w 26623"/>
                  <a:gd name="connsiteY5" fmla="*/ 4234 h 26623"/>
                  <a:gd name="connsiteX6" fmla="*/ 501 w 26623"/>
                  <a:gd name="connsiteY6" fmla="*/ 13647 h 26623"/>
                  <a:gd name="connsiteX7" fmla="*/ 4400 w 26623"/>
                  <a:gd name="connsiteY7" fmla="*/ 23059 h 26623"/>
                  <a:gd name="connsiteX8" fmla="*/ 13812 w 26623"/>
                  <a:gd name="connsiteY8" fmla="*/ 269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958"/>
                    </a:moveTo>
                    <a:cubicBezTo>
                      <a:pt x="17343" y="26958"/>
                      <a:pt x="20729" y="25556"/>
                      <a:pt x="23225" y="23059"/>
                    </a:cubicBezTo>
                    <a:cubicBezTo>
                      <a:pt x="25721" y="20563"/>
                      <a:pt x="27124" y="17177"/>
                      <a:pt x="27124" y="13647"/>
                    </a:cubicBezTo>
                    <a:cubicBezTo>
                      <a:pt x="27124" y="10116"/>
                      <a:pt x="25721" y="6730"/>
                      <a:pt x="23225" y="4234"/>
                    </a:cubicBezTo>
                    <a:cubicBezTo>
                      <a:pt x="20729" y="1738"/>
                      <a:pt x="17343" y="335"/>
                      <a:pt x="13812" y="335"/>
                    </a:cubicBezTo>
                    <a:cubicBezTo>
                      <a:pt x="10282" y="335"/>
                      <a:pt x="6896" y="1738"/>
                      <a:pt x="4400" y="4234"/>
                    </a:cubicBezTo>
                    <a:cubicBezTo>
                      <a:pt x="1903" y="6730"/>
                      <a:pt x="501" y="10116"/>
                      <a:pt x="501" y="13647"/>
                    </a:cubicBezTo>
                    <a:cubicBezTo>
                      <a:pt x="501" y="17177"/>
                      <a:pt x="1903" y="20563"/>
                      <a:pt x="4400" y="23059"/>
                    </a:cubicBezTo>
                    <a:cubicBezTo>
                      <a:pt x="6896" y="25556"/>
                      <a:pt x="10282" y="26958"/>
                      <a:pt x="13812" y="269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55" name="任意多边形: 形状 70054">
                <a:extLst>
                  <a:ext uri="{FF2B5EF4-FFF2-40B4-BE49-F238E27FC236}">
                    <a16:creationId xmlns:a16="http://schemas.microsoft.com/office/drawing/2014/main" id="{58F22F6F-E2A5-01EC-62FB-EBACDF5F3A8C}"/>
                  </a:ext>
                </a:extLst>
              </p:cNvPr>
              <p:cNvSpPr/>
              <p:nvPr/>
            </p:nvSpPr>
            <p:spPr>
              <a:xfrm>
                <a:off x="6743915" y="3803671"/>
                <a:ext cx="26623" cy="26623"/>
              </a:xfrm>
              <a:custGeom>
                <a:avLst/>
                <a:gdLst>
                  <a:gd name="connsiteX0" fmla="*/ 13799 w 26623"/>
                  <a:gd name="connsiteY0" fmla="*/ 26944 h 26623"/>
                  <a:gd name="connsiteX1" fmla="*/ 23212 w 26623"/>
                  <a:gd name="connsiteY1" fmla="*/ 23045 h 26623"/>
                  <a:gd name="connsiteX2" fmla="*/ 27111 w 26623"/>
                  <a:gd name="connsiteY2" fmla="*/ 13632 h 26623"/>
                  <a:gd name="connsiteX3" fmla="*/ 23212 w 26623"/>
                  <a:gd name="connsiteY3" fmla="*/ 4219 h 26623"/>
                  <a:gd name="connsiteX4" fmla="*/ 13799 w 26623"/>
                  <a:gd name="connsiteY4" fmla="*/ 321 h 26623"/>
                  <a:gd name="connsiteX5" fmla="*/ 4386 w 26623"/>
                  <a:gd name="connsiteY5" fmla="*/ 4219 h 26623"/>
                  <a:gd name="connsiteX6" fmla="*/ 488 w 26623"/>
                  <a:gd name="connsiteY6" fmla="*/ 13632 h 26623"/>
                  <a:gd name="connsiteX7" fmla="*/ 4386 w 26623"/>
                  <a:gd name="connsiteY7" fmla="*/ 23045 h 26623"/>
                  <a:gd name="connsiteX8" fmla="*/ 13799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6944"/>
                    </a:moveTo>
                    <a:cubicBezTo>
                      <a:pt x="17329" y="26944"/>
                      <a:pt x="20716" y="25541"/>
                      <a:pt x="23212" y="23045"/>
                    </a:cubicBezTo>
                    <a:cubicBezTo>
                      <a:pt x="25708" y="20549"/>
                      <a:pt x="27111" y="17162"/>
                      <a:pt x="27111" y="13632"/>
                    </a:cubicBezTo>
                    <a:cubicBezTo>
                      <a:pt x="27111" y="10102"/>
                      <a:pt x="25708" y="6716"/>
                      <a:pt x="23212" y="4219"/>
                    </a:cubicBezTo>
                    <a:cubicBezTo>
                      <a:pt x="20716" y="1723"/>
                      <a:pt x="17329" y="321"/>
                      <a:pt x="13799" y="321"/>
                    </a:cubicBezTo>
                    <a:cubicBezTo>
                      <a:pt x="10269" y="321"/>
                      <a:pt x="6883" y="1723"/>
                      <a:pt x="4386" y="4219"/>
                    </a:cubicBezTo>
                    <a:cubicBezTo>
                      <a:pt x="1890" y="6716"/>
                      <a:pt x="488" y="10102"/>
                      <a:pt x="488" y="13632"/>
                    </a:cubicBezTo>
                    <a:cubicBezTo>
                      <a:pt x="488" y="17162"/>
                      <a:pt x="1890" y="20549"/>
                      <a:pt x="4386" y="23045"/>
                    </a:cubicBezTo>
                    <a:cubicBezTo>
                      <a:pt x="6883" y="25541"/>
                      <a:pt x="10269" y="26944"/>
                      <a:pt x="13799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56" name="任意多边形: 形状 70055">
                <a:extLst>
                  <a:ext uri="{FF2B5EF4-FFF2-40B4-BE49-F238E27FC236}">
                    <a16:creationId xmlns:a16="http://schemas.microsoft.com/office/drawing/2014/main" id="{71FD3D31-6888-56CB-1B02-131D06FB2158}"/>
                  </a:ext>
                </a:extLst>
              </p:cNvPr>
              <p:cNvSpPr/>
              <p:nvPr/>
            </p:nvSpPr>
            <p:spPr>
              <a:xfrm>
                <a:off x="6661975" y="4143988"/>
                <a:ext cx="26623" cy="26623"/>
              </a:xfrm>
              <a:custGeom>
                <a:avLst/>
                <a:gdLst>
                  <a:gd name="connsiteX0" fmla="*/ 13792 w 26623"/>
                  <a:gd name="connsiteY0" fmla="*/ 26972 h 26623"/>
                  <a:gd name="connsiteX1" fmla="*/ 23205 w 26623"/>
                  <a:gd name="connsiteY1" fmla="*/ 23073 h 26623"/>
                  <a:gd name="connsiteX2" fmla="*/ 27104 w 26623"/>
                  <a:gd name="connsiteY2" fmla="*/ 13661 h 26623"/>
                  <a:gd name="connsiteX3" fmla="*/ 23205 w 26623"/>
                  <a:gd name="connsiteY3" fmla="*/ 4248 h 26623"/>
                  <a:gd name="connsiteX4" fmla="*/ 13792 w 26623"/>
                  <a:gd name="connsiteY4" fmla="*/ 349 h 26623"/>
                  <a:gd name="connsiteX5" fmla="*/ 4380 w 26623"/>
                  <a:gd name="connsiteY5" fmla="*/ 4248 h 26623"/>
                  <a:gd name="connsiteX6" fmla="*/ 481 w 26623"/>
                  <a:gd name="connsiteY6" fmla="*/ 13661 h 26623"/>
                  <a:gd name="connsiteX7" fmla="*/ 4380 w 26623"/>
                  <a:gd name="connsiteY7" fmla="*/ 23073 h 26623"/>
                  <a:gd name="connsiteX8" fmla="*/ 13792 w 26623"/>
                  <a:gd name="connsiteY8" fmla="*/ 269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972"/>
                    </a:moveTo>
                    <a:cubicBezTo>
                      <a:pt x="17323" y="26972"/>
                      <a:pt x="20709" y="25570"/>
                      <a:pt x="23205" y="23073"/>
                    </a:cubicBezTo>
                    <a:cubicBezTo>
                      <a:pt x="25701" y="20577"/>
                      <a:pt x="27104" y="17191"/>
                      <a:pt x="27104" y="13661"/>
                    </a:cubicBezTo>
                    <a:cubicBezTo>
                      <a:pt x="27104" y="10130"/>
                      <a:pt x="25701" y="6744"/>
                      <a:pt x="23205" y="4248"/>
                    </a:cubicBezTo>
                    <a:cubicBezTo>
                      <a:pt x="20709" y="1752"/>
                      <a:pt x="17323" y="349"/>
                      <a:pt x="13792" y="349"/>
                    </a:cubicBezTo>
                    <a:cubicBezTo>
                      <a:pt x="10262" y="349"/>
                      <a:pt x="6876" y="1752"/>
                      <a:pt x="4380" y="4248"/>
                    </a:cubicBezTo>
                    <a:cubicBezTo>
                      <a:pt x="1883" y="6744"/>
                      <a:pt x="481" y="10130"/>
                      <a:pt x="481" y="13661"/>
                    </a:cubicBezTo>
                    <a:cubicBezTo>
                      <a:pt x="481" y="17191"/>
                      <a:pt x="1883" y="20577"/>
                      <a:pt x="4380" y="23073"/>
                    </a:cubicBezTo>
                    <a:cubicBezTo>
                      <a:pt x="6876" y="25570"/>
                      <a:pt x="10262" y="26972"/>
                      <a:pt x="13792" y="269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57" name="任意多边形: 形状 70056">
                <a:extLst>
                  <a:ext uri="{FF2B5EF4-FFF2-40B4-BE49-F238E27FC236}">
                    <a16:creationId xmlns:a16="http://schemas.microsoft.com/office/drawing/2014/main" id="{53494253-1746-F939-C4BB-7CF73E8FBBDC}"/>
                  </a:ext>
                </a:extLst>
              </p:cNvPr>
              <p:cNvSpPr/>
              <p:nvPr/>
            </p:nvSpPr>
            <p:spPr>
              <a:xfrm>
                <a:off x="5940183" y="4312520"/>
                <a:ext cx="26623" cy="26623"/>
              </a:xfrm>
              <a:custGeom>
                <a:avLst/>
                <a:gdLst>
                  <a:gd name="connsiteX0" fmla="*/ 13732 w 26623"/>
                  <a:gd name="connsiteY0" fmla="*/ 26987 h 26623"/>
                  <a:gd name="connsiteX1" fmla="*/ 23144 w 26623"/>
                  <a:gd name="connsiteY1" fmla="*/ 23088 h 26623"/>
                  <a:gd name="connsiteX2" fmla="*/ 27043 w 26623"/>
                  <a:gd name="connsiteY2" fmla="*/ 13675 h 26623"/>
                  <a:gd name="connsiteX3" fmla="*/ 23144 w 26623"/>
                  <a:gd name="connsiteY3" fmla="*/ 4262 h 26623"/>
                  <a:gd name="connsiteX4" fmla="*/ 13732 w 26623"/>
                  <a:gd name="connsiteY4" fmla="*/ 363 h 26623"/>
                  <a:gd name="connsiteX5" fmla="*/ 4319 w 26623"/>
                  <a:gd name="connsiteY5" fmla="*/ 4262 h 26623"/>
                  <a:gd name="connsiteX6" fmla="*/ 420 w 26623"/>
                  <a:gd name="connsiteY6" fmla="*/ 13675 h 26623"/>
                  <a:gd name="connsiteX7" fmla="*/ 4319 w 26623"/>
                  <a:gd name="connsiteY7" fmla="*/ 23088 h 26623"/>
                  <a:gd name="connsiteX8" fmla="*/ 13732 w 26623"/>
                  <a:gd name="connsiteY8" fmla="*/ 269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2" y="26987"/>
                    </a:moveTo>
                    <a:cubicBezTo>
                      <a:pt x="17262" y="26987"/>
                      <a:pt x="20648" y="25584"/>
                      <a:pt x="23144" y="23088"/>
                    </a:cubicBezTo>
                    <a:cubicBezTo>
                      <a:pt x="25641" y="20591"/>
                      <a:pt x="27043" y="17205"/>
                      <a:pt x="27043" y="13675"/>
                    </a:cubicBezTo>
                    <a:cubicBezTo>
                      <a:pt x="27043" y="10145"/>
                      <a:pt x="25641" y="6758"/>
                      <a:pt x="23144" y="4262"/>
                    </a:cubicBezTo>
                    <a:cubicBezTo>
                      <a:pt x="20648" y="1766"/>
                      <a:pt x="17262" y="363"/>
                      <a:pt x="13732" y="363"/>
                    </a:cubicBezTo>
                    <a:cubicBezTo>
                      <a:pt x="10201" y="363"/>
                      <a:pt x="6815" y="1766"/>
                      <a:pt x="4319" y="4262"/>
                    </a:cubicBezTo>
                    <a:cubicBezTo>
                      <a:pt x="1823" y="6758"/>
                      <a:pt x="420" y="10145"/>
                      <a:pt x="420" y="13675"/>
                    </a:cubicBezTo>
                    <a:cubicBezTo>
                      <a:pt x="420" y="17205"/>
                      <a:pt x="1823" y="20591"/>
                      <a:pt x="4319" y="23088"/>
                    </a:cubicBezTo>
                    <a:cubicBezTo>
                      <a:pt x="6815" y="25584"/>
                      <a:pt x="10201" y="26987"/>
                      <a:pt x="13732" y="2698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58" name="任意多边形: 形状 70057">
                <a:extLst>
                  <a:ext uri="{FF2B5EF4-FFF2-40B4-BE49-F238E27FC236}">
                    <a16:creationId xmlns:a16="http://schemas.microsoft.com/office/drawing/2014/main" id="{3B924FEB-3698-8F48-B6D0-7D7FED36E327}"/>
                  </a:ext>
                </a:extLst>
              </p:cNvPr>
              <p:cNvSpPr/>
              <p:nvPr/>
            </p:nvSpPr>
            <p:spPr>
              <a:xfrm>
                <a:off x="7112227" y="3207816"/>
                <a:ext cx="26623" cy="26623"/>
              </a:xfrm>
              <a:custGeom>
                <a:avLst/>
                <a:gdLst>
                  <a:gd name="connsiteX0" fmla="*/ 13830 w 26623"/>
                  <a:gd name="connsiteY0" fmla="*/ 26894 h 26623"/>
                  <a:gd name="connsiteX1" fmla="*/ 23243 w 26623"/>
                  <a:gd name="connsiteY1" fmla="*/ 22995 h 26623"/>
                  <a:gd name="connsiteX2" fmla="*/ 27142 w 26623"/>
                  <a:gd name="connsiteY2" fmla="*/ 13582 h 26623"/>
                  <a:gd name="connsiteX3" fmla="*/ 23243 w 26623"/>
                  <a:gd name="connsiteY3" fmla="*/ 4169 h 26623"/>
                  <a:gd name="connsiteX4" fmla="*/ 13830 w 26623"/>
                  <a:gd name="connsiteY4" fmla="*/ 271 h 26623"/>
                  <a:gd name="connsiteX5" fmla="*/ 4417 w 26623"/>
                  <a:gd name="connsiteY5" fmla="*/ 4169 h 26623"/>
                  <a:gd name="connsiteX6" fmla="*/ 518 w 26623"/>
                  <a:gd name="connsiteY6" fmla="*/ 13582 h 26623"/>
                  <a:gd name="connsiteX7" fmla="*/ 4417 w 26623"/>
                  <a:gd name="connsiteY7" fmla="*/ 22995 h 26623"/>
                  <a:gd name="connsiteX8" fmla="*/ 13830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0" y="26894"/>
                    </a:moveTo>
                    <a:cubicBezTo>
                      <a:pt x="17360" y="26894"/>
                      <a:pt x="20746" y="25491"/>
                      <a:pt x="23243" y="22995"/>
                    </a:cubicBezTo>
                    <a:cubicBezTo>
                      <a:pt x="25739" y="20499"/>
                      <a:pt x="27142" y="17112"/>
                      <a:pt x="27142" y="13582"/>
                    </a:cubicBezTo>
                    <a:cubicBezTo>
                      <a:pt x="27142" y="10052"/>
                      <a:pt x="25739" y="6666"/>
                      <a:pt x="23243" y="4169"/>
                    </a:cubicBezTo>
                    <a:cubicBezTo>
                      <a:pt x="20746" y="1673"/>
                      <a:pt x="17360" y="271"/>
                      <a:pt x="13830" y="271"/>
                    </a:cubicBezTo>
                    <a:cubicBezTo>
                      <a:pt x="10300" y="271"/>
                      <a:pt x="6914" y="1673"/>
                      <a:pt x="4417" y="4169"/>
                    </a:cubicBezTo>
                    <a:cubicBezTo>
                      <a:pt x="1921" y="6666"/>
                      <a:pt x="518" y="10052"/>
                      <a:pt x="518" y="13582"/>
                    </a:cubicBezTo>
                    <a:cubicBezTo>
                      <a:pt x="518" y="17112"/>
                      <a:pt x="1921" y="20499"/>
                      <a:pt x="4417" y="22995"/>
                    </a:cubicBezTo>
                    <a:cubicBezTo>
                      <a:pt x="6914" y="25491"/>
                      <a:pt x="10300" y="26894"/>
                      <a:pt x="13830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59" name="任意多边形: 形状 70058">
                <a:extLst>
                  <a:ext uri="{FF2B5EF4-FFF2-40B4-BE49-F238E27FC236}">
                    <a16:creationId xmlns:a16="http://schemas.microsoft.com/office/drawing/2014/main" id="{BE05E8C7-7838-1388-F85B-B81B64298F8C}"/>
                  </a:ext>
                </a:extLst>
              </p:cNvPr>
              <p:cNvSpPr/>
              <p:nvPr/>
            </p:nvSpPr>
            <p:spPr>
              <a:xfrm>
                <a:off x="6168271" y="4660483"/>
                <a:ext cx="26623" cy="26623"/>
              </a:xfrm>
              <a:custGeom>
                <a:avLst/>
                <a:gdLst>
                  <a:gd name="connsiteX0" fmla="*/ 13751 w 26623"/>
                  <a:gd name="connsiteY0" fmla="*/ 27016 h 26623"/>
                  <a:gd name="connsiteX1" fmla="*/ 23163 w 26623"/>
                  <a:gd name="connsiteY1" fmla="*/ 23117 h 26623"/>
                  <a:gd name="connsiteX2" fmla="*/ 27062 w 26623"/>
                  <a:gd name="connsiteY2" fmla="*/ 13704 h 26623"/>
                  <a:gd name="connsiteX3" fmla="*/ 23163 w 26623"/>
                  <a:gd name="connsiteY3" fmla="*/ 4291 h 26623"/>
                  <a:gd name="connsiteX4" fmla="*/ 13751 w 26623"/>
                  <a:gd name="connsiteY4" fmla="*/ 393 h 26623"/>
                  <a:gd name="connsiteX5" fmla="*/ 4338 w 26623"/>
                  <a:gd name="connsiteY5" fmla="*/ 4291 h 26623"/>
                  <a:gd name="connsiteX6" fmla="*/ 439 w 26623"/>
                  <a:gd name="connsiteY6" fmla="*/ 13704 h 26623"/>
                  <a:gd name="connsiteX7" fmla="*/ 4338 w 26623"/>
                  <a:gd name="connsiteY7" fmla="*/ 23117 h 26623"/>
                  <a:gd name="connsiteX8" fmla="*/ 13751 w 26623"/>
                  <a:gd name="connsiteY8" fmla="*/ 270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7016"/>
                    </a:moveTo>
                    <a:cubicBezTo>
                      <a:pt x="17281" y="27016"/>
                      <a:pt x="20667" y="25613"/>
                      <a:pt x="23163" y="23117"/>
                    </a:cubicBezTo>
                    <a:cubicBezTo>
                      <a:pt x="25660" y="20621"/>
                      <a:pt x="27062" y="17234"/>
                      <a:pt x="27062" y="13704"/>
                    </a:cubicBezTo>
                    <a:cubicBezTo>
                      <a:pt x="27062" y="10174"/>
                      <a:pt x="25660" y="6788"/>
                      <a:pt x="23163" y="4291"/>
                    </a:cubicBezTo>
                    <a:cubicBezTo>
                      <a:pt x="20667" y="1795"/>
                      <a:pt x="17281" y="393"/>
                      <a:pt x="13751" y="393"/>
                    </a:cubicBezTo>
                    <a:cubicBezTo>
                      <a:pt x="10221" y="393"/>
                      <a:pt x="6834" y="1795"/>
                      <a:pt x="4338" y="4291"/>
                    </a:cubicBezTo>
                    <a:cubicBezTo>
                      <a:pt x="1842" y="6788"/>
                      <a:pt x="439" y="10174"/>
                      <a:pt x="439" y="13704"/>
                    </a:cubicBezTo>
                    <a:cubicBezTo>
                      <a:pt x="439" y="17234"/>
                      <a:pt x="1842" y="20621"/>
                      <a:pt x="4338" y="23117"/>
                    </a:cubicBezTo>
                    <a:cubicBezTo>
                      <a:pt x="6834" y="25613"/>
                      <a:pt x="10221" y="27016"/>
                      <a:pt x="13751" y="270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60" name="任意多边形: 形状 70059">
                <a:extLst>
                  <a:ext uri="{FF2B5EF4-FFF2-40B4-BE49-F238E27FC236}">
                    <a16:creationId xmlns:a16="http://schemas.microsoft.com/office/drawing/2014/main" id="{CA8AE623-25B8-1F6A-5FDF-FAC2B32D8191}"/>
                  </a:ext>
                </a:extLst>
              </p:cNvPr>
              <p:cNvSpPr/>
              <p:nvPr/>
            </p:nvSpPr>
            <p:spPr>
              <a:xfrm>
                <a:off x="6966795" y="3283572"/>
                <a:ext cx="26623" cy="26623"/>
              </a:xfrm>
              <a:custGeom>
                <a:avLst/>
                <a:gdLst>
                  <a:gd name="connsiteX0" fmla="*/ 13818 w 26623"/>
                  <a:gd name="connsiteY0" fmla="*/ 26900 h 26623"/>
                  <a:gd name="connsiteX1" fmla="*/ 23231 w 26623"/>
                  <a:gd name="connsiteY1" fmla="*/ 23001 h 26623"/>
                  <a:gd name="connsiteX2" fmla="*/ 27129 w 26623"/>
                  <a:gd name="connsiteY2" fmla="*/ 13588 h 26623"/>
                  <a:gd name="connsiteX3" fmla="*/ 23231 w 26623"/>
                  <a:gd name="connsiteY3" fmla="*/ 4176 h 26623"/>
                  <a:gd name="connsiteX4" fmla="*/ 13818 w 26623"/>
                  <a:gd name="connsiteY4" fmla="*/ 277 h 26623"/>
                  <a:gd name="connsiteX5" fmla="*/ 4405 w 26623"/>
                  <a:gd name="connsiteY5" fmla="*/ 4176 h 26623"/>
                  <a:gd name="connsiteX6" fmla="*/ 506 w 26623"/>
                  <a:gd name="connsiteY6" fmla="*/ 13588 h 26623"/>
                  <a:gd name="connsiteX7" fmla="*/ 4405 w 26623"/>
                  <a:gd name="connsiteY7" fmla="*/ 23001 h 26623"/>
                  <a:gd name="connsiteX8" fmla="*/ 13818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8" y="26900"/>
                    </a:moveTo>
                    <a:cubicBezTo>
                      <a:pt x="17348" y="26900"/>
                      <a:pt x="20734" y="25497"/>
                      <a:pt x="23231" y="23001"/>
                    </a:cubicBezTo>
                    <a:cubicBezTo>
                      <a:pt x="25727" y="20505"/>
                      <a:pt x="27129" y="17119"/>
                      <a:pt x="27129" y="13588"/>
                    </a:cubicBezTo>
                    <a:cubicBezTo>
                      <a:pt x="27129" y="10058"/>
                      <a:pt x="25727" y="6672"/>
                      <a:pt x="23231" y="4176"/>
                    </a:cubicBezTo>
                    <a:cubicBezTo>
                      <a:pt x="20734" y="1679"/>
                      <a:pt x="17348" y="277"/>
                      <a:pt x="13818" y="277"/>
                    </a:cubicBezTo>
                    <a:cubicBezTo>
                      <a:pt x="10288" y="277"/>
                      <a:pt x="6901" y="1679"/>
                      <a:pt x="4405" y="4176"/>
                    </a:cubicBezTo>
                    <a:cubicBezTo>
                      <a:pt x="1909" y="6672"/>
                      <a:pt x="506" y="10058"/>
                      <a:pt x="506" y="13588"/>
                    </a:cubicBezTo>
                    <a:cubicBezTo>
                      <a:pt x="506" y="17119"/>
                      <a:pt x="1909" y="20505"/>
                      <a:pt x="4405" y="23001"/>
                    </a:cubicBezTo>
                    <a:cubicBezTo>
                      <a:pt x="6901" y="25497"/>
                      <a:pt x="10288" y="26900"/>
                      <a:pt x="13818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61" name="任意多边形: 形状 70060">
                <a:extLst>
                  <a:ext uri="{FF2B5EF4-FFF2-40B4-BE49-F238E27FC236}">
                    <a16:creationId xmlns:a16="http://schemas.microsoft.com/office/drawing/2014/main" id="{E3CB4AA0-1FB1-763E-F57B-9A8C5545980C}"/>
                  </a:ext>
                </a:extLst>
              </p:cNvPr>
              <p:cNvSpPr/>
              <p:nvPr/>
            </p:nvSpPr>
            <p:spPr>
              <a:xfrm>
                <a:off x="5666943" y="4440750"/>
                <a:ext cx="26623" cy="26623"/>
              </a:xfrm>
              <a:custGeom>
                <a:avLst/>
                <a:gdLst>
                  <a:gd name="connsiteX0" fmla="*/ 13709 w 26623"/>
                  <a:gd name="connsiteY0" fmla="*/ 26997 h 26623"/>
                  <a:gd name="connsiteX1" fmla="*/ 23121 w 26623"/>
                  <a:gd name="connsiteY1" fmla="*/ 23098 h 26623"/>
                  <a:gd name="connsiteX2" fmla="*/ 27020 w 26623"/>
                  <a:gd name="connsiteY2" fmla="*/ 13686 h 26623"/>
                  <a:gd name="connsiteX3" fmla="*/ 23121 w 26623"/>
                  <a:gd name="connsiteY3" fmla="*/ 4273 h 26623"/>
                  <a:gd name="connsiteX4" fmla="*/ 13709 w 26623"/>
                  <a:gd name="connsiteY4" fmla="*/ 374 h 26623"/>
                  <a:gd name="connsiteX5" fmla="*/ 4296 w 26623"/>
                  <a:gd name="connsiteY5" fmla="*/ 4273 h 26623"/>
                  <a:gd name="connsiteX6" fmla="*/ 397 w 26623"/>
                  <a:gd name="connsiteY6" fmla="*/ 13686 h 26623"/>
                  <a:gd name="connsiteX7" fmla="*/ 4296 w 26623"/>
                  <a:gd name="connsiteY7" fmla="*/ 23098 h 26623"/>
                  <a:gd name="connsiteX8" fmla="*/ 13709 w 26623"/>
                  <a:gd name="connsiteY8" fmla="*/ 269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997"/>
                    </a:moveTo>
                    <a:cubicBezTo>
                      <a:pt x="17239" y="26997"/>
                      <a:pt x="20625" y="25595"/>
                      <a:pt x="23121" y="23098"/>
                    </a:cubicBezTo>
                    <a:cubicBezTo>
                      <a:pt x="25618" y="20602"/>
                      <a:pt x="27020" y="17216"/>
                      <a:pt x="27020" y="13686"/>
                    </a:cubicBezTo>
                    <a:cubicBezTo>
                      <a:pt x="27020" y="10155"/>
                      <a:pt x="25618" y="6769"/>
                      <a:pt x="23121" y="4273"/>
                    </a:cubicBezTo>
                    <a:cubicBezTo>
                      <a:pt x="20625" y="1777"/>
                      <a:pt x="17239" y="374"/>
                      <a:pt x="13709" y="374"/>
                    </a:cubicBezTo>
                    <a:cubicBezTo>
                      <a:pt x="10178" y="374"/>
                      <a:pt x="6792" y="1777"/>
                      <a:pt x="4296" y="4273"/>
                    </a:cubicBezTo>
                    <a:cubicBezTo>
                      <a:pt x="1800" y="6769"/>
                      <a:pt x="397" y="10155"/>
                      <a:pt x="397" y="13686"/>
                    </a:cubicBezTo>
                    <a:cubicBezTo>
                      <a:pt x="397" y="17216"/>
                      <a:pt x="1800" y="20602"/>
                      <a:pt x="4296" y="23098"/>
                    </a:cubicBezTo>
                    <a:cubicBezTo>
                      <a:pt x="6792" y="25595"/>
                      <a:pt x="10178" y="26997"/>
                      <a:pt x="13709" y="269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62" name="任意多边形: 形状 70061">
                <a:extLst>
                  <a:ext uri="{FF2B5EF4-FFF2-40B4-BE49-F238E27FC236}">
                    <a16:creationId xmlns:a16="http://schemas.microsoft.com/office/drawing/2014/main" id="{5D2296D1-158E-E0FD-0C0F-F85CE368A218}"/>
                  </a:ext>
                </a:extLst>
              </p:cNvPr>
              <p:cNvSpPr/>
              <p:nvPr/>
            </p:nvSpPr>
            <p:spPr>
              <a:xfrm>
                <a:off x="6522270" y="3973549"/>
                <a:ext cx="26623" cy="26623"/>
              </a:xfrm>
              <a:custGeom>
                <a:avLst/>
                <a:gdLst>
                  <a:gd name="connsiteX0" fmla="*/ 13781 w 26623"/>
                  <a:gd name="connsiteY0" fmla="*/ 26958 h 26623"/>
                  <a:gd name="connsiteX1" fmla="*/ 23193 w 26623"/>
                  <a:gd name="connsiteY1" fmla="*/ 23059 h 26623"/>
                  <a:gd name="connsiteX2" fmla="*/ 27092 w 26623"/>
                  <a:gd name="connsiteY2" fmla="*/ 13646 h 26623"/>
                  <a:gd name="connsiteX3" fmla="*/ 23193 w 26623"/>
                  <a:gd name="connsiteY3" fmla="*/ 4234 h 26623"/>
                  <a:gd name="connsiteX4" fmla="*/ 13781 w 26623"/>
                  <a:gd name="connsiteY4" fmla="*/ 335 h 26623"/>
                  <a:gd name="connsiteX5" fmla="*/ 4368 w 26623"/>
                  <a:gd name="connsiteY5" fmla="*/ 4234 h 26623"/>
                  <a:gd name="connsiteX6" fmla="*/ 469 w 26623"/>
                  <a:gd name="connsiteY6" fmla="*/ 13646 h 26623"/>
                  <a:gd name="connsiteX7" fmla="*/ 4368 w 26623"/>
                  <a:gd name="connsiteY7" fmla="*/ 23059 h 26623"/>
                  <a:gd name="connsiteX8" fmla="*/ 13781 w 26623"/>
                  <a:gd name="connsiteY8" fmla="*/ 269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6958"/>
                    </a:moveTo>
                    <a:cubicBezTo>
                      <a:pt x="17311" y="26958"/>
                      <a:pt x="20697" y="25555"/>
                      <a:pt x="23193" y="23059"/>
                    </a:cubicBezTo>
                    <a:cubicBezTo>
                      <a:pt x="25690" y="20563"/>
                      <a:pt x="27092" y="17177"/>
                      <a:pt x="27092" y="13646"/>
                    </a:cubicBezTo>
                    <a:cubicBezTo>
                      <a:pt x="27092" y="10116"/>
                      <a:pt x="25690" y="6730"/>
                      <a:pt x="23193" y="4234"/>
                    </a:cubicBezTo>
                    <a:cubicBezTo>
                      <a:pt x="20697" y="1737"/>
                      <a:pt x="17311" y="335"/>
                      <a:pt x="13781" y="335"/>
                    </a:cubicBezTo>
                    <a:cubicBezTo>
                      <a:pt x="10250" y="335"/>
                      <a:pt x="6864" y="1737"/>
                      <a:pt x="4368" y="4234"/>
                    </a:cubicBezTo>
                    <a:cubicBezTo>
                      <a:pt x="1872" y="6730"/>
                      <a:pt x="469" y="10116"/>
                      <a:pt x="469" y="13646"/>
                    </a:cubicBezTo>
                    <a:cubicBezTo>
                      <a:pt x="469" y="17177"/>
                      <a:pt x="1872" y="20563"/>
                      <a:pt x="4368" y="23059"/>
                    </a:cubicBezTo>
                    <a:cubicBezTo>
                      <a:pt x="6864" y="25555"/>
                      <a:pt x="10250" y="26958"/>
                      <a:pt x="13781" y="269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63" name="任意多边形: 形状 70062">
                <a:extLst>
                  <a:ext uri="{FF2B5EF4-FFF2-40B4-BE49-F238E27FC236}">
                    <a16:creationId xmlns:a16="http://schemas.microsoft.com/office/drawing/2014/main" id="{7665A74F-EAB6-D8AE-2A0B-FCF39ABACEC3}"/>
                  </a:ext>
                </a:extLst>
              </p:cNvPr>
              <p:cNvSpPr/>
              <p:nvPr/>
            </p:nvSpPr>
            <p:spPr>
              <a:xfrm>
                <a:off x="7013233" y="3640238"/>
                <a:ext cx="26623" cy="26623"/>
              </a:xfrm>
              <a:custGeom>
                <a:avLst/>
                <a:gdLst>
                  <a:gd name="connsiteX0" fmla="*/ 13822 w 26623"/>
                  <a:gd name="connsiteY0" fmla="*/ 26930 h 26623"/>
                  <a:gd name="connsiteX1" fmla="*/ 23234 w 26623"/>
                  <a:gd name="connsiteY1" fmla="*/ 23031 h 26623"/>
                  <a:gd name="connsiteX2" fmla="*/ 27133 w 26623"/>
                  <a:gd name="connsiteY2" fmla="*/ 13618 h 26623"/>
                  <a:gd name="connsiteX3" fmla="*/ 23234 w 26623"/>
                  <a:gd name="connsiteY3" fmla="*/ 4206 h 26623"/>
                  <a:gd name="connsiteX4" fmla="*/ 13822 w 26623"/>
                  <a:gd name="connsiteY4" fmla="*/ 307 h 26623"/>
                  <a:gd name="connsiteX5" fmla="*/ 4409 w 26623"/>
                  <a:gd name="connsiteY5" fmla="*/ 4206 h 26623"/>
                  <a:gd name="connsiteX6" fmla="*/ 510 w 26623"/>
                  <a:gd name="connsiteY6" fmla="*/ 13618 h 26623"/>
                  <a:gd name="connsiteX7" fmla="*/ 4409 w 26623"/>
                  <a:gd name="connsiteY7" fmla="*/ 23031 h 26623"/>
                  <a:gd name="connsiteX8" fmla="*/ 13822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930"/>
                    </a:moveTo>
                    <a:cubicBezTo>
                      <a:pt x="17352" y="26930"/>
                      <a:pt x="20738" y="25527"/>
                      <a:pt x="23234" y="23031"/>
                    </a:cubicBezTo>
                    <a:cubicBezTo>
                      <a:pt x="25731" y="20535"/>
                      <a:pt x="27133" y="17149"/>
                      <a:pt x="27133" y="13618"/>
                    </a:cubicBezTo>
                    <a:cubicBezTo>
                      <a:pt x="27133" y="10088"/>
                      <a:pt x="25731" y="6702"/>
                      <a:pt x="23234" y="4206"/>
                    </a:cubicBezTo>
                    <a:cubicBezTo>
                      <a:pt x="20738" y="1709"/>
                      <a:pt x="17352" y="307"/>
                      <a:pt x="13822" y="307"/>
                    </a:cubicBezTo>
                    <a:cubicBezTo>
                      <a:pt x="10291" y="307"/>
                      <a:pt x="6905" y="1709"/>
                      <a:pt x="4409" y="4206"/>
                    </a:cubicBezTo>
                    <a:cubicBezTo>
                      <a:pt x="1913" y="6702"/>
                      <a:pt x="510" y="10088"/>
                      <a:pt x="510" y="13618"/>
                    </a:cubicBezTo>
                    <a:cubicBezTo>
                      <a:pt x="510" y="17149"/>
                      <a:pt x="1913" y="20535"/>
                      <a:pt x="4409" y="23031"/>
                    </a:cubicBezTo>
                    <a:cubicBezTo>
                      <a:pt x="6905" y="25527"/>
                      <a:pt x="10291" y="26930"/>
                      <a:pt x="13822" y="269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64" name="任意多边形: 形状 70063">
                <a:extLst>
                  <a:ext uri="{FF2B5EF4-FFF2-40B4-BE49-F238E27FC236}">
                    <a16:creationId xmlns:a16="http://schemas.microsoft.com/office/drawing/2014/main" id="{8E9574E4-F529-7654-7A7D-DA1479DB3C8D}"/>
                  </a:ext>
                </a:extLst>
              </p:cNvPr>
              <p:cNvSpPr/>
              <p:nvPr/>
            </p:nvSpPr>
            <p:spPr>
              <a:xfrm>
                <a:off x="7106872" y="4029966"/>
                <a:ext cx="26623" cy="26623"/>
              </a:xfrm>
              <a:custGeom>
                <a:avLst/>
                <a:gdLst>
                  <a:gd name="connsiteX0" fmla="*/ 13830 w 26623"/>
                  <a:gd name="connsiteY0" fmla="*/ 26963 h 26623"/>
                  <a:gd name="connsiteX1" fmla="*/ 23242 w 26623"/>
                  <a:gd name="connsiteY1" fmla="*/ 23064 h 26623"/>
                  <a:gd name="connsiteX2" fmla="*/ 27141 w 26623"/>
                  <a:gd name="connsiteY2" fmla="*/ 13651 h 26623"/>
                  <a:gd name="connsiteX3" fmla="*/ 23242 w 26623"/>
                  <a:gd name="connsiteY3" fmla="*/ 4238 h 26623"/>
                  <a:gd name="connsiteX4" fmla="*/ 13830 w 26623"/>
                  <a:gd name="connsiteY4" fmla="*/ 340 h 26623"/>
                  <a:gd name="connsiteX5" fmla="*/ 4417 w 26623"/>
                  <a:gd name="connsiteY5" fmla="*/ 4238 h 26623"/>
                  <a:gd name="connsiteX6" fmla="*/ 518 w 26623"/>
                  <a:gd name="connsiteY6" fmla="*/ 13651 h 26623"/>
                  <a:gd name="connsiteX7" fmla="*/ 4417 w 26623"/>
                  <a:gd name="connsiteY7" fmla="*/ 23064 h 26623"/>
                  <a:gd name="connsiteX8" fmla="*/ 13830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0" y="26963"/>
                    </a:moveTo>
                    <a:cubicBezTo>
                      <a:pt x="17360" y="26963"/>
                      <a:pt x="20746" y="25560"/>
                      <a:pt x="23242" y="23064"/>
                    </a:cubicBezTo>
                    <a:cubicBezTo>
                      <a:pt x="25739" y="20568"/>
                      <a:pt x="27141" y="17181"/>
                      <a:pt x="27141" y="13651"/>
                    </a:cubicBezTo>
                    <a:cubicBezTo>
                      <a:pt x="27141" y="10121"/>
                      <a:pt x="25739" y="6735"/>
                      <a:pt x="23242" y="4238"/>
                    </a:cubicBezTo>
                    <a:cubicBezTo>
                      <a:pt x="20746" y="1742"/>
                      <a:pt x="17360" y="340"/>
                      <a:pt x="13830" y="340"/>
                    </a:cubicBezTo>
                    <a:cubicBezTo>
                      <a:pt x="10299" y="340"/>
                      <a:pt x="6913" y="1742"/>
                      <a:pt x="4417" y="4238"/>
                    </a:cubicBezTo>
                    <a:cubicBezTo>
                      <a:pt x="1921" y="6735"/>
                      <a:pt x="518" y="10121"/>
                      <a:pt x="518" y="13651"/>
                    </a:cubicBezTo>
                    <a:cubicBezTo>
                      <a:pt x="518" y="17181"/>
                      <a:pt x="1921" y="20568"/>
                      <a:pt x="4417" y="23064"/>
                    </a:cubicBezTo>
                    <a:cubicBezTo>
                      <a:pt x="6913" y="25560"/>
                      <a:pt x="10299" y="26963"/>
                      <a:pt x="13830" y="269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65" name="任意多边形: 形状 70064">
                <a:extLst>
                  <a:ext uri="{FF2B5EF4-FFF2-40B4-BE49-F238E27FC236}">
                    <a16:creationId xmlns:a16="http://schemas.microsoft.com/office/drawing/2014/main" id="{D55FC53F-6911-7B42-F61B-951409FAE30E}"/>
                  </a:ext>
                </a:extLst>
              </p:cNvPr>
              <p:cNvSpPr/>
              <p:nvPr/>
            </p:nvSpPr>
            <p:spPr>
              <a:xfrm>
                <a:off x="6635521" y="3784223"/>
                <a:ext cx="26623" cy="26623"/>
              </a:xfrm>
              <a:custGeom>
                <a:avLst/>
                <a:gdLst>
                  <a:gd name="connsiteX0" fmla="*/ 13790 w 26623"/>
                  <a:gd name="connsiteY0" fmla="*/ 26942 h 26623"/>
                  <a:gd name="connsiteX1" fmla="*/ 23203 w 26623"/>
                  <a:gd name="connsiteY1" fmla="*/ 23043 h 26623"/>
                  <a:gd name="connsiteX2" fmla="*/ 27102 w 26623"/>
                  <a:gd name="connsiteY2" fmla="*/ 13631 h 26623"/>
                  <a:gd name="connsiteX3" fmla="*/ 23203 w 26623"/>
                  <a:gd name="connsiteY3" fmla="*/ 4218 h 26623"/>
                  <a:gd name="connsiteX4" fmla="*/ 13790 w 26623"/>
                  <a:gd name="connsiteY4" fmla="*/ 319 h 26623"/>
                  <a:gd name="connsiteX5" fmla="*/ 4377 w 26623"/>
                  <a:gd name="connsiteY5" fmla="*/ 4218 h 26623"/>
                  <a:gd name="connsiteX6" fmla="*/ 478 w 26623"/>
                  <a:gd name="connsiteY6" fmla="*/ 13631 h 26623"/>
                  <a:gd name="connsiteX7" fmla="*/ 4377 w 26623"/>
                  <a:gd name="connsiteY7" fmla="*/ 23043 h 26623"/>
                  <a:gd name="connsiteX8" fmla="*/ 13790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0" y="26942"/>
                    </a:moveTo>
                    <a:cubicBezTo>
                      <a:pt x="17320" y="26942"/>
                      <a:pt x="20706" y="25540"/>
                      <a:pt x="23203" y="23043"/>
                    </a:cubicBezTo>
                    <a:cubicBezTo>
                      <a:pt x="25699" y="20547"/>
                      <a:pt x="27102" y="17161"/>
                      <a:pt x="27102" y="13631"/>
                    </a:cubicBezTo>
                    <a:cubicBezTo>
                      <a:pt x="27102" y="10100"/>
                      <a:pt x="25699" y="6714"/>
                      <a:pt x="23203" y="4218"/>
                    </a:cubicBezTo>
                    <a:cubicBezTo>
                      <a:pt x="20706" y="1722"/>
                      <a:pt x="17320" y="319"/>
                      <a:pt x="13790" y="319"/>
                    </a:cubicBezTo>
                    <a:cubicBezTo>
                      <a:pt x="10260" y="319"/>
                      <a:pt x="6874" y="1722"/>
                      <a:pt x="4377" y="4218"/>
                    </a:cubicBezTo>
                    <a:cubicBezTo>
                      <a:pt x="1881" y="6714"/>
                      <a:pt x="478" y="10100"/>
                      <a:pt x="478" y="13631"/>
                    </a:cubicBezTo>
                    <a:cubicBezTo>
                      <a:pt x="478" y="17161"/>
                      <a:pt x="1881" y="20547"/>
                      <a:pt x="4377" y="23043"/>
                    </a:cubicBezTo>
                    <a:cubicBezTo>
                      <a:pt x="6874" y="25540"/>
                      <a:pt x="10260" y="26942"/>
                      <a:pt x="13790" y="269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66" name="任意多边形: 形状 70065">
                <a:extLst>
                  <a:ext uri="{FF2B5EF4-FFF2-40B4-BE49-F238E27FC236}">
                    <a16:creationId xmlns:a16="http://schemas.microsoft.com/office/drawing/2014/main" id="{E392E99E-4478-853A-DEAB-F26DF8655F09}"/>
                  </a:ext>
                </a:extLst>
              </p:cNvPr>
              <p:cNvSpPr/>
              <p:nvPr/>
            </p:nvSpPr>
            <p:spPr>
              <a:xfrm>
                <a:off x="6642908" y="4058714"/>
                <a:ext cx="26623" cy="26623"/>
              </a:xfrm>
              <a:custGeom>
                <a:avLst/>
                <a:gdLst>
                  <a:gd name="connsiteX0" fmla="*/ 13791 w 26623"/>
                  <a:gd name="connsiteY0" fmla="*/ 26965 h 26623"/>
                  <a:gd name="connsiteX1" fmla="*/ 23203 w 26623"/>
                  <a:gd name="connsiteY1" fmla="*/ 23066 h 26623"/>
                  <a:gd name="connsiteX2" fmla="*/ 27102 w 26623"/>
                  <a:gd name="connsiteY2" fmla="*/ 13654 h 26623"/>
                  <a:gd name="connsiteX3" fmla="*/ 23203 w 26623"/>
                  <a:gd name="connsiteY3" fmla="*/ 4241 h 26623"/>
                  <a:gd name="connsiteX4" fmla="*/ 13791 w 26623"/>
                  <a:gd name="connsiteY4" fmla="*/ 342 h 26623"/>
                  <a:gd name="connsiteX5" fmla="*/ 4378 w 26623"/>
                  <a:gd name="connsiteY5" fmla="*/ 4241 h 26623"/>
                  <a:gd name="connsiteX6" fmla="*/ 479 w 26623"/>
                  <a:gd name="connsiteY6" fmla="*/ 13654 h 26623"/>
                  <a:gd name="connsiteX7" fmla="*/ 4378 w 26623"/>
                  <a:gd name="connsiteY7" fmla="*/ 23066 h 26623"/>
                  <a:gd name="connsiteX8" fmla="*/ 13791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1" y="26965"/>
                    </a:moveTo>
                    <a:cubicBezTo>
                      <a:pt x="17321" y="26965"/>
                      <a:pt x="20707" y="25563"/>
                      <a:pt x="23203" y="23066"/>
                    </a:cubicBezTo>
                    <a:cubicBezTo>
                      <a:pt x="25700" y="20570"/>
                      <a:pt x="27102" y="17184"/>
                      <a:pt x="27102" y="13654"/>
                    </a:cubicBezTo>
                    <a:cubicBezTo>
                      <a:pt x="27102" y="10123"/>
                      <a:pt x="25700" y="6737"/>
                      <a:pt x="23203" y="4241"/>
                    </a:cubicBezTo>
                    <a:cubicBezTo>
                      <a:pt x="20707" y="1745"/>
                      <a:pt x="17321" y="342"/>
                      <a:pt x="13791" y="342"/>
                    </a:cubicBezTo>
                    <a:cubicBezTo>
                      <a:pt x="10260" y="342"/>
                      <a:pt x="6874" y="1745"/>
                      <a:pt x="4378" y="4241"/>
                    </a:cubicBezTo>
                    <a:cubicBezTo>
                      <a:pt x="1882" y="6737"/>
                      <a:pt x="479" y="10123"/>
                      <a:pt x="479" y="13654"/>
                    </a:cubicBezTo>
                    <a:cubicBezTo>
                      <a:pt x="479" y="17184"/>
                      <a:pt x="1882" y="20570"/>
                      <a:pt x="4378" y="23066"/>
                    </a:cubicBezTo>
                    <a:cubicBezTo>
                      <a:pt x="6874" y="25563"/>
                      <a:pt x="10260" y="26965"/>
                      <a:pt x="13791" y="269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67" name="任意多边形: 形状 70066">
                <a:extLst>
                  <a:ext uri="{FF2B5EF4-FFF2-40B4-BE49-F238E27FC236}">
                    <a16:creationId xmlns:a16="http://schemas.microsoft.com/office/drawing/2014/main" id="{FB29A385-2DDD-8BE3-81CF-EC63F656252B}"/>
                  </a:ext>
                </a:extLst>
              </p:cNvPr>
              <p:cNvSpPr/>
              <p:nvPr/>
            </p:nvSpPr>
            <p:spPr>
              <a:xfrm>
                <a:off x="5469255" y="3581789"/>
                <a:ext cx="26623" cy="26623"/>
              </a:xfrm>
              <a:custGeom>
                <a:avLst/>
                <a:gdLst>
                  <a:gd name="connsiteX0" fmla="*/ 13692 w 26623"/>
                  <a:gd name="connsiteY0" fmla="*/ 26925 h 26623"/>
                  <a:gd name="connsiteX1" fmla="*/ 23105 w 26623"/>
                  <a:gd name="connsiteY1" fmla="*/ 23026 h 26623"/>
                  <a:gd name="connsiteX2" fmla="*/ 27004 w 26623"/>
                  <a:gd name="connsiteY2" fmla="*/ 13614 h 26623"/>
                  <a:gd name="connsiteX3" fmla="*/ 23105 w 26623"/>
                  <a:gd name="connsiteY3" fmla="*/ 4201 h 26623"/>
                  <a:gd name="connsiteX4" fmla="*/ 13692 w 26623"/>
                  <a:gd name="connsiteY4" fmla="*/ 302 h 26623"/>
                  <a:gd name="connsiteX5" fmla="*/ 4279 w 26623"/>
                  <a:gd name="connsiteY5" fmla="*/ 4201 h 26623"/>
                  <a:gd name="connsiteX6" fmla="*/ 380 w 26623"/>
                  <a:gd name="connsiteY6" fmla="*/ 13614 h 26623"/>
                  <a:gd name="connsiteX7" fmla="*/ 4279 w 26623"/>
                  <a:gd name="connsiteY7" fmla="*/ 23026 h 26623"/>
                  <a:gd name="connsiteX8" fmla="*/ 13692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2" y="26925"/>
                    </a:moveTo>
                    <a:cubicBezTo>
                      <a:pt x="17222" y="26925"/>
                      <a:pt x="20609" y="25523"/>
                      <a:pt x="23105" y="23026"/>
                    </a:cubicBezTo>
                    <a:cubicBezTo>
                      <a:pt x="25601" y="20530"/>
                      <a:pt x="27004" y="17144"/>
                      <a:pt x="27004" y="13614"/>
                    </a:cubicBezTo>
                    <a:cubicBezTo>
                      <a:pt x="27004" y="10083"/>
                      <a:pt x="25601" y="6697"/>
                      <a:pt x="23105" y="4201"/>
                    </a:cubicBezTo>
                    <a:cubicBezTo>
                      <a:pt x="20609" y="1705"/>
                      <a:pt x="17222" y="302"/>
                      <a:pt x="13692" y="302"/>
                    </a:cubicBezTo>
                    <a:cubicBezTo>
                      <a:pt x="10162" y="302"/>
                      <a:pt x="6776" y="1705"/>
                      <a:pt x="4279" y="4201"/>
                    </a:cubicBezTo>
                    <a:cubicBezTo>
                      <a:pt x="1783" y="6697"/>
                      <a:pt x="380" y="10083"/>
                      <a:pt x="380" y="13614"/>
                    </a:cubicBezTo>
                    <a:cubicBezTo>
                      <a:pt x="380" y="17144"/>
                      <a:pt x="1783" y="20530"/>
                      <a:pt x="4279" y="23026"/>
                    </a:cubicBezTo>
                    <a:cubicBezTo>
                      <a:pt x="6776" y="25523"/>
                      <a:pt x="10162" y="26925"/>
                      <a:pt x="13692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68" name="任意多边形: 形状 70067">
                <a:extLst>
                  <a:ext uri="{FF2B5EF4-FFF2-40B4-BE49-F238E27FC236}">
                    <a16:creationId xmlns:a16="http://schemas.microsoft.com/office/drawing/2014/main" id="{FFFEDD50-3278-0B8F-E5AE-9588843C40F4}"/>
                  </a:ext>
                </a:extLst>
              </p:cNvPr>
              <p:cNvSpPr/>
              <p:nvPr/>
            </p:nvSpPr>
            <p:spPr>
              <a:xfrm>
                <a:off x="7002395" y="3275289"/>
                <a:ext cx="26623" cy="26623"/>
              </a:xfrm>
              <a:custGeom>
                <a:avLst/>
                <a:gdLst>
                  <a:gd name="connsiteX0" fmla="*/ 13821 w 26623"/>
                  <a:gd name="connsiteY0" fmla="*/ 26899 h 26623"/>
                  <a:gd name="connsiteX1" fmla="*/ 23234 w 26623"/>
                  <a:gd name="connsiteY1" fmla="*/ 23001 h 26623"/>
                  <a:gd name="connsiteX2" fmla="*/ 27132 w 26623"/>
                  <a:gd name="connsiteY2" fmla="*/ 13588 h 26623"/>
                  <a:gd name="connsiteX3" fmla="*/ 23234 w 26623"/>
                  <a:gd name="connsiteY3" fmla="*/ 4175 h 26623"/>
                  <a:gd name="connsiteX4" fmla="*/ 13821 w 26623"/>
                  <a:gd name="connsiteY4" fmla="*/ 276 h 26623"/>
                  <a:gd name="connsiteX5" fmla="*/ 4408 w 26623"/>
                  <a:gd name="connsiteY5" fmla="*/ 4175 h 26623"/>
                  <a:gd name="connsiteX6" fmla="*/ 509 w 26623"/>
                  <a:gd name="connsiteY6" fmla="*/ 13588 h 26623"/>
                  <a:gd name="connsiteX7" fmla="*/ 4408 w 26623"/>
                  <a:gd name="connsiteY7" fmla="*/ 23001 h 26623"/>
                  <a:gd name="connsiteX8" fmla="*/ 13821 w 26623"/>
                  <a:gd name="connsiteY8" fmla="*/ 268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1" y="26899"/>
                    </a:moveTo>
                    <a:cubicBezTo>
                      <a:pt x="17351" y="26899"/>
                      <a:pt x="20737" y="25497"/>
                      <a:pt x="23234" y="23001"/>
                    </a:cubicBezTo>
                    <a:cubicBezTo>
                      <a:pt x="25730" y="20504"/>
                      <a:pt x="27132" y="17118"/>
                      <a:pt x="27132" y="13588"/>
                    </a:cubicBezTo>
                    <a:cubicBezTo>
                      <a:pt x="27132" y="10058"/>
                      <a:pt x="25730" y="6671"/>
                      <a:pt x="23234" y="4175"/>
                    </a:cubicBezTo>
                    <a:cubicBezTo>
                      <a:pt x="20737" y="1679"/>
                      <a:pt x="17351" y="276"/>
                      <a:pt x="13821" y="276"/>
                    </a:cubicBezTo>
                    <a:cubicBezTo>
                      <a:pt x="10291" y="276"/>
                      <a:pt x="6904" y="1679"/>
                      <a:pt x="4408" y="4175"/>
                    </a:cubicBezTo>
                    <a:cubicBezTo>
                      <a:pt x="1912" y="6671"/>
                      <a:pt x="509" y="10058"/>
                      <a:pt x="509" y="13588"/>
                    </a:cubicBezTo>
                    <a:cubicBezTo>
                      <a:pt x="509" y="17118"/>
                      <a:pt x="1912" y="20504"/>
                      <a:pt x="4408" y="23001"/>
                    </a:cubicBezTo>
                    <a:cubicBezTo>
                      <a:pt x="6904" y="25497"/>
                      <a:pt x="10291" y="26899"/>
                      <a:pt x="13821" y="268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69" name="任意多边形: 形状 70068">
                <a:extLst>
                  <a:ext uri="{FF2B5EF4-FFF2-40B4-BE49-F238E27FC236}">
                    <a16:creationId xmlns:a16="http://schemas.microsoft.com/office/drawing/2014/main" id="{722B43B9-DB02-79D2-93EA-A6BDF2EBC2A6}"/>
                  </a:ext>
                </a:extLst>
              </p:cNvPr>
              <p:cNvSpPr/>
              <p:nvPr/>
            </p:nvSpPr>
            <p:spPr>
              <a:xfrm>
                <a:off x="6982121" y="4217873"/>
                <a:ext cx="26623" cy="26623"/>
              </a:xfrm>
              <a:custGeom>
                <a:avLst/>
                <a:gdLst>
                  <a:gd name="connsiteX0" fmla="*/ 13819 w 26623"/>
                  <a:gd name="connsiteY0" fmla="*/ 26979 h 26623"/>
                  <a:gd name="connsiteX1" fmla="*/ 23232 w 26623"/>
                  <a:gd name="connsiteY1" fmla="*/ 23080 h 26623"/>
                  <a:gd name="connsiteX2" fmla="*/ 27131 w 26623"/>
                  <a:gd name="connsiteY2" fmla="*/ 13667 h 26623"/>
                  <a:gd name="connsiteX3" fmla="*/ 23232 w 26623"/>
                  <a:gd name="connsiteY3" fmla="*/ 4254 h 26623"/>
                  <a:gd name="connsiteX4" fmla="*/ 13819 w 26623"/>
                  <a:gd name="connsiteY4" fmla="*/ 355 h 26623"/>
                  <a:gd name="connsiteX5" fmla="*/ 4406 w 26623"/>
                  <a:gd name="connsiteY5" fmla="*/ 4254 h 26623"/>
                  <a:gd name="connsiteX6" fmla="*/ 508 w 26623"/>
                  <a:gd name="connsiteY6" fmla="*/ 13667 h 26623"/>
                  <a:gd name="connsiteX7" fmla="*/ 4406 w 26623"/>
                  <a:gd name="connsiteY7" fmla="*/ 23080 h 26623"/>
                  <a:gd name="connsiteX8" fmla="*/ 13819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9" y="26979"/>
                    </a:moveTo>
                    <a:cubicBezTo>
                      <a:pt x="17349" y="26979"/>
                      <a:pt x="20736" y="25576"/>
                      <a:pt x="23232" y="23080"/>
                    </a:cubicBezTo>
                    <a:cubicBezTo>
                      <a:pt x="25728" y="20583"/>
                      <a:pt x="27131" y="17197"/>
                      <a:pt x="27131" y="13667"/>
                    </a:cubicBezTo>
                    <a:cubicBezTo>
                      <a:pt x="27131" y="10137"/>
                      <a:pt x="25728" y="6751"/>
                      <a:pt x="23232" y="4254"/>
                    </a:cubicBezTo>
                    <a:cubicBezTo>
                      <a:pt x="20736" y="1758"/>
                      <a:pt x="17349" y="355"/>
                      <a:pt x="13819" y="355"/>
                    </a:cubicBezTo>
                    <a:cubicBezTo>
                      <a:pt x="10289" y="355"/>
                      <a:pt x="6903" y="1758"/>
                      <a:pt x="4406" y="4254"/>
                    </a:cubicBezTo>
                    <a:cubicBezTo>
                      <a:pt x="1910" y="6751"/>
                      <a:pt x="508" y="10137"/>
                      <a:pt x="508" y="13667"/>
                    </a:cubicBezTo>
                    <a:cubicBezTo>
                      <a:pt x="508" y="17197"/>
                      <a:pt x="1910" y="20583"/>
                      <a:pt x="4406" y="23080"/>
                    </a:cubicBezTo>
                    <a:cubicBezTo>
                      <a:pt x="6903" y="25576"/>
                      <a:pt x="10289" y="26979"/>
                      <a:pt x="13819" y="269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70" name="任意多边形: 形状 70069">
                <a:extLst>
                  <a:ext uri="{FF2B5EF4-FFF2-40B4-BE49-F238E27FC236}">
                    <a16:creationId xmlns:a16="http://schemas.microsoft.com/office/drawing/2014/main" id="{A517BB65-B797-822B-E9CF-920CDD4E808E}"/>
                  </a:ext>
                </a:extLst>
              </p:cNvPr>
              <p:cNvSpPr/>
              <p:nvPr/>
            </p:nvSpPr>
            <p:spPr>
              <a:xfrm>
                <a:off x="6932973" y="3801134"/>
                <a:ext cx="26623" cy="26623"/>
              </a:xfrm>
              <a:custGeom>
                <a:avLst/>
                <a:gdLst>
                  <a:gd name="connsiteX0" fmla="*/ 13815 w 26623"/>
                  <a:gd name="connsiteY0" fmla="*/ 26944 h 26623"/>
                  <a:gd name="connsiteX1" fmla="*/ 23228 w 26623"/>
                  <a:gd name="connsiteY1" fmla="*/ 23045 h 26623"/>
                  <a:gd name="connsiteX2" fmla="*/ 27127 w 26623"/>
                  <a:gd name="connsiteY2" fmla="*/ 13632 h 26623"/>
                  <a:gd name="connsiteX3" fmla="*/ 23228 w 26623"/>
                  <a:gd name="connsiteY3" fmla="*/ 4219 h 26623"/>
                  <a:gd name="connsiteX4" fmla="*/ 13815 w 26623"/>
                  <a:gd name="connsiteY4" fmla="*/ 320 h 26623"/>
                  <a:gd name="connsiteX5" fmla="*/ 4402 w 26623"/>
                  <a:gd name="connsiteY5" fmla="*/ 4219 h 26623"/>
                  <a:gd name="connsiteX6" fmla="*/ 503 w 26623"/>
                  <a:gd name="connsiteY6" fmla="*/ 13632 h 26623"/>
                  <a:gd name="connsiteX7" fmla="*/ 4402 w 26623"/>
                  <a:gd name="connsiteY7" fmla="*/ 23045 h 26623"/>
                  <a:gd name="connsiteX8" fmla="*/ 13815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6944"/>
                    </a:moveTo>
                    <a:cubicBezTo>
                      <a:pt x="17345" y="26944"/>
                      <a:pt x="20731" y="25541"/>
                      <a:pt x="23228" y="23045"/>
                    </a:cubicBezTo>
                    <a:cubicBezTo>
                      <a:pt x="25724" y="20548"/>
                      <a:pt x="27127" y="17162"/>
                      <a:pt x="27127" y="13632"/>
                    </a:cubicBezTo>
                    <a:cubicBezTo>
                      <a:pt x="27127" y="10102"/>
                      <a:pt x="25724" y="6716"/>
                      <a:pt x="23228" y="4219"/>
                    </a:cubicBezTo>
                    <a:cubicBezTo>
                      <a:pt x="20731" y="1723"/>
                      <a:pt x="17345" y="320"/>
                      <a:pt x="13815" y="320"/>
                    </a:cubicBezTo>
                    <a:cubicBezTo>
                      <a:pt x="10285" y="320"/>
                      <a:pt x="6899" y="1723"/>
                      <a:pt x="4402" y="4219"/>
                    </a:cubicBezTo>
                    <a:cubicBezTo>
                      <a:pt x="1906" y="6716"/>
                      <a:pt x="503" y="10102"/>
                      <a:pt x="503" y="13632"/>
                    </a:cubicBezTo>
                    <a:cubicBezTo>
                      <a:pt x="503" y="17162"/>
                      <a:pt x="1906" y="20548"/>
                      <a:pt x="4402" y="23045"/>
                    </a:cubicBezTo>
                    <a:cubicBezTo>
                      <a:pt x="6899" y="25541"/>
                      <a:pt x="10285" y="26944"/>
                      <a:pt x="13815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71" name="任意多边形: 形状 70070">
                <a:extLst>
                  <a:ext uri="{FF2B5EF4-FFF2-40B4-BE49-F238E27FC236}">
                    <a16:creationId xmlns:a16="http://schemas.microsoft.com/office/drawing/2014/main" id="{A38BAEB4-F194-9771-2599-B0D5DED3A24C}"/>
                  </a:ext>
                </a:extLst>
              </p:cNvPr>
              <p:cNvSpPr/>
              <p:nvPr/>
            </p:nvSpPr>
            <p:spPr>
              <a:xfrm>
                <a:off x="5833117" y="3501676"/>
                <a:ext cx="26623" cy="26623"/>
              </a:xfrm>
              <a:custGeom>
                <a:avLst/>
                <a:gdLst>
                  <a:gd name="connsiteX0" fmla="*/ 13723 w 26623"/>
                  <a:gd name="connsiteY0" fmla="*/ 26918 h 26623"/>
                  <a:gd name="connsiteX1" fmla="*/ 23135 w 26623"/>
                  <a:gd name="connsiteY1" fmla="*/ 23020 h 26623"/>
                  <a:gd name="connsiteX2" fmla="*/ 27034 w 26623"/>
                  <a:gd name="connsiteY2" fmla="*/ 13607 h 26623"/>
                  <a:gd name="connsiteX3" fmla="*/ 23135 w 26623"/>
                  <a:gd name="connsiteY3" fmla="*/ 4194 h 26623"/>
                  <a:gd name="connsiteX4" fmla="*/ 13723 w 26623"/>
                  <a:gd name="connsiteY4" fmla="*/ 295 h 26623"/>
                  <a:gd name="connsiteX5" fmla="*/ 4310 w 26623"/>
                  <a:gd name="connsiteY5" fmla="*/ 4194 h 26623"/>
                  <a:gd name="connsiteX6" fmla="*/ 411 w 26623"/>
                  <a:gd name="connsiteY6" fmla="*/ 13607 h 26623"/>
                  <a:gd name="connsiteX7" fmla="*/ 4310 w 26623"/>
                  <a:gd name="connsiteY7" fmla="*/ 23020 h 26623"/>
                  <a:gd name="connsiteX8" fmla="*/ 13723 w 26623"/>
                  <a:gd name="connsiteY8" fmla="*/ 2691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3" y="26918"/>
                    </a:moveTo>
                    <a:cubicBezTo>
                      <a:pt x="17253" y="26918"/>
                      <a:pt x="20639" y="25516"/>
                      <a:pt x="23135" y="23020"/>
                    </a:cubicBezTo>
                    <a:cubicBezTo>
                      <a:pt x="25632" y="20523"/>
                      <a:pt x="27034" y="17137"/>
                      <a:pt x="27034" y="13607"/>
                    </a:cubicBezTo>
                    <a:cubicBezTo>
                      <a:pt x="27034" y="10077"/>
                      <a:pt x="25632" y="6690"/>
                      <a:pt x="23135" y="4194"/>
                    </a:cubicBezTo>
                    <a:cubicBezTo>
                      <a:pt x="20639" y="1698"/>
                      <a:pt x="17253" y="295"/>
                      <a:pt x="13723" y="295"/>
                    </a:cubicBezTo>
                    <a:cubicBezTo>
                      <a:pt x="10192" y="295"/>
                      <a:pt x="6806" y="1698"/>
                      <a:pt x="4310" y="4194"/>
                    </a:cubicBezTo>
                    <a:cubicBezTo>
                      <a:pt x="1814" y="6690"/>
                      <a:pt x="411" y="10077"/>
                      <a:pt x="411" y="13607"/>
                    </a:cubicBezTo>
                    <a:cubicBezTo>
                      <a:pt x="411" y="17137"/>
                      <a:pt x="1814" y="20523"/>
                      <a:pt x="4310" y="23020"/>
                    </a:cubicBezTo>
                    <a:cubicBezTo>
                      <a:pt x="6806" y="25516"/>
                      <a:pt x="10192" y="26918"/>
                      <a:pt x="13723" y="2691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72" name="任意多边形: 形状 70071">
                <a:extLst>
                  <a:ext uri="{FF2B5EF4-FFF2-40B4-BE49-F238E27FC236}">
                    <a16:creationId xmlns:a16="http://schemas.microsoft.com/office/drawing/2014/main" id="{3EA6B02F-8DD8-37D4-CFF2-10458213C2A8}"/>
                  </a:ext>
                </a:extLst>
              </p:cNvPr>
              <p:cNvSpPr/>
              <p:nvPr/>
            </p:nvSpPr>
            <p:spPr>
              <a:xfrm>
                <a:off x="5311360" y="2902207"/>
                <a:ext cx="26623" cy="26623"/>
              </a:xfrm>
              <a:custGeom>
                <a:avLst/>
                <a:gdLst>
                  <a:gd name="connsiteX0" fmla="*/ 13679 w 26623"/>
                  <a:gd name="connsiteY0" fmla="*/ 26868 h 26623"/>
                  <a:gd name="connsiteX1" fmla="*/ 23092 w 26623"/>
                  <a:gd name="connsiteY1" fmla="*/ 22969 h 26623"/>
                  <a:gd name="connsiteX2" fmla="*/ 26990 w 26623"/>
                  <a:gd name="connsiteY2" fmla="*/ 13556 h 26623"/>
                  <a:gd name="connsiteX3" fmla="*/ 23092 w 26623"/>
                  <a:gd name="connsiteY3" fmla="*/ 4144 h 26623"/>
                  <a:gd name="connsiteX4" fmla="*/ 13679 w 26623"/>
                  <a:gd name="connsiteY4" fmla="*/ 245 h 26623"/>
                  <a:gd name="connsiteX5" fmla="*/ 4266 w 26623"/>
                  <a:gd name="connsiteY5" fmla="*/ 4144 h 26623"/>
                  <a:gd name="connsiteX6" fmla="*/ 367 w 26623"/>
                  <a:gd name="connsiteY6" fmla="*/ 13556 h 26623"/>
                  <a:gd name="connsiteX7" fmla="*/ 4266 w 26623"/>
                  <a:gd name="connsiteY7" fmla="*/ 22969 h 26623"/>
                  <a:gd name="connsiteX8" fmla="*/ 13679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868"/>
                    </a:moveTo>
                    <a:cubicBezTo>
                      <a:pt x="17209" y="26868"/>
                      <a:pt x="20595" y="25465"/>
                      <a:pt x="23092" y="22969"/>
                    </a:cubicBezTo>
                    <a:cubicBezTo>
                      <a:pt x="25588" y="20473"/>
                      <a:pt x="26990" y="17087"/>
                      <a:pt x="26990" y="13556"/>
                    </a:cubicBezTo>
                    <a:cubicBezTo>
                      <a:pt x="26990" y="10026"/>
                      <a:pt x="25588" y="6640"/>
                      <a:pt x="23092" y="4144"/>
                    </a:cubicBezTo>
                    <a:cubicBezTo>
                      <a:pt x="20595" y="1647"/>
                      <a:pt x="17209" y="245"/>
                      <a:pt x="13679" y="245"/>
                    </a:cubicBezTo>
                    <a:cubicBezTo>
                      <a:pt x="10149" y="245"/>
                      <a:pt x="6762" y="1647"/>
                      <a:pt x="4266" y="4144"/>
                    </a:cubicBezTo>
                    <a:cubicBezTo>
                      <a:pt x="1770" y="6640"/>
                      <a:pt x="367" y="10026"/>
                      <a:pt x="367" y="13556"/>
                    </a:cubicBezTo>
                    <a:cubicBezTo>
                      <a:pt x="367" y="17087"/>
                      <a:pt x="1770" y="20473"/>
                      <a:pt x="4266" y="22969"/>
                    </a:cubicBezTo>
                    <a:cubicBezTo>
                      <a:pt x="6762" y="25465"/>
                      <a:pt x="10149" y="26868"/>
                      <a:pt x="13679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73" name="任意多边形: 形状 70072">
                <a:extLst>
                  <a:ext uri="{FF2B5EF4-FFF2-40B4-BE49-F238E27FC236}">
                    <a16:creationId xmlns:a16="http://schemas.microsoft.com/office/drawing/2014/main" id="{0A06DACA-2BDF-4374-DA98-18096DABA0AF}"/>
                  </a:ext>
                </a:extLst>
              </p:cNvPr>
              <p:cNvSpPr/>
              <p:nvPr/>
            </p:nvSpPr>
            <p:spPr>
              <a:xfrm>
                <a:off x="6081740" y="4070280"/>
                <a:ext cx="26623" cy="26623"/>
              </a:xfrm>
              <a:custGeom>
                <a:avLst/>
                <a:gdLst>
                  <a:gd name="connsiteX0" fmla="*/ 13744 w 26623"/>
                  <a:gd name="connsiteY0" fmla="*/ 26966 h 26623"/>
                  <a:gd name="connsiteX1" fmla="*/ 23156 w 26623"/>
                  <a:gd name="connsiteY1" fmla="*/ 23067 h 26623"/>
                  <a:gd name="connsiteX2" fmla="*/ 27055 w 26623"/>
                  <a:gd name="connsiteY2" fmla="*/ 13655 h 26623"/>
                  <a:gd name="connsiteX3" fmla="*/ 23156 w 26623"/>
                  <a:gd name="connsiteY3" fmla="*/ 4242 h 26623"/>
                  <a:gd name="connsiteX4" fmla="*/ 13744 w 26623"/>
                  <a:gd name="connsiteY4" fmla="*/ 343 h 26623"/>
                  <a:gd name="connsiteX5" fmla="*/ 4331 w 26623"/>
                  <a:gd name="connsiteY5" fmla="*/ 4242 h 26623"/>
                  <a:gd name="connsiteX6" fmla="*/ 432 w 26623"/>
                  <a:gd name="connsiteY6" fmla="*/ 13655 h 26623"/>
                  <a:gd name="connsiteX7" fmla="*/ 4331 w 26623"/>
                  <a:gd name="connsiteY7" fmla="*/ 23067 h 26623"/>
                  <a:gd name="connsiteX8" fmla="*/ 13744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4" y="26966"/>
                    </a:moveTo>
                    <a:cubicBezTo>
                      <a:pt x="17274" y="26966"/>
                      <a:pt x="20660" y="25564"/>
                      <a:pt x="23156" y="23067"/>
                    </a:cubicBezTo>
                    <a:cubicBezTo>
                      <a:pt x="25653" y="20571"/>
                      <a:pt x="27055" y="17185"/>
                      <a:pt x="27055" y="13655"/>
                    </a:cubicBezTo>
                    <a:cubicBezTo>
                      <a:pt x="27055" y="10124"/>
                      <a:pt x="25653" y="6738"/>
                      <a:pt x="23156" y="4242"/>
                    </a:cubicBezTo>
                    <a:cubicBezTo>
                      <a:pt x="20660" y="1746"/>
                      <a:pt x="17274" y="343"/>
                      <a:pt x="13744" y="343"/>
                    </a:cubicBezTo>
                    <a:cubicBezTo>
                      <a:pt x="10213" y="343"/>
                      <a:pt x="6827" y="1746"/>
                      <a:pt x="4331" y="4242"/>
                    </a:cubicBezTo>
                    <a:cubicBezTo>
                      <a:pt x="1835" y="6738"/>
                      <a:pt x="432" y="10124"/>
                      <a:pt x="432" y="13655"/>
                    </a:cubicBezTo>
                    <a:cubicBezTo>
                      <a:pt x="432" y="17185"/>
                      <a:pt x="1835" y="20571"/>
                      <a:pt x="4331" y="23067"/>
                    </a:cubicBezTo>
                    <a:cubicBezTo>
                      <a:pt x="6827" y="25564"/>
                      <a:pt x="10213" y="26966"/>
                      <a:pt x="13744" y="269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74" name="任意多边形: 形状 70073">
                <a:extLst>
                  <a:ext uri="{FF2B5EF4-FFF2-40B4-BE49-F238E27FC236}">
                    <a16:creationId xmlns:a16="http://schemas.microsoft.com/office/drawing/2014/main" id="{C821AD82-F01E-30F6-4D8D-B44A90F2F55C}"/>
                  </a:ext>
                </a:extLst>
              </p:cNvPr>
              <p:cNvSpPr/>
              <p:nvPr/>
            </p:nvSpPr>
            <p:spPr>
              <a:xfrm>
                <a:off x="5393713" y="4352251"/>
                <a:ext cx="26623" cy="26623"/>
              </a:xfrm>
              <a:custGeom>
                <a:avLst/>
                <a:gdLst>
                  <a:gd name="connsiteX0" fmla="*/ 13686 w 26623"/>
                  <a:gd name="connsiteY0" fmla="*/ 26990 h 26623"/>
                  <a:gd name="connsiteX1" fmla="*/ 23098 w 26623"/>
                  <a:gd name="connsiteY1" fmla="*/ 23091 h 26623"/>
                  <a:gd name="connsiteX2" fmla="*/ 26997 w 26623"/>
                  <a:gd name="connsiteY2" fmla="*/ 13678 h 26623"/>
                  <a:gd name="connsiteX3" fmla="*/ 23098 w 26623"/>
                  <a:gd name="connsiteY3" fmla="*/ 4266 h 26623"/>
                  <a:gd name="connsiteX4" fmla="*/ 13686 w 26623"/>
                  <a:gd name="connsiteY4" fmla="*/ 367 h 26623"/>
                  <a:gd name="connsiteX5" fmla="*/ 4273 w 26623"/>
                  <a:gd name="connsiteY5" fmla="*/ 4266 h 26623"/>
                  <a:gd name="connsiteX6" fmla="*/ 374 w 26623"/>
                  <a:gd name="connsiteY6" fmla="*/ 13678 h 26623"/>
                  <a:gd name="connsiteX7" fmla="*/ 4273 w 26623"/>
                  <a:gd name="connsiteY7" fmla="*/ 23091 h 26623"/>
                  <a:gd name="connsiteX8" fmla="*/ 13686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6" y="26990"/>
                    </a:moveTo>
                    <a:cubicBezTo>
                      <a:pt x="17216" y="26990"/>
                      <a:pt x="20602" y="25587"/>
                      <a:pt x="23098" y="23091"/>
                    </a:cubicBezTo>
                    <a:cubicBezTo>
                      <a:pt x="25595" y="20595"/>
                      <a:pt x="26997" y="17209"/>
                      <a:pt x="26997" y="13678"/>
                    </a:cubicBezTo>
                    <a:cubicBezTo>
                      <a:pt x="26997" y="10148"/>
                      <a:pt x="25595" y="6762"/>
                      <a:pt x="23098" y="4266"/>
                    </a:cubicBezTo>
                    <a:cubicBezTo>
                      <a:pt x="20602" y="1769"/>
                      <a:pt x="17216" y="367"/>
                      <a:pt x="13686" y="367"/>
                    </a:cubicBezTo>
                    <a:cubicBezTo>
                      <a:pt x="10155" y="367"/>
                      <a:pt x="6769" y="1769"/>
                      <a:pt x="4273" y="4266"/>
                    </a:cubicBezTo>
                    <a:cubicBezTo>
                      <a:pt x="1777" y="6762"/>
                      <a:pt x="374" y="10148"/>
                      <a:pt x="374" y="13678"/>
                    </a:cubicBezTo>
                    <a:cubicBezTo>
                      <a:pt x="374" y="17209"/>
                      <a:pt x="1777" y="20595"/>
                      <a:pt x="4273" y="23091"/>
                    </a:cubicBezTo>
                    <a:cubicBezTo>
                      <a:pt x="6769" y="25587"/>
                      <a:pt x="10155" y="26990"/>
                      <a:pt x="13686" y="269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75" name="任意多边形: 形状 70074">
                <a:extLst>
                  <a:ext uri="{FF2B5EF4-FFF2-40B4-BE49-F238E27FC236}">
                    <a16:creationId xmlns:a16="http://schemas.microsoft.com/office/drawing/2014/main" id="{45C721A4-DA40-A907-5543-AA4C75087957}"/>
                  </a:ext>
                </a:extLst>
              </p:cNvPr>
              <p:cNvSpPr/>
              <p:nvPr/>
            </p:nvSpPr>
            <p:spPr>
              <a:xfrm>
                <a:off x="5383052" y="3095530"/>
                <a:ext cx="26623" cy="26623"/>
              </a:xfrm>
              <a:custGeom>
                <a:avLst/>
                <a:gdLst>
                  <a:gd name="connsiteX0" fmla="*/ 13685 w 26623"/>
                  <a:gd name="connsiteY0" fmla="*/ 26884 h 26623"/>
                  <a:gd name="connsiteX1" fmla="*/ 23098 w 26623"/>
                  <a:gd name="connsiteY1" fmla="*/ 22985 h 26623"/>
                  <a:gd name="connsiteX2" fmla="*/ 26996 w 26623"/>
                  <a:gd name="connsiteY2" fmla="*/ 13573 h 26623"/>
                  <a:gd name="connsiteX3" fmla="*/ 23098 w 26623"/>
                  <a:gd name="connsiteY3" fmla="*/ 4160 h 26623"/>
                  <a:gd name="connsiteX4" fmla="*/ 13685 w 26623"/>
                  <a:gd name="connsiteY4" fmla="*/ 261 h 26623"/>
                  <a:gd name="connsiteX5" fmla="*/ 4272 w 26623"/>
                  <a:gd name="connsiteY5" fmla="*/ 4160 h 26623"/>
                  <a:gd name="connsiteX6" fmla="*/ 373 w 26623"/>
                  <a:gd name="connsiteY6" fmla="*/ 13573 h 26623"/>
                  <a:gd name="connsiteX7" fmla="*/ 4272 w 26623"/>
                  <a:gd name="connsiteY7" fmla="*/ 22985 h 26623"/>
                  <a:gd name="connsiteX8" fmla="*/ 13685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5" y="26884"/>
                    </a:moveTo>
                    <a:cubicBezTo>
                      <a:pt x="17215" y="26884"/>
                      <a:pt x="20601" y="25482"/>
                      <a:pt x="23098" y="22985"/>
                    </a:cubicBezTo>
                    <a:cubicBezTo>
                      <a:pt x="25594" y="20489"/>
                      <a:pt x="26996" y="17103"/>
                      <a:pt x="26996" y="13573"/>
                    </a:cubicBezTo>
                    <a:cubicBezTo>
                      <a:pt x="26996" y="10042"/>
                      <a:pt x="25594" y="6656"/>
                      <a:pt x="23098" y="4160"/>
                    </a:cubicBezTo>
                    <a:cubicBezTo>
                      <a:pt x="20601" y="1664"/>
                      <a:pt x="17215" y="261"/>
                      <a:pt x="13685" y="261"/>
                    </a:cubicBezTo>
                    <a:cubicBezTo>
                      <a:pt x="10155" y="261"/>
                      <a:pt x="6768" y="1664"/>
                      <a:pt x="4272" y="4160"/>
                    </a:cubicBezTo>
                    <a:cubicBezTo>
                      <a:pt x="1776" y="6656"/>
                      <a:pt x="373" y="10042"/>
                      <a:pt x="373" y="13573"/>
                    </a:cubicBezTo>
                    <a:cubicBezTo>
                      <a:pt x="373" y="17103"/>
                      <a:pt x="1776" y="20489"/>
                      <a:pt x="4272" y="22985"/>
                    </a:cubicBezTo>
                    <a:cubicBezTo>
                      <a:pt x="6768" y="25482"/>
                      <a:pt x="10155" y="26884"/>
                      <a:pt x="13685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76" name="任意多边形: 形状 70075">
                <a:extLst>
                  <a:ext uri="{FF2B5EF4-FFF2-40B4-BE49-F238E27FC236}">
                    <a16:creationId xmlns:a16="http://schemas.microsoft.com/office/drawing/2014/main" id="{AC615807-D3CF-8DE5-9855-B686A021ABA4}"/>
                  </a:ext>
                </a:extLst>
              </p:cNvPr>
              <p:cNvSpPr/>
              <p:nvPr/>
            </p:nvSpPr>
            <p:spPr>
              <a:xfrm>
                <a:off x="5220232" y="4072325"/>
                <a:ext cx="26623" cy="26623"/>
              </a:xfrm>
              <a:custGeom>
                <a:avLst/>
                <a:gdLst>
                  <a:gd name="connsiteX0" fmla="*/ 13671 w 26623"/>
                  <a:gd name="connsiteY0" fmla="*/ 26966 h 26623"/>
                  <a:gd name="connsiteX1" fmla="*/ 23084 w 26623"/>
                  <a:gd name="connsiteY1" fmla="*/ 23067 h 26623"/>
                  <a:gd name="connsiteX2" fmla="*/ 26983 w 26623"/>
                  <a:gd name="connsiteY2" fmla="*/ 13655 h 26623"/>
                  <a:gd name="connsiteX3" fmla="*/ 23084 w 26623"/>
                  <a:gd name="connsiteY3" fmla="*/ 4242 h 26623"/>
                  <a:gd name="connsiteX4" fmla="*/ 13671 w 26623"/>
                  <a:gd name="connsiteY4" fmla="*/ 343 h 26623"/>
                  <a:gd name="connsiteX5" fmla="*/ 4258 w 26623"/>
                  <a:gd name="connsiteY5" fmla="*/ 4242 h 26623"/>
                  <a:gd name="connsiteX6" fmla="*/ 360 w 26623"/>
                  <a:gd name="connsiteY6" fmla="*/ 13655 h 26623"/>
                  <a:gd name="connsiteX7" fmla="*/ 4258 w 26623"/>
                  <a:gd name="connsiteY7" fmla="*/ 23067 h 26623"/>
                  <a:gd name="connsiteX8" fmla="*/ 13671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1" y="26966"/>
                    </a:moveTo>
                    <a:cubicBezTo>
                      <a:pt x="17201" y="26966"/>
                      <a:pt x="20588" y="25564"/>
                      <a:pt x="23084" y="23067"/>
                    </a:cubicBezTo>
                    <a:cubicBezTo>
                      <a:pt x="25580" y="20571"/>
                      <a:pt x="26983" y="17185"/>
                      <a:pt x="26983" y="13655"/>
                    </a:cubicBezTo>
                    <a:cubicBezTo>
                      <a:pt x="26983" y="10124"/>
                      <a:pt x="25580" y="6738"/>
                      <a:pt x="23084" y="4242"/>
                    </a:cubicBezTo>
                    <a:cubicBezTo>
                      <a:pt x="20588" y="1746"/>
                      <a:pt x="17201" y="343"/>
                      <a:pt x="13671" y="343"/>
                    </a:cubicBezTo>
                    <a:cubicBezTo>
                      <a:pt x="10141" y="343"/>
                      <a:pt x="6755" y="1746"/>
                      <a:pt x="4258" y="4242"/>
                    </a:cubicBezTo>
                    <a:cubicBezTo>
                      <a:pt x="1762" y="6738"/>
                      <a:pt x="360" y="10124"/>
                      <a:pt x="360" y="13655"/>
                    </a:cubicBezTo>
                    <a:cubicBezTo>
                      <a:pt x="360" y="17185"/>
                      <a:pt x="1762" y="20571"/>
                      <a:pt x="4258" y="23067"/>
                    </a:cubicBezTo>
                    <a:cubicBezTo>
                      <a:pt x="6755" y="25564"/>
                      <a:pt x="10141" y="26966"/>
                      <a:pt x="13671" y="269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77" name="任意多边形: 形状 70076">
                <a:extLst>
                  <a:ext uri="{FF2B5EF4-FFF2-40B4-BE49-F238E27FC236}">
                    <a16:creationId xmlns:a16="http://schemas.microsoft.com/office/drawing/2014/main" id="{BE64D72A-A919-D1FE-F2CF-9DB0AED93FF7}"/>
                  </a:ext>
                </a:extLst>
              </p:cNvPr>
              <p:cNvSpPr/>
              <p:nvPr/>
            </p:nvSpPr>
            <p:spPr>
              <a:xfrm>
                <a:off x="7099682" y="4080662"/>
                <a:ext cx="26623" cy="26623"/>
              </a:xfrm>
              <a:custGeom>
                <a:avLst/>
                <a:gdLst>
                  <a:gd name="connsiteX0" fmla="*/ 13829 w 26623"/>
                  <a:gd name="connsiteY0" fmla="*/ 26967 h 26623"/>
                  <a:gd name="connsiteX1" fmla="*/ 23242 w 26623"/>
                  <a:gd name="connsiteY1" fmla="*/ 23068 h 26623"/>
                  <a:gd name="connsiteX2" fmla="*/ 27141 w 26623"/>
                  <a:gd name="connsiteY2" fmla="*/ 13655 h 26623"/>
                  <a:gd name="connsiteX3" fmla="*/ 23242 w 26623"/>
                  <a:gd name="connsiteY3" fmla="*/ 4243 h 26623"/>
                  <a:gd name="connsiteX4" fmla="*/ 13829 w 26623"/>
                  <a:gd name="connsiteY4" fmla="*/ 344 h 26623"/>
                  <a:gd name="connsiteX5" fmla="*/ 4416 w 26623"/>
                  <a:gd name="connsiteY5" fmla="*/ 4243 h 26623"/>
                  <a:gd name="connsiteX6" fmla="*/ 517 w 26623"/>
                  <a:gd name="connsiteY6" fmla="*/ 13655 h 26623"/>
                  <a:gd name="connsiteX7" fmla="*/ 4416 w 26623"/>
                  <a:gd name="connsiteY7" fmla="*/ 23068 h 26623"/>
                  <a:gd name="connsiteX8" fmla="*/ 13829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9" y="26967"/>
                    </a:moveTo>
                    <a:cubicBezTo>
                      <a:pt x="17359" y="26967"/>
                      <a:pt x="20745" y="25564"/>
                      <a:pt x="23242" y="23068"/>
                    </a:cubicBezTo>
                    <a:cubicBezTo>
                      <a:pt x="25738" y="20572"/>
                      <a:pt x="27141" y="17186"/>
                      <a:pt x="27141" y="13655"/>
                    </a:cubicBezTo>
                    <a:cubicBezTo>
                      <a:pt x="27141" y="10125"/>
                      <a:pt x="25738" y="6739"/>
                      <a:pt x="23242" y="4243"/>
                    </a:cubicBezTo>
                    <a:cubicBezTo>
                      <a:pt x="20745" y="1746"/>
                      <a:pt x="17359" y="344"/>
                      <a:pt x="13829" y="344"/>
                    </a:cubicBezTo>
                    <a:cubicBezTo>
                      <a:pt x="10299" y="344"/>
                      <a:pt x="6913" y="1746"/>
                      <a:pt x="4416" y="4243"/>
                    </a:cubicBezTo>
                    <a:cubicBezTo>
                      <a:pt x="1920" y="6739"/>
                      <a:pt x="517" y="10125"/>
                      <a:pt x="517" y="13655"/>
                    </a:cubicBezTo>
                    <a:cubicBezTo>
                      <a:pt x="517" y="17186"/>
                      <a:pt x="1920" y="20572"/>
                      <a:pt x="4416" y="23068"/>
                    </a:cubicBezTo>
                    <a:cubicBezTo>
                      <a:pt x="6913" y="25564"/>
                      <a:pt x="10299" y="26967"/>
                      <a:pt x="13829" y="2696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78" name="任意多边形: 形状 70077">
                <a:extLst>
                  <a:ext uri="{FF2B5EF4-FFF2-40B4-BE49-F238E27FC236}">
                    <a16:creationId xmlns:a16="http://schemas.microsoft.com/office/drawing/2014/main" id="{7568D879-B8B4-971C-AC55-D72219C1D90E}"/>
                  </a:ext>
                </a:extLst>
              </p:cNvPr>
              <p:cNvSpPr/>
              <p:nvPr/>
            </p:nvSpPr>
            <p:spPr>
              <a:xfrm>
                <a:off x="6082010" y="3977660"/>
                <a:ext cx="26623" cy="26623"/>
              </a:xfrm>
              <a:custGeom>
                <a:avLst/>
                <a:gdLst>
                  <a:gd name="connsiteX0" fmla="*/ 13744 w 26623"/>
                  <a:gd name="connsiteY0" fmla="*/ 26958 h 26623"/>
                  <a:gd name="connsiteX1" fmla="*/ 23156 w 26623"/>
                  <a:gd name="connsiteY1" fmla="*/ 23060 h 26623"/>
                  <a:gd name="connsiteX2" fmla="*/ 27055 w 26623"/>
                  <a:gd name="connsiteY2" fmla="*/ 13647 h 26623"/>
                  <a:gd name="connsiteX3" fmla="*/ 23156 w 26623"/>
                  <a:gd name="connsiteY3" fmla="*/ 4234 h 26623"/>
                  <a:gd name="connsiteX4" fmla="*/ 13744 w 26623"/>
                  <a:gd name="connsiteY4" fmla="*/ 335 h 26623"/>
                  <a:gd name="connsiteX5" fmla="*/ 4331 w 26623"/>
                  <a:gd name="connsiteY5" fmla="*/ 4234 h 26623"/>
                  <a:gd name="connsiteX6" fmla="*/ 432 w 26623"/>
                  <a:gd name="connsiteY6" fmla="*/ 13647 h 26623"/>
                  <a:gd name="connsiteX7" fmla="*/ 4331 w 26623"/>
                  <a:gd name="connsiteY7" fmla="*/ 23060 h 26623"/>
                  <a:gd name="connsiteX8" fmla="*/ 13744 w 26623"/>
                  <a:gd name="connsiteY8" fmla="*/ 269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4" y="26958"/>
                    </a:moveTo>
                    <a:cubicBezTo>
                      <a:pt x="17274" y="26958"/>
                      <a:pt x="20660" y="25556"/>
                      <a:pt x="23156" y="23060"/>
                    </a:cubicBezTo>
                    <a:cubicBezTo>
                      <a:pt x="25653" y="20563"/>
                      <a:pt x="27055" y="17177"/>
                      <a:pt x="27055" y="13647"/>
                    </a:cubicBezTo>
                    <a:cubicBezTo>
                      <a:pt x="27055" y="10117"/>
                      <a:pt x="25653" y="6730"/>
                      <a:pt x="23156" y="4234"/>
                    </a:cubicBezTo>
                    <a:cubicBezTo>
                      <a:pt x="20660" y="1738"/>
                      <a:pt x="17274" y="335"/>
                      <a:pt x="13744" y="335"/>
                    </a:cubicBezTo>
                    <a:cubicBezTo>
                      <a:pt x="10213" y="335"/>
                      <a:pt x="6827" y="1738"/>
                      <a:pt x="4331" y="4234"/>
                    </a:cubicBezTo>
                    <a:cubicBezTo>
                      <a:pt x="1835" y="6730"/>
                      <a:pt x="432" y="10117"/>
                      <a:pt x="432" y="13647"/>
                    </a:cubicBezTo>
                    <a:cubicBezTo>
                      <a:pt x="432" y="17177"/>
                      <a:pt x="1835" y="20563"/>
                      <a:pt x="4331" y="23060"/>
                    </a:cubicBezTo>
                    <a:cubicBezTo>
                      <a:pt x="6827" y="25556"/>
                      <a:pt x="10213" y="26958"/>
                      <a:pt x="13744" y="269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79" name="任意多边形: 形状 70078">
                <a:extLst>
                  <a:ext uri="{FF2B5EF4-FFF2-40B4-BE49-F238E27FC236}">
                    <a16:creationId xmlns:a16="http://schemas.microsoft.com/office/drawing/2014/main" id="{105B2B00-A3BD-6BAF-B032-94B82D209414}"/>
                  </a:ext>
                </a:extLst>
              </p:cNvPr>
              <p:cNvSpPr/>
              <p:nvPr/>
            </p:nvSpPr>
            <p:spPr>
              <a:xfrm>
                <a:off x="6683760" y="3782382"/>
                <a:ext cx="26623" cy="26623"/>
              </a:xfrm>
              <a:custGeom>
                <a:avLst/>
                <a:gdLst>
                  <a:gd name="connsiteX0" fmla="*/ 13794 w 26623"/>
                  <a:gd name="connsiteY0" fmla="*/ 26942 h 26623"/>
                  <a:gd name="connsiteX1" fmla="*/ 23207 w 26623"/>
                  <a:gd name="connsiteY1" fmla="*/ 23043 h 26623"/>
                  <a:gd name="connsiteX2" fmla="*/ 27106 w 26623"/>
                  <a:gd name="connsiteY2" fmla="*/ 13630 h 26623"/>
                  <a:gd name="connsiteX3" fmla="*/ 23207 w 26623"/>
                  <a:gd name="connsiteY3" fmla="*/ 4218 h 26623"/>
                  <a:gd name="connsiteX4" fmla="*/ 13794 w 26623"/>
                  <a:gd name="connsiteY4" fmla="*/ 319 h 26623"/>
                  <a:gd name="connsiteX5" fmla="*/ 4381 w 26623"/>
                  <a:gd name="connsiteY5" fmla="*/ 4218 h 26623"/>
                  <a:gd name="connsiteX6" fmla="*/ 482 w 26623"/>
                  <a:gd name="connsiteY6" fmla="*/ 13630 h 26623"/>
                  <a:gd name="connsiteX7" fmla="*/ 4381 w 26623"/>
                  <a:gd name="connsiteY7" fmla="*/ 23043 h 26623"/>
                  <a:gd name="connsiteX8" fmla="*/ 13794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4" y="26942"/>
                    </a:moveTo>
                    <a:cubicBezTo>
                      <a:pt x="17324" y="26942"/>
                      <a:pt x="20711" y="25539"/>
                      <a:pt x="23207" y="23043"/>
                    </a:cubicBezTo>
                    <a:cubicBezTo>
                      <a:pt x="25703" y="20547"/>
                      <a:pt x="27106" y="17161"/>
                      <a:pt x="27106" y="13630"/>
                    </a:cubicBezTo>
                    <a:cubicBezTo>
                      <a:pt x="27106" y="10100"/>
                      <a:pt x="25703" y="6714"/>
                      <a:pt x="23207" y="4218"/>
                    </a:cubicBezTo>
                    <a:cubicBezTo>
                      <a:pt x="20711" y="1721"/>
                      <a:pt x="17324" y="319"/>
                      <a:pt x="13794" y="319"/>
                    </a:cubicBezTo>
                    <a:cubicBezTo>
                      <a:pt x="10264" y="319"/>
                      <a:pt x="6878" y="1721"/>
                      <a:pt x="4381" y="4218"/>
                    </a:cubicBezTo>
                    <a:cubicBezTo>
                      <a:pt x="1885" y="6714"/>
                      <a:pt x="482" y="10100"/>
                      <a:pt x="482" y="13630"/>
                    </a:cubicBezTo>
                    <a:cubicBezTo>
                      <a:pt x="482" y="17161"/>
                      <a:pt x="1885" y="20547"/>
                      <a:pt x="4381" y="23043"/>
                    </a:cubicBezTo>
                    <a:cubicBezTo>
                      <a:pt x="6878" y="25539"/>
                      <a:pt x="10264" y="26942"/>
                      <a:pt x="13794" y="269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80" name="任意多边形: 形状 70079">
                <a:extLst>
                  <a:ext uri="{FF2B5EF4-FFF2-40B4-BE49-F238E27FC236}">
                    <a16:creationId xmlns:a16="http://schemas.microsoft.com/office/drawing/2014/main" id="{647D1DE1-9DCB-964E-9567-78D1838F1587}"/>
                  </a:ext>
                </a:extLst>
              </p:cNvPr>
              <p:cNvSpPr/>
              <p:nvPr/>
            </p:nvSpPr>
            <p:spPr>
              <a:xfrm>
                <a:off x="7210132" y="3369707"/>
                <a:ext cx="26623" cy="26623"/>
              </a:xfrm>
              <a:custGeom>
                <a:avLst/>
                <a:gdLst>
                  <a:gd name="connsiteX0" fmla="*/ 13838 w 26623"/>
                  <a:gd name="connsiteY0" fmla="*/ 26907 h 26623"/>
                  <a:gd name="connsiteX1" fmla="*/ 23251 w 26623"/>
                  <a:gd name="connsiteY1" fmla="*/ 23008 h 26623"/>
                  <a:gd name="connsiteX2" fmla="*/ 27150 w 26623"/>
                  <a:gd name="connsiteY2" fmla="*/ 13596 h 26623"/>
                  <a:gd name="connsiteX3" fmla="*/ 23251 w 26623"/>
                  <a:gd name="connsiteY3" fmla="*/ 4183 h 26623"/>
                  <a:gd name="connsiteX4" fmla="*/ 13838 w 26623"/>
                  <a:gd name="connsiteY4" fmla="*/ 284 h 26623"/>
                  <a:gd name="connsiteX5" fmla="*/ 4426 w 26623"/>
                  <a:gd name="connsiteY5" fmla="*/ 4183 h 26623"/>
                  <a:gd name="connsiteX6" fmla="*/ 527 w 26623"/>
                  <a:gd name="connsiteY6" fmla="*/ 13596 h 26623"/>
                  <a:gd name="connsiteX7" fmla="*/ 4426 w 26623"/>
                  <a:gd name="connsiteY7" fmla="*/ 23008 h 26623"/>
                  <a:gd name="connsiteX8" fmla="*/ 13838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6907"/>
                    </a:moveTo>
                    <a:cubicBezTo>
                      <a:pt x="17369" y="26907"/>
                      <a:pt x="20755" y="25505"/>
                      <a:pt x="23251" y="23008"/>
                    </a:cubicBezTo>
                    <a:cubicBezTo>
                      <a:pt x="25747" y="20512"/>
                      <a:pt x="27150" y="17126"/>
                      <a:pt x="27150" y="13596"/>
                    </a:cubicBezTo>
                    <a:cubicBezTo>
                      <a:pt x="27150" y="10065"/>
                      <a:pt x="25747" y="6679"/>
                      <a:pt x="23251" y="4183"/>
                    </a:cubicBezTo>
                    <a:cubicBezTo>
                      <a:pt x="20755" y="1687"/>
                      <a:pt x="17369" y="284"/>
                      <a:pt x="13838" y="284"/>
                    </a:cubicBezTo>
                    <a:cubicBezTo>
                      <a:pt x="10308" y="284"/>
                      <a:pt x="6922" y="1687"/>
                      <a:pt x="4426" y="4183"/>
                    </a:cubicBezTo>
                    <a:cubicBezTo>
                      <a:pt x="1929" y="6679"/>
                      <a:pt x="527" y="10065"/>
                      <a:pt x="527" y="13596"/>
                    </a:cubicBezTo>
                    <a:cubicBezTo>
                      <a:pt x="527" y="17126"/>
                      <a:pt x="1929" y="20512"/>
                      <a:pt x="4426" y="23008"/>
                    </a:cubicBezTo>
                    <a:cubicBezTo>
                      <a:pt x="6922" y="25505"/>
                      <a:pt x="10308" y="26907"/>
                      <a:pt x="13838" y="269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81" name="任意多边形: 形状 70080">
                <a:extLst>
                  <a:ext uri="{FF2B5EF4-FFF2-40B4-BE49-F238E27FC236}">
                    <a16:creationId xmlns:a16="http://schemas.microsoft.com/office/drawing/2014/main" id="{1A5DCE4D-262B-488B-A7FD-53094D71C96E}"/>
                  </a:ext>
                </a:extLst>
              </p:cNvPr>
              <p:cNvSpPr/>
              <p:nvPr/>
            </p:nvSpPr>
            <p:spPr>
              <a:xfrm>
                <a:off x="6202573" y="3834024"/>
                <a:ext cx="26623" cy="26623"/>
              </a:xfrm>
              <a:custGeom>
                <a:avLst/>
                <a:gdLst>
                  <a:gd name="connsiteX0" fmla="*/ 13754 w 26623"/>
                  <a:gd name="connsiteY0" fmla="*/ 26946 h 26623"/>
                  <a:gd name="connsiteX1" fmla="*/ 23166 w 26623"/>
                  <a:gd name="connsiteY1" fmla="*/ 23047 h 26623"/>
                  <a:gd name="connsiteX2" fmla="*/ 27065 w 26623"/>
                  <a:gd name="connsiteY2" fmla="*/ 13635 h 26623"/>
                  <a:gd name="connsiteX3" fmla="*/ 23166 w 26623"/>
                  <a:gd name="connsiteY3" fmla="*/ 4222 h 26623"/>
                  <a:gd name="connsiteX4" fmla="*/ 13754 w 26623"/>
                  <a:gd name="connsiteY4" fmla="*/ 323 h 26623"/>
                  <a:gd name="connsiteX5" fmla="*/ 4341 w 26623"/>
                  <a:gd name="connsiteY5" fmla="*/ 4222 h 26623"/>
                  <a:gd name="connsiteX6" fmla="*/ 442 w 26623"/>
                  <a:gd name="connsiteY6" fmla="*/ 13635 h 26623"/>
                  <a:gd name="connsiteX7" fmla="*/ 4341 w 26623"/>
                  <a:gd name="connsiteY7" fmla="*/ 23047 h 26623"/>
                  <a:gd name="connsiteX8" fmla="*/ 13754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946"/>
                    </a:moveTo>
                    <a:cubicBezTo>
                      <a:pt x="17284" y="26946"/>
                      <a:pt x="20670" y="25544"/>
                      <a:pt x="23166" y="23047"/>
                    </a:cubicBezTo>
                    <a:cubicBezTo>
                      <a:pt x="25663" y="20551"/>
                      <a:pt x="27065" y="17165"/>
                      <a:pt x="27065" y="13635"/>
                    </a:cubicBezTo>
                    <a:cubicBezTo>
                      <a:pt x="27065" y="10104"/>
                      <a:pt x="25663" y="6718"/>
                      <a:pt x="23166" y="4222"/>
                    </a:cubicBezTo>
                    <a:cubicBezTo>
                      <a:pt x="20670" y="1726"/>
                      <a:pt x="17284" y="323"/>
                      <a:pt x="13754" y="323"/>
                    </a:cubicBezTo>
                    <a:cubicBezTo>
                      <a:pt x="10223" y="323"/>
                      <a:pt x="6837" y="1726"/>
                      <a:pt x="4341" y="4222"/>
                    </a:cubicBezTo>
                    <a:cubicBezTo>
                      <a:pt x="1845" y="6718"/>
                      <a:pt x="442" y="10104"/>
                      <a:pt x="442" y="13635"/>
                    </a:cubicBezTo>
                    <a:cubicBezTo>
                      <a:pt x="442" y="17165"/>
                      <a:pt x="1845" y="20551"/>
                      <a:pt x="4341" y="23047"/>
                    </a:cubicBezTo>
                    <a:cubicBezTo>
                      <a:pt x="6837" y="25544"/>
                      <a:pt x="10223" y="26946"/>
                      <a:pt x="13754" y="269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82" name="任意多边形: 形状 70081">
                <a:extLst>
                  <a:ext uri="{FF2B5EF4-FFF2-40B4-BE49-F238E27FC236}">
                    <a16:creationId xmlns:a16="http://schemas.microsoft.com/office/drawing/2014/main" id="{84C3147C-5EF5-9178-D351-6CB91F7459DF}"/>
                  </a:ext>
                </a:extLst>
              </p:cNvPr>
              <p:cNvSpPr/>
              <p:nvPr/>
            </p:nvSpPr>
            <p:spPr>
              <a:xfrm>
                <a:off x="5234489" y="3367419"/>
                <a:ext cx="26623" cy="26623"/>
              </a:xfrm>
              <a:custGeom>
                <a:avLst/>
                <a:gdLst>
                  <a:gd name="connsiteX0" fmla="*/ 13672 w 26623"/>
                  <a:gd name="connsiteY0" fmla="*/ 26907 h 26623"/>
                  <a:gd name="connsiteX1" fmla="*/ 23085 w 26623"/>
                  <a:gd name="connsiteY1" fmla="*/ 23008 h 26623"/>
                  <a:gd name="connsiteX2" fmla="*/ 26984 w 26623"/>
                  <a:gd name="connsiteY2" fmla="*/ 13596 h 26623"/>
                  <a:gd name="connsiteX3" fmla="*/ 23085 w 26623"/>
                  <a:gd name="connsiteY3" fmla="*/ 4183 h 26623"/>
                  <a:gd name="connsiteX4" fmla="*/ 13672 w 26623"/>
                  <a:gd name="connsiteY4" fmla="*/ 284 h 26623"/>
                  <a:gd name="connsiteX5" fmla="*/ 4260 w 26623"/>
                  <a:gd name="connsiteY5" fmla="*/ 4183 h 26623"/>
                  <a:gd name="connsiteX6" fmla="*/ 361 w 26623"/>
                  <a:gd name="connsiteY6" fmla="*/ 13596 h 26623"/>
                  <a:gd name="connsiteX7" fmla="*/ 4260 w 26623"/>
                  <a:gd name="connsiteY7" fmla="*/ 23008 h 26623"/>
                  <a:gd name="connsiteX8" fmla="*/ 13672 w 26623"/>
                  <a:gd name="connsiteY8" fmla="*/ 269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2" y="26907"/>
                    </a:moveTo>
                    <a:cubicBezTo>
                      <a:pt x="17203" y="26907"/>
                      <a:pt x="20589" y="25505"/>
                      <a:pt x="23085" y="23008"/>
                    </a:cubicBezTo>
                    <a:cubicBezTo>
                      <a:pt x="25581" y="20512"/>
                      <a:pt x="26984" y="17126"/>
                      <a:pt x="26984" y="13596"/>
                    </a:cubicBezTo>
                    <a:cubicBezTo>
                      <a:pt x="26984" y="10065"/>
                      <a:pt x="25581" y="6679"/>
                      <a:pt x="23085" y="4183"/>
                    </a:cubicBezTo>
                    <a:cubicBezTo>
                      <a:pt x="20589" y="1687"/>
                      <a:pt x="17203" y="284"/>
                      <a:pt x="13672" y="284"/>
                    </a:cubicBezTo>
                    <a:cubicBezTo>
                      <a:pt x="10142" y="284"/>
                      <a:pt x="6756" y="1687"/>
                      <a:pt x="4260" y="4183"/>
                    </a:cubicBezTo>
                    <a:cubicBezTo>
                      <a:pt x="1763" y="6679"/>
                      <a:pt x="361" y="10065"/>
                      <a:pt x="361" y="13596"/>
                    </a:cubicBezTo>
                    <a:cubicBezTo>
                      <a:pt x="361" y="17126"/>
                      <a:pt x="1763" y="20512"/>
                      <a:pt x="4260" y="23008"/>
                    </a:cubicBezTo>
                    <a:cubicBezTo>
                      <a:pt x="6756" y="25505"/>
                      <a:pt x="10142" y="26907"/>
                      <a:pt x="13672" y="269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83" name="任意多边形: 形状 70082">
                <a:extLst>
                  <a:ext uri="{FF2B5EF4-FFF2-40B4-BE49-F238E27FC236}">
                    <a16:creationId xmlns:a16="http://schemas.microsoft.com/office/drawing/2014/main" id="{07FB0712-EE5E-3D4B-974F-5E35804A268A}"/>
                  </a:ext>
                </a:extLst>
              </p:cNvPr>
              <p:cNvSpPr/>
              <p:nvPr/>
            </p:nvSpPr>
            <p:spPr>
              <a:xfrm>
                <a:off x="7000505" y="3350365"/>
                <a:ext cx="26623" cy="26623"/>
              </a:xfrm>
              <a:custGeom>
                <a:avLst/>
                <a:gdLst>
                  <a:gd name="connsiteX0" fmla="*/ 13821 w 26623"/>
                  <a:gd name="connsiteY0" fmla="*/ 26906 h 26623"/>
                  <a:gd name="connsiteX1" fmla="*/ 23233 w 26623"/>
                  <a:gd name="connsiteY1" fmla="*/ 23007 h 26623"/>
                  <a:gd name="connsiteX2" fmla="*/ 27132 w 26623"/>
                  <a:gd name="connsiteY2" fmla="*/ 13594 h 26623"/>
                  <a:gd name="connsiteX3" fmla="*/ 23233 w 26623"/>
                  <a:gd name="connsiteY3" fmla="*/ 4181 h 26623"/>
                  <a:gd name="connsiteX4" fmla="*/ 13821 w 26623"/>
                  <a:gd name="connsiteY4" fmla="*/ 283 h 26623"/>
                  <a:gd name="connsiteX5" fmla="*/ 4408 w 26623"/>
                  <a:gd name="connsiteY5" fmla="*/ 4181 h 26623"/>
                  <a:gd name="connsiteX6" fmla="*/ 509 w 26623"/>
                  <a:gd name="connsiteY6" fmla="*/ 13594 h 26623"/>
                  <a:gd name="connsiteX7" fmla="*/ 4408 w 26623"/>
                  <a:gd name="connsiteY7" fmla="*/ 23007 h 26623"/>
                  <a:gd name="connsiteX8" fmla="*/ 13821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1" y="26906"/>
                    </a:moveTo>
                    <a:cubicBezTo>
                      <a:pt x="17351" y="26906"/>
                      <a:pt x="20737" y="25503"/>
                      <a:pt x="23233" y="23007"/>
                    </a:cubicBezTo>
                    <a:cubicBezTo>
                      <a:pt x="25730" y="20511"/>
                      <a:pt x="27132" y="17124"/>
                      <a:pt x="27132" y="13594"/>
                    </a:cubicBezTo>
                    <a:cubicBezTo>
                      <a:pt x="27132" y="10064"/>
                      <a:pt x="25730" y="6678"/>
                      <a:pt x="23233" y="4181"/>
                    </a:cubicBezTo>
                    <a:cubicBezTo>
                      <a:pt x="20737" y="1685"/>
                      <a:pt x="17351" y="283"/>
                      <a:pt x="13821" y="283"/>
                    </a:cubicBezTo>
                    <a:cubicBezTo>
                      <a:pt x="10290" y="283"/>
                      <a:pt x="6904" y="1685"/>
                      <a:pt x="4408" y="4181"/>
                    </a:cubicBezTo>
                    <a:cubicBezTo>
                      <a:pt x="1912" y="6678"/>
                      <a:pt x="509" y="10064"/>
                      <a:pt x="509" y="13594"/>
                    </a:cubicBezTo>
                    <a:cubicBezTo>
                      <a:pt x="509" y="17124"/>
                      <a:pt x="1912" y="20511"/>
                      <a:pt x="4408" y="23007"/>
                    </a:cubicBezTo>
                    <a:cubicBezTo>
                      <a:pt x="6904" y="25503"/>
                      <a:pt x="10290" y="26906"/>
                      <a:pt x="13821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84" name="任意多边形: 形状 70083">
                <a:extLst>
                  <a:ext uri="{FF2B5EF4-FFF2-40B4-BE49-F238E27FC236}">
                    <a16:creationId xmlns:a16="http://schemas.microsoft.com/office/drawing/2014/main" id="{B31471A5-5447-D29D-DCAB-BD5F9FAF638F}"/>
                  </a:ext>
                </a:extLst>
              </p:cNvPr>
              <p:cNvSpPr/>
              <p:nvPr/>
            </p:nvSpPr>
            <p:spPr>
              <a:xfrm>
                <a:off x="6050171" y="4232525"/>
                <a:ext cx="26623" cy="26623"/>
              </a:xfrm>
              <a:custGeom>
                <a:avLst/>
                <a:gdLst>
                  <a:gd name="connsiteX0" fmla="*/ 13741 w 26623"/>
                  <a:gd name="connsiteY0" fmla="*/ 26980 h 26623"/>
                  <a:gd name="connsiteX1" fmla="*/ 23154 w 26623"/>
                  <a:gd name="connsiteY1" fmla="*/ 23081 h 26623"/>
                  <a:gd name="connsiteX2" fmla="*/ 27052 w 26623"/>
                  <a:gd name="connsiteY2" fmla="*/ 13668 h 26623"/>
                  <a:gd name="connsiteX3" fmla="*/ 23154 w 26623"/>
                  <a:gd name="connsiteY3" fmla="*/ 4255 h 26623"/>
                  <a:gd name="connsiteX4" fmla="*/ 13741 w 26623"/>
                  <a:gd name="connsiteY4" fmla="*/ 357 h 26623"/>
                  <a:gd name="connsiteX5" fmla="*/ 4328 w 26623"/>
                  <a:gd name="connsiteY5" fmla="*/ 4255 h 26623"/>
                  <a:gd name="connsiteX6" fmla="*/ 429 w 26623"/>
                  <a:gd name="connsiteY6" fmla="*/ 13668 h 26623"/>
                  <a:gd name="connsiteX7" fmla="*/ 4328 w 26623"/>
                  <a:gd name="connsiteY7" fmla="*/ 23081 h 26623"/>
                  <a:gd name="connsiteX8" fmla="*/ 13741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1" y="26980"/>
                    </a:moveTo>
                    <a:cubicBezTo>
                      <a:pt x="17271" y="26980"/>
                      <a:pt x="20657" y="25577"/>
                      <a:pt x="23154" y="23081"/>
                    </a:cubicBezTo>
                    <a:cubicBezTo>
                      <a:pt x="25650" y="20585"/>
                      <a:pt x="27052" y="17198"/>
                      <a:pt x="27052" y="13668"/>
                    </a:cubicBezTo>
                    <a:cubicBezTo>
                      <a:pt x="27052" y="10138"/>
                      <a:pt x="25650" y="6752"/>
                      <a:pt x="23154" y="4255"/>
                    </a:cubicBezTo>
                    <a:cubicBezTo>
                      <a:pt x="20657" y="1759"/>
                      <a:pt x="17271" y="357"/>
                      <a:pt x="13741" y="357"/>
                    </a:cubicBezTo>
                    <a:cubicBezTo>
                      <a:pt x="10211" y="357"/>
                      <a:pt x="6824" y="1759"/>
                      <a:pt x="4328" y="4255"/>
                    </a:cubicBezTo>
                    <a:cubicBezTo>
                      <a:pt x="1832" y="6752"/>
                      <a:pt x="429" y="10138"/>
                      <a:pt x="429" y="13668"/>
                    </a:cubicBezTo>
                    <a:cubicBezTo>
                      <a:pt x="429" y="17198"/>
                      <a:pt x="1832" y="20585"/>
                      <a:pt x="4328" y="23081"/>
                    </a:cubicBezTo>
                    <a:cubicBezTo>
                      <a:pt x="6824" y="25577"/>
                      <a:pt x="10211" y="26980"/>
                      <a:pt x="13741" y="269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85" name="任意多边形: 形状 70084">
                <a:extLst>
                  <a:ext uri="{FF2B5EF4-FFF2-40B4-BE49-F238E27FC236}">
                    <a16:creationId xmlns:a16="http://schemas.microsoft.com/office/drawing/2014/main" id="{A0DB39A5-DACC-CF60-656F-73F54ABC365D}"/>
                  </a:ext>
                </a:extLst>
              </p:cNvPr>
              <p:cNvSpPr/>
              <p:nvPr/>
            </p:nvSpPr>
            <p:spPr>
              <a:xfrm>
                <a:off x="6239974" y="4543964"/>
                <a:ext cx="26623" cy="26623"/>
              </a:xfrm>
              <a:custGeom>
                <a:avLst/>
                <a:gdLst>
                  <a:gd name="connsiteX0" fmla="*/ 13757 w 26623"/>
                  <a:gd name="connsiteY0" fmla="*/ 27006 h 26623"/>
                  <a:gd name="connsiteX1" fmla="*/ 23170 w 26623"/>
                  <a:gd name="connsiteY1" fmla="*/ 23107 h 26623"/>
                  <a:gd name="connsiteX2" fmla="*/ 27068 w 26623"/>
                  <a:gd name="connsiteY2" fmla="*/ 13694 h 26623"/>
                  <a:gd name="connsiteX3" fmla="*/ 23170 w 26623"/>
                  <a:gd name="connsiteY3" fmla="*/ 4282 h 26623"/>
                  <a:gd name="connsiteX4" fmla="*/ 13757 w 26623"/>
                  <a:gd name="connsiteY4" fmla="*/ 383 h 26623"/>
                  <a:gd name="connsiteX5" fmla="*/ 4344 w 26623"/>
                  <a:gd name="connsiteY5" fmla="*/ 4282 h 26623"/>
                  <a:gd name="connsiteX6" fmla="*/ 445 w 26623"/>
                  <a:gd name="connsiteY6" fmla="*/ 13694 h 26623"/>
                  <a:gd name="connsiteX7" fmla="*/ 4344 w 26623"/>
                  <a:gd name="connsiteY7" fmla="*/ 23107 h 26623"/>
                  <a:gd name="connsiteX8" fmla="*/ 13757 w 26623"/>
                  <a:gd name="connsiteY8" fmla="*/ 270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7006"/>
                    </a:moveTo>
                    <a:cubicBezTo>
                      <a:pt x="17287" y="27006"/>
                      <a:pt x="20673" y="25603"/>
                      <a:pt x="23170" y="23107"/>
                    </a:cubicBezTo>
                    <a:cubicBezTo>
                      <a:pt x="25666" y="20611"/>
                      <a:pt x="27068" y="17225"/>
                      <a:pt x="27068" y="13694"/>
                    </a:cubicBezTo>
                    <a:cubicBezTo>
                      <a:pt x="27068" y="10164"/>
                      <a:pt x="25666" y="6778"/>
                      <a:pt x="23170" y="4282"/>
                    </a:cubicBezTo>
                    <a:cubicBezTo>
                      <a:pt x="20673" y="1785"/>
                      <a:pt x="17287" y="383"/>
                      <a:pt x="13757" y="383"/>
                    </a:cubicBezTo>
                    <a:cubicBezTo>
                      <a:pt x="10227" y="383"/>
                      <a:pt x="6840" y="1785"/>
                      <a:pt x="4344" y="4282"/>
                    </a:cubicBezTo>
                    <a:cubicBezTo>
                      <a:pt x="1848" y="6778"/>
                      <a:pt x="445" y="10164"/>
                      <a:pt x="445" y="13694"/>
                    </a:cubicBezTo>
                    <a:cubicBezTo>
                      <a:pt x="445" y="17225"/>
                      <a:pt x="1848" y="20611"/>
                      <a:pt x="4344" y="23107"/>
                    </a:cubicBezTo>
                    <a:cubicBezTo>
                      <a:pt x="6840" y="25603"/>
                      <a:pt x="10227" y="27006"/>
                      <a:pt x="13757" y="270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86" name="任意多边形: 形状 70085">
                <a:extLst>
                  <a:ext uri="{FF2B5EF4-FFF2-40B4-BE49-F238E27FC236}">
                    <a16:creationId xmlns:a16="http://schemas.microsoft.com/office/drawing/2014/main" id="{DBF84F11-473A-CCE0-1D07-F681F2A65368}"/>
                  </a:ext>
                </a:extLst>
              </p:cNvPr>
              <p:cNvSpPr/>
              <p:nvPr/>
            </p:nvSpPr>
            <p:spPr>
              <a:xfrm>
                <a:off x="6007327" y="3464468"/>
                <a:ext cx="26623" cy="26623"/>
              </a:xfrm>
              <a:custGeom>
                <a:avLst/>
                <a:gdLst>
                  <a:gd name="connsiteX0" fmla="*/ 13737 w 26623"/>
                  <a:gd name="connsiteY0" fmla="*/ 26915 h 26623"/>
                  <a:gd name="connsiteX1" fmla="*/ 23150 w 26623"/>
                  <a:gd name="connsiteY1" fmla="*/ 23016 h 26623"/>
                  <a:gd name="connsiteX2" fmla="*/ 27049 w 26623"/>
                  <a:gd name="connsiteY2" fmla="*/ 13604 h 26623"/>
                  <a:gd name="connsiteX3" fmla="*/ 23150 w 26623"/>
                  <a:gd name="connsiteY3" fmla="*/ 4191 h 26623"/>
                  <a:gd name="connsiteX4" fmla="*/ 13737 w 26623"/>
                  <a:gd name="connsiteY4" fmla="*/ 292 h 26623"/>
                  <a:gd name="connsiteX5" fmla="*/ 4325 w 26623"/>
                  <a:gd name="connsiteY5" fmla="*/ 4191 h 26623"/>
                  <a:gd name="connsiteX6" fmla="*/ 426 w 26623"/>
                  <a:gd name="connsiteY6" fmla="*/ 13604 h 26623"/>
                  <a:gd name="connsiteX7" fmla="*/ 4325 w 26623"/>
                  <a:gd name="connsiteY7" fmla="*/ 23016 h 26623"/>
                  <a:gd name="connsiteX8" fmla="*/ 13737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7" y="26915"/>
                    </a:moveTo>
                    <a:cubicBezTo>
                      <a:pt x="17268" y="26915"/>
                      <a:pt x="20654" y="25513"/>
                      <a:pt x="23150" y="23016"/>
                    </a:cubicBezTo>
                    <a:cubicBezTo>
                      <a:pt x="25646" y="20520"/>
                      <a:pt x="27049" y="17134"/>
                      <a:pt x="27049" y="13604"/>
                    </a:cubicBezTo>
                    <a:cubicBezTo>
                      <a:pt x="27049" y="10073"/>
                      <a:pt x="25646" y="6687"/>
                      <a:pt x="23150" y="4191"/>
                    </a:cubicBezTo>
                    <a:cubicBezTo>
                      <a:pt x="20654" y="1695"/>
                      <a:pt x="17268" y="292"/>
                      <a:pt x="13737" y="292"/>
                    </a:cubicBezTo>
                    <a:cubicBezTo>
                      <a:pt x="10207" y="292"/>
                      <a:pt x="6821" y="1695"/>
                      <a:pt x="4325" y="4191"/>
                    </a:cubicBezTo>
                    <a:cubicBezTo>
                      <a:pt x="1828" y="6687"/>
                      <a:pt x="426" y="10073"/>
                      <a:pt x="426" y="13604"/>
                    </a:cubicBezTo>
                    <a:cubicBezTo>
                      <a:pt x="426" y="17134"/>
                      <a:pt x="1828" y="20520"/>
                      <a:pt x="4325" y="23016"/>
                    </a:cubicBezTo>
                    <a:cubicBezTo>
                      <a:pt x="6821" y="25513"/>
                      <a:pt x="10207" y="26915"/>
                      <a:pt x="13737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87" name="任意多边形: 形状 70086">
                <a:extLst>
                  <a:ext uri="{FF2B5EF4-FFF2-40B4-BE49-F238E27FC236}">
                    <a16:creationId xmlns:a16="http://schemas.microsoft.com/office/drawing/2014/main" id="{C0A3CCED-BE89-9247-2203-A17A7BE9F4F3}"/>
                  </a:ext>
                </a:extLst>
              </p:cNvPr>
              <p:cNvSpPr/>
              <p:nvPr/>
            </p:nvSpPr>
            <p:spPr>
              <a:xfrm>
                <a:off x="5625250" y="3798123"/>
                <a:ext cx="26623" cy="26623"/>
              </a:xfrm>
              <a:custGeom>
                <a:avLst/>
                <a:gdLst>
                  <a:gd name="connsiteX0" fmla="*/ 13705 w 26623"/>
                  <a:gd name="connsiteY0" fmla="*/ 26943 h 26623"/>
                  <a:gd name="connsiteX1" fmla="*/ 23118 w 26623"/>
                  <a:gd name="connsiteY1" fmla="*/ 23044 h 26623"/>
                  <a:gd name="connsiteX2" fmla="*/ 27017 w 26623"/>
                  <a:gd name="connsiteY2" fmla="*/ 13632 h 26623"/>
                  <a:gd name="connsiteX3" fmla="*/ 23118 w 26623"/>
                  <a:gd name="connsiteY3" fmla="*/ 4219 h 26623"/>
                  <a:gd name="connsiteX4" fmla="*/ 13705 w 26623"/>
                  <a:gd name="connsiteY4" fmla="*/ 320 h 26623"/>
                  <a:gd name="connsiteX5" fmla="*/ 4292 w 26623"/>
                  <a:gd name="connsiteY5" fmla="*/ 4219 h 26623"/>
                  <a:gd name="connsiteX6" fmla="*/ 394 w 26623"/>
                  <a:gd name="connsiteY6" fmla="*/ 13632 h 26623"/>
                  <a:gd name="connsiteX7" fmla="*/ 4292 w 26623"/>
                  <a:gd name="connsiteY7" fmla="*/ 23044 h 26623"/>
                  <a:gd name="connsiteX8" fmla="*/ 13705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5" y="26943"/>
                    </a:moveTo>
                    <a:cubicBezTo>
                      <a:pt x="17235" y="26943"/>
                      <a:pt x="20622" y="25541"/>
                      <a:pt x="23118" y="23044"/>
                    </a:cubicBezTo>
                    <a:cubicBezTo>
                      <a:pt x="25614" y="20548"/>
                      <a:pt x="27017" y="17162"/>
                      <a:pt x="27017" y="13632"/>
                    </a:cubicBezTo>
                    <a:cubicBezTo>
                      <a:pt x="27017" y="10101"/>
                      <a:pt x="25614" y="6715"/>
                      <a:pt x="23118" y="4219"/>
                    </a:cubicBezTo>
                    <a:cubicBezTo>
                      <a:pt x="20622" y="1723"/>
                      <a:pt x="17235" y="320"/>
                      <a:pt x="13705" y="320"/>
                    </a:cubicBezTo>
                    <a:cubicBezTo>
                      <a:pt x="10175" y="320"/>
                      <a:pt x="6789" y="1723"/>
                      <a:pt x="4292" y="4219"/>
                    </a:cubicBezTo>
                    <a:cubicBezTo>
                      <a:pt x="1796" y="6715"/>
                      <a:pt x="394" y="10101"/>
                      <a:pt x="394" y="13632"/>
                    </a:cubicBezTo>
                    <a:cubicBezTo>
                      <a:pt x="394" y="17162"/>
                      <a:pt x="1796" y="20548"/>
                      <a:pt x="4292" y="23044"/>
                    </a:cubicBezTo>
                    <a:cubicBezTo>
                      <a:pt x="6789" y="25541"/>
                      <a:pt x="10175" y="26943"/>
                      <a:pt x="13705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88" name="任意多边形: 形状 70087">
                <a:extLst>
                  <a:ext uri="{FF2B5EF4-FFF2-40B4-BE49-F238E27FC236}">
                    <a16:creationId xmlns:a16="http://schemas.microsoft.com/office/drawing/2014/main" id="{19E52187-BEFF-DD3C-4AFC-8AB81669B433}"/>
                  </a:ext>
                </a:extLst>
              </p:cNvPr>
              <p:cNvSpPr/>
              <p:nvPr/>
            </p:nvSpPr>
            <p:spPr>
              <a:xfrm>
                <a:off x="6074026" y="3381111"/>
                <a:ext cx="26623" cy="26623"/>
              </a:xfrm>
              <a:custGeom>
                <a:avLst/>
                <a:gdLst>
                  <a:gd name="connsiteX0" fmla="*/ 13743 w 26623"/>
                  <a:gd name="connsiteY0" fmla="*/ 26908 h 26623"/>
                  <a:gd name="connsiteX1" fmla="*/ 23156 w 26623"/>
                  <a:gd name="connsiteY1" fmla="*/ 23009 h 26623"/>
                  <a:gd name="connsiteX2" fmla="*/ 27054 w 26623"/>
                  <a:gd name="connsiteY2" fmla="*/ 13597 h 26623"/>
                  <a:gd name="connsiteX3" fmla="*/ 23156 w 26623"/>
                  <a:gd name="connsiteY3" fmla="*/ 4184 h 26623"/>
                  <a:gd name="connsiteX4" fmla="*/ 13743 w 26623"/>
                  <a:gd name="connsiteY4" fmla="*/ 285 h 26623"/>
                  <a:gd name="connsiteX5" fmla="*/ 4330 w 26623"/>
                  <a:gd name="connsiteY5" fmla="*/ 4184 h 26623"/>
                  <a:gd name="connsiteX6" fmla="*/ 431 w 26623"/>
                  <a:gd name="connsiteY6" fmla="*/ 13597 h 26623"/>
                  <a:gd name="connsiteX7" fmla="*/ 4330 w 26623"/>
                  <a:gd name="connsiteY7" fmla="*/ 23009 h 26623"/>
                  <a:gd name="connsiteX8" fmla="*/ 13743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3" y="26908"/>
                    </a:moveTo>
                    <a:cubicBezTo>
                      <a:pt x="17273" y="26908"/>
                      <a:pt x="20659" y="25506"/>
                      <a:pt x="23156" y="23009"/>
                    </a:cubicBezTo>
                    <a:cubicBezTo>
                      <a:pt x="25652" y="20513"/>
                      <a:pt x="27054" y="17127"/>
                      <a:pt x="27054" y="13597"/>
                    </a:cubicBezTo>
                    <a:cubicBezTo>
                      <a:pt x="27054" y="10066"/>
                      <a:pt x="25652" y="6680"/>
                      <a:pt x="23156" y="4184"/>
                    </a:cubicBezTo>
                    <a:cubicBezTo>
                      <a:pt x="20659" y="1688"/>
                      <a:pt x="17273" y="285"/>
                      <a:pt x="13743" y="285"/>
                    </a:cubicBezTo>
                    <a:cubicBezTo>
                      <a:pt x="10213" y="285"/>
                      <a:pt x="6826" y="1688"/>
                      <a:pt x="4330" y="4184"/>
                    </a:cubicBezTo>
                    <a:cubicBezTo>
                      <a:pt x="1834" y="6680"/>
                      <a:pt x="431" y="10066"/>
                      <a:pt x="431" y="13597"/>
                    </a:cubicBezTo>
                    <a:cubicBezTo>
                      <a:pt x="431" y="17127"/>
                      <a:pt x="1834" y="20513"/>
                      <a:pt x="4330" y="23009"/>
                    </a:cubicBezTo>
                    <a:cubicBezTo>
                      <a:pt x="6826" y="25506"/>
                      <a:pt x="10213" y="26908"/>
                      <a:pt x="13743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89" name="任意多边形: 形状 70088">
                <a:extLst>
                  <a:ext uri="{FF2B5EF4-FFF2-40B4-BE49-F238E27FC236}">
                    <a16:creationId xmlns:a16="http://schemas.microsoft.com/office/drawing/2014/main" id="{FFE19512-21DF-C2D9-7080-C3D1EBF162B1}"/>
                  </a:ext>
                </a:extLst>
              </p:cNvPr>
              <p:cNvSpPr/>
              <p:nvPr/>
            </p:nvSpPr>
            <p:spPr>
              <a:xfrm>
                <a:off x="6513518" y="3693016"/>
                <a:ext cx="26623" cy="26623"/>
              </a:xfrm>
              <a:custGeom>
                <a:avLst/>
                <a:gdLst>
                  <a:gd name="connsiteX0" fmla="*/ 13780 w 26623"/>
                  <a:gd name="connsiteY0" fmla="*/ 26934 h 26623"/>
                  <a:gd name="connsiteX1" fmla="*/ 23192 w 26623"/>
                  <a:gd name="connsiteY1" fmla="*/ 23036 h 26623"/>
                  <a:gd name="connsiteX2" fmla="*/ 27091 w 26623"/>
                  <a:gd name="connsiteY2" fmla="*/ 13623 h 26623"/>
                  <a:gd name="connsiteX3" fmla="*/ 23192 w 26623"/>
                  <a:gd name="connsiteY3" fmla="*/ 4210 h 26623"/>
                  <a:gd name="connsiteX4" fmla="*/ 13780 w 26623"/>
                  <a:gd name="connsiteY4" fmla="*/ 311 h 26623"/>
                  <a:gd name="connsiteX5" fmla="*/ 4367 w 26623"/>
                  <a:gd name="connsiteY5" fmla="*/ 4210 h 26623"/>
                  <a:gd name="connsiteX6" fmla="*/ 468 w 26623"/>
                  <a:gd name="connsiteY6" fmla="*/ 13623 h 26623"/>
                  <a:gd name="connsiteX7" fmla="*/ 4367 w 26623"/>
                  <a:gd name="connsiteY7" fmla="*/ 23036 h 26623"/>
                  <a:gd name="connsiteX8" fmla="*/ 13780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0" y="26934"/>
                    </a:moveTo>
                    <a:cubicBezTo>
                      <a:pt x="17310" y="26934"/>
                      <a:pt x="20696" y="25532"/>
                      <a:pt x="23192" y="23036"/>
                    </a:cubicBezTo>
                    <a:cubicBezTo>
                      <a:pt x="25689" y="20539"/>
                      <a:pt x="27091" y="17153"/>
                      <a:pt x="27091" y="13623"/>
                    </a:cubicBezTo>
                    <a:cubicBezTo>
                      <a:pt x="27091" y="10093"/>
                      <a:pt x="25689" y="6706"/>
                      <a:pt x="23192" y="4210"/>
                    </a:cubicBezTo>
                    <a:cubicBezTo>
                      <a:pt x="20696" y="1714"/>
                      <a:pt x="17310" y="311"/>
                      <a:pt x="13780" y="311"/>
                    </a:cubicBezTo>
                    <a:cubicBezTo>
                      <a:pt x="10250" y="311"/>
                      <a:pt x="6863" y="1714"/>
                      <a:pt x="4367" y="4210"/>
                    </a:cubicBezTo>
                    <a:cubicBezTo>
                      <a:pt x="1871" y="6706"/>
                      <a:pt x="468" y="10093"/>
                      <a:pt x="468" y="13623"/>
                    </a:cubicBezTo>
                    <a:cubicBezTo>
                      <a:pt x="468" y="17153"/>
                      <a:pt x="1871" y="20539"/>
                      <a:pt x="4367" y="23036"/>
                    </a:cubicBezTo>
                    <a:cubicBezTo>
                      <a:pt x="6863" y="25532"/>
                      <a:pt x="10250" y="26934"/>
                      <a:pt x="13780" y="269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90" name="任意多边形: 形状 70089">
                <a:extLst>
                  <a:ext uri="{FF2B5EF4-FFF2-40B4-BE49-F238E27FC236}">
                    <a16:creationId xmlns:a16="http://schemas.microsoft.com/office/drawing/2014/main" id="{EE77D1F0-CEE7-C7C5-EF09-18D19E1D7CCE}"/>
                  </a:ext>
                </a:extLst>
              </p:cNvPr>
              <p:cNvSpPr/>
              <p:nvPr/>
            </p:nvSpPr>
            <p:spPr>
              <a:xfrm>
                <a:off x="5513532" y="4679018"/>
                <a:ext cx="26623" cy="26623"/>
              </a:xfrm>
              <a:custGeom>
                <a:avLst/>
                <a:gdLst>
                  <a:gd name="connsiteX0" fmla="*/ 13696 w 26623"/>
                  <a:gd name="connsiteY0" fmla="*/ 27017 h 26623"/>
                  <a:gd name="connsiteX1" fmla="*/ 23109 w 26623"/>
                  <a:gd name="connsiteY1" fmla="*/ 23118 h 26623"/>
                  <a:gd name="connsiteX2" fmla="*/ 27007 w 26623"/>
                  <a:gd name="connsiteY2" fmla="*/ 13706 h 26623"/>
                  <a:gd name="connsiteX3" fmla="*/ 23109 w 26623"/>
                  <a:gd name="connsiteY3" fmla="*/ 4293 h 26623"/>
                  <a:gd name="connsiteX4" fmla="*/ 13696 w 26623"/>
                  <a:gd name="connsiteY4" fmla="*/ 394 h 26623"/>
                  <a:gd name="connsiteX5" fmla="*/ 4283 w 26623"/>
                  <a:gd name="connsiteY5" fmla="*/ 4293 h 26623"/>
                  <a:gd name="connsiteX6" fmla="*/ 384 w 26623"/>
                  <a:gd name="connsiteY6" fmla="*/ 13706 h 26623"/>
                  <a:gd name="connsiteX7" fmla="*/ 4283 w 26623"/>
                  <a:gd name="connsiteY7" fmla="*/ 23118 h 26623"/>
                  <a:gd name="connsiteX8" fmla="*/ 13696 w 26623"/>
                  <a:gd name="connsiteY8" fmla="*/ 270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6" y="27017"/>
                    </a:moveTo>
                    <a:cubicBezTo>
                      <a:pt x="17226" y="27017"/>
                      <a:pt x="20612" y="25615"/>
                      <a:pt x="23109" y="23118"/>
                    </a:cubicBezTo>
                    <a:cubicBezTo>
                      <a:pt x="25605" y="20622"/>
                      <a:pt x="27007" y="17236"/>
                      <a:pt x="27007" y="13706"/>
                    </a:cubicBezTo>
                    <a:cubicBezTo>
                      <a:pt x="27007" y="10175"/>
                      <a:pt x="25605" y="6789"/>
                      <a:pt x="23109" y="4293"/>
                    </a:cubicBezTo>
                    <a:cubicBezTo>
                      <a:pt x="20612" y="1797"/>
                      <a:pt x="17226" y="394"/>
                      <a:pt x="13696" y="394"/>
                    </a:cubicBezTo>
                    <a:cubicBezTo>
                      <a:pt x="10166" y="394"/>
                      <a:pt x="6779" y="1797"/>
                      <a:pt x="4283" y="4293"/>
                    </a:cubicBezTo>
                    <a:cubicBezTo>
                      <a:pt x="1787" y="6789"/>
                      <a:pt x="384" y="10175"/>
                      <a:pt x="384" y="13706"/>
                    </a:cubicBezTo>
                    <a:cubicBezTo>
                      <a:pt x="384" y="17236"/>
                      <a:pt x="1787" y="20622"/>
                      <a:pt x="4283" y="23118"/>
                    </a:cubicBezTo>
                    <a:cubicBezTo>
                      <a:pt x="6779" y="25615"/>
                      <a:pt x="10166" y="27017"/>
                      <a:pt x="13696" y="270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91" name="任意多边形: 形状 70090">
                <a:extLst>
                  <a:ext uri="{FF2B5EF4-FFF2-40B4-BE49-F238E27FC236}">
                    <a16:creationId xmlns:a16="http://schemas.microsoft.com/office/drawing/2014/main" id="{A31A4A25-7906-28EB-AE80-F656139DA316}"/>
                  </a:ext>
                </a:extLst>
              </p:cNvPr>
              <p:cNvSpPr/>
              <p:nvPr/>
            </p:nvSpPr>
            <p:spPr>
              <a:xfrm>
                <a:off x="5105581" y="3412698"/>
                <a:ext cx="26623" cy="26623"/>
              </a:xfrm>
              <a:custGeom>
                <a:avLst/>
                <a:gdLst>
                  <a:gd name="connsiteX0" fmla="*/ 13662 w 26623"/>
                  <a:gd name="connsiteY0" fmla="*/ 26911 h 26623"/>
                  <a:gd name="connsiteX1" fmla="*/ 23074 w 26623"/>
                  <a:gd name="connsiteY1" fmla="*/ 23012 h 26623"/>
                  <a:gd name="connsiteX2" fmla="*/ 26973 w 26623"/>
                  <a:gd name="connsiteY2" fmla="*/ 13599 h 26623"/>
                  <a:gd name="connsiteX3" fmla="*/ 23074 w 26623"/>
                  <a:gd name="connsiteY3" fmla="*/ 4187 h 26623"/>
                  <a:gd name="connsiteX4" fmla="*/ 13662 w 26623"/>
                  <a:gd name="connsiteY4" fmla="*/ 288 h 26623"/>
                  <a:gd name="connsiteX5" fmla="*/ 4249 w 26623"/>
                  <a:gd name="connsiteY5" fmla="*/ 4187 h 26623"/>
                  <a:gd name="connsiteX6" fmla="*/ 350 w 26623"/>
                  <a:gd name="connsiteY6" fmla="*/ 13599 h 26623"/>
                  <a:gd name="connsiteX7" fmla="*/ 4249 w 26623"/>
                  <a:gd name="connsiteY7" fmla="*/ 23012 h 26623"/>
                  <a:gd name="connsiteX8" fmla="*/ 13662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6911"/>
                    </a:moveTo>
                    <a:cubicBezTo>
                      <a:pt x="17192" y="26911"/>
                      <a:pt x="20578" y="25508"/>
                      <a:pt x="23074" y="23012"/>
                    </a:cubicBezTo>
                    <a:cubicBezTo>
                      <a:pt x="25571" y="20516"/>
                      <a:pt x="26973" y="17130"/>
                      <a:pt x="26973" y="13599"/>
                    </a:cubicBezTo>
                    <a:cubicBezTo>
                      <a:pt x="26973" y="10069"/>
                      <a:pt x="25571" y="6683"/>
                      <a:pt x="23074" y="4187"/>
                    </a:cubicBezTo>
                    <a:cubicBezTo>
                      <a:pt x="20578" y="1690"/>
                      <a:pt x="17192" y="288"/>
                      <a:pt x="13662" y="288"/>
                    </a:cubicBezTo>
                    <a:cubicBezTo>
                      <a:pt x="10131" y="288"/>
                      <a:pt x="6745" y="1690"/>
                      <a:pt x="4249" y="4187"/>
                    </a:cubicBezTo>
                    <a:cubicBezTo>
                      <a:pt x="1753" y="6683"/>
                      <a:pt x="350" y="10069"/>
                      <a:pt x="350" y="13599"/>
                    </a:cubicBezTo>
                    <a:cubicBezTo>
                      <a:pt x="350" y="17130"/>
                      <a:pt x="1753" y="20516"/>
                      <a:pt x="4249" y="23012"/>
                    </a:cubicBezTo>
                    <a:cubicBezTo>
                      <a:pt x="6745" y="25508"/>
                      <a:pt x="10131" y="26911"/>
                      <a:pt x="13662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92" name="任意多边形: 形状 70091">
                <a:extLst>
                  <a:ext uri="{FF2B5EF4-FFF2-40B4-BE49-F238E27FC236}">
                    <a16:creationId xmlns:a16="http://schemas.microsoft.com/office/drawing/2014/main" id="{67CCEB77-B78F-AB04-4003-0C9BBDC884D2}"/>
                  </a:ext>
                </a:extLst>
              </p:cNvPr>
              <p:cNvSpPr/>
              <p:nvPr/>
            </p:nvSpPr>
            <p:spPr>
              <a:xfrm>
                <a:off x="5769293" y="3680204"/>
                <a:ext cx="26623" cy="26623"/>
              </a:xfrm>
              <a:custGeom>
                <a:avLst/>
                <a:gdLst>
                  <a:gd name="connsiteX0" fmla="*/ 13717 w 26623"/>
                  <a:gd name="connsiteY0" fmla="*/ 26933 h 26623"/>
                  <a:gd name="connsiteX1" fmla="*/ 23130 w 26623"/>
                  <a:gd name="connsiteY1" fmla="*/ 23035 h 26623"/>
                  <a:gd name="connsiteX2" fmla="*/ 27029 w 26623"/>
                  <a:gd name="connsiteY2" fmla="*/ 13622 h 26623"/>
                  <a:gd name="connsiteX3" fmla="*/ 23130 w 26623"/>
                  <a:gd name="connsiteY3" fmla="*/ 4209 h 26623"/>
                  <a:gd name="connsiteX4" fmla="*/ 13717 w 26623"/>
                  <a:gd name="connsiteY4" fmla="*/ 310 h 26623"/>
                  <a:gd name="connsiteX5" fmla="*/ 4305 w 26623"/>
                  <a:gd name="connsiteY5" fmla="*/ 4209 h 26623"/>
                  <a:gd name="connsiteX6" fmla="*/ 406 w 26623"/>
                  <a:gd name="connsiteY6" fmla="*/ 13622 h 26623"/>
                  <a:gd name="connsiteX7" fmla="*/ 4305 w 26623"/>
                  <a:gd name="connsiteY7" fmla="*/ 23035 h 26623"/>
                  <a:gd name="connsiteX8" fmla="*/ 13717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7" y="26933"/>
                    </a:moveTo>
                    <a:cubicBezTo>
                      <a:pt x="17248" y="26933"/>
                      <a:pt x="20634" y="25531"/>
                      <a:pt x="23130" y="23035"/>
                    </a:cubicBezTo>
                    <a:cubicBezTo>
                      <a:pt x="25626" y="20538"/>
                      <a:pt x="27029" y="17152"/>
                      <a:pt x="27029" y="13622"/>
                    </a:cubicBezTo>
                    <a:cubicBezTo>
                      <a:pt x="27029" y="10092"/>
                      <a:pt x="25626" y="6705"/>
                      <a:pt x="23130" y="4209"/>
                    </a:cubicBezTo>
                    <a:cubicBezTo>
                      <a:pt x="20634" y="1713"/>
                      <a:pt x="17248" y="310"/>
                      <a:pt x="13717" y="310"/>
                    </a:cubicBezTo>
                    <a:cubicBezTo>
                      <a:pt x="10187" y="310"/>
                      <a:pt x="6801" y="1713"/>
                      <a:pt x="4305" y="4209"/>
                    </a:cubicBezTo>
                    <a:cubicBezTo>
                      <a:pt x="1808" y="6705"/>
                      <a:pt x="406" y="10092"/>
                      <a:pt x="406" y="13622"/>
                    </a:cubicBezTo>
                    <a:cubicBezTo>
                      <a:pt x="406" y="17152"/>
                      <a:pt x="1808" y="20538"/>
                      <a:pt x="4305" y="23035"/>
                    </a:cubicBezTo>
                    <a:cubicBezTo>
                      <a:pt x="6801" y="25531"/>
                      <a:pt x="10187" y="26933"/>
                      <a:pt x="13717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93" name="任意多边形: 形状 70092">
                <a:extLst>
                  <a:ext uri="{FF2B5EF4-FFF2-40B4-BE49-F238E27FC236}">
                    <a16:creationId xmlns:a16="http://schemas.microsoft.com/office/drawing/2014/main" id="{133D9F9A-5F99-8B82-ACD7-13EFFF4B26B0}"/>
                  </a:ext>
                </a:extLst>
              </p:cNvPr>
              <p:cNvSpPr/>
              <p:nvPr/>
            </p:nvSpPr>
            <p:spPr>
              <a:xfrm>
                <a:off x="5785646" y="4143513"/>
                <a:ext cx="26623" cy="26623"/>
              </a:xfrm>
              <a:custGeom>
                <a:avLst/>
                <a:gdLst>
                  <a:gd name="connsiteX0" fmla="*/ 13719 w 26623"/>
                  <a:gd name="connsiteY0" fmla="*/ 26972 h 26623"/>
                  <a:gd name="connsiteX1" fmla="*/ 23131 w 26623"/>
                  <a:gd name="connsiteY1" fmla="*/ 23073 h 26623"/>
                  <a:gd name="connsiteX2" fmla="*/ 27030 w 26623"/>
                  <a:gd name="connsiteY2" fmla="*/ 13661 h 26623"/>
                  <a:gd name="connsiteX3" fmla="*/ 23131 w 26623"/>
                  <a:gd name="connsiteY3" fmla="*/ 4248 h 26623"/>
                  <a:gd name="connsiteX4" fmla="*/ 13719 w 26623"/>
                  <a:gd name="connsiteY4" fmla="*/ 349 h 26623"/>
                  <a:gd name="connsiteX5" fmla="*/ 4306 w 26623"/>
                  <a:gd name="connsiteY5" fmla="*/ 4248 h 26623"/>
                  <a:gd name="connsiteX6" fmla="*/ 407 w 26623"/>
                  <a:gd name="connsiteY6" fmla="*/ 13661 h 26623"/>
                  <a:gd name="connsiteX7" fmla="*/ 4306 w 26623"/>
                  <a:gd name="connsiteY7" fmla="*/ 23073 h 26623"/>
                  <a:gd name="connsiteX8" fmla="*/ 13719 w 26623"/>
                  <a:gd name="connsiteY8" fmla="*/ 269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9" y="26972"/>
                    </a:moveTo>
                    <a:cubicBezTo>
                      <a:pt x="17249" y="26972"/>
                      <a:pt x="20635" y="25570"/>
                      <a:pt x="23131" y="23073"/>
                    </a:cubicBezTo>
                    <a:cubicBezTo>
                      <a:pt x="25628" y="20577"/>
                      <a:pt x="27030" y="17191"/>
                      <a:pt x="27030" y="13661"/>
                    </a:cubicBezTo>
                    <a:cubicBezTo>
                      <a:pt x="27030" y="10130"/>
                      <a:pt x="25628" y="6744"/>
                      <a:pt x="23131" y="4248"/>
                    </a:cubicBezTo>
                    <a:cubicBezTo>
                      <a:pt x="20635" y="1752"/>
                      <a:pt x="17249" y="349"/>
                      <a:pt x="13719" y="349"/>
                    </a:cubicBezTo>
                    <a:cubicBezTo>
                      <a:pt x="10188" y="349"/>
                      <a:pt x="6802" y="1752"/>
                      <a:pt x="4306" y="4248"/>
                    </a:cubicBezTo>
                    <a:cubicBezTo>
                      <a:pt x="1810" y="6744"/>
                      <a:pt x="407" y="10130"/>
                      <a:pt x="407" y="13661"/>
                    </a:cubicBezTo>
                    <a:cubicBezTo>
                      <a:pt x="407" y="17191"/>
                      <a:pt x="1810" y="20577"/>
                      <a:pt x="4306" y="23073"/>
                    </a:cubicBezTo>
                    <a:cubicBezTo>
                      <a:pt x="6802" y="25570"/>
                      <a:pt x="10188" y="26972"/>
                      <a:pt x="13719" y="269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94" name="任意多边形: 形状 70093">
                <a:extLst>
                  <a:ext uri="{FF2B5EF4-FFF2-40B4-BE49-F238E27FC236}">
                    <a16:creationId xmlns:a16="http://schemas.microsoft.com/office/drawing/2014/main" id="{CD456CC5-F948-57E6-2DFF-16685E99F558}"/>
                  </a:ext>
                </a:extLst>
              </p:cNvPr>
              <p:cNvSpPr/>
              <p:nvPr/>
            </p:nvSpPr>
            <p:spPr>
              <a:xfrm>
                <a:off x="6157787" y="3936084"/>
                <a:ext cx="26623" cy="26623"/>
              </a:xfrm>
              <a:custGeom>
                <a:avLst/>
                <a:gdLst>
                  <a:gd name="connsiteX0" fmla="*/ 13750 w 26623"/>
                  <a:gd name="connsiteY0" fmla="*/ 26955 h 26623"/>
                  <a:gd name="connsiteX1" fmla="*/ 23163 w 26623"/>
                  <a:gd name="connsiteY1" fmla="*/ 23056 h 26623"/>
                  <a:gd name="connsiteX2" fmla="*/ 27061 w 26623"/>
                  <a:gd name="connsiteY2" fmla="*/ 13643 h 26623"/>
                  <a:gd name="connsiteX3" fmla="*/ 23163 w 26623"/>
                  <a:gd name="connsiteY3" fmla="*/ 4231 h 26623"/>
                  <a:gd name="connsiteX4" fmla="*/ 13750 w 26623"/>
                  <a:gd name="connsiteY4" fmla="*/ 332 h 26623"/>
                  <a:gd name="connsiteX5" fmla="*/ 4337 w 26623"/>
                  <a:gd name="connsiteY5" fmla="*/ 4231 h 26623"/>
                  <a:gd name="connsiteX6" fmla="*/ 438 w 26623"/>
                  <a:gd name="connsiteY6" fmla="*/ 13643 h 26623"/>
                  <a:gd name="connsiteX7" fmla="*/ 4337 w 26623"/>
                  <a:gd name="connsiteY7" fmla="*/ 23056 h 26623"/>
                  <a:gd name="connsiteX8" fmla="*/ 13750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0" y="26955"/>
                    </a:moveTo>
                    <a:cubicBezTo>
                      <a:pt x="17280" y="26955"/>
                      <a:pt x="20666" y="25552"/>
                      <a:pt x="23163" y="23056"/>
                    </a:cubicBezTo>
                    <a:cubicBezTo>
                      <a:pt x="25659" y="20560"/>
                      <a:pt x="27061" y="17174"/>
                      <a:pt x="27061" y="13643"/>
                    </a:cubicBezTo>
                    <a:cubicBezTo>
                      <a:pt x="27061" y="10113"/>
                      <a:pt x="25659" y="6727"/>
                      <a:pt x="23163" y="4231"/>
                    </a:cubicBezTo>
                    <a:cubicBezTo>
                      <a:pt x="20666" y="1734"/>
                      <a:pt x="17280" y="332"/>
                      <a:pt x="13750" y="332"/>
                    </a:cubicBezTo>
                    <a:cubicBezTo>
                      <a:pt x="10220" y="332"/>
                      <a:pt x="6833" y="1734"/>
                      <a:pt x="4337" y="4231"/>
                    </a:cubicBezTo>
                    <a:cubicBezTo>
                      <a:pt x="1841" y="6727"/>
                      <a:pt x="438" y="10113"/>
                      <a:pt x="438" y="13643"/>
                    </a:cubicBezTo>
                    <a:cubicBezTo>
                      <a:pt x="438" y="17174"/>
                      <a:pt x="1841" y="20560"/>
                      <a:pt x="4337" y="23056"/>
                    </a:cubicBezTo>
                    <a:cubicBezTo>
                      <a:pt x="6833" y="25552"/>
                      <a:pt x="10220" y="26955"/>
                      <a:pt x="13750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95" name="任意多边形: 形状 70094">
                <a:extLst>
                  <a:ext uri="{FF2B5EF4-FFF2-40B4-BE49-F238E27FC236}">
                    <a16:creationId xmlns:a16="http://schemas.microsoft.com/office/drawing/2014/main" id="{225C1A56-F675-0AD9-FD91-19F7D98BF37F}"/>
                  </a:ext>
                </a:extLst>
              </p:cNvPr>
              <p:cNvSpPr/>
              <p:nvPr/>
            </p:nvSpPr>
            <p:spPr>
              <a:xfrm>
                <a:off x="6662412" y="3742261"/>
                <a:ext cx="26623" cy="26623"/>
              </a:xfrm>
              <a:custGeom>
                <a:avLst/>
                <a:gdLst>
                  <a:gd name="connsiteX0" fmla="*/ 13792 w 26623"/>
                  <a:gd name="connsiteY0" fmla="*/ 26939 h 26623"/>
                  <a:gd name="connsiteX1" fmla="*/ 23205 w 26623"/>
                  <a:gd name="connsiteY1" fmla="*/ 23040 h 26623"/>
                  <a:gd name="connsiteX2" fmla="*/ 27104 w 26623"/>
                  <a:gd name="connsiteY2" fmla="*/ 13627 h 26623"/>
                  <a:gd name="connsiteX3" fmla="*/ 23205 w 26623"/>
                  <a:gd name="connsiteY3" fmla="*/ 4214 h 26623"/>
                  <a:gd name="connsiteX4" fmla="*/ 13792 w 26623"/>
                  <a:gd name="connsiteY4" fmla="*/ 315 h 26623"/>
                  <a:gd name="connsiteX5" fmla="*/ 4380 w 26623"/>
                  <a:gd name="connsiteY5" fmla="*/ 4214 h 26623"/>
                  <a:gd name="connsiteX6" fmla="*/ 481 w 26623"/>
                  <a:gd name="connsiteY6" fmla="*/ 13627 h 26623"/>
                  <a:gd name="connsiteX7" fmla="*/ 4380 w 26623"/>
                  <a:gd name="connsiteY7" fmla="*/ 23040 h 26623"/>
                  <a:gd name="connsiteX8" fmla="*/ 13792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939"/>
                    </a:moveTo>
                    <a:cubicBezTo>
                      <a:pt x="17323" y="26939"/>
                      <a:pt x="20709" y="25536"/>
                      <a:pt x="23205" y="23040"/>
                    </a:cubicBezTo>
                    <a:cubicBezTo>
                      <a:pt x="25701" y="20543"/>
                      <a:pt x="27104" y="17157"/>
                      <a:pt x="27104" y="13627"/>
                    </a:cubicBezTo>
                    <a:cubicBezTo>
                      <a:pt x="27104" y="10097"/>
                      <a:pt x="25701" y="6711"/>
                      <a:pt x="23205" y="4214"/>
                    </a:cubicBezTo>
                    <a:cubicBezTo>
                      <a:pt x="20709" y="1718"/>
                      <a:pt x="17323" y="315"/>
                      <a:pt x="13792" y="315"/>
                    </a:cubicBezTo>
                    <a:cubicBezTo>
                      <a:pt x="10262" y="315"/>
                      <a:pt x="6876" y="1718"/>
                      <a:pt x="4380" y="4214"/>
                    </a:cubicBezTo>
                    <a:cubicBezTo>
                      <a:pt x="1883" y="6711"/>
                      <a:pt x="481" y="10097"/>
                      <a:pt x="481" y="13627"/>
                    </a:cubicBezTo>
                    <a:cubicBezTo>
                      <a:pt x="481" y="17157"/>
                      <a:pt x="1883" y="20543"/>
                      <a:pt x="4380" y="23040"/>
                    </a:cubicBezTo>
                    <a:cubicBezTo>
                      <a:pt x="6876" y="25536"/>
                      <a:pt x="10262" y="26939"/>
                      <a:pt x="13792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96" name="任意多边形: 形状 70095">
                <a:extLst>
                  <a:ext uri="{FF2B5EF4-FFF2-40B4-BE49-F238E27FC236}">
                    <a16:creationId xmlns:a16="http://schemas.microsoft.com/office/drawing/2014/main" id="{F93FF3BE-5613-0E8E-AD4F-DDDAD3800098}"/>
                  </a:ext>
                </a:extLst>
              </p:cNvPr>
              <p:cNvSpPr/>
              <p:nvPr/>
            </p:nvSpPr>
            <p:spPr>
              <a:xfrm>
                <a:off x="5129983" y="2926492"/>
                <a:ext cx="26623" cy="26623"/>
              </a:xfrm>
              <a:custGeom>
                <a:avLst/>
                <a:gdLst>
                  <a:gd name="connsiteX0" fmla="*/ 13664 w 26623"/>
                  <a:gd name="connsiteY0" fmla="*/ 26870 h 26623"/>
                  <a:gd name="connsiteX1" fmla="*/ 23076 w 26623"/>
                  <a:gd name="connsiteY1" fmla="*/ 22971 h 26623"/>
                  <a:gd name="connsiteX2" fmla="*/ 26975 w 26623"/>
                  <a:gd name="connsiteY2" fmla="*/ 13559 h 26623"/>
                  <a:gd name="connsiteX3" fmla="*/ 23076 w 26623"/>
                  <a:gd name="connsiteY3" fmla="*/ 4146 h 26623"/>
                  <a:gd name="connsiteX4" fmla="*/ 13664 w 26623"/>
                  <a:gd name="connsiteY4" fmla="*/ 247 h 26623"/>
                  <a:gd name="connsiteX5" fmla="*/ 4251 w 26623"/>
                  <a:gd name="connsiteY5" fmla="*/ 4146 h 26623"/>
                  <a:gd name="connsiteX6" fmla="*/ 352 w 26623"/>
                  <a:gd name="connsiteY6" fmla="*/ 13559 h 26623"/>
                  <a:gd name="connsiteX7" fmla="*/ 4251 w 26623"/>
                  <a:gd name="connsiteY7" fmla="*/ 22971 h 26623"/>
                  <a:gd name="connsiteX8" fmla="*/ 13664 w 26623"/>
                  <a:gd name="connsiteY8" fmla="*/ 268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4" y="26870"/>
                    </a:moveTo>
                    <a:cubicBezTo>
                      <a:pt x="17194" y="26870"/>
                      <a:pt x="20580" y="25468"/>
                      <a:pt x="23076" y="22971"/>
                    </a:cubicBezTo>
                    <a:cubicBezTo>
                      <a:pt x="25573" y="20475"/>
                      <a:pt x="26975" y="17089"/>
                      <a:pt x="26975" y="13559"/>
                    </a:cubicBezTo>
                    <a:cubicBezTo>
                      <a:pt x="26975" y="10028"/>
                      <a:pt x="25573" y="6642"/>
                      <a:pt x="23076" y="4146"/>
                    </a:cubicBezTo>
                    <a:cubicBezTo>
                      <a:pt x="20580" y="1650"/>
                      <a:pt x="17194" y="247"/>
                      <a:pt x="13664" y="247"/>
                    </a:cubicBezTo>
                    <a:cubicBezTo>
                      <a:pt x="10133" y="247"/>
                      <a:pt x="6747" y="1650"/>
                      <a:pt x="4251" y="4146"/>
                    </a:cubicBezTo>
                    <a:cubicBezTo>
                      <a:pt x="1755" y="6642"/>
                      <a:pt x="352" y="10028"/>
                      <a:pt x="352" y="13559"/>
                    </a:cubicBezTo>
                    <a:cubicBezTo>
                      <a:pt x="352" y="17089"/>
                      <a:pt x="1755" y="20475"/>
                      <a:pt x="4251" y="22971"/>
                    </a:cubicBezTo>
                    <a:cubicBezTo>
                      <a:pt x="6747" y="25468"/>
                      <a:pt x="10133" y="26870"/>
                      <a:pt x="13664" y="268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97" name="任意多边形: 形状 70096">
                <a:extLst>
                  <a:ext uri="{FF2B5EF4-FFF2-40B4-BE49-F238E27FC236}">
                    <a16:creationId xmlns:a16="http://schemas.microsoft.com/office/drawing/2014/main" id="{4929C9E0-D154-B815-053C-FB9CF5D2FB16}"/>
                  </a:ext>
                </a:extLst>
              </p:cNvPr>
              <p:cNvSpPr/>
              <p:nvPr/>
            </p:nvSpPr>
            <p:spPr>
              <a:xfrm>
                <a:off x="6796752" y="4136074"/>
                <a:ext cx="26623" cy="26623"/>
              </a:xfrm>
              <a:custGeom>
                <a:avLst/>
                <a:gdLst>
                  <a:gd name="connsiteX0" fmla="*/ 13804 w 26623"/>
                  <a:gd name="connsiteY0" fmla="*/ 26972 h 26623"/>
                  <a:gd name="connsiteX1" fmla="*/ 23216 w 26623"/>
                  <a:gd name="connsiteY1" fmla="*/ 23073 h 26623"/>
                  <a:gd name="connsiteX2" fmla="*/ 27115 w 26623"/>
                  <a:gd name="connsiteY2" fmla="*/ 13660 h 26623"/>
                  <a:gd name="connsiteX3" fmla="*/ 23216 w 26623"/>
                  <a:gd name="connsiteY3" fmla="*/ 4247 h 26623"/>
                  <a:gd name="connsiteX4" fmla="*/ 13804 w 26623"/>
                  <a:gd name="connsiteY4" fmla="*/ 349 h 26623"/>
                  <a:gd name="connsiteX5" fmla="*/ 4391 w 26623"/>
                  <a:gd name="connsiteY5" fmla="*/ 4247 h 26623"/>
                  <a:gd name="connsiteX6" fmla="*/ 492 w 26623"/>
                  <a:gd name="connsiteY6" fmla="*/ 13660 h 26623"/>
                  <a:gd name="connsiteX7" fmla="*/ 4391 w 26623"/>
                  <a:gd name="connsiteY7" fmla="*/ 23073 h 26623"/>
                  <a:gd name="connsiteX8" fmla="*/ 13804 w 26623"/>
                  <a:gd name="connsiteY8" fmla="*/ 269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4" y="26972"/>
                    </a:moveTo>
                    <a:cubicBezTo>
                      <a:pt x="17334" y="26972"/>
                      <a:pt x="20720" y="25569"/>
                      <a:pt x="23216" y="23073"/>
                    </a:cubicBezTo>
                    <a:cubicBezTo>
                      <a:pt x="25713" y="20577"/>
                      <a:pt x="27115" y="17190"/>
                      <a:pt x="27115" y="13660"/>
                    </a:cubicBezTo>
                    <a:cubicBezTo>
                      <a:pt x="27115" y="10130"/>
                      <a:pt x="25713" y="6744"/>
                      <a:pt x="23216" y="4247"/>
                    </a:cubicBezTo>
                    <a:cubicBezTo>
                      <a:pt x="20720" y="1751"/>
                      <a:pt x="17334" y="349"/>
                      <a:pt x="13804" y="349"/>
                    </a:cubicBezTo>
                    <a:cubicBezTo>
                      <a:pt x="10273" y="349"/>
                      <a:pt x="6887" y="1751"/>
                      <a:pt x="4391" y="4247"/>
                    </a:cubicBezTo>
                    <a:cubicBezTo>
                      <a:pt x="1895" y="6744"/>
                      <a:pt x="492" y="10130"/>
                      <a:pt x="492" y="13660"/>
                    </a:cubicBezTo>
                    <a:cubicBezTo>
                      <a:pt x="492" y="17190"/>
                      <a:pt x="1895" y="20577"/>
                      <a:pt x="4391" y="23073"/>
                    </a:cubicBezTo>
                    <a:cubicBezTo>
                      <a:pt x="6887" y="25569"/>
                      <a:pt x="10273" y="26972"/>
                      <a:pt x="13804" y="269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98" name="任意多边形: 形状 70097">
                <a:extLst>
                  <a:ext uri="{FF2B5EF4-FFF2-40B4-BE49-F238E27FC236}">
                    <a16:creationId xmlns:a16="http://schemas.microsoft.com/office/drawing/2014/main" id="{DD613EBF-FA6D-C733-291D-B59CFCD12DDF}"/>
                  </a:ext>
                </a:extLst>
              </p:cNvPr>
              <p:cNvSpPr/>
              <p:nvPr/>
            </p:nvSpPr>
            <p:spPr>
              <a:xfrm>
                <a:off x="6142234" y="3306564"/>
                <a:ext cx="26623" cy="26623"/>
              </a:xfrm>
              <a:custGeom>
                <a:avLst/>
                <a:gdLst>
                  <a:gd name="connsiteX0" fmla="*/ 13749 w 26623"/>
                  <a:gd name="connsiteY0" fmla="*/ 26902 h 26623"/>
                  <a:gd name="connsiteX1" fmla="*/ 23161 w 26623"/>
                  <a:gd name="connsiteY1" fmla="*/ 23003 h 26623"/>
                  <a:gd name="connsiteX2" fmla="*/ 27060 w 26623"/>
                  <a:gd name="connsiteY2" fmla="*/ 13590 h 26623"/>
                  <a:gd name="connsiteX3" fmla="*/ 23161 w 26623"/>
                  <a:gd name="connsiteY3" fmla="*/ 4178 h 26623"/>
                  <a:gd name="connsiteX4" fmla="*/ 13749 w 26623"/>
                  <a:gd name="connsiteY4" fmla="*/ 279 h 26623"/>
                  <a:gd name="connsiteX5" fmla="*/ 4336 w 26623"/>
                  <a:gd name="connsiteY5" fmla="*/ 4178 h 26623"/>
                  <a:gd name="connsiteX6" fmla="*/ 437 w 26623"/>
                  <a:gd name="connsiteY6" fmla="*/ 13590 h 26623"/>
                  <a:gd name="connsiteX7" fmla="*/ 4336 w 26623"/>
                  <a:gd name="connsiteY7" fmla="*/ 23003 h 26623"/>
                  <a:gd name="connsiteX8" fmla="*/ 13749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9" y="26902"/>
                    </a:moveTo>
                    <a:cubicBezTo>
                      <a:pt x="17279" y="26902"/>
                      <a:pt x="20665" y="25499"/>
                      <a:pt x="23161" y="23003"/>
                    </a:cubicBezTo>
                    <a:cubicBezTo>
                      <a:pt x="25658" y="20507"/>
                      <a:pt x="27060" y="17121"/>
                      <a:pt x="27060" y="13590"/>
                    </a:cubicBezTo>
                    <a:cubicBezTo>
                      <a:pt x="27060" y="10060"/>
                      <a:pt x="25658" y="6674"/>
                      <a:pt x="23161" y="4178"/>
                    </a:cubicBezTo>
                    <a:cubicBezTo>
                      <a:pt x="20665" y="1681"/>
                      <a:pt x="17279" y="279"/>
                      <a:pt x="13749" y="279"/>
                    </a:cubicBezTo>
                    <a:cubicBezTo>
                      <a:pt x="10218" y="279"/>
                      <a:pt x="6832" y="1681"/>
                      <a:pt x="4336" y="4178"/>
                    </a:cubicBezTo>
                    <a:cubicBezTo>
                      <a:pt x="1840" y="6674"/>
                      <a:pt x="437" y="10060"/>
                      <a:pt x="437" y="13590"/>
                    </a:cubicBezTo>
                    <a:cubicBezTo>
                      <a:pt x="437" y="17121"/>
                      <a:pt x="1840" y="20507"/>
                      <a:pt x="4336" y="23003"/>
                    </a:cubicBezTo>
                    <a:cubicBezTo>
                      <a:pt x="6832" y="25499"/>
                      <a:pt x="10218" y="26902"/>
                      <a:pt x="13749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99" name="任意多边形: 形状 70098">
                <a:extLst>
                  <a:ext uri="{FF2B5EF4-FFF2-40B4-BE49-F238E27FC236}">
                    <a16:creationId xmlns:a16="http://schemas.microsoft.com/office/drawing/2014/main" id="{20F68EA0-89BA-DF4B-DC6D-D6A83E28A561}"/>
                  </a:ext>
                </a:extLst>
              </p:cNvPr>
              <p:cNvSpPr/>
              <p:nvPr/>
            </p:nvSpPr>
            <p:spPr>
              <a:xfrm>
                <a:off x="5314147" y="3876446"/>
                <a:ext cx="26623" cy="26623"/>
              </a:xfrm>
              <a:custGeom>
                <a:avLst/>
                <a:gdLst>
                  <a:gd name="connsiteX0" fmla="*/ 13679 w 26623"/>
                  <a:gd name="connsiteY0" fmla="*/ 26950 h 26623"/>
                  <a:gd name="connsiteX1" fmla="*/ 23092 w 26623"/>
                  <a:gd name="connsiteY1" fmla="*/ 23051 h 26623"/>
                  <a:gd name="connsiteX2" fmla="*/ 26991 w 26623"/>
                  <a:gd name="connsiteY2" fmla="*/ 13638 h 26623"/>
                  <a:gd name="connsiteX3" fmla="*/ 23092 w 26623"/>
                  <a:gd name="connsiteY3" fmla="*/ 4226 h 26623"/>
                  <a:gd name="connsiteX4" fmla="*/ 13679 w 26623"/>
                  <a:gd name="connsiteY4" fmla="*/ 327 h 26623"/>
                  <a:gd name="connsiteX5" fmla="*/ 4266 w 26623"/>
                  <a:gd name="connsiteY5" fmla="*/ 4226 h 26623"/>
                  <a:gd name="connsiteX6" fmla="*/ 367 w 26623"/>
                  <a:gd name="connsiteY6" fmla="*/ 13638 h 26623"/>
                  <a:gd name="connsiteX7" fmla="*/ 4266 w 26623"/>
                  <a:gd name="connsiteY7" fmla="*/ 23051 h 26623"/>
                  <a:gd name="connsiteX8" fmla="*/ 13679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950"/>
                    </a:moveTo>
                    <a:cubicBezTo>
                      <a:pt x="17209" y="26950"/>
                      <a:pt x="20595" y="25547"/>
                      <a:pt x="23092" y="23051"/>
                    </a:cubicBezTo>
                    <a:cubicBezTo>
                      <a:pt x="25588" y="20555"/>
                      <a:pt x="26991" y="17169"/>
                      <a:pt x="26991" y="13638"/>
                    </a:cubicBezTo>
                    <a:cubicBezTo>
                      <a:pt x="26991" y="10108"/>
                      <a:pt x="25588" y="6722"/>
                      <a:pt x="23092" y="4226"/>
                    </a:cubicBezTo>
                    <a:cubicBezTo>
                      <a:pt x="20595" y="1729"/>
                      <a:pt x="17209" y="327"/>
                      <a:pt x="13679" y="327"/>
                    </a:cubicBezTo>
                    <a:cubicBezTo>
                      <a:pt x="10149" y="327"/>
                      <a:pt x="6763" y="1729"/>
                      <a:pt x="4266" y="4226"/>
                    </a:cubicBezTo>
                    <a:cubicBezTo>
                      <a:pt x="1770" y="6722"/>
                      <a:pt x="367" y="10108"/>
                      <a:pt x="367" y="13638"/>
                    </a:cubicBezTo>
                    <a:cubicBezTo>
                      <a:pt x="367" y="17169"/>
                      <a:pt x="1770" y="20555"/>
                      <a:pt x="4266" y="23051"/>
                    </a:cubicBezTo>
                    <a:cubicBezTo>
                      <a:pt x="6763" y="25547"/>
                      <a:pt x="10149" y="26950"/>
                      <a:pt x="13679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00" name="任意多边形: 形状 70099">
                <a:extLst>
                  <a:ext uri="{FF2B5EF4-FFF2-40B4-BE49-F238E27FC236}">
                    <a16:creationId xmlns:a16="http://schemas.microsoft.com/office/drawing/2014/main" id="{89FCA77F-0B73-F5A9-9137-CA15C661DC0E}"/>
                  </a:ext>
                </a:extLst>
              </p:cNvPr>
              <p:cNvSpPr/>
              <p:nvPr/>
            </p:nvSpPr>
            <p:spPr>
              <a:xfrm>
                <a:off x="7130751" y="4035082"/>
                <a:ext cx="26623" cy="26623"/>
              </a:xfrm>
              <a:custGeom>
                <a:avLst/>
                <a:gdLst>
                  <a:gd name="connsiteX0" fmla="*/ 13832 w 26623"/>
                  <a:gd name="connsiteY0" fmla="*/ 26963 h 26623"/>
                  <a:gd name="connsiteX1" fmla="*/ 23244 w 26623"/>
                  <a:gd name="connsiteY1" fmla="*/ 23064 h 26623"/>
                  <a:gd name="connsiteX2" fmla="*/ 27143 w 26623"/>
                  <a:gd name="connsiteY2" fmla="*/ 13652 h 26623"/>
                  <a:gd name="connsiteX3" fmla="*/ 23244 w 26623"/>
                  <a:gd name="connsiteY3" fmla="*/ 4239 h 26623"/>
                  <a:gd name="connsiteX4" fmla="*/ 13832 w 26623"/>
                  <a:gd name="connsiteY4" fmla="*/ 340 h 26623"/>
                  <a:gd name="connsiteX5" fmla="*/ 4419 w 26623"/>
                  <a:gd name="connsiteY5" fmla="*/ 4239 h 26623"/>
                  <a:gd name="connsiteX6" fmla="*/ 520 w 26623"/>
                  <a:gd name="connsiteY6" fmla="*/ 13652 h 26623"/>
                  <a:gd name="connsiteX7" fmla="*/ 4419 w 26623"/>
                  <a:gd name="connsiteY7" fmla="*/ 23064 h 26623"/>
                  <a:gd name="connsiteX8" fmla="*/ 13832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2" y="26963"/>
                    </a:moveTo>
                    <a:cubicBezTo>
                      <a:pt x="17362" y="26963"/>
                      <a:pt x="20748" y="25561"/>
                      <a:pt x="23244" y="23064"/>
                    </a:cubicBezTo>
                    <a:cubicBezTo>
                      <a:pt x="25741" y="20568"/>
                      <a:pt x="27143" y="17182"/>
                      <a:pt x="27143" y="13652"/>
                    </a:cubicBezTo>
                    <a:cubicBezTo>
                      <a:pt x="27143" y="10121"/>
                      <a:pt x="25741" y="6735"/>
                      <a:pt x="23244" y="4239"/>
                    </a:cubicBezTo>
                    <a:cubicBezTo>
                      <a:pt x="20748" y="1743"/>
                      <a:pt x="17362" y="340"/>
                      <a:pt x="13832" y="340"/>
                    </a:cubicBezTo>
                    <a:cubicBezTo>
                      <a:pt x="10301" y="340"/>
                      <a:pt x="6915" y="1743"/>
                      <a:pt x="4419" y="4239"/>
                    </a:cubicBezTo>
                    <a:cubicBezTo>
                      <a:pt x="1923" y="6735"/>
                      <a:pt x="520" y="10121"/>
                      <a:pt x="520" y="13652"/>
                    </a:cubicBezTo>
                    <a:cubicBezTo>
                      <a:pt x="520" y="17182"/>
                      <a:pt x="1923" y="20568"/>
                      <a:pt x="4419" y="23064"/>
                    </a:cubicBezTo>
                    <a:cubicBezTo>
                      <a:pt x="6915" y="25561"/>
                      <a:pt x="10301" y="26963"/>
                      <a:pt x="13832" y="269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01" name="任意多边形: 形状 70100">
                <a:extLst>
                  <a:ext uri="{FF2B5EF4-FFF2-40B4-BE49-F238E27FC236}">
                    <a16:creationId xmlns:a16="http://schemas.microsoft.com/office/drawing/2014/main" id="{2306AAEE-6056-2866-4844-985566FB58A4}"/>
                  </a:ext>
                </a:extLst>
              </p:cNvPr>
              <p:cNvSpPr/>
              <p:nvPr/>
            </p:nvSpPr>
            <p:spPr>
              <a:xfrm>
                <a:off x="8296687" y="2778754"/>
                <a:ext cx="26623" cy="26623"/>
              </a:xfrm>
              <a:custGeom>
                <a:avLst/>
                <a:gdLst>
                  <a:gd name="connsiteX0" fmla="*/ 13930 w 26623"/>
                  <a:gd name="connsiteY0" fmla="*/ 26858 h 26623"/>
                  <a:gd name="connsiteX1" fmla="*/ 23342 w 26623"/>
                  <a:gd name="connsiteY1" fmla="*/ 22959 h 26623"/>
                  <a:gd name="connsiteX2" fmla="*/ 27241 w 26623"/>
                  <a:gd name="connsiteY2" fmla="*/ 13546 h 26623"/>
                  <a:gd name="connsiteX3" fmla="*/ 23342 w 26623"/>
                  <a:gd name="connsiteY3" fmla="*/ 4133 h 26623"/>
                  <a:gd name="connsiteX4" fmla="*/ 13930 w 26623"/>
                  <a:gd name="connsiteY4" fmla="*/ 235 h 26623"/>
                  <a:gd name="connsiteX5" fmla="*/ 4517 w 26623"/>
                  <a:gd name="connsiteY5" fmla="*/ 4133 h 26623"/>
                  <a:gd name="connsiteX6" fmla="*/ 618 w 26623"/>
                  <a:gd name="connsiteY6" fmla="*/ 13546 h 26623"/>
                  <a:gd name="connsiteX7" fmla="*/ 4517 w 26623"/>
                  <a:gd name="connsiteY7" fmla="*/ 22959 h 26623"/>
                  <a:gd name="connsiteX8" fmla="*/ 13930 w 26623"/>
                  <a:gd name="connsiteY8" fmla="*/ 2685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30" y="26858"/>
                    </a:moveTo>
                    <a:cubicBezTo>
                      <a:pt x="17460" y="26858"/>
                      <a:pt x="20846" y="25455"/>
                      <a:pt x="23342" y="22959"/>
                    </a:cubicBezTo>
                    <a:cubicBezTo>
                      <a:pt x="25839" y="20463"/>
                      <a:pt x="27241" y="17076"/>
                      <a:pt x="27241" y="13546"/>
                    </a:cubicBezTo>
                    <a:cubicBezTo>
                      <a:pt x="27241" y="10016"/>
                      <a:pt x="25839" y="6630"/>
                      <a:pt x="23342" y="4133"/>
                    </a:cubicBezTo>
                    <a:cubicBezTo>
                      <a:pt x="20846" y="1637"/>
                      <a:pt x="17460" y="235"/>
                      <a:pt x="13930" y="235"/>
                    </a:cubicBezTo>
                    <a:cubicBezTo>
                      <a:pt x="10399" y="235"/>
                      <a:pt x="7013" y="1637"/>
                      <a:pt x="4517" y="4133"/>
                    </a:cubicBezTo>
                    <a:cubicBezTo>
                      <a:pt x="2021" y="6630"/>
                      <a:pt x="618" y="10016"/>
                      <a:pt x="618" y="13546"/>
                    </a:cubicBezTo>
                    <a:cubicBezTo>
                      <a:pt x="618" y="17076"/>
                      <a:pt x="2021" y="20463"/>
                      <a:pt x="4517" y="22959"/>
                    </a:cubicBezTo>
                    <a:cubicBezTo>
                      <a:pt x="7013" y="25455"/>
                      <a:pt x="10399" y="26858"/>
                      <a:pt x="13930" y="2685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02" name="任意多边形: 形状 70101">
                <a:extLst>
                  <a:ext uri="{FF2B5EF4-FFF2-40B4-BE49-F238E27FC236}">
                    <a16:creationId xmlns:a16="http://schemas.microsoft.com/office/drawing/2014/main" id="{5DED66DD-8324-01B2-8B9C-C6E82A40B1BC}"/>
                  </a:ext>
                </a:extLst>
              </p:cNvPr>
              <p:cNvSpPr/>
              <p:nvPr/>
            </p:nvSpPr>
            <p:spPr>
              <a:xfrm>
                <a:off x="5252929" y="2816339"/>
                <a:ext cx="26623" cy="26623"/>
              </a:xfrm>
              <a:custGeom>
                <a:avLst/>
                <a:gdLst>
                  <a:gd name="connsiteX0" fmla="*/ 13674 w 26623"/>
                  <a:gd name="connsiteY0" fmla="*/ 26861 h 26623"/>
                  <a:gd name="connsiteX1" fmla="*/ 23087 w 26623"/>
                  <a:gd name="connsiteY1" fmla="*/ 22962 h 26623"/>
                  <a:gd name="connsiteX2" fmla="*/ 26985 w 26623"/>
                  <a:gd name="connsiteY2" fmla="*/ 13549 h 26623"/>
                  <a:gd name="connsiteX3" fmla="*/ 23087 w 26623"/>
                  <a:gd name="connsiteY3" fmla="*/ 4137 h 26623"/>
                  <a:gd name="connsiteX4" fmla="*/ 13674 w 26623"/>
                  <a:gd name="connsiteY4" fmla="*/ 238 h 26623"/>
                  <a:gd name="connsiteX5" fmla="*/ 4261 w 26623"/>
                  <a:gd name="connsiteY5" fmla="*/ 4137 h 26623"/>
                  <a:gd name="connsiteX6" fmla="*/ 362 w 26623"/>
                  <a:gd name="connsiteY6" fmla="*/ 13549 h 26623"/>
                  <a:gd name="connsiteX7" fmla="*/ 4261 w 26623"/>
                  <a:gd name="connsiteY7" fmla="*/ 22962 h 26623"/>
                  <a:gd name="connsiteX8" fmla="*/ 13674 w 26623"/>
                  <a:gd name="connsiteY8" fmla="*/ 268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4" y="26861"/>
                    </a:moveTo>
                    <a:cubicBezTo>
                      <a:pt x="17204" y="26861"/>
                      <a:pt x="20590" y="25458"/>
                      <a:pt x="23087" y="22962"/>
                    </a:cubicBezTo>
                    <a:cubicBezTo>
                      <a:pt x="25583" y="20466"/>
                      <a:pt x="26985" y="17080"/>
                      <a:pt x="26985" y="13549"/>
                    </a:cubicBezTo>
                    <a:cubicBezTo>
                      <a:pt x="26985" y="10019"/>
                      <a:pt x="25583" y="6633"/>
                      <a:pt x="23087" y="4137"/>
                    </a:cubicBezTo>
                    <a:cubicBezTo>
                      <a:pt x="20590" y="1640"/>
                      <a:pt x="17204" y="238"/>
                      <a:pt x="13674" y="238"/>
                    </a:cubicBezTo>
                    <a:cubicBezTo>
                      <a:pt x="10144" y="238"/>
                      <a:pt x="6757" y="1640"/>
                      <a:pt x="4261" y="4137"/>
                    </a:cubicBezTo>
                    <a:cubicBezTo>
                      <a:pt x="1765" y="6633"/>
                      <a:pt x="362" y="10019"/>
                      <a:pt x="362" y="13549"/>
                    </a:cubicBezTo>
                    <a:cubicBezTo>
                      <a:pt x="362" y="17080"/>
                      <a:pt x="1765" y="20466"/>
                      <a:pt x="4261" y="22962"/>
                    </a:cubicBezTo>
                    <a:cubicBezTo>
                      <a:pt x="6757" y="25458"/>
                      <a:pt x="10144" y="26861"/>
                      <a:pt x="13674" y="268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03" name="任意多边形: 形状 70102">
                <a:extLst>
                  <a:ext uri="{FF2B5EF4-FFF2-40B4-BE49-F238E27FC236}">
                    <a16:creationId xmlns:a16="http://schemas.microsoft.com/office/drawing/2014/main" id="{752FA977-35C8-EABD-1FB0-22D554B38975}"/>
                  </a:ext>
                </a:extLst>
              </p:cNvPr>
              <p:cNvSpPr/>
              <p:nvPr/>
            </p:nvSpPr>
            <p:spPr>
              <a:xfrm>
                <a:off x="4925580" y="2442680"/>
                <a:ext cx="26623" cy="26623"/>
              </a:xfrm>
              <a:custGeom>
                <a:avLst/>
                <a:gdLst>
                  <a:gd name="connsiteX0" fmla="*/ 13646 w 26623"/>
                  <a:gd name="connsiteY0" fmla="*/ 26829 h 26623"/>
                  <a:gd name="connsiteX1" fmla="*/ 23059 w 26623"/>
                  <a:gd name="connsiteY1" fmla="*/ 22931 h 26623"/>
                  <a:gd name="connsiteX2" fmla="*/ 26958 w 26623"/>
                  <a:gd name="connsiteY2" fmla="*/ 13518 h 26623"/>
                  <a:gd name="connsiteX3" fmla="*/ 23059 w 26623"/>
                  <a:gd name="connsiteY3" fmla="*/ 4105 h 26623"/>
                  <a:gd name="connsiteX4" fmla="*/ 13646 w 26623"/>
                  <a:gd name="connsiteY4" fmla="*/ 206 h 26623"/>
                  <a:gd name="connsiteX5" fmla="*/ 4234 w 26623"/>
                  <a:gd name="connsiteY5" fmla="*/ 4105 h 26623"/>
                  <a:gd name="connsiteX6" fmla="*/ 335 w 26623"/>
                  <a:gd name="connsiteY6" fmla="*/ 13518 h 26623"/>
                  <a:gd name="connsiteX7" fmla="*/ 4234 w 26623"/>
                  <a:gd name="connsiteY7" fmla="*/ 22931 h 26623"/>
                  <a:gd name="connsiteX8" fmla="*/ 13646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6" y="26829"/>
                    </a:moveTo>
                    <a:cubicBezTo>
                      <a:pt x="17177" y="26829"/>
                      <a:pt x="20563" y="25427"/>
                      <a:pt x="23059" y="22931"/>
                    </a:cubicBezTo>
                    <a:cubicBezTo>
                      <a:pt x="25555" y="20434"/>
                      <a:pt x="26958" y="17048"/>
                      <a:pt x="26958" y="13518"/>
                    </a:cubicBezTo>
                    <a:cubicBezTo>
                      <a:pt x="26958" y="9988"/>
                      <a:pt x="25555" y="6601"/>
                      <a:pt x="23059" y="4105"/>
                    </a:cubicBezTo>
                    <a:cubicBezTo>
                      <a:pt x="20563" y="1609"/>
                      <a:pt x="17177" y="206"/>
                      <a:pt x="13646" y="206"/>
                    </a:cubicBezTo>
                    <a:cubicBezTo>
                      <a:pt x="10116" y="206"/>
                      <a:pt x="6730" y="1609"/>
                      <a:pt x="4234" y="4105"/>
                    </a:cubicBezTo>
                    <a:cubicBezTo>
                      <a:pt x="1737" y="6601"/>
                      <a:pt x="335" y="9988"/>
                      <a:pt x="335" y="13518"/>
                    </a:cubicBezTo>
                    <a:cubicBezTo>
                      <a:pt x="335" y="17048"/>
                      <a:pt x="1737" y="20434"/>
                      <a:pt x="4234" y="22931"/>
                    </a:cubicBezTo>
                    <a:cubicBezTo>
                      <a:pt x="6730" y="25427"/>
                      <a:pt x="10116" y="26829"/>
                      <a:pt x="13646" y="268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04" name="任意多边形: 形状 70103">
                <a:extLst>
                  <a:ext uri="{FF2B5EF4-FFF2-40B4-BE49-F238E27FC236}">
                    <a16:creationId xmlns:a16="http://schemas.microsoft.com/office/drawing/2014/main" id="{CF93BCA3-7055-0227-785A-43F85DACCEDF}"/>
                  </a:ext>
                </a:extLst>
              </p:cNvPr>
              <p:cNvSpPr/>
              <p:nvPr/>
            </p:nvSpPr>
            <p:spPr>
              <a:xfrm>
                <a:off x="7163459" y="3949364"/>
                <a:ext cx="26623" cy="26623"/>
              </a:xfrm>
              <a:custGeom>
                <a:avLst/>
                <a:gdLst>
                  <a:gd name="connsiteX0" fmla="*/ 13834 w 26623"/>
                  <a:gd name="connsiteY0" fmla="*/ 26956 h 26623"/>
                  <a:gd name="connsiteX1" fmla="*/ 23247 w 26623"/>
                  <a:gd name="connsiteY1" fmla="*/ 23057 h 26623"/>
                  <a:gd name="connsiteX2" fmla="*/ 27146 w 26623"/>
                  <a:gd name="connsiteY2" fmla="*/ 13644 h 26623"/>
                  <a:gd name="connsiteX3" fmla="*/ 23247 w 26623"/>
                  <a:gd name="connsiteY3" fmla="*/ 4232 h 26623"/>
                  <a:gd name="connsiteX4" fmla="*/ 13834 w 26623"/>
                  <a:gd name="connsiteY4" fmla="*/ 333 h 26623"/>
                  <a:gd name="connsiteX5" fmla="*/ 4422 w 26623"/>
                  <a:gd name="connsiteY5" fmla="*/ 4232 h 26623"/>
                  <a:gd name="connsiteX6" fmla="*/ 523 w 26623"/>
                  <a:gd name="connsiteY6" fmla="*/ 13644 h 26623"/>
                  <a:gd name="connsiteX7" fmla="*/ 4422 w 26623"/>
                  <a:gd name="connsiteY7" fmla="*/ 23057 h 26623"/>
                  <a:gd name="connsiteX8" fmla="*/ 13834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4" y="26956"/>
                    </a:moveTo>
                    <a:cubicBezTo>
                      <a:pt x="17365" y="26956"/>
                      <a:pt x="20751" y="25553"/>
                      <a:pt x="23247" y="23057"/>
                    </a:cubicBezTo>
                    <a:cubicBezTo>
                      <a:pt x="25743" y="20561"/>
                      <a:pt x="27146" y="17175"/>
                      <a:pt x="27146" y="13644"/>
                    </a:cubicBezTo>
                    <a:cubicBezTo>
                      <a:pt x="27146" y="10114"/>
                      <a:pt x="25743" y="6728"/>
                      <a:pt x="23247" y="4232"/>
                    </a:cubicBezTo>
                    <a:cubicBezTo>
                      <a:pt x="20751" y="1735"/>
                      <a:pt x="17365" y="333"/>
                      <a:pt x="13834" y="333"/>
                    </a:cubicBezTo>
                    <a:cubicBezTo>
                      <a:pt x="10304" y="333"/>
                      <a:pt x="6918" y="1735"/>
                      <a:pt x="4422" y="4232"/>
                    </a:cubicBezTo>
                    <a:cubicBezTo>
                      <a:pt x="1925" y="6728"/>
                      <a:pt x="523" y="10114"/>
                      <a:pt x="523" y="13644"/>
                    </a:cubicBezTo>
                    <a:cubicBezTo>
                      <a:pt x="523" y="17175"/>
                      <a:pt x="1925" y="20561"/>
                      <a:pt x="4422" y="23057"/>
                    </a:cubicBezTo>
                    <a:cubicBezTo>
                      <a:pt x="6918" y="25553"/>
                      <a:pt x="10304" y="26956"/>
                      <a:pt x="13834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05" name="任意多边形: 形状 70104">
                <a:extLst>
                  <a:ext uri="{FF2B5EF4-FFF2-40B4-BE49-F238E27FC236}">
                    <a16:creationId xmlns:a16="http://schemas.microsoft.com/office/drawing/2014/main" id="{342694C9-C373-4A60-CF10-762BC12FCFCB}"/>
                  </a:ext>
                </a:extLst>
              </p:cNvPr>
              <p:cNvSpPr/>
              <p:nvPr/>
            </p:nvSpPr>
            <p:spPr>
              <a:xfrm>
                <a:off x="5026847" y="2771681"/>
                <a:ext cx="26623" cy="26623"/>
              </a:xfrm>
              <a:custGeom>
                <a:avLst/>
                <a:gdLst>
                  <a:gd name="connsiteX0" fmla="*/ 13655 w 26623"/>
                  <a:gd name="connsiteY0" fmla="*/ 26857 h 26623"/>
                  <a:gd name="connsiteX1" fmla="*/ 23068 w 26623"/>
                  <a:gd name="connsiteY1" fmla="*/ 22958 h 26623"/>
                  <a:gd name="connsiteX2" fmla="*/ 26967 w 26623"/>
                  <a:gd name="connsiteY2" fmla="*/ 13546 h 26623"/>
                  <a:gd name="connsiteX3" fmla="*/ 23068 w 26623"/>
                  <a:gd name="connsiteY3" fmla="*/ 4133 h 26623"/>
                  <a:gd name="connsiteX4" fmla="*/ 13655 w 26623"/>
                  <a:gd name="connsiteY4" fmla="*/ 234 h 26623"/>
                  <a:gd name="connsiteX5" fmla="*/ 4242 w 26623"/>
                  <a:gd name="connsiteY5" fmla="*/ 4133 h 26623"/>
                  <a:gd name="connsiteX6" fmla="*/ 343 w 26623"/>
                  <a:gd name="connsiteY6" fmla="*/ 13546 h 26623"/>
                  <a:gd name="connsiteX7" fmla="*/ 4242 w 26623"/>
                  <a:gd name="connsiteY7" fmla="*/ 22958 h 26623"/>
                  <a:gd name="connsiteX8" fmla="*/ 13655 w 26623"/>
                  <a:gd name="connsiteY8" fmla="*/ 268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55" y="26857"/>
                    </a:moveTo>
                    <a:cubicBezTo>
                      <a:pt x="17185" y="26857"/>
                      <a:pt x="20571" y="25455"/>
                      <a:pt x="23068" y="22958"/>
                    </a:cubicBezTo>
                    <a:cubicBezTo>
                      <a:pt x="25564" y="20462"/>
                      <a:pt x="26967" y="17076"/>
                      <a:pt x="26967" y="13546"/>
                    </a:cubicBezTo>
                    <a:cubicBezTo>
                      <a:pt x="26967" y="10015"/>
                      <a:pt x="25564" y="6629"/>
                      <a:pt x="23068" y="4133"/>
                    </a:cubicBezTo>
                    <a:cubicBezTo>
                      <a:pt x="20571" y="1637"/>
                      <a:pt x="17185" y="234"/>
                      <a:pt x="13655" y="234"/>
                    </a:cubicBezTo>
                    <a:cubicBezTo>
                      <a:pt x="10125" y="234"/>
                      <a:pt x="6738" y="1637"/>
                      <a:pt x="4242" y="4133"/>
                    </a:cubicBezTo>
                    <a:cubicBezTo>
                      <a:pt x="1746" y="6629"/>
                      <a:pt x="343" y="10015"/>
                      <a:pt x="343" y="13546"/>
                    </a:cubicBezTo>
                    <a:cubicBezTo>
                      <a:pt x="343" y="17076"/>
                      <a:pt x="1746" y="20462"/>
                      <a:pt x="4242" y="22958"/>
                    </a:cubicBezTo>
                    <a:cubicBezTo>
                      <a:pt x="6738" y="25455"/>
                      <a:pt x="10125" y="26857"/>
                      <a:pt x="13655" y="268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06" name="任意多边形: 形状 70105">
                <a:extLst>
                  <a:ext uri="{FF2B5EF4-FFF2-40B4-BE49-F238E27FC236}">
                    <a16:creationId xmlns:a16="http://schemas.microsoft.com/office/drawing/2014/main" id="{4E45FF1F-9044-CCAD-1FCD-6F0CA2C16A5F}"/>
                  </a:ext>
                </a:extLst>
              </p:cNvPr>
              <p:cNvSpPr/>
              <p:nvPr/>
            </p:nvSpPr>
            <p:spPr>
              <a:xfrm>
                <a:off x="5483523" y="3413150"/>
                <a:ext cx="26623" cy="26623"/>
              </a:xfrm>
              <a:custGeom>
                <a:avLst/>
                <a:gdLst>
                  <a:gd name="connsiteX0" fmla="*/ 13693 w 26623"/>
                  <a:gd name="connsiteY0" fmla="*/ 26911 h 26623"/>
                  <a:gd name="connsiteX1" fmla="*/ 23106 w 26623"/>
                  <a:gd name="connsiteY1" fmla="*/ 23012 h 26623"/>
                  <a:gd name="connsiteX2" fmla="*/ 27005 w 26623"/>
                  <a:gd name="connsiteY2" fmla="*/ 13599 h 26623"/>
                  <a:gd name="connsiteX3" fmla="*/ 23106 w 26623"/>
                  <a:gd name="connsiteY3" fmla="*/ 4187 h 26623"/>
                  <a:gd name="connsiteX4" fmla="*/ 13693 w 26623"/>
                  <a:gd name="connsiteY4" fmla="*/ 288 h 26623"/>
                  <a:gd name="connsiteX5" fmla="*/ 4281 w 26623"/>
                  <a:gd name="connsiteY5" fmla="*/ 4187 h 26623"/>
                  <a:gd name="connsiteX6" fmla="*/ 382 w 26623"/>
                  <a:gd name="connsiteY6" fmla="*/ 13599 h 26623"/>
                  <a:gd name="connsiteX7" fmla="*/ 4281 w 26623"/>
                  <a:gd name="connsiteY7" fmla="*/ 23012 h 26623"/>
                  <a:gd name="connsiteX8" fmla="*/ 13693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3" y="26911"/>
                    </a:moveTo>
                    <a:cubicBezTo>
                      <a:pt x="17224" y="26911"/>
                      <a:pt x="20610" y="25508"/>
                      <a:pt x="23106" y="23012"/>
                    </a:cubicBezTo>
                    <a:cubicBezTo>
                      <a:pt x="25602" y="20516"/>
                      <a:pt x="27005" y="17130"/>
                      <a:pt x="27005" y="13599"/>
                    </a:cubicBezTo>
                    <a:cubicBezTo>
                      <a:pt x="27005" y="10069"/>
                      <a:pt x="25602" y="6683"/>
                      <a:pt x="23106" y="4187"/>
                    </a:cubicBezTo>
                    <a:cubicBezTo>
                      <a:pt x="20610" y="1690"/>
                      <a:pt x="17224" y="288"/>
                      <a:pt x="13693" y="288"/>
                    </a:cubicBezTo>
                    <a:cubicBezTo>
                      <a:pt x="10163" y="288"/>
                      <a:pt x="6777" y="1690"/>
                      <a:pt x="4281" y="4187"/>
                    </a:cubicBezTo>
                    <a:cubicBezTo>
                      <a:pt x="1784" y="6683"/>
                      <a:pt x="382" y="10069"/>
                      <a:pt x="382" y="13599"/>
                    </a:cubicBezTo>
                    <a:cubicBezTo>
                      <a:pt x="382" y="17130"/>
                      <a:pt x="1784" y="20516"/>
                      <a:pt x="4281" y="23012"/>
                    </a:cubicBezTo>
                    <a:cubicBezTo>
                      <a:pt x="6777" y="25508"/>
                      <a:pt x="10163" y="26911"/>
                      <a:pt x="13693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07" name="任意多边形: 形状 70106">
                <a:extLst>
                  <a:ext uri="{FF2B5EF4-FFF2-40B4-BE49-F238E27FC236}">
                    <a16:creationId xmlns:a16="http://schemas.microsoft.com/office/drawing/2014/main" id="{49EA7B61-B81B-76CA-6D2D-7070FD08F1E9}"/>
                  </a:ext>
                </a:extLst>
              </p:cNvPr>
              <p:cNvSpPr/>
              <p:nvPr/>
            </p:nvSpPr>
            <p:spPr>
              <a:xfrm>
                <a:off x="5830490" y="3209402"/>
                <a:ext cx="26623" cy="26623"/>
              </a:xfrm>
              <a:custGeom>
                <a:avLst/>
                <a:gdLst>
                  <a:gd name="connsiteX0" fmla="*/ 13722 w 26623"/>
                  <a:gd name="connsiteY0" fmla="*/ 26894 h 26623"/>
                  <a:gd name="connsiteX1" fmla="*/ 23135 w 26623"/>
                  <a:gd name="connsiteY1" fmla="*/ 22995 h 26623"/>
                  <a:gd name="connsiteX2" fmla="*/ 27034 w 26623"/>
                  <a:gd name="connsiteY2" fmla="*/ 13582 h 26623"/>
                  <a:gd name="connsiteX3" fmla="*/ 23135 w 26623"/>
                  <a:gd name="connsiteY3" fmla="*/ 4170 h 26623"/>
                  <a:gd name="connsiteX4" fmla="*/ 13722 w 26623"/>
                  <a:gd name="connsiteY4" fmla="*/ 271 h 26623"/>
                  <a:gd name="connsiteX5" fmla="*/ 4310 w 26623"/>
                  <a:gd name="connsiteY5" fmla="*/ 4170 h 26623"/>
                  <a:gd name="connsiteX6" fmla="*/ 411 w 26623"/>
                  <a:gd name="connsiteY6" fmla="*/ 13582 h 26623"/>
                  <a:gd name="connsiteX7" fmla="*/ 4310 w 26623"/>
                  <a:gd name="connsiteY7" fmla="*/ 22995 h 26623"/>
                  <a:gd name="connsiteX8" fmla="*/ 13722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6894"/>
                    </a:moveTo>
                    <a:cubicBezTo>
                      <a:pt x="17253" y="26894"/>
                      <a:pt x="20639" y="25491"/>
                      <a:pt x="23135" y="22995"/>
                    </a:cubicBezTo>
                    <a:cubicBezTo>
                      <a:pt x="25631" y="20499"/>
                      <a:pt x="27034" y="17113"/>
                      <a:pt x="27034" y="13582"/>
                    </a:cubicBezTo>
                    <a:cubicBezTo>
                      <a:pt x="27034" y="10052"/>
                      <a:pt x="25631" y="6666"/>
                      <a:pt x="23135" y="4170"/>
                    </a:cubicBezTo>
                    <a:cubicBezTo>
                      <a:pt x="20639" y="1673"/>
                      <a:pt x="17253" y="271"/>
                      <a:pt x="13722" y="271"/>
                    </a:cubicBezTo>
                    <a:cubicBezTo>
                      <a:pt x="10192" y="271"/>
                      <a:pt x="6806" y="1673"/>
                      <a:pt x="4310" y="4170"/>
                    </a:cubicBezTo>
                    <a:cubicBezTo>
                      <a:pt x="1813" y="6666"/>
                      <a:pt x="411" y="10052"/>
                      <a:pt x="411" y="13582"/>
                    </a:cubicBezTo>
                    <a:cubicBezTo>
                      <a:pt x="411" y="17113"/>
                      <a:pt x="1813" y="20499"/>
                      <a:pt x="4310" y="22995"/>
                    </a:cubicBezTo>
                    <a:cubicBezTo>
                      <a:pt x="6806" y="25491"/>
                      <a:pt x="10192" y="26894"/>
                      <a:pt x="13722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08" name="任意多边形: 形状 70107">
                <a:extLst>
                  <a:ext uri="{FF2B5EF4-FFF2-40B4-BE49-F238E27FC236}">
                    <a16:creationId xmlns:a16="http://schemas.microsoft.com/office/drawing/2014/main" id="{179A3A2F-98CB-736E-351B-0D1472E1234A}"/>
                  </a:ext>
                </a:extLst>
              </p:cNvPr>
              <p:cNvSpPr/>
              <p:nvPr/>
            </p:nvSpPr>
            <p:spPr>
              <a:xfrm>
                <a:off x="6481214" y="3332138"/>
                <a:ext cx="26623" cy="26623"/>
              </a:xfrm>
              <a:custGeom>
                <a:avLst/>
                <a:gdLst>
                  <a:gd name="connsiteX0" fmla="*/ 13777 w 26623"/>
                  <a:gd name="connsiteY0" fmla="*/ 26904 h 26623"/>
                  <a:gd name="connsiteX1" fmla="*/ 23190 w 26623"/>
                  <a:gd name="connsiteY1" fmla="*/ 23005 h 26623"/>
                  <a:gd name="connsiteX2" fmla="*/ 27089 w 26623"/>
                  <a:gd name="connsiteY2" fmla="*/ 13593 h 26623"/>
                  <a:gd name="connsiteX3" fmla="*/ 23190 w 26623"/>
                  <a:gd name="connsiteY3" fmla="*/ 4180 h 26623"/>
                  <a:gd name="connsiteX4" fmla="*/ 13777 w 26623"/>
                  <a:gd name="connsiteY4" fmla="*/ 281 h 26623"/>
                  <a:gd name="connsiteX5" fmla="*/ 4364 w 26623"/>
                  <a:gd name="connsiteY5" fmla="*/ 4180 h 26623"/>
                  <a:gd name="connsiteX6" fmla="*/ 465 w 26623"/>
                  <a:gd name="connsiteY6" fmla="*/ 13593 h 26623"/>
                  <a:gd name="connsiteX7" fmla="*/ 4364 w 26623"/>
                  <a:gd name="connsiteY7" fmla="*/ 23005 h 26623"/>
                  <a:gd name="connsiteX8" fmla="*/ 13777 w 26623"/>
                  <a:gd name="connsiteY8" fmla="*/ 2690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904"/>
                    </a:moveTo>
                    <a:cubicBezTo>
                      <a:pt x="17307" y="26904"/>
                      <a:pt x="20694" y="25502"/>
                      <a:pt x="23190" y="23005"/>
                    </a:cubicBezTo>
                    <a:cubicBezTo>
                      <a:pt x="25686" y="20509"/>
                      <a:pt x="27089" y="17123"/>
                      <a:pt x="27089" y="13593"/>
                    </a:cubicBezTo>
                    <a:cubicBezTo>
                      <a:pt x="27089" y="10062"/>
                      <a:pt x="25686" y="6676"/>
                      <a:pt x="23190" y="4180"/>
                    </a:cubicBezTo>
                    <a:cubicBezTo>
                      <a:pt x="20694" y="1684"/>
                      <a:pt x="17307" y="281"/>
                      <a:pt x="13777" y="281"/>
                    </a:cubicBezTo>
                    <a:cubicBezTo>
                      <a:pt x="10247" y="281"/>
                      <a:pt x="6861" y="1684"/>
                      <a:pt x="4364" y="4180"/>
                    </a:cubicBezTo>
                    <a:cubicBezTo>
                      <a:pt x="1868" y="6676"/>
                      <a:pt x="465" y="10062"/>
                      <a:pt x="465" y="13593"/>
                    </a:cubicBezTo>
                    <a:cubicBezTo>
                      <a:pt x="465" y="17123"/>
                      <a:pt x="1868" y="20509"/>
                      <a:pt x="4364" y="23005"/>
                    </a:cubicBezTo>
                    <a:cubicBezTo>
                      <a:pt x="6861" y="25502"/>
                      <a:pt x="10247" y="26904"/>
                      <a:pt x="13777" y="2690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09" name="任意多边形: 形状 70108">
                <a:extLst>
                  <a:ext uri="{FF2B5EF4-FFF2-40B4-BE49-F238E27FC236}">
                    <a16:creationId xmlns:a16="http://schemas.microsoft.com/office/drawing/2014/main" id="{F9C69D3F-1A9C-DFCF-D7B5-3A051C9AFBB2}"/>
                  </a:ext>
                </a:extLst>
              </p:cNvPr>
              <p:cNvSpPr/>
              <p:nvPr/>
            </p:nvSpPr>
            <p:spPr>
              <a:xfrm>
                <a:off x="4945798" y="2460086"/>
                <a:ext cx="26623" cy="26623"/>
              </a:xfrm>
              <a:custGeom>
                <a:avLst/>
                <a:gdLst>
                  <a:gd name="connsiteX0" fmla="*/ 13648 w 26623"/>
                  <a:gd name="connsiteY0" fmla="*/ 26831 h 26623"/>
                  <a:gd name="connsiteX1" fmla="*/ 23061 w 26623"/>
                  <a:gd name="connsiteY1" fmla="*/ 22932 h 26623"/>
                  <a:gd name="connsiteX2" fmla="*/ 26960 w 26623"/>
                  <a:gd name="connsiteY2" fmla="*/ 13519 h 26623"/>
                  <a:gd name="connsiteX3" fmla="*/ 23061 w 26623"/>
                  <a:gd name="connsiteY3" fmla="*/ 4107 h 26623"/>
                  <a:gd name="connsiteX4" fmla="*/ 13648 w 26623"/>
                  <a:gd name="connsiteY4" fmla="*/ 208 h 26623"/>
                  <a:gd name="connsiteX5" fmla="*/ 4235 w 26623"/>
                  <a:gd name="connsiteY5" fmla="*/ 4107 h 26623"/>
                  <a:gd name="connsiteX6" fmla="*/ 337 w 26623"/>
                  <a:gd name="connsiteY6" fmla="*/ 13519 h 26623"/>
                  <a:gd name="connsiteX7" fmla="*/ 4235 w 26623"/>
                  <a:gd name="connsiteY7" fmla="*/ 22932 h 26623"/>
                  <a:gd name="connsiteX8" fmla="*/ 13648 w 26623"/>
                  <a:gd name="connsiteY8" fmla="*/ 268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831"/>
                    </a:moveTo>
                    <a:cubicBezTo>
                      <a:pt x="17178" y="26831"/>
                      <a:pt x="20565" y="25428"/>
                      <a:pt x="23061" y="22932"/>
                    </a:cubicBezTo>
                    <a:cubicBezTo>
                      <a:pt x="25557" y="20436"/>
                      <a:pt x="26960" y="17050"/>
                      <a:pt x="26960" y="13519"/>
                    </a:cubicBezTo>
                    <a:cubicBezTo>
                      <a:pt x="26960" y="9989"/>
                      <a:pt x="25557" y="6603"/>
                      <a:pt x="23061" y="4107"/>
                    </a:cubicBezTo>
                    <a:cubicBezTo>
                      <a:pt x="20565" y="1610"/>
                      <a:pt x="17178" y="208"/>
                      <a:pt x="13648" y="208"/>
                    </a:cubicBezTo>
                    <a:cubicBezTo>
                      <a:pt x="10118" y="208"/>
                      <a:pt x="6732" y="1610"/>
                      <a:pt x="4235" y="4107"/>
                    </a:cubicBezTo>
                    <a:cubicBezTo>
                      <a:pt x="1739" y="6603"/>
                      <a:pt x="337" y="9989"/>
                      <a:pt x="337" y="13519"/>
                    </a:cubicBezTo>
                    <a:cubicBezTo>
                      <a:pt x="337" y="17050"/>
                      <a:pt x="1739" y="20436"/>
                      <a:pt x="4235" y="22932"/>
                    </a:cubicBezTo>
                    <a:cubicBezTo>
                      <a:pt x="6732" y="25428"/>
                      <a:pt x="10118" y="26831"/>
                      <a:pt x="13648" y="2683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10" name="任意多边形: 形状 70109">
                <a:extLst>
                  <a:ext uri="{FF2B5EF4-FFF2-40B4-BE49-F238E27FC236}">
                    <a16:creationId xmlns:a16="http://schemas.microsoft.com/office/drawing/2014/main" id="{489E81CE-BC50-159F-2330-85C579A64B18}"/>
                  </a:ext>
                </a:extLst>
              </p:cNvPr>
              <p:cNvSpPr/>
              <p:nvPr/>
            </p:nvSpPr>
            <p:spPr>
              <a:xfrm>
                <a:off x="5663604" y="4323463"/>
                <a:ext cx="26623" cy="26623"/>
              </a:xfrm>
              <a:custGeom>
                <a:avLst/>
                <a:gdLst>
                  <a:gd name="connsiteX0" fmla="*/ 13708 w 26623"/>
                  <a:gd name="connsiteY0" fmla="*/ 26987 h 26623"/>
                  <a:gd name="connsiteX1" fmla="*/ 23121 w 26623"/>
                  <a:gd name="connsiteY1" fmla="*/ 23089 h 26623"/>
                  <a:gd name="connsiteX2" fmla="*/ 27020 w 26623"/>
                  <a:gd name="connsiteY2" fmla="*/ 13676 h 26623"/>
                  <a:gd name="connsiteX3" fmla="*/ 23121 w 26623"/>
                  <a:gd name="connsiteY3" fmla="*/ 4263 h 26623"/>
                  <a:gd name="connsiteX4" fmla="*/ 13708 w 26623"/>
                  <a:gd name="connsiteY4" fmla="*/ 364 h 26623"/>
                  <a:gd name="connsiteX5" fmla="*/ 4296 w 26623"/>
                  <a:gd name="connsiteY5" fmla="*/ 4263 h 26623"/>
                  <a:gd name="connsiteX6" fmla="*/ 397 w 26623"/>
                  <a:gd name="connsiteY6" fmla="*/ 13676 h 26623"/>
                  <a:gd name="connsiteX7" fmla="*/ 4296 w 26623"/>
                  <a:gd name="connsiteY7" fmla="*/ 23089 h 26623"/>
                  <a:gd name="connsiteX8" fmla="*/ 13708 w 26623"/>
                  <a:gd name="connsiteY8" fmla="*/ 269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987"/>
                    </a:moveTo>
                    <a:cubicBezTo>
                      <a:pt x="17239" y="26987"/>
                      <a:pt x="20625" y="25585"/>
                      <a:pt x="23121" y="23089"/>
                    </a:cubicBezTo>
                    <a:cubicBezTo>
                      <a:pt x="25617" y="20592"/>
                      <a:pt x="27020" y="17206"/>
                      <a:pt x="27020" y="13676"/>
                    </a:cubicBezTo>
                    <a:cubicBezTo>
                      <a:pt x="27020" y="10146"/>
                      <a:pt x="25617" y="6759"/>
                      <a:pt x="23121" y="4263"/>
                    </a:cubicBezTo>
                    <a:cubicBezTo>
                      <a:pt x="20625" y="1767"/>
                      <a:pt x="17239" y="364"/>
                      <a:pt x="13708" y="364"/>
                    </a:cubicBezTo>
                    <a:cubicBezTo>
                      <a:pt x="10178" y="364"/>
                      <a:pt x="6792" y="1767"/>
                      <a:pt x="4296" y="4263"/>
                    </a:cubicBezTo>
                    <a:cubicBezTo>
                      <a:pt x="1799" y="6759"/>
                      <a:pt x="397" y="10146"/>
                      <a:pt x="397" y="13676"/>
                    </a:cubicBezTo>
                    <a:cubicBezTo>
                      <a:pt x="397" y="17206"/>
                      <a:pt x="1799" y="20592"/>
                      <a:pt x="4296" y="23089"/>
                    </a:cubicBezTo>
                    <a:cubicBezTo>
                      <a:pt x="6792" y="25585"/>
                      <a:pt x="10178" y="26987"/>
                      <a:pt x="13708" y="2698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11" name="任意多边形: 形状 70110">
                <a:extLst>
                  <a:ext uri="{FF2B5EF4-FFF2-40B4-BE49-F238E27FC236}">
                    <a16:creationId xmlns:a16="http://schemas.microsoft.com/office/drawing/2014/main" id="{103EB4C4-508D-BE91-FCE1-5CC4E6E21F5D}"/>
                  </a:ext>
                </a:extLst>
              </p:cNvPr>
              <p:cNvSpPr/>
              <p:nvPr/>
            </p:nvSpPr>
            <p:spPr>
              <a:xfrm>
                <a:off x="7157850" y="3907070"/>
                <a:ext cx="26623" cy="26623"/>
              </a:xfrm>
              <a:custGeom>
                <a:avLst/>
                <a:gdLst>
                  <a:gd name="connsiteX0" fmla="*/ 13834 w 26623"/>
                  <a:gd name="connsiteY0" fmla="*/ 26952 h 26623"/>
                  <a:gd name="connsiteX1" fmla="*/ 23247 w 26623"/>
                  <a:gd name="connsiteY1" fmla="*/ 23054 h 26623"/>
                  <a:gd name="connsiteX2" fmla="*/ 27145 w 26623"/>
                  <a:gd name="connsiteY2" fmla="*/ 13641 h 26623"/>
                  <a:gd name="connsiteX3" fmla="*/ 23247 w 26623"/>
                  <a:gd name="connsiteY3" fmla="*/ 4228 h 26623"/>
                  <a:gd name="connsiteX4" fmla="*/ 13834 w 26623"/>
                  <a:gd name="connsiteY4" fmla="*/ 329 h 26623"/>
                  <a:gd name="connsiteX5" fmla="*/ 4421 w 26623"/>
                  <a:gd name="connsiteY5" fmla="*/ 4228 h 26623"/>
                  <a:gd name="connsiteX6" fmla="*/ 522 w 26623"/>
                  <a:gd name="connsiteY6" fmla="*/ 13641 h 26623"/>
                  <a:gd name="connsiteX7" fmla="*/ 4421 w 26623"/>
                  <a:gd name="connsiteY7" fmla="*/ 23054 h 26623"/>
                  <a:gd name="connsiteX8" fmla="*/ 13834 w 26623"/>
                  <a:gd name="connsiteY8" fmla="*/ 269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4" y="26952"/>
                    </a:moveTo>
                    <a:cubicBezTo>
                      <a:pt x="17364" y="26952"/>
                      <a:pt x="20750" y="25550"/>
                      <a:pt x="23247" y="23054"/>
                    </a:cubicBezTo>
                    <a:cubicBezTo>
                      <a:pt x="25743" y="20557"/>
                      <a:pt x="27145" y="17171"/>
                      <a:pt x="27145" y="13641"/>
                    </a:cubicBezTo>
                    <a:cubicBezTo>
                      <a:pt x="27145" y="10111"/>
                      <a:pt x="25743" y="6724"/>
                      <a:pt x="23247" y="4228"/>
                    </a:cubicBezTo>
                    <a:cubicBezTo>
                      <a:pt x="20750" y="1732"/>
                      <a:pt x="17364" y="329"/>
                      <a:pt x="13834" y="329"/>
                    </a:cubicBezTo>
                    <a:cubicBezTo>
                      <a:pt x="10304" y="329"/>
                      <a:pt x="6917" y="1732"/>
                      <a:pt x="4421" y="4228"/>
                    </a:cubicBezTo>
                    <a:cubicBezTo>
                      <a:pt x="1925" y="6724"/>
                      <a:pt x="522" y="10111"/>
                      <a:pt x="522" y="13641"/>
                    </a:cubicBezTo>
                    <a:cubicBezTo>
                      <a:pt x="522" y="17171"/>
                      <a:pt x="1925" y="20557"/>
                      <a:pt x="4421" y="23054"/>
                    </a:cubicBezTo>
                    <a:cubicBezTo>
                      <a:pt x="6917" y="25550"/>
                      <a:pt x="10304" y="26952"/>
                      <a:pt x="13834" y="269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12" name="任意多边形: 形状 70111">
                <a:extLst>
                  <a:ext uri="{FF2B5EF4-FFF2-40B4-BE49-F238E27FC236}">
                    <a16:creationId xmlns:a16="http://schemas.microsoft.com/office/drawing/2014/main" id="{2DD7D8C9-1655-EBED-3116-850BF650CD29}"/>
                  </a:ext>
                </a:extLst>
              </p:cNvPr>
              <p:cNvSpPr/>
              <p:nvPr/>
            </p:nvSpPr>
            <p:spPr>
              <a:xfrm>
                <a:off x="5245887" y="3990131"/>
                <a:ext cx="26623" cy="26623"/>
              </a:xfrm>
              <a:custGeom>
                <a:avLst/>
                <a:gdLst>
                  <a:gd name="connsiteX0" fmla="*/ 13673 w 26623"/>
                  <a:gd name="connsiteY0" fmla="*/ 26959 h 26623"/>
                  <a:gd name="connsiteX1" fmla="*/ 23086 w 26623"/>
                  <a:gd name="connsiteY1" fmla="*/ 23061 h 26623"/>
                  <a:gd name="connsiteX2" fmla="*/ 26985 w 26623"/>
                  <a:gd name="connsiteY2" fmla="*/ 13648 h 26623"/>
                  <a:gd name="connsiteX3" fmla="*/ 23086 w 26623"/>
                  <a:gd name="connsiteY3" fmla="*/ 4235 h 26623"/>
                  <a:gd name="connsiteX4" fmla="*/ 13673 w 26623"/>
                  <a:gd name="connsiteY4" fmla="*/ 336 h 26623"/>
                  <a:gd name="connsiteX5" fmla="*/ 4261 w 26623"/>
                  <a:gd name="connsiteY5" fmla="*/ 4235 h 26623"/>
                  <a:gd name="connsiteX6" fmla="*/ 362 w 26623"/>
                  <a:gd name="connsiteY6" fmla="*/ 13648 h 26623"/>
                  <a:gd name="connsiteX7" fmla="*/ 4261 w 26623"/>
                  <a:gd name="connsiteY7" fmla="*/ 23061 h 26623"/>
                  <a:gd name="connsiteX8" fmla="*/ 13673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3" y="26959"/>
                    </a:moveTo>
                    <a:cubicBezTo>
                      <a:pt x="17204" y="26959"/>
                      <a:pt x="20590" y="25557"/>
                      <a:pt x="23086" y="23061"/>
                    </a:cubicBezTo>
                    <a:cubicBezTo>
                      <a:pt x="25582" y="20564"/>
                      <a:pt x="26985" y="17178"/>
                      <a:pt x="26985" y="13648"/>
                    </a:cubicBezTo>
                    <a:cubicBezTo>
                      <a:pt x="26985" y="10118"/>
                      <a:pt x="25582" y="6731"/>
                      <a:pt x="23086" y="4235"/>
                    </a:cubicBezTo>
                    <a:cubicBezTo>
                      <a:pt x="20590" y="1739"/>
                      <a:pt x="17204" y="336"/>
                      <a:pt x="13673" y="336"/>
                    </a:cubicBezTo>
                    <a:cubicBezTo>
                      <a:pt x="10143" y="336"/>
                      <a:pt x="6757" y="1739"/>
                      <a:pt x="4261" y="4235"/>
                    </a:cubicBezTo>
                    <a:cubicBezTo>
                      <a:pt x="1764" y="6731"/>
                      <a:pt x="362" y="10118"/>
                      <a:pt x="362" y="13648"/>
                    </a:cubicBezTo>
                    <a:cubicBezTo>
                      <a:pt x="362" y="17178"/>
                      <a:pt x="1764" y="20564"/>
                      <a:pt x="4261" y="23061"/>
                    </a:cubicBezTo>
                    <a:cubicBezTo>
                      <a:pt x="6757" y="25557"/>
                      <a:pt x="10143" y="26959"/>
                      <a:pt x="13673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13" name="任意多边形: 形状 70112">
                <a:extLst>
                  <a:ext uri="{FF2B5EF4-FFF2-40B4-BE49-F238E27FC236}">
                    <a16:creationId xmlns:a16="http://schemas.microsoft.com/office/drawing/2014/main" id="{6FFFD51E-AE2E-B97C-1479-710496D3A4DF}"/>
                  </a:ext>
                </a:extLst>
              </p:cNvPr>
              <p:cNvSpPr/>
              <p:nvPr/>
            </p:nvSpPr>
            <p:spPr>
              <a:xfrm>
                <a:off x="7218367" y="4025583"/>
                <a:ext cx="26623" cy="26623"/>
              </a:xfrm>
              <a:custGeom>
                <a:avLst/>
                <a:gdLst>
                  <a:gd name="connsiteX0" fmla="*/ 13839 w 26623"/>
                  <a:gd name="connsiteY0" fmla="*/ 26962 h 26623"/>
                  <a:gd name="connsiteX1" fmla="*/ 23252 w 26623"/>
                  <a:gd name="connsiteY1" fmla="*/ 23064 h 26623"/>
                  <a:gd name="connsiteX2" fmla="*/ 27151 w 26623"/>
                  <a:gd name="connsiteY2" fmla="*/ 13651 h 26623"/>
                  <a:gd name="connsiteX3" fmla="*/ 23252 w 26623"/>
                  <a:gd name="connsiteY3" fmla="*/ 4238 h 26623"/>
                  <a:gd name="connsiteX4" fmla="*/ 13839 w 26623"/>
                  <a:gd name="connsiteY4" fmla="*/ 339 h 26623"/>
                  <a:gd name="connsiteX5" fmla="*/ 4426 w 26623"/>
                  <a:gd name="connsiteY5" fmla="*/ 4238 h 26623"/>
                  <a:gd name="connsiteX6" fmla="*/ 527 w 26623"/>
                  <a:gd name="connsiteY6" fmla="*/ 13651 h 26623"/>
                  <a:gd name="connsiteX7" fmla="*/ 4426 w 26623"/>
                  <a:gd name="connsiteY7" fmla="*/ 23064 h 26623"/>
                  <a:gd name="connsiteX8" fmla="*/ 13839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9" y="26962"/>
                    </a:moveTo>
                    <a:cubicBezTo>
                      <a:pt x="17369" y="26962"/>
                      <a:pt x="20755" y="25560"/>
                      <a:pt x="23252" y="23064"/>
                    </a:cubicBezTo>
                    <a:cubicBezTo>
                      <a:pt x="25748" y="20567"/>
                      <a:pt x="27151" y="17181"/>
                      <a:pt x="27151" y="13651"/>
                    </a:cubicBezTo>
                    <a:cubicBezTo>
                      <a:pt x="27151" y="10121"/>
                      <a:pt x="25748" y="6734"/>
                      <a:pt x="23252" y="4238"/>
                    </a:cubicBezTo>
                    <a:cubicBezTo>
                      <a:pt x="20755" y="1742"/>
                      <a:pt x="17369" y="339"/>
                      <a:pt x="13839" y="339"/>
                    </a:cubicBezTo>
                    <a:cubicBezTo>
                      <a:pt x="10309" y="339"/>
                      <a:pt x="6923" y="1742"/>
                      <a:pt x="4426" y="4238"/>
                    </a:cubicBezTo>
                    <a:cubicBezTo>
                      <a:pt x="1930" y="6734"/>
                      <a:pt x="527" y="10121"/>
                      <a:pt x="527" y="13651"/>
                    </a:cubicBezTo>
                    <a:cubicBezTo>
                      <a:pt x="527" y="17181"/>
                      <a:pt x="1930" y="20567"/>
                      <a:pt x="4426" y="23064"/>
                    </a:cubicBezTo>
                    <a:cubicBezTo>
                      <a:pt x="6923" y="25560"/>
                      <a:pt x="10309" y="26962"/>
                      <a:pt x="13839" y="269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14" name="任意多边形: 形状 70113">
                <a:extLst>
                  <a:ext uri="{FF2B5EF4-FFF2-40B4-BE49-F238E27FC236}">
                    <a16:creationId xmlns:a16="http://schemas.microsoft.com/office/drawing/2014/main" id="{83FF5598-1E24-6ED2-5394-2A6828F7C6C8}"/>
                  </a:ext>
                </a:extLst>
              </p:cNvPr>
              <p:cNvSpPr/>
              <p:nvPr/>
            </p:nvSpPr>
            <p:spPr>
              <a:xfrm>
                <a:off x="5743890" y="4048541"/>
                <a:ext cx="26623" cy="26623"/>
              </a:xfrm>
              <a:custGeom>
                <a:avLst/>
                <a:gdLst>
                  <a:gd name="connsiteX0" fmla="*/ 13715 w 26623"/>
                  <a:gd name="connsiteY0" fmla="*/ 26964 h 26623"/>
                  <a:gd name="connsiteX1" fmla="*/ 23128 w 26623"/>
                  <a:gd name="connsiteY1" fmla="*/ 23065 h 26623"/>
                  <a:gd name="connsiteX2" fmla="*/ 27027 w 26623"/>
                  <a:gd name="connsiteY2" fmla="*/ 13653 h 26623"/>
                  <a:gd name="connsiteX3" fmla="*/ 23128 w 26623"/>
                  <a:gd name="connsiteY3" fmla="*/ 4240 h 26623"/>
                  <a:gd name="connsiteX4" fmla="*/ 13715 w 26623"/>
                  <a:gd name="connsiteY4" fmla="*/ 341 h 26623"/>
                  <a:gd name="connsiteX5" fmla="*/ 4302 w 26623"/>
                  <a:gd name="connsiteY5" fmla="*/ 4240 h 26623"/>
                  <a:gd name="connsiteX6" fmla="*/ 404 w 26623"/>
                  <a:gd name="connsiteY6" fmla="*/ 13653 h 26623"/>
                  <a:gd name="connsiteX7" fmla="*/ 4302 w 26623"/>
                  <a:gd name="connsiteY7" fmla="*/ 23065 h 26623"/>
                  <a:gd name="connsiteX8" fmla="*/ 13715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6964"/>
                    </a:moveTo>
                    <a:cubicBezTo>
                      <a:pt x="17245" y="26964"/>
                      <a:pt x="20632" y="25562"/>
                      <a:pt x="23128" y="23065"/>
                    </a:cubicBezTo>
                    <a:cubicBezTo>
                      <a:pt x="25624" y="20569"/>
                      <a:pt x="27027" y="17183"/>
                      <a:pt x="27027" y="13653"/>
                    </a:cubicBezTo>
                    <a:cubicBezTo>
                      <a:pt x="27027" y="10122"/>
                      <a:pt x="25624" y="6736"/>
                      <a:pt x="23128" y="4240"/>
                    </a:cubicBezTo>
                    <a:cubicBezTo>
                      <a:pt x="20632" y="1744"/>
                      <a:pt x="17245" y="341"/>
                      <a:pt x="13715" y="341"/>
                    </a:cubicBezTo>
                    <a:cubicBezTo>
                      <a:pt x="10185" y="341"/>
                      <a:pt x="6799" y="1744"/>
                      <a:pt x="4302" y="4240"/>
                    </a:cubicBezTo>
                    <a:cubicBezTo>
                      <a:pt x="1806" y="6736"/>
                      <a:pt x="404" y="10122"/>
                      <a:pt x="404" y="13653"/>
                    </a:cubicBezTo>
                    <a:cubicBezTo>
                      <a:pt x="404" y="17183"/>
                      <a:pt x="1806" y="20569"/>
                      <a:pt x="4302" y="23065"/>
                    </a:cubicBezTo>
                    <a:cubicBezTo>
                      <a:pt x="6799" y="25562"/>
                      <a:pt x="10185" y="26964"/>
                      <a:pt x="13715" y="269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15" name="任意多边形: 形状 70114">
                <a:extLst>
                  <a:ext uri="{FF2B5EF4-FFF2-40B4-BE49-F238E27FC236}">
                    <a16:creationId xmlns:a16="http://schemas.microsoft.com/office/drawing/2014/main" id="{12CE4431-D704-FEE7-C81E-8B9C2A886E26}"/>
                  </a:ext>
                </a:extLst>
              </p:cNvPr>
              <p:cNvSpPr/>
              <p:nvPr/>
            </p:nvSpPr>
            <p:spPr>
              <a:xfrm>
                <a:off x="6482977" y="3991571"/>
                <a:ext cx="26623" cy="26623"/>
              </a:xfrm>
              <a:custGeom>
                <a:avLst/>
                <a:gdLst>
                  <a:gd name="connsiteX0" fmla="*/ 13777 w 26623"/>
                  <a:gd name="connsiteY0" fmla="*/ 26960 h 26623"/>
                  <a:gd name="connsiteX1" fmla="*/ 23190 w 26623"/>
                  <a:gd name="connsiteY1" fmla="*/ 23061 h 26623"/>
                  <a:gd name="connsiteX2" fmla="*/ 27089 w 26623"/>
                  <a:gd name="connsiteY2" fmla="*/ 13648 h 26623"/>
                  <a:gd name="connsiteX3" fmla="*/ 23190 w 26623"/>
                  <a:gd name="connsiteY3" fmla="*/ 4235 h 26623"/>
                  <a:gd name="connsiteX4" fmla="*/ 13777 w 26623"/>
                  <a:gd name="connsiteY4" fmla="*/ 336 h 26623"/>
                  <a:gd name="connsiteX5" fmla="*/ 4365 w 26623"/>
                  <a:gd name="connsiteY5" fmla="*/ 4235 h 26623"/>
                  <a:gd name="connsiteX6" fmla="*/ 466 w 26623"/>
                  <a:gd name="connsiteY6" fmla="*/ 13648 h 26623"/>
                  <a:gd name="connsiteX7" fmla="*/ 4365 w 26623"/>
                  <a:gd name="connsiteY7" fmla="*/ 23061 h 26623"/>
                  <a:gd name="connsiteX8" fmla="*/ 13777 w 26623"/>
                  <a:gd name="connsiteY8" fmla="*/ 269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960"/>
                    </a:moveTo>
                    <a:cubicBezTo>
                      <a:pt x="17307" y="26960"/>
                      <a:pt x="20694" y="25557"/>
                      <a:pt x="23190" y="23061"/>
                    </a:cubicBezTo>
                    <a:cubicBezTo>
                      <a:pt x="25686" y="20564"/>
                      <a:pt x="27089" y="17178"/>
                      <a:pt x="27089" y="13648"/>
                    </a:cubicBezTo>
                    <a:cubicBezTo>
                      <a:pt x="27089" y="10118"/>
                      <a:pt x="25686" y="6732"/>
                      <a:pt x="23190" y="4235"/>
                    </a:cubicBezTo>
                    <a:cubicBezTo>
                      <a:pt x="20694" y="1739"/>
                      <a:pt x="17307" y="336"/>
                      <a:pt x="13777" y="336"/>
                    </a:cubicBezTo>
                    <a:cubicBezTo>
                      <a:pt x="10247" y="336"/>
                      <a:pt x="6861" y="1739"/>
                      <a:pt x="4365" y="4235"/>
                    </a:cubicBezTo>
                    <a:cubicBezTo>
                      <a:pt x="1868" y="6732"/>
                      <a:pt x="466" y="10118"/>
                      <a:pt x="466" y="13648"/>
                    </a:cubicBezTo>
                    <a:cubicBezTo>
                      <a:pt x="466" y="17178"/>
                      <a:pt x="1868" y="20564"/>
                      <a:pt x="4365" y="23061"/>
                    </a:cubicBezTo>
                    <a:cubicBezTo>
                      <a:pt x="6861" y="25557"/>
                      <a:pt x="10247" y="26960"/>
                      <a:pt x="13777" y="269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16" name="任意多边形: 形状 70115">
                <a:extLst>
                  <a:ext uri="{FF2B5EF4-FFF2-40B4-BE49-F238E27FC236}">
                    <a16:creationId xmlns:a16="http://schemas.microsoft.com/office/drawing/2014/main" id="{0B753708-5302-2DFE-25D5-3BCE9279E8AD}"/>
                  </a:ext>
                </a:extLst>
              </p:cNvPr>
              <p:cNvSpPr/>
              <p:nvPr/>
            </p:nvSpPr>
            <p:spPr>
              <a:xfrm>
                <a:off x="4109459" y="3532254"/>
                <a:ext cx="26623" cy="26623"/>
              </a:xfrm>
              <a:custGeom>
                <a:avLst/>
                <a:gdLst>
                  <a:gd name="connsiteX0" fmla="*/ 13578 w 26623"/>
                  <a:gd name="connsiteY0" fmla="*/ 26921 h 26623"/>
                  <a:gd name="connsiteX1" fmla="*/ 22991 w 26623"/>
                  <a:gd name="connsiteY1" fmla="*/ 23022 h 26623"/>
                  <a:gd name="connsiteX2" fmla="*/ 26889 w 26623"/>
                  <a:gd name="connsiteY2" fmla="*/ 13609 h 26623"/>
                  <a:gd name="connsiteX3" fmla="*/ 22991 w 26623"/>
                  <a:gd name="connsiteY3" fmla="*/ 4197 h 26623"/>
                  <a:gd name="connsiteX4" fmla="*/ 13578 w 26623"/>
                  <a:gd name="connsiteY4" fmla="*/ 298 h 26623"/>
                  <a:gd name="connsiteX5" fmla="*/ 4165 w 26623"/>
                  <a:gd name="connsiteY5" fmla="*/ 4197 h 26623"/>
                  <a:gd name="connsiteX6" fmla="*/ 266 w 26623"/>
                  <a:gd name="connsiteY6" fmla="*/ 13609 h 26623"/>
                  <a:gd name="connsiteX7" fmla="*/ 4165 w 26623"/>
                  <a:gd name="connsiteY7" fmla="*/ 23022 h 26623"/>
                  <a:gd name="connsiteX8" fmla="*/ 13578 w 26623"/>
                  <a:gd name="connsiteY8" fmla="*/ 269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8" y="26921"/>
                    </a:moveTo>
                    <a:cubicBezTo>
                      <a:pt x="17108" y="26921"/>
                      <a:pt x="20494" y="25518"/>
                      <a:pt x="22991" y="23022"/>
                    </a:cubicBezTo>
                    <a:cubicBezTo>
                      <a:pt x="25487" y="20526"/>
                      <a:pt x="26889" y="17140"/>
                      <a:pt x="26889" y="13609"/>
                    </a:cubicBezTo>
                    <a:cubicBezTo>
                      <a:pt x="26889" y="10079"/>
                      <a:pt x="25487" y="6693"/>
                      <a:pt x="22991" y="4197"/>
                    </a:cubicBezTo>
                    <a:cubicBezTo>
                      <a:pt x="20494" y="1700"/>
                      <a:pt x="17108" y="298"/>
                      <a:pt x="13578" y="298"/>
                    </a:cubicBezTo>
                    <a:cubicBezTo>
                      <a:pt x="10048" y="298"/>
                      <a:pt x="6661" y="1700"/>
                      <a:pt x="4165" y="4197"/>
                    </a:cubicBezTo>
                    <a:cubicBezTo>
                      <a:pt x="1669" y="6693"/>
                      <a:pt x="266" y="10079"/>
                      <a:pt x="266" y="13609"/>
                    </a:cubicBezTo>
                    <a:cubicBezTo>
                      <a:pt x="266" y="17140"/>
                      <a:pt x="1669" y="20526"/>
                      <a:pt x="4165" y="23022"/>
                    </a:cubicBezTo>
                    <a:cubicBezTo>
                      <a:pt x="6661" y="25518"/>
                      <a:pt x="10048" y="26921"/>
                      <a:pt x="13578" y="269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17" name="任意多边形: 形状 70116">
                <a:extLst>
                  <a:ext uri="{FF2B5EF4-FFF2-40B4-BE49-F238E27FC236}">
                    <a16:creationId xmlns:a16="http://schemas.microsoft.com/office/drawing/2014/main" id="{B8782C32-EC0E-9878-631E-DB84518C136C}"/>
                  </a:ext>
                </a:extLst>
              </p:cNvPr>
              <p:cNvSpPr/>
              <p:nvPr/>
            </p:nvSpPr>
            <p:spPr>
              <a:xfrm>
                <a:off x="5292032" y="3655104"/>
                <a:ext cx="26623" cy="26623"/>
              </a:xfrm>
              <a:custGeom>
                <a:avLst/>
                <a:gdLst>
                  <a:gd name="connsiteX0" fmla="*/ 13677 w 26623"/>
                  <a:gd name="connsiteY0" fmla="*/ 26931 h 26623"/>
                  <a:gd name="connsiteX1" fmla="*/ 23090 w 26623"/>
                  <a:gd name="connsiteY1" fmla="*/ 23032 h 26623"/>
                  <a:gd name="connsiteX2" fmla="*/ 26989 w 26623"/>
                  <a:gd name="connsiteY2" fmla="*/ 13620 h 26623"/>
                  <a:gd name="connsiteX3" fmla="*/ 23090 w 26623"/>
                  <a:gd name="connsiteY3" fmla="*/ 4207 h 26623"/>
                  <a:gd name="connsiteX4" fmla="*/ 13677 w 26623"/>
                  <a:gd name="connsiteY4" fmla="*/ 308 h 26623"/>
                  <a:gd name="connsiteX5" fmla="*/ 4264 w 26623"/>
                  <a:gd name="connsiteY5" fmla="*/ 4207 h 26623"/>
                  <a:gd name="connsiteX6" fmla="*/ 366 w 26623"/>
                  <a:gd name="connsiteY6" fmla="*/ 13620 h 26623"/>
                  <a:gd name="connsiteX7" fmla="*/ 4264 w 26623"/>
                  <a:gd name="connsiteY7" fmla="*/ 23032 h 26623"/>
                  <a:gd name="connsiteX8" fmla="*/ 13677 w 26623"/>
                  <a:gd name="connsiteY8" fmla="*/ 2693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6931"/>
                    </a:moveTo>
                    <a:cubicBezTo>
                      <a:pt x="17207" y="26931"/>
                      <a:pt x="20594" y="25529"/>
                      <a:pt x="23090" y="23032"/>
                    </a:cubicBezTo>
                    <a:cubicBezTo>
                      <a:pt x="25586" y="20536"/>
                      <a:pt x="26989" y="17150"/>
                      <a:pt x="26989" y="13620"/>
                    </a:cubicBezTo>
                    <a:cubicBezTo>
                      <a:pt x="26989" y="10089"/>
                      <a:pt x="25586" y="6703"/>
                      <a:pt x="23090" y="4207"/>
                    </a:cubicBezTo>
                    <a:cubicBezTo>
                      <a:pt x="20594" y="1711"/>
                      <a:pt x="17207" y="308"/>
                      <a:pt x="13677" y="308"/>
                    </a:cubicBezTo>
                    <a:cubicBezTo>
                      <a:pt x="10147" y="308"/>
                      <a:pt x="6761" y="1711"/>
                      <a:pt x="4264" y="4207"/>
                    </a:cubicBezTo>
                    <a:cubicBezTo>
                      <a:pt x="1768" y="6703"/>
                      <a:pt x="366" y="10089"/>
                      <a:pt x="366" y="13620"/>
                    </a:cubicBezTo>
                    <a:cubicBezTo>
                      <a:pt x="366" y="17150"/>
                      <a:pt x="1768" y="20536"/>
                      <a:pt x="4264" y="23032"/>
                    </a:cubicBezTo>
                    <a:cubicBezTo>
                      <a:pt x="6761" y="25529"/>
                      <a:pt x="10147" y="26931"/>
                      <a:pt x="13677" y="2693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18" name="任意多边形: 形状 70117">
                <a:extLst>
                  <a:ext uri="{FF2B5EF4-FFF2-40B4-BE49-F238E27FC236}">
                    <a16:creationId xmlns:a16="http://schemas.microsoft.com/office/drawing/2014/main" id="{D05F3D29-A044-AA84-C8A8-73B3D0B32B09}"/>
                  </a:ext>
                </a:extLst>
              </p:cNvPr>
              <p:cNvSpPr/>
              <p:nvPr/>
            </p:nvSpPr>
            <p:spPr>
              <a:xfrm>
                <a:off x="6040535" y="4558163"/>
                <a:ext cx="26623" cy="26623"/>
              </a:xfrm>
              <a:custGeom>
                <a:avLst/>
                <a:gdLst>
                  <a:gd name="connsiteX0" fmla="*/ 13740 w 26623"/>
                  <a:gd name="connsiteY0" fmla="*/ 27007 h 26623"/>
                  <a:gd name="connsiteX1" fmla="*/ 23153 w 26623"/>
                  <a:gd name="connsiteY1" fmla="*/ 23108 h 26623"/>
                  <a:gd name="connsiteX2" fmla="*/ 27052 w 26623"/>
                  <a:gd name="connsiteY2" fmla="*/ 13696 h 26623"/>
                  <a:gd name="connsiteX3" fmla="*/ 23153 w 26623"/>
                  <a:gd name="connsiteY3" fmla="*/ 4283 h 26623"/>
                  <a:gd name="connsiteX4" fmla="*/ 13740 w 26623"/>
                  <a:gd name="connsiteY4" fmla="*/ 384 h 26623"/>
                  <a:gd name="connsiteX5" fmla="*/ 4327 w 26623"/>
                  <a:gd name="connsiteY5" fmla="*/ 4283 h 26623"/>
                  <a:gd name="connsiteX6" fmla="*/ 428 w 26623"/>
                  <a:gd name="connsiteY6" fmla="*/ 13696 h 26623"/>
                  <a:gd name="connsiteX7" fmla="*/ 4327 w 26623"/>
                  <a:gd name="connsiteY7" fmla="*/ 23108 h 26623"/>
                  <a:gd name="connsiteX8" fmla="*/ 13740 w 26623"/>
                  <a:gd name="connsiteY8" fmla="*/ 2700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0" y="27007"/>
                    </a:moveTo>
                    <a:cubicBezTo>
                      <a:pt x="17270" y="27007"/>
                      <a:pt x="20656" y="25605"/>
                      <a:pt x="23153" y="23108"/>
                    </a:cubicBezTo>
                    <a:cubicBezTo>
                      <a:pt x="25649" y="20612"/>
                      <a:pt x="27052" y="17226"/>
                      <a:pt x="27052" y="13696"/>
                    </a:cubicBezTo>
                    <a:cubicBezTo>
                      <a:pt x="27052" y="10165"/>
                      <a:pt x="25649" y="6779"/>
                      <a:pt x="23153" y="4283"/>
                    </a:cubicBezTo>
                    <a:cubicBezTo>
                      <a:pt x="20656" y="1787"/>
                      <a:pt x="17270" y="384"/>
                      <a:pt x="13740" y="384"/>
                    </a:cubicBezTo>
                    <a:cubicBezTo>
                      <a:pt x="10210" y="384"/>
                      <a:pt x="6824" y="1787"/>
                      <a:pt x="4327" y="4283"/>
                    </a:cubicBezTo>
                    <a:cubicBezTo>
                      <a:pt x="1831" y="6779"/>
                      <a:pt x="428" y="10165"/>
                      <a:pt x="428" y="13696"/>
                    </a:cubicBezTo>
                    <a:cubicBezTo>
                      <a:pt x="428" y="17226"/>
                      <a:pt x="1831" y="20612"/>
                      <a:pt x="4327" y="23108"/>
                    </a:cubicBezTo>
                    <a:cubicBezTo>
                      <a:pt x="6824" y="25605"/>
                      <a:pt x="10210" y="27007"/>
                      <a:pt x="13740" y="2700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19" name="任意多边形: 形状 70118">
                <a:extLst>
                  <a:ext uri="{FF2B5EF4-FFF2-40B4-BE49-F238E27FC236}">
                    <a16:creationId xmlns:a16="http://schemas.microsoft.com/office/drawing/2014/main" id="{2903A432-1FD5-2599-F1E7-F12867A6B4D0}"/>
                  </a:ext>
                </a:extLst>
              </p:cNvPr>
              <p:cNvSpPr/>
              <p:nvPr/>
            </p:nvSpPr>
            <p:spPr>
              <a:xfrm>
                <a:off x="6672911" y="3844985"/>
                <a:ext cx="26623" cy="26623"/>
              </a:xfrm>
              <a:custGeom>
                <a:avLst/>
                <a:gdLst>
                  <a:gd name="connsiteX0" fmla="*/ 13793 w 26623"/>
                  <a:gd name="connsiteY0" fmla="*/ 26947 h 26623"/>
                  <a:gd name="connsiteX1" fmla="*/ 23206 w 26623"/>
                  <a:gd name="connsiteY1" fmla="*/ 23048 h 26623"/>
                  <a:gd name="connsiteX2" fmla="*/ 27105 w 26623"/>
                  <a:gd name="connsiteY2" fmla="*/ 13636 h 26623"/>
                  <a:gd name="connsiteX3" fmla="*/ 23206 w 26623"/>
                  <a:gd name="connsiteY3" fmla="*/ 4223 h 26623"/>
                  <a:gd name="connsiteX4" fmla="*/ 13793 w 26623"/>
                  <a:gd name="connsiteY4" fmla="*/ 324 h 26623"/>
                  <a:gd name="connsiteX5" fmla="*/ 4380 w 26623"/>
                  <a:gd name="connsiteY5" fmla="*/ 4223 h 26623"/>
                  <a:gd name="connsiteX6" fmla="*/ 482 w 26623"/>
                  <a:gd name="connsiteY6" fmla="*/ 13636 h 26623"/>
                  <a:gd name="connsiteX7" fmla="*/ 4380 w 26623"/>
                  <a:gd name="connsiteY7" fmla="*/ 23048 h 26623"/>
                  <a:gd name="connsiteX8" fmla="*/ 13793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6947"/>
                    </a:moveTo>
                    <a:cubicBezTo>
                      <a:pt x="17323" y="26947"/>
                      <a:pt x="20710" y="25545"/>
                      <a:pt x="23206" y="23048"/>
                    </a:cubicBezTo>
                    <a:cubicBezTo>
                      <a:pt x="25702" y="20552"/>
                      <a:pt x="27105" y="17166"/>
                      <a:pt x="27105" y="13636"/>
                    </a:cubicBezTo>
                    <a:cubicBezTo>
                      <a:pt x="27105" y="10105"/>
                      <a:pt x="25702" y="6719"/>
                      <a:pt x="23206" y="4223"/>
                    </a:cubicBezTo>
                    <a:cubicBezTo>
                      <a:pt x="20710" y="1727"/>
                      <a:pt x="17323" y="324"/>
                      <a:pt x="13793" y="324"/>
                    </a:cubicBezTo>
                    <a:cubicBezTo>
                      <a:pt x="10263" y="324"/>
                      <a:pt x="6877" y="1727"/>
                      <a:pt x="4380" y="4223"/>
                    </a:cubicBezTo>
                    <a:cubicBezTo>
                      <a:pt x="1884" y="6719"/>
                      <a:pt x="482" y="10105"/>
                      <a:pt x="482" y="13636"/>
                    </a:cubicBezTo>
                    <a:cubicBezTo>
                      <a:pt x="482" y="17166"/>
                      <a:pt x="1884" y="20552"/>
                      <a:pt x="4380" y="23048"/>
                    </a:cubicBezTo>
                    <a:cubicBezTo>
                      <a:pt x="6877" y="25545"/>
                      <a:pt x="10263" y="26947"/>
                      <a:pt x="13793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20" name="任意多边形: 形状 70119">
                <a:extLst>
                  <a:ext uri="{FF2B5EF4-FFF2-40B4-BE49-F238E27FC236}">
                    <a16:creationId xmlns:a16="http://schemas.microsoft.com/office/drawing/2014/main" id="{E1C52C59-46D2-2E27-76BD-60B838DDA739}"/>
                  </a:ext>
                </a:extLst>
              </p:cNvPr>
              <p:cNvSpPr/>
              <p:nvPr/>
            </p:nvSpPr>
            <p:spPr>
              <a:xfrm>
                <a:off x="7776719" y="4250559"/>
                <a:ext cx="26623" cy="26623"/>
              </a:xfrm>
              <a:custGeom>
                <a:avLst/>
                <a:gdLst>
                  <a:gd name="connsiteX0" fmla="*/ 13886 w 26623"/>
                  <a:gd name="connsiteY0" fmla="*/ 26981 h 26623"/>
                  <a:gd name="connsiteX1" fmla="*/ 23299 w 26623"/>
                  <a:gd name="connsiteY1" fmla="*/ 23082 h 26623"/>
                  <a:gd name="connsiteX2" fmla="*/ 27197 w 26623"/>
                  <a:gd name="connsiteY2" fmla="*/ 13670 h 26623"/>
                  <a:gd name="connsiteX3" fmla="*/ 23299 w 26623"/>
                  <a:gd name="connsiteY3" fmla="*/ 4257 h 26623"/>
                  <a:gd name="connsiteX4" fmla="*/ 13886 w 26623"/>
                  <a:gd name="connsiteY4" fmla="*/ 358 h 26623"/>
                  <a:gd name="connsiteX5" fmla="*/ 4473 w 26623"/>
                  <a:gd name="connsiteY5" fmla="*/ 4257 h 26623"/>
                  <a:gd name="connsiteX6" fmla="*/ 574 w 26623"/>
                  <a:gd name="connsiteY6" fmla="*/ 13670 h 26623"/>
                  <a:gd name="connsiteX7" fmla="*/ 4473 w 26623"/>
                  <a:gd name="connsiteY7" fmla="*/ 23082 h 26623"/>
                  <a:gd name="connsiteX8" fmla="*/ 13886 w 26623"/>
                  <a:gd name="connsiteY8" fmla="*/ 2698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6" y="26981"/>
                    </a:moveTo>
                    <a:cubicBezTo>
                      <a:pt x="17416" y="26981"/>
                      <a:pt x="20802" y="25579"/>
                      <a:pt x="23299" y="23082"/>
                    </a:cubicBezTo>
                    <a:cubicBezTo>
                      <a:pt x="25795" y="20586"/>
                      <a:pt x="27197" y="17200"/>
                      <a:pt x="27197" y="13670"/>
                    </a:cubicBezTo>
                    <a:cubicBezTo>
                      <a:pt x="27197" y="10139"/>
                      <a:pt x="25795" y="6753"/>
                      <a:pt x="23299" y="4257"/>
                    </a:cubicBezTo>
                    <a:cubicBezTo>
                      <a:pt x="20802" y="1761"/>
                      <a:pt x="17416" y="358"/>
                      <a:pt x="13886" y="358"/>
                    </a:cubicBezTo>
                    <a:cubicBezTo>
                      <a:pt x="10356" y="358"/>
                      <a:pt x="6969" y="1761"/>
                      <a:pt x="4473" y="4257"/>
                    </a:cubicBezTo>
                    <a:cubicBezTo>
                      <a:pt x="1977" y="6753"/>
                      <a:pt x="574" y="10139"/>
                      <a:pt x="574" y="13670"/>
                    </a:cubicBezTo>
                    <a:cubicBezTo>
                      <a:pt x="574" y="17200"/>
                      <a:pt x="1977" y="20586"/>
                      <a:pt x="4473" y="23082"/>
                    </a:cubicBezTo>
                    <a:cubicBezTo>
                      <a:pt x="6969" y="25579"/>
                      <a:pt x="10356" y="26981"/>
                      <a:pt x="13886" y="2698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21" name="任意多边形: 形状 70120">
                <a:extLst>
                  <a:ext uri="{FF2B5EF4-FFF2-40B4-BE49-F238E27FC236}">
                    <a16:creationId xmlns:a16="http://schemas.microsoft.com/office/drawing/2014/main" id="{CEB128B8-DBE6-88B2-D9A7-C9449AE91C03}"/>
                  </a:ext>
                </a:extLst>
              </p:cNvPr>
              <p:cNvSpPr/>
              <p:nvPr/>
            </p:nvSpPr>
            <p:spPr>
              <a:xfrm>
                <a:off x="5265471" y="3236806"/>
                <a:ext cx="26623" cy="26623"/>
              </a:xfrm>
              <a:custGeom>
                <a:avLst/>
                <a:gdLst>
                  <a:gd name="connsiteX0" fmla="*/ 13675 w 26623"/>
                  <a:gd name="connsiteY0" fmla="*/ 26896 h 26623"/>
                  <a:gd name="connsiteX1" fmla="*/ 23088 w 26623"/>
                  <a:gd name="connsiteY1" fmla="*/ 22997 h 26623"/>
                  <a:gd name="connsiteX2" fmla="*/ 26987 w 26623"/>
                  <a:gd name="connsiteY2" fmla="*/ 13585 h 26623"/>
                  <a:gd name="connsiteX3" fmla="*/ 23088 w 26623"/>
                  <a:gd name="connsiteY3" fmla="*/ 4172 h 26623"/>
                  <a:gd name="connsiteX4" fmla="*/ 13675 w 26623"/>
                  <a:gd name="connsiteY4" fmla="*/ 273 h 26623"/>
                  <a:gd name="connsiteX5" fmla="*/ 4262 w 26623"/>
                  <a:gd name="connsiteY5" fmla="*/ 4172 h 26623"/>
                  <a:gd name="connsiteX6" fmla="*/ 363 w 26623"/>
                  <a:gd name="connsiteY6" fmla="*/ 13585 h 26623"/>
                  <a:gd name="connsiteX7" fmla="*/ 4262 w 26623"/>
                  <a:gd name="connsiteY7" fmla="*/ 22997 h 26623"/>
                  <a:gd name="connsiteX8" fmla="*/ 13675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5" y="26896"/>
                    </a:moveTo>
                    <a:cubicBezTo>
                      <a:pt x="17205" y="26896"/>
                      <a:pt x="20591" y="25494"/>
                      <a:pt x="23088" y="22997"/>
                    </a:cubicBezTo>
                    <a:cubicBezTo>
                      <a:pt x="25584" y="20501"/>
                      <a:pt x="26987" y="17115"/>
                      <a:pt x="26987" y="13585"/>
                    </a:cubicBezTo>
                    <a:cubicBezTo>
                      <a:pt x="26987" y="10054"/>
                      <a:pt x="25584" y="6668"/>
                      <a:pt x="23088" y="4172"/>
                    </a:cubicBezTo>
                    <a:cubicBezTo>
                      <a:pt x="20591" y="1676"/>
                      <a:pt x="17205" y="273"/>
                      <a:pt x="13675" y="273"/>
                    </a:cubicBezTo>
                    <a:cubicBezTo>
                      <a:pt x="10145" y="273"/>
                      <a:pt x="6759" y="1676"/>
                      <a:pt x="4262" y="4172"/>
                    </a:cubicBezTo>
                    <a:cubicBezTo>
                      <a:pt x="1766" y="6668"/>
                      <a:pt x="363" y="10054"/>
                      <a:pt x="363" y="13585"/>
                    </a:cubicBezTo>
                    <a:cubicBezTo>
                      <a:pt x="363" y="17115"/>
                      <a:pt x="1766" y="20501"/>
                      <a:pt x="4262" y="22997"/>
                    </a:cubicBezTo>
                    <a:cubicBezTo>
                      <a:pt x="6759" y="25494"/>
                      <a:pt x="10145" y="26896"/>
                      <a:pt x="13675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22" name="任意多边形: 形状 70121">
                <a:extLst>
                  <a:ext uri="{FF2B5EF4-FFF2-40B4-BE49-F238E27FC236}">
                    <a16:creationId xmlns:a16="http://schemas.microsoft.com/office/drawing/2014/main" id="{0D43CBF0-A18F-FBC9-E472-FE942AC220C2}"/>
                  </a:ext>
                </a:extLst>
              </p:cNvPr>
              <p:cNvSpPr/>
              <p:nvPr/>
            </p:nvSpPr>
            <p:spPr>
              <a:xfrm>
                <a:off x="5965034" y="4009708"/>
                <a:ext cx="26623" cy="26623"/>
              </a:xfrm>
              <a:custGeom>
                <a:avLst/>
                <a:gdLst>
                  <a:gd name="connsiteX0" fmla="*/ 13734 w 26623"/>
                  <a:gd name="connsiteY0" fmla="*/ 26961 h 26623"/>
                  <a:gd name="connsiteX1" fmla="*/ 23146 w 26623"/>
                  <a:gd name="connsiteY1" fmla="*/ 23062 h 26623"/>
                  <a:gd name="connsiteX2" fmla="*/ 27045 w 26623"/>
                  <a:gd name="connsiteY2" fmla="*/ 13649 h 26623"/>
                  <a:gd name="connsiteX3" fmla="*/ 23146 w 26623"/>
                  <a:gd name="connsiteY3" fmla="*/ 4237 h 26623"/>
                  <a:gd name="connsiteX4" fmla="*/ 13734 w 26623"/>
                  <a:gd name="connsiteY4" fmla="*/ 338 h 26623"/>
                  <a:gd name="connsiteX5" fmla="*/ 4321 w 26623"/>
                  <a:gd name="connsiteY5" fmla="*/ 4237 h 26623"/>
                  <a:gd name="connsiteX6" fmla="*/ 422 w 26623"/>
                  <a:gd name="connsiteY6" fmla="*/ 13649 h 26623"/>
                  <a:gd name="connsiteX7" fmla="*/ 4321 w 26623"/>
                  <a:gd name="connsiteY7" fmla="*/ 23062 h 26623"/>
                  <a:gd name="connsiteX8" fmla="*/ 13734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961"/>
                    </a:moveTo>
                    <a:cubicBezTo>
                      <a:pt x="17264" y="26961"/>
                      <a:pt x="20650" y="25558"/>
                      <a:pt x="23146" y="23062"/>
                    </a:cubicBezTo>
                    <a:cubicBezTo>
                      <a:pt x="25643" y="20566"/>
                      <a:pt x="27045" y="17180"/>
                      <a:pt x="27045" y="13649"/>
                    </a:cubicBezTo>
                    <a:cubicBezTo>
                      <a:pt x="27045" y="10119"/>
                      <a:pt x="25643" y="6733"/>
                      <a:pt x="23146" y="4237"/>
                    </a:cubicBezTo>
                    <a:cubicBezTo>
                      <a:pt x="20650" y="1740"/>
                      <a:pt x="17264" y="338"/>
                      <a:pt x="13734" y="338"/>
                    </a:cubicBezTo>
                    <a:cubicBezTo>
                      <a:pt x="10203" y="338"/>
                      <a:pt x="6817" y="1740"/>
                      <a:pt x="4321" y="4237"/>
                    </a:cubicBezTo>
                    <a:cubicBezTo>
                      <a:pt x="1825" y="6733"/>
                      <a:pt x="422" y="10119"/>
                      <a:pt x="422" y="13649"/>
                    </a:cubicBezTo>
                    <a:cubicBezTo>
                      <a:pt x="422" y="17180"/>
                      <a:pt x="1825" y="20566"/>
                      <a:pt x="4321" y="23062"/>
                    </a:cubicBezTo>
                    <a:cubicBezTo>
                      <a:pt x="6817" y="25558"/>
                      <a:pt x="10203" y="26961"/>
                      <a:pt x="13734" y="269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23" name="任意多边形: 形状 70122">
                <a:extLst>
                  <a:ext uri="{FF2B5EF4-FFF2-40B4-BE49-F238E27FC236}">
                    <a16:creationId xmlns:a16="http://schemas.microsoft.com/office/drawing/2014/main" id="{012F4F11-851C-8CC8-D806-7B0321719025}"/>
                  </a:ext>
                </a:extLst>
              </p:cNvPr>
              <p:cNvSpPr/>
              <p:nvPr/>
            </p:nvSpPr>
            <p:spPr>
              <a:xfrm>
                <a:off x="5876841" y="4464684"/>
                <a:ext cx="26623" cy="26623"/>
              </a:xfrm>
              <a:custGeom>
                <a:avLst/>
                <a:gdLst>
                  <a:gd name="connsiteX0" fmla="*/ 13726 w 26623"/>
                  <a:gd name="connsiteY0" fmla="*/ 26999 h 26623"/>
                  <a:gd name="connsiteX1" fmla="*/ 23139 w 26623"/>
                  <a:gd name="connsiteY1" fmla="*/ 23100 h 26623"/>
                  <a:gd name="connsiteX2" fmla="*/ 27038 w 26623"/>
                  <a:gd name="connsiteY2" fmla="*/ 13688 h 26623"/>
                  <a:gd name="connsiteX3" fmla="*/ 23139 w 26623"/>
                  <a:gd name="connsiteY3" fmla="*/ 4275 h 26623"/>
                  <a:gd name="connsiteX4" fmla="*/ 13726 w 26623"/>
                  <a:gd name="connsiteY4" fmla="*/ 376 h 26623"/>
                  <a:gd name="connsiteX5" fmla="*/ 4314 w 26623"/>
                  <a:gd name="connsiteY5" fmla="*/ 4275 h 26623"/>
                  <a:gd name="connsiteX6" fmla="*/ 415 w 26623"/>
                  <a:gd name="connsiteY6" fmla="*/ 13688 h 26623"/>
                  <a:gd name="connsiteX7" fmla="*/ 4314 w 26623"/>
                  <a:gd name="connsiteY7" fmla="*/ 23100 h 26623"/>
                  <a:gd name="connsiteX8" fmla="*/ 13726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6" y="26999"/>
                    </a:moveTo>
                    <a:cubicBezTo>
                      <a:pt x="17257" y="26999"/>
                      <a:pt x="20643" y="25597"/>
                      <a:pt x="23139" y="23100"/>
                    </a:cubicBezTo>
                    <a:cubicBezTo>
                      <a:pt x="25635" y="20604"/>
                      <a:pt x="27038" y="17218"/>
                      <a:pt x="27038" y="13688"/>
                    </a:cubicBezTo>
                    <a:cubicBezTo>
                      <a:pt x="27038" y="10157"/>
                      <a:pt x="25635" y="6771"/>
                      <a:pt x="23139" y="4275"/>
                    </a:cubicBezTo>
                    <a:cubicBezTo>
                      <a:pt x="20643" y="1779"/>
                      <a:pt x="17257" y="376"/>
                      <a:pt x="13726" y="376"/>
                    </a:cubicBezTo>
                    <a:cubicBezTo>
                      <a:pt x="10196" y="376"/>
                      <a:pt x="6810" y="1779"/>
                      <a:pt x="4314" y="4275"/>
                    </a:cubicBezTo>
                    <a:cubicBezTo>
                      <a:pt x="1817" y="6771"/>
                      <a:pt x="415" y="10157"/>
                      <a:pt x="415" y="13688"/>
                    </a:cubicBezTo>
                    <a:cubicBezTo>
                      <a:pt x="415" y="17218"/>
                      <a:pt x="1817" y="20604"/>
                      <a:pt x="4314" y="23100"/>
                    </a:cubicBezTo>
                    <a:cubicBezTo>
                      <a:pt x="6810" y="25597"/>
                      <a:pt x="10196" y="26999"/>
                      <a:pt x="13726" y="269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24" name="任意多边形: 形状 70123">
                <a:extLst>
                  <a:ext uri="{FF2B5EF4-FFF2-40B4-BE49-F238E27FC236}">
                    <a16:creationId xmlns:a16="http://schemas.microsoft.com/office/drawing/2014/main" id="{2CD2E1EE-5028-0A41-852B-3BCDF3134C0C}"/>
                  </a:ext>
                </a:extLst>
              </p:cNvPr>
              <p:cNvSpPr/>
              <p:nvPr/>
            </p:nvSpPr>
            <p:spPr>
              <a:xfrm>
                <a:off x="5323921" y="3841447"/>
                <a:ext cx="26623" cy="26623"/>
              </a:xfrm>
              <a:custGeom>
                <a:avLst/>
                <a:gdLst>
                  <a:gd name="connsiteX0" fmla="*/ 13680 w 26623"/>
                  <a:gd name="connsiteY0" fmla="*/ 26947 h 26623"/>
                  <a:gd name="connsiteX1" fmla="*/ 23093 w 26623"/>
                  <a:gd name="connsiteY1" fmla="*/ 23048 h 26623"/>
                  <a:gd name="connsiteX2" fmla="*/ 26991 w 26623"/>
                  <a:gd name="connsiteY2" fmla="*/ 13635 h 26623"/>
                  <a:gd name="connsiteX3" fmla="*/ 23093 w 26623"/>
                  <a:gd name="connsiteY3" fmla="*/ 4223 h 26623"/>
                  <a:gd name="connsiteX4" fmla="*/ 13680 w 26623"/>
                  <a:gd name="connsiteY4" fmla="*/ 324 h 26623"/>
                  <a:gd name="connsiteX5" fmla="*/ 4267 w 26623"/>
                  <a:gd name="connsiteY5" fmla="*/ 4223 h 26623"/>
                  <a:gd name="connsiteX6" fmla="*/ 368 w 26623"/>
                  <a:gd name="connsiteY6" fmla="*/ 13635 h 26623"/>
                  <a:gd name="connsiteX7" fmla="*/ 4267 w 26623"/>
                  <a:gd name="connsiteY7" fmla="*/ 23048 h 26623"/>
                  <a:gd name="connsiteX8" fmla="*/ 13680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0" y="26947"/>
                    </a:moveTo>
                    <a:cubicBezTo>
                      <a:pt x="17210" y="26947"/>
                      <a:pt x="20596" y="25544"/>
                      <a:pt x="23093" y="23048"/>
                    </a:cubicBezTo>
                    <a:cubicBezTo>
                      <a:pt x="25589" y="20552"/>
                      <a:pt x="26991" y="17166"/>
                      <a:pt x="26991" y="13635"/>
                    </a:cubicBezTo>
                    <a:cubicBezTo>
                      <a:pt x="26991" y="10105"/>
                      <a:pt x="25589" y="6719"/>
                      <a:pt x="23093" y="4223"/>
                    </a:cubicBezTo>
                    <a:cubicBezTo>
                      <a:pt x="20596" y="1726"/>
                      <a:pt x="17210" y="324"/>
                      <a:pt x="13680" y="324"/>
                    </a:cubicBezTo>
                    <a:cubicBezTo>
                      <a:pt x="10150" y="324"/>
                      <a:pt x="6763" y="1726"/>
                      <a:pt x="4267" y="4223"/>
                    </a:cubicBezTo>
                    <a:cubicBezTo>
                      <a:pt x="1771" y="6719"/>
                      <a:pt x="368" y="10105"/>
                      <a:pt x="368" y="13635"/>
                    </a:cubicBezTo>
                    <a:cubicBezTo>
                      <a:pt x="368" y="17166"/>
                      <a:pt x="1771" y="20552"/>
                      <a:pt x="4267" y="23048"/>
                    </a:cubicBezTo>
                    <a:cubicBezTo>
                      <a:pt x="6763" y="25544"/>
                      <a:pt x="10150" y="26947"/>
                      <a:pt x="13680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25" name="任意多边形: 形状 70124">
                <a:extLst>
                  <a:ext uri="{FF2B5EF4-FFF2-40B4-BE49-F238E27FC236}">
                    <a16:creationId xmlns:a16="http://schemas.microsoft.com/office/drawing/2014/main" id="{5A3E580A-425A-2EF2-5232-037545CAC357}"/>
                  </a:ext>
                </a:extLst>
              </p:cNvPr>
              <p:cNvSpPr/>
              <p:nvPr/>
            </p:nvSpPr>
            <p:spPr>
              <a:xfrm>
                <a:off x="6891409" y="3729107"/>
                <a:ext cx="26623" cy="26623"/>
              </a:xfrm>
              <a:custGeom>
                <a:avLst/>
                <a:gdLst>
                  <a:gd name="connsiteX0" fmla="*/ 13812 w 26623"/>
                  <a:gd name="connsiteY0" fmla="*/ 26938 h 26623"/>
                  <a:gd name="connsiteX1" fmla="*/ 23224 w 26623"/>
                  <a:gd name="connsiteY1" fmla="*/ 23039 h 26623"/>
                  <a:gd name="connsiteX2" fmla="*/ 27123 w 26623"/>
                  <a:gd name="connsiteY2" fmla="*/ 13626 h 26623"/>
                  <a:gd name="connsiteX3" fmla="*/ 23224 w 26623"/>
                  <a:gd name="connsiteY3" fmla="*/ 4213 h 26623"/>
                  <a:gd name="connsiteX4" fmla="*/ 13812 w 26623"/>
                  <a:gd name="connsiteY4" fmla="*/ 314 h 26623"/>
                  <a:gd name="connsiteX5" fmla="*/ 4399 w 26623"/>
                  <a:gd name="connsiteY5" fmla="*/ 4213 h 26623"/>
                  <a:gd name="connsiteX6" fmla="*/ 500 w 26623"/>
                  <a:gd name="connsiteY6" fmla="*/ 13626 h 26623"/>
                  <a:gd name="connsiteX7" fmla="*/ 4399 w 26623"/>
                  <a:gd name="connsiteY7" fmla="*/ 23039 h 26623"/>
                  <a:gd name="connsiteX8" fmla="*/ 13812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6938"/>
                    </a:moveTo>
                    <a:cubicBezTo>
                      <a:pt x="17342" y="26938"/>
                      <a:pt x="20728" y="25535"/>
                      <a:pt x="23224" y="23039"/>
                    </a:cubicBezTo>
                    <a:cubicBezTo>
                      <a:pt x="25721" y="20542"/>
                      <a:pt x="27123" y="17156"/>
                      <a:pt x="27123" y="13626"/>
                    </a:cubicBezTo>
                    <a:cubicBezTo>
                      <a:pt x="27123" y="10096"/>
                      <a:pt x="25721" y="6709"/>
                      <a:pt x="23224" y="4213"/>
                    </a:cubicBezTo>
                    <a:cubicBezTo>
                      <a:pt x="20728" y="1717"/>
                      <a:pt x="17342" y="314"/>
                      <a:pt x="13812" y="314"/>
                    </a:cubicBezTo>
                    <a:cubicBezTo>
                      <a:pt x="10281" y="314"/>
                      <a:pt x="6895" y="1717"/>
                      <a:pt x="4399" y="4213"/>
                    </a:cubicBezTo>
                    <a:cubicBezTo>
                      <a:pt x="1903" y="6709"/>
                      <a:pt x="500" y="10096"/>
                      <a:pt x="500" y="13626"/>
                    </a:cubicBezTo>
                    <a:cubicBezTo>
                      <a:pt x="500" y="17156"/>
                      <a:pt x="1903" y="20542"/>
                      <a:pt x="4399" y="23039"/>
                    </a:cubicBezTo>
                    <a:cubicBezTo>
                      <a:pt x="6895" y="25535"/>
                      <a:pt x="10281" y="26938"/>
                      <a:pt x="13812" y="269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26" name="任意多边形: 形状 70125">
                <a:extLst>
                  <a:ext uri="{FF2B5EF4-FFF2-40B4-BE49-F238E27FC236}">
                    <a16:creationId xmlns:a16="http://schemas.microsoft.com/office/drawing/2014/main" id="{FA491307-6E26-B40C-1459-21FCAF10A77D}"/>
                  </a:ext>
                </a:extLst>
              </p:cNvPr>
              <p:cNvSpPr/>
              <p:nvPr/>
            </p:nvSpPr>
            <p:spPr>
              <a:xfrm>
                <a:off x="5515097" y="3919418"/>
                <a:ext cx="26623" cy="26623"/>
              </a:xfrm>
              <a:custGeom>
                <a:avLst/>
                <a:gdLst>
                  <a:gd name="connsiteX0" fmla="*/ 13696 w 26623"/>
                  <a:gd name="connsiteY0" fmla="*/ 26953 h 26623"/>
                  <a:gd name="connsiteX1" fmla="*/ 23109 w 26623"/>
                  <a:gd name="connsiteY1" fmla="*/ 23055 h 26623"/>
                  <a:gd name="connsiteX2" fmla="*/ 27008 w 26623"/>
                  <a:gd name="connsiteY2" fmla="*/ 13642 h 26623"/>
                  <a:gd name="connsiteX3" fmla="*/ 23109 w 26623"/>
                  <a:gd name="connsiteY3" fmla="*/ 4229 h 26623"/>
                  <a:gd name="connsiteX4" fmla="*/ 13696 w 26623"/>
                  <a:gd name="connsiteY4" fmla="*/ 330 h 26623"/>
                  <a:gd name="connsiteX5" fmla="*/ 4283 w 26623"/>
                  <a:gd name="connsiteY5" fmla="*/ 4229 h 26623"/>
                  <a:gd name="connsiteX6" fmla="*/ 384 w 26623"/>
                  <a:gd name="connsiteY6" fmla="*/ 13642 h 26623"/>
                  <a:gd name="connsiteX7" fmla="*/ 4283 w 26623"/>
                  <a:gd name="connsiteY7" fmla="*/ 23055 h 26623"/>
                  <a:gd name="connsiteX8" fmla="*/ 13696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6" y="26953"/>
                    </a:moveTo>
                    <a:cubicBezTo>
                      <a:pt x="17226" y="26953"/>
                      <a:pt x="20612" y="25551"/>
                      <a:pt x="23109" y="23055"/>
                    </a:cubicBezTo>
                    <a:cubicBezTo>
                      <a:pt x="25605" y="20558"/>
                      <a:pt x="27008" y="17172"/>
                      <a:pt x="27008" y="13642"/>
                    </a:cubicBezTo>
                    <a:cubicBezTo>
                      <a:pt x="27008" y="10112"/>
                      <a:pt x="25605" y="6725"/>
                      <a:pt x="23109" y="4229"/>
                    </a:cubicBezTo>
                    <a:cubicBezTo>
                      <a:pt x="20612" y="1733"/>
                      <a:pt x="17226" y="330"/>
                      <a:pt x="13696" y="330"/>
                    </a:cubicBezTo>
                    <a:cubicBezTo>
                      <a:pt x="10166" y="330"/>
                      <a:pt x="6779" y="1733"/>
                      <a:pt x="4283" y="4229"/>
                    </a:cubicBezTo>
                    <a:cubicBezTo>
                      <a:pt x="1787" y="6725"/>
                      <a:pt x="384" y="10112"/>
                      <a:pt x="384" y="13642"/>
                    </a:cubicBezTo>
                    <a:cubicBezTo>
                      <a:pt x="384" y="17172"/>
                      <a:pt x="1787" y="20558"/>
                      <a:pt x="4283" y="23055"/>
                    </a:cubicBezTo>
                    <a:cubicBezTo>
                      <a:pt x="6779" y="25551"/>
                      <a:pt x="10166" y="26953"/>
                      <a:pt x="13696" y="269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27" name="任意多边形: 形状 70126">
                <a:extLst>
                  <a:ext uri="{FF2B5EF4-FFF2-40B4-BE49-F238E27FC236}">
                    <a16:creationId xmlns:a16="http://schemas.microsoft.com/office/drawing/2014/main" id="{36E75E3B-C417-7A01-A42F-F9494D51FD04}"/>
                  </a:ext>
                </a:extLst>
              </p:cNvPr>
              <p:cNvSpPr/>
              <p:nvPr/>
            </p:nvSpPr>
            <p:spPr>
              <a:xfrm>
                <a:off x="5123905" y="2838651"/>
                <a:ext cx="26623" cy="26623"/>
              </a:xfrm>
              <a:custGeom>
                <a:avLst/>
                <a:gdLst>
                  <a:gd name="connsiteX0" fmla="*/ 13663 w 26623"/>
                  <a:gd name="connsiteY0" fmla="*/ 26863 h 26623"/>
                  <a:gd name="connsiteX1" fmla="*/ 23076 w 26623"/>
                  <a:gd name="connsiteY1" fmla="*/ 22964 h 26623"/>
                  <a:gd name="connsiteX2" fmla="*/ 26975 w 26623"/>
                  <a:gd name="connsiteY2" fmla="*/ 13551 h 26623"/>
                  <a:gd name="connsiteX3" fmla="*/ 23076 w 26623"/>
                  <a:gd name="connsiteY3" fmla="*/ 4138 h 26623"/>
                  <a:gd name="connsiteX4" fmla="*/ 13663 w 26623"/>
                  <a:gd name="connsiteY4" fmla="*/ 240 h 26623"/>
                  <a:gd name="connsiteX5" fmla="*/ 4250 w 26623"/>
                  <a:gd name="connsiteY5" fmla="*/ 4138 h 26623"/>
                  <a:gd name="connsiteX6" fmla="*/ 351 w 26623"/>
                  <a:gd name="connsiteY6" fmla="*/ 13551 h 26623"/>
                  <a:gd name="connsiteX7" fmla="*/ 4250 w 26623"/>
                  <a:gd name="connsiteY7" fmla="*/ 22964 h 26623"/>
                  <a:gd name="connsiteX8" fmla="*/ 13663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3" y="26863"/>
                    </a:moveTo>
                    <a:cubicBezTo>
                      <a:pt x="17193" y="26863"/>
                      <a:pt x="20580" y="25460"/>
                      <a:pt x="23076" y="22964"/>
                    </a:cubicBezTo>
                    <a:cubicBezTo>
                      <a:pt x="25572" y="20468"/>
                      <a:pt x="26975" y="17081"/>
                      <a:pt x="26975" y="13551"/>
                    </a:cubicBezTo>
                    <a:cubicBezTo>
                      <a:pt x="26975" y="10021"/>
                      <a:pt x="25572" y="6635"/>
                      <a:pt x="23076" y="4138"/>
                    </a:cubicBezTo>
                    <a:cubicBezTo>
                      <a:pt x="20580" y="1642"/>
                      <a:pt x="17193" y="240"/>
                      <a:pt x="13663" y="240"/>
                    </a:cubicBezTo>
                    <a:cubicBezTo>
                      <a:pt x="10133" y="240"/>
                      <a:pt x="6747" y="1642"/>
                      <a:pt x="4250" y="4138"/>
                    </a:cubicBezTo>
                    <a:cubicBezTo>
                      <a:pt x="1754" y="6635"/>
                      <a:pt x="351" y="10021"/>
                      <a:pt x="351" y="13551"/>
                    </a:cubicBezTo>
                    <a:cubicBezTo>
                      <a:pt x="351" y="17081"/>
                      <a:pt x="1754" y="20468"/>
                      <a:pt x="4250" y="22964"/>
                    </a:cubicBezTo>
                    <a:cubicBezTo>
                      <a:pt x="6747" y="25460"/>
                      <a:pt x="10133" y="26863"/>
                      <a:pt x="13663" y="268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28" name="任意多边形: 形状 70127">
                <a:extLst>
                  <a:ext uri="{FF2B5EF4-FFF2-40B4-BE49-F238E27FC236}">
                    <a16:creationId xmlns:a16="http://schemas.microsoft.com/office/drawing/2014/main" id="{4C070381-63FF-D2D7-7026-64B190F78498}"/>
                  </a:ext>
                </a:extLst>
              </p:cNvPr>
              <p:cNvSpPr/>
              <p:nvPr/>
            </p:nvSpPr>
            <p:spPr>
              <a:xfrm>
                <a:off x="6549117" y="3880462"/>
                <a:ext cx="26623" cy="26623"/>
              </a:xfrm>
              <a:custGeom>
                <a:avLst/>
                <a:gdLst>
                  <a:gd name="connsiteX0" fmla="*/ 13783 w 26623"/>
                  <a:gd name="connsiteY0" fmla="*/ 26950 h 26623"/>
                  <a:gd name="connsiteX1" fmla="*/ 23195 w 26623"/>
                  <a:gd name="connsiteY1" fmla="*/ 23051 h 26623"/>
                  <a:gd name="connsiteX2" fmla="*/ 27094 w 26623"/>
                  <a:gd name="connsiteY2" fmla="*/ 13639 h 26623"/>
                  <a:gd name="connsiteX3" fmla="*/ 23195 w 26623"/>
                  <a:gd name="connsiteY3" fmla="*/ 4226 h 26623"/>
                  <a:gd name="connsiteX4" fmla="*/ 13783 w 26623"/>
                  <a:gd name="connsiteY4" fmla="*/ 327 h 26623"/>
                  <a:gd name="connsiteX5" fmla="*/ 4370 w 26623"/>
                  <a:gd name="connsiteY5" fmla="*/ 4226 h 26623"/>
                  <a:gd name="connsiteX6" fmla="*/ 471 w 26623"/>
                  <a:gd name="connsiteY6" fmla="*/ 13639 h 26623"/>
                  <a:gd name="connsiteX7" fmla="*/ 4370 w 26623"/>
                  <a:gd name="connsiteY7" fmla="*/ 23051 h 26623"/>
                  <a:gd name="connsiteX8" fmla="*/ 13783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3" y="26950"/>
                    </a:moveTo>
                    <a:cubicBezTo>
                      <a:pt x="17313" y="26950"/>
                      <a:pt x="20699" y="25548"/>
                      <a:pt x="23195" y="23051"/>
                    </a:cubicBezTo>
                    <a:cubicBezTo>
                      <a:pt x="25692" y="20555"/>
                      <a:pt x="27094" y="17169"/>
                      <a:pt x="27094" y="13639"/>
                    </a:cubicBezTo>
                    <a:cubicBezTo>
                      <a:pt x="27094" y="10108"/>
                      <a:pt x="25692" y="6722"/>
                      <a:pt x="23195" y="4226"/>
                    </a:cubicBezTo>
                    <a:cubicBezTo>
                      <a:pt x="20699" y="1730"/>
                      <a:pt x="17313" y="327"/>
                      <a:pt x="13783" y="327"/>
                    </a:cubicBezTo>
                    <a:cubicBezTo>
                      <a:pt x="10252" y="327"/>
                      <a:pt x="6866" y="1730"/>
                      <a:pt x="4370" y="4226"/>
                    </a:cubicBezTo>
                    <a:cubicBezTo>
                      <a:pt x="1874" y="6722"/>
                      <a:pt x="471" y="10108"/>
                      <a:pt x="471" y="13639"/>
                    </a:cubicBezTo>
                    <a:cubicBezTo>
                      <a:pt x="471" y="17169"/>
                      <a:pt x="1874" y="20555"/>
                      <a:pt x="4370" y="23051"/>
                    </a:cubicBezTo>
                    <a:cubicBezTo>
                      <a:pt x="6866" y="25548"/>
                      <a:pt x="10252" y="26950"/>
                      <a:pt x="13783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29" name="任意多边形: 形状 70128">
                <a:extLst>
                  <a:ext uri="{FF2B5EF4-FFF2-40B4-BE49-F238E27FC236}">
                    <a16:creationId xmlns:a16="http://schemas.microsoft.com/office/drawing/2014/main" id="{5F4C95E9-97E0-B167-53CD-8C7F96676CC1}"/>
                  </a:ext>
                </a:extLst>
              </p:cNvPr>
              <p:cNvSpPr/>
              <p:nvPr/>
            </p:nvSpPr>
            <p:spPr>
              <a:xfrm>
                <a:off x="7808765" y="3211849"/>
                <a:ext cx="26623" cy="26623"/>
              </a:xfrm>
              <a:custGeom>
                <a:avLst/>
                <a:gdLst>
                  <a:gd name="connsiteX0" fmla="*/ 13889 w 26623"/>
                  <a:gd name="connsiteY0" fmla="*/ 26894 h 26623"/>
                  <a:gd name="connsiteX1" fmla="*/ 23301 w 26623"/>
                  <a:gd name="connsiteY1" fmla="*/ 22995 h 26623"/>
                  <a:gd name="connsiteX2" fmla="*/ 27200 w 26623"/>
                  <a:gd name="connsiteY2" fmla="*/ 13582 h 26623"/>
                  <a:gd name="connsiteX3" fmla="*/ 23301 w 26623"/>
                  <a:gd name="connsiteY3" fmla="*/ 4170 h 26623"/>
                  <a:gd name="connsiteX4" fmla="*/ 13889 w 26623"/>
                  <a:gd name="connsiteY4" fmla="*/ 271 h 26623"/>
                  <a:gd name="connsiteX5" fmla="*/ 4476 w 26623"/>
                  <a:gd name="connsiteY5" fmla="*/ 4170 h 26623"/>
                  <a:gd name="connsiteX6" fmla="*/ 577 w 26623"/>
                  <a:gd name="connsiteY6" fmla="*/ 13582 h 26623"/>
                  <a:gd name="connsiteX7" fmla="*/ 4476 w 26623"/>
                  <a:gd name="connsiteY7" fmla="*/ 22995 h 26623"/>
                  <a:gd name="connsiteX8" fmla="*/ 13889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89" y="26894"/>
                    </a:moveTo>
                    <a:cubicBezTo>
                      <a:pt x="17419" y="26894"/>
                      <a:pt x="20805" y="25491"/>
                      <a:pt x="23301" y="22995"/>
                    </a:cubicBezTo>
                    <a:cubicBezTo>
                      <a:pt x="25798" y="20499"/>
                      <a:pt x="27200" y="17113"/>
                      <a:pt x="27200" y="13582"/>
                    </a:cubicBezTo>
                    <a:cubicBezTo>
                      <a:pt x="27200" y="10052"/>
                      <a:pt x="25798" y="6666"/>
                      <a:pt x="23301" y="4170"/>
                    </a:cubicBezTo>
                    <a:cubicBezTo>
                      <a:pt x="20805" y="1673"/>
                      <a:pt x="17419" y="271"/>
                      <a:pt x="13889" y="271"/>
                    </a:cubicBezTo>
                    <a:cubicBezTo>
                      <a:pt x="10358" y="271"/>
                      <a:pt x="6972" y="1673"/>
                      <a:pt x="4476" y="4170"/>
                    </a:cubicBezTo>
                    <a:cubicBezTo>
                      <a:pt x="1980" y="6666"/>
                      <a:pt x="577" y="10052"/>
                      <a:pt x="577" y="13582"/>
                    </a:cubicBezTo>
                    <a:cubicBezTo>
                      <a:pt x="577" y="17113"/>
                      <a:pt x="1980" y="20499"/>
                      <a:pt x="4476" y="22995"/>
                    </a:cubicBezTo>
                    <a:cubicBezTo>
                      <a:pt x="6972" y="25491"/>
                      <a:pt x="10358" y="26894"/>
                      <a:pt x="13889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30" name="任意多边形: 形状 70129">
                <a:extLst>
                  <a:ext uri="{FF2B5EF4-FFF2-40B4-BE49-F238E27FC236}">
                    <a16:creationId xmlns:a16="http://schemas.microsoft.com/office/drawing/2014/main" id="{C8307504-5DF4-3B74-2FDD-3F6718187FA8}"/>
                  </a:ext>
                </a:extLst>
              </p:cNvPr>
              <p:cNvSpPr/>
              <p:nvPr/>
            </p:nvSpPr>
            <p:spPr>
              <a:xfrm>
                <a:off x="7043625" y="3936655"/>
                <a:ext cx="26623" cy="26623"/>
              </a:xfrm>
              <a:custGeom>
                <a:avLst/>
                <a:gdLst>
                  <a:gd name="connsiteX0" fmla="*/ 13824 w 26623"/>
                  <a:gd name="connsiteY0" fmla="*/ 26955 h 26623"/>
                  <a:gd name="connsiteX1" fmla="*/ 23237 w 26623"/>
                  <a:gd name="connsiteY1" fmla="*/ 23056 h 26623"/>
                  <a:gd name="connsiteX2" fmla="*/ 27136 w 26623"/>
                  <a:gd name="connsiteY2" fmla="*/ 13643 h 26623"/>
                  <a:gd name="connsiteX3" fmla="*/ 23237 w 26623"/>
                  <a:gd name="connsiteY3" fmla="*/ 4231 h 26623"/>
                  <a:gd name="connsiteX4" fmla="*/ 13824 w 26623"/>
                  <a:gd name="connsiteY4" fmla="*/ 332 h 26623"/>
                  <a:gd name="connsiteX5" fmla="*/ 4412 w 26623"/>
                  <a:gd name="connsiteY5" fmla="*/ 4231 h 26623"/>
                  <a:gd name="connsiteX6" fmla="*/ 513 w 26623"/>
                  <a:gd name="connsiteY6" fmla="*/ 13643 h 26623"/>
                  <a:gd name="connsiteX7" fmla="*/ 4412 w 26623"/>
                  <a:gd name="connsiteY7" fmla="*/ 23056 h 26623"/>
                  <a:gd name="connsiteX8" fmla="*/ 13824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4" y="26955"/>
                    </a:moveTo>
                    <a:cubicBezTo>
                      <a:pt x="17355" y="26955"/>
                      <a:pt x="20741" y="25552"/>
                      <a:pt x="23237" y="23056"/>
                    </a:cubicBezTo>
                    <a:cubicBezTo>
                      <a:pt x="25733" y="20560"/>
                      <a:pt x="27136" y="17174"/>
                      <a:pt x="27136" y="13643"/>
                    </a:cubicBezTo>
                    <a:cubicBezTo>
                      <a:pt x="27136" y="10113"/>
                      <a:pt x="25733" y="6727"/>
                      <a:pt x="23237" y="4231"/>
                    </a:cubicBezTo>
                    <a:cubicBezTo>
                      <a:pt x="20741" y="1734"/>
                      <a:pt x="17355" y="332"/>
                      <a:pt x="13824" y="332"/>
                    </a:cubicBezTo>
                    <a:cubicBezTo>
                      <a:pt x="10294" y="332"/>
                      <a:pt x="6908" y="1734"/>
                      <a:pt x="4412" y="4231"/>
                    </a:cubicBezTo>
                    <a:cubicBezTo>
                      <a:pt x="1915" y="6727"/>
                      <a:pt x="513" y="10113"/>
                      <a:pt x="513" y="13643"/>
                    </a:cubicBezTo>
                    <a:cubicBezTo>
                      <a:pt x="513" y="17174"/>
                      <a:pt x="1915" y="20560"/>
                      <a:pt x="4412" y="23056"/>
                    </a:cubicBezTo>
                    <a:cubicBezTo>
                      <a:pt x="6908" y="25552"/>
                      <a:pt x="10294" y="26955"/>
                      <a:pt x="13824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31" name="任意多边形: 形状 70130">
                <a:extLst>
                  <a:ext uri="{FF2B5EF4-FFF2-40B4-BE49-F238E27FC236}">
                    <a16:creationId xmlns:a16="http://schemas.microsoft.com/office/drawing/2014/main" id="{A32ADB63-5AFC-FEB2-D232-C9DBDB9A902D}"/>
                  </a:ext>
                </a:extLst>
              </p:cNvPr>
              <p:cNvSpPr/>
              <p:nvPr/>
            </p:nvSpPr>
            <p:spPr>
              <a:xfrm>
                <a:off x="4949086" y="3919470"/>
                <a:ext cx="26623" cy="26623"/>
              </a:xfrm>
              <a:custGeom>
                <a:avLst/>
                <a:gdLst>
                  <a:gd name="connsiteX0" fmla="*/ 13648 w 26623"/>
                  <a:gd name="connsiteY0" fmla="*/ 26953 h 26623"/>
                  <a:gd name="connsiteX1" fmla="*/ 23061 w 26623"/>
                  <a:gd name="connsiteY1" fmla="*/ 23055 h 26623"/>
                  <a:gd name="connsiteX2" fmla="*/ 26960 w 26623"/>
                  <a:gd name="connsiteY2" fmla="*/ 13642 h 26623"/>
                  <a:gd name="connsiteX3" fmla="*/ 23061 w 26623"/>
                  <a:gd name="connsiteY3" fmla="*/ 4229 h 26623"/>
                  <a:gd name="connsiteX4" fmla="*/ 13648 w 26623"/>
                  <a:gd name="connsiteY4" fmla="*/ 330 h 26623"/>
                  <a:gd name="connsiteX5" fmla="*/ 4236 w 26623"/>
                  <a:gd name="connsiteY5" fmla="*/ 4229 h 26623"/>
                  <a:gd name="connsiteX6" fmla="*/ 337 w 26623"/>
                  <a:gd name="connsiteY6" fmla="*/ 13642 h 26623"/>
                  <a:gd name="connsiteX7" fmla="*/ 4236 w 26623"/>
                  <a:gd name="connsiteY7" fmla="*/ 23055 h 26623"/>
                  <a:gd name="connsiteX8" fmla="*/ 13648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953"/>
                    </a:moveTo>
                    <a:cubicBezTo>
                      <a:pt x="17179" y="26953"/>
                      <a:pt x="20565" y="25551"/>
                      <a:pt x="23061" y="23055"/>
                    </a:cubicBezTo>
                    <a:cubicBezTo>
                      <a:pt x="25557" y="20558"/>
                      <a:pt x="26960" y="17172"/>
                      <a:pt x="26960" y="13642"/>
                    </a:cubicBezTo>
                    <a:cubicBezTo>
                      <a:pt x="26960" y="10112"/>
                      <a:pt x="25557" y="6725"/>
                      <a:pt x="23061" y="4229"/>
                    </a:cubicBezTo>
                    <a:cubicBezTo>
                      <a:pt x="20565" y="1733"/>
                      <a:pt x="17179" y="330"/>
                      <a:pt x="13648" y="330"/>
                    </a:cubicBezTo>
                    <a:cubicBezTo>
                      <a:pt x="10118" y="330"/>
                      <a:pt x="6732" y="1733"/>
                      <a:pt x="4236" y="4229"/>
                    </a:cubicBezTo>
                    <a:cubicBezTo>
                      <a:pt x="1739" y="6725"/>
                      <a:pt x="337" y="10112"/>
                      <a:pt x="337" y="13642"/>
                    </a:cubicBezTo>
                    <a:cubicBezTo>
                      <a:pt x="337" y="17172"/>
                      <a:pt x="1739" y="20558"/>
                      <a:pt x="4236" y="23055"/>
                    </a:cubicBezTo>
                    <a:cubicBezTo>
                      <a:pt x="6732" y="25551"/>
                      <a:pt x="10118" y="26953"/>
                      <a:pt x="13648" y="269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32" name="任意多边形: 形状 70131">
                <a:extLst>
                  <a:ext uri="{FF2B5EF4-FFF2-40B4-BE49-F238E27FC236}">
                    <a16:creationId xmlns:a16="http://schemas.microsoft.com/office/drawing/2014/main" id="{065160AE-D382-D04B-EB8C-7E1C22AC5740}"/>
                  </a:ext>
                </a:extLst>
              </p:cNvPr>
              <p:cNvSpPr/>
              <p:nvPr/>
            </p:nvSpPr>
            <p:spPr>
              <a:xfrm>
                <a:off x="6440109" y="4310356"/>
                <a:ext cx="26623" cy="26623"/>
              </a:xfrm>
              <a:custGeom>
                <a:avLst/>
                <a:gdLst>
                  <a:gd name="connsiteX0" fmla="*/ 13774 w 26623"/>
                  <a:gd name="connsiteY0" fmla="*/ 26986 h 26623"/>
                  <a:gd name="connsiteX1" fmla="*/ 23186 w 26623"/>
                  <a:gd name="connsiteY1" fmla="*/ 23087 h 26623"/>
                  <a:gd name="connsiteX2" fmla="*/ 27085 w 26623"/>
                  <a:gd name="connsiteY2" fmla="*/ 13675 h 26623"/>
                  <a:gd name="connsiteX3" fmla="*/ 23186 w 26623"/>
                  <a:gd name="connsiteY3" fmla="*/ 4262 h 26623"/>
                  <a:gd name="connsiteX4" fmla="*/ 13774 w 26623"/>
                  <a:gd name="connsiteY4" fmla="*/ 363 h 26623"/>
                  <a:gd name="connsiteX5" fmla="*/ 4361 w 26623"/>
                  <a:gd name="connsiteY5" fmla="*/ 4262 h 26623"/>
                  <a:gd name="connsiteX6" fmla="*/ 462 w 26623"/>
                  <a:gd name="connsiteY6" fmla="*/ 13675 h 26623"/>
                  <a:gd name="connsiteX7" fmla="*/ 4361 w 26623"/>
                  <a:gd name="connsiteY7" fmla="*/ 23087 h 26623"/>
                  <a:gd name="connsiteX8" fmla="*/ 13774 w 26623"/>
                  <a:gd name="connsiteY8" fmla="*/ 269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986"/>
                    </a:moveTo>
                    <a:cubicBezTo>
                      <a:pt x="17304" y="26986"/>
                      <a:pt x="20690" y="25584"/>
                      <a:pt x="23186" y="23087"/>
                    </a:cubicBezTo>
                    <a:cubicBezTo>
                      <a:pt x="25683" y="20591"/>
                      <a:pt x="27085" y="17205"/>
                      <a:pt x="27085" y="13675"/>
                    </a:cubicBezTo>
                    <a:cubicBezTo>
                      <a:pt x="27085" y="10144"/>
                      <a:pt x="25683" y="6758"/>
                      <a:pt x="23186" y="4262"/>
                    </a:cubicBezTo>
                    <a:cubicBezTo>
                      <a:pt x="20690" y="1766"/>
                      <a:pt x="17304" y="363"/>
                      <a:pt x="13774" y="363"/>
                    </a:cubicBezTo>
                    <a:cubicBezTo>
                      <a:pt x="10243" y="363"/>
                      <a:pt x="6857" y="1766"/>
                      <a:pt x="4361" y="4262"/>
                    </a:cubicBezTo>
                    <a:cubicBezTo>
                      <a:pt x="1865" y="6758"/>
                      <a:pt x="462" y="10144"/>
                      <a:pt x="462" y="13675"/>
                    </a:cubicBezTo>
                    <a:cubicBezTo>
                      <a:pt x="462" y="17205"/>
                      <a:pt x="1865" y="20591"/>
                      <a:pt x="4361" y="23087"/>
                    </a:cubicBezTo>
                    <a:cubicBezTo>
                      <a:pt x="6857" y="25584"/>
                      <a:pt x="10243" y="26986"/>
                      <a:pt x="13774" y="269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33" name="任意多边形: 形状 70132">
                <a:extLst>
                  <a:ext uri="{FF2B5EF4-FFF2-40B4-BE49-F238E27FC236}">
                    <a16:creationId xmlns:a16="http://schemas.microsoft.com/office/drawing/2014/main" id="{58AFC264-CB36-D142-CDE8-5081FE81DA04}"/>
                  </a:ext>
                </a:extLst>
              </p:cNvPr>
              <p:cNvSpPr/>
              <p:nvPr/>
            </p:nvSpPr>
            <p:spPr>
              <a:xfrm>
                <a:off x="4899967" y="3155607"/>
                <a:ext cx="26623" cy="26623"/>
              </a:xfrm>
              <a:custGeom>
                <a:avLst/>
                <a:gdLst>
                  <a:gd name="connsiteX0" fmla="*/ 13644 w 26623"/>
                  <a:gd name="connsiteY0" fmla="*/ 26889 h 26623"/>
                  <a:gd name="connsiteX1" fmla="*/ 23057 w 26623"/>
                  <a:gd name="connsiteY1" fmla="*/ 22990 h 26623"/>
                  <a:gd name="connsiteX2" fmla="*/ 26956 w 26623"/>
                  <a:gd name="connsiteY2" fmla="*/ 13578 h 26623"/>
                  <a:gd name="connsiteX3" fmla="*/ 23057 w 26623"/>
                  <a:gd name="connsiteY3" fmla="*/ 4165 h 26623"/>
                  <a:gd name="connsiteX4" fmla="*/ 13644 w 26623"/>
                  <a:gd name="connsiteY4" fmla="*/ 266 h 26623"/>
                  <a:gd name="connsiteX5" fmla="*/ 4232 w 26623"/>
                  <a:gd name="connsiteY5" fmla="*/ 4165 h 26623"/>
                  <a:gd name="connsiteX6" fmla="*/ 333 w 26623"/>
                  <a:gd name="connsiteY6" fmla="*/ 13578 h 26623"/>
                  <a:gd name="connsiteX7" fmla="*/ 4232 w 26623"/>
                  <a:gd name="connsiteY7" fmla="*/ 22990 h 26623"/>
                  <a:gd name="connsiteX8" fmla="*/ 13644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4" y="26889"/>
                    </a:moveTo>
                    <a:cubicBezTo>
                      <a:pt x="17175" y="26889"/>
                      <a:pt x="20561" y="25487"/>
                      <a:pt x="23057" y="22990"/>
                    </a:cubicBezTo>
                    <a:cubicBezTo>
                      <a:pt x="25553" y="20494"/>
                      <a:pt x="26956" y="17108"/>
                      <a:pt x="26956" y="13578"/>
                    </a:cubicBezTo>
                    <a:cubicBezTo>
                      <a:pt x="26956" y="10047"/>
                      <a:pt x="25553" y="6661"/>
                      <a:pt x="23057" y="4165"/>
                    </a:cubicBezTo>
                    <a:cubicBezTo>
                      <a:pt x="20561" y="1669"/>
                      <a:pt x="17175" y="266"/>
                      <a:pt x="13644" y="266"/>
                    </a:cubicBezTo>
                    <a:cubicBezTo>
                      <a:pt x="10114" y="266"/>
                      <a:pt x="6728" y="1669"/>
                      <a:pt x="4232" y="4165"/>
                    </a:cubicBezTo>
                    <a:cubicBezTo>
                      <a:pt x="1735" y="6661"/>
                      <a:pt x="333" y="10047"/>
                      <a:pt x="333" y="13578"/>
                    </a:cubicBezTo>
                    <a:cubicBezTo>
                      <a:pt x="333" y="17108"/>
                      <a:pt x="1735" y="20494"/>
                      <a:pt x="4232" y="22990"/>
                    </a:cubicBezTo>
                    <a:cubicBezTo>
                      <a:pt x="6728" y="25487"/>
                      <a:pt x="10114" y="26889"/>
                      <a:pt x="13644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34" name="任意多边形: 形状 70133">
                <a:extLst>
                  <a:ext uri="{FF2B5EF4-FFF2-40B4-BE49-F238E27FC236}">
                    <a16:creationId xmlns:a16="http://schemas.microsoft.com/office/drawing/2014/main" id="{46C2BFA1-CE9E-75FB-E424-4039FA6FBB9F}"/>
                  </a:ext>
                </a:extLst>
              </p:cNvPr>
              <p:cNvSpPr/>
              <p:nvPr/>
            </p:nvSpPr>
            <p:spPr>
              <a:xfrm>
                <a:off x="7524905" y="3982462"/>
                <a:ext cx="26623" cy="26623"/>
              </a:xfrm>
              <a:custGeom>
                <a:avLst/>
                <a:gdLst>
                  <a:gd name="connsiteX0" fmla="*/ 13865 w 26623"/>
                  <a:gd name="connsiteY0" fmla="*/ 26959 h 26623"/>
                  <a:gd name="connsiteX1" fmla="*/ 23277 w 26623"/>
                  <a:gd name="connsiteY1" fmla="*/ 23060 h 26623"/>
                  <a:gd name="connsiteX2" fmla="*/ 27176 w 26623"/>
                  <a:gd name="connsiteY2" fmla="*/ 13647 h 26623"/>
                  <a:gd name="connsiteX3" fmla="*/ 23277 w 26623"/>
                  <a:gd name="connsiteY3" fmla="*/ 4234 h 26623"/>
                  <a:gd name="connsiteX4" fmla="*/ 13865 w 26623"/>
                  <a:gd name="connsiteY4" fmla="*/ 336 h 26623"/>
                  <a:gd name="connsiteX5" fmla="*/ 4452 w 26623"/>
                  <a:gd name="connsiteY5" fmla="*/ 4234 h 26623"/>
                  <a:gd name="connsiteX6" fmla="*/ 553 w 26623"/>
                  <a:gd name="connsiteY6" fmla="*/ 13647 h 26623"/>
                  <a:gd name="connsiteX7" fmla="*/ 4452 w 26623"/>
                  <a:gd name="connsiteY7" fmla="*/ 23060 h 26623"/>
                  <a:gd name="connsiteX8" fmla="*/ 13865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5" y="26959"/>
                    </a:moveTo>
                    <a:cubicBezTo>
                      <a:pt x="17395" y="26959"/>
                      <a:pt x="20781" y="25556"/>
                      <a:pt x="23277" y="23060"/>
                    </a:cubicBezTo>
                    <a:cubicBezTo>
                      <a:pt x="25774" y="20564"/>
                      <a:pt x="27176" y="17177"/>
                      <a:pt x="27176" y="13647"/>
                    </a:cubicBezTo>
                    <a:cubicBezTo>
                      <a:pt x="27176" y="10117"/>
                      <a:pt x="25774" y="6731"/>
                      <a:pt x="23277" y="4234"/>
                    </a:cubicBezTo>
                    <a:cubicBezTo>
                      <a:pt x="20781" y="1738"/>
                      <a:pt x="17395" y="336"/>
                      <a:pt x="13865" y="336"/>
                    </a:cubicBezTo>
                    <a:cubicBezTo>
                      <a:pt x="10334" y="336"/>
                      <a:pt x="6948" y="1738"/>
                      <a:pt x="4452" y="4234"/>
                    </a:cubicBezTo>
                    <a:cubicBezTo>
                      <a:pt x="1956" y="6731"/>
                      <a:pt x="553" y="10117"/>
                      <a:pt x="553" y="13647"/>
                    </a:cubicBezTo>
                    <a:cubicBezTo>
                      <a:pt x="553" y="17177"/>
                      <a:pt x="1956" y="20564"/>
                      <a:pt x="4452" y="23060"/>
                    </a:cubicBezTo>
                    <a:cubicBezTo>
                      <a:pt x="6948" y="25556"/>
                      <a:pt x="10334" y="26959"/>
                      <a:pt x="13865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35" name="任意多边形: 形状 70134">
                <a:extLst>
                  <a:ext uri="{FF2B5EF4-FFF2-40B4-BE49-F238E27FC236}">
                    <a16:creationId xmlns:a16="http://schemas.microsoft.com/office/drawing/2014/main" id="{69CD9944-89B8-BFB9-7210-702454E8DE40}"/>
                  </a:ext>
                </a:extLst>
              </p:cNvPr>
              <p:cNvSpPr/>
              <p:nvPr/>
            </p:nvSpPr>
            <p:spPr>
              <a:xfrm>
                <a:off x="5365385" y="3131696"/>
                <a:ext cx="26623" cy="26623"/>
              </a:xfrm>
              <a:custGeom>
                <a:avLst/>
                <a:gdLst>
                  <a:gd name="connsiteX0" fmla="*/ 13683 w 26623"/>
                  <a:gd name="connsiteY0" fmla="*/ 26887 h 26623"/>
                  <a:gd name="connsiteX1" fmla="*/ 23096 w 26623"/>
                  <a:gd name="connsiteY1" fmla="*/ 22988 h 26623"/>
                  <a:gd name="connsiteX2" fmla="*/ 26995 w 26623"/>
                  <a:gd name="connsiteY2" fmla="*/ 13576 h 26623"/>
                  <a:gd name="connsiteX3" fmla="*/ 23096 w 26623"/>
                  <a:gd name="connsiteY3" fmla="*/ 4163 h 26623"/>
                  <a:gd name="connsiteX4" fmla="*/ 13683 w 26623"/>
                  <a:gd name="connsiteY4" fmla="*/ 264 h 26623"/>
                  <a:gd name="connsiteX5" fmla="*/ 4271 w 26623"/>
                  <a:gd name="connsiteY5" fmla="*/ 4163 h 26623"/>
                  <a:gd name="connsiteX6" fmla="*/ 372 w 26623"/>
                  <a:gd name="connsiteY6" fmla="*/ 13576 h 26623"/>
                  <a:gd name="connsiteX7" fmla="*/ 4271 w 26623"/>
                  <a:gd name="connsiteY7" fmla="*/ 22988 h 26623"/>
                  <a:gd name="connsiteX8" fmla="*/ 13683 w 26623"/>
                  <a:gd name="connsiteY8" fmla="*/ 2688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3" y="26887"/>
                    </a:moveTo>
                    <a:cubicBezTo>
                      <a:pt x="17214" y="26887"/>
                      <a:pt x="20600" y="25485"/>
                      <a:pt x="23096" y="22988"/>
                    </a:cubicBezTo>
                    <a:cubicBezTo>
                      <a:pt x="25592" y="20492"/>
                      <a:pt x="26995" y="17106"/>
                      <a:pt x="26995" y="13576"/>
                    </a:cubicBezTo>
                    <a:cubicBezTo>
                      <a:pt x="26995" y="10045"/>
                      <a:pt x="25592" y="6659"/>
                      <a:pt x="23096" y="4163"/>
                    </a:cubicBezTo>
                    <a:cubicBezTo>
                      <a:pt x="20600" y="1667"/>
                      <a:pt x="17214" y="264"/>
                      <a:pt x="13683" y="264"/>
                    </a:cubicBezTo>
                    <a:cubicBezTo>
                      <a:pt x="10153" y="264"/>
                      <a:pt x="6767" y="1667"/>
                      <a:pt x="4271" y="4163"/>
                    </a:cubicBezTo>
                    <a:cubicBezTo>
                      <a:pt x="1774" y="6659"/>
                      <a:pt x="372" y="10045"/>
                      <a:pt x="372" y="13576"/>
                    </a:cubicBezTo>
                    <a:cubicBezTo>
                      <a:pt x="372" y="17106"/>
                      <a:pt x="1774" y="20492"/>
                      <a:pt x="4271" y="22988"/>
                    </a:cubicBezTo>
                    <a:cubicBezTo>
                      <a:pt x="6767" y="25485"/>
                      <a:pt x="10153" y="26887"/>
                      <a:pt x="13683" y="2688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36" name="任意多边形: 形状 70135">
                <a:extLst>
                  <a:ext uri="{FF2B5EF4-FFF2-40B4-BE49-F238E27FC236}">
                    <a16:creationId xmlns:a16="http://schemas.microsoft.com/office/drawing/2014/main" id="{94AA27B6-0D66-5EBC-2D6B-BF413B77B27B}"/>
                  </a:ext>
                </a:extLst>
              </p:cNvPr>
              <p:cNvSpPr/>
              <p:nvPr/>
            </p:nvSpPr>
            <p:spPr>
              <a:xfrm>
                <a:off x="6420546" y="4039779"/>
                <a:ext cx="26623" cy="26623"/>
              </a:xfrm>
              <a:custGeom>
                <a:avLst/>
                <a:gdLst>
                  <a:gd name="connsiteX0" fmla="*/ 13772 w 26623"/>
                  <a:gd name="connsiteY0" fmla="*/ 26964 h 26623"/>
                  <a:gd name="connsiteX1" fmla="*/ 23185 w 26623"/>
                  <a:gd name="connsiteY1" fmla="*/ 23065 h 26623"/>
                  <a:gd name="connsiteX2" fmla="*/ 27084 w 26623"/>
                  <a:gd name="connsiteY2" fmla="*/ 13652 h 26623"/>
                  <a:gd name="connsiteX3" fmla="*/ 23185 w 26623"/>
                  <a:gd name="connsiteY3" fmla="*/ 4239 h 26623"/>
                  <a:gd name="connsiteX4" fmla="*/ 13772 w 26623"/>
                  <a:gd name="connsiteY4" fmla="*/ 340 h 26623"/>
                  <a:gd name="connsiteX5" fmla="*/ 4359 w 26623"/>
                  <a:gd name="connsiteY5" fmla="*/ 4239 h 26623"/>
                  <a:gd name="connsiteX6" fmla="*/ 460 w 26623"/>
                  <a:gd name="connsiteY6" fmla="*/ 13652 h 26623"/>
                  <a:gd name="connsiteX7" fmla="*/ 4359 w 26623"/>
                  <a:gd name="connsiteY7" fmla="*/ 23065 h 26623"/>
                  <a:gd name="connsiteX8" fmla="*/ 13772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2" y="26964"/>
                    </a:moveTo>
                    <a:cubicBezTo>
                      <a:pt x="17302" y="26964"/>
                      <a:pt x="20688" y="25561"/>
                      <a:pt x="23185" y="23065"/>
                    </a:cubicBezTo>
                    <a:cubicBezTo>
                      <a:pt x="25681" y="20568"/>
                      <a:pt x="27084" y="17182"/>
                      <a:pt x="27084" y="13652"/>
                    </a:cubicBezTo>
                    <a:cubicBezTo>
                      <a:pt x="27084" y="10122"/>
                      <a:pt x="25681" y="6736"/>
                      <a:pt x="23185" y="4239"/>
                    </a:cubicBezTo>
                    <a:cubicBezTo>
                      <a:pt x="20688" y="1743"/>
                      <a:pt x="17302" y="340"/>
                      <a:pt x="13772" y="340"/>
                    </a:cubicBezTo>
                    <a:cubicBezTo>
                      <a:pt x="10242" y="340"/>
                      <a:pt x="6856" y="1743"/>
                      <a:pt x="4359" y="4239"/>
                    </a:cubicBezTo>
                    <a:cubicBezTo>
                      <a:pt x="1863" y="6736"/>
                      <a:pt x="460" y="10122"/>
                      <a:pt x="460" y="13652"/>
                    </a:cubicBezTo>
                    <a:cubicBezTo>
                      <a:pt x="460" y="17182"/>
                      <a:pt x="1863" y="20568"/>
                      <a:pt x="4359" y="23065"/>
                    </a:cubicBezTo>
                    <a:cubicBezTo>
                      <a:pt x="6856" y="25561"/>
                      <a:pt x="10242" y="26964"/>
                      <a:pt x="13772" y="269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37" name="任意多边形: 形状 70136">
                <a:extLst>
                  <a:ext uri="{FF2B5EF4-FFF2-40B4-BE49-F238E27FC236}">
                    <a16:creationId xmlns:a16="http://schemas.microsoft.com/office/drawing/2014/main" id="{3B41825F-5750-A4D8-F9AA-AD03507059BD}"/>
                  </a:ext>
                </a:extLst>
              </p:cNvPr>
              <p:cNvSpPr/>
              <p:nvPr/>
            </p:nvSpPr>
            <p:spPr>
              <a:xfrm>
                <a:off x="6935467" y="3782520"/>
                <a:ext cx="26623" cy="26623"/>
              </a:xfrm>
              <a:custGeom>
                <a:avLst/>
                <a:gdLst>
                  <a:gd name="connsiteX0" fmla="*/ 13815 w 26623"/>
                  <a:gd name="connsiteY0" fmla="*/ 26942 h 26623"/>
                  <a:gd name="connsiteX1" fmla="*/ 23228 w 26623"/>
                  <a:gd name="connsiteY1" fmla="*/ 23043 h 26623"/>
                  <a:gd name="connsiteX2" fmla="*/ 27127 w 26623"/>
                  <a:gd name="connsiteY2" fmla="*/ 13630 h 26623"/>
                  <a:gd name="connsiteX3" fmla="*/ 23228 w 26623"/>
                  <a:gd name="connsiteY3" fmla="*/ 4218 h 26623"/>
                  <a:gd name="connsiteX4" fmla="*/ 13815 w 26623"/>
                  <a:gd name="connsiteY4" fmla="*/ 319 h 26623"/>
                  <a:gd name="connsiteX5" fmla="*/ 4403 w 26623"/>
                  <a:gd name="connsiteY5" fmla="*/ 4218 h 26623"/>
                  <a:gd name="connsiteX6" fmla="*/ 504 w 26623"/>
                  <a:gd name="connsiteY6" fmla="*/ 13630 h 26623"/>
                  <a:gd name="connsiteX7" fmla="*/ 4403 w 26623"/>
                  <a:gd name="connsiteY7" fmla="*/ 23043 h 26623"/>
                  <a:gd name="connsiteX8" fmla="*/ 13815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5" y="26942"/>
                    </a:moveTo>
                    <a:cubicBezTo>
                      <a:pt x="17345" y="26942"/>
                      <a:pt x="20732" y="25539"/>
                      <a:pt x="23228" y="23043"/>
                    </a:cubicBezTo>
                    <a:cubicBezTo>
                      <a:pt x="25724" y="20547"/>
                      <a:pt x="27127" y="17161"/>
                      <a:pt x="27127" y="13630"/>
                    </a:cubicBezTo>
                    <a:cubicBezTo>
                      <a:pt x="27127" y="10100"/>
                      <a:pt x="25724" y="6714"/>
                      <a:pt x="23228" y="4218"/>
                    </a:cubicBezTo>
                    <a:cubicBezTo>
                      <a:pt x="20732" y="1721"/>
                      <a:pt x="17345" y="319"/>
                      <a:pt x="13815" y="319"/>
                    </a:cubicBezTo>
                    <a:cubicBezTo>
                      <a:pt x="10285" y="319"/>
                      <a:pt x="6899" y="1721"/>
                      <a:pt x="4403" y="4218"/>
                    </a:cubicBezTo>
                    <a:cubicBezTo>
                      <a:pt x="1906" y="6714"/>
                      <a:pt x="504" y="10100"/>
                      <a:pt x="504" y="13630"/>
                    </a:cubicBezTo>
                    <a:cubicBezTo>
                      <a:pt x="504" y="17161"/>
                      <a:pt x="1906" y="20547"/>
                      <a:pt x="4403" y="23043"/>
                    </a:cubicBezTo>
                    <a:cubicBezTo>
                      <a:pt x="6899" y="25539"/>
                      <a:pt x="10285" y="26942"/>
                      <a:pt x="13815" y="269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38" name="任意多边形: 形状 70137">
                <a:extLst>
                  <a:ext uri="{FF2B5EF4-FFF2-40B4-BE49-F238E27FC236}">
                    <a16:creationId xmlns:a16="http://schemas.microsoft.com/office/drawing/2014/main" id="{6DD4222A-58B1-5FB8-4E71-DB7975E302AC}"/>
                  </a:ext>
                </a:extLst>
              </p:cNvPr>
              <p:cNvSpPr/>
              <p:nvPr/>
            </p:nvSpPr>
            <p:spPr>
              <a:xfrm>
                <a:off x="5199601" y="3736986"/>
                <a:ext cx="26623" cy="26623"/>
              </a:xfrm>
              <a:custGeom>
                <a:avLst/>
                <a:gdLst>
                  <a:gd name="connsiteX0" fmla="*/ 13669 w 26623"/>
                  <a:gd name="connsiteY0" fmla="*/ 26938 h 26623"/>
                  <a:gd name="connsiteX1" fmla="*/ 23082 w 26623"/>
                  <a:gd name="connsiteY1" fmla="*/ 23039 h 26623"/>
                  <a:gd name="connsiteX2" fmla="*/ 26981 w 26623"/>
                  <a:gd name="connsiteY2" fmla="*/ 13627 h 26623"/>
                  <a:gd name="connsiteX3" fmla="*/ 23082 w 26623"/>
                  <a:gd name="connsiteY3" fmla="*/ 4214 h 26623"/>
                  <a:gd name="connsiteX4" fmla="*/ 13669 w 26623"/>
                  <a:gd name="connsiteY4" fmla="*/ 315 h 26623"/>
                  <a:gd name="connsiteX5" fmla="*/ 4257 w 26623"/>
                  <a:gd name="connsiteY5" fmla="*/ 4214 h 26623"/>
                  <a:gd name="connsiteX6" fmla="*/ 358 w 26623"/>
                  <a:gd name="connsiteY6" fmla="*/ 13627 h 26623"/>
                  <a:gd name="connsiteX7" fmla="*/ 4257 w 26623"/>
                  <a:gd name="connsiteY7" fmla="*/ 23039 h 26623"/>
                  <a:gd name="connsiteX8" fmla="*/ 13669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9" y="26938"/>
                    </a:moveTo>
                    <a:cubicBezTo>
                      <a:pt x="17200" y="26938"/>
                      <a:pt x="20586" y="25536"/>
                      <a:pt x="23082" y="23039"/>
                    </a:cubicBezTo>
                    <a:cubicBezTo>
                      <a:pt x="25578" y="20543"/>
                      <a:pt x="26981" y="17157"/>
                      <a:pt x="26981" y="13627"/>
                    </a:cubicBezTo>
                    <a:cubicBezTo>
                      <a:pt x="26981" y="10096"/>
                      <a:pt x="25578" y="6710"/>
                      <a:pt x="23082" y="4214"/>
                    </a:cubicBezTo>
                    <a:cubicBezTo>
                      <a:pt x="20586" y="1718"/>
                      <a:pt x="17200" y="315"/>
                      <a:pt x="13669" y="315"/>
                    </a:cubicBezTo>
                    <a:cubicBezTo>
                      <a:pt x="10139" y="315"/>
                      <a:pt x="6753" y="1718"/>
                      <a:pt x="4257" y="4214"/>
                    </a:cubicBezTo>
                    <a:cubicBezTo>
                      <a:pt x="1760" y="6710"/>
                      <a:pt x="358" y="10096"/>
                      <a:pt x="358" y="13627"/>
                    </a:cubicBezTo>
                    <a:cubicBezTo>
                      <a:pt x="358" y="17157"/>
                      <a:pt x="1760" y="20543"/>
                      <a:pt x="4257" y="23039"/>
                    </a:cubicBezTo>
                    <a:cubicBezTo>
                      <a:pt x="6753" y="25536"/>
                      <a:pt x="10139" y="26938"/>
                      <a:pt x="13669" y="269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39" name="任意多边形: 形状 70138">
                <a:extLst>
                  <a:ext uri="{FF2B5EF4-FFF2-40B4-BE49-F238E27FC236}">
                    <a16:creationId xmlns:a16="http://schemas.microsoft.com/office/drawing/2014/main" id="{FE67117C-1AAC-89C7-86D3-0D20BD8F0987}"/>
                  </a:ext>
                </a:extLst>
              </p:cNvPr>
              <p:cNvSpPr/>
              <p:nvPr/>
            </p:nvSpPr>
            <p:spPr>
              <a:xfrm>
                <a:off x="6775476" y="3486336"/>
                <a:ext cx="26623" cy="26623"/>
              </a:xfrm>
              <a:custGeom>
                <a:avLst/>
                <a:gdLst>
                  <a:gd name="connsiteX0" fmla="*/ 13802 w 26623"/>
                  <a:gd name="connsiteY0" fmla="*/ 26917 h 26623"/>
                  <a:gd name="connsiteX1" fmla="*/ 23214 w 26623"/>
                  <a:gd name="connsiteY1" fmla="*/ 23018 h 26623"/>
                  <a:gd name="connsiteX2" fmla="*/ 27113 w 26623"/>
                  <a:gd name="connsiteY2" fmla="*/ 13606 h 26623"/>
                  <a:gd name="connsiteX3" fmla="*/ 23214 w 26623"/>
                  <a:gd name="connsiteY3" fmla="*/ 4193 h 26623"/>
                  <a:gd name="connsiteX4" fmla="*/ 13802 w 26623"/>
                  <a:gd name="connsiteY4" fmla="*/ 294 h 26623"/>
                  <a:gd name="connsiteX5" fmla="*/ 4389 w 26623"/>
                  <a:gd name="connsiteY5" fmla="*/ 4193 h 26623"/>
                  <a:gd name="connsiteX6" fmla="*/ 490 w 26623"/>
                  <a:gd name="connsiteY6" fmla="*/ 13606 h 26623"/>
                  <a:gd name="connsiteX7" fmla="*/ 4389 w 26623"/>
                  <a:gd name="connsiteY7" fmla="*/ 23018 h 26623"/>
                  <a:gd name="connsiteX8" fmla="*/ 13802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2" y="26917"/>
                    </a:moveTo>
                    <a:cubicBezTo>
                      <a:pt x="17332" y="26917"/>
                      <a:pt x="20718" y="25515"/>
                      <a:pt x="23214" y="23018"/>
                    </a:cubicBezTo>
                    <a:cubicBezTo>
                      <a:pt x="25711" y="20522"/>
                      <a:pt x="27113" y="17136"/>
                      <a:pt x="27113" y="13606"/>
                    </a:cubicBezTo>
                    <a:cubicBezTo>
                      <a:pt x="27113" y="10075"/>
                      <a:pt x="25711" y="6689"/>
                      <a:pt x="23214" y="4193"/>
                    </a:cubicBezTo>
                    <a:cubicBezTo>
                      <a:pt x="20718" y="1697"/>
                      <a:pt x="17332" y="294"/>
                      <a:pt x="13802" y="294"/>
                    </a:cubicBezTo>
                    <a:cubicBezTo>
                      <a:pt x="10272" y="294"/>
                      <a:pt x="6885" y="1697"/>
                      <a:pt x="4389" y="4193"/>
                    </a:cubicBezTo>
                    <a:cubicBezTo>
                      <a:pt x="1893" y="6689"/>
                      <a:pt x="490" y="10075"/>
                      <a:pt x="490" y="13606"/>
                    </a:cubicBezTo>
                    <a:cubicBezTo>
                      <a:pt x="490" y="17136"/>
                      <a:pt x="1893" y="20522"/>
                      <a:pt x="4389" y="23018"/>
                    </a:cubicBezTo>
                    <a:cubicBezTo>
                      <a:pt x="6885" y="25515"/>
                      <a:pt x="10272" y="26917"/>
                      <a:pt x="13802" y="269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40" name="任意多边形: 形状 70139">
                <a:extLst>
                  <a:ext uri="{FF2B5EF4-FFF2-40B4-BE49-F238E27FC236}">
                    <a16:creationId xmlns:a16="http://schemas.microsoft.com/office/drawing/2014/main" id="{AA8DDD09-DA24-DD0A-8179-FA865C451058}"/>
                  </a:ext>
                </a:extLst>
              </p:cNvPr>
              <p:cNvSpPr/>
              <p:nvPr/>
            </p:nvSpPr>
            <p:spPr>
              <a:xfrm>
                <a:off x="6549567" y="4101008"/>
                <a:ext cx="26623" cy="26623"/>
              </a:xfrm>
              <a:custGeom>
                <a:avLst/>
                <a:gdLst>
                  <a:gd name="connsiteX0" fmla="*/ 13783 w 26623"/>
                  <a:gd name="connsiteY0" fmla="*/ 26969 h 26623"/>
                  <a:gd name="connsiteX1" fmla="*/ 23196 w 26623"/>
                  <a:gd name="connsiteY1" fmla="*/ 23070 h 26623"/>
                  <a:gd name="connsiteX2" fmla="*/ 27094 w 26623"/>
                  <a:gd name="connsiteY2" fmla="*/ 13657 h 26623"/>
                  <a:gd name="connsiteX3" fmla="*/ 23196 w 26623"/>
                  <a:gd name="connsiteY3" fmla="*/ 4244 h 26623"/>
                  <a:gd name="connsiteX4" fmla="*/ 13783 w 26623"/>
                  <a:gd name="connsiteY4" fmla="*/ 346 h 26623"/>
                  <a:gd name="connsiteX5" fmla="*/ 4370 w 26623"/>
                  <a:gd name="connsiteY5" fmla="*/ 4244 h 26623"/>
                  <a:gd name="connsiteX6" fmla="*/ 471 w 26623"/>
                  <a:gd name="connsiteY6" fmla="*/ 13657 h 26623"/>
                  <a:gd name="connsiteX7" fmla="*/ 4370 w 26623"/>
                  <a:gd name="connsiteY7" fmla="*/ 23070 h 26623"/>
                  <a:gd name="connsiteX8" fmla="*/ 13783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3" y="26969"/>
                    </a:moveTo>
                    <a:cubicBezTo>
                      <a:pt x="17313" y="26969"/>
                      <a:pt x="20699" y="25566"/>
                      <a:pt x="23196" y="23070"/>
                    </a:cubicBezTo>
                    <a:cubicBezTo>
                      <a:pt x="25692" y="20574"/>
                      <a:pt x="27094" y="17187"/>
                      <a:pt x="27094" y="13657"/>
                    </a:cubicBezTo>
                    <a:cubicBezTo>
                      <a:pt x="27094" y="10127"/>
                      <a:pt x="25692" y="6741"/>
                      <a:pt x="23196" y="4244"/>
                    </a:cubicBezTo>
                    <a:cubicBezTo>
                      <a:pt x="20699" y="1748"/>
                      <a:pt x="17313" y="346"/>
                      <a:pt x="13783" y="346"/>
                    </a:cubicBezTo>
                    <a:cubicBezTo>
                      <a:pt x="10253" y="346"/>
                      <a:pt x="6866" y="1748"/>
                      <a:pt x="4370" y="4244"/>
                    </a:cubicBezTo>
                    <a:cubicBezTo>
                      <a:pt x="1874" y="6741"/>
                      <a:pt x="471" y="10127"/>
                      <a:pt x="471" y="13657"/>
                    </a:cubicBezTo>
                    <a:cubicBezTo>
                      <a:pt x="471" y="17187"/>
                      <a:pt x="1874" y="20574"/>
                      <a:pt x="4370" y="23070"/>
                    </a:cubicBezTo>
                    <a:cubicBezTo>
                      <a:pt x="6866" y="25566"/>
                      <a:pt x="10253" y="26969"/>
                      <a:pt x="13783" y="269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41" name="任意多边形: 形状 70140">
                <a:extLst>
                  <a:ext uri="{FF2B5EF4-FFF2-40B4-BE49-F238E27FC236}">
                    <a16:creationId xmlns:a16="http://schemas.microsoft.com/office/drawing/2014/main" id="{C276B8F4-EE3E-4ACF-D3BB-FD6A53C904C8}"/>
                  </a:ext>
                </a:extLst>
              </p:cNvPr>
              <p:cNvSpPr/>
              <p:nvPr/>
            </p:nvSpPr>
            <p:spPr>
              <a:xfrm>
                <a:off x="6942725" y="3355620"/>
                <a:ext cx="26623" cy="26623"/>
              </a:xfrm>
              <a:custGeom>
                <a:avLst/>
                <a:gdLst>
                  <a:gd name="connsiteX0" fmla="*/ 13816 w 26623"/>
                  <a:gd name="connsiteY0" fmla="*/ 26906 h 26623"/>
                  <a:gd name="connsiteX1" fmla="*/ 23229 w 26623"/>
                  <a:gd name="connsiteY1" fmla="*/ 23007 h 26623"/>
                  <a:gd name="connsiteX2" fmla="*/ 27127 w 26623"/>
                  <a:gd name="connsiteY2" fmla="*/ 13595 h 26623"/>
                  <a:gd name="connsiteX3" fmla="*/ 23229 w 26623"/>
                  <a:gd name="connsiteY3" fmla="*/ 4182 h 26623"/>
                  <a:gd name="connsiteX4" fmla="*/ 13816 w 26623"/>
                  <a:gd name="connsiteY4" fmla="*/ 283 h 26623"/>
                  <a:gd name="connsiteX5" fmla="*/ 4403 w 26623"/>
                  <a:gd name="connsiteY5" fmla="*/ 4182 h 26623"/>
                  <a:gd name="connsiteX6" fmla="*/ 504 w 26623"/>
                  <a:gd name="connsiteY6" fmla="*/ 13595 h 26623"/>
                  <a:gd name="connsiteX7" fmla="*/ 4403 w 26623"/>
                  <a:gd name="connsiteY7" fmla="*/ 23007 h 26623"/>
                  <a:gd name="connsiteX8" fmla="*/ 13816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6" y="26906"/>
                    </a:moveTo>
                    <a:cubicBezTo>
                      <a:pt x="17346" y="26906"/>
                      <a:pt x="20732" y="25504"/>
                      <a:pt x="23229" y="23007"/>
                    </a:cubicBezTo>
                    <a:cubicBezTo>
                      <a:pt x="25725" y="20511"/>
                      <a:pt x="27127" y="17125"/>
                      <a:pt x="27127" y="13595"/>
                    </a:cubicBezTo>
                    <a:cubicBezTo>
                      <a:pt x="27127" y="10064"/>
                      <a:pt x="25725" y="6678"/>
                      <a:pt x="23229" y="4182"/>
                    </a:cubicBezTo>
                    <a:cubicBezTo>
                      <a:pt x="20732" y="1686"/>
                      <a:pt x="17346" y="283"/>
                      <a:pt x="13816" y="283"/>
                    </a:cubicBezTo>
                    <a:cubicBezTo>
                      <a:pt x="10286" y="283"/>
                      <a:pt x="6899" y="1686"/>
                      <a:pt x="4403" y="4182"/>
                    </a:cubicBezTo>
                    <a:cubicBezTo>
                      <a:pt x="1907" y="6678"/>
                      <a:pt x="504" y="10064"/>
                      <a:pt x="504" y="13595"/>
                    </a:cubicBezTo>
                    <a:cubicBezTo>
                      <a:pt x="504" y="17125"/>
                      <a:pt x="1907" y="20511"/>
                      <a:pt x="4403" y="23007"/>
                    </a:cubicBezTo>
                    <a:cubicBezTo>
                      <a:pt x="6899" y="25504"/>
                      <a:pt x="10286" y="26906"/>
                      <a:pt x="13816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42" name="任意多边形: 形状 70141">
                <a:extLst>
                  <a:ext uri="{FF2B5EF4-FFF2-40B4-BE49-F238E27FC236}">
                    <a16:creationId xmlns:a16="http://schemas.microsoft.com/office/drawing/2014/main" id="{1B708B5B-E14C-3687-4626-0E870B69D1CB}"/>
                  </a:ext>
                </a:extLst>
              </p:cNvPr>
              <p:cNvSpPr/>
              <p:nvPr/>
            </p:nvSpPr>
            <p:spPr>
              <a:xfrm>
                <a:off x="7267378" y="4032944"/>
                <a:ext cx="26623" cy="26623"/>
              </a:xfrm>
              <a:custGeom>
                <a:avLst/>
                <a:gdLst>
                  <a:gd name="connsiteX0" fmla="*/ 13843 w 26623"/>
                  <a:gd name="connsiteY0" fmla="*/ 26963 h 26623"/>
                  <a:gd name="connsiteX1" fmla="*/ 23256 w 26623"/>
                  <a:gd name="connsiteY1" fmla="*/ 23064 h 26623"/>
                  <a:gd name="connsiteX2" fmla="*/ 27155 w 26623"/>
                  <a:gd name="connsiteY2" fmla="*/ 13651 h 26623"/>
                  <a:gd name="connsiteX3" fmla="*/ 23256 w 26623"/>
                  <a:gd name="connsiteY3" fmla="*/ 4239 h 26623"/>
                  <a:gd name="connsiteX4" fmla="*/ 13843 w 26623"/>
                  <a:gd name="connsiteY4" fmla="*/ 340 h 26623"/>
                  <a:gd name="connsiteX5" fmla="*/ 4430 w 26623"/>
                  <a:gd name="connsiteY5" fmla="*/ 4239 h 26623"/>
                  <a:gd name="connsiteX6" fmla="*/ 532 w 26623"/>
                  <a:gd name="connsiteY6" fmla="*/ 13651 h 26623"/>
                  <a:gd name="connsiteX7" fmla="*/ 4430 w 26623"/>
                  <a:gd name="connsiteY7" fmla="*/ 23064 h 26623"/>
                  <a:gd name="connsiteX8" fmla="*/ 13843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3" y="26963"/>
                    </a:moveTo>
                    <a:cubicBezTo>
                      <a:pt x="17373" y="26963"/>
                      <a:pt x="20760" y="25560"/>
                      <a:pt x="23256" y="23064"/>
                    </a:cubicBezTo>
                    <a:cubicBezTo>
                      <a:pt x="25752" y="20568"/>
                      <a:pt x="27155" y="17182"/>
                      <a:pt x="27155" y="13651"/>
                    </a:cubicBezTo>
                    <a:cubicBezTo>
                      <a:pt x="27155" y="10121"/>
                      <a:pt x="25752" y="6735"/>
                      <a:pt x="23256" y="4239"/>
                    </a:cubicBezTo>
                    <a:cubicBezTo>
                      <a:pt x="20760" y="1742"/>
                      <a:pt x="17373" y="340"/>
                      <a:pt x="13843" y="340"/>
                    </a:cubicBezTo>
                    <a:cubicBezTo>
                      <a:pt x="10313" y="340"/>
                      <a:pt x="6927" y="1742"/>
                      <a:pt x="4430" y="4239"/>
                    </a:cubicBezTo>
                    <a:cubicBezTo>
                      <a:pt x="1934" y="6735"/>
                      <a:pt x="532" y="10121"/>
                      <a:pt x="532" y="13651"/>
                    </a:cubicBezTo>
                    <a:cubicBezTo>
                      <a:pt x="532" y="17182"/>
                      <a:pt x="1934" y="20568"/>
                      <a:pt x="4430" y="23064"/>
                    </a:cubicBezTo>
                    <a:cubicBezTo>
                      <a:pt x="6927" y="25560"/>
                      <a:pt x="10313" y="26963"/>
                      <a:pt x="13843" y="269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43" name="任意多边形: 形状 70142">
                <a:extLst>
                  <a:ext uri="{FF2B5EF4-FFF2-40B4-BE49-F238E27FC236}">
                    <a16:creationId xmlns:a16="http://schemas.microsoft.com/office/drawing/2014/main" id="{B3EEA26C-A909-9202-8CDD-7539E513500E}"/>
                  </a:ext>
                </a:extLst>
              </p:cNvPr>
              <p:cNvSpPr/>
              <p:nvPr/>
            </p:nvSpPr>
            <p:spPr>
              <a:xfrm>
                <a:off x="6284266" y="4720701"/>
                <a:ext cx="26623" cy="26623"/>
              </a:xfrm>
              <a:custGeom>
                <a:avLst/>
                <a:gdLst>
                  <a:gd name="connsiteX0" fmla="*/ 13761 w 26623"/>
                  <a:gd name="connsiteY0" fmla="*/ 27021 h 26623"/>
                  <a:gd name="connsiteX1" fmla="*/ 23173 w 26623"/>
                  <a:gd name="connsiteY1" fmla="*/ 23122 h 26623"/>
                  <a:gd name="connsiteX2" fmla="*/ 27072 w 26623"/>
                  <a:gd name="connsiteY2" fmla="*/ 13709 h 26623"/>
                  <a:gd name="connsiteX3" fmla="*/ 23173 w 26623"/>
                  <a:gd name="connsiteY3" fmla="*/ 4296 h 26623"/>
                  <a:gd name="connsiteX4" fmla="*/ 13761 w 26623"/>
                  <a:gd name="connsiteY4" fmla="*/ 398 h 26623"/>
                  <a:gd name="connsiteX5" fmla="*/ 4348 w 26623"/>
                  <a:gd name="connsiteY5" fmla="*/ 4296 h 26623"/>
                  <a:gd name="connsiteX6" fmla="*/ 449 w 26623"/>
                  <a:gd name="connsiteY6" fmla="*/ 13709 h 26623"/>
                  <a:gd name="connsiteX7" fmla="*/ 4348 w 26623"/>
                  <a:gd name="connsiteY7" fmla="*/ 23122 h 26623"/>
                  <a:gd name="connsiteX8" fmla="*/ 13761 w 26623"/>
                  <a:gd name="connsiteY8" fmla="*/ 2702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1" y="27021"/>
                    </a:moveTo>
                    <a:cubicBezTo>
                      <a:pt x="17291" y="27021"/>
                      <a:pt x="20677" y="25618"/>
                      <a:pt x="23173" y="23122"/>
                    </a:cubicBezTo>
                    <a:cubicBezTo>
                      <a:pt x="25670" y="20626"/>
                      <a:pt x="27072" y="17239"/>
                      <a:pt x="27072" y="13709"/>
                    </a:cubicBezTo>
                    <a:cubicBezTo>
                      <a:pt x="27072" y="10179"/>
                      <a:pt x="25670" y="6793"/>
                      <a:pt x="23173" y="4296"/>
                    </a:cubicBezTo>
                    <a:cubicBezTo>
                      <a:pt x="20677" y="1800"/>
                      <a:pt x="17291" y="398"/>
                      <a:pt x="13761" y="398"/>
                    </a:cubicBezTo>
                    <a:cubicBezTo>
                      <a:pt x="10230" y="398"/>
                      <a:pt x="6844" y="1800"/>
                      <a:pt x="4348" y="4296"/>
                    </a:cubicBezTo>
                    <a:cubicBezTo>
                      <a:pt x="1852" y="6793"/>
                      <a:pt x="449" y="10179"/>
                      <a:pt x="449" y="13709"/>
                    </a:cubicBezTo>
                    <a:cubicBezTo>
                      <a:pt x="449" y="17239"/>
                      <a:pt x="1852" y="20626"/>
                      <a:pt x="4348" y="23122"/>
                    </a:cubicBezTo>
                    <a:cubicBezTo>
                      <a:pt x="6844" y="25618"/>
                      <a:pt x="10230" y="27021"/>
                      <a:pt x="13761" y="2702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44" name="任意多边形: 形状 70143">
                <a:extLst>
                  <a:ext uri="{FF2B5EF4-FFF2-40B4-BE49-F238E27FC236}">
                    <a16:creationId xmlns:a16="http://schemas.microsoft.com/office/drawing/2014/main" id="{9ED92669-43AC-7720-983A-03E49269EF86}"/>
                  </a:ext>
                </a:extLst>
              </p:cNvPr>
              <p:cNvSpPr/>
              <p:nvPr/>
            </p:nvSpPr>
            <p:spPr>
              <a:xfrm>
                <a:off x="7012597" y="4169597"/>
                <a:ext cx="26623" cy="26623"/>
              </a:xfrm>
              <a:custGeom>
                <a:avLst/>
                <a:gdLst>
                  <a:gd name="connsiteX0" fmla="*/ 13822 w 26623"/>
                  <a:gd name="connsiteY0" fmla="*/ 26975 h 26623"/>
                  <a:gd name="connsiteX1" fmla="*/ 23234 w 26623"/>
                  <a:gd name="connsiteY1" fmla="*/ 23076 h 26623"/>
                  <a:gd name="connsiteX2" fmla="*/ 27133 w 26623"/>
                  <a:gd name="connsiteY2" fmla="*/ 13663 h 26623"/>
                  <a:gd name="connsiteX3" fmla="*/ 23234 w 26623"/>
                  <a:gd name="connsiteY3" fmla="*/ 4250 h 26623"/>
                  <a:gd name="connsiteX4" fmla="*/ 13822 w 26623"/>
                  <a:gd name="connsiteY4" fmla="*/ 351 h 26623"/>
                  <a:gd name="connsiteX5" fmla="*/ 4409 w 26623"/>
                  <a:gd name="connsiteY5" fmla="*/ 4250 h 26623"/>
                  <a:gd name="connsiteX6" fmla="*/ 510 w 26623"/>
                  <a:gd name="connsiteY6" fmla="*/ 13663 h 26623"/>
                  <a:gd name="connsiteX7" fmla="*/ 4409 w 26623"/>
                  <a:gd name="connsiteY7" fmla="*/ 23076 h 26623"/>
                  <a:gd name="connsiteX8" fmla="*/ 13822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2" y="26975"/>
                    </a:moveTo>
                    <a:cubicBezTo>
                      <a:pt x="17352" y="26975"/>
                      <a:pt x="20738" y="25572"/>
                      <a:pt x="23234" y="23076"/>
                    </a:cubicBezTo>
                    <a:cubicBezTo>
                      <a:pt x="25731" y="20579"/>
                      <a:pt x="27133" y="17193"/>
                      <a:pt x="27133" y="13663"/>
                    </a:cubicBezTo>
                    <a:cubicBezTo>
                      <a:pt x="27133" y="10133"/>
                      <a:pt x="25731" y="6746"/>
                      <a:pt x="23234" y="4250"/>
                    </a:cubicBezTo>
                    <a:cubicBezTo>
                      <a:pt x="20738" y="1754"/>
                      <a:pt x="17352" y="351"/>
                      <a:pt x="13822" y="351"/>
                    </a:cubicBezTo>
                    <a:cubicBezTo>
                      <a:pt x="10291" y="351"/>
                      <a:pt x="6905" y="1754"/>
                      <a:pt x="4409" y="4250"/>
                    </a:cubicBezTo>
                    <a:cubicBezTo>
                      <a:pt x="1913" y="6746"/>
                      <a:pt x="510" y="10133"/>
                      <a:pt x="510" y="13663"/>
                    </a:cubicBezTo>
                    <a:cubicBezTo>
                      <a:pt x="510" y="17193"/>
                      <a:pt x="1913" y="20579"/>
                      <a:pt x="4409" y="23076"/>
                    </a:cubicBezTo>
                    <a:cubicBezTo>
                      <a:pt x="6905" y="25572"/>
                      <a:pt x="10291" y="26975"/>
                      <a:pt x="13822" y="2697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45" name="任意多边形: 形状 70144">
                <a:extLst>
                  <a:ext uri="{FF2B5EF4-FFF2-40B4-BE49-F238E27FC236}">
                    <a16:creationId xmlns:a16="http://schemas.microsoft.com/office/drawing/2014/main" id="{792F3AA8-EA44-8F72-AADE-49CEC7B69FB0}"/>
                  </a:ext>
                </a:extLst>
              </p:cNvPr>
              <p:cNvSpPr/>
              <p:nvPr/>
            </p:nvSpPr>
            <p:spPr>
              <a:xfrm>
                <a:off x="5925403" y="3412166"/>
                <a:ext cx="26623" cy="26623"/>
              </a:xfrm>
              <a:custGeom>
                <a:avLst/>
                <a:gdLst>
                  <a:gd name="connsiteX0" fmla="*/ 13730 w 26623"/>
                  <a:gd name="connsiteY0" fmla="*/ 26911 h 26623"/>
                  <a:gd name="connsiteX1" fmla="*/ 23143 w 26623"/>
                  <a:gd name="connsiteY1" fmla="*/ 23012 h 26623"/>
                  <a:gd name="connsiteX2" fmla="*/ 27042 w 26623"/>
                  <a:gd name="connsiteY2" fmla="*/ 13599 h 26623"/>
                  <a:gd name="connsiteX3" fmla="*/ 23143 w 26623"/>
                  <a:gd name="connsiteY3" fmla="*/ 4187 h 26623"/>
                  <a:gd name="connsiteX4" fmla="*/ 13730 w 26623"/>
                  <a:gd name="connsiteY4" fmla="*/ 288 h 26623"/>
                  <a:gd name="connsiteX5" fmla="*/ 4318 w 26623"/>
                  <a:gd name="connsiteY5" fmla="*/ 4187 h 26623"/>
                  <a:gd name="connsiteX6" fmla="*/ 419 w 26623"/>
                  <a:gd name="connsiteY6" fmla="*/ 13599 h 26623"/>
                  <a:gd name="connsiteX7" fmla="*/ 4318 w 26623"/>
                  <a:gd name="connsiteY7" fmla="*/ 23012 h 26623"/>
                  <a:gd name="connsiteX8" fmla="*/ 13730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0" y="26911"/>
                    </a:moveTo>
                    <a:cubicBezTo>
                      <a:pt x="17261" y="26911"/>
                      <a:pt x="20647" y="25508"/>
                      <a:pt x="23143" y="23012"/>
                    </a:cubicBezTo>
                    <a:cubicBezTo>
                      <a:pt x="25639" y="20516"/>
                      <a:pt x="27042" y="17130"/>
                      <a:pt x="27042" y="13599"/>
                    </a:cubicBezTo>
                    <a:cubicBezTo>
                      <a:pt x="27042" y="10069"/>
                      <a:pt x="25639" y="6683"/>
                      <a:pt x="23143" y="4187"/>
                    </a:cubicBezTo>
                    <a:cubicBezTo>
                      <a:pt x="20647" y="1690"/>
                      <a:pt x="17261" y="288"/>
                      <a:pt x="13730" y="288"/>
                    </a:cubicBezTo>
                    <a:cubicBezTo>
                      <a:pt x="10200" y="288"/>
                      <a:pt x="6814" y="1690"/>
                      <a:pt x="4318" y="4187"/>
                    </a:cubicBezTo>
                    <a:cubicBezTo>
                      <a:pt x="1821" y="6683"/>
                      <a:pt x="419" y="10069"/>
                      <a:pt x="419" y="13599"/>
                    </a:cubicBezTo>
                    <a:cubicBezTo>
                      <a:pt x="419" y="17130"/>
                      <a:pt x="1821" y="20516"/>
                      <a:pt x="4318" y="23012"/>
                    </a:cubicBezTo>
                    <a:cubicBezTo>
                      <a:pt x="6814" y="25508"/>
                      <a:pt x="10200" y="26911"/>
                      <a:pt x="13730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46" name="任意多边形: 形状 70145">
                <a:extLst>
                  <a:ext uri="{FF2B5EF4-FFF2-40B4-BE49-F238E27FC236}">
                    <a16:creationId xmlns:a16="http://schemas.microsoft.com/office/drawing/2014/main" id="{1A9561C3-F186-D98E-A3C7-20D94D31FF55}"/>
                  </a:ext>
                </a:extLst>
              </p:cNvPr>
              <p:cNvSpPr/>
              <p:nvPr/>
            </p:nvSpPr>
            <p:spPr>
              <a:xfrm>
                <a:off x="5714640" y="4004278"/>
                <a:ext cx="26623" cy="26623"/>
              </a:xfrm>
              <a:custGeom>
                <a:avLst/>
                <a:gdLst>
                  <a:gd name="connsiteX0" fmla="*/ 13713 w 26623"/>
                  <a:gd name="connsiteY0" fmla="*/ 26961 h 26623"/>
                  <a:gd name="connsiteX1" fmla="*/ 23125 w 26623"/>
                  <a:gd name="connsiteY1" fmla="*/ 23062 h 26623"/>
                  <a:gd name="connsiteX2" fmla="*/ 27024 w 26623"/>
                  <a:gd name="connsiteY2" fmla="*/ 13649 h 26623"/>
                  <a:gd name="connsiteX3" fmla="*/ 23125 w 26623"/>
                  <a:gd name="connsiteY3" fmla="*/ 4236 h 26623"/>
                  <a:gd name="connsiteX4" fmla="*/ 13713 w 26623"/>
                  <a:gd name="connsiteY4" fmla="*/ 337 h 26623"/>
                  <a:gd name="connsiteX5" fmla="*/ 4300 w 26623"/>
                  <a:gd name="connsiteY5" fmla="*/ 4236 h 26623"/>
                  <a:gd name="connsiteX6" fmla="*/ 401 w 26623"/>
                  <a:gd name="connsiteY6" fmla="*/ 13649 h 26623"/>
                  <a:gd name="connsiteX7" fmla="*/ 4300 w 26623"/>
                  <a:gd name="connsiteY7" fmla="*/ 23062 h 26623"/>
                  <a:gd name="connsiteX8" fmla="*/ 13713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961"/>
                    </a:moveTo>
                    <a:cubicBezTo>
                      <a:pt x="17243" y="26961"/>
                      <a:pt x="20629" y="25558"/>
                      <a:pt x="23125" y="23062"/>
                    </a:cubicBezTo>
                    <a:cubicBezTo>
                      <a:pt x="25622" y="20565"/>
                      <a:pt x="27024" y="17179"/>
                      <a:pt x="27024" y="13649"/>
                    </a:cubicBezTo>
                    <a:cubicBezTo>
                      <a:pt x="27024" y="10119"/>
                      <a:pt x="25622" y="6733"/>
                      <a:pt x="23125" y="4236"/>
                    </a:cubicBezTo>
                    <a:cubicBezTo>
                      <a:pt x="20629" y="1740"/>
                      <a:pt x="17243" y="337"/>
                      <a:pt x="13713" y="337"/>
                    </a:cubicBezTo>
                    <a:cubicBezTo>
                      <a:pt x="10182" y="337"/>
                      <a:pt x="6796" y="1740"/>
                      <a:pt x="4300" y="4236"/>
                    </a:cubicBezTo>
                    <a:cubicBezTo>
                      <a:pt x="1804" y="6733"/>
                      <a:pt x="401" y="10119"/>
                      <a:pt x="401" y="13649"/>
                    </a:cubicBezTo>
                    <a:cubicBezTo>
                      <a:pt x="401" y="17179"/>
                      <a:pt x="1804" y="20565"/>
                      <a:pt x="4300" y="23062"/>
                    </a:cubicBezTo>
                    <a:cubicBezTo>
                      <a:pt x="6796" y="25558"/>
                      <a:pt x="10182" y="26961"/>
                      <a:pt x="13713" y="269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47" name="任意多边形: 形状 70146">
                <a:extLst>
                  <a:ext uri="{FF2B5EF4-FFF2-40B4-BE49-F238E27FC236}">
                    <a16:creationId xmlns:a16="http://schemas.microsoft.com/office/drawing/2014/main" id="{C76C3F7C-6AD0-586D-C542-1BB2479F779B}"/>
                  </a:ext>
                </a:extLst>
              </p:cNvPr>
              <p:cNvSpPr/>
              <p:nvPr/>
            </p:nvSpPr>
            <p:spPr>
              <a:xfrm>
                <a:off x="6237204" y="4424225"/>
                <a:ext cx="26623" cy="26623"/>
              </a:xfrm>
              <a:custGeom>
                <a:avLst/>
                <a:gdLst>
                  <a:gd name="connsiteX0" fmla="*/ 13757 w 26623"/>
                  <a:gd name="connsiteY0" fmla="*/ 26996 h 26623"/>
                  <a:gd name="connsiteX1" fmla="*/ 23169 w 26623"/>
                  <a:gd name="connsiteY1" fmla="*/ 23097 h 26623"/>
                  <a:gd name="connsiteX2" fmla="*/ 27068 w 26623"/>
                  <a:gd name="connsiteY2" fmla="*/ 13684 h 26623"/>
                  <a:gd name="connsiteX3" fmla="*/ 23169 w 26623"/>
                  <a:gd name="connsiteY3" fmla="*/ 4272 h 26623"/>
                  <a:gd name="connsiteX4" fmla="*/ 13757 w 26623"/>
                  <a:gd name="connsiteY4" fmla="*/ 373 h 26623"/>
                  <a:gd name="connsiteX5" fmla="*/ 4344 w 26623"/>
                  <a:gd name="connsiteY5" fmla="*/ 4272 h 26623"/>
                  <a:gd name="connsiteX6" fmla="*/ 445 w 26623"/>
                  <a:gd name="connsiteY6" fmla="*/ 13684 h 26623"/>
                  <a:gd name="connsiteX7" fmla="*/ 4344 w 26623"/>
                  <a:gd name="connsiteY7" fmla="*/ 23097 h 26623"/>
                  <a:gd name="connsiteX8" fmla="*/ 13757 w 26623"/>
                  <a:gd name="connsiteY8" fmla="*/ 269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96"/>
                    </a:moveTo>
                    <a:cubicBezTo>
                      <a:pt x="17287" y="26996"/>
                      <a:pt x="20673" y="25593"/>
                      <a:pt x="23169" y="23097"/>
                    </a:cubicBezTo>
                    <a:cubicBezTo>
                      <a:pt x="25666" y="20601"/>
                      <a:pt x="27068" y="17215"/>
                      <a:pt x="27068" y="13684"/>
                    </a:cubicBezTo>
                    <a:cubicBezTo>
                      <a:pt x="27068" y="10154"/>
                      <a:pt x="25666" y="6768"/>
                      <a:pt x="23169" y="4272"/>
                    </a:cubicBezTo>
                    <a:cubicBezTo>
                      <a:pt x="20673" y="1775"/>
                      <a:pt x="17287" y="373"/>
                      <a:pt x="13757" y="373"/>
                    </a:cubicBezTo>
                    <a:cubicBezTo>
                      <a:pt x="10226" y="373"/>
                      <a:pt x="6840" y="1775"/>
                      <a:pt x="4344" y="4272"/>
                    </a:cubicBezTo>
                    <a:cubicBezTo>
                      <a:pt x="1848" y="6768"/>
                      <a:pt x="445" y="10154"/>
                      <a:pt x="445" y="13684"/>
                    </a:cubicBezTo>
                    <a:cubicBezTo>
                      <a:pt x="445" y="17215"/>
                      <a:pt x="1848" y="20601"/>
                      <a:pt x="4344" y="23097"/>
                    </a:cubicBezTo>
                    <a:cubicBezTo>
                      <a:pt x="6840" y="25593"/>
                      <a:pt x="10226" y="26996"/>
                      <a:pt x="13757" y="269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48" name="任意多边形: 形状 70147">
                <a:extLst>
                  <a:ext uri="{FF2B5EF4-FFF2-40B4-BE49-F238E27FC236}">
                    <a16:creationId xmlns:a16="http://schemas.microsoft.com/office/drawing/2014/main" id="{9E92D4C6-DBF1-F4BF-CCA0-C7559A3EB475}"/>
                  </a:ext>
                </a:extLst>
              </p:cNvPr>
              <p:cNvSpPr/>
              <p:nvPr/>
            </p:nvSpPr>
            <p:spPr>
              <a:xfrm>
                <a:off x="6498197" y="3753998"/>
                <a:ext cx="26623" cy="26623"/>
              </a:xfrm>
              <a:custGeom>
                <a:avLst/>
                <a:gdLst>
                  <a:gd name="connsiteX0" fmla="*/ 13778 w 26623"/>
                  <a:gd name="connsiteY0" fmla="*/ 26940 h 26623"/>
                  <a:gd name="connsiteX1" fmla="*/ 23191 w 26623"/>
                  <a:gd name="connsiteY1" fmla="*/ 23041 h 26623"/>
                  <a:gd name="connsiteX2" fmla="*/ 27090 w 26623"/>
                  <a:gd name="connsiteY2" fmla="*/ 13628 h 26623"/>
                  <a:gd name="connsiteX3" fmla="*/ 23191 w 26623"/>
                  <a:gd name="connsiteY3" fmla="*/ 4215 h 26623"/>
                  <a:gd name="connsiteX4" fmla="*/ 13778 w 26623"/>
                  <a:gd name="connsiteY4" fmla="*/ 316 h 26623"/>
                  <a:gd name="connsiteX5" fmla="*/ 4366 w 26623"/>
                  <a:gd name="connsiteY5" fmla="*/ 4215 h 26623"/>
                  <a:gd name="connsiteX6" fmla="*/ 467 w 26623"/>
                  <a:gd name="connsiteY6" fmla="*/ 13628 h 26623"/>
                  <a:gd name="connsiteX7" fmla="*/ 4366 w 26623"/>
                  <a:gd name="connsiteY7" fmla="*/ 23041 h 26623"/>
                  <a:gd name="connsiteX8" fmla="*/ 13778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8" y="26940"/>
                    </a:moveTo>
                    <a:cubicBezTo>
                      <a:pt x="17309" y="26940"/>
                      <a:pt x="20695" y="25537"/>
                      <a:pt x="23191" y="23041"/>
                    </a:cubicBezTo>
                    <a:cubicBezTo>
                      <a:pt x="25687" y="20544"/>
                      <a:pt x="27090" y="17158"/>
                      <a:pt x="27090" y="13628"/>
                    </a:cubicBezTo>
                    <a:cubicBezTo>
                      <a:pt x="27090" y="10098"/>
                      <a:pt x="25687" y="6712"/>
                      <a:pt x="23191" y="4215"/>
                    </a:cubicBezTo>
                    <a:cubicBezTo>
                      <a:pt x="20695" y="1719"/>
                      <a:pt x="17309" y="316"/>
                      <a:pt x="13778" y="316"/>
                    </a:cubicBezTo>
                    <a:cubicBezTo>
                      <a:pt x="10248" y="316"/>
                      <a:pt x="6862" y="1719"/>
                      <a:pt x="4366" y="4215"/>
                    </a:cubicBezTo>
                    <a:cubicBezTo>
                      <a:pt x="1869" y="6712"/>
                      <a:pt x="467" y="10098"/>
                      <a:pt x="467" y="13628"/>
                    </a:cubicBezTo>
                    <a:cubicBezTo>
                      <a:pt x="467" y="17158"/>
                      <a:pt x="1869" y="20544"/>
                      <a:pt x="4366" y="23041"/>
                    </a:cubicBezTo>
                    <a:cubicBezTo>
                      <a:pt x="6862" y="25537"/>
                      <a:pt x="10248" y="26940"/>
                      <a:pt x="13778" y="2694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49" name="任意多边形: 形状 70148">
                <a:extLst>
                  <a:ext uri="{FF2B5EF4-FFF2-40B4-BE49-F238E27FC236}">
                    <a16:creationId xmlns:a16="http://schemas.microsoft.com/office/drawing/2014/main" id="{3E83412D-04B9-7766-57AE-4C74EF7794E8}"/>
                  </a:ext>
                </a:extLst>
              </p:cNvPr>
              <p:cNvSpPr/>
              <p:nvPr/>
            </p:nvSpPr>
            <p:spPr>
              <a:xfrm>
                <a:off x="5769033" y="3284705"/>
                <a:ext cx="26623" cy="26623"/>
              </a:xfrm>
              <a:custGeom>
                <a:avLst/>
                <a:gdLst>
                  <a:gd name="connsiteX0" fmla="*/ 13717 w 26623"/>
                  <a:gd name="connsiteY0" fmla="*/ 26900 h 26623"/>
                  <a:gd name="connsiteX1" fmla="*/ 23130 w 26623"/>
                  <a:gd name="connsiteY1" fmla="*/ 23001 h 26623"/>
                  <a:gd name="connsiteX2" fmla="*/ 27029 w 26623"/>
                  <a:gd name="connsiteY2" fmla="*/ 13589 h 26623"/>
                  <a:gd name="connsiteX3" fmla="*/ 23130 w 26623"/>
                  <a:gd name="connsiteY3" fmla="*/ 4176 h 26623"/>
                  <a:gd name="connsiteX4" fmla="*/ 13717 w 26623"/>
                  <a:gd name="connsiteY4" fmla="*/ 277 h 26623"/>
                  <a:gd name="connsiteX5" fmla="*/ 4305 w 26623"/>
                  <a:gd name="connsiteY5" fmla="*/ 4176 h 26623"/>
                  <a:gd name="connsiteX6" fmla="*/ 406 w 26623"/>
                  <a:gd name="connsiteY6" fmla="*/ 13589 h 26623"/>
                  <a:gd name="connsiteX7" fmla="*/ 4305 w 26623"/>
                  <a:gd name="connsiteY7" fmla="*/ 23001 h 26623"/>
                  <a:gd name="connsiteX8" fmla="*/ 13717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7" y="26900"/>
                    </a:moveTo>
                    <a:cubicBezTo>
                      <a:pt x="17248" y="26900"/>
                      <a:pt x="20634" y="25498"/>
                      <a:pt x="23130" y="23001"/>
                    </a:cubicBezTo>
                    <a:cubicBezTo>
                      <a:pt x="25626" y="20505"/>
                      <a:pt x="27029" y="17119"/>
                      <a:pt x="27029" y="13589"/>
                    </a:cubicBezTo>
                    <a:cubicBezTo>
                      <a:pt x="27029" y="10058"/>
                      <a:pt x="25626" y="6672"/>
                      <a:pt x="23130" y="4176"/>
                    </a:cubicBezTo>
                    <a:cubicBezTo>
                      <a:pt x="20634" y="1680"/>
                      <a:pt x="17248" y="277"/>
                      <a:pt x="13717" y="277"/>
                    </a:cubicBezTo>
                    <a:cubicBezTo>
                      <a:pt x="10187" y="277"/>
                      <a:pt x="6801" y="1680"/>
                      <a:pt x="4305" y="4176"/>
                    </a:cubicBezTo>
                    <a:cubicBezTo>
                      <a:pt x="1808" y="6672"/>
                      <a:pt x="406" y="10058"/>
                      <a:pt x="406" y="13589"/>
                    </a:cubicBezTo>
                    <a:cubicBezTo>
                      <a:pt x="406" y="17119"/>
                      <a:pt x="1808" y="20505"/>
                      <a:pt x="4305" y="23001"/>
                    </a:cubicBezTo>
                    <a:cubicBezTo>
                      <a:pt x="6801" y="25498"/>
                      <a:pt x="10187" y="26900"/>
                      <a:pt x="13717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50" name="任意多边形: 形状 70149">
                <a:extLst>
                  <a:ext uri="{FF2B5EF4-FFF2-40B4-BE49-F238E27FC236}">
                    <a16:creationId xmlns:a16="http://schemas.microsoft.com/office/drawing/2014/main" id="{8AFD5F01-F25D-4262-EE29-8F0764F13161}"/>
                  </a:ext>
                </a:extLst>
              </p:cNvPr>
              <p:cNvSpPr/>
              <p:nvPr/>
            </p:nvSpPr>
            <p:spPr>
              <a:xfrm>
                <a:off x="6809160" y="3263874"/>
                <a:ext cx="26623" cy="26623"/>
              </a:xfrm>
              <a:custGeom>
                <a:avLst/>
                <a:gdLst>
                  <a:gd name="connsiteX0" fmla="*/ 13805 w 26623"/>
                  <a:gd name="connsiteY0" fmla="*/ 26898 h 26623"/>
                  <a:gd name="connsiteX1" fmla="*/ 23217 w 26623"/>
                  <a:gd name="connsiteY1" fmla="*/ 23000 h 26623"/>
                  <a:gd name="connsiteX2" fmla="*/ 27116 w 26623"/>
                  <a:gd name="connsiteY2" fmla="*/ 13587 h 26623"/>
                  <a:gd name="connsiteX3" fmla="*/ 23217 w 26623"/>
                  <a:gd name="connsiteY3" fmla="*/ 4174 h 26623"/>
                  <a:gd name="connsiteX4" fmla="*/ 13805 w 26623"/>
                  <a:gd name="connsiteY4" fmla="*/ 275 h 26623"/>
                  <a:gd name="connsiteX5" fmla="*/ 4392 w 26623"/>
                  <a:gd name="connsiteY5" fmla="*/ 4174 h 26623"/>
                  <a:gd name="connsiteX6" fmla="*/ 493 w 26623"/>
                  <a:gd name="connsiteY6" fmla="*/ 13587 h 26623"/>
                  <a:gd name="connsiteX7" fmla="*/ 4392 w 26623"/>
                  <a:gd name="connsiteY7" fmla="*/ 23000 h 26623"/>
                  <a:gd name="connsiteX8" fmla="*/ 13805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5" y="26898"/>
                    </a:moveTo>
                    <a:cubicBezTo>
                      <a:pt x="17335" y="26898"/>
                      <a:pt x="20721" y="25496"/>
                      <a:pt x="23217" y="23000"/>
                    </a:cubicBezTo>
                    <a:cubicBezTo>
                      <a:pt x="25714" y="20503"/>
                      <a:pt x="27116" y="17117"/>
                      <a:pt x="27116" y="13587"/>
                    </a:cubicBezTo>
                    <a:cubicBezTo>
                      <a:pt x="27116" y="10057"/>
                      <a:pt x="25714" y="6670"/>
                      <a:pt x="23217" y="4174"/>
                    </a:cubicBezTo>
                    <a:cubicBezTo>
                      <a:pt x="20721" y="1678"/>
                      <a:pt x="17335" y="275"/>
                      <a:pt x="13805" y="275"/>
                    </a:cubicBezTo>
                    <a:cubicBezTo>
                      <a:pt x="10274" y="275"/>
                      <a:pt x="6888" y="1678"/>
                      <a:pt x="4392" y="4174"/>
                    </a:cubicBezTo>
                    <a:cubicBezTo>
                      <a:pt x="1896" y="6670"/>
                      <a:pt x="493" y="10057"/>
                      <a:pt x="493" y="13587"/>
                    </a:cubicBezTo>
                    <a:cubicBezTo>
                      <a:pt x="493" y="17117"/>
                      <a:pt x="1896" y="20503"/>
                      <a:pt x="4392" y="23000"/>
                    </a:cubicBezTo>
                    <a:cubicBezTo>
                      <a:pt x="6888" y="25496"/>
                      <a:pt x="10274" y="26898"/>
                      <a:pt x="13805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51" name="任意多边形: 形状 70150">
                <a:extLst>
                  <a:ext uri="{FF2B5EF4-FFF2-40B4-BE49-F238E27FC236}">
                    <a16:creationId xmlns:a16="http://schemas.microsoft.com/office/drawing/2014/main" id="{8F6CE70B-39B2-E13A-37E5-02514D453C7A}"/>
                  </a:ext>
                </a:extLst>
              </p:cNvPr>
              <p:cNvSpPr/>
              <p:nvPr/>
            </p:nvSpPr>
            <p:spPr>
              <a:xfrm>
                <a:off x="6413640" y="3456751"/>
                <a:ext cx="26623" cy="26623"/>
              </a:xfrm>
              <a:custGeom>
                <a:avLst/>
                <a:gdLst>
                  <a:gd name="connsiteX0" fmla="*/ 13771 w 26623"/>
                  <a:gd name="connsiteY0" fmla="*/ 26915 h 26623"/>
                  <a:gd name="connsiteX1" fmla="*/ 23184 w 26623"/>
                  <a:gd name="connsiteY1" fmla="*/ 23016 h 26623"/>
                  <a:gd name="connsiteX2" fmla="*/ 27083 w 26623"/>
                  <a:gd name="connsiteY2" fmla="*/ 13603 h 26623"/>
                  <a:gd name="connsiteX3" fmla="*/ 23184 w 26623"/>
                  <a:gd name="connsiteY3" fmla="*/ 4190 h 26623"/>
                  <a:gd name="connsiteX4" fmla="*/ 13771 w 26623"/>
                  <a:gd name="connsiteY4" fmla="*/ 291 h 26623"/>
                  <a:gd name="connsiteX5" fmla="*/ 4359 w 26623"/>
                  <a:gd name="connsiteY5" fmla="*/ 4190 h 26623"/>
                  <a:gd name="connsiteX6" fmla="*/ 460 w 26623"/>
                  <a:gd name="connsiteY6" fmla="*/ 13603 h 26623"/>
                  <a:gd name="connsiteX7" fmla="*/ 4359 w 26623"/>
                  <a:gd name="connsiteY7" fmla="*/ 23016 h 26623"/>
                  <a:gd name="connsiteX8" fmla="*/ 13771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915"/>
                    </a:moveTo>
                    <a:cubicBezTo>
                      <a:pt x="17302" y="26915"/>
                      <a:pt x="20688" y="25512"/>
                      <a:pt x="23184" y="23016"/>
                    </a:cubicBezTo>
                    <a:cubicBezTo>
                      <a:pt x="25680" y="20519"/>
                      <a:pt x="27083" y="17133"/>
                      <a:pt x="27083" y="13603"/>
                    </a:cubicBezTo>
                    <a:cubicBezTo>
                      <a:pt x="27083" y="10073"/>
                      <a:pt x="25680" y="6687"/>
                      <a:pt x="23184" y="4190"/>
                    </a:cubicBezTo>
                    <a:cubicBezTo>
                      <a:pt x="20688" y="1694"/>
                      <a:pt x="17302" y="291"/>
                      <a:pt x="13771" y="291"/>
                    </a:cubicBezTo>
                    <a:cubicBezTo>
                      <a:pt x="10241" y="291"/>
                      <a:pt x="6855" y="1694"/>
                      <a:pt x="4359" y="4190"/>
                    </a:cubicBezTo>
                    <a:cubicBezTo>
                      <a:pt x="1862" y="6687"/>
                      <a:pt x="460" y="10073"/>
                      <a:pt x="460" y="13603"/>
                    </a:cubicBezTo>
                    <a:cubicBezTo>
                      <a:pt x="460" y="17133"/>
                      <a:pt x="1862" y="20519"/>
                      <a:pt x="4359" y="23016"/>
                    </a:cubicBezTo>
                    <a:cubicBezTo>
                      <a:pt x="6855" y="25512"/>
                      <a:pt x="10241" y="26915"/>
                      <a:pt x="13771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52" name="任意多边形: 形状 70151">
                <a:extLst>
                  <a:ext uri="{FF2B5EF4-FFF2-40B4-BE49-F238E27FC236}">
                    <a16:creationId xmlns:a16="http://schemas.microsoft.com/office/drawing/2014/main" id="{76268644-67FD-8A12-2DB4-53E3AA2363A4}"/>
                  </a:ext>
                </a:extLst>
              </p:cNvPr>
              <p:cNvSpPr/>
              <p:nvPr/>
            </p:nvSpPr>
            <p:spPr>
              <a:xfrm>
                <a:off x="6410070" y="3134618"/>
                <a:ext cx="26623" cy="26623"/>
              </a:xfrm>
              <a:custGeom>
                <a:avLst/>
                <a:gdLst>
                  <a:gd name="connsiteX0" fmla="*/ 13771 w 26623"/>
                  <a:gd name="connsiteY0" fmla="*/ 26888 h 26623"/>
                  <a:gd name="connsiteX1" fmla="*/ 23184 w 26623"/>
                  <a:gd name="connsiteY1" fmla="*/ 22989 h 26623"/>
                  <a:gd name="connsiteX2" fmla="*/ 27083 w 26623"/>
                  <a:gd name="connsiteY2" fmla="*/ 13576 h 26623"/>
                  <a:gd name="connsiteX3" fmla="*/ 23184 w 26623"/>
                  <a:gd name="connsiteY3" fmla="*/ 4163 h 26623"/>
                  <a:gd name="connsiteX4" fmla="*/ 13771 w 26623"/>
                  <a:gd name="connsiteY4" fmla="*/ 264 h 26623"/>
                  <a:gd name="connsiteX5" fmla="*/ 4358 w 26623"/>
                  <a:gd name="connsiteY5" fmla="*/ 4163 h 26623"/>
                  <a:gd name="connsiteX6" fmla="*/ 459 w 26623"/>
                  <a:gd name="connsiteY6" fmla="*/ 13576 h 26623"/>
                  <a:gd name="connsiteX7" fmla="*/ 4358 w 26623"/>
                  <a:gd name="connsiteY7" fmla="*/ 22989 h 26623"/>
                  <a:gd name="connsiteX8" fmla="*/ 13771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888"/>
                    </a:moveTo>
                    <a:cubicBezTo>
                      <a:pt x="17301" y="26888"/>
                      <a:pt x="20688" y="25485"/>
                      <a:pt x="23184" y="22989"/>
                    </a:cubicBezTo>
                    <a:cubicBezTo>
                      <a:pt x="25680" y="20492"/>
                      <a:pt x="27083" y="17106"/>
                      <a:pt x="27083" y="13576"/>
                    </a:cubicBezTo>
                    <a:cubicBezTo>
                      <a:pt x="27083" y="10046"/>
                      <a:pt x="25680" y="6660"/>
                      <a:pt x="23184" y="4163"/>
                    </a:cubicBezTo>
                    <a:cubicBezTo>
                      <a:pt x="20688" y="1667"/>
                      <a:pt x="17301" y="264"/>
                      <a:pt x="13771" y="264"/>
                    </a:cubicBezTo>
                    <a:cubicBezTo>
                      <a:pt x="10241" y="264"/>
                      <a:pt x="6855" y="1667"/>
                      <a:pt x="4358" y="4163"/>
                    </a:cubicBezTo>
                    <a:cubicBezTo>
                      <a:pt x="1862" y="6660"/>
                      <a:pt x="459" y="10046"/>
                      <a:pt x="459" y="13576"/>
                    </a:cubicBezTo>
                    <a:cubicBezTo>
                      <a:pt x="459" y="17106"/>
                      <a:pt x="1862" y="20492"/>
                      <a:pt x="4358" y="22989"/>
                    </a:cubicBezTo>
                    <a:cubicBezTo>
                      <a:pt x="6855" y="25485"/>
                      <a:pt x="10241" y="26888"/>
                      <a:pt x="13771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53" name="任意多边形: 形状 70152">
                <a:extLst>
                  <a:ext uri="{FF2B5EF4-FFF2-40B4-BE49-F238E27FC236}">
                    <a16:creationId xmlns:a16="http://schemas.microsoft.com/office/drawing/2014/main" id="{8FB970DB-4078-A1AA-8746-79BC0FB6119F}"/>
                  </a:ext>
                </a:extLst>
              </p:cNvPr>
              <p:cNvSpPr/>
              <p:nvPr/>
            </p:nvSpPr>
            <p:spPr>
              <a:xfrm>
                <a:off x="5335164" y="4479212"/>
                <a:ext cx="26623" cy="26623"/>
              </a:xfrm>
              <a:custGeom>
                <a:avLst/>
                <a:gdLst>
                  <a:gd name="connsiteX0" fmla="*/ 13681 w 26623"/>
                  <a:gd name="connsiteY0" fmla="*/ 27001 h 26623"/>
                  <a:gd name="connsiteX1" fmla="*/ 23094 w 26623"/>
                  <a:gd name="connsiteY1" fmla="*/ 23102 h 26623"/>
                  <a:gd name="connsiteX2" fmla="*/ 26992 w 26623"/>
                  <a:gd name="connsiteY2" fmla="*/ 13689 h 26623"/>
                  <a:gd name="connsiteX3" fmla="*/ 23094 w 26623"/>
                  <a:gd name="connsiteY3" fmla="*/ 4276 h 26623"/>
                  <a:gd name="connsiteX4" fmla="*/ 13681 w 26623"/>
                  <a:gd name="connsiteY4" fmla="*/ 377 h 26623"/>
                  <a:gd name="connsiteX5" fmla="*/ 4268 w 26623"/>
                  <a:gd name="connsiteY5" fmla="*/ 4276 h 26623"/>
                  <a:gd name="connsiteX6" fmla="*/ 369 w 26623"/>
                  <a:gd name="connsiteY6" fmla="*/ 13689 h 26623"/>
                  <a:gd name="connsiteX7" fmla="*/ 4268 w 26623"/>
                  <a:gd name="connsiteY7" fmla="*/ 23102 h 26623"/>
                  <a:gd name="connsiteX8" fmla="*/ 13681 w 26623"/>
                  <a:gd name="connsiteY8" fmla="*/ 270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1" y="27001"/>
                    </a:moveTo>
                    <a:cubicBezTo>
                      <a:pt x="17211" y="27001"/>
                      <a:pt x="20597" y="25598"/>
                      <a:pt x="23094" y="23102"/>
                    </a:cubicBezTo>
                    <a:cubicBezTo>
                      <a:pt x="25590" y="20605"/>
                      <a:pt x="26992" y="17219"/>
                      <a:pt x="26992" y="13689"/>
                    </a:cubicBezTo>
                    <a:cubicBezTo>
                      <a:pt x="26992" y="10159"/>
                      <a:pt x="25590" y="6772"/>
                      <a:pt x="23094" y="4276"/>
                    </a:cubicBezTo>
                    <a:cubicBezTo>
                      <a:pt x="20597" y="1780"/>
                      <a:pt x="17211" y="377"/>
                      <a:pt x="13681" y="377"/>
                    </a:cubicBezTo>
                    <a:cubicBezTo>
                      <a:pt x="10151" y="377"/>
                      <a:pt x="6764" y="1780"/>
                      <a:pt x="4268" y="4276"/>
                    </a:cubicBezTo>
                    <a:cubicBezTo>
                      <a:pt x="1772" y="6772"/>
                      <a:pt x="369" y="10159"/>
                      <a:pt x="369" y="13689"/>
                    </a:cubicBezTo>
                    <a:cubicBezTo>
                      <a:pt x="369" y="17219"/>
                      <a:pt x="1772" y="20605"/>
                      <a:pt x="4268" y="23102"/>
                    </a:cubicBezTo>
                    <a:cubicBezTo>
                      <a:pt x="6764" y="25598"/>
                      <a:pt x="10151" y="27001"/>
                      <a:pt x="13681" y="270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54" name="任意多边形: 形状 70153">
                <a:extLst>
                  <a:ext uri="{FF2B5EF4-FFF2-40B4-BE49-F238E27FC236}">
                    <a16:creationId xmlns:a16="http://schemas.microsoft.com/office/drawing/2014/main" id="{EB960B58-7410-017B-32D9-C5870A24407A}"/>
                  </a:ext>
                </a:extLst>
              </p:cNvPr>
              <p:cNvSpPr/>
              <p:nvPr/>
            </p:nvSpPr>
            <p:spPr>
              <a:xfrm>
                <a:off x="6203871" y="4302929"/>
                <a:ext cx="26623" cy="26623"/>
              </a:xfrm>
              <a:custGeom>
                <a:avLst/>
                <a:gdLst>
                  <a:gd name="connsiteX0" fmla="*/ 13754 w 26623"/>
                  <a:gd name="connsiteY0" fmla="*/ 26986 h 26623"/>
                  <a:gd name="connsiteX1" fmla="*/ 23166 w 26623"/>
                  <a:gd name="connsiteY1" fmla="*/ 23087 h 26623"/>
                  <a:gd name="connsiteX2" fmla="*/ 27065 w 26623"/>
                  <a:gd name="connsiteY2" fmla="*/ 13674 h 26623"/>
                  <a:gd name="connsiteX3" fmla="*/ 23166 w 26623"/>
                  <a:gd name="connsiteY3" fmla="*/ 4261 h 26623"/>
                  <a:gd name="connsiteX4" fmla="*/ 13754 w 26623"/>
                  <a:gd name="connsiteY4" fmla="*/ 363 h 26623"/>
                  <a:gd name="connsiteX5" fmla="*/ 4341 w 26623"/>
                  <a:gd name="connsiteY5" fmla="*/ 4261 h 26623"/>
                  <a:gd name="connsiteX6" fmla="*/ 442 w 26623"/>
                  <a:gd name="connsiteY6" fmla="*/ 13674 h 26623"/>
                  <a:gd name="connsiteX7" fmla="*/ 4341 w 26623"/>
                  <a:gd name="connsiteY7" fmla="*/ 23087 h 26623"/>
                  <a:gd name="connsiteX8" fmla="*/ 13754 w 26623"/>
                  <a:gd name="connsiteY8" fmla="*/ 2698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6986"/>
                    </a:moveTo>
                    <a:cubicBezTo>
                      <a:pt x="17284" y="26986"/>
                      <a:pt x="20670" y="25583"/>
                      <a:pt x="23166" y="23087"/>
                    </a:cubicBezTo>
                    <a:cubicBezTo>
                      <a:pt x="25663" y="20591"/>
                      <a:pt x="27065" y="17204"/>
                      <a:pt x="27065" y="13674"/>
                    </a:cubicBezTo>
                    <a:cubicBezTo>
                      <a:pt x="27065" y="10144"/>
                      <a:pt x="25663" y="6758"/>
                      <a:pt x="23166" y="4261"/>
                    </a:cubicBezTo>
                    <a:cubicBezTo>
                      <a:pt x="20670" y="1765"/>
                      <a:pt x="17284" y="363"/>
                      <a:pt x="13754" y="363"/>
                    </a:cubicBezTo>
                    <a:cubicBezTo>
                      <a:pt x="10223" y="363"/>
                      <a:pt x="6837" y="1765"/>
                      <a:pt x="4341" y="4261"/>
                    </a:cubicBezTo>
                    <a:cubicBezTo>
                      <a:pt x="1845" y="6758"/>
                      <a:pt x="442" y="10144"/>
                      <a:pt x="442" y="13674"/>
                    </a:cubicBezTo>
                    <a:cubicBezTo>
                      <a:pt x="442" y="17204"/>
                      <a:pt x="1845" y="20591"/>
                      <a:pt x="4341" y="23087"/>
                    </a:cubicBezTo>
                    <a:cubicBezTo>
                      <a:pt x="6837" y="25583"/>
                      <a:pt x="10223" y="26986"/>
                      <a:pt x="13754" y="2698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55" name="任意多边形: 形状 70154">
                <a:extLst>
                  <a:ext uri="{FF2B5EF4-FFF2-40B4-BE49-F238E27FC236}">
                    <a16:creationId xmlns:a16="http://schemas.microsoft.com/office/drawing/2014/main" id="{AD69CDB5-5B58-72EB-59D3-94D03712B702}"/>
                  </a:ext>
                </a:extLst>
              </p:cNvPr>
              <p:cNvSpPr/>
              <p:nvPr/>
            </p:nvSpPr>
            <p:spPr>
              <a:xfrm>
                <a:off x="7405818" y="3921728"/>
                <a:ext cx="26623" cy="26623"/>
              </a:xfrm>
              <a:custGeom>
                <a:avLst/>
                <a:gdLst>
                  <a:gd name="connsiteX0" fmla="*/ 13855 w 26623"/>
                  <a:gd name="connsiteY0" fmla="*/ 26954 h 26623"/>
                  <a:gd name="connsiteX1" fmla="*/ 23267 w 26623"/>
                  <a:gd name="connsiteY1" fmla="*/ 23055 h 26623"/>
                  <a:gd name="connsiteX2" fmla="*/ 27166 w 26623"/>
                  <a:gd name="connsiteY2" fmla="*/ 13642 h 26623"/>
                  <a:gd name="connsiteX3" fmla="*/ 23267 w 26623"/>
                  <a:gd name="connsiteY3" fmla="*/ 4229 h 26623"/>
                  <a:gd name="connsiteX4" fmla="*/ 13855 w 26623"/>
                  <a:gd name="connsiteY4" fmla="*/ 331 h 26623"/>
                  <a:gd name="connsiteX5" fmla="*/ 4442 w 26623"/>
                  <a:gd name="connsiteY5" fmla="*/ 4229 h 26623"/>
                  <a:gd name="connsiteX6" fmla="*/ 543 w 26623"/>
                  <a:gd name="connsiteY6" fmla="*/ 13642 h 26623"/>
                  <a:gd name="connsiteX7" fmla="*/ 4442 w 26623"/>
                  <a:gd name="connsiteY7" fmla="*/ 23055 h 26623"/>
                  <a:gd name="connsiteX8" fmla="*/ 13855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5" y="26954"/>
                    </a:moveTo>
                    <a:cubicBezTo>
                      <a:pt x="17385" y="26954"/>
                      <a:pt x="20771" y="25551"/>
                      <a:pt x="23267" y="23055"/>
                    </a:cubicBezTo>
                    <a:cubicBezTo>
                      <a:pt x="25764" y="20559"/>
                      <a:pt x="27166" y="17172"/>
                      <a:pt x="27166" y="13642"/>
                    </a:cubicBezTo>
                    <a:cubicBezTo>
                      <a:pt x="27166" y="10112"/>
                      <a:pt x="25764" y="6726"/>
                      <a:pt x="23267" y="4229"/>
                    </a:cubicBezTo>
                    <a:cubicBezTo>
                      <a:pt x="20771" y="1733"/>
                      <a:pt x="17385" y="331"/>
                      <a:pt x="13855" y="331"/>
                    </a:cubicBezTo>
                    <a:cubicBezTo>
                      <a:pt x="10324" y="331"/>
                      <a:pt x="6938" y="1733"/>
                      <a:pt x="4442" y="4229"/>
                    </a:cubicBezTo>
                    <a:cubicBezTo>
                      <a:pt x="1946" y="6726"/>
                      <a:pt x="543" y="10112"/>
                      <a:pt x="543" y="13642"/>
                    </a:cubicBezTo>
                    <a:cubicBezTo>
                      <a:pt x="543" y="17172"/>
                      <a:pt x="1946" y="20559"/>
                      <a:pt x="4442" y="23055"/>
                    </a:cubicBezTo>
                    <a:cubicBezTo>
                      <a:pt x="6938" y="25551"/>
                      <a:pt x="10324" y="26954"/>
                      <a:pt x="13855" y="269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56" name="任意多边形: 形状 70155">
                <a:extLst>
                  <a:ext uri="{FF2B5EF4-FFF2-40B4-BE49-F238E27FC236}">
                    <a16:creationId xmlns:a16="http://schemas.microsoft.com/office/drawing/2014/main" id="{C8E1F85B-BB18-B845-6E02-5B08B06A8F98}"/>
                  </a:ext>
                </a:extLst>
              </p:cNvPr>
              <p:cNvSpPr/>
              <p:nvPr/>
            </p:nvSpPr>
            <p:spPr>
              <a:xfrm>
                <a:off x="5104256" y="2896069"/>
                <a:ext cx="26623" cy="26623"/>
              </a:xfrm>
              <a:custGeom>
                <a:avLst/>
                <a:gdLst>
                  <a:gd name="connsiteX0" fmla="*/ 13661 w 26623"/>
                  <a:gd name="connsiteY0" fmla="*/ 26868 h 26623"/>
                  <a:gd name="connsiteX1" fmla="*/ 23074 w 26623"/>
                  <a:gd name="connsiteY1" fmla="*/ 22969 h 26623"/>
                  <a:gd name="connsiteX2" fmla="*/ 26973 w 26623"/>
                  <a:gd name="connsiteY2" fmla="*/ 13556 h 26623"/>
                  <a:gd name="connsiteX3" fmla="*/ 23074 w 26623"/>
                  <a:gd name="connsiteY3" fmla="*/ 4143 h 26623"/>
                  <a:gd name="connsiteX4" fmla="*/ 13661 w 26623"/>
                  <a:gd name="connsiteY4" fmla="*/ 244 h 26623"/>
                  <a:gd name="connsiteX5" fmla="*/ 4249 w 26623"/>
                  <a:gd name="connsiteY5" fmla="*/ 4143 h 26623"/>
                  <a:gd name="connsiteX6" fmla="*/ 350 w 26623"/>
                  <a:gd name="connsiteY6" fmla="*/ 13556 h 26623"/>
                  <a:gd name="connsiteX7" fmla="*/ 4249 w 26623"/>
                  <a:gd name="connsiteY7" fmla="*/ 22969 h 26623"/>
                  <a:gd name="connsiteX8" fmla="*/ 13661 w 26623"/>
                  <a:gd name="connsiteY8" fmla="*/ 268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1" y="26868"/>
                    </a:moveTo>
                    <a:cubicBezTo>
                      <a:pt x="17192" y="26868"/>
                      <a:pt x="20578" y="25465"/>
                      <a:pt x="23074" y="22969"/>
                    </a:cubicBezTo>
                    <a:cubicBezTo>
                      <a:pt x="25570" y="20472"/>
                      <a:pt x="26973" y="17086"/>
                      <a:pt x="26973" y="13556"/>
                    </a:cubicBezTo>
                    <a:cubicBezTo>
                      <a:pt x="26973" y="10026"/>
                      <a:pt x="25570" y="6640"/>
                      <a:pt x="23074" y="4143"/>
                    </a:cubicBezTo>
                    <a:cubicBezTo>
                      <a:pt x="20578" y="1647"/>
                      <a:pt x="17192" y="244"/>
                      <a:pt x="13661" y="244"/>
                    </a:cubicBezTo>
                    <a:cubicBezTo>
                      <a:pt x="10131" y="244"/>
                      <a:pt x="6745" y="1647"/>
                      <a:pt x="4249" y="4143"/>
                    </a:cubicBezTo>
                    <a:cubicBezTo>
                      <a:pt x="1752" y="6640"/>
                      <a:pt x="350" y="10026"/>
                      <a:pt x="350" y="13556"/>
                    </a:cubicBezTo>
                    <a:cubicBezTo>
                      <a:pt x="350" y="17086"/>
                      <a:pt x="1752" y="20472"/>
                      <a:pt x="4249" y="22969"/>
                    </a:cubicBezTo>
                    <a:cubicBezTo>
                      <a:pt x="6745" y="25465"/>
                      <a:pt x="10131" y="26868"/>
                      <a:pt x="13661" y="268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57" name="任意多边形: 形状 70156">
                <a:extLst>
                  <a:ext uri="{FF2B5EF4-FFF2-40B4-BE49-F238E27FC236}">
                    <a16:creationId xmlns:a16="http://schemas.microsoft.com/office/drawing/2014/main" id="{FAE68BF2-8881-316C-3C76-2186904E0927}"/>
                  </a:ext>
                </a:extLst>
              </p:cNvPr>
              <p:cNvSpPr/>
              <p:nvPr/>
            </p:nvSpPr>
            <p:spPr>
              <a:xfrm>
                <a:off x="5531777" y="3671032"/>
                <a:ext cx="26623" cy="26623"/>
              </a:xfrm>
              <a:custGeom>
                <a:avLst/>
                <a:gdLst>
                  <a:gd name="connsiteX0" fmla="*/ 13697 w 26623"/>
                  <a:gd name="connsiteY0" fmla="*/ 26933 h 26623"/>
                  <a:gd name="connsiteX1" fmla="*/ 23110 w 26623"/>
                  <a:gd name="connsiteY1" fmla="*/ 23034 h 26623"/>
                  <a:gd name="connsiteX2" fmla="*/ 27009 w 26623"/>
                  <a:gd name="connsiteY2" fmla="*/ 13621 h 26623"/>
                  <a:gd name="connsiteX3" fmla="*/ 23110 w 26623"/>
                  <a:gd name="connsiteY3" fmla="*/ 4208 h 26623"/>
                  <a:gd name="connsiteX4" fmla="*/ 13697 w 26623"/>
                  <a:gd name="connsiteY4" fmla="*/ 309 h 26623"/>
                  <a:gd name="connsiteX5" fmla="*/ 4285 w 26623"/>
                  <a:gd name="connsiteY5" fmla="*/ 4208 h 26623"/>
                  <a:gd name="connsiteX6" fmla="*/ 386 w 26623"/>
                  <a:gd name="connsiteY6" fmla="*/ 13621 h 26623"/>
                  <a:gd name="connsiteX7" fmla="*/ 4285 w 26623"/>
                  <a:gd name="connsiteY7" fmla="*/ 23034 h 26623"/>
                  <a:gd name="connsiteX8" fmla="*/ 13697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7" y="26933"/>
                    </a:moveTo>
                    <a:cubicBezTo>
                      <a:pt x="17228" y="26933"/>
                      <a:pt x="20614" y="25530"/>
                      <a:pt x="23110" y="23034"/>
                    </a:cubicBezTo>
                    <a:cubicBezTo>
                      <a:pt x="25606" y="20537"/>
                      <a:pt x="27009" y="17151"/>
                      <a:pt x="27009" y="13621"/>
                    </a:cubicBezTo>
                    <a:cubicBezTo>
                      <a:pt x="27009" y="10091"/>
                      <a:pt x="25606" y="6705"/>
                      <a:pt x="23110" y="4208"/>
                    </a:cubicBezTo>
                    <a:cubicBezTo>
                      <a:pt x="20614" y="1712"/>
                      <a:pt x="17228" y="309"/>
                      <a:pt x="13697" y="309"/>
                    </a:cubicBezTo>
                    <a:cubicBezTo>
                      <a:pt x="10167" y="309"/>
                      <a:pt x="6781" y="1712"/>
                      <a:pt x="4285" y="4208"/>
                    </a:cubicBezTo>
                    <a:cubicBezTo>
                      <a:pt x="1788" y="6705"/>
                      <a:pt x="386" y="10091"/>
                      <a:pt x="386" y="13621"/>
                    </a:cubicBezTo>
                    <a:cubicBezTo>
                      <a:pt x="386" y="17151"/>
                      <a:pt x="1788" y="20537"/>
                      <a:pt x="4285" y="23034"/>
                    </a:cubicBezTo>
                    <a:cubicBezTo>
                      <a:pt x="6781" y="25530"/>
                      <a:pt x="10167" y="26933"/>
                      <a:pt x="13697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58" name="任意多边形: 形状 70157">
                <a:extLst>
                  <a:ext uri="{FF2B5EF4-FFF2-40B4-BE49-F238E27FC236}">
                    <a16:creationId xmlns:a16="http://schemas.microsoft.com/office/drawing/2014/main" id="{E4DB1D85-7EBE-2726-0269-2B80B0FA5174}"/>
                  </a:ext>
                </a:extLst>
              </p:cNvPr>
              <p:cNvSpPr/>
              <p:nvPr/>
            </p:nvSpPr>
            <p:spPr>
              <a:xfrm>
                <a:off x="6737962" y="4204328"/>
                <a:ext cx="26623" cy="26623"/>
              </a:xfrm>
              <a:custGeom>
                <a:avLst/>
                <a:gdLst>
                  <a:gd name="connsiteX0" fmla="*/ 13799 w 26623"/>
                  <a:gd name="connsiteY0" fmla="*/ 26977 h 26623"/>
                  <a:gd name="connsiteX1" fmla="*/ 23211 w 26623"/>
                  <a:gd name="connsiteY1" fmla="*/ 23079 h 26623"/>
                  <a:gd name="connsiteX2" fmla="*/ 27110 w 26623"/>
                  <a:gd name="connsiteY2" fmla="*/ 13666 h 26623"/>
                  <a:gd name="connsiteX3" fmla="*/ 23211 w 26623"/>
                  <a:gd name="connsiteY3" fmla="*/ 4253 h 26623"/>
                  <a:gd name="connsiteX4" fmla="*/ 13799 w 26623"/>
                  <a:gd name="connsiteY4" fmla="*/ 354 h 26623"/>
                  <a:gd name="connsiteX5" fmla="*/ 4386 w 26623"/>
                  <a:gd name="connsiteY5" fmla="*/ 4253 h 26623"/>
                  <a:gd name="connsiteX6" fmla="*/ 487 w 26623"/>
                  <a:gd name="connsiteY6" fmla="*/ 13666 h 26623"/>
                  <a:gd name="connsiteX7" fmla="*/ 4386 w 26623"/>
                  <a:gd name="connsiteY7" fmla="*/ 23079 h 26623"/>
                  <a:gd name="connsiteX8" fmla="*/ 13799 w 26623"/>
                  <a:gd name="connsiteY8" fmla="*/ 2697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6977"/>
                    </a:moveTo>
                    <a:cubicBezTo>
                      <a:pt x="17329" y="26977"/>
                      <a:pt x="20715" y="25575"/>
                      <a:pt x="23211" y="23079"/>
                    </a:cubicBezTo>
                    <a:cubicBezTo>
                      <a:pt x="25708" y="20582"/>
                      <a:pt x="27110" y="17196"/>
                      <a:pt x="27110" y="13666"/>
                    </a:cubicBezTo>
                    <a:cubicBezTo>
                      <a:pt x="27110" y="10136"/>
                      <a:pt x="25708" y="6749"/>
                      <a:pt x="23211" y="4253"/>
                    </a:cubicBezTo>
                    <a:cubicBezTo>
                      <a:pt x="20715" y="1757"/>
                      <a:pt x="17329" y="354"/>
                      <a:pt x="13799" y="354"/>
                    </a:cubicBezTo>
                    <a:cubicBezTo>
                      <a:pt x="10268" y="354"/>
                      <a:pt x="6882" y="1757"/>
                      <a:pt x="4386" y="4253"/>
                    </a:cubicBezTo>
                    <a:cubicBezTo>
                      <a:pt x="1890" y="6749"/>
                      <a:pt x="487" y="10136"/>
                      <a:pt x="487" y="13666"/>
                    </a:cubicBezTo>
                    <a:cubicBezTo>
                      <a:pt x="487" y="17196"/>
                      <a:pt x="1890" y="20582"/>
                      <a:pt x="4386" y="23079"/>
                    </a:cubicBezTo>
                    <a:cubicBezTo>
                      <a:pt x="6882" y="25575"/>
                      <a:pt x="10268" y="26977"/>
                      <a:pt x="13799" y="2697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59" name="任意多边形: 形状 70158">
                <a:extLst>
                  <a:ext uri="{FF2B5EF4-FFF2-40B4-BE49-F238E27FC236}">
                    <a16:creationId xmlns:a16="http://schemas.microsoft.com/office/drawing/2014/main" id="{C175D107-DB98-597E-72F0-0872A90B7A27}"/>
                  </a:ext>
                </a:extLst>
              </p:cNvPr>
              <p:cNvSpPr/>
              <p:nvPr/>
            </p:nvSpPr>
            <p:spPr>
              <a:xfrm>
                <a:off x="3664165" y="3151222"/>
                <a:ext cx="26623" cy="26623"/>
              </a:xfrm>
              <a:custGeom>
                <a:avLst/>
                <a:gdLst>
                  <a:gd name="connsiteX0" fmla="*/ 13540 w 26623"/>
                  <a:gd name="connsiteY0" fmla="*/ 26889 h 26623"/>
                  <a:gd name="connsiteX1" fmla="*/ 22953 w 26623"/>
                  <a:gd name="connsiteY1" fmla="*/ 22990 h 26623"/>
                  <a:gd name="connsiteX2" fmla="*/ 26852 w 26623"/>
                  <a:gd name="connsiteY2" fmla="*/ 13577 h 26623"/>
                  <a:gd name="connsiteX3" fmla="*/ 22953 w 26623"/>
                  <a:gd name="connsiteY3" fmla="*/ 4165 h 26623"/>
                  <a:gd name="connsiteX4" fmla="*/ 13540 w 26623"/>
                  <a:gd name="connsiteY4" fmla="*/ 266 h 26623"/>
                  <a:gd name="connsiteX5" fmla="*/ 4128 w 26623"/>
                  <a:gd name="connsiteY5" fmla="*/ 4165 h 26623"/>
                  <a:gd name="connsiteX6" fmla="*/ 229 w 26623"/>
                  <a:gd name="connsiteY6" fmla="*/ 13577 h 26623"/>
                  <a:gd name="connsiteX7" fmla="*/ 4128 w 26623"/>
                  <a:gd name="connsiteY7" fmla="*/ 22990 h 26623"/>
                  <a:gd name="connsiteX8" fmla="*/ 13540 w 26623"/>
                  <a:gd name="connsiteY8" fmla="*/ 268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0" y="26889"/>
                    </a:moveTo>
                    <a:cubicBezTo>
                      <a:pt x="17071" y="26889"/>
                      <a:pt x="20457" y="25486"/>
                      <a:pt x="22953" y="22990"/>
                    </a:cubicBezTo>
                    <a:cubicBezTo>
                      <a:pt x="25449" y="20494"/>
                      <a:pt x="26852" y="17108"/>
                      <a:pt x="26852" y="13577"/>
                    </a:cubicBezTo>
                    <a:cubicBezTo>
                      <a:pt x="26852" y="10047"/>
                      <a:pt x="25449" y="6661"/>
                      <a:pt x="22953" y="4165"/>
                    </a:cubicBezTo>
                    <a:cubicBezTo>
                      <a:pt x="20457" y="1668"/>
                      <a:pt x="17071" y="266"/>
                      <a:pt x="13540" y="266"/>
                    </a:cubicBezTo>
                    <a:cubicBezTo>
                      <a:pt x="10010" y="266"/>
                      <a:pt x="6624" y="1668"/>
                      <a:pt x="4128" y="4165"/>
                    </a:cubicBezTo>
                    <a:cubicBezTo>
                      <a:pt x="1631" y="6661"/>
                      <a:pt x="229" y="10047"/>
                      <a:pt x="229" y="13577"/>
                    </a:cubicBezTo>
                    <a:cubicBezTo>
                      <a:pt x="229" y="17108"/>
                      <a:pt x="1631" y="20494"/>
                      <a:pt x="4128" y="22990"/>
                    </a:cubicBezTo>
                    <a:cubicBezTo>
                      <a:pt x="6624" y="25486"/>
                      <a:pt x="10010" y="26889"/>
                      <a:pt x="13540" y="268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60" name="任意多边形: 形状 70159">
                <a:extLst>
                  <a:ext uri="{FF2B5EF4-FFF2-40B4-BE49-F238E27FC236}">
                    <a16:creationId xmlns:a16="http://schemas.microsoft.com/office/drawing/2014/main" id="{A9AA33A9-2E78-C1D7-588F-8426B0F02FA1}"/>
                  </a:ext>
                </a:extLst>
              </p:cNvPr>
              <p:cNvSpPr/>
              <p:nvPr/>
            </p:nvSpPr>
            <p:spPr>
              <a:xfrm>
                <a:off x="7510981" y="3688423"/>
                <a:ext cx="26623" cy="26623"/>
              </a:xfrm>
              <a:custGeom>
                <a:avLst/>
                <a:gdLst>
                  <a:gd name="connsiteX0" fmla="*/ 13864 w 26623"/>
                  <a:gd name="connsiteY0" fmla="*/ 26934 h 26623"/>
                  <a:gd name="connsiteX1" fmla="*/ 23276 w 26623"/>
                  <a:gd name="connsiteY1" fmla="*/ 23035 h 26623"/>
                  <a:gd name="connsiteX2" fmla="*/ 27175 w 26623"/>
                  <a:gd name="connsiteY2" fmla="*/ 13622 h 26623"/>
                  <a:gd name="connsiteX3" fmla="*/ 23276 w 26623"/>
                  <a:gd name="connsiteY3" fmla="*/ 4210 h 26623"/>
                  <a:gd name="connsiteX4" fmla="*/ 13864 w 26623"/>
                  <a:gd name="connsiteY4" fmla="*/ 311 h 26623"/>
                  <a:gd name="connsiteX5" fmla="*/ 4451 w 26623"/>
                  <a:gd name="connsiteY5" fmla="*/ 4210 h 26623"/>
                  <a:gd name="connsiteX6" fmla="*/ 552 w 26623"/>
                  <a:gd name="connsiteY6" fmla="*/ 13622 h 26623"/>
                  <a:gd name="connsiteX7" fmla="*/ 4451 w 26623"/>
                  <a:gd name="connsiteY7" fmla="*/ 23035 h 26623"/>
                  <a:gd name="connsiteX8" fmla="*/ 13864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4" y="26934"/>
                    </a:moveTo>
                    <a:cubicBezTo>
                      <a:pt x="17394" y="26934"/>
                      <a:pt x="20780" y="25532"/>
                      <a:pt x="23276" y="23035"/>
                    </a:cubicBezTo>
                    <a:cubicBezTo>
                      <a:pt x="25773" y="20539"/>
                      <a:pt x="27175" y="17153"/>
                      <a:pt x="27175" y="13622"/>
                    </a:cubicBezTo>
                    <a:cubicBezTo>
                      <a:pt x="27175" y="10092"/>
                      <a:pt x="25773" y="6706"/>
                      <a:pt x="23276" y="4210"/>
                    </a:cubicBezTo>
                    <a:cubicBezTo>
                      <a:pt x="20780" y="1713"/>
                      <a:pt x="17394" y="311"/>
                      <a:pt x="13864" y="311"/>
                    </a:cubicBezTo>
                    <a:cubicBezTo>
                      <a:pt x="10333" y="311"/>
                      <a:pt x="6947" y="1713"/>
                      <a:pt x="4451" y="4210"/>
                    </a:cubicBezTo>
                    <a:cubicBezTo>
                      <a:pt x="1955" y="6706"/>
                      <a:pt x="552" y="10092"/>
                      <a:pt x="552" y="13622"/>
                    </a:cubicBezTo>
                    <a:cubicBezTo>
                      <a:pt x="552" y="17153"/>
                      <a:pt x="1955" y="20539"/>
                      <a:pt x="4451" y="23035"/>
                    </a:cubicBezTo>
                    <a:cubicBezTo>
                      <a:pt x="6947" y="25532"/>
                      <a:pt x="10333" y="26934"/>
                      <a:pt x="13864" y="269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61" name="任意多边形: 形状 70160">
                <a:extLst>
                  <a:ext uri="{FF2B5EF4-FFF2-40B4-BE49-F238E27FC236}">
                    <a16:creationId xmlns:a16="http://schemas.microsoft.com/office/drawing/2014/main" id="{C018CA9A-DA71-BD56-C571-73921A06628D}"/>
                  </a:ext>
                </a:extLst>
              </p:cNvPr>
              <p:cNvSpPr/>
              <p:nvPr/>
            </p:nvSpPr>
            <p:spPr>
              <a:xfrm>
                <a:off x="6672242" y="3699124"/>
                <a:ext cx="26623" cy="26623"/>
              </a:xfrm>
              <a:custGeom>
                <a:avLst/>
                <a:gdLst>
                  <a:gd name="connsiteX0" fmla="*/ 13793 w 26623"/>
                  <a:gd name="connsiteY0" fmla="*/ 26935 h 26623"/>
                  <a:gd name="connsiteX1" fmla="*/ 23206 w 26623"/>
                  <a:gd name="connsiteY1" fmla="*/ 23036 h 26623"/>
                  <a:gd name="connsiteX2" fmla="*/ 27105 w 26623"/>
                  <a:gd name="connsiteY2" fmla="*/ 13623 h 26623"/>
                  <a:gd name="connsiteX3" fmla="*/ 23206 w 26623"/>
                  <a:gd name="connsiteY3" fmla="*/ 4211 h 26623"/>
                  <a:gd name="connsiteX4" fmla="*/ 13793 w 26623"/>
                  <a:gd name="connsiteY4" fmla="*/ 312 h 26623"/>
                  <a:gd name="connsiteX5" fmla="*/ 4380 w 26623"/>
                  <a:gd name="connsiteY5" fmla="*/ 4211 h 26623"/>
                  <a:gd name="connsiteX6" fmla="*/ 482 w 26623"/>
                  <a:gd name="connsiteY6" fmla="*/ 13623 h 26623"/>
                  <a:gd name="connsiteX7" fmla="*/ 4380 w 26623"/>
                  <a:gd name="connsiteY7" fmla="*/ 23036 h 26623"/>
                  <a:gd name="connsiteX8" fmla="*/ 13793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6935"/>
                    </a:moveTo>
                    <a:cubicBezTo>
                      <a:pt x="17323" y="26935"/>
                      <a:pt x="20710" y="25532"/>
                      <a:pt x="23206" y="23036"/>
                    </a:cubicBezTo>
                    <a:cubicBezTo>
                      <a:pt x="25702" y="20540"/>
                      <a:pt x="27105" y="17154"/>
                      <a:pt x="27105" y="13623"/>
                    </a:cubicBezTo>
                    <a:cubicBezTo>
                      <a:pt x="27105" y="10093"/>
                      <a:pt x="25702" y="6707"/>
                      <a:pt x="23206" y="4211"/>
                    </a:cubicBezTo>
                    <a:cubicBezTo>
                      <a:pt x="20710" y="1714"/>
                      <a:pt x="17323" y="312"/>
                      <a:pt x="13793" y="312"/>
                    </a:cubicBezTo>
                    <a:cubicBezTo>
                      <a:pt x="10263" y="312"/>
                      <a:pt x="6877" y="1714"/>
                      <a:pt x="4380" y="4211"/>
                    </a:cubicBezTo>
                    <a:cubicBezTo>
                      <a:pt x="1884" y="6707"/>
                      <a:pt x="482" y="10093"/>
                      <a:pt x="482" y="13623"/>
                    </a:cubicBezTo>
                    <a:cubicBezTo>
                      <a:pt x="482" y="17154"/>
                      <a:pt x="1884" y="20540"/>
                      <a:pt x="4380" y="23036"/>
                    </a:cubicBezTo>
                    <a:cubicBezTo>
                      <a:pt x="6877" y="25532"/>
                      <a:pt x="10263" y="26935"/>
                      <a:pt x="13793" y="269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62" name="任意多边形: 形状 70161">
                <a:extLst>
                  <a:ext uri="{FF2B5EF4-FFF2-40B4-BE49-F238E27FC236}">
                    <a16:creationId xmlns:a16="http://schemas.microsoft.com/office/drawing/2014/main" id="{1C5B8CF6-EAB6-1264-6300-1B7FAA22C4B3}"/>
                  </a:ext>
                </a:extLst>
              </p:cNvPr>
              <p:cNvSpPr/>
              <p:nvPr/>
            </p:nvSpPr>
            <p:spPr>
              <a:xfrm>
                <a:off x="7293788" y="3282354"/>
                <a:ext cx="26623" cy="26623"/>
              </a:xfrm>
              <a:custGeom>
                <a:avLst/>
                <a:gdLst>
                  <a:gd name="connsiteX0" fmla="*/ 13845 w 26623"/>
                  <a:gd name="connsiteY0" fmla="*/ 26900 h 26623"/>
                  <a:gd name="connsiteX1" fmla="*/ 23258 w 26623"/>
                  <a:gd name="connsiteY1" fmla="*/ 23001 h 26623"/>
                  <a:gd name="connsiteX2" fmla="*/ 27157 w 26623"/>
                  <a:gd name="connsiteY2" fmla="*/ 13588 h 26623"/>
                  <a:gd name="connsiteX3" fmla="*/ 23258 w 26623"/>
                  <a:gd name="connsiteY3" fmla="*/ 4176 h 26623"/>
                  <a:gd name="connsiteX4" fmla="*/ 13845 w 26623"/>
                  <a:gd name="connsiteY4" fmla="*/ 277 h 26623"/>
                  <a:gd name="connsiteX5" fmla="*/ 4433 w 26623"/>
                  <a:gd name="connsiteY5" fmla="*/ 4176 h 26623"/>
                  <a:gd name="connsiteX6" fmla="*/ 534 w 26623"/>
                  <a:gd name="connsiteY6" fmla="*/ 13588 h 26623"/>
                  <a:gd name="connsiteX7" fmla="*/ 4433 w 26623"/>
                  <a:gd name="connsiteY7" fmla="*/ 23001 h 26623"/>
                  <a:gd name="connsiteX8" fmla="*/ 13845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5" y="26900"/>
                    </a:moveTo>
                    <a:cubicBezTo>
                      <a:pt x="17376" y="26900"/>
                      <a:pt x="20762" y="25497"/>
                      <a:pt x="23258" y="23001"/>
                    </a:cubicBezTo>
                    <a:cubicBezTo>
                      <a:pt x="25754" y="20505"/>
                      <a:pt x="27157" y="17119"/>
                      <a:pt x="27157" y="13588"/>
                    </a:cubicBezTo>
                    <a:cubicBezTo>
                      <a:pt x="27157" y="10058"/>
                      <a:pt x="25754" y="6672"/>
                      <a:pt x="23258" y="4176"/>
                    </a:cubicBezTo>
                    <a:cubicBezTo>
                      <a:pt x="20762" y="1679"/>
                      <a:pt x="17376" y="277"/>
                      <a:pt x="13845" y="277"/>
                    </a:cubicBezTo>
                    <a:cubicBezTo>
                      <a:pt x="10315" y="277"/>
                      <a:pt x="6929" y="1679"/>
                      <a:pt x="4433" y="4176"/>
                    </a:cubicBezTo>
                    <a:cubicBezTo>
                      <a:pt x="1936" y="6672"/>
                      <a:pt x="534" y="10058"/>
                      <a:pt x="534" y="13588"/>
                    </a:cubicBezTo>
                    <a:cubicBezTo>
                      <a:pt x="534" y="17119"/>
                      <a:pt x="1936" y="20505"/>
                      <a:pt x="4433" y="23001"/>
                    </a:cubicBezTo>
                    <a:cubicBezTo>
                      <a:pt x="6929" y="25497"/>
                      <a:pt x="10315" y="26900"/>
                      <a:pt x="13845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63" name="任意多边形: 形状 70162">
                <a:extLst>
                  <a:ext uri="{FF2B5EF4-FFF2-40B4-BE49-F238E27FC236}">
                    <a16:creationId xmlns:a16="http://schemas.microsoft.com/office/drawing/2014/main" id="{A327D2ED-8DA2-798A-9F8E-713F081A859C}"/>
                  </a:ext>
                </a:extLst>
              </p:cNvPr>
              <p:cNvSpPr/>
              <p:nvPr/>
            </p:nvSpPr>
            <p:spPr>
              <a:xfrm>
                <a:off x="6733408" y="3670075"/>
                <a:ext cx="26623" cy="26623"/>
              </a:xfrm>
              <a:custGeom>
                <a:avLst/>
                <a:gdLst>
                  <a:gd name="connsiteX0" fmla="*/ 13798 w 26623"/>
                  <a:gd name="connsiteY0" fmla="*/ 26933 h 26623"/>
                  <a:gd name="connsiteX1" fmla="*/ 23211 w 26623"/>
                  <a:gd name="connsiteY1" fmla="*/ 23034 h 26623"/>
                  <a:gd name="connsiteX2" fmla="*/ 27110 w 26623"/>
                  <a:gd name="connsiteY2" fmla="*/ 13621 h 26623"/>
                  <a:gd name="connsiteX3" fmla="*/ 23211 w 26623"/>
                  <a:gd name="connsiteY3" fmla="*/ 4208 h 26623"/>
                  <a:gd name="connsiteX4" fmla="*/ 13798 w 26623"/>
                  <a:gd name="connsiteY4" fmla="*/ 309 h 26623"/>
                  <a:gd name="connsiteX5" fmla="*/ 4386 w 26623"/>
                  <a:gd name="connsiteY5" fmla="*/ 4208 h 26623"/>
                  <a:gd name="connsiteX6" fmla="*/ 487 w 26623"/>
                  <a:gd name="connsiteY6" fmla="*/ 13621 h 26623"/>
                  <a:gd name="connsiteX7" fmla="*/ 4386 w 26623"/>
                  <a:gd name="connsiteY7" fmla="*/ 23034 h 26623"/>
                  <a:gd name="connsiteX8" fmla="*/ 13798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8" y="26933"/>
                    </a:moveTo>
                    <a:cubicBezTo>
                      <a:pt x="17329" y="26933"/>
                      <a:pt x="20715" y="25530"/>
                      <a:pt x="23211" y="23034"/>
                    </a:cubicBezTo>
                    <a:cubicBezTo>
                      <a:pt x="25707" y="20537"/>
                      <a:pt x="27110" y="17151"/>
                      <a:pt x="27110" y="13621"/>
                    </a:cubicBezTo>
                    <a:cubicBezTo>
                      <a:pt x="27110" y="10091"/>
                      <a:pt x="25707" y="6705"/>
                      <a:pt x="23211" y="4208"/>
                    </a:cubicBezTo>
                    <a:cubicBezTo>
                      <a:pt x="20715" y="1712"/>
                      <a:pt x="17329" y="309"/>
                      <a:pt x="13798" y="309"/>
                    </a:cubicBezTo>
                    <a:cubicBezTo>
                      <a:pt x="10268" y="309"/>
                      <a:pt x="6882" y="1712"/>
                      <a:pt x="4386" y="4208"/>
                    </a:cubicBezTo>
                    <a:cubicBezTo>
                      <a:pt x="1889" y="6705"/>
                      <a:pt x="487" y="10091"/>
                      <a:pt x="487" y="13621"/>
                    </a:cubicBezTo>
                    <a:cubicBezTo>
                      <a:pt x="487" y="17151"/>
                      <a:pt x="1889" y="20537"/>
                      <a:pt x="4386" y="23034"/>
                    </a:cubicBezTo>
                    <a:cubicBezTo>
                      <a:pt x="6882" y="25530"/>
                      <a:pt x="10268" y="26933"/>
                      <a:pt x="13798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64" name="任意多边形: 形状 70163">
                <a:extLst>
                  <a:ext uri="{FF2B5EF4-FFF2-40B4-BE49-F238E27FC236}">
                    <a16:creationId xmlns:a16="http://schemas.microsoft.com/office/drawing/2014/main" id="{3FB16BDF-6FC8-D698-60B7-CE40658D49C8}"/>
                  </a:ext>
                </a:extLst>
              </p:cNvPr>
              <p:cNvSpPr/>
              <p:nvPr/>
            </p:nvSpPr>
            <p:spPr>
              <a:xfrm>
                <a:off x="5886212" y="3757930"/>
                <a:ext cx="26623" cy="26623"/>
              </a:xfrm>
              <a:custGeom>
                <a:avLst/>
                <a:gdLst>
                  <a:gd name="connsiteX0" fmla="*/ 13727 w 26623"/>
                  <a:gd name="connsiteY0" fmla="*/ 26940 h 26623"/>
                  <a:gd name="connsiteX1" fmla="*/ 23140 w 26623"/>
                  <a:gd name="connsiteY1" fmla="*/ 23041 h 26623"/>
                  <a:gd name="connsiteX2" fmla="*/ 27039 w 26623"/>
                  <a:gd name="connsiteY2" fmla="*/ 13628 h 26623"/>
                  <a:gd name="connsiteX3" fmla="*/ 23140 w 26623"/>
                  <a:gd name="connsiteY3" fmla="*/ 4216 h 26623"/>
                  <a:gd name="connsiteX4" fmla="*/ 13727 w 26623"/>
                  <a:gd name="connsiteY4" fmla="*/ 317 h 26623"/>
                  <a:gd name="connsiteX5" fmla="*/ 4314 w 26623"/>
                  <a:gd name="connsiteY5" fmla="*/ 4216 h 26623"/>
                  <a:gd name="connsiteX6" fmla="*/ 415 w 26623"/>
                  <a:gd name="connsiteY6" fmla="*/ 13628 h 26623"/>
                  <a:gd name="connsiteX7" fmla="*/ 4314 w 26623"/>
                  <a:gd name="connsiteY7" fmla="*/ 23041 h 26623"/>
                  <a:gd name="connsiteX8" fmla="*/ 13727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7" y="26940"/>
                    </a:moveTo>
                    <a:cubicBezTo>
                      <a:pt x="17257" y="26940"/>
                      <a:pt x="20644" y="25537"/>
                      <a:pt x="23140" y="23041"/>
                    </a:cubicBezTo>
                    <a:cubicBezTo>
                      <a:pt x="25636" y="20545"/>
                      <a:pt x="27039" y="17159"/>
                      <a:pt x="27039" y="13628"/>
                    </a:cubicBezTo>
                    <a:cubicBezTo>
                      <a:pt x="27039" y="10098"/>
                      <a:pt x="25636" y="6712"/>
                      <a:pt x="23140" y="4216"/>
                    </a:cubicBezTo>
                    <a:cubicBezTo>
                      <a:pt x="20644" y="1719"/>
                      <a:pt x="17257" y="317"/>
                      <a:pt x="13727" y="317"/>
                    </a:cubicBezTo>
                    <a:cubicBezTo>
                      <a:pt x="10197" y="317"/>
                      <a:pt x="6811" y="1719"/>
                      <a:pt x="4314" y="4216"/>
                    </a:cubicBezTo>
                    <a:cubicBezTo>
                      <a:pt x="1818" y="6712"/>
                      <a:pt x="415" y="10098"/>
                      <a:pt x="415" y="13628"/>
                    </a:cubicBezTo>
                    <a:cubicBezTo>
                      <a:pt x="415" y="17159"/>
                      <a:pt x="1818" y="20545"/>
                      <a:pt x="4314" y="23041"/>
                    </a:cubicBezTo>
                    <a:cubicBezTo>
                      <a:pt x="6811" y="25537"/>
                      <a:pt x="10197" y="26940"/>
                      <a:pt x="13727" y="2694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65" name="任意多边形: 形状 70164">
                <a:extLst>
                  <a:ext uri="{FF2B5EF4-FFF2-40B4-BE49-F238E27FC236}">
                    <a16:creationId xmlns:a16="http://schemas.microsoft.com/office/drawing/2014/main" id="{A373160E-C55F-15CB-4B98-D4B57A9B9C14}"/>
                  </a:ext>
                </a:extLst>
              </p:cNvPr>
              <p:cNvSpPr/>
              <p:nvPr/>
            </p:nvSpPr>
            <p:spPr>
              <a:xfrm>
                <a:off x="7404319" y="3509962"/>
                <a:ext cx="26623" cy="26623"/>
              </a:xfrm>
              <a:custGeom>
                <a:avLst/>
                <a:gdLst>
                  <a:gd name="connsiteX0" fmla="*/ 13855 w 26623"/>
                  <a:gd name="connsiteY0" fmla="*/ 26919 h 26623"/>
                  <a:gd name="connsiteX1" fmla="*/ 23267 w 26623"/>
                  <a:gd name="connsiteY1" fmla="*/ 23020 h 26623"/>
                  <a:gd name="connsiteX2" fmla="*/ 27166 w 26623"/>
                  <a:gd name="connsiteY2" fmla="*/ 13608 h 26623"/>
                  <a:gd name="connsiteX3" fmla="*/ 23267 w 26623"/>
                  <a:gd name="connsiteY3" fmla="*/ 4195 h 26623"/>
                  <a:gd name="connsiteX4" fmla="*/ 13855 w 26623"/>
                  <a:gd name="connsiteY4" fmla="*/ 296 h 26623"/>
                  <a:gd name="connsiteX5" fmla="*/ 4442 w 26623"/>
                  <a:gd name="connsiteY5" fmla="*/ 4195 h 26623"/>
                  <a:gd name="connsiteX6" fmla="*/ 543 w 26623"/>
                  <a:gd name="connsiteY6" fmla="*/ 13608 h 26623"/>
                  <a:gd name="connsiteX7" fmla="*/ 4442 w 26623"/>
                  <a:gd name="connsiteY7" fmla="*/ 23020 h 26623"/>
                  <a:gd name="connsiteX8" fmla="*/ 13855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5" y="26919"/>
                    </a:moveTo>
                    <a:cubicBezTo>
                      <a:pt x="17385" y="26919"/>
                      <a:pt x="20771" y="25517"/>
                      <a:pt x="23267" y="23020"/>
                    </a:cubicBezTo>
                    <a:cubicBezTo>
                      <a:pt x="25764" y="20524"/>
                      <a:pt x="27166" y="17138"/>
                      <a:pt x="27166" y="13608"/>
                    </a:cubicBezTo>
                    <a:cubicBezTo>
                      <a:pt x="27166" y="10077"/>
                      <a:pt x="25764" y="6691"/>
                      <a:pt x="23267" y="4195"/>
                    </a:cubicBezTo>
                    <a:cubicBezTo>
                      <a:pt x="20771" y="1699"/>
                      <a:pt x="17385" y="296"/>
                      <a:pt x="13855" y="296"/>
                    </a:cubicBezTo>
                    <a:cubicBezTo>
                      <a:pt x="10324" y="296"/>
                      <a:pt x="6938" y="1699"/>
                      <a:pt x="4442" y="4195"/>
                    </a:cubicBezTo>
                    <a:cubicBezTo>
                      <a:pt x="1946" y="6691"/>
                      <a:pt x="543" y="10077"/>
                      <a:pt x="543" y="13608"/>
                    </a:cubicBezTo>
                    <a:cubicBezTo>
                      <a:pt x="543" y="17138"/>
                      <a:pt x="1946" y="20524"/>
                      <a:pt x="4442" y="23020"/>
                    </a:cubicBezTo>
                    <a:cubicBezTo>
                      <a:pt x="6938" y="25517"/>
                      <a:pt x="10324" y="26919"/>
                      <a:pt x="13855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66" name="任意多边形: 形状 70165">
                <a:extLst>
                  <a:ext uri="{FF2B5EF4-FFF2-40B4-BE49-F238E27FC236}">
                    <a16:creationId xmlns:a16="http://schemas.microsoft.com/office/drawing/2014/main" id="{5DCDB900-68AF-2410-3F71-AF3BD6AC11A8}"/>
                  </a:ext>
                </a:extLst>
              </p:cNvPr>
              <p:cNvSpPr/>
              <p:nvPr/>
            </p:nvSpPr>
            <p:spPr>
              <a:xfrm>
                <a:off x="5200829" y="4464594"/>
                <a:ext cx="26623" cy="26623"/>
              </a:xfrm>
              <a:custGeom>
                <a:avLst/>
                <a:gdLst>
                  <a:gd name="connsiteX0" fmla="*/ 13670 w 26623"/>
                  <a:gd name="connsiteY0" fmla="*/ 26999 h 26623"/>
                  <a:gd name="connsiteX1" fmla="*/ 23082 w 26623"/>
                  <a:gd name="connsiteY1" fmla="*/ 23100 h 26623"/>
                  <a:gd name="connsiteX2" fmla="*/ 26981 w 26623"/>
                  <a:gd name="connsiteY2" fmla="*/ 13688 h 26623"/>
                  <a:gd name="connsiteX3" fmla="*/ 23082 w 26623"/>
                  <a:gd name="connsiteY3" fmla="*/ 4275 h 26623"/>
                  <a:gd name="connsiteX4" fmla="*/ 13670 w 26623"/>
                  <a:gd name="connsiteY4" fmla="*/ 376 h 26623"/>
                  <a:gd name="connsiteX5" fmla="*/ 4257 w 26623"/>
                  <a:gd name="connsiteY5" fmla="*/ 4275 h 26623"/>
                  <a:gd name="connsiteX6" fmla="*/ 358 w 26623"/>
                  <a:gd name="connsiteY6" fmla="*/ 13688 h 26623"/>
                  <a:gd name="connsiteX7" fmla="*/ 4257 w 26623"/>
                  <a:gd name="connsiteY7" fmla="*/ 23100 h 26623"/>
                  <a:gd name="connsiteX8" fmla="*/ 13670 w 26623"/>
                  <a:gd name="connsiteY8" fmla="*/ 2699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0" y="26999"/>
                    </a:moveTo>
                    <a:cubicBezTo>
                      <a:pt x="17200" y="26999"/>
                      <a:pt x="20586" y="25597"/>
                      <a:pt x="23082" y="23100"/>
                    </a:cubicBezTo>
                    <a:cubicBezTo>
                      <a:pt x="25579" y="20604"/>
                      <a:pt x="26981" y="17218"/>
                      <a:pt x="26981" y="13688"/>
                    </a:cubicBezTo>
                    <a:cubicBezTo>
                      <a:pt x="26981" y="10157"/>
                      <a:pt x="25579" y="6771"/>
                      <a:pt x="23082" y="4275"/>
                    </a:cubicBezTo>
                    <a:cubicBezTo>
                      <a:pt x="20586" y="1779"/>
                      <a:pt x="17200" y="376"/>
                      <a:pt x="13670" y="376"/>
                    </a:cubicBezTo>
                    <a:cubicBezTo>
                      <a:pt x="10139" y="376"/>
                      <a:pt x="6753" y="1779"/>
                      <a:pt x="4257" y="4275"/>
                    </a:cubicBezTo>
                    <a:cubicBezTo>
                      <a:pt x="1761" y="6771"/>
                      <a:pt x="358" y="10157"/>
                      <a:pt x="358" y="13688"/>
                    </a:cubicBezTo>
                    <a:cubicBezTo>
                      <a:pt x="358" y="17218"/>
                      <a:pt x="1761" y="20604"/>
                      <a:pt x="4257" y="23100"/>
                    </a:cubicBezTo>
                    <a:cubicBezTo>
                      <a:pt x="6753" y="25597"/>
                      <a:pt x="10139" y="26999"/>
                      <a:pt x="13670" y="2699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67" name="任意多边形: 形状 70166">
                <a:extLst>
                  <a:ext uri="{FF2B5EF4-FFF2-40B4-BE49-F238E27FC236}">
                    <a16:creationId xmlns:a16="http://schemas.microsoft.com/office/drawing/2014/main" id="{896BB7CE-3432-E432-6255-40C9676B2D50}"/>
                  </a:ext>
                </a:extLst>
              </p:cNvPr>
              <p:cNvSpPr/>
              <p:nvPr/>
            </p:nvSpPr>
            <p:spPr>
              <a:xfrm>
                <a:off x="5264632" y="2432090"/>
                <a:ext cx="26623" cy="26623"/>
              </a:xfrm>
              <a:custGeom>
                <a:avLst/>
                <a:gdLst>
                  <a:gd name="connsiteX0" fmla="*/ 13675 w 26623"/>
                  <a:gd name="connsiteY0" fmla="*/ 26829 h 26623"/>
                  <a:gd name="connsiteX1" fmla="*/ 23088 w 26623"/>
                  <a:gd name="connsiteY1" fmla="*/ 22930 h 26623"/>
                  <a:gd name="connsiteX2" fmla="*/ 26986 w 26623"/>
                  <a:gd name="connsiteY2" fmla="*/ 13517 h 26623"/>
                  <a:gd name="connsiteX3" fmla="*/ 23088 w 26623"/>
                  <a:gd name="connsiteY3" fmla="*/ 4104 h 26623"/>
                  <a:gd name="connsiteX4" fmla="*/ 13675 w 26623"/>
                  <a:gd name="connsiteY4" fmla="*/ 205 h 26623"/>
                  <a:gd name="connsiteX5" fmla="*/ 4262 w 26623"/>
                  <a:gd name="connsiteY5" fmla="*/ 4104 h 26623"/>
                  <a:gd name="connsiteX6" fmla="*/ 363 w 26623"/>
                  <a:gd name="connsiteY6" fmla="*/ 13517 h 26623"/>
                  <a:gd name="connsiteX7" fmla="*/ 4262 w 26623"/>
                  <a:gd name="connsiteY7" fmla="*/ 22930 h 26623"/>
                  <a:gd name="connsiteX8" fmla="*/ 13675 w 26623"/>
                  <a:gd name="connsiteY8" fmla="*/ 2682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5" y="26829"/>
                    </a:moveTo>
                    <a:cubicBezTo>
                      <a:pt x="17205" y="26829"/>
                      <a:pt x="20591" y="25426"/>
                      <a:pt x="23088" y="22930"/>
                    </a:cubicBezTo>
                    <a:cubicBezTo>
                      <a:pt x="25584" y="20433"/>
                      <a:pt x="26986" y="17047"/>
                      <a:pt x="26986" y="13517"/>
                    </a:cubicBezTo>
                    <a:cubicBezTo>
                      <a:pt x="26986" y="9987"/>
                      <a:pt x="25584" y="6601"/>
                      <a:pt x="23088" y="4104"/>
                    </a:cubicBezTo>
                    <a:cubicBezTo>
                      <a:pt x="20591" y="1608"/>
                      <a:pt x="17205" y="205"/>
                      <a:pt x="13675" y="205"/>
                    </a:cubicBezTo>
                    <a:cubicBezTo>
                      <a:pt x="10145" y="205"/>
                      <a:pt x="6758" y="1608"/>
                      <a:pt x="4262" y="4104"/>
                    </a:cubicBezTo>
                    <a:cubicBezTo>
                      <a:pt x="1766" y="6601"/>
                      <a:pt x="363" y="9987"/>
                      <a:pt x="363" y="13517"/>
                    </a:cubicBezTo>
                    <a:cubicBezTo>
                      <a:pt x="363" y="17047"/>
                      <a:pt x="1766" y="20433"/>
                      <a:pt x="4262" y="22930"/>
                    </a:cubicBezTo>
                    <a:cubicBezTo>
                      <a:pt x="6758" y="25426"/>
                      <a:pt x="10145" y="26829"/>
                      <a:pt x="13675" y="2682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68" name="任意多边形: 形状 70167">
                <a:extLst>
                  <a:ext uri="{FF2B5EF4-FFF2-40B4-BE49-F238E27FC236}">
                    <a16:creationId xmlns:a16="http://schemas.microsoft.com/office/drawing/2014/main" id="{BB97F09D-B958-6E9E-AAD8-7F31D89B26EA}"/>
                  </a:ext>
                </a:extLst>
              </p:cNvPr>
              <p:cNvSpPr/>
              <p:nvPr/>
            </p:nvSpPr>
            <p:spPr>
              <a:xfrm>
                <a:off x="5219274" y="3571053"/>
                <a:ext cx="26623" cy="26623"/>
              </a:xfrm>
              <a:custGeom>
                <a:avLst/>
                <a:gdLst>
                  <a:gd name="connsiteX0" fmla="*/ 13671 w 26623"/>
                  <a:gd name="connsiteY0" fmla="*/ 26924 h 26623"/>
                  <a:gd name="connsiteX1" fmla="*/ 23084 w 26623"/>
                  <a:gd name="connsiteY1" fmla="*/ 23025 h 26623"/>
                  <a:gd name="connsiteX2" fmla="*/ 26983 w 26623"/>
                  <a:gd name="connsiteY2" fmla="*/ 13613 h 26623"/>
                  <a:gd name="connsiteX3" fmla="*/ 23084 w 26623"/>
                  <a:gd name="connsiteY3" fmla="*/ 4200 h 26623"/>
                  <a:gd name="connsiteX4" fmla="*/ 13671 w 26623"/>
                  <a:gd name="connsiteY4" fmla="*/ 301 h 26623"/>
                  <a:gd name="connsiteX5" fmla="*/ 4258 w 26623"/>
                  <a:gd name="connsiteY5" fmla="*/ 4200 h 26623"/>
                  <a:gd name="connsiteX6" fmla="*/ 359 w 26623"/>
                  <a:gd name="connsiteY6" fmla="*/ 13613 h 26623"/>
                  <a:gd name="connsiteX7" fmla="*/ 4258 w 26623"/>
                  <a:gd name="connsiteY7" fmla="*/ 23025 h 26623"/>
                  <a:gd name="connsiteX8" fmla="*/ 13671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1" y="26924"/>
                    </a:moveTo>
                    <a:cubicBezTo>
                      <a:pt x="17201" y="26924"/>
                      <a:pt x="20588" y="25522"/>
                      <a:pt x="23084" y="23025"/>
                    </a:cubicBezTo>
                    <a:cubicBezTo>
                      <a:pt x="25580" y="20529"/>
                      <a:pt x="26983" y="17143"/>
                      <a:pt x="26983" y="13613"/>
                    </a:cubicBezTo>
                    <a:cubicBezTo>
                      <a:pt x="26983" y="10082"/>
                      <a:pt x="25580" y="6696"/>
                      <a:pt x="23084" y="4200"/>
                    </a:cubicBezTo>
                    <a:cubicBezTo>
                      <a:pt x="20588" y="1704"/>
                      <a:pt x="17201" y="301"/>
                      <a:pt x="13671" y="301"/>
                    </a:cubicBezTo>
                    <a:cubicBezTo>
                      <a:pt x="10141" y="301"/>
                      <a:pt x="6755" y="1704"/>
                      <a:pt x="4258" y="4200"/>
                    </a:cubicBezTo>
                    <a:cubicBezTo>
                      <a:pt x="1762" y="6696"/>
                      <a:pt x="359" y="10082"/>
                      <a:pt x="359" y="13613"/>
                    </a:cubicBezTo>
                    <a:cubicBezTo>
                      <a:pt x="359" y="17143"/>
                      <a:pt x="1762" y="20529"/>
                      <a:pt x="4258" y="23025"/>
                    </a:cubicBezTo>
                    <a:cubicBezTo>
                      <a:pt x="6755" y="25522"/>
                      <a:pt x="10141" y="26924"/>
                      <a:pt x="13671" y="269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69" name="任意多边形: 形状 70168">
                <a:extLst>
                  <a:ext uri="{FF2B5EF4-FFF2-40B4-BE49-F238E27FC236}">
                    <a16:creationId xmlns:a16="http://schemas.microsoft.com/office/drawing/2014/main" id="{FB9B15C3-5AD0-A6B7-6DE9-74002C0E6E1A}"/>
                  </a:ext>
                </a:extLst>
              </p:cNvPr>
              <p:cNvSpPr/>
              <p:nvPr/>
            </p:nvSpPr>
            <p:spPr>
              <a:xfrm>
                <a:off x="5229182" y="3381457"/>
                <a:ext cx="26623" cy="26623"/>
              </a:xfrm>
              <a:custGeom>
                <a:avLst/>
                <a:gdLst>
                  <a:gd name="connsiteX0" fmla="*/ 13672 w 26623"/>
                  <a:gd name="connsiteY0" fmla="*/ 26908 h 26623"/>
                  <a:gd name="connsiteX1" fmla="*/ 23085 w 26623"/>
                  <a:gd name="connsiteY1" fmla="*/ 23009 h 26623"/>
                  <a:gd name="connsiteX2" fmla="*/ 26984 w 26623"/>
                  <a:gd name="connsiteY2" fmla="*/ 13597 h 26623"/>
                  <a:gd name="connsiteX3" fmla="*/ 23085 w 26623"/>
                  <a:gd name="connsiteY3" fmla="*/ 4184 h 26623"/>
                  <a:gd name="connsiteX4" fmla="*/ 13672 w 26623"/>
                  <a:gd name="connsiteY4" fmla="*/ 285 h 26623"/>
                  <a:gd name="connsiteX5" fmla="*/ 4259 w 26623"/>
                  <a:gd name="connsiteY5" fmla="*/ 4184 h 26623"/>
                  <a:gd name="connsiteX6" fmla="*/ 360 w 26623"/>
                  <a:gd name="connsiteY6" fmla="*/ 13597 h 26623"/>
                  <a:gd name="connsiteX7" fmla="*/ 4259 w 26623"/>
                  <a:gd name="connsiteY7" fmla="*/ 23009 h 26623"/>
                  <a:gd name="connsiteX8" fmla="*/ 13672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2" y="26908"/>
                    </a:moveTo>
                    <a:cubicBezTo>
                      <a:pt x="17202" y="26908"/>
                      <a:pt x="20588" y="25506"/>
                      <a:pt x="23085" y="23009"/>
                    </a:cubicBezTo>
                    <a:cubicBezTo>
                      <a:pt x="25581" y="20513"/>
                      <a:pt x="26984" y="17127"/>
                      <a:pt x="26984" y="13597"/>
                    </a:cubicBezTo>
                    <a:cubicBezTo>
                      <a:pt x="26984" y="10066"/>
                      <a:pt x="25581" y="6680"/>
                      <a:pt x="23085" y="4184"/>
                    </a:cubicBezTo>
                    <a:cubicBezTo>
                      <a:pt x="20588" y="1688"/>
                      <a:pt x="17202" y="285"/>
                      <a:pt x="13672" y="285"/>
                    </a:cubicBezTo>
                    <a:cubicBezTo>
                      <a:pt x="10142" y="285"/>
                      <a:pt x="6755" y="1688"/>
                      <a:pt x="4259" y="4184"/>
                    </a:cubicBezTo>
                    <a:cubicBezTo>
                      <a:pt x="1763" y="6680"/>
                      <a:pt x="360" y="10066"/>
                      <a:pt x="360" y="13597"/>
                    </a:cubicBezTo>
                    <a:cubicBezTo>
                      <a:pt x="360" y="17127"/>
                      <a:pt x="1763" y="20513"/>
                      <a:pt x="4259" y="23009"/>
                    </a:cubicBezTo>
                    <a:cubicBezTo>
                      <a:pt x="6755" y="25506"/>
                      <a:pt x="10142" y="26908"/>
                      <a:pt x="13672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70" name="任意多边形: 形状 70169">
                <a:extLst>
                  <a:ext uri="{FF2B5EF4-FFF2-40B4-BE49-F238E27FC236}">
                    <a16:creationId xmlns:a16="http://schemas.microsoft.com/office/drawing/2014/main" id="{0C8DD47F-7338-4DF2-6E90-F5B6AB0BB909}"/>
                  </a:ext>
                </a:extLst>
              </p:cNvPr>
              <p:cNvSpPr/>
              <p:nvPr/>
            </p:nvSpPr>
            <p:spPr>
              <a:xfrm>
                <a:off x="5653346" y="4164613"/>
                <a:ext cx="26623" cy="26623"/>
              </a:xfrm>
              <a:custGeom>
                <a:avLst/>
                <a:gdLst>
                  <a:gd name="connsiteX0" fmla="*/ 13708 w 26623"/>
                  <a:gd name="connsiteY0" fmla="*/ 26974 h 26623"/>
                  <a:gd name="connsiteX1" fmla="*/ 23120 w 26623"/>
                  <a:gd name="connsiteY1" fmla="*/ 23075 h 26623"/>
                  <a:gd name="connsiteX2" fmla="*/ 27019 w 26623"/>
                  <a:gd name="connsiteY2" fmla="*/ 13662 h 26623"/>
                  <a:gd name="connsiteX3" fmla="*/ 23120 w 26623"/>
                  <a:gd name="connsiteY3" fmla="*/ 4250 h 26623"/>
                  <a:gd name="connsiteX4" fmla="*/ 13708 w 26623"/>
                  <a:gd name="connsiteY4" fmla="*/ 351 h 26623"/>
                  <a:gd name="connsiteX5" fmla="*/ 4295 w 26623"/>
                  <a:gd name="connsiteY5" fmla="*/ 4250 h 26623"/>
                  <a:gd name="connsiteX6" fmla="*/ 396 w 26623"/>
                  <a:gd name="connsiteY6" fmla="*/ 13662 h 26623"/>
                  <a:gd name="connsiteX7" fmla="*/ 4295 w 26623"/>
                  <a:gd name="connsiteY7" fmla="*/ 23075 h 26623"/>
                  <a:gd name="connsiteX8" fmla="*/ 13708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974"/>
                    </a:moveTo>
                    <a:cubicBezTo>
                      <a:pt x="17238" y="26974"/>
                      <a:pt x="20624" y="25571"/>
                      <a:pt x="23120" y="23075"/>
                    </a:cubicBezTo>
                    <a:cubicBezTo>
                      <a:pt x="25617" y="20579"/>
                      <a:pt x="27019" y="17193"/>
                      <a:pt x="27019" y="13662"/>
                    </a:cubicBezTo>
                    <a:cubicBezTo>
                      <a:pt x="27019" y="10132"/>
                      <a:pt x="25617" y="6746"/>
                      <a:pt x="23120" y="4250"/>
                    </a:cubicBezTo>
                    <a:cubicBezTo>
                      <a:pt x="20624" y="1753"/>
                      <a:pt x="17238" y="351"/>
                      <a:pt x="13708" y="351"/>
                    </a:cubicBezTo>
                    <a:cubicBezTo>
                      <a:pt x="10177" y="351"/>
                      <a:pt x="6791" y="1753"/>
                      <a:pt x="4295" y="4250"/>
                    </a:cubicBezTo>
                    <a:cubicBezTo>
                      <a:pt x="1799" y="6746"/>
                      <a:pt x="396" y="10132"/>
                      <a:pt x="396" y="13662"/>
                    </a:cubicBezTo>
                    <a:cubicBezTo>
                      <a:pt x="396" y="17193"/>
                      <a:pt x="1799" y="20579"/>
                      <a:pt x="4295" y="23075"/>
                    </a:cubicBezTo>
                    <a:cubicBezTo>
                      <a:pt x="6791" y="25571"/>
                      <a:pt x="10177" y="26974"/>
                      <a:pt x="13708" y="2697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71" name="任意多边形: 形状 70170">
                <a:extLst>
                  <a:ext uri="{FF2B5EF4-FFF2-40B4-BE49-F238E27FC236}">
                    <a16:creationId xmlns:a16="http://schemas.microsoft.com/office/drawing/2014/main" id="{58797EE9-4C4F-D492-3E81-1C3B88246464}"/>
                  </a:ext>
                </a:extLst>
              </p:cNvPr>
              <p:cNvSpPr/>
              <p:nvPr/>
            </p:nvSpPr>
            <p:spPr>
              <a:xfrm>
                <a:off x="5561358" y="3959501"/>
                <a:ext cx="26623" cy="26623"/>
              </a:xfrm>
              <a:custGeom>
                <a:avLst/>
                <a:gdLst>
                  <a:gd name="connsiteX0" fmla="*/ 13700 w 26623"/>
                  <a:gd name="connsiteY0" fmla="*/ 26957 h 26623"/>
                  <a:gd name="connsiteX1" fmla="*/ 23113 w 26623"/>
                  <a:gd name="connsiteY1" fmla="*/ 23058 h 26623"/>
                  <a:gd name="connsiteX2" fmla="*/ 27011 w 26623"/>
                  <a:gd name="connsiteY2" fmla="*/ 13645 h 26623"/>
                  <a:gd name="connsiteX3" fmla="*/ 23113 w 26623"/>
                  <a:gd name="connsiteY3" fmla="*/ 4233 h 26623"/>
                  <a:gd name="connsiteX4" fmla="*/ 13700 w 26623"/>
                  <a:gd name="connsiteY4" fmla="*/ 334 h 26623"/>
                  <a:gd name="connsiteX5" fmla="*/ 4287 w 26623"/>
                  <a:gd name="connsiteY5" fmla="*/ 4233 h 26623"/>
                  <a:gd name="connsiteX6" fmla="*/ 388 w 26623"/>
                  <a:gd name="connsiteY6" fmla="*/ 13645 h 26623"/>
                  <a:gd name="connsiteX7" fmla="*/ 4287 w 26623"/>
                  <a:gd name="connsiteY7" fmla="*/ 23058 h 26623"/>
                  <a:gd name="connsiteX8" fmla="*/ 13700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57"/>
                    </a:moveTo>
                    <a:cubicBezTo>
                      <a:pt x="17230" y="26957"/>
                      <a:pt x="20616" y="25554"/>
                      <a:pt x="23113" y="23058"/>
                    </a:cubicBezTo>
                    <a:cubicBezTo>
                      <a:pt x="25609" y="20562"/>
                      <a:pt x="27011" y="17176"/>
                      <a:pt x="27011" y="13645"/>
                    </a:cubicBezTo>
                    <a:cubicBezTo>
                      <a:pt x="27011" y="10115"/>
                      <a:pt x="25609" y="6729"/>
                      <a:pt x="23113" y="4233"/>
                    </a:cubicBezTo>
                    <a:cubicBezTo>
                      <a:pt x="20616" y="1736"/>
                      <a:pt x="17230" y="334"/>
                      <a:pt x="13700" y="334"/>
                    </a:cubicBezTo>
                    <a:cubicBezTo>
                      <a:pt x="10170" y="334"/>
                      <a:pt x="6783" y="1736"/>
                      <a:pt x="4287" y="4233"/>
                    </a:cubicBezTo>
                    <a:cubicBezTo>
                      <a:pt x="1791" y="6729"/>
                      <a:pt x="388" y="10115"/>
                      <a:pt x="388" y="13645"/>
                    </a:cubicBezTo>
                    <a:cubicBezTo>
                      <a:pt x="388" y="17176"/>
                      <a:pt x="1791" y="20562"/>
                      <a:pt x="4287" y="23058"/>
                    </a:cubicBezTo>
                    <a:cubicBezTo>
                      <a:pt x="6783" y="25554"/>
                      <a:pt x="10170" y="26957"/>
                      <a:pt x="13700" y="269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72" name="任意多边形: 形状 70171">
                <a:extLst>
                  <a:ext uri="{FF2B5EF4-FFF2-40B4-BE49-F238E27FC236}">
                    <a16:creationId xmlns:a16="http://schemas.microsoft.com/office/drawing/2014/main" id="{09D67540-70DB-FDD0-F174-613D79551AC0}"/>
                  </a:ext>
                </a:extLst>
              </p:cNvPr>
              <p:cNvSpPr/>
              <p:nvPr/>
            </p:nvSpPr>
            <p:spPr>
              <a:xfrm>
                <a:off x="6386715" y="3986254"/>
                <a:ext cx="26623" cy="26623"/>
              </a:xfrm>
              <a:custGeom>
                <a:avLst/>
                <a:gdLst>
                  <a:gd name="connsiteX0" fmla="*/ 13769 w 26623"/>
                  <a:gd name="connsiteY0" fmla="*/ 26959 h 26623"/>
                  <a:gd name="connsiteX1" fmla="*/ 23182 w 26623"/>
                  <a:gd name="connsiteY1" fmla="*/ 23060 h 26623"/>
                  <a:gd name="connsiteX2" fmla="*/ 27081 w 26623"/>
                  <a:gd name="connsiteY2" fmla="*/ 13648 h 26623"/>
                  <a:gd name="connsiteX3" fmla="*/ 23182 w 26623"/>
                  <a:gd name="connsiteY3" fmla="*/ 4235 h 26623"/>
                  <a:gd name="connsiteX4" fmla="*/ 13769 w 26623"/>
                  <a:gd name="connsiteY4" fmla="*/ 336 h 26623"/>
                  <a:gd name="connsiteX5" fmla="*/ 4356 w 26623"/>
                  <a:gd name="connsiteY5" fmla="*/ 4235 h 26623"/>
                  <a:gd name="connsiteX6" fmla="*/ 458 w 26623"/>
                  <a:gd name="connsiteY6" fmla="*/ 13648 h 26623"/>
                  <a:gd name="connsiteX7" fmla="*/ 4356 w 26623"/>
                  <a:gd name="connsiteY7" fmla="*/ 23060 h 26623"/>
                  <a:gd name="connsiteX8" fmla="*/ 13769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59"/>
                    </a:moveTo>
                    <a:cubicBezTo>
                      <a:pt x="17299" y="26959"/>
                      <a:pt x="20686" y="25557"/>
                      <a:pt x="23182" y="23060"/>
                    </a:cubicBezTo>
                    <a:cubicBezTo>
                      <a:pt x="25678" y="20564"/>
                      <a:pt x="27081" y="17178"/>
                      <a:pt x="27081" y="13648"/>
                    </a:cubicBezTo>
                    <a:cubicBezTo>
                      <a:pt x="27081" y="10117"/>
                      <a:pt x="25678" y="6731"/>
                      <a:pt x="23182" y="4235"/>
                    </a:cubicBezTo>
                    <a:cubicBezTo>
                      <a:pt x="20686" y="1739"/>
                      <a:pt x="17299" y="336"/>
                      <a:pt x="13769" y="336"/>
                    </a:cubicBezTo>
                    <a:cubicBezTo>
                      <a:pt x="10239" y="336"/>
                      <a:pt x="6853" y="1739"/>
                      <a:pt x="4356" y="4235"/>
                    </a:cubicBezTo>
                    <a:cubicBezTo>
                      <a:pt x="1860" y="6731"/>
                      <a:pt x="458" y="10117"/>
                      <a:pt x="458" y="13648"/>
                    </a:cubicBezTo>
                    <a:cubicBezTo>
                      <a:pt x="458" y="17178"/>
                      <a:pt x="1860" y="20564"/>
                      <a:pt x="4356" y="23060"/>
                    </a:cubicBezTo>
                    <a:cubicBezTo>
                      <a:pt x="6853" y="25557"/>
                      <a:pt x="10239" y="26959"/>
                      <a:pt x="13769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73" name="任意多边形: 形状 70172">
                <a:extLst>
                  <a:ext uri="{FF2B5EF4-FFF2-40B4-BE49-F238E27FC236}">
                    <a16:creationId xmlns:a16="http://schemas.microsoft.com/office/drawing/2014/main" id="{C4B5FA1C-5BD4-94D6-EDAF-A54C03D24B12}"/>
                  </a:ext>
                </a:extLst>
              </p:cNvPr>
              <p:cNvSpPr/>
              <p:nvPr/>
            </p:nvSpPr>
            <p:spPr>
              <a:xfrm>
                <a:off x="6923666" y="4187477"/>
                <a:ext cx="26623" cy="26623"/>
              </a:xfrm>
              <a:custGeom>
                <a:avLst/>
                <a:gdLst>
                  <a:gd name="connsiteX0" fmla="*/ 13814 w 26623"/>
                  <a:gd name="connsiteY0" fmla="*/ 26976 h 26623"/>
                  <a:gd name="connsiteX1" fmla="*/ 23227 w 26623"/>
                  <a:gd name="connsiteY1" fmla="*/ 23077 h 26623"/>
                  <a:gd name="connsiteX2" fmla="*/ 27126 w 26623"/>
                  <a:gd name="connsiteY2" fmla="*/ 13664 h 26623"/>
                  <a:gd name="connsiteX3" fmla="*/ 23227 w 26623"/>
                  <a:gd name="connsiteY3" fmla="*/ 4252 h 26623"/>
                  <a:gd name="connsiteX4" fmla="*/ 13814 w 26623"/>
                  <a:gd name="connsiteY4" fmla="*/ 353 h 26623"/>
                  <a:gd name="connsiteX5" fmla="*/ 4402 w 26623"/>
                  <a:gd name="connsiteY5" fmla="*/ 4252 h 26623"/>
                  <a:gd name="connsiteX6" fmla="*/ 503 w 26623"/>
                  <a:gd name="connsiteY6" fmla="*/ 13664 h 26623"/>
                  <a:gd name="connsiteX7" fmla="*/ 4402 w 26623"/>
                  <a:gd name="connsiteY7" fmla="*/ 23077 h 26623"/>
                  <a:gd name="connsiteX8" fmla="*/ 13814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4" y="26976"/>
                    </a:moveTo>
                    <a:cubicBezTo>
                      <a:pt x="17345" y="26976"/>
                      <a:pt x="20731" y="25573"/>
                      <a:pt x="23227" y="23077"/>
                    </a:cubicBezTo>
                    <a:cubicBezTo>
                      <a:pt x="25723" y="20581"/>
                      <a:pt x="27126" y="17195"/>
                      <a:pt x="27126" y="13664"/>
                    </a:cubicBezTo>
                    <a:cubicBezTo>
                      <a:pt x="27126" y="10134"/>
                      <a:pt x="25723" y="6748"/>
                      <a:pt x="23227" y="4252"/>
                    </a:cubicBezTo>
                    <a:cubicBezTo>
                      <a:pt x="20731" y="1755"/>
                      <a:pt x="17345" y="353"/>
                      <a:pt x="13814" y="353"/>
                    </a:cubicBezTo>
                    <a:cubicBezTo>
                      <a:pt x="10284" y="353"/>
                      <a:pt x="6898" y="1755"/>
                      <a:pt x="4402" y="4252"/>
                    </a:cubicBezTo>
                    <a:cubicBezTo>
                      <a:pt x="1905" y="6748"/>
                      <a:pt x="503" y="10134"/>
                      <a:pt x="503" y="13664"/>
                    </a:cubicBezTo>
                    <a:cubicBezTo>
                      <a:pt x="503" y="17195"/>
                      <a:pt x="1905" y="20581"/>
                      <a:pt x="4402" y="23077"/>
                    </a:cubicBezTo>
                    <a:cubicBezTo>
                      <a:pt x="6898" y="25573"/>
                      <a:pt x="10284" y="26976"/>
                      <a:pt x="13814" y="269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74" name="任意多边形: 形状 70173">
                <a:extLst>
                  <a:ext uri="{FF2B5EF4-FFF2-40B4-BE49-F238E27FC236}">
                    <a16:creationId xmlns:a16="http://schemas.microsoft.com/office/drawing/2014/main" id="{910577A1-106D-BCF2-5B62-42E2F9F2421B}"/>
                  </a:ext>
                </a:extLst>
              </p:cNvPr>
              <p:cNvSpPr/>
              <p:nvPr/>
            </p:nvSpPr>
            <p:spPr>
              <a:xfrm>
                <a:off x="5307448" y="3714618"/>
                <a:ext cx="26623" cy="26623"/>
              </a:xfrm>
              <a:custGeom>
                <a:avLst/>
                <a:gdLst>
                  <a:gd name="connsiteX0" fmla="*/ 13678 w 26623"/>
                  <a:gd name="connsiteY0" fmla="*/ 26936 h 26623"/>
                  <a:gd name="connsiteX1" fmla="*/ 23091 w 26623"/>
                  <a:gd name="connsiteY1" fmla="*/ 23037 h 26623"/>
                  <a:gd name="connsiteX2" fmla="*/ 26990 w 26623"/>
                  <a:gd name="connsiteY2" fmla="*/ 13625 h 26623"/>
                  <a:gd name="connsiteX3" fmla="*/ 23091 w 26623"/>
                  <a:gd name="connsiteY3" fmla="*/ 4212 h 26623"/>
                  <a:gd name="connsiteX4" fmla="*/ 13678 w 26623"/>
                  <a:gd name="connsiteY4" fmla="*/ 313 h 26623"/>
                  <a:gd name="connsiteX5" fmla="*/ 4266 w 26623"/>
                  <a:gd name="connsiteY5" fmla="*/ 4212 h 26623"/>
                  <a:gd name="connsiteX6" fmla="*/ 367 w 26623"/>
                  <a:gd name="connsiteY6" fmla="*/ 13625 h 26623"/>
                  <a:gd name="connsiteX7" fmla="*/ 4266 w 26623"/>
                  <a:gd name="connsiteY7" fmla="*/ 23037 h 26623"/>
                  <a:gd name="connsiteX8" fmla="*/ 13678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8" y="26936"/>
                    </a:moveTo>
                    <a:cubicBezTo>
                      <a:pt x="17209" y="26936"/>
                      <a:pt x="20595" y="25534"/>
                      <a:pt x="23091" y="23037"/>
                    </a:cubicBezTo>
                    <a:cubicBezTo>
                      <a:pt x="25587" y="20541"/>
                      <a:pt x="26990" y="17155"/>
                      <a:pt x="26990" y="13625"/>
                    </a:cubicBezTo>
                    <a:cubicBezTo>
                      <a:pt x="26990" y="10094"/>
                      <a:pt x="25587" y="6708"/>
                      <a:pt x="23091" y="4212"/>
                    </a:cubicBezTo>
                    <a:cubicBezTo>
                      <a:pt x="20595" y="1716"/>
                      <a:pt x="17209" y="313"/>
                      <a:pt x="13678" y="313"/>
                    </a:cubicBezTo>
                    <a:cubicBezTo>
                      <a:pt x="10148" y="313"/>
                      <a:pt x="6762" y="1716"/>
                      <a:pt x="4266" y="4212"/>
                    </a:cubicBezTo>
                    <a:cubicBezTo>
                      <a:pt x="1769" y="6708"/>
                      <a:pt x="367" y="10094"/>
                      <a:pt x="367" y="13625"/>
                    </a:cubicBezTo>
                    <a:cubicBezTo>
                      <a:pt x="367" y="17155"/>
                      <a:pt x="1769" y="20541"/>
                      <a:pt x="4266" y="23037"/>
                    </a:cubicBezTo>
                    <a:cubicBezTo>
                      <a:pt x="6762" y="25534"/>
                      <a:pt x="10148" y="26936"/>
                      <a:pt x="13678" y="269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75" name="任意多边形: 形状 70174">
                <a:extLst>
                  <a:ext uri="{FF2B5EF4-FFF2-40B4-BE49-F238E27FC236}">
                    <a16:creationId xmlns:a16="http://schemas.microsoft.com/office/drawing/2014/main" id="{ABEDB43D-FC3C-6B1E-8150-A13B0D0E2634}"/>
                  </a:ext>
                </a:extLst>
              </p:cNvPr>
              <p:cNvSpPr/>
              <p:nvPr/>
            </p:nvSpPr>
            <p:spPr>
              <a:xfrm>
                <a:off x="7542930" y="2866569"/>
                <a:ext cx="26623" cy="26623"/>
              </a:xfrm>
              <a:custGeom>
                <a:avLst/>
                <a:gdLst>
                  <a:gd name="connsiteX0" fmla="*/ 13866 w 26623"/>
                  <a:gd name="connsiteY0" fmla="*/ 26865 h 26623"/>
                  <a:gd name="connsiteX1" fmla="*/ 23279 w 26623"/>
                  <a:gd name="connsiteY1" fmla="*/ 22966 h 26623"/>
                  <a:gd name="connsiteX2" fmla="*/ 27178 w 26623"/>
                  <a:gd name="connsiteY2" fmla="*/ 13553 h 26623"/>
                  <a:gd name="connsiteX3" fmla="*/ 23279 w 26623"/>
                  <a:gd name="connsiteY3" fmla="*/ 4141 h 26623"/>
                  <a:gd name="connsiteX4" fmla="*/ 13866 w 26623"/>
                  <a:gd name="connsiteY4" fmla="*/ 242 h 26623"/>
                  <a:gd name="connsiteX5" fmla="*/ 4454 w 26623"/>
                  <a:gd name="connsiteY5" fmla="*/ 4141 h 26623"/>
                  <a:gd name="connsiteX6" fmla="*/ 555 w 26623"/>
                  <a:gd name="connsiteY6" fmla="*/ 13553 h 26623"/>
                  <a:gd name="connsiteX7" fmla="*/ 4454 w 26623"/>
                  <a:gd name="connsiteY7" fmla="*/ 22966 h 26623"/>
                  <a:gd name="connsiteX8" fmla="*/ 13866 w 26623"/>
                  <a:gd name="connsiteY8" fmla="*/ 268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6" y="26865"/>
                    </a:moveTo>
                    <a:cubicBezTo>
                      <a:pt x="17397" y="26865"/>
                      <a:pt x="20783" y="25462"/>
                      <a:pt x="23279" y="22966"/>
                    </a:cubicBezTo>
                    <a:cubicBezTo>
                      <a:pt x="25775" y="20470"/>
                      <a:pt x="27178" y="17084"/>
                      <a:pt x="27178" y="13553"/>
                    </a:cubicBezTo>
                    <a:cubicBezTo>
                      <a:pt x="27178" y="10023"/>
                      <a:pt x="25775" y="6637"/>
                      <a:pt x="23279" y="4141"/>
                    </a:cubicBezTo>
                    <a:cubicBezTo>
                      <a:pt x="20783" y="1644"/>
                      <a:pt x="17397" y="242"/>
                      <a:pt x="13866" y="242"/>
                    </a:cubicBezTo>
                    <a:cubicBezTo>
                      <a:pt x="10336" y="242"/>
                      <a:pt x="6950" y="1644"/>
                      <a:pt x="4454" y="4141"/>
                    </a:cubicBezTo>
                    <a:cubicBezTo>
                      <a:pt x="1957" y="6637"/>
                      <a:pt x="555" y="10023"/>
                      <a:pt x="555" y="13553"/>
                    </a:cubicBezTo>
                    <a:cubicBezTo>
                      <a:pt x="555" y="17084"/>
                      <a:pt x="1957" y="20470"/>
                      <a:pt x="4454" y="22966"/>
                    </a:cubicBezTo>
                    <a:cubicBezTo>
                      <a:pt x="6950" y="25462"/>
                      <a:pt x="10336" y="26865"/>
                      <a:pt x="13866" y="268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76" name="任意多边形: 形状 70175">
                <a:extLst>
                  <a:ext uri="{FF2B5EF4-FFF2-40B4-BE49-F238E27FC236}">
                    <a16:creationId xmlns:a16="http://schemas.microsoft.com/office/drawing/2014/main" id="{CA4EC787-5DAF-0F61-D13A-66D76DF0D840}"/>
                  </a:ext>
                </a:extLst>
              </p:cNvPr>
              <p:cNvSpPr/>
              <p:nvPr/>
            </p:nvSpPr>
            <p:spPr>
              <a:xfrm>
                <a:off x="6543854" y="4715945"/>
                <a:ext cx="26623" cy="26623"/>
              </a:xfrm>
              <a:custGeom>
                <a:avLst/>
                <a:gdLst>
                  <a:gd name="connsiteX0" fmla="*/ 13782 w 26623"/>
                  <a:gd name="connsiteY0" fmla="*/ 27020 h 26623"/>
                  <a:gd name="connsiteX1" fmla="*/ 23195 w 26623"/>
                  <a:gd name="connsiteY1" fmla="*/ 23122 h 26623"/>
                  <a:gd name="connsiteX2" fmla="*/ 27094 w 26623"/>
                  <a:gd name="connsiteY2" fmla="*/ 13709 h 26623"/>
                  <a:gd name="connsiteX3" fmla="*/ 23195 w 26623"/>
                  <a:gd name="connsiteY3" fmla="*/ 4296 h 26623"/>
                  <a:gd name="connsiteX4" fmla="*/ 13782 w 26623"/>
                  <a:gd name="connsiteY4" fmla="*/ 397 h 26623"/>
                  <a:gd name="connsiteX5" fmla="*/ 4370 w 26623"/>
                  <a:gd name="connsiteY5" fmla="*/ 4296 h 26623"/>
                  <a:gd name="connsiteX6" fmla="*/ 471 w 26623"/>
                  <a:gd name="connsiteY6" fmla="*/ 13709 h 26623"/>
                  <a:gd name="connsiteX7" fmla="*/ 4370 w 26623"/>
                  <a:gd name="connsiteY7" fmla="*/ 23122 h 26623"/>
                  <a:gd name="connsiteX8" fmla="*/ 13782 w 26623"/>
                  <a:gd name="connsiteY8" fmla="*/ 2702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7020"/>
                    </a:moveTo>
                    <a:cubicBezTo>
                      <a:pt x="17313" y="27020"/>
                      <a:pt x="20699" y="25618"/>
                      <a:pt x="23195" y="23122"/>
                    </a:cubicBezTo>
                    <a:cubicBezTo>
                      <a:pt x="25691" y="20625"/>
                      <a:pt x="27094" y="17239"/>
                      <a:pt x="27094" y="13709"/>
                    </a:cubicBezTo>
                    <a:cubicBezTo>
                      <a:pt x="27094" y="10179"/>
                      <a:pt x="25691" y="6792"/>
                      <a:pt x="23195" y="4296"/>
                    </a:cubicBezTo>
                    <a:cubicBezTo>
                      <a:pt x="20699" y="1800"/>
                      <a:pt x="17313" y="397"/>
                      <a:pt x="13782" y="397"/>
                    </a:cubicBezTo>
                    <a:cubicBezTo>
                      <a:pt x="10252" y="397"/>
                      <a:pt x="6866" y="1800"/>
                      <a:pt x="4370" y="4296"/>
                    </a:cubicBezTo>
                    <a:cubicBezTo>
                      <a:pt x="1873" y="6792"/>
                      <a:pt x="471" y="10179"/>
                      <a:pt x="471" y="13709"/>
                    </a:cubicBezTo>
                    <a:cubicBezTo>
                      <a:pt x="471" y="17239"/>
                      <a:pt x="1873" y="20625"/>
                      <a:pt x="4370" y="23122"/>
                    </a:cubicBezTo>
                    <a:cubicBezTo>
                      <a:pt x="6866" y="25618"/>
                      <a:pt x="10252" y="27020"/>
                      <a:pt x="13782" y="2702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77" name="任意多边形: 形状 70176">
                <a:extLst>
                  <a:ext uri="{FF2B5EF4-FFF2-40B4-BE49-F238E27FC236}">
                    <a16:creationId xmlns:a16="http://schemas.microsoft.com/office/drawing/2014/main" id="{09152C88-38EB-7EB3-7BB4-02920C1DF531}"/>
                  </a:ext>
                </a:extLst>
              </p:cNvPr>
              <p:cNvSpPr/>
              <p:nvPr/>
            </p:nvSpPr>
            <p:spPr>
              <a:xfrm>
                <a:off x="5654239" y="3456178"/>
                <a:ext cx="26623" cy="26623"/>
              </a:xfrm>
              <a:custGeom>
                <a:avLst/>
                <a:gdLst>
                  <a:gd name="connsiteX0" fmla="*/ 13708 w 26623"/>
                  <a:gd name="connsiteY0" fmla="*/ 26915 h 26623"/>
                  <a:gd name="connsiteX1" fmla="*/ 23120 w 26623"/>
                  <a:gd name="connsiteY1" fmla="*/ 23016 h 26623"/>
                  <a:gd name="connsiteX2" fmla="*/ 27019 w 26623"/>
                  <a:gd name="connsiteY2" fmla="*/ 13603 h 26623"/>
                  <a:gd name="connsiteX3" fmla="*/ 23120 w 26623"/>
                  <a:gd name="connsiteY3" fmla="*/ 4190 h 26623"/>
                  <a:gd name="connsiteX4" fmla="*/ 13708 w 26623"/>
                  <a:gd name="connsiteY4" fmla="*/ 291 h 26623"/>
                  <a:gd name="connsiteX5" fmla="*/ 4295 w 26623"/>
                  <a:gd name="connsiteY5" fmla="*/ 4190 h 26623"/>
                  <a:gd name="connsiteX6" fmla="*/ 396 w 26623"/>
                  <a:gd name="connsiteY6" fmla="*/ 13603 h 26623"/>
                  <a:gd name="connsiteX7" fmla="*/ 4295 w 26623"/>
                  <a:gd name="connsiteY7" fmla="*/ 23016 h 26623"/>
                  <a:gd name="connsiteX8" fmla="*/ 13708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8" y="26915"/>
                    </a:moveTo>
                    <a:cubicBezTo>
                      <a:pt x="17238" y="26915"/>
                      <a:pt x="20624" y="25512"/>
                      <a:pt x="23120" y="23016"/>
                    </a:cubicBezTo>
                    <a:cubicBezTo>
                      <a:pt x="25617" y="20519"/>
                      <a:pt x="27019" y="17133"/>
                      <a:pt x="27019" y="13603"/>
                    </a:cubicBezTo>
                    <a:cubicBezTo>
                      <a:pt x="27019" y="10073"/>
                      <a:pt x="25617" y="6687"/>
                      <a:pt x="23120" y="4190"/>
                    </a:cubicBezTo>
                    <a:cubicBezTo>
                      <a:pt x="20624" y="1694"/>
                      <a:pt x="17238" y="291"/>
                      <a:pt x="13708" y="291"/>
                    </a:cubicBezTo>
                    <a:cubicBezTo>
                      <a:pt x="10177" y="291"/>
                      <a:pt x="6791" y="1694"/>
                      <a:pt x="4295" y="4190"/>
                    </a:cubicBezTo>
                    <a:cubicBezTo>
                      <a:pt x="1799" y="6687"/>
                      <a:pt x="396" y="10073"/>
                      <a:pt x="396" y="13603"/>
                    </a:cubicBezTo>
                    <a:cubicBezTo>
                      <a:pt x="396" y="17133"/>
                      <a:pt x="1799" y="20519"/>
                      <a:pt x="4295" y="23016"/>
                    </a:cubicBezTo>
                    <a:cubicBezTo>
                      <a:pt x="6791" y="25512"/>
                      <a:pt x="10177" y="26915"/>
                      <a:pt x="13708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78" name="任意多边形: 形状 70177">
                <a:extLst>
                  <a:ext uri="{FF2B5EF4-FFF2-40B4-BE49-F238E27FC236}">
                    <a16:creationId xmlns:a16="http://schemas.microsoft.com/office/drawing/2014/main" id="{FD58394C-D28B-459B-1C3E-89DBCCC9F789}"/>
                  </a:ext>
                </a:extLst>
              </p:cNvPr>
              <p:cNvSpPr/>
              <p:nvPr/>
            </p:nvSpPr>
            <p:spPr>
              <a:xfrm>
                <a:off x="5382167" y="4171467"/>
                <a:ext cx="26623" cy="26623"/>
              </a:xfrm>
              <a:custGeom>
                <a:avLst/>
                <a:gdLst>
                  <a:gd name="connsiteX0" fmla="*/ 13685 w 26623"/>
                  <a:gd name="connsiteY0" fmla="*/ 26975 h 26623"/>
                  <a:gd name="connsiteX1" fmla="*/ 23097 w 26623"/>
                  <a:gd name="connsiteY1" fmla="*/ 23076 h 26623"/>
                  <a:gd name="connsiteX2" fmla="*/ 26996 w 26623"/>
                  <a:gd name="connsiteY2" fmla="*/ 13663 h 26623"/>
                  <a:gd name="connsiteX3" fmla="*/ 23097 w 26623"/>
                  <a:gd name="connsiteY3" fmla="*/ 4250 h 26623"/>
                  <a:gd name="connsiteX4" fmla="*/ 13685 w 26623"/>
                  <a:gd name="connsiteY4" fmla="*/ 351 h 26623"/>
                  <a:gd name="connsiteX5" fmla="*/ 4272 w 26623"/>
                  <a:gd name="connsiteY5" fmla="*/ 4250 h 26623"/>
                  <a:gd name="connsiteX6" fmla="*/ 373 w 26623"/>
                  <a:gd name="connsiteY6" fmla="*/ 13663 h 26623"/>
                  <a:gd name="connsiteX7" fmla="*/ 4272 w 26623"/>
                  <a:gd name="connsiteY7" fmla="*/ 23076 h 26623"/>
                  <a:gd name="connsiteX8" fmla="*/ 13685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5" y="26975"/>
                    </a:moveTo>
                    <a:cubicBezTo>
                      <a:pt x="17215" y="26975"/>
                      <a:pt x="20601" y="25572"/>
                      <a:pt x="23097" y="23076"/>
                    </a:cubicBezTo>
                    <a:cubicBezTo>
                      <a:pt x="25594" y="20580"/>
                      <a:pt x="26996" y="17193"/>
                      <a:pt x="26996" y="13663"/>
                    </a:cubicBezTo>
                    <a:cubicBezTo>
                      <a:pt x="26996" y="10133"/>
                      <a:pt x="25594" y="6747"/>
                      <a:pt x="23097" y="4250"/>
                    </a:cubicBezTo>
                    <a:cubicBezTo>
                      <a:pt x="20601" y="1754"/>
                      <a:pt x="17215" y="351"/>
                      <a:pt x="13685" y="351"/>
                    </a:cubicBezTo>
                    <a:cubicBezTo>
                      <a:pt x="10154" y="351"/>
                      <a:pt x="6768" y="1754"/>
                      <a:pt x="4272" y="4250"/>
                    </a:cubicBezTo>
                    <a:cubicBezTo>
                      <a:pt x="1776" y="6747"/>
                      <a:pt x="373" y="10133"/>
                      <a:pt x="373" y="13663"/>
                    </a:cubicBezTo>
                    <a:cubicBezTo>
                      <a:pt x="373" y="17193"/>
                      <a:pt x="1776" y="20580"/>
                      <a:pt x="4272" y="23076"/>
                    </a:cubicBezTo>
                    <a:cubicBezTo>
                      <a:pt x="6768" y="25572"/>
                      <a:pt x="10154" y="26975"/>
                      <a:pt x="13685" y="2697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79" name="任意多边形: 形状 70178">
                <a:extLst>
                  <a:ext uri="{FF2B5EF4-FFF2-40B4-BE49-F238E27FC236}">
                    <a16:creationId xmlns:a16="http://schemas.microsoft.com/office/drawing/2014/main" id="{AB96AC25-A535-EE38-ABB3-2C9FF4F9FBA3}"/>
                  </a:ext>
                </a:extLst>
              </p:cNvPr>
              <p:cNvSpPr/>
              <p:nvPr/>
            </p:nvSpPr>
            <p:spPr>
              <a:xfrm>
                <a:off x="5180581" y="4000488"/>
                <a:ext cx="26623" cy="26623"/>
              </a:xfrm>
              <a:custGeom>
                <a:avLst/>
                <a:gdLst>
                  <a:gd name="connsiteX0" fmla="*/ 13668 w 26623"/>
                  <a:gd name="connsiteY0" fmla="*/ 26960 h 26623"/>
                  <a:gd name="connsiteX1" fmla="*/ 23081 w 26623"/>
                  <a:gd name="connsiteY1" fmla="*/ 23061 h 26623"/>
                  <a:gd name="connsiteX2" fmla="*/ 26979 w 26623"/>
                  <a:gd name="connsiteY2" fmla="*/ 13649 h 26623"/>
                  <a:gd name="connsiteX3" fmla="*/ 23081 w 26623"/>
                  <a:gd name="connsiteY3" fmla="*/ 4236 h 26623"/>
                  <a:gd name="connsiteX4" fmla="*/ 13668 w 26623"/>
                  <a:gd name="connsiteY4" fmla="*/ 337 h 26623"/>
                  <a:gd name="connsiteX5" fmla="*/ 4255 w 26623"/>
                  <a:gd name="connsiteY5" fmla="*/ 4236 h 26623"/>
                  <a:gd name="connsiteX6" fmla="*/ 356 w 26623"/>
                  <a:gd name="connsiteY6" fmla="*/ 13649 h 26623"/>
                  <a:gd name="connsiteX7" fmla="*/ 4255 w 26623"/>
                  <a:gd name="connsiteY7" fmla="*/ 23061 h 26623"/>
                  <a:gd name="connsiteX8" fmla="*/ 13668 w 26623"/>
                  <a:gd name="connsiteY8" fmla="*/ 269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8" y="26960"/>
                    </a:moveTo>
                    <a:cubicBezTo>
                      <a:pt x="17198" y="26960"/>
                      <a:pt x="20584" y="25558"/>
                      <a:pt x="23081" y="23061"/>
                    </a:cubicBezTo>
                    <a:cubicBezTo>
                      <a:pt x="25577" y="20565"/>
                      <a:pt x="26979" y="17179"/>
                      <a:pt x="26979" y="13649"/>
                    </a:cubicBezTo>
                    <a:cubicBezTo>
                      <a:pt x="26979" y="10118"/>
                      <a:pt x="25577" y="6732"/>
                      <a:pt x="23081" y="4236"/>
                    </a:cubicBezTo>
                    <a:cubicBezTo>
                      <a:pt x="20584" y="1740"/>
                      <a:pt x="17198" y="337"/>
                      <a:pt x="13668" y="337"/>
                    </a:cubicBezTo>
                    <a:cubicBezTo>
                      <a:pt x="10138" y="337"/>
                      <a:pt x="6751" y="1740"/>
                      <a:pt x="4255" y="4236"/>
                    </a:cubicBezTo>
                    <a:cubicBezTo>
                      <a:pt x="1759" y="6732"/>
                      <a:pt x="356" y="10118"/>
                      <a:pt x="356" y="13649"/>
                    </a:cubicBezTo>
                    <a:cubicBezTo>
                      <a:pt x="356" y="17179"/>
                      <a:pt x="1759" y="20565"/>
                      <a:pt x="4255" y="23061"/>
                    </a:cubicBezTo>
                    <a:cubicBezTo>
                      <a:pt x="6751" y="25558"/>
                      <a:pt x="10138" y="26960"/>
                      <a:pt x="13668" y="269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80" name="任意多边形: 形状 70179">
                <a:extLst>
                  <a:ext uri="{FF2B5EF4-FFF2-40B4-BE49-F238E27FC236}">
                    <a16:creationId xmlns:a16="http://schemas.microsoft.com/office/drawing/2014/main" id="{BE06B2B4-9381-38CA-1894-71CE5CDB3B47}"/>
                  </a:ext>
                </a:extLst>
              </p:cNvPr>
              <p:cNvSpPr/>
              <p:nvPr/>
            </p:nvSpPr>
            <p:spPr>
              <a:xfrm>
                <a:off x="6980030" y="3160440"/>
                <a:ext cx="26623" cy="26623"/>
              </a:xfrm>
              <a:custGeom>
                <a:avLst/>
                <a:gdLst>
                  <a:gd name="connsiteX0" fmla="*/ 13819 w 26623"/>
                  <a:gd name="connsiteY0" fmla="*/ 26890 h 26623"/>
                  <a:gd name="connsiteX1" fmla="*/ 23232 w 26623"/>
                  <a:gd name="connsiteY1" fmla="*/ 22991 h 26623"/>
                  <a:gd name="connsiteX2" fmla="*/ 27131 w 26623"/>
                  <a:gd name="connsiteY2" fmla="*/ 13578 h 26623"/>
                  <a:gd name="connsiteX3" fmla="*/ 23232 w 26623"/>
                  <a:gd name="connsiteY3" fmla="*/ 4165 h 26623"/>
                  <a:gd name="connsiteX4" fmla="*/ 13819 w 26623"/>
                  <a:gd name="connsiteY4" fmla="*/ 267 h 26623"/>
                  <a:gd name="connsiteX5" fmla="*/ 4406 w 26623"/>
                  <a:gd name="connsiteY5" fmla="*/ 4165 h 26623"/>
                  <a:gd name="connsiteX6" fmla="*/ 507 w 26623"/>
                  <a:gd name="connsiteY6" fmla="*/ 13578 h 26623"/>
                  <a:gd name="connsiteX7" fmla="*/ 4406 w 26623"/>
                  <a:gd name="connsiteY7" fmla="*/ 22991 h 26623"/>
                  <a:gd name="connsiteX8" fmla="*/ 13819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9" y="26890"/>
                    </a:moveTo>
                    <a:cubicBezTo>
                      <a:pt x="17349" y="26890"/>
                      <a:pt x="20735" y="25487"/>
                      <a:pt x="23232" y="22991"/>
                    </a:cubicBezTo>
                    <a:cubicBezTo>
                      <a:pt x="25728" y="20495"/>
                      <a:pt x="27131" y="17108"/>
                      <a:pt x="27131" y="13578"/>
                    </a:cubicBezTo>
                    <a:cubicBezTo>
                      <a:pt x="27131" y="10048"/>
                      <a:pt x="25728" y="6662"/>
                      <a:pt x="23232" y="4165"/>
                    </a:cubicBezTo>
                    <a:cubicBezTo>
                      <a:pt x="20735" y="1669"/>
                      <a:pt x="17349" y="267"/>
                      <a:pt x="13819" y="267"/>
                    </a:cubicBezTo>
                    <a:cubicBezTo>
                      <a:pt x="10289" y="267"/>
                      <a:pt x="6903" y="1669"/>
                      <a:pt x="4406" y="4165"/>
                    </a:cubicBezTo>
                    <a:cubicBezTo>
                      <a:pt x="1910" y="6662"/>
                      <a:pt x="507" y="10048"/>
                      <a:pt x="507" y="13578"/>
                    </a:cubicBezTo>
                    <a:cubicBezTo>
                      <a:pt x="507" y="17108"/>
                      <a:pt x="1910" y="20495"/>
                      <a:pt x="4406" y="22991"/>
                    </a:cubicBezTo>
                    <a:cubicBezTo>
                      <a:pt x="6903" y="25487"/>
                      <a:pt x="10289" y="26890"/>
                      <a:pt x="13819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81" name="任意多边形: 形状 70180">
                <a:extLst>
                  <a:ext uri="{FF2B5EF4-FFF2-40B4-BE49-F238E27FC236}">
                    <a16:creationId xmlns:a16="http://schemas.microsoft.com/office/drawing/2014/main" id="{7F3E5289-E228-BCCB-67B3-9732C3704AC1}"/>
                  </a:ext>
                </a:extLst>
              </p:cNvPr>
              <p:cNvSpPr/>
              <p:nvPr/>
            </p:nvSpPr>
            <p:spPr>
              <a:xfrm>
                <a:off x="6389007" y="3832176"/>
                <a:ext cx="26623" cy="26623"/>
              </a:xfrm>
              <a:custGeom>
                <a:avLst/>
                <a:gdLst>
                  <a:gd name="connsiteX0" fmla="*/ 13769 w 26623"/>
                  <a:gd name="connsiteY0" fmla="*/ 26946 h 26623"/>
                  <a:gd name="connsiteX1" fmla="*/ 23182 w 26623"/>
                  <a:gd name="connsiteY1" fmla="*/ 23047 h 26623"/>
                  <a:gd name="connsiteX2" fmla="*/ 27081 w 26623"/>
                  <a:gd name="connsiteY2" fmla="*/ 13635 h 26623"/>
                  <a:gd name="connsiteX3" fmla="*/ 23182 w 26623"/>
                  <a:gd name="connsiteY3" fmla="*/ 4222 h 26623"/>
                  <a:gd name="connsiteX4" fmla="*/ 13769 w 26623"/>
                  <a:gd name="connsiteY4" fmla="*/ 323 h 26623"/>
                  <a:gd name="connsiteX5" fmla="*/ 4357 w 26623"/>
                  <a:gd name="connsiteY5" fmla="*/ 4222 h 26623"/>
                  <a:gd name="connsiteX6" fmla="*/ 458 w 26623"/>
                  <a:gd name="connsiteY6" fmla="*/ 13635 h 26623"/>
                  <a:gd name="connsiteX7" fmla="*/ 4357 w 26623"/>
                  <a:gd name="connsiteY7" fmla="*/ 23047 h 26623"/>
                  <a:gd name="connsiteX8" fmla="*/ 13769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46"/>
                    </a:moveTo>
                    <a:cubicBezTo>
                      <a:pt x="17300" y="26946"/>
                      <a:pt x="20686" y="25544"/>
                      <a:pt x="23182" y="23047"/>
                    </a:cubicBezTo>
                    <a:cubicBezTo>
                      <a:pt x="25678" y="20551"/>
                      <a:pt x="27081" y="17165"/>
                      <a:pt x="27081" y="13635"/>
                    </a:cubicBezTo>
                    <a:cubicBezTo>
                      <a:pt x="27081" y="10104"/>
                      <a:pt x="25678" y="6718"/>
                      <a:pt x="23182" y="4222"/>
                    </a:cubicBezTo>
                    <a:cubicBezTo>
                      <a:pt x="20686" y="1726"/>
                      <a:pt x="17300" y="323"/>
                      <a:pt x="13769" y="323"/>
                    </a:cubicBezTo>
                    <a:cubicBezTo>
                      <a:pt x="10239" y="323"/>
                      <a:pt x="6853" y="1726"/>
                      <a:pt x="4357" y="4222"/>
                    </a:cubicBezTo>
                    <a:cubicBezTo>
                      <a:pt x="1860" y="6718"/>
                      <a:pt x="458" y="10104"/>
                      <a:pt x="458" y="13635"/>
                    </a:cubicBezTo>
                    <a:cubicBezTo>
                      <a:pt x="458" y="17165"/>
                      <a:pt x="1860" y="20551"/>
                      <a:pt x="4357" y="23047"/>
                    </a:cubicBezTo>
                    <a:cubicBezTo>
                      <a:pt x="6853" y="25544"/>
                      <a:pt x="10239" y="26946"/>
                      <a:pt x="13769" y="269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82" name="任意多边形: 形状 70181">
                <a:extLst>
                  <a:ext uri="{FF2B5EF4-FFF2-40B4-BE49-F238E27FC236}">
                    <a16:creationId xmlns:a16="http://schemas.microsoft.com/office/drawing/2014/main" id="{21692902-18B2-6A78-CE1D-A9CEAFB3D74C}"/>
                  </a:ext>
                </a:extLst>
              </p:cNvPr>
              <p:cNvSpPr/>
              <p:nvPr/>
            </p:nvSpPr>
            <p:spPr>
              <a:xfrm>
                <a:off x="7206768" y="3606725"/>
                <a:ext cx="26623" cy="26623"/>
              </a:xfrm>
              <a:custGeom>
                <a:avLst/>
                <a:gdLst>
                  <a:gd name="connsiteX0" fmla="*/ 13838 w 26623"/>
                  <a:gd name="connsiteY0" fmla="*/ 26927 h 26623"/>
                  <a:gd name="connsiteX1" fmla="*/ 23251 w 26623"/>
                  <a:gd name="connsiteY1" fmla="*/ 23028 h 26623"/>
                  <a:gd name="connsiteX2" fmla="*/ 27150 w 26623"/>
                  <a:gd name="connsiteY2" fmla="*/ 13616 h 26623"/>
                  <a:gd name="connsiteX3" fmla="*/ 23251 w 26623"/>
                  <a:gd name="connsiteY3" fmla="*/ 4203 h 26623"/>
                  <a:gd name="connsiteX4" fmla="*/ 13838 w 26623"/>
                  <a:gd name="connsiteY4" fmla="*/ 304 h 26623"/>
                  <a:gd name="connsiteX5" fmla="*/ 4425 w 26623"/>
                  <a:gd name="connsiteY5" fmla="*/ 4203 h 26623"/>
                  <a:gd name="connsiteX6" fmla="*/ 526 w 26623"/>
                  <a:gd name="connsiteY6" fmla="*/ 13616 h 26623"/>
                  <a:gd name="connsiteX7" fmla="*/ 4425 w 26623"/>
                  <a:gd name="connsiteY7" fmla="*/ 23028 h 26623"/>
                  <a:gd name="connsiteX8" fmla="*/ 13838 w 26623"/>
                  <a:gd name="connsiteY8" fmla="*/ 2692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8" y="26927"/>
                    </a:moveTo>
                    <a:cubicBezTo>
                      <a:pt x="17368" y="26927"/>
                      <a:pt x="20754" y="25525"/>
                      <a:pt x="23251" y="23028"/>
                    </a:cubicBezTo>
                    <a:cubicBezTo>
                      <a:pt x="25747" y="20532"/>
                      <a:pt x="27150" y="17146"/>
                      <a:pt x="27150" y="13616"/>
                    </a:cubicBezTo>
                    <a:cubicBezTo>
                      <a:pt x="27150" y="10085"/>
                      <a:pt x="25747" y="6699"/>
                      <a:pt x="23251" y="4203"/>
                    </a:cubicBezTo>
                    <a:cubicBezTo>
                      <a:pt x="20754" y="1707"/>
                      <a:pt x="17368" y="304"/>
                      <a:pt x="13838" y="304"/>
                    </a:cubicBezTo>
                    <a:cubicBezTo>
                      <a:pt x="10308" y="304"/>
                      <a:pt x="6922" y="1707"/>
                      <a:pt x="4425" y="4203"/>
                    </a:cubicBezTo>
                    <a:cubicBezTo>
                      <a:pt x="1929" y="6699"/>
                      <a:pt x="526" y="10085"/>
                      <a:pt x="526" y="13616"/>
                    </a:cubicBezTo>
                    <a:cubicBezTo>
                      <a:pt x="526" y="17146"/>
                      <a:pt x="1929" y="20532"/>
                      <a:pt x="4425" y="23028"/>
                    </a:cubicBezTo>
                    <a:cubicBezTo>
                      <a:pt x="6922" y="25525"/>
                      <a:pt x="10308" y="26927"/>
                      <a:pt x="13838" y="2692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83" name="任意多边形: 形状 70182">
                <a:extLst>
                  <a:ext uri="{FF2B5EF4-FFF2-40B4-BE49-F238E27FC236}">
                    <a16:creationId xmlns:a16="http://schemas.microsoft.com/office/drawing/2014/main" id="{A2CE3273-6DEE-0B4A-E542-BC109B4C31FE}"/>
                  </a:ext>
                </a:extLst>
              </p:cNvPr>
              <p:cNvSpPr/>
              <p:nvPr/>
            </p:nvSpPr>
            <p:spPr>
              <a:xfrm>
                <a:off x="5286227" y="3277793"/>
                <a:ext cx="26623" cy="26623"/>
              </a:xfrm>
              <a:custGeom>
                <a:avLst/>
                <a:gdLst>
                  <a:gd name="connsiteX0" fmla="*/ 13677 w 26623"/>
                  <a:gd name="connsiteY0" fmla="*/ 26900 h 26623"/>
                  <a:gd name="connsiteX1" fmla="*/ 23089 w 26623"/>
                  <a:gd name="connsiteY1" fmla="*/ 23001 h 26623"/>
                  <a:gd name="connsiteX2" fmla="*/ 26988 w 26623"/>
                  <a:gd name="connsiteY2" fmla="*/ 13588 h 26623"/>
                  <a:gd name="connsiteX3" fmla="*/ 23089 w 26623"/>
                  <a:gd name="connsiteY3" fmla="*/ 4175 h 26623"/>
                  <a:gd name="connsiteX4" fmla="*/ 13677 w 26623"/>
                  <a:gd name="connsiteY4" fmla="*/ 276 h 26623"/>
                  <a:gd name="connsiteX5" fmla="*/ 4264 w 26623"/>
                  <a:gd name="connsiteY5" fmla="*/ 4175 h 26623"/>
                  <a:gd name="connsiteX6" fmla="*/ 365 w 26623"/>
                  <a:gd name="connsiteY6" fmla="*/ 13588 h 26623"/>
                  <a:gd name="connsiteX7" fmla="*/ 4264 w 26623"/>
                  <a:gd name="connsiteY7" fmla="*/ 23001 h 26623"/>
                  <a:gd name="connsiteX8" fmla="*/ 13677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7" y="26900"/>
                    </a:moveTo>
                    <a:cubicBezTo>
                      <a:pt x="17207" y="26900"/>
                      <a:pt x="20593" y="25497"/>
                      <a:pt x="23089" y="23001"/>
                    </a:cubicBezTo>
                    <a:cubicBezTo>
                      <a:pt x="25586" y="20504"/>
                      <a:pt x="26988" y="17118"/>
                      <a:pt x="26988" y="13588"/>
                    </a:cubicBezTo>
                    <a:cubicBezTo>
                      <a:pt x="26988" y="10058"/>
                      <a:pt x="25586" y="6672"/>
                      <a:pt x="23089" y="4175"/>
                    </a:cubicBezTo>
                    <a:cubicBezTo>
                      <a:pt x="20593" y="1679"/>
                      <a:pt x="17207" y="276"/>
                      <a:pt x="13677" y="276"/>
                    </a:cubicBezTo>
                    <a:cubicBezTo>
                      <a:pt x="10146" y="276"/>
                      <a:pt x="6760" y="1679"/>
                      <a:pt x="4264" y="4175"/>
                    </a:cubicBezTo>
                    <a:cubicBezTo>
                      <a:pt x="1768" y="6672"/>
                      <a:pt x="365" y="10058"/>
                      <a:pt x="365" y="13588"/>
                    </a:cubicBezTo>
                    <a:cubicBezTo>
                      <a:pt x="365" y="17118"/>
                      <a:pt x="1768" y="20504"/>
                      <a:pt x="4264" y="23001"/>
                    </a:cubicBezTo>
                    <a:cubicBezTo>
                      <a:pt x="6760" y="25497"/>
                      <a:pt x="10146" y="26900"/>
                      <a:pt x="13677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84" name="任意多边形: 形状 70183">
                <a:extLst>
                  <a:ext uri="{FF2B5EF4-FFF2-40B4-BE49-F238E27FC236}">
                    <a16:creationId xmlns:a16="http://schemas.microsoft.com/office/drawing/2014/main" id="{95A2EE7F-166D-FC40-E1BE-441D057583B7}"/>
                  </a:ext>
                </a:extLst>
              </p:cNvPr>
              <p:cNvSpPr/>
              <p:nvPr/>
            </p:nvSpPr>
            <p:spPr>
              <a:xfrm>
                <a:off x="5405731" y="3584184"/>
                <a:ext cx="26623" cy="26623"/>
              </a:xfrm>
              <a:custGeom>
                <a:avLst/>
                <a:gdLst>
                  <a:gd name="connsiteX0" fmla="*/ 13687 w 26623"/>
                  <a:gd name="connsiteY0" fmla="*/ 26925 h 26623"/>
                  <a:gd name="connsiteX1" fmla="*/ 23099 w 26623"/>
                  <a:gd name="connsiteY1" fmla="*/ 23026 h 26623"/>
                  <a:gd name="connsiteX2" fmla="*/ 26998 w 26623"/>
                  <a:gd name="connsiteY2" fmla="*/ 13614 h 26623"/>
                  <a:gd name="connsiteX3" fmla="*/ 23099 w 26623"/>
                  <a:gd name="connsiteY3" fmla="*/ 4201 h 26623"/>
                  <a:gd name="connsiteX4" fmla="*/ 13687 w 26623"/>
                  <a:gd name="connsiteY4" fmla="*/ 302 h 26623"/>
                  <a:gd name="connsiteX5" fmla="*/ 4274 w 26623"/>
                  <a:gd name="connsiteY5" fmla="*/ 4201 h 26623"/>
                  <a:gd name="connsiteX6" fmla="*/ 375 w 26623"/>
                  <a:gd name="connsiteY6" fmla="*/ 13614 h 26623"/>
                  <a:gd name="connsiteX7" fmla="*/ 4274 w 26623"/>
                  <a:gd name="connsiteY7" fmla="*/ 23026 h 26623"/>
                  <a:gd name="connsiteX8" fmla="*/ 13687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7" y="26925"/>
                    </a:moveTo>
                    <a:cubicBezTo>
                      <a:pt x="17217" y="26925"/>
                      <a:pt x="20603" y="25523"/>
                      <a:pt x="23099" y="23026"/>
                    </a:cubicBezTo>
                    <a:cubicBezTo>
                      <a:pt x="25596" y="20530"/>
                      <a:pt x="26998" y="17144"/>
                      <a:pt x="26998" y="13614"/>
                    </a:cubicBezTo>
                    <a:cubicBezTo>
                      <a:pt x="26998" y="10083"/>
                      <a:pt x="25596" y="6697"/>
                      <a:pt x="23099" y="4201"/>
                    </a:cubicBezTo>
                    <a:cubicBezTo>
                      <a:pt x="20603" y="1705"/>
                      <a:pt x="17217" y="302"/>
                      <a:pt x="13687" y="302"/>
                    </a:cubicBezTo>
                    <a:cubicBezTo>
                      <a:pt x="10156" y="302"/>
                      <a:pt x="6770" y="1705"/>
                      <a:pt x="4274" y="4201"/>
                    </a:cubicBezTo>
                    <a:cubicBezTo>
                      <a:pt x="1778" y="6697"/>
                      <a:pt x="375" y="10083"/>
                      <a:pt x="375" y="13614"/>
                    </a:cubicBezTo>
                    <a:cubicBezTo>
                      <a:pt x="375" y="17144"/>
                      <a:pt x="1778" y="20530"/>
                      <a:pt x="4274" y="23026"/>
                    </a:cubicBezTo>
                    <a:cubicBezTo>
                      <a:pt x="6770" y="25523"/>
                      <a:pt x="10156" y="26925"/>
                      <a:pt x="13687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85" name="任意多边形: 形状 70184">
                <a:extLst>
                  <a:ext uri="{FF2B5EF4-FFF2-40B4-BE49-F238E27FC236}">
                    <a16:creationId xmlns:a16="http://schemas.microsoft.com/office/drawing/2014/main" id="{21F5118B-E75C-66AD-16F3-A1D03AFB7727}"/>
                  </a:ext>
                </a:extLst>
              </p:cNvPr>
              <p:cNvSpPr/>
              <p:nvPr/>
            </p:nvSpPr>
            <p:spPr>
              <a:xfrm>
                <a:off x="6612434" y="3870837"/>
                <a:ext cx="26623" cy="26623"/>
              </a:xfrm>
              <a:custGeom>
                <a:avLst/>
                <a:gdLst>
                  <a:gd name="connsiteX0" fmla="*/ 13788 w 26623"/>
                  <a:gd name="connsiteY0" fmla="*/ 26949 h 26623"/>
                  <a:gd name="connsiteX1" fmla="*/ 23201 w 26623"/>
                  <a:gd name="connsiteY1" fmla="*/ 23051 h 26623"/>
                  <a:gd name="connsiteX2" fmla="*/ 27100 w 26623"/>
                  <a:gd name="connsiteY2" fmla="*/ 13638 h 26623"/>
                  <a:gd name="connsiteX3" fmla="*/ 23201 w 26623"/>
                  <a:gd name="connsiteY3" fmla="*/ 4225 h 26623"/>
                  <a:gd name="connsiteX4" fmla="*/ 13788 w 26623"/>
                  <a:gd name="connsiteY4" fmla="*/ 326 h 26623"/>
                  <a:gd name="connsiteX5" fmla="*/ 4375 w 26623"/>
                  <a:gd name="connsiteY5" fmla="*/ 4225 h 26623"/>
                  <a:gd name="connsiteX6" fmla="*/ 476 w 26623"/>
                  <a:gd name="connsiteY6" fmla="*/ 13638 h 26623"/>
                  <a:gd name="connsiteX7" fmla="*/ 4375 w 26623"/>
                  <a:gd name="connsiteY7" fmla="*/ 23051 h 26623"/>
                  <a:gd name="connsiteX8" fmla="*/ 13788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8" y="26949"/>
                    </a:moveTo>
                    <a:cubicBezTo>
                      <a:pt x="17318" y="26949"/>
                      <a:pt x="20705" y="25547"/>
                      <a:pt x="23201" y="23051"/>
                    </a:cubicBezTo>
                    <a:cubicBezTo>
                      <a:pt x="25697" y="20554"/>
                      <a:pt x="27100" y="17168"/>
                      <a:pt x="27100" y="13638"/>
                    </a:cubicBezTo>
                    <a:cubicBezTo>
                      <a:pt x="27100" y="10108"/>
                      <a:pt x="25697" y="6721"/>
                      <a:pt x="23201" y="4225"/>
                    </a:cubicBezTo>
                    <a:cubicBezTo>
                      <a:pt x="20705" y="1729"/>
                      <a:pt x="17318" y="326"/>
                      <a:pt x="13788" y="326"/>
                    </a:cubicBezTo>
                    <a:cubicBezTo>
                      <a:pt x="10258" y="326"/>
                      <a:pt x="6872" y="1729"/>
                      <a:pt x="4375" y="4225"/>
                    </a:cubicBezTo>
                    <a:cubicBezTo>
                      <a:pt x="1879" y="6721"/>
                      <a:pt x="476" y="10108"/>
                      <a:pt x="476" y="13638"/>
                    </a:cubicBezTo>
                    <a:cubicBezTo>
                      <a:pt x="476" y="17168"/>
                      <a:pt x="1879" y="20554"/>
                      <a:pt x="4375" y="23051"/>
                    </a:cubicBezTo>
                    <a:cubicBezTo>
                      <a:pt x="6872" y="25547"/>
                      <a:pt x="10258" y="26949"/>
                      <a:pt x="13788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86" name="任意多边形: 形状 70185">
                <a:extLst>
                  <a:ext uri="{FF2B5EF4-FFF2-40B4-BE49-F238E27FC236}">
                    <a16:creationId xmlns:a16="http://schemas.microsoft.com/office/drawing/2014/main" id="{42F0B013-5B76-4558-F03F-234FB4E3D8DB}"/>
                  </a:ext>
                </a:extLst>
              </p:cNvPr>
              <p:cNvSpPr/>
              <p:nvPr/>
            </p:nvSpPr>
            <p:spPr>
              <a:xfrm>
                <a:off x="6011334" y="4119527"/>
                <a:ext cx="26623" cy="26623"/>
              </a:xfrm>
              <a:custGeom>
                <a:avLst/>
                <a:gdLst>
                  <a:gd name="connsiteX0" fmla="*/ 13738 w 26623"/>
                  <a:gd name="connsiteY0" fmla="*/ 26970 h 26623"/>
                  <a:gd name="connsiteX1" fmla="*/ 23150 w 26623"/>
                  <a:gd name="connsiteY1" fmla="*/ 23071 h 26623"/>
                  <a:gd name="connsiteX2" fmla="*/ 27049 w 26623"/>
                  <a:gd name="connsiteY2" fmla="*/ 13659 h 26623"/>
                  <a:gd name="connsiteX3" fmla="*/ 23150 w 26623"/>
                  <a:gd name="connsiteY3" fmla="*/ 4246 h 26623"/>
                  <a:gd name="connsiteX4" fmla="*/ 13738 w 26623"/>
                  <a:gd name="connsiteY4" fmla="*/ 347 h 26623"/>
                  <a:gd name="connsiteX5" fmla="*/ 4325 w 26623"/>
                  <a:gd name="connsiteY5" fmla="*/ 4246 h 26623"/>
                  <a:gd name="connsiteX6" fmla="*/ 426 w 26623"/>
                  <a:gd name="connsiteY6" fmla="*/ 13659 h 26623"/>
                  <a:gd name="connsiteX7" fmla="*/ 4325 w 26623"/>
                  <a:gd name="connsiteY7" fmla="*/ 23071 h 26623"/>
                  <a:gd name="connsiteX8" fmla="*/ 13738 w 26623"/>
                  <a:gd name="connsiteY8" fmla="*/ 2697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970"/>
                    </a:moveTo>
                    <a:cubicBezTo>
                      <a:pt x="17268" y="26970"/>
                      <a:pt x="20654" y="25568"/>
                      <a:pt x="23150" y="23071"/>
                    </a:cubicBezTo>
                    <a:cubicBezTo>
                      <a:pt x="25647" y="20575"/>
                      <a:pt x="27049" y="17189"/>
                      <a:pt x="27049" y="13659"/>
                    </a:cubicBezTo>
                    <a:cubicBezTo>
                      <a:pt x="27049" y="10128"/>
                      <a:pt x="25647" y="6742"/>
                      <a:pt x="23150" y="4246"/>
                    </a:cubicBezTo>
                    <a:cubicBezTo>
                      <a:pt x="20654" y="1750"/>
                      <a:pt x="17268" y="347"/>
                      <a:pt x="13738" y="347"/>
                    </a:cubicBezTo>
                    <a:cubicBezTo>
                      <a:pt x="10207" y="347"/>
                      <a:pt x="6821" y="1750"/>
                      <a:pt x="4325" y="4246"/>
                    </a:cubicBezTo>
                    <a:cubicBezTo>
                      <a:pt x="1829" y="6742"/>
                      <a:pt x="426" y="10128"/>
                      <a:pt x="426" y="13659"/>
                    </a:cubicBezTo>
                    <a:cubicBezTo>
                      <a:pt x="426" y="17189"/>
                      <a:pt x="1829" y="20575"/>
                      <a:pt x="4325" y="23071"/>
                    </a:cubicBezTo>
                    <a:cubicBezTo>
                      <a:pt x="6821" y="25568"/>
                      <a:pt x="10207" y="26970"/>
                      <a:pt x="13738" y="2697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87" name="任意多边形: 形状 70186">
                <a:extLst>
                  <a:ext uri="{FF2B5EF4-FFF2-40B4-BE49-F238E27FC236}">
                    <a16:creationId xmlns:a16="http://schemas.microsoft.com/office/drawing/2014/main" id="{1E3B9F76-89F6-9365-1BF3-047BA0FB1424}"/>
                  </a:ext>
                </a:extLst>
              </p:cNvPr>
              <p:cNvSpPr/>
              <p:nvPr/>
            </p:nvSpPr>
            <p:spPr>
              <a:xfrm>
                <a:off x="4123076" y="3103976"/>
                <a:ext cx="26623" cy="26623"/>
              </a:xfrm>
              <a:custGeom>
                <a:avLst/>
                <a:gdLst>
                  <a:gd name="connsiteX0" fmla="*/ 13579 w 26623"/>
                  <a:gd name="connsiteY0" fmla="*/ 26885 h 26623"/>
                  <a:gd name="connsiteX1" fmla="*/ 22992 w 26623"/>
                  <a:gd name="connsiteY1" fmla="*/ 22986 h 26623"/>
                  <a:gd name="connsiteX2" fmla="*/ 26891 w 26623"/>
                  <a:gd name="connsiteY2" fmla="*/ 13573 h 26623"/>
                  <a:gd name="connsiteX3" fmla="*/ 22992 w 26623"/>
                  <a:gd name="connsiteY3" fmla="*/ 4161 h 26623"/>
                  <a:gd name="connsiteX4" fmla="*/ 13579 w 26623"/>
                  <a:gd name="connsiteY4" fmla="*/ 262 h 26623"/>
                  <a:gd name="connsiteX5" fmla="*/ 4166 w 26623"/>
                  <a:gd name="connsiteY5" fmla="*/ 4161 h 26623"/>
                  <a:gd name="connsiteX6" fmla="*/ 267 w 26623"/>
                  <a:gd name="connsiteY6" fmla="*/ 13573 h 26623"/>
                  <a:gd name="connsiteX7" fmla="*/ 4166 w 26623"/>
                  <a:gd name="connsiteY7" fmla="*/ 22986 h 26623"/>
                  <a:gd name="connsiteX8" fmla="*/ 13579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9" y="26885"/>
                    </a:moveTo>
                    <a:cubicBezTo>
                      <a:pt x="17109" y="26885"/>
                      <a:pt x="20495" y="25482"/>
                      <a:pt x="22992" y="22986"/>
                    </a:cubicBezTo>
                    <a:cubicBezTo>
                      <a:pt x="25488" y="20490"/>
                      <a:pt x="26891" y="17104"/>
                      <a:pt x="26891" y="13573"/>
                    </a:cubicBezTo>
                    <a:cubicBezTo>
                      <a:pt x="26891" y="10043"/>
                      <a:pt x="25488" y="6657"/>
                      <a:pt x="22992" y="4161"/>
                    </a:cubicBezTo>
                    <a:cubicBezTo>
                      <a:pt x="20495" y="1664"/>
                      <a:pt x="17109" y="262"/>
                      <a:pt x="13579" y="262"/>
                    </a:cubicBezTo>
                    <a:cubicBezTo>
                      <a:pt x="10049" y="262"/>
                      <a:pt x="6663" y="1664"/>
                      <a:pt x="4166" y="4161"/>
                    </a:cubicBezTo>
                    <a:cubicBezTo>
                      <a:pt x="1670" y="6657"/>
                      <a:pt x="267" y="10043"/>
                      <a:pt x="267" y="13573"/>
                    </a:cubicBezTo>
                    <a:cubicBezTo>
                      <a:pt x="267" y="17104"/>
                      <a:pt x="1670" y="20490"/>
                      <a:pt x="4166" y="22986"/>
                    </a:cubicBezTo>
                    <a:cubicBezTo>
                      <a:pt x="6663" y="25482"/>
                      <a:pt x="10049" y="26885"/>
                      <a:pt x="13579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88" name="任意多边形: 形状 70187">
                <a:extLst>
                  <a:ext uri="{FF2B5EF4-FFF2-40B4-BE49-F238E27FC236}">
                    <a16:creationId xmlns:a16="http://schemas.microsoft.com/office/drawing/2014/main" id="{1714C959-5D3C-3253-2D62-C566199C946D}"/>
                  </a:ext>
                </a:extLst>
              </p:cNvPr>
              <p:cNvSpPr/>
              <p:nvPr/>
            </p:nvSpPr>
            <p:spPr>
              <a:xfrm>
                <a:off x="4409421" y="2789116"/>
                <a:ext cx="26623" cy="26623"/>
              </a:xfrm>
              <a:custGeom>
                <a:avLst/>
                <a:gdLst>
                  <a:gd name="connsiteX0" fmla="*/ 13603 w 26623"/>
                  <a:gd name="connsiteY0" fmla="*/ 26859 h 26623"/>
                  <a:gd name="connsiteX1" fmla="*/ 23016 w 26623"/>
                  <a:gd name="connsiteY1" fmla="*/ 22960 h 26623"/>
                  <a:gd name="connsiteX2" fmla="*/ 26915 w 26623"/>
                  <a:gd name="connsiteY2" fmla="*/ 13547 h 26623"/>
                  <a:gd name="connsiteX3" fmla="*/ 23016 w 26623"/>
                  <a:gd name="connsiteY3" fmla="*/ 4134 h 26623"/>
                  <a:gd name="connsiteX4" fmla="*/ 13603 w 26623"/>
                  <a:gd name="connsiteY4" fmla="*/ 235 h 26623"/>
                  <a:gd name="connsiteX5" fmla="*/ 4190 w 26623"/>
                  <a:gd name="connsiteY5" fmla="*/ 4134 h 26623"/>
                  <a:gd name="connsiteX6" fmla="*/ 291 w 26623"/>
                  <a:gd name="connsiteY6" fmla="*/ 13547 h 26623"/>
                  <a:gd name="connsiteX7" fmla="*/ 4190 w 26623"/>
                  <a:gd name="connsiteY7" fmla="*/ 22960 h 26623"/>
                  <a:gd name="connsiteX8" fmla="*/ 13603 w 26623"/>
                  <a:gd name="connsiteY8" fmla="*/ 268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3" y="26859"/>
                    </a:moveTo>
                    <a:cubicBezTo>
                      <a:pt x="17133" y="26859"/>
                      <a:pt x="20519" y="25456"/>
                      <a:pt x="23016" y="22960"/>
                    </a:cubicBezTo>
                    <a:cubicBezTo>
                      <a:pt x="25512" y="20463"/>
                      <a:pt x="26915" y="17077"/>
                      <a:pt x="26915" y="13547"/>
                    </a:cubicBezTo>
                    <a:cubicBezTo>
                      <a:pt x="26915" y="10017"/>
                      <a:pt x="25512" y="6631"/>
                      <a:pt x="23016" y="4134"/>
                    </a:cubicBezTo>
                    <a:cubicBezTo>
                      <a:pt x="20519" y="1638"/>
                      <a:pt x="17133" y="235"/>
                      <a:pt x="13603" y="235"/>
                    </a:cubicBezTo>
                    <a:cubicBezTo>
                      <a:pt x="10073" y="235"/>
                      <a:pt x="6687" y="1638"/>
                      <a:pt x="4190" y="4134"/>
                    </a:cubicBezTo>
                    <a:cubicBezTo>
                      <a:pt x="1694" y="6631"/>
                      <a:pt x="291" y="10017"/>
                      <a:pt x="291" y="13547"/>
                    </a:cubicBezTo>
                    <a:cubicBezTo>
                      <a:pt x="291" y="17077"/>
                      <a:pt x="1694" y="20463"/>
                      <a:pt x="4190" y="22960"/>
                    </a:cubicBezTo>
                    <a:cubicBezTo>
                      <a:pt x="6687" y="25456"/>
                      <a:pt x="10073" y="26859"/>
                      <a:pt x="13603" y="268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89" name="任意多边形: 形状 70188">
                <a:extLst>
                  <a:ext uri="{FF2B5EF4-FFF2-40B4-BE49-F238E27FC236}">
                    <a16:creationId xmlns:a16="http://schemas.microsoft.com/office/drawing/2014/main" id="{4C6E4AF4-6466-3008-3EA3-0B10F9A30269}"/>
                  </a:ext>
                </a:extLst>
              </p:cNvPr>
              <p:cNvSpPr/>
              <p:nvPr/>
            </p:nvSpPr>
            <p:spPr>
              <a:xfrm>
                <a:off x="6624885" y="3677305"/>
                <a:ext cx="26623" cy="26623"/>
              </a:xfrm>
              <a:custGeom>
                <a:avLst/>
                <a:gdLst>
                  <a:gd name="connsiteX0" fmla="*/ 13789 w 26623"/>
                  <a:gd name="connsiteY0" fmla="*/ 26933 h 26623"/>
                  <a:gd name="connsiteX1" fmla="*/ 23202 w 26623"/>
                  <a:gd name="connsiteY1" fmla="*/ 23034 h 26623"/>
                  <a:gd name="connsiteX2" fmla="*/ 27101 w 26623"/>
                  <a:gd name="connsiteY2" fmla="*/ 13622 h 26623"/>
                  <a:gd name="connsiteX3" fmla="*/ 23202 w 26623"/>
                  <a:gd name="connsiteY3" fmla="*/ 4209 h 26623"/>
                  <a:gd name="connsiteX4" fmla="*/ 13789 w 26623"/>
                  <a:gd name="connsiteY4" fmla="*/ 310 h 26623"/>
                  <a:gd name="connsiteX5" fmla="*/ 4376 w 26623"/>
                  <a:gd name="connsiteY5" fmla="*/ 4209 h 26623"/>
                  <a:gd name="connsiteX6" fmla="*/ 478 w 26623"/>
                  <a:gd name="connsiteY6" fmla="*/ 13622 h 26623"/>
                  <a:gd name="connsiteX7" fmla="*/ 4376 w 26623"/>
                  <a:gd name="connsiteY7" fmla="*/ 23034 h 26623"/>
                  <a:gd name="connsiteX8" fmla="*/ 13789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933"/>
                    </a:moveTo>
                    <a:cubicBezTo>
                      <a:pt x="17319" y="26933"/>
                      <a:pt x="20706" y="25531"/>
                      <a:pt x="23202" y="23034"/>
                    </a:cubicBezTo>
                    <a:cubicBezTo>
                      <a:pt x="25698" y="20538"/>
                      <a:pt x="27101" y="17152"/>
                      <a:pt x="27101" y="13622"/>
                    </a:cubicBezTo>
                    <a:cubicBezTo>
                      <a:pt x="27101" y="10091"/>
                      <a:pt x="25698" y="6705"/>
                      <a:pt x="23202" y="4209"/>
                    </a:cubicBezTo>
                    <a:cubicBezTo>
                      <a:pt x="20706" y="1713"/>
                      <a:pt x="17319" y="310"/>
                      <a:pt x="13789" y="310"/>
                    </a:cubicBezTo>
                    <a:cubicBezTo>
                      <a:pt x="10259" y="310"/>
                      <a:pt x="6873" y="1713"/>
                      <a:pt x="4376" y="4209"/>
                    </a:cubicBezTo>
                    <a:cubicBezTo>
                      <a:pt x="1880" y="6705"/>
                      <a:pt x="478" y="10091"/>
                      <a:pt x="478" y="13622"/>
                    </a:cubicBezTo>
                    <a:cubicBezTo>
                      <a:pt x="478" y="17152"/>
                      <a:pt x="1880" y="20538"/>
                      <a:pt x="4376" y="23034"/>
                    </a:cubicBezTo>
                    <a:cubicBezTo>
                      <a:pt x="6873" y="25531"/>
                      <a:pt x="10259" y="26933"/>
                      <a:pt x="13789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90" name="任意多边形: 形状 70189">
                <a:extLst>
                  <a:ext uri="{FF2B5EF4-FFF2-40B4-BE49-F238E27FC236}">
                    <a16:creationId xmlns:a16="http://schemas.microsoft.com/office/drawing/2014/main" id="{7BA8F9CF-7F9C-C018-E2DF-BAA6473756EF}"/>
                  </a:ext>
                </a:extLst>
              </p:cNvPr>
              <p:cNvSpPr/>
              <p:nvPr/>
            </p:nvSpPr>
            <p:spPr>
              <a:xfrm>
                <a:off x="4407459" y="4034113"/>
                <a:ext cx="26623" cy="26623"/>
              </a:xfrm>
              <a:custGeom>
                <a:avLst/>
                <a:gdLst>
                  <a:gd name="connsiteX0" fmla="*/ 13603 w 26623"/>
                  <a:gd name="connsiteY0" fmla="*/ 26963 h 26623"/>
                  <a:gd name="connsiteX1" fmla="*/ 23016 w 26623"/>
                  <a:gd name="connsiteY1" fmla="*/ 23064 h 26623"/>
                  <a:gd name="connsiteX2" fmla="*/ 26914 w 26623"/>
                  <a:gd name="connsiteY2" fmla="*/ 13652 h 26623"/>
                  <a:gd name="connsiteX3" fmla="*/ 23016 w 26623"/>
                  <a:gd name="connsiteY3" fmla="*/ 4239 h 26623"/>
                  <a:gd name="connsiteX4" fmla="*/ 13603 w 26623"/>
                  <a:gd name="connsiteY4" fmla="*/ 340 h 26623"/>
                  <a:gd name="connsiteX5" fmla="*/ 4190 w 26623"/>
                  <a:gd name="connsiteY5" fmla="*/ 4239 h 26623"/>
                  <a:gd name="connsiteX6" fmla="*/ 291 w 26623"/>
                  <a:gd name="connsiteY6" fmla="*/ 13652 h 26623"/>
                  <a:gd name="connsiteX7" fmla="*/ 4190 w 26623"/>
                  <a:gd name="connsiteY7" fmla="*/ 23064 h 26623"/>
                  <a:gd name="connsiteX8" fmla="*/ 13603 w 26623"/>
                  <a:gd name="connsiteY8" fmla="*/ 269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3" y="26963"/>
                    </a:moveTo>
                    <a:cubicBezTo>
                      <a:pt x="17133" y="26963"/>
                      <a:pt x="20519" y="25561"/>
                      <a:pt x="23016" y="23064"/>
                    </a:cubicBezTo>
                    <a:cubicBezTo>
                      <a:pt x="25512" y="20568"/>
                      <a:pt x="26914" y="17182"/>
                      <a:pt x="26914" y="13652"/>
                    </a:cubicBezTo>
                    <a:cubicBezTo>
                      <a:pt x="26914" y="10121"/>
                      <a:pt x="25512" y="6735"/>
                      <a:pt x="23016" y="4239"/>
                    </a:cubicBezTo>
                    <a:cubicBezTo>
                      <a:pt x="20519" y="1743"/>
                      <a:pt x="17133" y="340"/>
                      <a:pt x="13603" y="340"/>
                    </a:cubicBezTo>
                    <a:cubicBezTo>
                      <a:pt x="10073" y="340"/>
                      <a:pt x="6686" y="1743"/>
                      <a:pt x="4190" y="4239"/>
                    </a:cubicBezTo>
                    <a:cubicBezTo>
                      <a:pt x="1694" y="6735"/>
                      <a:pt x="291" y="10121"/>
                      <a:pt x="291" y="13652"/>
                    </a:cubicBezTo>
                    <a:cubicBezTo>
                      <a:pt x="291" y="17182"/>
                      <a:pt x="1694" y="20568"/>
                      <a:pt x="4190" y="23064"/>
                    </a:cubicBezTo>
                    <a:cubicBezTo>
                      <a:pt x="6686" y="25561"/>
                      <a:pt x="10073" y="26963"/>
                      <a:pt x="13603" y="269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91" name="任意多边形: 形状 70190">
                <a:extLst>
                  <a:ext uri="{FF2B5EF4-FFF2-40B4-BE49-F238E27FC236}">
                    <a16:creationId xmlns:a16="http://schemas.microsoft.com/office/drawing/2014/main" id="{4B008456-60ED-1DD8-1825-0D3587BC3EE3}"/>
                  </a:ext>
                </a:extLst>
              </p:cNvPr>
              <p:cNvSpPr/>
              <p:nvPr/>
            </p:nvSpPr>
            <p:spPr>
              <a:xfrm>
                <a:off x="4408136" y="4481176"/>
                <a:ext cx="26623" cy="26623"/>
              </a:xfrm>
              <a:custGeom>
                <a:avLst/>
                <a:gdLst>
                  <a:gd name="connsiteX0" fmla="*/ 13603 w 26623"/>
                  <a:gd name="connsiteY0" fmla="*/ 27001 h 26623"/>
                  <a:gd name="connsiteX1" fmla="*/ 23016 w 26623"/>
                  <a:gd name="connsiteY1" fmla="*/ 23102 h 26623"/>
                  <a:gd name="connsiteX2" fmla="*/ 26915 w 26623"/>
                  <a:gd name="connsiteY2" fmla="*/ 13689 h 26623"/>
                  <a:gd name="connsiteX3" fmla="*/ 23016 w 26623"/>
                  <a:gd name="connsiteY3" fmla="*/ 4276 h 26623"/>
                  <a:gd name="connsiteX4" fmla="*/ 13603 w 26623"/>
                  <a:gd name="connsiteY4" fmla="*/ 377 h 26623"/>
                  <a:gd name="connsiteX5" fmla="*/ 4190 w 26623"/>
                  <a:gd name="connsiteY5" fmla="*/ 4276 h 26623"/>
                  <a:gd name="connsiteX6" fmla="*/ 291 w 26623"/>
                  <a:gd name="connsiteY6" fmla="*/ 13689 h 26623"/>
                  <a:gd name="connsiteX7" fmla="*/ 4190 w 26623"/>
                  <a:gd name="connsiteY7" fmla="*/ 23102 h 26623"/>
                  <a:gd name="connsiteX8" fmla="*/ 13603 w 26623"/>
                  <a:gd name="connsiteY8" fmla="*/ 270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03" y="27001"/>
                    </a:moveTo>
                    <a:cubicBezTo>
                      <a:pt x="17133" y="27001"/>
                      <a:pt x="20519" y="25598"/>
                      <a:pt x="23016" y="23102"/>
                    </a:cubicBezTo>
                    <a:cubicBezTo>
                      <a:pt x="25512" y="20606"/>
                      <a:pt x="26915" y="17219"/>
                      <a:pt x="26915" y="13689"/>
                    </a:cubicBezTo>
                    <a:cubicBezTo>
                      <a:pt x="26915" y="10159"/>
                      <a:pt x="25512" y="6773"/>
                      <a:pt x="23016" y="4276"/>
                    </a:cubicBezTo>
                    <a:cubicBezTo>
                      <a:pt x="20519" y="1780"/>
                      <a:pt x="17133" y="377"/>
                      <a:pt x="13603" y="377"/>
                    </a:cubicBezTo>
                    <a:cubicBezTo>
                      <a:pt x="10073" y="377"/>
                      <a:pt x="6687" y="1780"/>
                      <a:pt x="4190" y="4276"/>
                    </a:cubicBezTo>
                    <a:cubicBezTo>
                      <a:pt x="1694" y="6773"/>
                      <a:pt x="291" y="10159"/>
                      <a:pt x="291" y="13689"/>
                    </a:cubicBezTo>
                    <a:cubicBezTo>
                      <a:pt x="291" y="17219"/>
                      <a:pt x="1694" y="20606"/>
                      <a:pt x="4190" y="23102"/>
                    </a:cubicBezTo>
                    <a:cubicBezTo>
                      <a:pt x="6687" y="25598"/>
                      <a:pt x="10073" y="27001"/>
                      <a:pt x="13603" y="270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92" name="任意多边形: 形状 70191">
                <a:extLst>
                  <a:ext uri="{FF2B5EF4-FFF2-40B4-BE49-F238E27FC236}">
                    <a16:creationId xmlns:a16="http://schemas.microsoft.com/office/drawing/2014/main" id="{4A70B573-70AB-1432-DDB8-25B893EC86FC}"/>
                  </a:ext>
                </a:extLst>
              </p:cNvPr>
              <p:cNvSpPr/>
              <p:nvPr/>
            </p:nvSpPr>
            <p:spPr>
              <a:xfrm>
                <a:off x="7054252" y="3892696"/>
                <a:ext cx="26623" cy="26623"/>
              </a:xfrm>
              <a:custGeom>
                <a:avLst/>
                <a:gdLst>
                  <a:gd name="connsiteX0" fmla="*/ 13825 w 26623"/>
                  <a:gd name="connsiteY0" fmla="*/ 26951 h 26623"/>
                  <a:gd name="connsiteX1" fmla="*/ 23238 w 26623"/>
                  <a:gd name="connsiteY1" fmla="*/ 23052 h 26623"/>
                  <a:gd name="connsiteX2" fmla="*/ 27137 w 26623"/>
                  <a:gd name="connsiteY2" fmla="*/ 13640 h 26623"/>
                  <a:gd name="connsiteX3" fmla="*/ 23238 w 26623"/>
                  <a:gd name="connsiteY3" fmla="*/ 4227 h 26623"/>
                  <a:gd name="connsiteX4" fmla="*/ 13825 w 26623"/>
                  <a:gd name="connsiteY4" fmla="*/ 328 h 26623"/>
                  <a:gd name="connsiteX5" fmla="*/ 4412 w 26623"/>
                  <a:gd name="connsiteY5" fmla="*/ 4227 h 26623"/>
                  <a:gd name="connsiteX6" fmla="*/ 514 w 26623"/>
                  <a:gd name="connsiteY6" fmla="*/ 13640 h 26623"/>
                  <a:gd name="connsiteX7" fmla="*/ 4412 w 26623"/>
                  <a:gd name="connsiteY7" fmla="*/ 23052 h 26623"/>
                  <a:gd name="connsiteX8" fmla="*/ 13825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25" y="26951"/>
                    </a:moveTo>
                    <a:cubicBezTo>
                      <a:pt x="17355" y="26951"/>
                      <a:pt x="20742" y="25549"/>
                      <a:pt x="23238" y="23052"/>
                    </a:cubicBezTo>
                    <a:cubicBezTo>
                      <a:pt x="25734" y="20556"/>
                      <a:pt x="27137" y="17170"/>
                      <a:pt x="27137" y="13640"/>
                    </a:cubicBezTo>
                    <a:cubicBezTo>
                      <a:pt x="27137" y="10109"/>
                      <a:pt x="25734" y="6723"/>
                      <a:pt x="23238" y="4227"/>
                    </a:cubicBezTo>
                    <a:cubicBezTo>
                      <a:pt x="20742" y="1731"/>
                      <a:pt x="17355" y="328"/>
                      <a:pt x="13825" y="328"/>
                    </a:cubicBezTo>
                    <a:cubicBezTo>
                      <a:pt x="10295" y="328"/>
                      <a:pt x="6909" y="1731"/>
                      <a:pt x="4412" y="4227"/>
                    </a:cubicBezTo>
                    <a:cubicBezTo>
                      <a:pt x="1916" y="6723"/>
                      <a:pt x="514" y="10109"/>
                      <a:pt x="514" y="13640"/>
                    </a:cubicBezTo>
                    <a:cubicBezTo>
                      <a:pt x="514" y="17170"/>
                      <a:pt x="1916" y="20556"/>
                      <a:pt x="4412" y="23052"/>
                    </a:cubicBezTo>
                    <a:cubicBezTo>
                      <a:pt x="6909" y="25549"/>
                      <a:pt x="10295" y="26951"/>
                      <a:pt x="13825" y="269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93" name="任意多边形: 形状 70192">
                <a:extLst>
                  <a:ext uri="{FF2B5EF4-FFF2-40B4-BE49-F238E27FC236}">
                    <a16:creationId xmlns:a16="http://schemas.microsoft.com/office/drawing/2014/main" id="{ECC1CCD3-0D96-BACF-F3C9-C3F6B2271CC1}"/>
                  </a:ext>
                </a:extLst>
              </p:cNvPr>
              <p:cNvSpPr/>
              <p:nvPr/>
            </p:nvSpPr>
            <p:spPr>
              <a:xfrm>
                <a:off x="7527493" y="2883884"/>
                <a:ext cx="26623" cy="26623"/>
              </a:xfrm>
              <a:custGeom>
                <a:avLst/>
                <a:gdLst>
                  <a:gd name="connsiteX0" fmla="*/ 13865 w 26623"/>
                  <a:gd name="connsiteY0" fmla="*/ 26867 h 26623"/>
                  <a:gd name="connsiteX1" fmla="*/ 23278 w 26623"/>
                  <a:gd name="connsiteY1" fmla="*/ 22968 h 26623"/>
                  <a:gd name="connsiteX2" fmla="*/ 27177 w 26623"/>
                  <a:gd name="connsiteY2" fmla="*/ 13555 h 26623"/>
                  <a:gd name="connsiteX3" fmla="*/ 23278 w 26623"/>
                  <a:gd name="connsiteY3" fmla="*/ 4142 h 26623"/>
                  <a:gd name="connsiteX4" fmla="*/ 13865 w 26623"/>
                  <a:gd name="connsiteY4" fmla="*/ 243 h 26623"/>
                  <a:gd name="connsiteX5" fmla="*/ 4452 w 26623"/>
                  <a:gd name="connsiteY5" fmla="*/ 4142 h 26623"/>
                  <a:gd name="connsiteX6" fmla="*/ 553 w 26623"/>
                  <a:gd name="connsiteY6" fmla="*/ 13555 h 26623"/>
                  <a:gd name="connsiteX7" fmla="*/ 4452 w 26623"/>
                  <a:gd name="connsiteY7" fmla="*/ 22968 h 26623"/>
                  <a:gd name="connsiteX8" fmla="*/ 13865 w 26623"/>
                  <a:gd name="connsiteY8" fmla="*/ 268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5" y="26867"/>
                    </a:moveTo>
                    <a:cubicBezTo>
                      <a:pt x="17395" y="26867"/>
                      <a:pt x="20781" y="25464"/>
                      <a:pt x="23278" y="22968"/>
                    </a:cubicBezTo>
                    <a:cubicBezTo>
                      <a:pt x="25774" y="20471"/>
                      <a:pt x="27177" y="17085"/>
                      <a:pt x="27177" y="13555"/>
                    </a:cubicBezTo>
                    <a:cubicBezTo>
                      <a:pt x="27177" y="10025"/>
                      <a:pt x="25774" y="6638"/>
                      <a:pt x="23278" y="4142"/>
                    </a:cubicBezTo>
                    <a:cubicBezTo>
                      <a:pt x="20781" y="1646"/>
                      <a:pt x="17395" y="243"/>
                      <a:pt x="13865" y="243"/>
                    </a:cubicBezTo>
                    <a:cubicBezTo>
                      <a:pt x="10335" y="243"/>
                      <a:pt x="6949" y="1646"/>
                      <a:pt x="4452" y="4142"/>
                    </a:cubicBezTo>
                    <a:cubicBezTo>
                      <a:pt x="1956" y="6638"/>
                      <a:pt x="553" y="10025"/>
                      <a:pt x="553" y="13555"/>
                    </a:cubicBezTo>
                    <a:cubicBezTo>
                      <a:pt x="553" y="17085"/>
                      <a:pt x="1956" y="20471"/>
                      <a:pt x="4452" y="22968"/>
                    </a:cubicBezTo>
                    <a:cubicBezTo>
                      <a:pt x="6949" y="25464"/>
                      <a:pt x="10335" y="26867"/>
                      <a:pt x="13865" y="2686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94" name="任意多边形: 形状 70193">
                <a:extLst>
                  <a:ext uri="{FF2B5EF4-FFF2-40B4-BE49-F238E27FC236}">
                    <a16:creationId xmlns:a16="http://schemas.microsoft.com/office/drawing/2014/main" id="{3A0A6D02-9A4F-3B93-68EE-FE5293CF20C7}"/>
                  </a:ext>
                </a:extLst>
              </p:cNvPr>
              <p:cNvSpPr/>
              <p:nvPr/>
            </p:nvSpPr>
            <p:spPr>
              <a:xfrm>
                <a:off x="6761104" y="3864528"/>
                <a:ext cx="26623" cy="26623"/>
              </a:xfrm>
              <a:custGeom>
                <a:avLst/>
                <a:gdLst>
                  <a:gd name="connsiteX0" fmla="*/ 13801 w 26623"/>
                  <a:gd name="connsiteY0" fmla="*/ 26949 h 26623"/>
                  <a:gd name="connsiteX1" fmla="*/ 23213 w 26623"/>
                  <a:gd name="connsiteY1" fmla="*/ 23050 h 26623"/>
                  <a:gd name="connsiteX2" fmla="*/ 27112 w 26623"/>
                  <a:gd name="connsiteY2" fmla="*/ 13637 h 26623"/>
                  <a:gd name="connsiteX3" fmla="*/ 23213 w 26623"/>
                  <a:gd name="connsiteY3" fmla="*/ 4225 h 26623"/>
                  <a:gd name="connsiteX4" fmla="*/ 13801 w 26623"/>
                  <a:gd name="connsiteY4" fmla="*/ 326 h 26623"/>
                  <a:gd name="connsiteX5" fmla="*/ 4388 w 26623"/>
                  <a:gd name="connsiteY5" fmla="*/ 4225 h 26623"/>
                  <a:gd name="connsiteX6" fmla="*/ 489 w 26623"/>
                  <a:gd name="connsiteY6" fmla="*/ 13637 h 26623"/>
                  <a:gd name="connsiteX7" fmla="*/ 4388 w 26623"/>
                  <a:gd name="connsiteY7" fmla="*/ 23050 h 26623"/>
                  <a:gd name="connsiteX8" fmla="*/ 13801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1" y="26949"/>
                    </a:moveTo>
                    <a:cubicBezTo>
                      <a:pt x="17331" y="26949"/>
                      <a:pt x="20717" y="25546"/>
                      <a:pt x="23213" y="23050"/>
                    </a:cubicBezTo>
                    <a:cubicBezTo>
                      <a:pt x="25710" y="20554"/>
                      <a:pt x="27112" y="17168"/>
                      <a:pt x="27112" y="13637"/>
                    </a:cubicBezTo>
                    <a:cubicBezTo>
                      <a:pt x="27112" y="10107"/>
                      <a:pt x="25710" y="6721"/>
                      <a:pt x="23213" y="4225"/>
                    </a:cubicBezTo>
                    <a:cubicBezTo>
                      <a:pt x="20717" y="1728"/>
                      <a:pt x="17331" y="326"/>
                      <a:pt x="13801" y="326"/>
                    </a:cubicBezTo>
                    <a:cubicBezTo>
                      <a:pt x="10270" y="326"/>
                      <a:pt x="6884" y="1728"/>
                      <a:pt x="4388" y="4225"/>
                    </a:cubicBezTo>
                    <a:cubicBezTo>
                      <a:pt x="1892" y="6721"/>
                      <a:pt x="489" y="10107"/>
                      <a:pt x="489" y="13637"/>
                    </a:cubicBezTo>
                    <a:cubicBezTo>
                      <a:pt x="489" y="17168"/>
                      <a:pt x="1892" y="20554"/>
                      <a:pt x="4388" y="23050"/>
                    </a:cubicBezTo>
                    <a:cubicBezTo>
                      <a:pt x="6884" y="25546"/>
                      <a:pt x="10270" y="26949"/>
                      <a:pt x="13801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95" name="任意多边形: 形状 70194">
                <a:extLst>
                  <a:ext uri="{FF2B5EF4-FFF2-40B4-BE49-F238E27FC236}">
                    <a16:creationId xmlns:a16="http://schemas.microsoft.com/office/drawing/2014/main" id="{2D5424DC-8FE2-1A20-025B-0D0365FD0779}"/>
                  </a:ext>
                </a:extLst>
              </p:cNvPr>
              <p:cNvSpPr/>
              <p:nvPr/>
            </p:nvSpPr>
            <p:spPr>
              <a:xfrm>
                <a:off x="5843790" y="4415128"/>
                <a:ext cx="26623" cy="26623"/>
              </a:xfrm>
              <a:custGeom>
                <a:avLst/>
                <a:gdLst>
                  <a:gd name="connsiteX0" fmla="*/ 13724 w 26623"/>
                  <a:gd name="connsiteY0" fmla="*/ 26995 h 26623"/>
                  <a:gd name="connsiteX1" fmla="*/ 23136 w 26623"/>
                  <a:gd name="connsiteY1" fmla="*/ 23096 h 26623"/>
                  <a:gd name="connsiteX2" fmla="*/ 27035 w 26623"/>
                  <a:gd name="connsiteY2" fmla="*/ 13684 h 26623"/>
                  <a:gd name="connsiteX3" fmla="*/ 23136 w 26623"/>
                  <a:gd name="connsiteY3" fmla="*/ 4271 h 26623"/>
                  <a:gd name="connsiteX4" fmla="*/ 13724 w 26623"/>
                  <a:gd name="connsiteY4" fmla="*/ 372 h 26623"/>
                  <a:gd name="connsiteX5" fmla="*/ 4311 w 26623"/>
                  <a:gd name="connsiteY5" fmla="*/ 4271 h 26623"/>
                  <a:gd name="connsiteX6" fmla="*/ 412 w 26623"/>
                  <a:gd name="connsiteY6" fmla="*/ 13684 h 26623"/>
                  <a:gd name="connsiteX7" fmla="*/ 4311 w 26623"/>
                  <a:gd name="connsiteY7" fmla="*/ 23096 h 26623"/>
                  <a:gd name="connsiteX8" fmla="*/ 13724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6995"/>
                    </a:moveTo>
                    <a:cubicBezTo>
                      <a:pt x="17254" y="26995"/>
                      <a:pt x="20640" y="25593"/>
                      <a:pt x="23136" y="23096"/>
                    </a:cubicBezTo>
                    <a:cubicBezTo>
                      <a:pt x="25633" y="20600"/>
                      <a:pt x="27035" y="17214"/>
                      <a:pt x="27035" y="13684"/>
                    </a:cubicBezTo>
                    <a:cubicBezTo>
                      <a:pt x="27035" y="10153"/>
                      <a:pt x="25633" y="6767"/>
                      <a:pt x="23136" y="4271"/>
                    </a:cubicBezTo>
                    <a:cubicBezTo>
                      <a:pt x="20640" y="1775"/>
                      <a:pt x="17254" y="372"/>
                      <a:pt x="13724" y="372"/>
                    </a:cubicBezTo>
                    <a:cubicBezTo>
                      <a:pt x="10193" y="372"/>
                      <a:pt x="6807" y="1775"/>
                      <a:pt x="4311" y="4271"/>
                    </a:cubicBezTo>
                    <a:cubicBezTo>
                      <a:pt x="1815" y="6767"/>
                      <a:pt x="412" y="10153"/>
                      <a:pt x="412" y="13684"/>
                    </a:cubicBezTo>
                    <a:cubicBezTo>
                      <a:pt x="412" y="17214"/>
                      <a:pt x="1815" y="20600"/>
                      <a:pt x="4311" y="23096"/>
                    </a:cubicBezTo>
                    <a:cubicBezTo>
                      <a:pt x="6807" y="25593"/>
                      <a:pt x="10193" y="26995"/>
                      <a:pt x="13724" y="269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96" name="任意多边形: 形状 70195">
                <a:extLst>
                  <a:ext uri="{FF2B5EF4-FFF2-40B4-BE49-F238E27FC236}">
                    <a16:creationId xmlns:a16="http://schemas.microsoft.com/office/drawing/2014/main" id="{BC8E06DD-8FD6-C9A6-98F8-8F5DE3280268}"/>
                  </a:ext>
                </a:extLst>
              </p:cNvPr>
              <p:cNvSpPr/>
              <p:nvPr/>
            </p:nvSpPr>
            <p:spPr>
              <a:xfrm>
                <a:off x="6694519" y="3889498"/>
                <a:ext cx="26623" cy="26623"/>
              </a:xfrm>
              <a:custGeom>
                <a:avLst/>
                <a:gdLst>
                  <a:gd name="connsiteX0" fmla="*/ 13795 w 26623"/>
                  <a:gd name="connsiteY0" fmla="*/ 26951 h 26623"/>
                  <a:gd name="connsiteX1" fmla="*/ 23208 w 26623"/>
                  <a:gd name="connsiteY1" fmla="*/ 23052 h 26623"/>
                  <a:gd name="connsiteX2" fmla="*/ 27107 w 26623"/>
                  <a:gd name="connsiteY2" fmla="*/ 13639 h 26623"/>
                  <a:gd name="connsiteX3" fmla="*/ 23208 w 26623"/>
                  <a:gd name="connsiteY3" fmla="*/ 4227 h 26623"/>
                  <a:gd name="connsiteX4" fmla="*/ 13795 w 26623"/>
                  <a:gd name="connsiteY4" fmla="*/ 328 h 26623"/>
                  <a:gd name="connsiteX5" fmla="*/ 4382 w 26623"/>
                  <a:gd name="connsiteY5" fmla="*/ 4227 h 26623"/>
                  <a:gd name="connsiteX6" fmla="*/ 483 w 26623"/>
                  <a:gd name="connsiteY6" fmla="*/ 13639 h 26623"/>
                  <a:gd name="connsiteX7" fmla="*/ 4382 w 26623"/>
                  <a:gd name="connsiteY7" fmla="*/ 23052 h 26623"/>
                  <a:gd name="connsiteX8" fmla="*/ 13795 w 26623"/>
                  <a:gd name="connsiteY8" fmla="*/ 2695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5" y="26951"/>
                    </a:moveTo>
                    <a:cubicBezTo>
                      <a:pt x="17325" y="26951"/>
                      <a:pt x="20711" y="25548"/>
                      <a:pt x="23208" y="23052"/>
                    </a:cubicBezTo>
                    <a:cubicBezTo>
                      <a:pt x="25704" y="20556"/>
                      <a:pt x="27107" y="17170"/>
                      <a:pt x="27107" y="13639"/>
                    </a:cubicBezTo>
                    <a:cubicBezTo>
                      <a:pt x="27107" y="10109"/>
                      <a:pt x="25704" y="6723"/>
                      <a:pt x="23208" y="4227"/>
                    </a:cubicBezTo>
                    <a:cubicBezTo>
                      <a:pt x="20711" y="1730"/>
                      <a:pt x="17325" y="328"/>
                      <a:pt x="13795" y="328"/>
                    </a:cubicBezTo>
                    <a:cubicBezTo>
                      <a:pt x="10265" y="328"/>
                      <a:pt x="6879" y="1730"/>
                      <a:pt x="4382" y="4227"/>
                    </a:cubicBezTo>
                    <a:cubicBezTo>
                      <a:pt x="1886" y="6723"/>
                      <a:pt x="483" y="10109"/>
                      <a:pt x="483" y="13639"/>
                    </a:cubicBezTo>
                    <a:cubicBezTo>
                      <a:pt x="483" y="17170"/>
                      <a:pt x="1886" y="20556"/>
                      <a:pt x="4382" y="23052"/>
                    </a:cubicBezTo>
                    <a:cubicBezTo>
                      <a:pt x="6879" y="25548"/>
                      <a:pt x="10265" y="26951"/>
                      <a:pt x="13795" y="2695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97" name="任意多边形: 形状 70196">
                <a:extLst>
                  <a:ext uri="{FF2B5EF4-FFF2-40B4-BE49-F238E27FC236}">
                    <a16:creationId xmlns:a16="http://schemas.microsoft.com/office/drawing/2014/main" id="{05EBCBAC-E77F-F26D-837B-A98AE29B924D}"/>
                  </a:ext>
                </a:extLst>
              </p:cNvPr>
              <p:cNvSpPr/>
              <p:nvPr/>
            </p:nvSpPr>
            <p:spPr>
              <a:xfrm>
                <a:off x="6661788" y="4140933"/>
                <a:ext cx="26623" cy="26623"/>
              </a:xfrm>
              <a:custGeom>
                <a:avLst/>
                <a:gdLst>
                  <a:gd name="connsiteX0" fmla="*/ 13792 w 26623"/>
                  <a:gd name="connsiteY0" fmla="*/ 26972 h 26623"/>
                  <a:gd name="connsiteX1" fmla="*/ 23205 w 26623"/>
                  <a:gd name="connsiteY1" fmla="*/ 23073 h 26623"/>
                  <a:gd name="connsiteX2" fmla="*/ 27104 w 26623"/>
                  <a:gd name="connsiteY2" fmla="*/ 13661 h 26623"/>
                  <a:gd name="connsiteX3" fmla="*/ 23205 w 26623"/>
                  <a:gd name="connsiteY3" fmla="*/ 4248 h 26623"/>
                  <a:gd name="connsiteX4" fmla="*/ 13792 w 26623"/>
                  <a:gd name="connsiteY4" fmla="*/ 349 h 26623"/>
                  <a:gd name="connsiteX5" fmla="*/ 4380 w 26623"/>
                  <a:gd name="connsiteY5" fmla="*/ 4248 h 26623"/>
                  <a:gd name="connsiteX6" fmla="*/ 481 w 26623"/>
                  <a:gd name="connsiteY6" fmla="*/ 13661 h 26623"/>
                  <a:gd name="connsiteX7" fmla="*/ 4380 w 26623"/>
                  <a:gd name="connsiteY7" fmla="*/ 23073 h 26623"/>
                  <a:gd name="connsiteX8" fmla="*/ 13792 w 26623"/>
                  <a:gd name="connsiteY8" fmla="*/ 269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972"/>
                    </a:moveTo>
                    <a:cubicBezTo>
                      <a:pt x="17323" y="26972"/>
                      <a:pt x="20709" y="25570"/>
                      <a:pt x="23205" y="23073"/>
                    </a:cubicBezTo>
                    <a:cubicBezTo>
                      <a:pt x="25701" y="20577"/>
                      <a:pt x="27104" y="17191"/>
                      <a:pt x="27104" y="13661"/>
                    </a:cubicBezTo>
                    <a:cubicBezTo>
                      <a:pt x="27104" y="10130"/>
                      <a:pt x="25701" y="6744"/>
                      <a:pt x="23205" y="4248"/>
                    </a:cubicBezTo>
                    <a:cubicBezTo>
                      <a:pt x="20709" y="1752"/>
                      <a:pt x="17323" y="349"/>
                      <a:pt x="13792" y="349"/>
                    </a:cubicBezTo>
                    <a:cubicBezTo>
                      <a:pt x="10262" y="349"/>
                      <a:pt x="6876" y="1752"/>
                      <a:pt x="4380" y="4248"/>
                    </a:cubicBezTo>
                    <a:cubicBezTo>
                      <a:pt x="1883" y="6744"/>
                      <a:pt x="481" y="10130"/>
                      <a:pt x="481" y="13661"/>
                    </a:cubicBezTo>
                    <a:cubicBezTo>
                      <a:pt x="481" y="17191"/>
                      <a:pt x="1883" y="20577"/>
                      <a:pt x="4380" y="23073"/>
                    </a:cubicBezTo>
                    <a:cubicBezTo>
                      <a:pt x="6876" y="25570"/>
                      <a:pt x="10262" y="26972"/>
                      <a:pt x="13792" y="269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98" name="任意多边形: 形状 70197">
                <a:extLst>
                  <a:ext uri="{FF2B5EF4-FFF2-40B4-BE49-F238E27FC236}">
                    <a16:creationId xmlns:a16="http://schemas.microsoft.com/office/drawing/2014/main" id="{ABB56715-869B-DBDD-4EAD-B0847BAAB966}"/>
                  </a:ext>
                </a:extLst>
              </p:cNvPr>
              <p:cNvSpPr/>
              <p:nvPr/>
            </p:nvSpPr>
            <p:spPr>
              <a:xfrm>
                <a:off x="7897786" y="4485358"/>
                <a:ext cx="26623" cy="26623"/>
              </a:xfrm>
              <a:custGeom>
                <a:avLst/>
                <a:gdLst>
                  <a:gd name="connsiteX0" fmla="*/ 13896 w 26623"/>
                  <a:gd name="connsiteY0" fmla="*/ 27001 h 26623"/>
                  <a:gd name="connsiteX1" fmla="*/ 23309 w 26623"/>
                  <a:gd name="connsiteY1" fmla="*/ 23102 h 26623"/>
                  <a:gd name="connsiteX2" fmla="*/ 27208 w 26623"/>
                  <a:gd name="connsiteY2" fmla="*/ 13689 h 26623"/>
                  <a:gd name="connsiteX3" fmla="*/ 23309 w 26623"/>
                  <a:gd name="connsiteY3" fmla="*/ 4277 h 26623"/>
                  <a:gd name="connsiteX4" fmla="*/ 13896 w 26623"/>
                  <a:gd name="connsiteY4" fmla="*/ 378 h 26623"/>
                  <a:gd name="connsiteX5" fmla="*/ 4483 w 26623"/>
                  <a:gd name="connsiteY5" fmla="*/ 4277 h 26623"/>
                  <a:gd name="connsiteX6" fmla="*/ 584 w 26623"/>
                  <a:gd name="connsiteY6" fmla="*/ 13689 h 26623"/>
                  <a:gd name="connsiteX7" fmla="*/ 4483 w 26623"/>
                  <a:gd name="connsiteY7" fmla="*/ 23102 h 26623"/>
                  <a:gd name="connsiteX8" fmla="*/ 13896 w 26623"/>
                  <a:gd name="connsiteY8" fmla="*/ 270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96" y="27001"/>
                    </a:moveTo>
                    <a:cubicBezTo>
                      <a:pt x="17426" y="27001"/>
                      <a:pt x="20812" y="25598"/>
                      <a:pt x="23309" y="23102"/>
                    </a:cubicBezTo>
                    <a:cubicBezTo>
                      <a:pt x="25805" y="20606"/>
                      <a:pt x="27208" y="17220"/>
                      <a:pt x="27208" y="13689"/>
                    </a:cubicBezTo>
                    <a:cubicBezTo>
                      <a:pt x="27208" y="10159"/>
                      <a:pt x="25805" y="6773"/>
                      <a:pt x="23309" y="4277"/>
                    </a:cubicBezTo>
                    <a:cubicBezTo>
                      <a:pt x="20812" y="1780"/>
                      <a:pt x="17426" y="378"/>
                      <a:pt x="13896" y="378"/>
                    </a:cubicBezTo>
                    <a:cubicBezTo>
                      <a:pt x="10366" y="378"/>
                      <a:pt x="6980" y="1780"/>
                      <a:pt x="4483" y="4277"/>
                    </a:cubicBezTo>
                    <a:cubicBezTo>
                      <a:pt x="1987" y="6773"/>
                      <a:pt x="584" y="10159"/>
                      <a:pt x="584" y="13689"/>
                    </a:cubicBezTo>
                    <a:cubicBezTo>
                      <a:pt x="584" y="17220"/>
                      <a:pt x="1987" y="20606"/>
                      <a:pt x="4483" y="23102"/>
                    </a:cubicBezTo>
                    <a:cubicBezTo>
                      <a:pt x="6980" y="25598"/>
                      <a:pt x="10366" y="27001"/>
                      <a:pt x="13896" y="270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99" name="任意多边形: 形状 70198">
                <a:extLst>
                  <a:ext uri="{FF2B5EF4-FFF2-40B4-BE49-F238E27FC236}">
                    <a16:creationId xmlns:a16="http://schemas.microsoft.com/office/drawing/2014/main" id="{2904BDDD-EB23-72BA-2B56-1DB34747CD1C}"/>
                  </a:ext>
                </a:extLst>
              </p:cNvPr>
              <p:cNvSpPr/>
              <p:nvPr/>
            </p:nvSpPr>
            <p:spPr>
              <a:xfrm>
                <a:off x="6541626" y="3467455"/>
                <a:ext cx="26623" cy="26623"/>
              </a:xfrm>
              <a:custGeom>
                <a:avLst/>
                <a:gdLst>
                  <a:gd name="connsiteX0" fmla="*/ 13782 w 26623"/>
                  <a:gd name="connsiteY0" fmla="*/ 26916 h 26623"/>
                  <a:gd name="connsiteX1" fmla="*/ 23195 w 26623"/>
                  <a:gd name="connsiteY1" fmla="*/ 23017 h 26623"/>
                  <a:gd name="connsiteX2" fmla="*/ 27094 w 26623"/>
                  <a:gd name="connsiteY2" fmla="*/ 13604 h 26623"/>
                  <a:gd name="connsiteX3" fmla="*/ 23195 w 26623"/>
                  <a:gd name="connsiteY3" fmla="*/ 4191 h 26623"/>
                  <a:gd name="connsiteX4" fmla="*/ 13782 w 26623"/>
                  <a:gd name="connsiteY4" fmla="*/ 292 h 26623"/>
                  <a:gd name="connsiteX5" fmla="*/ 4369 w 26623"/>
                  <a:gd name="connsiteY5" fmla="*/ 4191 h 26623"/>
                  <a:gd name="connsiteX6" fmla="*/ 471 w 26623"/>
                  <a:gd name="connsiteY6" fmla="*/ 13604 h 26623"/>
                  <a:gd name="connsiteX7" fmla="*/ 4369 w 26623"/>
                  <a:gd name="connsiteY7" fmla="*/ 23017 h 26623"/>
                  <a:gd name="connsiteX8" fmla="*/ 13782 w 26623"/>
                  <a:gd name="connsiteY8" fmla="*/ 2691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916"/>
                    </a:moveTo>
                    <a:cubicBezTo>
                      <a:pt x="17312" y="26916"/>
                      <a:pt x="20699" y="25513"/>
                      <a:pt x="23195" y="23017"/>
                    </a:cubicBezTo>
                    <a:cubicBezTo>
                      <a:pt x="25691" y="20520"/>
                      <a:pt x="27094" y="17134"/>
                      <a:pt x="27094" y="13604"/>
                    </a:cubicBezTo>
                    <a:cubicBezTo>
                      <a:pt x="27094" y="10074"/>
                      <a:pt x="25691" y="6688"/>
                      <a:pt x="23195" y="4191"/>
                    </a:cubicBezTo>
                    <a:cubicBezTo>
                      <a:pt x="20699" y="1695"/>
                      <a:pt x="17312" y="292"/>
                      <a:pt x="13782" y="292"/>
                    </a:cubicBezTo>
                    <a:cubicBezTo>
                      <a:pt x="10252" y="292"/>
                      <a:pt x="6866" y="1695"/>
                      <a:pt x="4369" y="4191"/>
                    </a:cubicBezTo>
                    <a:cubicBezTo>
                      <a:pt x="1873" y="6688"/>
                      <a:pt x="471" y="10074"/>
                      <a:pt x="471" y="13604"/>
                    </a:cubicBezTo>
                    <a:cubicBezTo>
                      <a:pt x="471" y="17134"/>
                      <a:pt x="1873" y="20520"/>
                      <a:pt x="4369" y="23017"/>
                    </a:cubicBezTo>
                    <a:cubicBezTo>
                      <a:pt x="6866" y="25513"/>
                      <a:pt x="10252" y="26916"/>
                      <a:pt x="13782" y="2691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00" name="任意多边形: 形状 70199">
                <a:extLst>
                  <a:ext uri="{FF2B5EF4-FFF2-40B4-BE49-F238E27FC236}">
                    <a16:creationId xmlns:a16="http://schemas.microsoft.com/office/drawing/2014/main" id="{9680084B-C474-731E-E52F-D7AD7AA818D5}"/>
                  </a:ext>
                </a:extLst>
              </p:cNvPr>
              <p:cNvSpPr/>
              <p:nvPr/>
            </p:nvSpPr>
            <p:spPr>
              <a:xfrm>
                <a:off x="5526694" y="4004595"/>
                <a:ext cx="26623" cy="26623"/>
              </a:xfrm>
              <a:custGeom>
                <a:avLst/>
                <a:gdLst>
                  <a:gd name="connsiteX0" fmla="*/ 13697 w 26623"/>
                  <a:gd name="connsiteY0" fmla="*/ 26961 h 26623"/>
                  <a:gd name="connsiteX1" fmla="*/ 23110 w 26623"/>
                  <a:gd name="connsiteY1" fmla="*/ 23062 h 26623"/>
                  <a:gd name="connsiteX2" fmla="*/ 27008 w 26623"/>
                  <a:gd name="connsiteY2" fmla="*/ 13649 h 26623"/>
                  <a:gd name="connsiteX3" fmla="*/ 23110 w 26623"/>
                  <a:gd name="connsiteY3" fmla="*/ 4236 h 26623"/>
                  <a:gd name="connsiteX4" fmla="*/ 13697 w 26623"/>
                  <a:gd name="connsiteY4" fmla="*/ 337 h 26623"/>
                  <a:gd name="connsiteX5" fmla="*/ 4284 w 26623"/>
                  <a:gd name="connsiteY5" fmla="*/ 4236 h 26623"/>
                  <a:gd name="connsiteX6" fmla="*/ 385 w 26623"/>
                  <a:gd name="connsiteY6" fmla="*/ 13649 h 26623"/>
                  <a:gd name="connsiteX7" fmla="*/ 4284 w 26623"/>
                  <a:gd name="connsiteY7" fmla="*/ 23062 h 26623"/>
                  <a:gd name="connsiteX8" fmla="*/ 13697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7" y="26961"/>
                    </a:moveTo>
                    <a:cubicBezTo>
                      <a:pt x="17227" y="26961"/>
                      <a:pt x="20613" y="25558"/>
                      <a:pt x="23110" y="23062"/>
                    </a:cubicBezTo>
                    <a:cubicBezTo>
                      <a:pt x="25606" y="20565"/>
                      <a:pt x="27008" y="17179"/>
                      <a:pt x="27008" y="13649"/>
                    </a:cubicBezTo>
                    <a:cubicBezTo>
                      <a:pt x="27008" y="10119"/>
                      <a:pt x="25606" y="6733"/>
                      <a:pt x="23110" y="4236"/>
                    </a:cubicBezTo>
                    <a:cubicBezTo>
                      <a:pt x="20613" y="1740"/>
                      <a:pt x="17227" y="337"/>
                      <a:pt x="13697" y="337"/>
                    </a:cubicBezTo>
                    <a:cubicBezTo>
                      <a:pt x="10167" y="337"/>
                      <a:pt x="6780" y="1740"/>
                      <a:pt x="4284" y="4236"/>
                    </a:cubicBezTo>
                    <a:cubicBezTo>
                      <a:pt x="1788" y="6733"/>
                      <a:pt x="385" y="10119"/>
                      <a:pt x="385" y="13649"/>
                    </a:cubicBezTo>
                    <a:cubicBezTo>
                      <a:pt x="385" y="17179"/>
                      <a:pt x="1788" y="20565"/>
                      <a:pt x="4284" y="23062"/>
                    </a:cubicBezTo>
                    <a:cubicBezTo>
                      <a:pt x="6780" y="25558"/>
                      <a:pt x="10167" y="26961"/>
                      <a:pt x="13697" y="269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01" name="任意多边形: 形状 70200">
                <a:extLst>
                  <a:ext uri="{FF2B5EF4-FFF2-40B4-BE49-F238E27FC236}">
                    <a16:creationId xmlns:a16="http://schemas.microsoft.com/office/drawing/2014/main" id="{6341F089-C594-AB98-1259-D0B7743B2713}"/>
                  </a:ext>
                </a:extLst>
              </p:cNvPr>
              <p:cNvSpPr/>
              <p:nvPr/>
            </p:nvSpPr>
            <p:spPr>
              <a:xfrm>
                <a:off x="5901228" y="4108430"/>
                <a:ext cx="26623" cy="26623"/>
              </a:xfrm>
              <a:custGeom>
                <a:avLst/>
                <a:gdLst>
                  <a:gd name="connsiteX0" fmla="*/ 13728 w 26623"/>
                  <a:gd name="connsiteY0" fmla="*/ 26969 h 26623"/>
                  <a:gd name="connsiteX1" fmla="*/ 23141 w 26623"/>
                  <a:gd name="connsiteY1" fmla="*/ 23070 h 26623"/>
                  <a:gd name="connsiteX2" fmla="*/ 27040 w 26623"/>
                  <a:gd name="connsiteY2" fmla="*/ 13658 h 26623"/>
                  <a:gd name="connsiteX3" fmla="*/ 23141 w 26623"/>
                  <a:gd name="connsiteY3" fmla="*/ 4245 h 26623"/>
                  <a:gd name="connsiteX4" fmla="*/ 13728 w 26623"/>
                  <a:gd name="connsiteY4" fmla="*/ 346 h 26623"/>
                  <a:gd name="connsiteX5" fmla="*/ 4316 w 26623"/>
                  <a:gd name="connsiteY5" fmla="*/ 4245 h 26623"/>
                  <a:gd name="connsiteX6" fmla="*/ 417 w 26623"/>
                  <a:gd name="connsiteY6" fmla="*/ 13658 h 26623"/>
                  <a:gd name="connsiteX7" fmla="*/ 4316 w 26623"/>
                  <a:gd name="connsiteY7" fmla="*/ 23070 h 26623"/>
                  <a:gd name="connsiteX8" fmla="*/ 13728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8" y="26969"/>
                    </a:moveTo>
                    <a:cubicBezTo>
                      <a:pt x="17259" y="26969"/>
                      <a:pt x="20645" y="25567"/>
                      <a:pt x="23141" y="23070"/>
                    </a:cubicBezTo>
                    <a:cubicBezTo>
                      <a:pt x="25637" y="20574"/>
                      <a:pt x="27040" y="17188"/>
                      <a:pt x="27040" y="13658"/>
                    </a:cubicBezTo>
                    <a:cubicBezTo>
                      <a:pt x="27040" y="10128"/>
                      <a:pt x="25637" y="6741"/>
                      <a:pt x="23141" y="4245"/>
                    </a:cubicBezTo>
                    <a:cubicBezTo>
                      <a:pt x="20645" y="1749"/>
                      <a:pt x="17259" y="346"/>
                      <a:pt x="13728" y="346"/>
                    </a:cubicBezTo>
                    <a:cubicBezTo>
                      <a:pt x="10198" y="346"/>
                      <a:pt x="6812" y="1749"/>
                      <a:pt x="4316" y="4245"/>
                    </a:cubicBezTo>
                    <a:cubicBezTo>
                      <a:pt x="1819" y="6741"/>
                      <a:pt x="417" y="10128"/>
                      <a:pt x="417" y="13658"/>
                    </a:cubicBezTo>
                    <a:cubicBezTo>
                      <a:pt x="417" y="17188"/>
                      <a:pt x="1819" y="20574"/>
                      <a:pt x="4316" y="23070"/>
                    </a:cubicBezTo>
                    <a:cubicBezTo>
                      <a:pt x="6812" y="25567"/>
                      <a:pt x="10198" y="26969"/>
                      <a:pt x="13728" y="269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02" name="任意多边形: 形状 70201">
                <a:extLst>
                  <a:ext uri="{FF2B5EF4-FFF2-40B4-BE49-F238E27FC236}">
                    <a16:creationId xmlns:a16="http://schemas.microsoft.com/office/drawing/2014/main" id="{36114496-A58A-97A4-1B37-0E5DFC4AA125}"/>
                  </a:ext>
                </a:extLst>
              </p:cNvPr>
              <p:cNvSpPr/>
              <p:nvPr/>
            </p:nvSpPr>
            <p:spPr>
              <a:xfrm>
                <a:off x="5348960" y="3949379"/>
                <a:ext cx="26623" cy="26623"/>
              </a:xfrm>
              <a:custGeom>
                <a:avLst/>
                <a:gdLst>
                  <a:gd name="connsiteX0" fmla="*/ 13682 w 26623"/>
                  <a:gd name="connsiteY0" fmla="*/ 26956 h 26623"/>
                  <a:gd name="connsiteX1" fmla="*/ 23095 w 26623"/>
                  <a:gd name="connsiteY1" fmla="*/ 23057 h 26623"/>
                  <a:gd name="connsiteX2" fmla="*/ 26994 w 26623"/>
                  <a:gd name="connsiteY2" fmla="*/ 13644 h 26623"/>
                  <a:gd name="connsiteX3" fmla="*/ 23095 w 26623"/>
                  <a:gd name="connsiteY3" fmla="*/ 4232 h 26623"/>
                  <a:gd name="connsiteX4" fmla="*/ 13682 w 26623"/>
                  <a:gd name="connsiteY4" fmla="*/ 333 h 26623"/>
                  <a:gd name="connsiteX5" fmla="*/ 4269 w 26623"/>
                  <a:gd name="connsiteY5" fmla="*/ 4232 h 26623"/>
                  <a:gd name="connsiteX6" fmla="*/ 370 w 26623"/>
                  <a:gd name="connsiteY6" fmla="*/ 13644 h 26623"/>
                  <a:gd name="connsiteX7" fmla="*/ 4269 w 26623"/>
                  <a:gd name="connsiteY7" fmla="*/ 23057 h 26623"/>
                  <a:gd name="connsiteX8" fmla="*/ 13682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2" y="26956"/>
                    </a:moveTo>
                    <a:cubicBezTo>
                      <a:pt x="17212" y="26956"/>
                      <a:pt x="20598" y="25553"/>
                      <a:pt x="23095" y="23057"/>
                    </a:cubicBezTo>
                    <a:cubicBezTo>
                      <a:pt x="25591" y="20561"/>
                      <a:pt x="26994" y="17175"/>
                      <a:pt x="26994" y="13644"/>
                    </a:cubicBezTo>
                    <a:cubicBezTo>
                      <a:pt x="26994" y="10114"/>
                      <a:pt x="25591" y="6728"/>
                      <a:pt x="23095" y="4232"/>
                    </a:cubicBezTo>
                    <a:cubicBezTo>
                      <a:pt x="20598" y="1735"/>
                      <a:pt x="17212" y="333"/>
                      <a:pt x="13682" y="333"/>
                    </a:cubicBezTo>
                    <a:cubicBezTo>
                      <a:pt x="10152" y="333"/>
                      <a:pt x="6766" y="1735"/>
                      <a:pt x="4269" y="4232"/>
                    </a:cubicBezTo>
                    <a:cubicBezTo>
                      <a:pt x="1773" y="6728"/>
                      <a:pt x="370" y="10114"/>
                      <a:pt x="370" y="13644"/>
                    </a:cubicBezTo>
                    <a:cubicBezTo>
                      <a:pt x="370" y="17175"/>
                      <a:pt x="1773" y="20561"/>
                      <a:pt x="4269" y="23057"/>
                    </a:cubicBezTo>
                    <a:cubicBezTo>
                      <a:pt x="6766" y="25553"/>
                      <a:pt x="10152" y="26956"/>
                      <a:pt x="13682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03" name="任意多边形: 形状 70202">
                <a:extLst>
                  <a:ext uri="{FF2B5EF4-FFF2-40B4-BE49-F238E27FC236}">
                    <a16:creationId xmlns:a16="http://schemas.microsoft.com/office/drawing/2014/main" id="{81244135-C13B-0F4D-9C52-9EB9D3CD8CC9}"/>
                  </a:ext>
                </a:extLst>
              </p:cNvPr>
              <p:cNvSpPr/>
              <p:nvPr/>
            </p:nvSpPr>
            <p:spPr>
              <a:xfrm>
                <a:off x="6658125" y="3805079"/>
                <a:ext cx="26623" cy="26623"/>
              </a:xfrm>
              <a:custGeom>
                <a:avLst/>
                <a:gdLst>
                  <a:gd name="connsiteX0" fmla="*/ 13792 w 26623"/>
                  <a:gd name="connsiteY0" fmla="*/ 26944 h 26623"/>
                  <a:gd name="connsiteX1" fmla="*/ 23205 w 26623"/>
                  <a:gd name="connsiteY1" fmla="*/ 23045 h 26623"/>
                  <a:gd name="connsiteX2" fmla="*/ 27104 w 26623"/>
                  <a:gd name="connsiteY2" fmla="*/ 13632 h 26623"/>
                  <a:gd name="connsiteX3" fmla="*/ 23205 w 26623"/>
                  <a:gd name="connsiteY3" fmla="*/ 4220 h 26623"/>
                  <a:gd name="connsiteX4" fmla="*/ 13792 w 26623"/>
                  <a:gd name="connsiteY4" fmla="*/ 321 h 26623"/>
                  <a:gd name="connsiteX5" fmla="*/ 4379 w 26623"/>
                  <a:gd name="connsiteY5" fmla="*/ 4220 h 26623"/>
                  <a:gd name="connsiteX6" fmla="*/ 480 w 26623"/>
                  <a:gd name="connsiteY6" fmla="*/ 13632 h 26623"/>
                  <a:gd name="connsiteX7" fmla="*/ 4379 w 26623"/>
                  <a:gd name="connsiteY7" fmla="*/ 23045 h 26623"/>
                  <a:gd name="connsiteX8" fmla="*/ 13792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944"/>
                    </a:moveTo>
                    <a:cubicBezTo>
                      <a:pt x="17322" y="26944"/>
                      <a:pt x="20708" y="25541"/>
                      <a:pt x="23205" y="23045"/>
                    </a:cubicBezTo>
                    <a:cubicBezTo>
                      <a:pt x="25701" y="20549"/>
                      <a:pt x="27104" y="17163"/>
                      <a:pt x="27104" y="13632"/>
                    </a:cubicBezTo>
                    <a:cubicBezTo>
                      <a:pt x="27104" y="10102"/>
                      <a:pt x="25701" y="6716"/>
                      <a:pt x="23205" y="4220"/>
                    </a:cubicBezTo>
                    <a:cubicBezTo>
                      <a:pt x="20708" y="1723"/>
                      <a:pt x="17322" y="321"/>
                      <a:pt x="13792" y="321"/>
                    </a:cubicBezTo>
                    <a:cubicBezTo>
                      <a:pt x="10262" y="321"/>
                      <a:pt x="6875" y="1723"/>
                      <a:pt x="4379" y="4220"/>
                    </a:cubicBezTo>
                    <a:cubicBezTo>
                      <a:pt x="1883" y="6716"/>
                      <a:pt x="480" y="10102"/>
                      <a:pt x="480" y="13632"/>
                    </a:cubicBezTo>
                    <a:cubicBezTo>
                      <a:pt x="480" y="17163"/>
                      <a:pt x="1883" y="20549"/>
                      <a:pt x="4379" y="23045"/>
                    </a:cubicBezTo>
                    <a:cubicBezTo>
                      <a:pt x="6875" y="25541"/>
                      <a:pt x="10262" y="26944"/>
                      <a:pt x="13792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04" name="任意多边形: 形状 70203">
                <a:extLst>
                  <a:ext uri="{FF2B5EF4-FFF2-40B4-BE49-F238E27FC236}">
                    <a16:creationId xmlns:a16="http://schemas.microsoft.com/office/drawing/2014/main" id="{1CA4AD6D-9257-36D4-3471-C1DC2F5FB57C}"/>
                  </a:ext>
                </a:extLst>
              </p:cNvPr>
              <p:cNvSpPr/>
              <p:nvPr/>
            </p:nvSpPr>
            <p:spPr>
              <a:xfrm>
                <a:off x="5474304" y="3227973"/>
                <a:ext cx="26623" cy="26623"/>
              </a:xfrm>
              <a:custGeom>
                <a:avLst/>
                <a:gdLst>
                  <a:gd name="connsiteX0" fmla="*/ 13692 w 26623"/>
                  <a:gd name="connsiteY0" fmla="*/ 26895 h 26623"/>
                  <a:gd name="connsiteX1" fmla="*/ 23105 w 26623"/>
                  <a:gd name="connsiteY1" fmla="*/ 22997 h 26623"/>
                  <a:gd name="connsiteX2" fmla="*/ 27004 w 26623"/>
                  <a:gd name="connsiteY2" fmla="*/ 13584 h 26623"/>
                  <a:gd name="connsiteX3" fmla="*/ 23105 w 26623"/>
                  <a:gd name="connsiteY3" fmla="*/ 4171 h 26623"/>
                  <a:gd name="connsiteX4" fmla="*/ 13692 w 26623"/>
                  <a:gd name="connsiteY4" fmla="*/ 272 h 26623"/>
                  <a:gd name="connsiteX5" fmla="*/ 4280 w 26623"/>
                  <a:gd name="connsiteY5" fmla="*/ 4171 h 26623"/>
                  <a:gd name="connsiteX6" fmla="*/ 381 w 26623"/>
                  <a:gd name="connsiteY6" fmla="*/ 13584 h 26623"/>
                  <a:gd name="connsiteX7" fmla="*/ 4280 w 26623"/>
                  <a:gd name="connsiteY7" fmla="*/ 22997 h 26623"/>
                  <a:gd name="connsiteX8" fmla="*/ 13692 w 26623"/>
                  <a:gd name="connsiteY8" fmla="*/ 268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2" y="26895"/>
                    </a:moveTo>
                    <a:cubicBezTo>
                      <a:pt x="17223" y="26895"/>
                      <a:pt x="20609" y="25493"/>
                      <a:pt x="23105" y="22997"/>
                    </a:cubicBezTo>
                    <a:cubicBezTo>
                      <a:pt x="25601" y="20500"/>
                      <a:pt x="27004" y="17114"/>
                      <a:pt x="27004" y="13584"/>
                    </a:cubicBezTo>
                    <a:cubicBezTo>
                      <a:pt x="27004" y="10054"/>
                      <a:pt x="25601" y="6667"/>
                      <a:pt x="23105" y="4171"/>
                    </a:cubicBezTo>
                    <a:cubicBezTo>
                      <a:pt x="20609" y="1675"/>
                      <a:pt x="17223" y="272"/>
                      <a:pt x="13692" y="272"/>
                    </a:cubicBezTo>
                    <a:cubicBezTo>
                      <a:pt x="10162" y="272"/>
                      <a:pt x="6776" y="1675"/>
                      <a:pt x="4280" y="4171"/>
                    </a:cubicBezTo>
                    <a:cubicBezTo>
                      <a:pt x="1783" y="6667"/>
                      <a:pt x="381" y="10054"/>
                      <a:pt x="381" y="13584"/>
                    </a:cubicBezTo>
                    <a:cubicBezTo>
                      <a:pt x="381" y="17114"/>
                      <a:pt x="1783" y="20500"/>
                      <a:pt x="4280" y="22997"/>
                    </a:cubicBezTo>
                    <a:cubicBezTo>
                      <a:pt x="6776" y="25493"/>
                      <a:pt x="10162" y="26895"/>
                      <a:pt x="13692" y="268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05" name="任意多边形: 形状 70204">
                <a:extLst>
                  <a:ext uri="{FF2B5EF4-FFF2-40B4-BE49-F238E27FC236}">
                    <a16:creationId xmlns:a16="http://schemas.microsoft.com/office/drawing/2014/main" id="{FF3227BA-637D-5CBB-D5DF-9E2C9ECF1305}"/>
                  </a:ext>
                </a:extLst>
              </p:cNvPr>
              <p:cNvSpPr/>
              <p:nvPr/>
            </p:nvSpPr>
            <p:spPr>
              <a:xfrm>
                <a:off x="5455704" y="4212737"/>
                <a:ext cx="26623" cy="26623"/>
              </a:xfrm>
              <a:custGeom>
                <a:avLst/>
                <a:gdLst>
                  <a:gd name="connsiteX0" fmla="*/ 13691 w 26623"/>
                  <a:gd name="connsiteY0" fmla="*/ 26978 h 26623"/>
                  <a:gd name="connsiteX1" fmla="*/ 23104 w 26623"/>
                  <a:gd name="connsiteY1" fmla="*/ 23079 h 26623"/>
                  <a:gd name="connsiteX2" fmla="*/ 27003 w 26623"/>
                  <a:gd name="connsiteY2" fmla="*/ 13667 h 26623"/>
                  <a:gd name="connsiteX3" fmla="*/ 23104 w 26623"/>
                  <a:gd name="connsiteY3" fmla="*/ 4254 h 26623"/>
                  <a:gd name="connsiteX4" fmla="*/ 13691 w 26623"/>
                  <a:gd name="connsiteY4" fmla="*/ 355 h 26623"/>
                  <a:gd name="connsiteX5" fmla="*/ 4278 w 26623"/>
                  <a:gd name="connsiteY5" fmla="*/ 4254 h 26623"/>
                  <a:gd name="connsiteX6" fmla="*/ 379 w 26623"/>
                  <a:gd name="connsiteY6" fmla="*/ 13667 h 26623"/>
                  <a:gd name="connsiteX7" fmla="*/ 4278 w 26623"/>
                  <a:gd name="connsiteY7" fmla="*/ 23079 h 26623"/>
                  <a:gd name="connsiteX8" fmla="*/ 13691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1" y="26978"/>
                    </a:moveTo>
                    <a:cubicBezTo>
                      <a:pt x="17221" y="26978"/>
                      <a:pt x="20607" y="25576"/>
                      <a:pt x="23104" y="23079"/>
                    </a:cubicBezTo>
                    <a:cubicBezTo>
                      <a:pt x="25600" y="20583"/>
                      <a:pt x="27003" y="17197"/>
                      <a:pt x="27003" y="13667"/>
                    </a:cubicBezTo>
                    <a:cubicBezTo>
                      <a:pt x="27003" y="10136"/>
                      <a:pt x="25600" y="6750"/>
                      <a:pt x="23104" y="4254"/>
                    </a:cubicBezTo>
                    <a:cubicBezTo>
                      <a:pt x="20607" y="1758"/>
                      <a:pt x="17221" y="355"/>
                      <a:pt x="13691" y="355"/>
                    </a:cubicBezTo>
                    <a:cubicBezTo>
                      <a:pt x="10161" y="355"/>
                      <a:pt x="6774" y="1758"/>
                      <a:pt x="4278" y="4254"/>
                    </a:cubicBezTo>
                    <a:cubicBezTo>
                      <a:pt x="1782" y="6750"/>
                      <a:pt x="379" y="10136"/>
                      <a:pt x="379" y="13667"/>
                    </a:cubicBezTo>
                    <a:cubicBezTo>
                      <a:pt x="379" y="17197"/>
                      <a:pt x="1782" y="20583"/>
                      <a:pt x="4278" y="23079"/>
                    </a:cubicBezTo>
                    <a:cubicBezTo>
                      <a:pt x="6774" y="25576"/>
                      <a:pt x="10161" y="26978"/>
                      <a:pt x="13691" y="2697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06" name="任意多边形: 形状 70205">
                <a:extLst>
                  <a:ext uri="{FF2B5EF4-FFF2-40B4-BE49-F238E27FC236}">
                    <a16:creationId xmlns:a16="http://schemas.microsoft.com/office/drawing/2014/main" id="{BA1FD459-2993-B0E5-7D4D-6C6E8FC742E1}"/>
                  </a:ext>
                </a:extLst>
              </p:cNvPr>
              <p:cNvSpPr/>
              <p:nvPr/>
            </p:nvSpPr>
            <p:spPr>
              <a:xfrm>
                <a:off x="5909118" y="3431184"/>
                <a:ext cx="26623" cy="26623"/>
              </a:xfrm>
              <a:custGeom>
                <a:avLst/>
                <a:gdLst>
                  <a:gd name="connsiteX0" fmla="*/ 13729 w 26623"/>
                  <a:gd name="connsiteY0" fmla="*/ 26912 h 26623"/>
                  <a:gd name="connsiteX1" fmla="*/ 23142 w 26623"/>
                  <a:gd name="connsiteY1" fmla="*/ 23014 h 26623"/>
                  <a:gd name="connsiteX2" fmla="*/ 27041 w 26623"/>
                  <a:gd name="connsiteY2" fmla="*/ 13601 h 26623"/>
                  <a:gd name="connsiteX3" fmla="*/ 23142 w 26623"/>
                  <a:gd name="connsiteY3" fmla="*/ 4188 h 26623"/>
                  <a:gd name="connsiteX4" fmla="*/ 13729 w 26623"/>
                  <a:gd name="connsiteY4" fmla="*/ 289 h 26623"/>
                  <a:gd name="connsiteX5" fmla="*/ 4316 w 26623"/>
                  <a:gd name="connsiteY5" fmla="*/ 4188 h 26623"/>
                  <a:gd name="connsiteX6" fmla="*/ 417 w 26623"/>
                  <a:gd name="connsiteY6" fmla="*/ 13601 h 26623"/>
                  <a:gd name="connsiteX7" fmla="*/ 4316 w 26623"/>
                  <a:gd name="connsiteY7" fmla="*/ 23014 h 26623"/>
                  <a:gd name="connsiteX8" fmla="*/ 13729 w 26623"/>
                  <a:gd name="connsiteY8" fmla="*/ 2691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9" y="26912"/>
                    </a:moveTo>
                    <a:cubicBezTo>
                      <a:pt x="17259" y="26912"/>
                      <a:pt x="20645" y="25510"/>
                      <a:pt x="23142" y="23014"/>
                    </a:cubicBezTo>
                    <a:cubicBezTo>
                      <a:pt x="25638" y="20517"/>
                      <a:pt x="27041" y="17131"/>
                      <a:pt x="27041" y="13601"/>
                    </a:cubicBezTo>
                    <a:cubicBezTo>
                      <a:pt x="27041" y="10071"/>
                      <a:pt x="25638" y="6684"/>
                      <a:pt x="23142" y="4188"/>
                    </a:cubicBezTo>
                    <a:cubicBezTo>
                      <a:pt x="20645" y="1692"/>
                      <a:pt x="17259" y="289"/>
                      <a:pt x="13729" y="289"/>
                    </a:cubicBezTo>
                    <a:cubicBezTo>
                      <a:pt x="10199" y="289"/>
                      <a:pt x="6813" y="1692"/>
                      <a:pt x="4316" y="4188"/>
                    </a:cubicBezTo>
                    <a:cubicBezTo>
                      <a:pt x="1820" y="6684"/>
                      <a:pt x="417" y="10071"/>
                      <a:pt x="417" y="13601"/>
                    </a:cubicBezTo>
                    <a:cubicBezTo>
                      <a:pt x="417" y="17131"/>
                      <a:pt x="1820" y="20517"/>
                      <a:pt x="4316" y="23014"/>
                    </a:cubicBezTo>
                    <a:cubicBezTo>
                      <a:pt x="6813" y="25510"/>
                      <a:pt x="10199" y="26912"/>
                      <a:pt x="13729" y="2691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07" name="任意多边形: 形状 70206">
                <a:extLst>
                  <a:ext uri="{FF2B5EF4-FFF2-40B4-BE49-F238E27FC236}">
                    <a16:creationId xmlns:a16="http://schemas.microsoft.com/office/drawing/2014/main" id="{7675BE18-9C8D-4A9C-0A9B-28DD9476898E}"/>
                  </a:ext>
                </a:extLst>
              </p:cNvPr>
              <p:cNvSpPr/>
              <p:nvPr/>
            </p:nvSpPr>
            <p:spPr>
              <a:xfrm>
                <a:off x="7570344" y="4350217"/>
                <a:ext cx="26623" cy="26623"/>
              </a:xfrm>
              <a:custGeom>
                <a:avLst/>
                <a:gdLst>
                  <a:gd name="connsiteX0" fmla="*/ 13869 w 26623"/>
                  <a:gd name="connsiteY0" fmla="*/ 26990 h 26623"/>
                  <a:gd name="connsiteX1" fmla="*/ 23281 w 26623"/>
                  <a:gd name="connsiteY1" fmla="*/ 23091 h 26623"/>
                  <a:gd name="connsiteX2" fmla="*/ 27180 w 26623"/>
                  <a:gd name="connsiteY2" fmla="*/ 13678 h 26623"/>
                  <a:gd name="connsiteX3" fmla="*/ 23281 w 26623"/>
                  <a:gd name="connsiteY3" fmla="*/ 4265 h 26623"/>
                  <a:gd name="connsiteX4" fmla="*/ 13869 w 26623"/>
                  <a:gd name="connsiteY4" fmla="*/ 366 h 26623"/>
                  <a:gd name="connsiteX5" fmla="*/ 4456 w 26623"/>
                  <a:gd name="connsiteY5" fmla="*/ 4265 h 26623"/>
                  <a:gd name="connsiteX6" fmla="*/ 557 w 26623"/>
                  <a:gd name="connsiteY6" fmla="*/ 13678 h 26623"/>
                  <a:gd name="connsiteX7" fmla="*/ 4456 w 26623"/>
                  <a:gd name="connsiteY7" fmla="*/ 23091 h 26623"/>
                  <a:gd name="connsiteX8" fmla="*/ 13869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9" y="26990"/>
                    </a:moveTo>
                    <a:cubicBezTo>
                      <a:pt x="17399" y="26990"/>
                      <a:pt x="20785" y="25587"/>
                      <a:pt x="23281" y="23091"/>
                    </a:cubicBezTo>
                    <a:cubicBezTo>
                      <a:pt x="25778" y="20595"/>
                      <a:pt x="27180" y="17208"/>
                      <a:pt x="27180" y="13678"/>
                    </a:cubicBezTo>
                    <a:cubicBezTo>
                      <a:pt x="27180" y="10148"/>
                      <a:pt x="25778" y="6762"/>
                      <a:pt x="23281" y="4265"/>
                    </a:cubicBezTo>
                    <a:cubicBezTo>
                      <a:pt x="20785" y="1769"/>
                      <a:pt x="17399" y="366"/>
                      <a:pt x="13869" y="366"/>
                    </a:cubicBezTo>
                    <a:cubicBezTo>
                      <a:pt x="10338" y="366"/>
                      <a:pt x="6952" y="1769"/>
                      <a:pt x="4456" y="4265"/>
                    </a:cubicBezTo>
                    <a:cubicBezTo>
                      <a:pt x="1960" y="6762"/>
                      <a:pt x="557" y="10148"/>
                      <a:pt x="557" y="13678"/>
                    </a:cubicBezTo>
                    <a:cubicBezTo>
                      <a:pt x="557" y="17208"/>
                      <a:pt x="1960" y="20595"/>
                      <a:pt x="4456" y="23091"/>
                    </a:cubicBezTo>
                    <a:cubicBezTo>
                      <a:pt x="6952" y="25587"/>
                      <a:pt x="10338" y="26990"/>
                      <a:pt x="13869" y="269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08" name="任意多边形: 形状 70207">
                <a:extLst>
                  <a:ext uri="{FF2B5EF4-FFF2-40B4-BE49-F238E27FC236}">
                    <a16:creationId xmlns:a16="http://schemas.microsoft.com/office/drawing/2014/main" id="{BE49929C-57E1-2B00-99EC-026B9FCFA586}"/>
                  </a:ext>
                </a:extLst>
              </p:cNvPr>
              <p:cNvSpPr/>
              <p:nvPr/>
            </p:nvSpPr>
            <p:spPr>
              <a:xfrm>
                <a:off x="7545263" y="3482605"/>
                <a:ext cx="26623" cy="26623"/>
              </a:xfrm>
              <a:custGeom>
                <a:avLst/>
                <a:gdLst>
                  <a:gd name="connsiteX0" fmla="*/ 13866 w 26623"/>
                  <a:gd name="connsiteY0" fmla="*/ 26917 h 26623"/>
                  <a:gd name="connsiteX1" fmla="*/ 23279 w 26623"/>
                  <a:gd name="connsiteY1" fmla="*/ 23018 h 26623"/>
                  <a:gd name="connsiteX2" fmla="*/ 27178 w 26623"/>
                  <a:gd name="connsiteY2" fmla="*/ 13605 h 26623"/>
                  <a:gd name="connsiteX3" fmla="*/ 23279 w 26623"/>
                  <a:gd name="connsiteY3" fmla="*/ 4193 h 26623"/>
                  <a:gd name="connsiteX4" fmla="*/ 13866 w 26623"/>
                  <a:gd name="connsiteY4" fmla="*/ 294 h 26623"/>
                  <a:gd name="connsiteX5" fmla="*/ 4454 w 26623"/>
                  <a:gd name="connsiteY5" fmla="*/ 4193 h 26623"/>
                  <a:gd name="connsiteX6" fmla="*/ 555 w 26623"/>
                  <a:gd name="connsiteY6" fmla="*/ 13605 h 26623"/>
                  <a:gd name="connsiteX7" fmla="*/ 4454 w 26623"/>
                  <a:gd name="connsiteY7" fmla="*/ 23018 h 26623"/>
                  <a:gd name="connsiteX8" fmla="*/ 13866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6" y="26917"/>
                    </a:moveTo>
                    <a:cubicBezTo>
                      <a:pt x="17397" y="26917"/>
                      <a:pt x="20783" y="25514"/>
                      <a:pt x="23279" y="23018"/>
                    </a:cubicBezTo>
                    <a:cubicBezTo>
                      <a:pt x="25775" y="20522"/>
                      <a:pt x="27178" y="17135"/>
                      <a:pt x="27178" y="13605"/>
                    </a:cubicBezTo>
                    <a:cubicBezTo>
                      <a:pt x="27178" y="10075"/>
                      <a:pt x="25775" y="6689"/>
                      <a:pt x="23279" y="4193"/>
                    </a:cubicBezTo>
                    <a:cubicBezTo>
                      <a:pt x="20783" y="1696"/>
                      <a:pt x="17397" y="294"/>
                      <a:pt x="13866" y="294"/>
                    </a:cubicBezTo>
                    <a:cubicBezTo>
                      <a:pt x="10336" y="294"/>
                      <a:pt x="6950" y="1696"/>
                      <a:pt x="4454" y="4193"/>
                    </a:cubicBezTo>
                    <a:cubicBezTo>
                      <a:pt x="1957" y="6689"/>
                      <a:pt x="555" y="10075"/>
                      <a:pt x="555" y="13605"/>
                    </a:cubicBezTo>
                    <a:cubicBezTo>
                      <a:pt x="555" y="17135"/>
                      <a:pt x="1957" y="20522"/>
                      <a:pt x="4454" y="23018"/>
                    </a:cubicBezTo>
                    <a:cubicBezTo>
                      <a:pt x="6950" y="25514"/>
                      <a:pt x="10336" y="26917"/>
                      <a:pt x="13866" y="269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09" name="任意多边形: 形状 70208">
                <a:extLst>
                  <a:ext uri="{FF2B5EF4-FFF2-40B4-BE49-F238E27FC236}">
                    <a16:creationId xmlns:a16="http://schemas.microsoft.com/office/drawing/2014/main" id="{A77E496F-9591-5CB7-75C4-0D3A4ACE2F6A}"/>
                  </a:ext>
                </a:extLst>
              </p:cNvPr>
              <p:cNvSpPr/>
              <p:nvPr/>
            </p:nvSpPr>
            <p:spPr>
              <a:xfrm>
                <a:off x="5519884" y="3232125"/>
                <a:ext cx="26623" cy="26623"/>
              </a:xfrm>
              <a:custGeom>
                <a:avLst/>
                <a:gdLst>
                  <a:gd name="connsiteX0" fmla="*/ 13696 w 26623"/>
                  <a:gd name="connsiteY0" fmla="*/ 26896 h 26623"/>
                  <a:gd name="connsiteX1" fmla="*/ 23109 w 26623"/>
                  <a:gd name="connsiteY1" fmla="*/ 22997 h 26623"/>
                  <a:gd name="connsiteX2" fmla="*/ 27008 w 26623"/>
                  <a:gd name="connsiteY2" fmla="*/ 13584 h 26623"/>
                  <a:gd name="connsiteX3" fmla="*/ 23109 w 26623"/>
                  <a:gd name="connsiteY3" fmla="*/ 4171 h 26623"/>
                  <a:gd name="connsiteX4" fmla="*/ 13696 w 26623"/>
                  <a:gd name="connsiteY4" fmla="*/ 273 h 26623"/>
                  <a:gd name="connsiteX5" fmla="*/ 4284 w 26623"/>
                  <a:gd name="connsiteY5" fmla="*/ 4171 h 26623"/>
                  <a:gd name="connsiteX6" fmla="*/ 385 w 26623"/>
                  <a:gd name="connsiteY6" fmla="*/ 13584 h 26623"/>
                  <a:gd name="connsiteX7" fmla="*/ 4284 w 26623"/>
                  <a:gd name="connsiteY7" fmla="*/ 22997 h 26623"/>
                  <a:gd name="connsiteX8" fmla="*/ 13696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6" y="26896"/>
                    </a:moveTo>
                    <a:cubicBezTo>
                      <a:pt x="17227" y="26896"/>
                      <a:pt x="20613" y="25493"/>
                      <a:pt x="23109" y="22997"/>
                    </a:cubicBezTo>
                    <a:cubicBezTo>
                      <a:pt x="25605" y="20501"/>
                      <a:pt x="27008" y="17114"/>
                      <a:pt x="27008" y="13584"/>
                    </a:cubicBezTo>
                    <a:cubicBezTo>
                      <a:pt x="27008" y="10054"/>
                      <a:pt x="25605" y="6668"/>
                      <a:pt x="23109" y="4171"/>
                    </a:cubicBezTo>
                    <a:cubicBezTo>
                      <a:pt x="20613" y="1675"/>
                      <a:pt x="17227" y="273"/>
                      <a:pt x="13696" y="273"/>
                    </a:cubicBezTo>
                    <a:cubicBezTo>
                      <a:pt x="10166" y="273"/>
                      <a:pt x="6780" y="1675"/>
                      <a:pt x="4284" y="4171"/>
                    </a:cubicBezTo>
                    <a:cubicBezTo>
                      <a:pt x="1787" y="6668"/>
                      <a:pt x="385" y="10054"/>
                      <a:pt x="385" y="13584"/>
                    </a:cubicBezTo>
                    <a:cubicBezTo>
                      <a:pt x="385" y="17114"/>
                      <a:pt x="1787" y="20501"/>
                      <a:pt x="4284" y="22997"/>
                    </a:cubicBezTo>
                    <a:cubicBezTo>
                      <a:pt x="6780" y="25493"/>
                      <a:pt x="10166" y="26896"/>
                      <a:pt x="13696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10" name="任意多边形: 形状 70209">
                <a:extLst>
                  <a:ext uri="{FF2B5EF4-FFF2-40B4-BE49-F238E27FC236}">
                    <a16:creationId xmlns:a16="http://schemas.microsoft.com/office/drawing/2014/main" id="{4E94C702-9BDA-A54A-3A44-B58A40DFBEEA}"/>
                  </a:ext>
                </a:extLst>
              </p:cNvPr>
              <p:cNvSpPr/>
              <p:nvPr/>
            </p:nvSpPr>
            <p:spPr>
              <a:xfrm>
                <a:off x="6575228" y="3560614"/>
                <a:ext cx="26623" cy="26623"/>
              </a:xfrm>
              <a:custGeom>
                <a:avLst/>
                <a:gdLst>
                  <a:gd name="connsiteX0" fmla="*/ 13785 w 26623"/>
                  <a:gd name="connsiteY0" fmla="*/ 26923 h 26623"/>
                  <a:gd name="connsiteX1" fmla="*/ 23198 w 26623"/>
                  <a:gd name="connsiteY1" fmla="*/ 23024 h 26623"/>
                  <a:gd name="connsiteX2" fmla="*/ 27097 w 26623"/>
                  <a:gd name="connsiteY2" fmla="*/ 13612 h 26623"/>
                  <a:gd name="connsiteX3" fmla="*/ 23198 w 26623"/>
                  <a:gd name="connsiteY3" fmla="*/ 4199 h 26623"/>
                  <a:gd name="connsiteX4" fmla="*/ 13785 w 26623"/>
                  <a:gd name="connsiteY4" fmla="*/ 300 h 26623"/>
                  <a:gd name="connsiteX5" fmla="*/ 4372 w 26623"/>
                  <a:gd name="connsiteY5" fmla="*/ 4199 h 26623"/>
                  <a:gd name="connsiteX6" fmla="*/ 473 w 26623"/>
                  <a:gd name="connsiteY6" fmla="*/ 13612 h 26623"/>
                  <a:gd name="connsiteX7" fmla="*/ 4372 w 26623"/>
                  <a:gd name="connsiteY7" fmla="*/ 23024 h 26623"/>
                  <a:gd name="connsiteX8" fmla="*/ 13785 w 26623"/>
                  <a:gd name="connsiteY8" fmla="*/ 2692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5" y="26923"/>
                    </a:moveTo>
                    <a:cubicBezTo>
                      <a:pt x="17315" y="26923"/>
                      <a:pt x="20701" y="25521"/>
                      <a:pt x="23198" y="23024"/>
                    </a:cubicBezTo>
                    <a:cubicBezTo>
                      <a:pt x="25694" y="20528"/>
                      <a:pt x="27097" y="17142"/>
                      <a:pt x="27097" y="13612"/>
                    </a:cubicBezTo>
                    <a:cubicBezTo>
                      <a:pt x="27097" y="10081"/>
                      <a:pt x="25694" y="6695"/>
                      <a:pt x="23198" y="4199"/>
                    </a:cubicBezTo>
                    <a:cubicBezTo>
                      <a:pt x="20701" y="1703"/>
                      <a:pt x="17315" y="300"/>
                      <a:pt x="13785" y="300"/>
                    </a:cubicBezTo>
                    <a:cubicBezTo>
                      <a:pt x="10255" y="300"/>
                      <a:pt x="6869" y="1703"/>
                      <a:pt x="4372" y="4199"/>
                    </a:cubicBezTo>
                    <a:cubicBezTo>
                      <a:pt x="1876" y="6695"/>
                      <a:pt x="473" y="10081"/>
                      <a:pt x="473" y="13612"/>
                    </a:cubicBezTo>
                    <a:cubicBezTo>
                      <a:pt x="473" y="17142"/>
                      <a:pt x="1876" y="20528"/>
                      <a:pt x="4372" y="23024"/>
                    </a:cubicBezTo>
                    <a:cubicBezTo>
                      <a:pt x="6869" y="25521"/>
                      <a:pt x="10255" y="26923"/>
                      <a:pt x="13785" y="2692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11" name="任意多边形: 形状 70210">
                <a:extLst>
                  <a:ext uri="{FF2B5EF4-FFF2-40B4-BE49-F238E27FC236}">
                    <a16:creationId xmlns:a16="http://schemas.microsoft.com/office/drawing/2014/main" id="{D944704A-EAFD-FB06-2D65-B8BC7244D3BA}"/>
                  </a:ext>
                </a:extLst>
              </p:cNvPr>
              <p:cNvSpPr/>
              <p:nvPr/>
            </p:nvSpPr>
            <p:spPr>
              <a:xfrm>
                <a:off x="6625366" y="3281778"/>
                <a:ext cx="26623" cy="26623"/>
              </a:xfrm>
              <a:custGeom>
                <a:avLst/>
                <a:gdLst>
                  <a:gd name="connsiteX0" fmla="*/ 13789 w 26623"/>
                  <a:gd name="connsiteY0" fmla="*/ 26900 h 26623"/>
                  <a:gd name="connsiteX1" fmla="*/ 23202 w 26623"/>
                  <a:gd name="connsiteY1" fmla="*/ 23001 h 26623"/>
                  <a:gd name="connsiteX2" fmla="*/ 27101 w 26623"/>
                  <a:gd name="connsiteY2" fmla="*/ 13588 h 26623"/>
                  <a:gd name="connsiteX3" fmla="*/ 23202 w 26623"/>
                  <a:gd name="connsiteY3" fmla="*/ 4176 h 26623"/>
                  <a:gd name="connsiteX4" fmla="*/ 13789 w 26623"/>
                  <a:gd name="connsiteY4" fmla="*/ 277 h 26623"/>
                  <a:gd name="connsiteX5" fmla="*/ 4376 w 26623"/>
                  <a:gd name="connsiteY5" fmla="*/ 4176 h 26623"/>
                  <a:gd name="connsiteX6" fmla="*/ 478 w 26623"/>
                  <a:gd name="connsiteY6" fmla="*/ 13588 h 26623"/>
                  <a:gd name="connsiteX7" fmla="*/ 4376 w 26623"/>
                  <a:gd name="connsiteY7" fmla="*/ 23001 h 26623"/>
                  <a:gd name="connsiteX8" fmla="*/ 13789 w 26623"/>
                  <a:gd name="connsiteY8" fmla="*/ 2690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9" y="26900"/>
                    </a:moveTo>
                    <a:cubicBezTo>
                      <a:pt x="17319" y="26900"/>
                      <a:pt x="20706" y="25497"/>
                      <a:pt x="23202" y="23001"/>
                    </a:cubicBezTo>
                    <a:cubicBezTo>
                      <a:pt x="25698" y="20505"/>
                      <a:pt x="27101" y="17119"/>
                      <a:pt x="27101" y="13588"/>
                    </a:cubicBezTo>
                    <a:cubicBezTo>
                      <a:pt x="27101" y="10058"/>
                      <a:pt x="25698" y="6672"/>
                      <a:pt x="23202" y="4176"/>
                    </a:cubicBezTo>
                    <a:cubicBezTo>
                      <a:pt x="20706" y="1679"/>
                      <a:pt x="17319" y="277"/>
                      <a:pt x="13789" y="277"/>
                    </a:cubicBezTo>
                    <a:cubicBezTo>
                      <a:pt x="10259" y="277"/>
                      <a:pt x="6873" y="1679"/>
                      <a:pt x="4376" y="4176"/>
                    </a:cubicBezTo>
                    <a:cubicBezTo>
                      <a:pt x="1880" y="6672"/>
                      <a:pt x="478" y="10058"/>
                      <a:pt x="478" y="13588"/>
                    </a:cubicBezTo>
                    <a:cubicBezTo>
                      <a:pt x="478" y="17119"/>
                      <a:pt x="1880" y="20505"/>
                      <a:pt x="4376" y="23001"/>
                    </a:cubicBezTo>
                    <a:cubicBezTo>
                      <a:pt x="6873" y="25497"/>
                      <a:pt x="10259" y="26900"/>
                      <a:pt x="13789" y="2690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12" name="任意多边形: 形状 70211">
                <a:extLst>
                  <a:ext uri="{FF2B5EF4-FFF2-40B4-BE49-F238E27FC236}">
                    <a16:creationId xmlns:a16="http://schemas.microsoft.com/office/drawing/2014/main" id="{C3C53AA6-80DD-463B-B473-06869C841281}"/>
                  </a:ext>
                </a:extLst>
              </p:cNvPr>
              <p:cNvSpPr/>
              <p:nvPr/>
            </p:nvSpPr>
            <p:spPr>
              <a:xfrm>
                <a:off x="5668239" y="3937258"/>
                <a:ext cx="26623" cy="26623"/>
              </a:xfrm>
              <a:custGeom>
                <a:avLst/>
                <a:gdLst>
                  <a:gd name="connsiteX0" fmla="*/ 13709 w 26623"/>
                  <a:gd name="connsiteY0" fmla="*/ 26955 h 26623"/>
                  <a:gd name="connsiteX1" fmla="*/ 23121 w 26623"/>
                  <a:gd name="connsiteY1" fmla="*/ 23056 h 26623"/>
                  <a:gd name="connsiteX2" fmla="*/ 27020 w 26623"/>
                  <a:gd name="connsiteY2" fmla="*/ 13643 h 26623"/>
                  <a:gd name="connsiteX3" fmla="*/ 23121 w 26623"/>
                  <a:gd name="connsiteY3" fmla="*/ 4231 h 26623"/>
                  <a:gd name="connsiteX4" fmla="*/ 13709 w 26623"/>
                  <a:gd name="connsiteY4" fmla="*/ 332 h 26623"/>
                  <a:gd name="connsiteX5" fmla="*/ 4296 w 26623"/>
                  <a:gd name="connsiteY5" fmla="*/ 4231 h 26623"/>
                  <a:gd name="connsiteX6" fmla="*/ 397 w 26623"/>
                  <a:gd name="connsiteY6" fmla="*/ 13643 h 26623"/>
                  <a:gd name="connsiteX7" fmla="*/ 4296 w 26623"/>
                  <a:gd name="connsiteY7" fmla="*/ 23056 h 26623"/>
                  <a:gd name="connsiteX8" fmla="*/ 13709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955"/>
                    </a:moveTo>
                    <a:cubicBezTo>
                      <a:pt x="17239" y="26955"/>
                      <a:pt x="20625" y="25552"/>
                      <a:pt x="23121" y="23056"/>
                    </a:cubicBezTo>
                    <a:cubicBezTo>
                      <a:pt x="25618" y="20560"/>
                      <a:pt x="27020" y="17174"/>
                      <a:pt x="27020" y="13643"/>
                    </a:cubicBezTo>
                    <a:cubicBezTo>
                      <a:pt x="27020" y="10113"/>
                      <a:pt x="25618" y="6727"/>
                      <a:pt x="23121" y="4231"/>
                    </a:cubicBezTo>
                    <a:cubicBezTo>
                      <a:pt x="20625" y="1734"/>
                      <a:pt x="17239" y="332"/>
                      <a:pt x="13709" y="332"/>
                    </a:cubicBezTo>
                    <a:cubicBezTo>
                      <a:pt x="10179" y="332"/>
                      <a:pt x="6792" y="1734"/>
                      <a:pt x="4296" y="4231"/>
                    </a:cubicBezTo>
                    <a:cubicBezTo>
                      <a:pt x="1800" y="6727"/>
                      <a:pt x="397" y="10113"/>
                      <a:pt x="397" y="13643"/>
                    </a:cubicBezTo>
                    <a:cubicBezTo>
                      <a:pt x="397" y="17174"/>
                      <a:pt x="1800" y="20560"/>
                      <a:pt x="4296" y="23056"/>
                    </a:cubicBezTo>
                    <a:cubicBezTo>
                      <a:pt x="6792" y="25552"/>
                      <a:pt x="10179" y="26955"/>
                      <a:pt x="13709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13" name="任意多边形: 形状 70212">
                <a:extLst>
                  <a:ext uri="{FF2B5EF4-FFF2-40B4-BE49-F238E27FC236}">
                    <a16:creationId xmlns:a16="http://schemas.microsoft.com/office/drawing/2014/main" id="{F321A8A5-7E9A-7E4C-4496-0216DA910C09}"/>
                  </a:ext>
                </a:extLst>
              </p:cNvPr>
              <p:cNvSpPr/>
              <p:nvPr/>
            </p:nvSpPr>
            <p:spPr>
              <a:xfrm>
                <a:off x="6967138" y="3659911"/>
                <a:ext cx="26623" cy="26623"/>
              </a:xfrm>
              <a:custGeom>
                <a:avLst/>
                <a:gdLst>
                  <a:gd name="connsiteX0" fmla="*/ 13818 w 26623"/>
                  <a:gd name="connsiteY0" fmla="*/ 26932 h 26623"/>
                  <a:gd name="connsiteX1" fmla="*/ 23231 w 26623"/>
                  <a:gd name="connsiteY1" fmla="*/ 23033 h 26623"/>
                  <a:gd name="connsiteX2" fmla="*/ 27129 w 26623"/>
                  <a:gd name="connsiteY2" fmla="*/ 13620 h 26623"/>
                  <a:gd name="connsiteX3" fmla="*/ 23231 w 26623"/>
                  <a:gd name="connsiteY3" fmla="*/ 4207 h 26623"/>
                  <a:gd name="connsiteX4" fmla="*/ 13818 w 26623"/>
                  <a:gd name="connsiteY4" fmla="*/ 309 h 26623"/>
                  <a:gd name="connsiteX5" fmla="*/ 4405 w 26623"/>
                  <a:gd name="connsiteY5" fmla="*/ 4207 h 26623"/>
                  <a:gd name="connsiteX6" fmla="*/ 506 w 26623"/>
                  <a:gd name="connsiteY6" fmla="*/ 13620 h 26623"/>
                  <a:gd name="connsiteX7" fmla="*/ 4405 w 26623"/>
                  <a:gd name="connsiteY7" fmla="*/ 23033 h 26623"/>
                  <a:gd name="connsiteX8" fmla="*/ 13818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8" y="26932"/>
                    </a:moveTo>
                    <a:cubicBezTo>
                      <a:pt x="17348" y="26932"/>
                      <a:pt x="20734" y="25529"/>
                      <a:pt x="23231" y="23033"/>
                    </a:cubicBezTo>
                    <a:cubicBezTo>
                      <a:pt x="25727" y="20537"/>
                      <a:pt x="27129" y="17150"/>
                      <a:pt x="27129" y="13620"/>
                    </a:cubicBezTo>
                    <a:cubicBezTo>
                      <a:pt x="27129" y="10090"/>
                      <a:pt x="25727" y="6704"/>
                      <a:pt x="23231" y="4207"/>
                    </a:cubicBezTo>
                    <a:cubicBezTo>
                      <a:pt x="20734" y="1711"/>
                      <a:pt x="17348" y="309"/>
                      <a:pt x="13818" y="309"/>
                    </a:cubicBezTo>
                    <a:cubicBezTo>
                      <a:pt x="10288" y="309"/>
                      <a:pt x="6901" y="1711"/>
                      <a:pt x="4405" y="4207"/>
                    </a:cubicBezTo>
                    <a:cubicBezTo>
                      <a:pt x="1909" y="6704"/>
                      <a:pt x="506" y="10090"/>
                      <a:pt x="506" y="13620"/>
                    </a:cubicBezTo>
                    <a:cubicBezTo>
                      <a:pt x="506" y="17150"/>
                      <a:pt x="1909" y="20537"/>
                      <a:pt x="4405" y="23033"/>
                    </a:cubicBezTo>
                    <a:cubicBezTo>
                      <a:pt x="6901" y="25529"/>
                      <a:pt x="10288" y="26932"/>
                      <a:pt x="13818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14" name="任意多边形: 形状 70213">
                <a:extLst>
                  <a:ext uri="{FF2B5EF4-FFF2-40B4-BE49-F238E27FC236}">
                    <a16:creationId xmlns:a16="http://schemas.microsoft.com/office/drawing/2014/main" id="{40857D20-FE68-9494-EED6-C62BD3E2CF11}"/>
                  </a:ext>
                </a:extLst>
              </p:cNvPr>
              <p:cNvSpPr/>
              <p:nvPr/>
            </p:nvSpPr>
            <p:spPr>
              <a:xfrm>
                <a:off x="3951358" y="4157178"/>
                <a:ext cx="26623" cy="26623"/>
              </a:xfrm>
              <a:custGeom>
                <a:avLst/>
                <a:gdLst>
                  <a:gd name="connsiteX0" fmla="*/ 13565 w 26623"/>
                  <a:gd name="connsiteY0" fmla="*/ 26973 h 26623"/>
                  <a:gd name="connsiteX1" fmla="*/ 22977 w 26623"/>
                  <a:gd name="connsiteY1" fmla="*/ 23075 h 26623"/>
                  <a:gd name="connsiteX2" fmla="*/ 26876 w 26623"/>
                  <a:gd name="connsiteY2" fmla="*/ 13662 h 26623"/>
                  <a:gd name="connsiteX3" fmla="*/ 22977 w 26623"/>
                  <a:gd name="connsiteY3" fmla="*/ 4249 h 26623"/>
                  <a:gd name="connsiteX4" fmla="*/ 13565 w 26623"/>
                  <a:gd name="connsiteY4" fmla="*/ 350 h 26623"/>
                  <a:gd name="connsiteX5" fmla="*/ 4152 w 26623"/>
                  <a:gd name="connsiteY5" fmla="*/ 4249 h 26623"/>
                  <a:gd name="connsiteX6" fmla="*/ 253 w 26623"/>
                  <a:gd name="connsiteY6" fmla="*/ 13662 h 26623"/>
                  <a:gd name="connsiteX7" fmla="*/ 4152 w 26623"/>
                  <a:gd name="connsiteY7" fmla="*/ 23075 h 26623"/>
                  <a:gd name="connsiteX8" fmla="*/ 13565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65" y="26973"/>
                    </a:moveTo>
                    <a:cubicBezTo>
                      <a:pt x="17095" y="26973"/>
                      <a:pt x="20481" y="25571"/>
                      <a:pt x="22977" y="23075"/>
                    </a:cubicBezTo>
                    <a:cubicBezTo>
                      <a:pt x="25474" y="20578"/>
                      <a:pt x="26876" y="17192"/>
                      <a:pt x="26876" y="13662"/>
                    </a:cubicBezTo>
                    <a:cubicBezTo>
                      <a:pt x="26876" y="10132"/>
                      <a:pt x="25474" y="6745"/>
                      <a:pt x="22977" y="4249"/>
                    </a:cubicBezTo>
                    <a:cubicBezTo>
                      <a:pt x="20481" y="1753"/>
                      <a:pt x="17095" y="350"/>
                      <a:pt x="13565" y="350"/>
                    </a:cubicBezTo>
                    <a:cubicBezTo>
                      <a:pt x="10034" y="350"/>
                      <a:pt x="6648" y="1753"/>
                      <a:pt x="4152" y="4249"/>
                    </a:cubicBezTo>
                    <a:cubicBezTo>
                      <a:pt x="1656" y="6745"/>
                      <a:pt x="253" y="10132"/>
                      <a:pt x="253" y="13662"/>
                    </a:cubicBezTo>
                    <a:cubicBezTo>
                      <a:pt x="253" y="17192"/>
                      <a:pt x="1656" y="20578"/>
                      <a:pt x="4152" y="23075"/>
                    </a:cubicBezTo>
                    <a:cubicBezTo>
                      <a:pt x="6648" y="25571"/>
                      <a:pt x="10034" y="26973"/>
                      <a:pt x="13565" y="269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15" name="任意多边形: 形状 70214">
                <a:extLst>
                  <a:ext uri="{FF2B5EF4-FFF2-40B4-BE49-F238E27FC236}">
                    <a16:creationId xmlns:a16="http://schemas.microsoft.com/office/drawing/2014/main" id="{51849707-CC96-DC0F-5B14-FEF909421161}"/>
                  </a:ext>
                </a:extLst>
              </p:cNvPr>
              <p:cNvSpPr/>
              <p:nvPr/>
            </p:nvSpPr>
            <p:spPr>
              <a:xfrm>
                <a:off x="5474669" y="3569171"/>
                <a:ext cx="26623" cy="26623"/>
              </a:xfrm>
              <a:custGeom>
                <a:avLst/>
                <a:gdLst>
                  <a:gd name="connsiteX0" fmla="*/ 13693 w 26623"/>
                  <a:gd name="connsiteY0" fmla="*/ 26924 h 26623"/>
                  <a:gd name="connsiteX1" fmla="*/ 23105 w 26623"/>
                  <a:gd name="connsiteY1" fmla="*/ 23025 h 26623"/>
                  <a:gd name="connsiteX2" fmla="*/ 27004 w 26623"/>
                  <a:gd name="connsiteY2" fmla="*/ 13612 h 26623"/>
                  <a:gd name="connsiteX3" fmla="*/ 23105 w 26623"/>
                  <a:gd name="connsiteY3" fmla="*/ 4200 h 26623"/>
                  <a:gd name="connsiteX4" fmla="*/ 13693 w 26623"/>
                  <a:gd name="connsiteY4" fmla="*/ 301 h 26623"/>
                  <a:gd name="connsiteX5" fmla="*/ 4280 w 26623"/>
                  <a:gd name="connsiteY5" fmla="*/ 4200 h 26623"/>
                  <a:gd name="connsiteX6" fmla="*/ 381 w 26623"/>
                  <a:gd name="connsiteY6" fmla="*/ 13612 h 26623"/>
                  <a:gd name="connsiteX7" fmla="*/ 4280 w 26623"/>
                  <a:gd name="connsiteY7" fmla="*/ 23025 h 26623"/>
                  <a:gd name="connsiteX8" fmla="*/ 13693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3" y="26924"/>
                    </a:moveTo>
                    <a:cubicBezTo>
                      <a:pt x="17223" y="26924"/>
                      <a:pt x="20609" y="25521"/>
                      <a:pt x="23105" y="23025"/>
                    </a:cubicBezTo>
                    <a:cubicBezTo>
                      <a:pt x="25602" y="20529"/>
                      <a:pt x="27004" y="17143"/>
                      <a:pt x="27004" y="13612"/>
                    </a:cubicBezTo>
                    <a:cubicBezTo>
                      <a:pt x="27004" y="10082"/>
                      <a:pt x="25602" y="6696"/>
                      <a:pt x="23105" y="4200"/>
                    </a:cubicBezTo>
                    <a:cubicBezTo>
                      <a:pt x="20609" y="1703"/>
                      <a:pt x="17223" y="301"/>
                      <a:pt x="13693" y="301"/>
                    </a:cubicBezTo>
                    <a:cubicBezTo>
                      <a:pt x="10162" y="301"/>
                      <a:pt x="6776" y="1703"/>
                      <a:pt x="4280" y="4200"/>
                    </a:cubicBezTo>
                    <a:cubicBezTo>
                      <a:pt x="1784" y="6696"/>
                      <a:pt x="381" y="10082"/>
                      <a:pt x="381" y="13612"/>
                    </a:cubicBezTo>
                    <a:cubicBezTo>
                      <a:pt x="381" y="17143"/>
                      <a:pt x="1784" y="20529"/>
                      <a:pt x="4280" y="23025"/>
                    </a:cubicBezTo>
                    <a:cubicBezTo>
                      <a:pt x="6776" y="25521"/>
                      <a:pt x="10162" y="26924"/>
                      <a:pt x="13693" y="269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16" name="任意多边形: 形状 70215">
                <a:extLst>
                  <a:ext uri="{FF2B5EF4-FFF2-40B4-BE49-F238E27FC236}">
                    <a16:creationId xmlns:a16="http://schemas.microsoft.com/office/drawing/2014/main" id="{2ACB26B7-D330-284F-19CD-97F6BC7E6D79}"/>
                  </a:ext>
                </a:extLst>
              </p:cNvPr>
              <p:cNvSpPr/>
              <p:nvPr/>
            </p:nvSpPr>
            <p:spPr>
              <a:xfrm>
                <a:off x="5435052" y="3441615"/>
                <a:ext cx="26623" cy="26623"/>
              </a:xfrm>
              <a:custGeom>
                <a:avLst/>
                <a:gdLst>
                  <a:gd name="connsiteX0" fmla="*/ 13689 w 26623"/>
                  <a:gd name="connsiteY0" fmla="*/ 26913 h 26623"/>
                  <a:gd name="connsiteX1" fmla="*/ 23102 w 26623"/>
                  <a:gd name="connsiteY1" fmla="*/ 23014 h 26623"/>
                  <a:gd name="connsiteX2" fmla="*/ 27001 w 26623"/>
                  <a:gd name="connsiteY2" fmla="*/ 13602 h 26623"/>
                  <a:gd name="connsiteX3" fmla="*/ 23102 w 26623"/>
                  <a:gd name="connsiteY3" fmla="*/ 4189 h 26623"/>
                  <a:gd name="connsiteX4" fmla="*/ 13689 w 26623"/>
                  <a:gd name="connsiteY4" fmla="*/ 290 h 26623"/>
                  <a:gd name="connsiteX5" fmla="*/ 4276 w 26623"/>
                  <a:gd name="connsiteY5" fmla="*/ 4189 h 26623"/>
                  <a:gd name="connsiteX6" fmla="*/ 378 w 26623"/>
                  <a:gd name="connsiteY6" fmla="*/ 13602 h 26623"/>
                  <a:gd name="connsiteX7" fmla="*/ 4276 w 26623"/>
                  <a:gd name="connsiteY7" fmla="*/ 23014 h 26623"/>
                  <a:gd name="connsiteX8" fmla="*/ 13689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13"/>
                    </a:moveTo>
                    <a:cubicBezTo>
                      <a:pt x="17219" y="26913"/>
                      <a:pt x="20606" y="25511"/>
                      <a:pt x="23102" y="23014"/>
                    </a:cubicBezTo>
                    <a:cubicBezTo>
                      <a:pt x="25598" y="20518"/>
                      <a:pt x="27001" y="17132"/>
                      <a:pt x="27001" y="13602"/>
                    </a:cubicBezTo>
                    <a:cubicBezTo>
                      <a:pt x="27001" y="10071"/>
                      <a:pt x="25598" y="6685"/>
                      <a:pt x="23102" y="4189"/>
                    </a:cubicBezTo>
                    <a:cubicBezTo>
                      <a:pt x="20606" y="1693"/>
                      <a:pt x="17219" y="290"/>
                      <a:pt x="13689" y="290"/>
                    </a:cubicBezTo>
                    <a:cubicBezTo>
                      <a:pt x="10159" y="290"/>
                      <a:pt x="6773" y="1693"/>
                      <a:pt x="4276" y="4189"/>
                    </a:cubicBezTo>
                    <a:cubicBezTo>
                      <a:pt x="1780" y="6685"/>
                      <a:pt x="378" y="10071"/>
                      <a:pt x="378" y="13602"/>
                    </a:cubicBezTo>
                    <a:cubicBezTo>
                      <a:pt x="378" y="17132"/>
                      <a:pt x="1780" y="20518"/>
                      <a:pt x="4276" y="23014"/>
                    </a:cubicBezTo>
                    <a:cubicBezTo>
                      <a:pt x="6773" y="25511"/>
                      <a:pt x="10159" y="26913"/>
                      <a:pt x="13689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17" name="任意多边形: 形状 70216">
                <a:extLst>
                  <a:ext uri="{FF2B5EF4-FFF2-40B4-BE49-F238E27FC236}">
                    <a16:creationId xmlns:a16="http://schemas.microsoft.com/office/drawing/2014/main" id="{A1F25365-A97D-4938-933A-1E6216566A27}"/>
                  </a:ext>
                </a:extLst>
              </p:cNvPr>
              <p:cNvSpPr/>
              <p:nvPr/>
            </p:nvSpPr>
            <p:spPr>
              <a:xfrm>
                <a:off x="5669311" y="3668975"/>
                <a:ext cx="26623" cy="26623"/>
              </a:xfrm>
              <a:custGeom>
                <a:avLst/>
                <a:gdLst>
                  <a:gd name="connsiteX0" fmla="*/ 13709 w 26623"/>
                  <a:gd name="connsiteY0" fmla="*/ 26932 h 26623"/>
                  <a:gd name="connsiteX1" fmla="*/ 23122 w 26623"/>
                  <a:gd name="connsiteY1" fmla="*/ 23034 h 26623"/>
                  <a:gd name="connsiteX2" fmla="*/ 27020 w 26623"/>
                  <a:gd name="connsiteY2" fmla="*/ 13621 h 26623"/>
                  <a:gd name="connsiteX3" fmla="*/ 23122 w 26623"/>
                  <a:gd name="connsiteY3" fmla="*/ 4208 h 26623"/>
                  <a:gd name="connsiteX4" fmla="*/ 13709 w 26623"/>
                  <a:gd name="connsiteY4" fmla="*/ 309 h 26623"/>
                  <a:gd name="connsiteX5" fmla="*/ 4296 w 26623"/>
                  <a:gd name="connsiteY5" fmla="*/ 4208 h 26623"/>
                  <a:gd name="connsiteX6" fmla="*/ 397 w 26623"/>
                  <a:gd name="connsiteY6" fmla="*/ 13621 h 26623"/>
                  <a:gd name="connsiteX7" fmla="*/ 4296 w 26623"/>
                  <a:gd name="connsiteY7" fmla="*/ 23034 h 26623"/>
                  <a:gd name="connsiteX8" fmla="*/ 13709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932"/>
                    </a:moveTo>
                    <a:cubicBezTo>
                      <a:pt x="17239" y="26932"/>
                      <a:pt x="20625" y="25530"/>
                      <a:pt x="23122" y="23034"/>
                    </a:cubicBezTo>
                    <a:cubicBezTo>
                      <a:pt x="25618" y="20537"/>
                      <a:pt x="27020" y="17151"/>
                      <a:pt x="27020" y="13621"/>
                    </a:cubicBezTo>
                    <a:cubicBezTo>
                      <a:pt x="27020" y="10091"/>
                      <a:pt x="25618" y="6704"/>
                      <a:pt x="23122" y="4208"/>
                    </a:cubicBezTo>
                    <a:cubicBezTo>
                      <a:pt x="20625" y="1712"/>
                      <a:pt x="17239" y="309"/>
                      <a:pt x="13709" y="309"/>
                    </a:cubicBezTo>
                    <a:cubicBezTo>
                      <a:pt x="10179" y="309"/>
                      <a:pt x="6792" y="1712"/>
                      <a:pt x="4296" y="4208"/>
                    </a:cubicBezTo>
                    <a:cubicBezTo>
                      <a:pt x="1800" y="6704"/>
                      <a:pt x="397" y="10091"/>
                      <a:pt x="397" y="13621"/>
                    </a:cubicBezTo>
                    <a:cubicBezTo>
                      <a:pt x="397" y="17151"/>
                      <a:pt x="1800" y="20537"/>
                      <a:pt x="4296" y="23034"/>
                    </a:cubicBezTo>
                    <a:cubicBezTo>
                      <a:pt x="6792" y="25530"/>
                      <a:pt x="10179" y="26932"/>
                      <a:pt x="13709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18" name="任意多边形: 形状 70217">
                <a:extLst>
                  <a:ext uri="{FF2B5EF4-FFF2-40B4-BE49-F238E27FC236}">
                    <a16:creationId xmlns:a16="http://schemas.microsoft.com/office/drawing/2014/main" id="{9D177C84-23CA-8C8D-B409-D8D122C85CC7}"/>
                  </a:ext>
                </a:extLst>
              </p:cNvPr>
              <p:cNvSpPr/>
              <p:nvPr/>
            </p:nvSpPr>
            <p:spPr>
              <a:xfrm>
                <a:off x="5433283" y="3251333"/>
                <a:ext cx="26623" cy="26623"/>
              </a:xfrm>
              <a:custGeom>
                <a:avLst/>
                <a:gdLst>
                  <a:gd name="connsiteX0" fmla="*/ 13689 w 26623"/>
                  <a:gd name="connsiteY0" fmla="*/ 26897 h 26623"/>
                  <a:gd name="connsiteX1" fmla="*/ 23102 w 26623"/>
                  <a:gd name="connsiteY1" fmla="*/ 22999 h 26623"/>
                  <a:gd name="connsiteX2" fmla="*/ 27001 w 26623"/>
                  <a:gd name="connsiteY2" fmla="*/ 13586 h 26623"/>
                  <a:gd name="connsiteX3" fmla="*/ 23102 w 26623"/>
                  <a:gd name="connsiteY3" fmla="*/ 4173 h 26623"/>
                  <a:gd name="connsiteX4" fmla="*/ 13689 w 26623"/>
                  <a:gd name="connsiteY4" fmla="*/ 274 h 26623"/>
                  <a:gd name="connsiteX5" fmla="*/ 4276 w 26623"/>
                  <a:gd name="connsiteY5" fmla="*/ 4173 h 26623"/>
                  <a:gd name="connsiteX6" fmla="*/ 377 w 26623"/>
                  <a:gd name="connsiteY6" fmla="*/ 13586 h 26623"/>
                  <a:gd name="connsiteX7" fmla="*/ 4276 w 26623"/>
                  <a:gd name="connsiteY7" fmla="*/ 22999 h 26623"/>
                  <a:gd name="connsiteX8" fmla="*/ 13689 w 26623"/>
                  <a:gd name="connsiteY8" fmla="*/ 268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897"/>
                    </a:moveTo>
                    <a:cubicBezTo>
                      <a:pt x="17219" y="26897"/>
                      <a:pt x="20605" y="25495"/>
                      <a:pt x="23102" y="22999"/>
                    </a:cubicBezTo>
                    <a:cubicBezTo>
                      <a:pt x="25598" y="20502"/>
                      <a:pt x="27001" y="17116"/>
                      <a:pt x="27001" y="13586"/>
                    </a:cubicBezTo>
                    <a:cubicBezTo>
                      <a:pt x="27001" y="10056"/>
                      <a:pt x="25598" y="6669"/>
                      <a:pt x="23102" y="4173"/>
                    </a:cubicBezTo>
                    <a:cubicBezTo>
                      <a:pt x="20605" y="1677"/>
                      <a:pt x="17219" y="274"/>
                      <a:pt x="13689" y="274"/>
                    </a:cubicBezTo>
                    <a:cubicBezTo>
                      <a:pt x="10159" y="274"/>
                      <a:pt x="6773" y="1677"/>
                      <a:pt x="4276" y="4173"/>
                    </a:cubicBezTo>
                    <a:cubicBezTo>
                      <a:pt x="1780" y="6669"/>
                      <a:pt x="377" y="10056"/>
                      <a:pt x="377" y="13586"/>
                    </a:cubicBezTo>
                    <a:cubicBezTo>
                      <a:pt x="377" y="17116"/>
                      <a:pt x="1780" y="20502"/>
                      <a:pt x="4276" y="22999"/>
                    </a:cubicBezTo>
                    <a:cubicBezTo>
                      <a:pt x="6773" y="25495"/>
                      <a:pt x="10159" y="26897"/>
                      <a:pt x="13689" y="268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19" name="任意多边形: 形状 70218">
                <a:extLst>
                  <a:ext uri="{FF2B5EF4-FFF2-40B4-BE49-F238E27FC236}">
                    <a16:creationId xmlns:a16="http://schemas.microsoft.com/office/drawing/2014/main" id="{AB5C3202-8933-67AC-F04A-9D5ECDD5D6DD}"/>
                  </a:ext>
                </a:extLst>
              </p:cNvPr>
              <p:cNvSpPr/>
              <p:nvPr/>
            </p:nvSpPr>
            <p:spPr>
              <a:xfrm>
                <a:off x="6468299" y="3510871"/>
                <a:ext cx="26623" cy="26623"/>
              </a:xfrm>
              <a:custGeom>
                <a:avLst/>
                <a:gdLst>
                  <a:gd name="connsiteX0" fmla="*/ 13776 w 26623"/>
                  <a:gd name="connsiteY0" fmla="*/ 26919 h 26623"/>
                  <a:gd name="connsiteX1" fmla="*/ 23189 w 26623"/>
                  <a:gd name="connsiteY1" fmla="*/ 23020 h 26623"/>
                  <a:gd name="connsiteX2" fmla="*/ 27088 w 26623"/>
                  <a:gd name="connsiteY2" fmla="*/ 13608 h 26623"/>
                  <a:gd name="connsiteX3" fmla="*/ 23189 w 26623"/>
                  <a:gd name="connsiteY3" fmla="*/ 4195 h 26623"/>
                  <a:gd name="connsiteX4" fmla="*/ 13776 w 26623"/>
                  <a:gd name="connsiteY4" fmla="*/ 296 h 26623"/>
                  <a:gd name="connsiteX5" fmla="*/ 4363 w 26623"/>
                  <a:gd name="connsiteY5" fmla="*/ 4195 h 26623"/>
                  <a:gd name="connsiteX6" fmla="*/ 464 w 26623"/>
                  <a:gd name="connsiteY6" fmla="*/ 13608 h 26623"/>
                  <a:gd name="connsiteX7" fmla="*/ 4363 w 26623"/>
                  <a:gd name="connsiteY7" fmla="*/ 23020 h 26623"/>
                  <a:gd name="connsiteX8" fmla="*/ 13776 w 26623"/>
                  <a:gd name="connsiteY8" fmla="*/ 269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6" y="26919"/>
                    </a:moveTo>
                    <a:cubicBezTo>
                      <a:pt x="17306" y="26919"/>
                      <a:pt x="20692" y="25517"/>
                      <a:pt x="23189" y="23020"/>
                    </a:cubicBezTo>
                    <a:cubicBezTo>
                      <a:pt x="25685" y="20524"/>
                      <a:pt x="27088" y="17138"/>
                      <a:pt x="27088" y="13608"/>
                    </a:cubicBezTo>
                    <a:cubicBezTo>
                      <a:pt x="27088" y="10077"/>
                      <a:pt x="25685" y="6691"/>
                      <a:pt x="23189" y="4195"/>
                    </a:cubicBezTo>
                    <a:cubicBezTo>
                      <a:pt x="20692" y="1699"/>
                      <a:pt x="17306" y="296"/>
                      <a:pt x="13776" y="296"/>
                    </a:cubicBezTo>
                    <a:cubicBezTo>
                      <a:pt x="10246" y="296"/>
                      <a:pt x="6860" y="1699"/>
                      <a:pt x="4363" y="4195"/>
                    </a:cubicBezTo>
                    <a:cubicBezTo>
                      <a:pt x="1867" y="6691"/>
                      <a:pt x="464" y="10077"/>
                      <a:pt x="464" y="13608"/>
                    </a:cubicBezTo>
                    <a:cubicBezTo>
                      <a:pt x="464" y="17138"/>
                      <a:pt x="1867" y="20524"/>
                      <a:pt x="4363" y="23020"/>
                    </a:cubicBezTo>
                    <a:cubicBezTo>
                      <a:pt x="6860" y="25517"/>
                      <a:pt x="10246" y="26919"/>
                      <a:pt x="13776" y="269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20" name="任意多边形: 形状 70219">
                <a:extLst>
                  <a:ext uri="{FF2B5EF4-FFF2-40B4-BE49-F238E27FC236}">
                    <a16:creationId xmlns:a16="http://schemas.microsoft.com/office/drawing/2014/main" id="{D5DD499A-70C5-6B57-8115-DDA8BF0BA80B}"/>
                  </a:ext>
                </a:extLst>
              </p:cNvPr>
              <p:cNvSpPr/>
              <p:nvPr/>
            </p:nvSpPr>
            <p:spPr>
              <a:xfrm>
                <a:off x="7404069" y="3487316"/>
                <a:ext cx="26623" cy="26623"/>
              </a:xfrm>
              <a:custGeom>
                <a:avLst/>
                <a:gdLst>
                  <a:gd name="connsiteX0" fmla="*/ 13855 w 26623"/>
                  <a:gd name="connsiteY0" fmla="*/ 26917 h 26623"/>
                  <a:gd name="connsiteX1" fmla="*/ 23267 w 26623"/>
                  <a:gd name="connsiteY1" fmla="*/ 23018 h 26623"/>
                  <a:gd name="connsiteX2" fmla="*/ 27166 w 26623"/>
                  <a:gd name="connsiteY2" fmla="*/ 13606 h 26623"/>
                  <a:gd name="connsiteX3" fmla="*/ 23267 w 26623"/>
                  <a:gd name="connsiteY3" fmla="*/ 4193 h 26623"/>
                  <a:gd name="connsiteX4" fmla="*/ 13855 w 26623"/>
                  <a:gd name="connsiteY4" fmla="*/ 294 h 26623"/>
                  <a:gd name="connsiteX5" fmla="*/ 4442 w 26623"/>
                  <a:gd name="connsiteY5" fmla="*/ 4193 h 26623"/>
                  <a:gd name="connsiteX6" fmla="*/ 543 w 26623"/>
                  <a:gd name="connsiteY6" fmla="*/ 13606 h 26623"/>
                  <a:gd name="connsiteX7" fmla="*/ 4442 w 26623"/>
                  <a:gd name="connsiteY7" fmla="*/ 23018 h 26623"/>
                  <a:gd name="connsiteX8" fmla="*/ 13855 w 26623"/>
                  <a:gd name="connsiteY8" fmla="*/ 269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5" y="26917"/>
                    </a:moveTo>
                    <a:cubicBezTo>
                      <a:pt x="17385" y="26917"/>
                      <a:pt x="20771" y="25515"/>
                      <a:pt x="23267" y="23018"/>
                    </a:cubicBezTo>
                    <a:cubicBezTo>
                      <a:pt x="25764" y="20522"/>
                      <a:pt x="27166" y="17136"/>
                      <a:pt x="27166" y="13606"/>
                    </a:cubicBezTo>
                    <a:cubicBezTo>
                      <a:pt x="27166" y="10075"/>
                      <a:pt x="25764" y="6689"/>
                      <a:pt x="23267" y="4193"/>
                    </a:cubicBezTo>
                    <a:cubicBezTo>
                      <a:pt x="20771" y="1697"/>
                      <a:pt x="17385" y="294"/>
                      <a:pt x="13855" y="294"/>
                    </a:cubicBezTo>
                    <a:cubicBezTo>
                      <a:pt x="10324" y="294"/>
                      <a:pt x="6938" y="1697"/>
                      <a:pt x="4442" y="4193"/>
                    </a:cubicBezTo>
                    <a:cubicBezTo>
                      <a:pt x="1946" y="6689"/>
                      <a:pt x="543" y="10075"/>
                      <a:pt x="543" y="13606"/>
                    </a:cubicBezTo>
                    <a:cubicBezTo>
                      <a:pt x="543" y="17136"/>
                      <a:pt x="1946" y="20522"/>
                      <a:pt x="4442" y="23018"/>
                    </a:cubicBezTo>
                    <a:cubicBezTo>
                      <a:pt x="6938" y="25515"/>
                      <a:pt x="10324" y="26917"/>
                      <a:pt x="13855" y="269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21" name="任意多边形: 形状 70220">
                <a:extLst>
                  <a:ext uri="{FF2B5EF4-FFF2-40B4-BE49-F238E27FC236}">
                    <a16:creationId xmlns:a16="http://schemas.microsoft.com/office/drawing/2014/main" id="{31CDA467-E501-81E5-360D-BCE3CA21B608}"/>
                  </a:ext>
                </a:extLst>
              </p:cNvPr>
              <p:cNvSpPr/>
              <p:nvPr/>
            </p:nvSpPr>
            <p:spPr>
              <a:xfrm>
                <a:off x="6386843" y="4105741"/>
                <a:ext cx="26623" cy="26623"/>
              </a:xfrm>
              <a:custGeom>
                <a:avLst/>
                <a:gdLst>
                  <a:gd name="connsiteX0" fmla="*/ 13769 w 26623"/>
                  <a:gd name="connsiteY0" fmla="*/ 26969 h 26623"/>
                  <a:gd name="connsiteX1" fmla="*/ 23182 w 26623"/>
                  <a:gd name="connsiteY1" fmla="*/ 23070 h 26623"/>
                  <a:gd name="connsiteX2" fmla="*/ 27081 w 26623"/>
                  <a:gd name="connsiteY2" fmla="*/ 13658 h 26623"/>
                  <a:gd name="connsiteX3" fmla="*/ 23182 w 26623"/>
                  <a:gd name="connsiteY3" fmla="*/ 4245 h 26623"/>
                  <a:gd name="connsiteX4" fmla="*/ 13769 w 26623"/>
                  <a:gd name="connsiteY4" fmla="*/ 346 h 26623"/>
                  <a:gd name="connsiteX5" fmla="*/ 4356 w 26623"/>
                  <a:gd name="connsiteY5" fmla="*/ 4245 h 26623"/>
                  <a:gd name="connsiteX6" fmla="*/ 458 w 26623"/>
                  <a:gd name="connsiteY6" fmla="*/ 13658 h 26623"/>
                  <a:gd name="connsiteX7" fmla="*/ 4356 w 26623"/>
                  <a:gd name="connsiteY7" fmla="*/ 23070 h 26623"/>
                  <a:gd name="connsiteX8" fmla="*/ 13769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69"/>
                    </a:moveTo>
                    <a:cubicBezTo>
                      <a:pt x="17299" y="26969"/>
                      <a:pt x="20686" y="25567"/>
                      <a:pt x="23182" y="23070"/>
                    </a:cubicBezTo>
                    <a:cubicBezTo>
                      <a:pt x="25678" y="20574"/>
                      <a:pt x="27081" y="17188"/>
                      <a:pt x="27081" y="13658"/>
                    </a:cubicBezTo>
                    <a:cubicBezTo>
                      <a:pt x="27081" y="10127"/>
                      <a:pt x="25678" y="6741"/>
                      <a:pt x="23182" y="4245"/>
                    </a:cubicBezTo>
                    <a:cubicBezTo>
                      <a:pt x="20686" y="1749"/>
                      <a:pt x="17299" y="346"/>
                      <a:pt x="13769" y="346"/>
                    </a:cubicBezTo>
                    <a:cubicBezTo>
                      <a:pt x="10239" y="346"/>
                      <a:pt x="6853" y="1749"/>
                      <a:pt x="4356" y="4245"/>
                    </a:cubicBezTo>
                    <a:cubicBezTo>
                      <a:pt x="1860" y="6741"/>
                      <a:pt x="458" y="10127"/>
                      <a:pt x="458" y="13658"/>
                    </a:cubicBezTo>
                    <a:cubicBezTo>
                      <a:pt x="458" y="17188"/>
                      <a:pt x="1860" y="20574"/>
                      <a:pt x="4356" y="23070"/>
                    </a:cubicBezTo>
                    <a:cubicBezTo>
                      <a:pt x="6853" y="25567"/>
                      <a:pt x="10239" y="26969"/>
                      <a:pt x="13769" y="269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22" name="任意多边形: 形状 70221">
                <a:extLst>
                  <a:ext uri="{FF2B5EF4-FFF2-40B4-BE49-F238E27FC236}">
                    <a16:creationId xmlns:a16="http://schemas.microsoft.com/office/drawing/2014/main" id="{04E1E19B-9F7D-7472-251E-8DA48473C894}"/>
                  </a:ext>
                </a:extLst>
              </p:cNvPr>
              <p:cNvSpPr/>
              <p:nvPr/>
            </p:nvSpPr>
            <p:spPr>
              <a:xfrm>
                <a:off x="6304095" y="3825898"/>
                <a:ext cx="26623" cy="26623"/>
              </a:xfrm>
              <a:custGeom>
                <a:avLst/>
                <a:gdLst>
                  <a:gd name="connsiteX0" fmla="*/ 13762 w 26623"/>
                  <a:gd name="connsiteY0" fmla="*/ 26946 h 26623"/>
                  <a:gd name="connsiteX1" fmla="*/ 23175 w 26623"/>
                  <a:gd name="connsiteY1" fmla="*/ 23047 h 26623"/>
                  <a:gd name="connsiteX2" fmla="*/ 27074 w 26623"/>
                  <a:gd name="connsiteY2" fmla="*/ 13634 h 26623"/>
                  <a:gd name="connsiteX3" fmla="*/ 23175 w 26623"/>
                  <a:gd name="connsiteY3" fmla="*/ 4221 h 26623"/>
                  <a:gd name="connsiteX4" fmla="*/ 13762 w 26623"/>
                  <a:gd name="connsiteY4" fmla="*/ 322 h 26623"/>
                  <a:gd name="connsiteX5" fmla="*/ 4349 w 26623"/>
                  <a:gd name="connsiteY5" fmla="*/ 4221 h 26623"/>
                  <a:gd name="connsiteX6" fmla="*/ 451 w 26623"/>
                  <a:gd name="connsiteY6" fmla="*/ 13634 h 26623"/>
                  <a:gd name="connsiteX7" fmla="*/ 4349 w 26623"/>
                  <a:gd name="connsiteY7" fmla="*/ 23047 h 26623"/>
                  <a:gd name="connsiteX8" fmla="*/ 13762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2" y="26946"/>
                    </a:moveTo>
                    <a:cubicBezTo>
                      <a:pt x="17292" y="26946"/>
                      <a:pt x="20679" y="25543"/>
                      <a:pt x="23175" y="23047"/>
                    </a:cubicBezTo>
                    <a:cubicBezTo>
                      <a:pt x="25671" y="20550"/>
                      <a:pt x="27074" y="17164"/>
                      <a:pt x="27074" y="13634"/>
                    </a:cubicBezTo>
                    <a:cubicBezTo>
                      <a:pt x="27074" y="10104"/>
                      <a:pt x="25671" y="6718"/>
                      <a:pt x="23175" y="4221"/>
                    </a:cubicBezTo>
                    <a:cubicBezTo>
                      <a:pt x="20679" y="1725"/>
                      <a:pt x="17292" y="322"/>
                      <a:pt x="13762" y="322"/>
                    </a:cubicBezTo>
                    <a:cubicBezTo>
                      <a:pt x="10232" y="322"/>
                      <a:pt x="6846" y="1725"/>
                      <a:pt x="4349" y="4221"/>
                    </a:cubicBezTo>
                    <a:cubicBezTo>
                      <a:pt x="1853" y="6718"/>
                      <a:pt x="451" y="10104"/>
                      <a:pt x="451" y="13634"/>
                    </a:cubicBezTo>
                    <a:cubicBezTo>
                      <a:pt x="451" y="17164"/>
                      <a:pt x="1853" y="20550"/>
                      <a:pt x="4349" y="23047"/>
                    </a:cubicBezTo>
                    <a:cubicBezTo>
                      <a:pt x="6846" y="25543"/>
                      <a:pt x="10232" y="26946"/>
                      <a:pt x="13762" y="269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23" name="任意多边形: 形状 70222">
                <a:extLst>
                  <a:ext uri="{FF2B5EF4-FFF2-40B4-BE49-F238E27FC236}">
                    <a16:creationId xmlns:a16="http://schemas.microsoft.com/office/drawing/2014/main" id="{09BCF06E-0E5E-C696-8BF5-1772C1ABAB20}"/>
                  </a:ext>
                </a:extLst>
              </p:cNvPr>
              <p:cNvSpPr/>
              <p:nvPr/>
            </p:nvSpPr>
            <p:spPr>
              <a:xfrm>
                <a:off x="6016803" y="2505536"/>
                <a:ext cx="26623" cy="26623"/>
              </a:xfrm>
              <a:custGeom>
                <a:avLst/>
                <a:gdLst>
                  <a:gd name="connsiteX0" fmla="*/ 13738 w 26623"/>
                  <a:gd name="connsiteY0" fmla="*/ 26835 h 26623"/>
                  <a:gd name="connsiteX1" fmla="*/ 23151 w 26623"/>
                  <a:gd name="connsiteY1" fmla="*/ 22936 h 26623"/>
                  <a:gd name="connsiteX2" fmla="*/ 27050 w 26623"/>
                  <a:gd name="connsiteY2" fmla="*/ 13523 h 26623"/>
                  <a:gd name="connsiteX3" fmla="*/ 23151 w 26623"/>
                  <a:gd name="connsiteY3" fmla="*/ 4110 h 26623"/>
                  <a:gd name="connsiteX4" fmla="*/ 13738 w 26623"/>
                  <a:gd name="connsiteY4" fmla="*/ 212 h 26623"/>
                  <a:gd name="connsiteX5" fmla="*/ 4325 w 26623"/>
                  <a:gd name="connsiteY5" fmla="*/ 4110 h 26623"/>
                  <a:gd name="connsiteX6" fmla="*/ 426 w 26623"/>
                  <a:gd name="connsiteY6" fmla="*/ 13523 h 26623"/>
                  <a:gd name="connsiteX7" fmla="*/ 4325 w 26623"/>
                  <a:gd name="connsiteY7" fmla="*/ 22936 h 26623"/>
                  <a:gd name="connsiteX8" fmla="*/ 13738 w 26623"/>
                  <a:gd name="connsiteY8" fmla="*/ 268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835"/>
                    </a:moveTo>
                    <a:cubicBezTo>
                      <a:pt x="17268" y="26835"/>
                      <a:pt x="20654" y="25432"/>
                      <a:pt x="23151" y="22936"/>
                    </a:cubicBezTo>
                    <a:cubicBezTo>
                      <a:pt x="25647" y="20440"/>
                      <a:pt x="27050" y="17053"/>
                      <a:pt x="27050" y="13523"/>
                    </a:cubicBezTo>
                    <a:cubicBezTo>
                      <a:pt x="27050" y="9993"/>
                      <a:pt x="25647" y="6607"/>
                      <a:pt x="23151" y="4110"/>
                    </a:cubicBezTo>
                    <a:cubicBezTo>
                      <a:pt x="20654" y="1614"/>
                      <a:pt x="17268" y="212"/>
                      <a:pt x="13738" y="212"/>
                    </a:cubicBezTo>
                    <a:cubicBezTo>
                      <a:pt x="10208" y="212"/>
                      <a:pt x="6822" y="1614"/>
                      <a:pt x="4325" y="4110"/>
                    </a:cubicBezTo>
                    <a:cubicBezTo>
                      <a:pt x="1829" y="6607"/>
                      <a:pt x="426" y="9993"/>
                      <a:pt x="426" y="13523"/>
                    </a:cubicBezTo>
                    <a:cubicBezTo>
                      <a:pt x="426" y="17053"/>
                      <a:pt x="1829" y="20440"/>
                      <a:pt x="4325" y="22936"/>
                    </a:cubicBezTo>
                    <a:cubicBezTo>
                      <a:pt x="6822" y="25432"/>
                      <a:pt x="10208" y="26835"/>
                      <a:pt x="13738" y="268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24" name="任意多边形: 形状 70223">
                <a:extLst>
                  <a:ext uri="{FF2B5EF4-FFF2-40B4-BE49-F238E27FC236}">
                    <a16:creationId xmlns:a16="http://schemas.microsoft.com/office/drawing/2014/main" id="{7D7F3C86-9B1C-890B-A9ED-AE80C84B7F82}"/>
                  </a:ext>
                </a:extLst>
              </p:cNvPr>
              <p:cNvSpPr/>
              <p:nvPr/>
            </p:nvSpPr>
            <p:spPr>
              <a:xfrm>
                <a:off x="6272656" y="3935221"/>
                <a:ext cx="26623" cy="26623"/>
              </a:xfrm>
              <a:custGeom>
                <a:avLst/>
                <a:gdLst>
                  <a:gd name="connsiteX0" fmla="*/ 13760 w 26623"/>
                  <a:gd name="connsiteY0" fmla="*/ 26955 h 26623"/>
                  <a:gd name="connsiteX1" fmla="*/ 23172 w 26623"/>
                  <a:gd name="connsiteY1" fmla="*/ 23056 h 26623"/>
                  <a:gd name="connsiteX2" fmla="*/ 27071 w 26623"/>
                  <a:gd name="connsiteY2" fmla="*/ 13643 h 26623"/>
                  <a:gd name="connsiteX3" fmla="*/ 23172 w 26623"/>
                  <a:gd name="connsiteY3" fmla="*/ 4231 h 26623"/>
                  <a:gd name="connsiteX4" fmla="*/ 13760 w 26623"/>
                  <a:gd name="connsiteY4" fmla="*/ 332 h 26623"/>
                  <a:gd name="connsiteX5" fmla="*/ 4347 w 26623"/>
                  <a:gd name="connsiteY5" fmla="*/ 4231 h 26623"/>
                  <a:gd name="connsiteX6" fmla="*/ 448 w 26623"/>
                  <a:gd name="connsiteY6" fmla="*/ 13643 h 26623"/>
                  <a:gd name="connsiteX7" fmla="*/ 4347 w 26623"/>
                  <a:gd name="connsiteY7" fmla="*/ 23056 h 26623"/>
                  <a:gd name="connsiteX8" fmla="*/ 13760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6955"/>
                    </a:moveTo>
                    <a:cubicBezTo>
                      <a:pt x="17290" y="26955"/>
                      <a:pt x="20676" y="25552"/>
                      <a:pt x="23172" y="23056"/>
                    </a:cubicBezTo>
                    <a:cubicBezTo>
                      <a:pt x="25669" y="20560"/>
                      <a:pt x="27071" y="17174"/>
                      <a:pt x="27071" y="13643"/>
                    </a:cubicBezTo>
                    <a:cubicBezTo>
                      <a:pt x="27071" y="10113"/>
                      <a:pt x="25669" y="6727"/>
                      <a:pt x="23172" y="4231"/>
                    </a:cubicBezTo>
                    <a:cubicBezTo>
                      <a:pt x="20676" y="1734"/>
                      <a:pt x="17290" y="332"/>
                      <a:pt x="13760" y="332"/>
                    </a:cubicBezTo>
                    <a:cubicBezTo>
                      <a:pt x="10229" y="332"/>
                      <a:pt x="6843" y="1734"/>
                      <a:pt x="4347" y="4231"/>
                    </a:cubicBezTo>
                    <a:cubicBezTo>
                      <a:pt x="1851" y="6727"/>
                      <a:pt x="448" y="10113"/>
                      <a:pt x="448" y="13643"/>
                    </a:cubicBezTo>
                    <a:cubicBezTo>
                      <a:pt x="448" y="17174"/>
                      <a:pt x="1851" y="20560"/>
                      <a:pt x="4347" y="23056"/>
                    </a:cubicBezTo>
                    <a:cubicBezTo>
                      <a:pt x="6843" y="25552"/>
                      <a:pt x="10229" y="26955"/>
                      <a:pt x="13760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25" name="任意多边形: 形状 70224">
                <a:extLst>
                  <a:ext uri="{FF2B5EF4-FFF2-40B4-BE49-F238E27FC236}">
                    <a16:creationId xmlns:a16="http://schemas.microsoft.com/office/drawing/2014/main" id="{26BD1279-7CCB-610B-484C-EA8406864C34}"/>
                  </a:ext>
                </a:extLst>
              </p:cNvPr>
              <p:cNvSpPr/>
              <p:nvPr/>
            </p:nvSpPr>
            <p:spPr>
              <a:xfrm>
                <a:off x="5178373" y="4499167"/>
                <a:ext cx="26623" cy="26623"/>
              </a:xfrm>
              <a:custGeom>
                <a:avLst/>
                <a:gdLst>
                  <a:gd name="connsiteX0" fmla="*/ 13668 w 26623"/>
                  <a:gd name="connsiteY0" fmla="*/ 27002 h 26623"/>
                  <a:gd name="connsiteX1" fmla="*/ 23080 w 26623"/>
                  <a:gd name="connsiteY1" fmla="*/ 23103 h 26623"/>
                  <a:gd name="connsiteX2" fmla="*/ 26979 w 26623"/>
                  <a:gd name="connsiteY2" fmla="*/ 13691 h 26623"/>
                  <a:gd name="connsiteX3" fmla="*/ 23080 w 26623"/>
                  <a:gd name="connsiteY3" fmla="*/ 4278 h 26623"/>
                  <a:gd name="connsiteX4" fmla="*/ 13668 w 26623"/>
                  <a:gd name="connsiteY4" fmla="*/ 379 h 26623"/>
                  <a:gd name="connsiteX5" fmla="*/ 4255 w 26623"/>
                  <a:gd name="connsiteY5" fmla="*/ 4278 h 26623"/>
                  <a:gd name="connsiteX6" fmla="*/ 356 w 26623"/>
                  <a:gd name="connsiteY6" fmla="*/ 13691 h 26623"/>
                  <a:gd name="connsiteX7" fmla="*/ 4255 w 26623"/>
                  <a:gd name="connsiteY7" fmla="*/ 23103 h 26623"/>
                  <a:gd name="connsiteX8" fmla="*/ 13668 w 26623"/>
                  <a:gd name="connsiteY8" fmla="*/ 270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8" y="27002"/>
                    </a:moveTo>
                    <a:cubicBezTo>
                      <a:pt x="17198" y="27002"/>
                      <a:pt x="20584" y="25600"/>
                      <a:pt x="23080" y="23103"/>
                    </a:cubicBezTo>
                    <a:cubicBezTo>
                      <a:pt x="25577" y="20607"/>
                      <a:pt x="26979" y="17221"/>
                      <a:pt x="26979" y="13691"/>
                    </a:cubicBezTo>
                    <a:cubicBezTo>
                      <a:pt x="26979" y="10160"/>
                      <a:pt x="25577" y="6774"/>
                      <a:pt x="23080" y="4278"/>
                    </a:cubicBezTo>
                    <a:cubicBezTo>
                      <a:pt x="20584" y="1782"/>
                      <a:pt x="17198" y="379"/>
                      <a:pt x="13668" y="379"/>
                    </a:cubicBezTo>
                    <a:cubicBezTo>
                      <a:pt x="10137" y="379"/>
                      <a:pt x="6751" y="1782"/>
                      <a:pt x="4255" y="4278"/>
                    </a:cubicBezTo>
                    <a:cubicBezTo>
                      <a:pt x="1759" y="6774"/>
                      <a:pt x="356" y="10160"/>
                      <a:pt x="356" y="13691"/>
                    </a:cubicBezTo>
                    <a:cubicBezTo>
                      <a:pt x="356" y="17221"/>
                      <a:pt x="1759" y="20607"/>
                      <a:pt x="4255" y="23103"/>
                    </a:cubicBezTo>
                    <a:cubicBezTo>
                      <a:pt x="6751" y="25600"/>
                      <a:pt x="10137" y="27002"/>
                      <a:pt x="13668" y="270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26" name="任意多边形: 形状 70225">
                <a:extLst>
                  <a:ext uri="{FF2B5EF4-FFF2-40B4-BE49-F238E27FC236}">
                    <a16:creationId xmlns:a16="http://schemas.microsoft.com/office/drawing/2014/main" id="{1BE328E2-376C-8C8A-ADBB-A199FC4D52AB}"/>
                  </a:ext>
                </a:extLst>
              </p:cNvPr>
              <p:cNvSpPr/>
              <p:nvPr/>
            </p:nvSpPr>
            <p:spPr>
              <a:xfrm>
                <a:off x="6429329" y="3566978"/>
                <a:ext cx="26623" cy="26623"/>
              </a:xfrm>
              <a:custGeom>
                <a:avLst/>
                <a:gdLst>
                  <a:gd name="connsiteX0" fmla="*/ 13773 w 26623"/>
                  <a:gd name="connsiteY0" fmla="*/ 26924 h 26623"/>
                  <a:gd name="connsiteX1" fmla="*/ 23185 w 26623"/>
                  <a:gd name="connsiteY1" fmla="*/ 23025 h 26623"/>
                  <a:gd name="connsiteX2" fmla="*/ 27084 w 26623"/>
                  <a:gd name="connsiteY2" fmla="*/ 13612 h 26623"/>
                  <a:gd name="connsiteX3" fmla="*/ 23185 w 26623"/>
                  <a:gd name="connsiteY3" fmla="*/ 4200 h 26623"/>
                  <a:gd name="connsiteX4" fmla="*/ 13773 w 26623"/>
                  <a:gd name="connsiteY4" fmla="*/ 301 h 26623"/>
                  <a:gd name="connsiteX5" fmla="*/ 4360 w 26623"/>
                  <a:gd name="connsiteY5" fmla="*/ 4200 h 26623"/>
                  <a:gd name="connsiteX6" fmla="*/ 461 w 26623"/>
                  <a:gd name="connsiteY6" fmla="*/ 13612 h 26623"/>
                  <a:gd name="connsiteX7" fmla="*/ 4360 w 26623"/>
                  <a:gd name="connsiteY7" fmla="*/ 23025 h 26623"/>
                  <a:gd name="connsiteX8" fmla="*/ 13773 w 26623"/>
                  <a:gd name="connsiteY8" fmla="*/ 2692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3" y="26924"/>
                    </a:moveTo>
                    <a:cubicBezTo>
                      <a:pt x="17303" y="26924"/>
                      <a:pt x="20689" y="25521"/>
                      <a:pt x="23185" y="23025"/>
                    </a:cubicBezTo>
                    <a:cubicBezTo>
                      <a:pt x="25682" y="20529"/>
                      <a:pt x="27084" y="17143"/>
                      <a:pt x="27084" y="13612"/>
                    </a:cubicBezTo>
                    <a:cubicBezTo>
                      <a:pt x="27084" y="10082"/>
                      <a:pt x="25682" y="6696"/>
                      <a:pt x="23185" y="4200"/>
                    </a:cubicBezTo>
                    <a:cubicBezTo>
                      <a:pt x="20689" y="1703"/>
                      <a:pt x="17303" y="301"/>
                      <a:pt x="13773" y="301"/>
                    </a:cubicBezTo>
                    <a:cubicBezTo>
                      <a:pt x="10242" y="301"/>
                      <a:pt x="6856" y="1703"/>
                      <a:pt x="4360" y="4200"/>
                    </a:cubicBezTo>
                    <a:cubicBezTo>
                      <a:pt x="1864" y="6696"/>
                      <a:pt x="461" y="10082"/>
                      <a:pt x="461" y="13612"/>
                    </a:cubicBezTo>
                    <a:cubicBezTo>
                      <a:pt x="461" y="17143"/>
                      <a:pt x="1864" y="20529"/>
                      <a:pt x="4360" y="23025"/>
                    </a:cubicBezTo>
                    <a:cubicBezTo>
                      <a:pt x="6856" y="25521"/>
                      <a:pt x="10242" y="26924"/>
                      <a:pt x="13773" y="2692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27" name="任意多边形: 形状 70226">
                <a:extLst>
                  <a:ext uri="{FF2B5EF4-FFF2-40B4-BE49-F238E27FC236}">
                    <a16:creationId xmlns:a16="http://schemas.microsoft.com/office/drawing/2014/main" id="{95D35BE9-94AD-1BE5-1E4B-FA42DAAFABD1}"/>
                  </a:ext>
                </a:extLst>
              </p:cNvPr>
              <p:cNvSpPr/>
              <p:nvPr/>
            </p:nvSpPr>
            <p:spPr>
              <a:xfrm>
                <a:off x="7122400" y="3715757"/>
                <a:ext cx="26623" cy="26623"/>
              </a:xfrm>
              <a:custGeom>
                <a:avLst/>
                <a:gdLst>
                  <a:gd name="connsiteX0" fmla="*/ 13831 w 26623"/>
                  <a:gd name="connsiteY0" fmla="*/ 26936 h 26623"/>
                  <a:gd name="connsiteX1" fmla="*/ 23244 w 26623"/>
                  <a:gd name="connsiteY1" fmla="*/ 23038 h 26623"/>
                  <a:gd name="connsiteX2" fmla="*/ 27143 w 26623"/>
                  <a:gd name="connsiteY2" fmla="*/ 13625 h 26623"/>
                  <a:gd name="connsiteX3" fmla="*/ 23244 w 26623"/>
                  <a:gd name="connsiteY3" fmla="*/ 4212 h 26623"/>
                  <a:gd name="connsiteX4" fmla="*/ 13831 w 26623"/>
                  <a:gd name="connsiteY4" fmla="*/ 313 h 26623"/>
                  <a:gd name="connsiteX5" fmla="*/ 4418 w 26623"/>
                  <a:gd name="connsiteY5" fmla="*/ 4212 h 26623"/>
                  <a:gd name="connsiteX6" fmla="*/ 519 w 26623"/>
                  <a:gd name="connsiteY6" fmla="*/ 13625 h 26623"/>
                  <a:gd name="connsiteX7" fmla="*/ 4418 w 26623"/>
                  <a:gd name="connsiteY7" fmla="*/ 23038 h 26623"/>
                  <a:gd name="connsiteX8" fmla="*/ 13831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31" y="26936"/>
                    </a:moveTo>
                    <a:cubicBezTo>
                      <a:pt x="17361" y="26936"/>
                      <a:pt x="20747" y="25534"/>
                      <a:pt x="23244" y="23038"/>
                    </a:cubicBezTo>
                    <a:cubicBezTo>
                      <a:pt x="25740" y="20541"/>
                      <a:pt x="27143" y="17155"/>
                      <a:pt x="27143" y="13625"/>
                    </a:cubicBezTo>
                    <a:cubicBezTo>
                      <a:pt x="27143" y="10095"/>
                      <a:pt x="25740" y="6708"/>
                      <a:pt x="23244" y="4212"/>
                    </a:cubicBezTo>
                    <a:cubicBezTo>
                      <a:pt x="20747" y="1716"/>
                      <a:pt x="17361" y="313"/>
                      <a:pt x="13831" y="313"/>
                    </a:cubicBezTo>
                    <a:cubicBezTo>
                      <a:pt x="10301" y="313"/>
                      <a:pt x="6914" y="1716"/>
                      <a:pt x="4418" y="4212"/>
                    </a:cubicBezTo>
                    <a:cubicBezTo>
                      <a:pt x="1922" y="6708"/>
                      <a:pt x="519" y="10095"/>
                      <a:pt x="519" y="13625"/>
                    </a:cubicBezTo>
                    <a:cubicBezTo>
                      <a:pt x="519" y="17155"/>
                      <a:pt x="1922" y="20541"/>
                      <a:pt x="4418" y="23038"/>
                    </a:cubicBezTo>
                    <a:cubicBezTo>
                      <a:pt x="6914" y="25534"/>
                      <a:pt x="10301" y="26936"/>
                      <a:pt x="13831" y="269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28" name="任意多边形: 形状 70227">
                <a:extLst>
                  <a:ext uri="{FF2B5EF4-FFF2-40B4-BE49-F238E27FC236}">
                    <a16:creationId xmlns:a16="http://schemas.microsoft.com/office/drawing/2014/main" id="{B78971BD-8F5C-F9E8-8AA2-0232F0819A17}"/>
                  </a:ext>
                </a:extLst>
              </p:cNvPr>
              <p:cNvSpPr/>
              <p:nvPr/>
            </p:nvSpPr>
            <p:spPr>
              <a:xfrm>
                <a:off x="6866932" y="3810852"/>
                <a:ext cx="26623" cy="26623"/>
              </a:xfrm>
              <a:custGeom>
                <a:avLst/>
                <a:gdLst>
                  <a:gd name="connsiteX0" fmla="*/ 13809 w 26623"/>
                  <a:gd name="connsiteY0" fmla="*/ 26944 h 26623"/>
                  <a:gd name="connsiteX1" fmla="*/ 23222 w 26623"/>
                  <a:gd name="connsiteY1" fmla="*/ 23045 h 26623"/>
                  <a:gd name="connsiteX2" fmla="*/ 27121 w 26623"/>
                  <a:gd name="connsiteY2" fmla="*/ 13633 h 26623"/>
                  <a:gd name="connsiteX3" fmla="*/ 23222 w 26623"/>
                  <a:gd name="connsiteY3" fmla="*/ 4220 h 26623"/>
                  <a:gd name="connsiteX4" fmla="*/ 13809 w 26623"/>
                  <a:gd name="connsiteY4" fmla="*/ 321 h 26623"/>
                  <a:gd name="connsiteX5" fmla="*/ 4397 w 26623"/>
                  <a:gd name="connsiteY5" fmla="*/ 4220 h 26623"/>
                  <a:gd name="connsiteX6" fmla="*/ 498 w 26623"/>
                  <a:gd name="connsiteY6" fmla="*/ 13633 h 26623"/>
                  <a:gd name="connsiteX7" fmla="*/ 4397 w 26623"/>
                  <a:gd name="connsiteY7" fmla="*/ 23045 h 26623"/>
                  <a:gd name="connsiteX8" fmla="*/ 13809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9" y="26944"/>
                    </a:moveTo>
                    <a:cubicBezTo>
                      <a:pt x="17340" y="26944"/>
                      <a:pt x="20726" y="25542"/>
                      <a:pt x="23222" y="23045"/>
                    </a:cubicBezTo>
                    <a:cubicBezTo>
                      <a:pt x="25718" y="20549"/>
                      <a:pt x="27121" y="17163"/>
                      <a:pt x="27121" y="13633"/>
                    </a:cubicBezTo>
                    <a:cubicBezTo>
                      <a:pt x="27121" y="10103"/>
                      <a:pt x="25718" y="6716"/>
                      <a:pt x="23222" y="4220"/>
                    </a:cubicBezTo>
                    <a:cubicBezTo>
                      <a:pt x="20726" y="1724"/>
                      <a:pt x="17340" y="321"/>
                      <a:pt x="13809" y="321"/>
                    </a:cubicBezTo>
                    <a:cubicBezTo>
                      <a:pt x="10279" y="321"/>
                      <a:pt x="6893" y="1724"/>
                      <a:pt x="4397" y="4220"/>
                    </a:cubicBezTo>
                    <a:cubicBezTo>
                      <a:pt x="1900" y="6716"/>
                      <a:pt x="498" y="10103"/>
                      <a:pt x="498" y="13633"/>
                    </a:cubicBezTo>
                    <a:cubicBezTo>
                      <a:pt x="498" y="17163"/>
                      <a:pt x="1900" y="20549"/>
                      <a:pt x="4397" y="23045"/>
                    </a:cubicBezTo>
                    <a:cubicBezTo>
                      <a:pt x="6893" y="25542"/>
                      <a:pt x="10279" y="26944"/>
                      <a:pt x="13809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29" name="任意多边形: 形状 70228">
                <a:extLst>
                  <a:ext uri="{FF2B5EF4-FFF2-40B4-BE49-F238E27FC236}">
                    <a16:creationId xmlns:a16="http://schemas.microsoft.com/office/drawing/2014/main" id="{0520DB4F-4372-CBC9-6DFC-C2C05A421D32}"/>
                  </a:ext>
                </a:extLst>
              </p:cNvPr>
              <p:cNvSpPr/>
              <p:nvPr/>
            </p:nvSpPr>
            <p:spPr>
              <a:xfrm>
                <a:off x="5570901" y="3924421"/>
                <a:ext cx="26623" cy="26623"/>
              </a:xfrm>
              <a:custGeom>
                <a:avLst/>
                <a:gdLst>
                  <a:gd name="connsiteX0" fmla="*/ 13701 w 26623"/>
                  <a:gd name="connsiteY0" fmla="*/ 26954 h 26623"/>
                  <a:gd name="connsiteX1" fmla="*/ 23113 w 26623"/>
                  <a:gd name="connsiteY1" fmla="*/ 23055 h 26623"/>
                  <a:gd name="connsiteX2" fmla="*/ 27012 w 26623"/>
                  <a:gd name="connsiteY2" fmla="*/ 13642 h 26623"/>
                  <a:gd name="connsiteX3" fmla="*/ 23113 w 26623"/>
                  <a:gd name="connsiteY3" fmla="*/ 4230 h 26623"/>
                  <a:gd name="connsiteX4" fmla="*/ 13701 w 26623"/>
                  <a:gd name="connsiteY4" fmla="*/ 331 h 26623"/>
                  <a:gd name="connsiteX5" fmla="*/ 4288 w 26623"/>
                  <a:gd name="connsiteY5" fmla="*/ 4230 h 26623"/>
                  <a:gd name="connsiteX6" fmla="*/ 389 w 26623"/>
                  <a:gd name="connsiteY6" fmla="*/ 13642 h 26623"/>
                  <a:gd name="connsiteX7" fmla="*/ 4288 w 26623"/>
                  <a:gd name="connsiteY7" fmla="*/ 23055 h 26623"/>
                  <a:gd name="connsiteX8" fmla="*/ 13701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1" y="26954"/>
                    </a:moveTo>
                    <a:cubicBezTo>
                      <a:pt x="17231" y="26954"/>
                      <a:pt x="20617" y="25551"/>
                      <a:pt x="23113" y="23055"/>
                    </a:cubicBezTo>
                    <a:cubicBezTo>
                      <a:pt x="25610" y="20559"/>
                      <a:pt x="27012" y="17173"/>
                      <a:pt x="27012" y="13642"/>
                    </a:cubicBezTo>
                    <a:cubicBezTo>
                      <a:pt x="27012" y="10112"/>
                      <a:pt x="25610" y="6726"/>
                      <a:pt x="23113" y="4230"/>
                    </a:cubicBezTo>
                    <a:cubicBezTo>
                      <a:pt x="20617" y="1733"/>
                      <a:pt x="17231" y="331"/>
                      <a:pt x="13701" y="331"/>
                    </a:cubicBezTo>
                    <a:cubicBezTo>
                      <a:pt x="10170" y="331"/>
                      <a:pt x="6784" y="1733"/>
                      <a:pt x="4288" y="4230"/>
                    </a:cubicBezTo>
                    <a:cubicBezTo>
                      <a:pt x="1792" y="6726"/>
                      <a:pt x="389" y="10112"/>
                      <a:pt x="389" y="13642"/>
                    </a:cubicBezTo>
                    <a:cubicBezTo>
                      <a:pt x="389" y="17173"/>
                      <a:pt x="1792" y="20559"/>
                      <a:pt x="4288" y="23055"/>
                    </a:cubicBezTo>
                    <a:cubicBezTo>
                      <a:pt x="6784" y="25551"/>
                      <a:pt x="10170" y="26954"/>
                      <a:pt x="13701" y="269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30" name="任意多边形: 形状 70229">
                <a:extLst>
                  <a:ext uri="{FF2B5EF4-FFF2-40B4-BE49-F238E27FC236}">
                    <a16:creationId xmlns:a16="http://schemas.microsoft.com/office/drawing/2014/main" id="{AA0FB58E-7D35-3113-D5A2-9954EF0C4883}"/>
                  </a:ext>
                </a:extLst>
              </p:cNvPr>
              <p:cNvSpPr/>
              <p:nvPr/>
            </p:nvSpPr>
            <p:spPr>
              <a:xfrm>
                <a:off x="6233275" y="3957745"/>
                <a:ext cx="26623" cy="26623"/>
              </a:xfrm>
              <a:custGeom>
                <a:avLst/>
                <a:gdLst>
                  <a:gd name="connsiteX0" fmla="*/ 13756 w 26623"/>
                  <a:gd name="connsiteY0" fmla="*/ 26957 h 26623"/>
                  <a:gd name="connsiteX1" fmla="*/ 23169 w 26623"/>
                  <a:gd name="connsiteY1" fmla="*/ 23058 h 26623"/>
                  <a:gd name="connsiteX2" fmla="*/ 27068 w 26623"/>
                  <a:gd name="connsiteY2" fmla="*/ 13645 h 26623"/>
                  <a:gd name="connsiteX3" fmla="*/ 23169 w 26623"/>
                  <a:gd name="connsiteY3" fmla="*/ 4232 h 26623"/>
                  <a:gd name="connsiteX4" fmla="*/ 13756 w 26623"/>
                  <a:gd name="connsiteY4" fmla="*/ 334 h 26623"/>
                  <a:gd name="connsiteX5" fmla="*/ 4344 w 26623"/>
                  <a:gd name="connsiteY5" fmla="*/ 4232 h 26623"/>
                  <a:gd name="connsiteX6" fmla="*/ 445 w 26623"/>
                  <a:gd name="connsiteY6" fmla="*/ 13645 h 26623"/>
                  <a:gd name="connsiteX7" fmla="*/ 4344 w 26623"/>
                  <a:gd name="connsiteY7" fmla="*/ 23058 h 26623"/>
                  <a:gd name="connsiteX8" fmla="*/ 13756 w 26623"/>
                  <a:gd name="connsiteY8" fmla="*/ 2695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6" y="26957"/>
                    </a:moveTo>
                    <a:cubicBezTo>
                      <a:pt x="17287" y="26957"/>
                      <a:pt x="20673" y="25554"/>
                      <a:pt x="23169" y="23058"/>
                    </a:cubicBezTo>
                    <a:cubicBezTo>
                      <a:pt x="25665" y="20562"/>
                      <a:pt x="27068" y="17175"/>
                      <a:pt x="27068" y="13645"/>
                    </a:cubicBezTo>
                    <a:cubicBezTo>
                      <a:pt x="27068" y="10115"/>
                      <a:pt x="25665" y="6729"/>
                      <a:pt x="23169" y="4232"/>
                    </a:cubicBezTo>
                    <a:cubicBezTo>
                      <a:pt x="20673" y="1736"/>
                      <a:pt x="17287" y="334"/>
                      <a:pt x="13756" y="334"/>
                    </a:cubicBezTo>
                    <a:cubicBezTo>
                      <a:pt x="10226" y="334"/>
                      <a:pt x="6840" y="1736"/>
                      <a:pt x="4344" y="4232"/>
                    </a:cubicBezTo>
                    <a:cubicBezTo>
                      <a:pt x="1847" y="6729"/>
                      <a:pt x="445" y="10115"/>
                      <a:pt x="445" y="13645"/>
                    </a:cubicBezTo>
                    <a:cubicBezTo>
                      <a:pt x="445" y="17175"/>
                      <a:pt x="1847" y="20562"/>
                      <a:pt x="4344" y="23058"/>
                    </a:cubicBezTo>
                    <a:cubicBezTo>
                      <a:pt x="6840" y="25554"/>
                      <a:pt x="10226" y="26957"/>
                      <a:pt x="13756" y="2695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31" name="任意多边形: 形状 70230">
                <a:extLst>
                  <a:ext uri="{FF2B5EF4-FFF2-40B4-BE49-F238E27FC236}">
                    <a16:creationId xmlns:a16="http://schemas.microsoft.com/office/drawing/2014/main" id="{947E0FF2-B80E-BAEF-2F75-05DB30A4CBDA}"/>
                  </a:ext>
                </a:extLst>
              </p:cNvPr>
              <p:cNvSpPr/>
              <p:nvPr/>
            </p:nvSpPr>
            <p:spPr>
              <a:xfrm>
                <a:off x="5605335" y="4048060"/>
                <a:ext cx="26623" cy="26623"/>
              </a:xfrm>
              <a:custGeom>
                <a:avLst/>
                <a:gdLst>
                  <a:gd name="connsiteX0" fmla="*/ 13704 w 26623"/>
                  <a:gd name="connsiteY0" fmla="*/ 26964 h 26623"/>
                  <a:gd name="connsiteX1" fmla="*/ 23116 w 26623"/>
                  <a:gd name="connsiteY1" fmla="*/ 23065 h 26623"/>
                  <a:gd name="connsiteX2" fmla="*/ 27015 w 26623"/>
                  <a:gd name="connsiteY2" fmla="*/ 13653 h 26623"/>
                  <a:gd name="connsiteX3" fmla="*/ 23116 w 26623"/>
                  <a:gd name="connsiteY3" fmla="*/ 4240 h 26623"/>
                  <a:gd name="connsiteX4" fmla="*/ 13704 w 26623"/>
                  <a:gd name="connsiteY4" fmla="*/ 341 h 26623"/>
                  <a:gd name="connsiteX5" fmla="*/ 4291 w 26623"/>
                  <a:gd name="connsiteY5" fmla="*/ 4240 h 26623"/>
                  <a:gd name="connsiteX6" fmla="*/ 392 w 26623"/>
                  <a:gd name="connsiteY6" fmla="*/ 13653 h 26623"/>
                  <a:gd name="connsiteX7" fmla="*/ 4291 w 26623"/>
                  <a:gd name="connsiteY7" fmla="*/ 23065 h 26623"/>
                  <a:gd name="connsiteX8" fmla="*/ 13704 w 26623"/>
                  <a:gd name="connsiteY8" fmla="*/ 2696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4" y="26964"/>
                    </a:moveTo>
                    <a:cubicBezTo>
                      <a:pt x="17234" y="26964"/>
                      <a:pt x="20620" y="25562"/>
                      <a:pt x="23116" y="23065"/>
                    </a:cubicBezTo>
                    <a:cubicBezTo>
                      <a:pt x="25613" y="20569"/>
                      <a:pt x="27015" y="17183"/>
                      <a:pt x="27015" y="13653"/>
                    </a:cubicBezTo>
                    <a:cubicBezTo>
                      <a:pt x="27015" y="10122"/>
                      <a:pt x="25613" y="6736"/>
                      <a:pt x="23116" y="4240"/>
                    </a:cubicBezTo>
                    <a:cubicBezTo>
                      <a:pt x="20620" y="1744"/>
                      <a:pt x="17234" y="341"/>
                      <a:pt x="13704" y="341"/>
                    </a:cubicBezTo>
                    <a:cubicBezTo>
                      <a:pt x="10173" y="341"/>
                      <a:pt x="6787" y="1744"/>
                      <a:pt x="4291" y="4240"/>
                    </a:cubicBezTo>
                    <a:cubicBezTo>
                      <a:pt x="1794" y="6736"/>
                      <a:pt x="392" y="10122"/>
                      <a:pt x="392" y="13653"/>
                    </a:cubicBezTo>
                    <a:cubicBezTo>
                      <a:pt x="392" y="17183"/>
                      <a:pt x="1794" y="20569"/>
                      <a:pt x="4291" y="23065"/>
                    </a:cubicBezTo>
                    <a:cubicBezTo>
                      <a:pt x="6787" y="25562"/>
                      <a:pt x="10173" y="26964"/>
                      <a:pt x="13704" y="2696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32" name="任意多边形: 形状 70231">
                <a:extLst>
                  <a:ext uri="{FF2B5EF4-FFF2-40B4-BE49-F238E27FC236}">
                    <a16:creationId xmlns:a16="http://schemas.microsoft.com/office/drawing/2014/main" id="{2276D03D-AD58-4850-9046-7890A33A876D}"/>
                  </a:ext>
                </a:extLst>
              </p:cNvPr>
              <p:cNvSpPr/>
              <p:nvPr/>
            </p:nvSpPr>
            <p:spPr>
              <a:xfrm>
                <a:off x="6601198" y="4276437"/>
                <a:ext cx="26623" cy="26623"/>
              </a:xfrm>
              <a:custGeom>
                <a:avLst/>
                <a:gdLst>
                  <a:gd name="connsiteX0" fmla="*/ 13787 w 26623"/>
                  <a:gd name="connsiteY0" fmla="*/ 26983 h 26623"/>
                  <a:gd name="connsiteX1" fmla="*/ 23200 w 26623"/>
                  <a:gd name="connsiteY1" fmla="*/ 23085 h 26623"/>
                  <a:gd name="connsiteX2" fmla="*/ 27099 w 26623"/>
                  <a:gd name="connsiteY2" fmla="*/ 13672 h 26623"/>
                  <a:gd name="connsiteX3" fmla="*/ 23200 w 26623"/>
                  <a:gd name="connsiteY3" fmla="*/ 4259 h 26623"/>
                  <a:gd name="connsiteX4" fmla="*/ 13787 w 26623"/>
                  <a:gd name="connsiteY4" fmla="*/ 360 h 26623"/>
                  <a:gd name="connsiteX5" fmla="*/ 4374 w 26623"/>
                  <a:gd name="connsiteY5" fmla="*/ 4259 h 26623"/>
                  <a:gd name="connsiteX6" fmla="*/ 476 w 26623"/>
                  <a:gd name="connsiteY6" fmla="*/ 13672 h 26623"/>
                  <a:gd name="connsiteX7" fmla="*/ 4374 w 26623"/>
                  <a:gd name="connsiteY7" fmla="*/ 23085 h 26623"/>
                  <a:gd name="connsiteX8" fmla="*/ 13787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983"/>
                    </a:moveTo>
                    <a:cubicBezTo>
                      <a:pt x="17317" y="26983"/>
                      <a:pt x="20704" y="25581"/>
                      <a:pt x="23200" y="23085"/>
                    </a:cubicBezTo>
                    <a:cubicBezTo>
                      <a:pt x="25696" y="20588"/>
                      <a:pt x="27099" y="17202"/>
                      <a:pt x="27099" y="13672"/>
                    </a:cubicBezTo>
                    <a:cubicBezTo>
                      <a:pt x="27099" y="10142"/>
                      <a:pt x="25696" y="6755"/>
                      <a:pt x="23200" y="4259"/>
                    </a:cubicBezTo>
                    <a:cubicBezTo>
                      <a:pt x="20704" y="1763"/>
                      <a:pt x="17317" y="360"/>
                      <a:pt x="13787" y="360"/>
                    </a:cubicBezTo>
                    <a:cubicBezTo>
                      <a:pt x="10257" y="360"/>
                      <a:pt x="6871" y="1763"/>
                      <a:pt x="4374" y="4259"/>
                    </a:cubicBezTo>
                    <a:cubicBezTo>
                      <a:pt x="1878" y="6755"/>
                      <a:pt x="476" y="10142"/>
                      <a:pt x="476" y="13672"/>
                    </a:cubicBezTo>
                    <a:cubicBezTo>
                      <a:pt x="476" y="17202"/>
                      <a:pt x="1878" y="20588"/>
                      <a:pt x="4374" y="23085"/>
                    </a:cubicBezTo>
                    <a:cubicBezTo>
                      <a:pt x="6871" y="25581"/>
                      <a:pt x="10257" y="26983"/>
                      <a:pt x="13787" y="269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33" name="任意多边形: 形状 70232">
                <a:extLst>
                  <a:ext uri="{FF2B5EF4-FFF2-40B4-BE49-F238E27FC236}">
                    <a16:creationId xmlns:a16="http://schemas.microsoft.com/office/drawing/2014/main" id="{3ACF7779-6CEC-43F8-F03C-CAB9A590EC1B}"/>
                  </a:ext>
                </a:extLst>
              </p:cNvPr>
              <p:cNvSpPr/>
              <p:nvPr/>
            </p:nvSpPr>
            <p:spPr>
              <a:xfrm>
                <a:off x="5441640" y="3136655"/>
                <a:ext cx="26623" cy="26623"/>
              </a:xfrm>
              <a:custGeom>
                <a:avLst/>
                <a:gdLst>
                  <a:gd name="connsiteX0" fmla="*/ 13690 w 26623"/>
                  <a:gd name="connsiteY0" fmla="*/ 26888 h 26623"/>
                  <a:gd name="connsiteX1" fmla="*/ 23102 w 26623"/>
                  <a:gd name="connsiteY1" fmla="*/ 22989 h 26623"/>
                  <a:gd name="connsiteX2" fmla="*/ 27001 w 26623"/>
                  <a:gd name="connsiteY2" fmla="*/ 13576 h 26623"/>
                  <a:gd name="connsiteX3" fmla="*/ 23102 w 26623"/>
                  <a:gd name="connsiteY3" fmla="*/ 4163 h 26623"/>
                  <a:gd name="connsiteX4" fmla="*/ 13690 w 26623"/>
                  <a:gd name="connsiteY4" fmla="*/ 265 h 26623"/>
                  <a:gd name="connsiteX5" fmla="*/ 4277 w 26623"/>
                  <a:gd name="connsiteY5" fmla="*/ 4163 h 26623"/>
                  <a:gd name="connsiteX6" fmla="*/ 378 w 26623"/>
                  <a:gd name="connsiteY6" fmla="*/ 13576 h 26623"/>
                  <a:gd name="connsiteX7" fmla="*/ 4277 w 26623"/>
                  <a:gd name="connsiteY7" fmla="*/ 22989 h 26623"/>
                  <a:gd name="connsiteX8" fmla="*/ 13690 w 26623"/>
                  <a:gd name="connsiteY8" fmla="*/ 2688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888"/>
                    </a:moveTo>
                    <a:cubicBezTo>
                      <a:pt x="17220" y="26888"/>
                      <a:pt x="20606" y="25485"/>
                      <a:pt x="23102" y="22989"/>
                    </a:cubicBezTo>
                    <a:cubicBezTo>
                      <a:pt x="25599" y="20493"/>
                      <a:pt x="27001" y="17106"/>
                      <a:pt x="27001" y="13576"/>
                    </a:cubicBezTo>
                    <a:cubicBezTo>
                      <a:pt x="27001" y="10046"/>
                      <a:pt x="25599" y="6660"/>
                      <a:pt x="23102" y="4163"/>
                    </a:cubicBezTo>
                    <a:cubicBezTo>
                      <a:pt x="20606" y="1667"/>
                      <a:pt x="17220" y="265"/>
                      <a:pt x="13690" y="265"/>
                    </a:cubicBezTo>
                    <a:cubicBezTo>
                      <a:pt x="10159" y="265"/>
                      <a:pt x="6773" y="1667"/>
                      <a:pt x="4277" y="4163"/>
                    </a:cubicBezTo>
                    <a:cubicBezTo>
                      <a:pt x="1781" y="6660"/>
                      <a:pt x="378" y="10046"/>
                      <a:pt x="378" y="13576"/>
                    </a:cubicBezTo>
                    <a:cubicBezTo>
                      <a:pt x="378" y="17106"/>
                      <a:pt x="1781" y="20493"/>
                      <a:pt x="4277" y="22989"/>
                    </a:cubicBezTo>
                    <a:cubicBezTo>
                      <a:pt x="6773" y="25485"/>
                      <a:pt x="10159" y="26888"/>
                      <a:pt x="13690" y="2688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34" name="任意多边形: 形状 70233">
                <a:extLst>
                  <a:ext uri="{FF2B5EF4-FFF2-40B4-BE49-F238E27FC236}">
                    <a16:creationId xmlns:a16="http://schemas.microsoft.com/office/drawing/2014/main" id="{D19D9C96-BB43-9E5B-064C-20B8E64F990F}"/>
                  </a:ext>
                </a:extLst>
              </p:cNvPr>
              <p:cNvSpPr/>
              <p:nvPr/>
            </p:nvSpPr>
            <p:spPr>
              <a:xfrm>
                <a:off x="6026069" y="4417550"/>
                <a:ext cx="26623" cy="26623"/>
              </a:xfrm>
              <a:custGeom>
                <a:avLst/>
                <a:gdLst>
                  <a:gd name="connsiteX0" fmla="*/ 13739 w 26623"/>
                  <a:gd name="connsiteY0" fmla="*/ 26995 h 26623"/>
                  <a:gd name="connsiteX1" fmla="*/ 23152 w 26623"/>
                  <a:gd name="connsiteY1" fmla="*/ 23096 h 26623"/>
                  <a:gd name="connsiteX2" fmla="*/ 27050 w 26623"/>
                  <a:gd name="connsiteY2" fmla="*/ 13684 h 26623"/>
                  <a:gd name="connsiteX3" fmla="*/ 23152 w 26623"/>
                  <a:gd name="connsiteY3" fmla="*/ 4271 h 26623"/>
                  <a:gd name="connsiteX4" fmla="*/ 13739 w 26623"/>
                  <a:gd name="connsiteY4" fmla="*/ 372 h 26623"/>
                  <a:gd name="connsiteX5" fmla="*/ 4326 w 26623"/>
                  <a:gd name="connsiteY5" fmla="*/ 4271 h 26623"/>
                  <a:gd name="connsiteX6" fmla="*/ 427 w 26623"/>
                  <a:gd name="connsiteY6" fmla="*/ 13684 h 26623"/>
                  <a:gd name="connsiteX7" fmla="*/ 4326 w 26623"/>
                  <a:gd name="connsiteY7" fmla="*/ 23096 h 26623"/>
                  <a:gd name="connsiteX8" fmla="*/ 13739 w 26623"/>
                  <a:gd name="connsiteY8" fmla="*/ 2699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6995"/>
                    </a:moveTo>
                    <a:cubicBezTo>
                      <a:pt x="17269" y="26995"/>
                      <a:pt x="20655" y="25593"/>
                      <a:pt x="23152" y="23096"/>
                    </a:cubicBezTo>
                    <a:cubicBezTo>
                      <a:pt x="25648" y="20600"/>
                      <a:pt x="27050" y="17214"/>
                      <a:pt x="27050" y="13684"/>
                    </a:cubicBezTo>
                    <a:cubicBezTo>
                      <a:pt x="27050" y="10153"/>
                      <a:pt x="25648" y="6767"/>
                      <a:pt x="23152" y="4271"/>
                    </a:cubicBezTo>
                    <a:cubicBezTo>
                      <a:pt x="20655" y="1775"/>
                      <a:pt x="17269" y="372"/>
                      <a:pt x="13739" y="372"/>
                    </a:cubicBezTo>
                    <a:cubicBezTo>
                      <a:pt x="10209" y="372"/>
                      <a:pt x="6822" y="1775"/>
                      <a:pt x="4326" y="4271"/>
                    </a:cubicBezTo>
                    <a:cubicBezTo>
                      <a:pt x="1830" y="6767"/>
                      <a:pt x="427" y="10153"/>
                      <a:pt x="427" y="13684"/>
                    </a:cubicBezTo>
                    <a:cubicBezTo>
                      <a:pt x="427" y="17214"/>
                      <a:pt x="1830" y="20600"/>
                      <a:pt x="4326" y="23096"/>
                    </a:cubicBezTo>
                    <a:cubicBezTo>
                      <a:pt x="6822" y="25593"/>
                      <a:pt x="10209" y="26995"/>
                      <a:pt x="13739" y="2699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35" name="任意多边形: 形状 70234">
                <a:extLst>
                  <a:ext uri="{FF2B5EF4-FFF2-40B4-BE49-F238E27FC236}">
                    <a16:creationId xmlns:a16="http://schemas.microsoft.com/office/drawing/2014/main" id="{8562D3CE-8D80-DD1F-A149-A7A2F185B806}"/>
                  </a:ext>
                </a:extLst>
              </p:cNvPr>
              <p:cNvSpPr/>
              <p:nvPr/>
            </p:nvSpPr>
            <p:spPr>
              <a:xfrm>
                <a:off x="4940305" y="4165056"/>
                <a:ext cx="26623" cy="26623"/>
              </a:xfrm>
              <a:custGeom>
                <a:avLst/>
                <a:gdLst>
                  <a:gd name="connsiteX0" fmla="*/ 13648 w 26623"/>
                  <a:gd name="connsiteY0" fmla="*/ 26974 h 26623"/>
                  <a:gd name="connsiteX1" fmla="*/ 23060 w 26623"/>
                  <a:gd name="connsiteY1" fmla="*/ 23075 h 26623"/>
                  <a:gd name="connsiteX2" fmla="*/ 26959 w 26623"/>
                  <a:gd name="connsiteY2" fmla="*/ 13663 h 26623"/>
                  <a:gd name="connsiteX3" fmla="*/ 23060 w 26623"/>
                  <a:gd name="connsiteY3" fmla="*/ 4250 h 26623"/>
                  <a:gd name="connsiteX4" fmla="*/ 13648 w 26623"/>
                  <a:gd name="connsiteY4" fmla="*/ 351 h 26623"/>
                  <a:gd name="connsiteX5" fmla="*/ 4235 w 26623"/>
                  <a:gd name="connsiteY5" fmla="*/ 4250 h 26623"/>
                  <a:gd name="connsiteX6" fmla="*/ 336 w 26623"/>
                  <a:gd name="connsiteY6" fmla="*/ 13663 h 26623"/>
                  <a:gd name="connsiteX7" fmla="*/ 4235 w 26623"/>
                  <a:gd name="connsiteY7" fmla="*/ 23075 h 26623"/>
                  <a:gd name="connsiteX8" fmla="*/ 13648 w 26623"/>
                  <a:gd name="connsiteY8" fmla="*/ 2697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8" y="26974"/>
                    </a:moveTo>
                    <a:cubicBezTo>
                      <a:pt x="17178" y="26974"/>
                      <a:pt x="20564" y="25572"/>
                      <a:pt x="23060" y="23075"/>
                    </a:cubicBezTo>
                    <a:cubicBezTo>
                      <a:pt x="25557" y="20579"/>
                      <a:pt x="26959" y="17193"/>
                      <a:pt x="26959" y="13663"/>
                    </a:cubicBezTo>
                    <a:cubicBezTo>
                      <a:pt x="26959" y="10132"/>
                      <a:pt x="25557" y="6746"/>
                      <a:pt x="23060" y="4250"/>
                    </a:cubicBezTo>
                    <a:cubicBezTo>
                      <a:pt x="20564" y="1754"/>
                      <a:pt x="17178" y="351"/>
                      <a:pt x="13648" y="351"/>
                    </a:cubicBezTo>
                    <a:cubicBezTo>
                      <a:pt x="10117" y="351"/>
                      <a:pt x="6731" y="1754"/>
                      <a:pt x="4235" y="4250"/>
                    </a:cubicBezTo>
                    <a:cubicBezTo>
                      <a:pt x="1739" y="6746"/>
                      <a:pt x="336" y="10132"/>
                      <a:pt x="336" y="13663"/>
                    </a:cubicBezTo>
                    <a:cubicBezTo>
                      <a:pt x="336" y="17193"/>
                      <a:pt x="1739" y="20579"/>
                      <a:pt x="4235" y="23075"/>
                    </a:cubicBezTo>
                    <a:cubicBezTo>
                      <a:pt x="6731" y="25572"/>
                      <a:pt x="10117" y="26974"/>
                      <a:pt x="13648" y="2697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36" name="任意多边形: 形状 70235">
                <a:extLst>
                  <a:ext uri="{FF2B5EF4-FFF2-40B4-BE49-F238E27FC236}">
                    <a16:creationId xmlns:a16="http://schemas.microsoft.com/office/drawing/2014/main" id="{0488F36C-FFC5-69CB-D2A6-D52F31033382}"/>
                  </a:ext>
                </a:extLst>
              </p:cNvPr>
              <p:cNvSpPr/>
              <p:nvPr/>
            </p:nvSpPr>
            <p:spPr>
              <a:xfrm>
                <a:off x="6242748" y="3954507"/>
                <a:ext cx="26623" cy="26623"/>
              </a:xfrm>
              <a:custGeom>
                <a:avLst/>
                <a:gdLst>
                  <a:gd name="connsiteX0" fmla="*/ 13757 w 26623"/>
                  <a:gd name="connsiteY0" fmla="*/ 26956 h 26623"/>
                  <a:gd name="connsiteX1" fmla="*/ 23170 w 26623"/>
                  <a:gd name="connsiteY1" fmla="*/ 23058 h 26623"/>
                  <a:gd name="connsiteX2" fmla="*/ 27069 w 26623"/>
                  <a:gd name="connsiteY2" fmla="*/ 13645 h 26623"/>
                  <a:gd name="connsiteX3" fmla="*/ 23170 w 26623"/>
                  <a:gd name="connsiteY3" fmla="*/ 4232 h 26623"/>
                  <a:gd name="connsiteX4" fmla="*/ 13757 w 26623"/>
                  <a:gd name="connsiteY4" fmla="*/ 333 h 26623"/>
                  <a:gd name="connsiteX5" fmla="*/ 4344 w 26623"/>
                  <a:gd name="connsiteY5" fmla="*/ 4232 h 26623"/>
                  <a:gd name="connsiteX6" fmla="*/ 445 w 26623"/>
                  <a:gd name="connsiteY6" fmla="*/ 13645 h 26623"/>
                  <a:gd name="connsiteX7" fmla="*/ 4344 w 26623"/>
                  <a:gd name="connsiteY7" fmla="*/ 23058 h 26623"/>
                  <a:gd name="connsiteX8" fmla="*/ 13757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7" y="26956"/>
                    </a:moveTo>
                    <a:cubicBezTo>
                      <a:pt x="17287" y="26956"/>
                      <a:pt x="20673" y="25554"/>
                      <a:pt x="23170" y="23058"/>
                    </a:cubicBezTo>
                    <a:cubicBezTo>
                      <a:pt x="25666" y="20561"/>
                      <a:pt x="27069" y="17175"/>
                      <a:pt x="27069" y="13645"/>
                    </a:cubicBezTo>
                    <a:cubicBezTo>
                      <a:pt x="27069" y="10115"/>
                      <a:pt x="25666" y="6728"/>
                      <a:pt x="23170" y="4232"/>
                    </a:cubicBezTo>
                    <a:cubicBezTo>
                      <a:pt x="20673" y="1736"/>
                      <a:pt x="17287" y="333"/>
                      <a:pt x="13757" y="333"/>
                    </a:cubicBezTo>
                    <a:cubicBezTo>
                      <a:pt x="10227" y="333"/>
                      <a:pt x="6841" y="1736"/>
                      <a:pt x="4344" y="4232"/>
                    </a:cubicBezTo>
                    <a:cubicBezTo>
                      <a:pt x="1848" y="6728"/>
                      <a:pt x="445" y="10115"/>
                      <a:pt x="445" y="13645"/>
                    </a:cubicBezTo>
                    <a:cubicBezTo>
                      <a:pt x="445" y="17175"/>
                      <a:pt x="1848" y="20561"/>
                      <a:pt x="4344" y="23058"/>
                    </a:cubicBezTo>
                    <a:cubicBezTo>
                      <a:pt x="6841" y="25554"/>
                      <a:pt x="10227" y="26956"/>
                      <a:pt x="13757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37" name="任意多边形: 形状 70236">
                <a:extLst>
                  <a:ext uri="{FF2B5EF4-FFF2-40B4-BE49-F238E27FC236}">
                    <a16:creationId xmlns:a16="http://schemas.microsoft.com/office/drawing/2014/main" id="{AB3C9AB8-A5C9-CE5F-AF09-3CF35DC5508E}"/>
                  </a:ext>
                </a:extLst>
              </p:cNvPr>
              <p:cNvSpPr/>
              <p:nvPr/>
            </p:nvSpPr>
            <p:spPr>
              <a:xfrm>
                <a:off x="7418257" y="3661806"/>
                <a:ext cx="26623" cy="26623"/>
              </a:xfrm>
              <a:custGeom>
                <a:avLst/>
                <a:gdLst>
                  <a:gd name="connsiteX0" fmla="*/ 13856 w 26623"/>
                  <a:gd name="connsiteY0" fmla="*/ 26932 h 26623"/>
                  <a:gd name="connsiteX1" fmla="*/ 23268 w 26623"/>
                  <a:gd name="connsiteY1" fmla="*/ 23033 h 26623"/>
                  <a:gd name="connsiteX2" fmla="*/ 27167 w 26623"/>
                  <a:gd name="connsiteY2" fmla="*/ 13620 h 26623"/>
                  <a:gd name="connsiteX3" fmla="*/ 23268 w 26623"/>
                  <a:gd name="connsiteY3" fmla="*/ 4208 h 26623"/>
                  <a:gd name="connsiteX4" fmla="*/ 13856 w 26623"/>
                  <a:gd name="connsiteY4" fmla="*/ 309 h 26623"/>
                  <a:gd name="connsiteX5" fmla="*/ 4443 w 26623"/>
                  <a:gd name="connsiteY5" fmla="*/ 4208 h 26623"/>
                  <a:gd name="connsiteX6" fmla="*/ 544 w 26623"/>
                  <a:gd name="connsiteY6" fmla="*/ 13620 h 26623"/>
                  <a:gd name="connsiteX7" fmla="*/ 4443 w 26623"/>
                  <a:gd name="connsiteY7" fmla="*/ 23033 h 26623"/>
                  <a:gd name="connsiteX8" fmla="*/ 13856 w 26623"/>
                  <a:gd name="connsiteY8" fmla="*/ 2693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6" y="26932"/>
                    </a:moveTo>
                    <a:cubicBezTo>
                      <a:pt x="17386" y="26932"/>
                      <a:pt x="20772" y="25529"/>
                      <a:pt x="23268" y="23033"/>
                    </a:cubicBezTo>
                    <a:cubicBezTo>
                      <a:pt x="25765" y="20537"/>
                      <a:pt x="27167" y="17151"/>
                      <a:pt x="27167" y="13620"/>
                    </a:cubicBezTo>
                    <a:cubicBezTo>
                      <a:pt x="27167" y="10090"/>
                      <a:pt x="25765" y="6704"/>
                      <a:pt x="23268" y="4208"/>
                    </a:cubicBezTo>
                    <a:cubicBezTo>
                      <a:pt x="20772" y="1711"/>
                      <a:pt x="17386" y="309"/>
                      <a:pt x="13856" y="309"/>
                    </a:cubicBezTo>
                    <a:cubicBezTo>
                      <a:pt x="10325" y="309"/>
                      <a:pt x="6939" y="1711"/>
                      <a:pt x="4443" y="4208"/>
                    </a:cubicBezTo>
                    <a:cubicBezTo>
                      <a:pt x="1947" y="6704"/>
                      <a:pt x="544" y="10090"/>
                      <a:pt x="544" y="13620"/>
                    </a:cubicBezTo>
                    <a:cubicBezTo>
                      <a:pt x="544" y="17151"/>
                      <a:pt x="1947" y="20537"/>
                      <a:pt x="4443" y="23033"/>
                    </a:cubicBezTo>
                    <a:cubicBezTo>
                      <a:pt x="6939" y="25529"/>
                      <a:pt x="10325" y="26932"/>
                      <a:pt x="13856" y="2693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38" name="任意多边形: 形状 70237">
                <a:extLst>
                  <a:ext uri="{FF2B5EF4-FFF2-40B4-BE49-F238E27FC236}">
                    <a16:creationId xmlns:a16="http://schemas.microsoft.com/office/drawing/2014/main" id="{B2662D9A-CFCF-7F63-7EFA-FA725F8824EA}"/>
                  </a:ext>
                </a:extLst>
              </p:cNvPr>
              <p:cNvSpPr/>
              <p:nvPr/>
            </p:nvSpPr>
            <p:spPr>
              <a:xfrm>
                <a:off x="5652556" y="4087683"/>
                <a:ext cx="26623" cy="26623"/>
              </a:xfrm>
              <a:custGeom>
                <a:avLst/>
                <a:gdLst>
                  <a:gd name="connsiteX0" fmla="*/ 13707 w 26623"/>
                  <a:gd name="connsiteY0" fmla="*/ 26968 h 26623"/>
                  <a:gd name="connsiteX1" fmla="*/ 23120 w 26623"/>
                  <a:gd name="connsiteY1" fmla="*/ 23069 h 26623"/>
                  <a:gd name="connsiteX2" fmla="*/ 27019 w 26623"/>
                  <a:gd name="connsiteY2" fmla="*/ 13656 h 26623"/>
                  <a:gd name="connsiteX3" fmla="*/ 23120 w 26623"/>
                  <a:gd name="connsiteY3" fmla="*/ 4243 h 26623"/>
                  <a:gd name="connsiteX4" fmla="*/ 13707 w 26623"/>
                  <a:gd name="connsiteY4" fmla="*/ 344 h 26623"/>
                  <a:gd name="connsiteX5" fmla="*/ 4295 w 26623"/>
                  <a:gd name="connsiteY5" fmla="*/ 4243 h 26623"/>
                  <a:gd name="connsiteX6" fmla="*/ 396 w 26623"/>
                  <a:gd name="connsiteY6" fmla="*/ 13656 h 26623"/>
                  <a:gd name="connsiteX7" fmla="*/ 4295 w 26623"/>
                  <a:gd name="connsiteY7" fmla="*/ 23069 h 26623"/>
                  <a:gd name="connsiteX8" fmla="*/ 13707 w 26623"/>
                  <a:gd name="connsiteY8" fmla="*/ 2696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7" y="26968"/>
                    </a:moveTo>
                    <a:cubicBezTo>
                      <a:pt x="17238" y="26968"/>
                      <a:pt x="20624" y="25565"/>
                      <a:pt x="23120" y="23069"/>
                    </a:cubicBezTo>
                    <a:cubicBezTo>
                      <a:pt x="25616" y="20572"/>
                      <a:pt x="27019" y="17186"/>
                      <a:pt x="27019" y="13656"/>
                    </a:cubicBezTo>
                    <a:cubicBezTo>
                      <a:pt x="27019" y="10126"/>
                      <a:pt x="25616" y="6740"/>
                      <a:pt x="23120" y="4243"/>
                    </a:cubicBezTo>
                    <a:cubicBezTo>
                      <a:pt x="20624" y="1747"/>
                      <a:pt x="17238" y="344"/>
                      <a:pt x="13707" y="344"/>
                    </a:cubicBezTo>
                    <a:cubicBezTo>
                      <a:pt x="10177" y="344"/>
                      <a:pt x="6791" y="1747"/>
                      <a:pt x="4295" y="4243"/>
                    </a:cubicBezTo>
                    <a:cubicBezTo>
                      <a:pt x="1798" y="6740"/>
                      <a:pt x="396" y="10126"/>
                      <a:pt x="396" y="13656"/>
                    </a:cubicBezTo>
                    <a:cubicBezTo>
                      <a:pt x="396" y="17186"/>
                      <a:pt x="1798" y="20572"/>
                      <a:pt x="4295" y="23069"/>
                    </a:cubicBezTo>
                    <a:cubicBezTo>
                      <a:pt x="6791" y="25565"/>
                      <a:pt x="10177" y="26968"/>
                      <a:pt x="13707" y="2696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39" name="任意多边形: 形状 70238">
                <a:extLst>
                  <a:ext uri="{FF2B5EF4-FFF2-40B4-BE49-F238E27FC236}">
                    <a16:creationId xmlns:a16="http://schemas.microsoft.com/office/drawing/2014/main" id="{CB2141C6-2EA0-9195-F61C-3F766486237C}"/>
                  </a:ext>
                </a:extLst>
              </p:cNvPr>
              <p:cNvSpPr/>
              <p:nvPr/>
            </p:nvSpPr>
            <p:spPr>
              <a:xfrm>
                <a:off x="5430491" y="3741709"/>
                <a:ext cx="26623" cy="26623"/>
              </a:xfrm>
              <a:custGeom>
                <a:avLst/>
                <a:gdLst>
                  <a:gd name="connsiteX0" fmla="*/ 13689 w 26623"/>
                  <a:gd name="connsiteY0" fmla="*/ 26939 h 26623"/>
                  <a:gd name="connsiteX1" fmla="*/ 23102 w 26623"/>
                  <a:gd name="connsiteY1" fmla="*/ 23040 h 26623"/>
                  <a:gd name="connsiteX2" fmla="*/ 27000 w 26623"/>
                  <a:gd name="connsiteY2" fmla="*/ 13627 h 26623"/>
                  <a:gd name="connsiteX3" fmla="*/ 23102 w 26623"/>
                  <a:gd name="connsiteY3" fmla="*/ 4214 h 26623"/>
                  <a:gd name="connsiteX4" fmla="*/ 13689 w 26623"/>
                  <a:gd name="connsiteY4" fmla="*/ 315 h 26623"/>
                  <a:gd name="connsiteX5" fmla="*/ 4276 w 26623"/>
                  <a:gd name="connsiteY5" fmla="*/ 4214 h 26623"/>
                  <a:gd name="connsiteX6" fmla="*/ 377 w 26623"/>
                  <a:gd name="connsiteY6" fmla="*/ 13627 h 26623"/>
                  <a:gd name="connsiteX7" fmla="*/ 4276 w 26623"/>
                  <a:gd name="connsiteY7" fmla="*/ 23040 h 26623"/>
                  <a:gd name="connsiteX8" fmla="*/ 13689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39"/>
                    </a:moveTo>
                    <a:cubicBezTo>
                      <a:pt x="17219" y="26939"/>
                      <a:pt x="20605" y="25536"/>
                      <a:pt x="23102" y="23040"/>
                    </a:cubicBezTo>
                    <a:cubicBezTo>
                      <a:pt x="25598" y="20543"/>
                      <a:pt x="27000" y="17157"/>
                      <a:pt x="27000" y="13627"/>
                    </a:cubicBezTo>
                    <a:cubicBezTo>
                      <a:pt x="27000" y="10097"/>
                      <a:pt x="25598" y="6711"/>
                      <a:pt x="23102" y="4214"/>
                    </a:cubicBezTo>
                    <a:cubicBezTo>
                      <a:pt x="20605" y="1718"/>
                      <a:pt x="17219" y="315"/>
                      <a:pt x="13689" y="315"/>
                    </a:cubicBezTo>
                    <a:cubicBezTo>
                      <a:pt x="10159" y="315"/>
                      <a:pt x="6772" y="1718"/>
                      <a:pt x="4276" y="4214"/>
                    </a:cubicBezTo>
                    <a:cubicBezTo>
                      <a:pt x="1780" y="6711"/>
                      <a:pt x="377" y="10097"/>
                      <a:pt x="377" y="13627"/>
                    </a:cubicBezTo>
                    <a:cubicBezTo>
                      <a:pt x="377" y="17157"/>
                      <a:pt x="1780" y="20543"/>
                      <a:pt x="4276" y="23040"/>
                    </a:cubicBezTo>
                    <a:cubicBezTo>
                      <a:pt x="6772" y="25536"/>
                      <a:pt x="10159" y="26939"/>
                      <a:pt x="13689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40" name="任意多边形: 形状 70239">
                <a:extLst>
                  <a:ext uri="{FF2B5EF4-FFF2-40B4-BE49-F238E27FC236}">
                    <a16:creationId xmlns:a16="http://schemas.microsoft.com/office/drawing/2014/main" id="{ABA67AFE-B307-002C-D797-4A7B34A1F00C}"/>
                  </a:ext>
                </a:extLst>
              </p:cNvPr>
              <p:cNvSpPr/>
              <p:nvPr/>
            </p:nvSpPr>
            <p:spPr>
              <a:xfrm>
                <a:off x="5318553" y="3830280"/>
                <a:ext cx="26623" cy="26623"/>
              </a:xfrm>
              <a:custGeom>
                <a:avLst/>
                <a:gdLst>
                  <a:gd name="connsiteX0" fmla="*/ 13679 w 26623"/>
                  <a:gd name="connsiteY0" fmla="*/ 26946 h 26623"/>
                  <a:gd name="connsiteX1" fmla="*/ 23092 w 26623"/>
                  <a:gd name="connsiteY1" fmla="*/ 23047 h 26623"/>
                  <a:gd name="connsiteX2" fmla="*/ 26991 w 26623"/>
                  <a:gd name="connsiteY2" fmla="*/ 13634 h 26623"/>
                  <a:gd name="connsiteX3" fmla="*/ 23092 w 26623"/>
                  <a:gd name="connsiteY3" fmla="*/ 4222 h 26623"/>
                  <a:gd name="connsiteX4" fmla="*/ 13679 w 26623"/>
                  <a:gd name="connsiteY4" fmla="*/ 323 h 26623"/>
                  <a:gd name="connsiteX5" fmla="*/ 4267 w 26623"/>
                  <a:gd name="connsiteY5" fmla="*/ 4222 h 26623"/>
                  <a:gd name="connsiteX6" fmla="*/ 368 w 26623"/>
                  <a:gd name="connsiteY6" fmla="*/ 13634 h 26623"/>
                  <a:gd name="connsiteX7" fmla="*/ 4267 w 26623"/>
                  <a:gd name="connsiteY7" fmla="*/ 23047 h 26623"/>
                  <a:gd name="connsiteX8" fmla="*/ 13679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9" y="26946"/>
                    </a:moveTo>
                    <a:cubicBezTo>
                      <a:pt x="17210" y="26946"/>
                      <a:pt x="20596" y="25543"/>
                      <a:pt x="23092" y="23047"/>
                    </a:cubicBezTo>
                    <a:cubicBezTo>
                      <a:pt x="25588" y="20551"/>
                      <a:pt x="26991" y="17165"/>
                      <a:pt x="26991" y="13634"/>
                    </a:cubicBezTo>
                    <a:cubicBezTo>
                      <a:pt x="26991" y="10104"/>
                      <a:pt x="25588" y="6718"/>
                      <a:pt x="23092" y="4222"/>
                    </a:cubicBezTo>
                    <a:cubicBezTo>
                      <a:pt x="20596" y="1725"/>
                      <a:pt x="17210" y="323"/>
                      <a:pt x="13679" y="323"/>
                    </a:cubicBezTo>
                    <a:cubicBezTo>
                      <a:pt x="10149" y="323"/>
                      <a:pt x="6763" y="1725"/>
                      <a:pt x="4267" y="4222"/>
                    </a:cubicBezTo>
                    <a:cubicBezTo>
                      <a:pt x="1770" y="6718"/>
                      <a:pt x="368" y="10104"/>
                      <a:pt x="368" y="13634"/>
                    </a:cubicBezTo>
                    <a:cubicBezTo>
                      <a:pt x="368" y="17165"/>
                      <a:pt x="1770" y="20551"/>
                      <a:pt x="4267" y="23047"/>
                    </a:cubicBezTo>
                    <a:cubicBezTo>
                      <a:pt x="6763" y="25543"/>
                      <a:pt x="10149" y="26946"/>
                      <a:pt x="13679" y="269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41" name="任意多边形: 形状 70240">
                <a:extLst>
                  <a:ext uri="{FF2B5EF4-FFF2-40B4-BE49-F238E27FC236}">
                    <a16:creationId xmlns:a16="http://schemas.microsoft.com/office/drawing/2014/main" id="{0864E050-C994-1F46-3641-2C20FAC52FB5}"/>
                  </a:ext>
                </a:extLst>
              </p:cNvPr>
              <p:cNvSpPr/>
              <p:nvPr/>
            </p:nvSpPr>
            <p:spPr>
              <a:xfrm>
                <a:off x="3859804" y="2292024"/>
                <a:ext cx="26623" cy="26623"/>
              </a:xfrm>
              <a:custGeom>
                <a:avLst/>
                <a:gdLst>
                  <a:gd name="connsiteX0" fmla="*/ 13557 w 26623"/>
                  <a:gd name="connsiteY0" fmla="*/ 26817 h 26623"/>
                  <a:gd name="connsiteX1" fmla="*/ 22970 w 26623"/>
                  <a:gd name="connsiteY1" fmla="*/ 22918 h 26623"/>
                  <a:gd name="connsiteX2" fmla="*/ 26868 w 26623"/>
                  <a:gd name="connsiteY2" fmla="*/ 13505 h 26623"/>
                  <a:gd name="connsiteX3" fmla="*/ 22970 w 26623"/>
                  <a:gd name="connsiteY3" fmla="*/ 4093 h 26623"/>
                  <a:gd name="connsiteX4" fmla="*/ 13557 w 26623"/>
                  <a:gd name="connsiteY4" fmla="*/ 194 h 26623"/>
                  <a:gd name="connsiteX5" fmla="*/ 4144 w 26623"/>
                  <a:gd name="connsiteY5" fmla="*/ 4093 h 26623"/>
                  <a:gd name="connsiteX6" fmla="*/ 245 w 26623"/>
                  <a:gd name="connsiteY6" fmla="*/ 13505 h 26623"/>
                  <a:gd name="connsiteX7" fmla="*/ 4144 w 26623"/>
                  <a:gd name="connsiteY7" fmla="*/ 22918 h 26623"/>
                  <a:gd name="connsiteX8" fmla="*/ 13557 w 26623"/>
                  <a:gd name="connsiteY8" fmla="*/ 2681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57" y="26817"/>
                    </a:moveTo>
                    <a:cubicBezTo>
                      <a:pt x="17087" y="26817"/>
                      <a:pt x="20473" y="25414"/>
                      <a:pt x="22970" y="22918"/>
                    </a:cubicBezTo>
                    <a:cubicBezTo>
                      <a:pt x="25466" y="20422"/>
                      <a:pt x="26868" y="17035"/>
                      <a:pt x="26868" y="13505"/>
                    </a:cubicBezTo>
                    <a:cubicBezTo>
                      <a:pt x="26868" y="9975"/>
                      <a:pt x="25466" y="6589"/>
                      <a:pt x="22970" y="4093"/>
                    </a:cubicBezTo>
                    <a:cubicBezTo>
                      <a:pt x="20473" y="1596"/>
                      <a:pt x="17087" y="194"/>
                      <a:pt x="13557" y="194"/>
                    </a:cubicBezTo>
                    <a:cubicBezTo>
                      <a:pt x="10027" y="194"/>
                      <a:pt x="6640" y="1596"/>
                      <a:pt x="4144" y="4093"/>
                    </a:cubicBezTo>
                    <a:cubicBezTo>
                      <a:pt x="1648" y="6589"/>
                      <a:pt x="245" y="9975"/>
                      <a:pt x="245" y="13505"/>
                    </a:cubicBezTo>
                    <a:cubicBezTo>
                      <a:pt x="245" y="17035"/>
                      <a:pt x="1648" y="20422"/>
                      <a:pt x="4144" y="22918"/>
                    </a:cubicBezTo>
                    <a:cubicBezTo>
                      <a:pt x="6640" y="25414"/>
                      <a:pt x="10027" y="26817"/>
                      <a:pt x="13557" y="2681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42" name="任意多边形: 形状 70241">
                <a:extLst>
                  <a:ext uri="{FF2B5EF4-FFF2-40B4-BE49-F238E27FC236}">
                    <a16:creationId xmlns:a16="http://schemas.microsoft.com/office/drawing/2014/main" id="{4555A109-5A03-BE7A-9C91-9ED60B6CDF9C}"/>
                  </a:ext>
                </a:extLst>
              </p:cNvPr>
              <p:cNvSpPr/>
              <p:nvPr/>
            </p:nvSpPr>
            <p:spPr>
              <a:xfrm>
                <a:off x="4805571" y="3107777"/>
                <a:ext cx="26623" cy="26623"/>
              </a:xfrm>
              <a:custGeom>
                <a:avLst/>
                <a:gdLst>
                  <a:gd name="connsiteX0" fmla="*/ 13636 w 26623"/>
                  <a:gd name="connsiteY0" fmla="*/ 26885 h 26623"/>
                  <a:gd name="connsiteX1" fmla="*/ 23049 w 26623"/>
                  <a:gd name="connsiteY1" fmla="*/ 22986 h 26623"/>
                  <a:gd name="connsiteX2" fmla="*/ 26948 w 26623"/>
                  <a:gd name="connsiteY2" fmla="*/ 13574 h 26623"/>
                  <a:gd name="connsiteX3" fmla="*/ 23049 w 26623"/>
                  <a:gd name="connsiteY3" fmla="*/ 4161 h 26623"/>
                  <a:gd name="connsiteX4" fmla="*/ 13636 w 26623"/>
                  <a:gd name="connsiteY4" fmla="*/ 262 h 26623"/>
                  <a:gd name="connsiteX5" fmla="*/ 4224 w 26623"/>
                  <a:gd name="connsiteY5" fmla="*/ 4161 h 26623"/>
                  <a:gd name="connsiteX6" fmla="*/ 325 w 26623"/>
                  <a:gd name="connsiteY6" fmla="*/ 13574 h 26623"/>
                  <a:gd name="connsiteX7" fmla="*/ 4224 w 26623"/>
                  <a:gd name="connsiteY7" fmla="*/ 22986 h 26623"/>
                  <a:gd name="connsiteX8" fmla="*/ 13636 w 26623"/>
                  <a:gd name="connsiteY8" fmla="*/ 268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6" y="26885"/>
                    </a:moveTo>
                    <a:cubicBezTo>
                      <a:pt x="17167" y="26885"/>
                      <a:pt x="20553" y="25483"/>
                      <a:pt x="23049" y="22986"/>
                    </a:cubicBezTo>
                    <a:cubicBezTo>
                      <a:pt x="25545" y="20490"/>
                      <a:pt x="26948" y="17104"/>
                      <a:pt x="26948" y="13574"/>
                    </a:cubicBezTo>
                    <a:cubicBezTo>
                      <a:pt x="26948" y="10043"/>
                      <a:pt x="25545" y="6657"/>
                      <a:pt x="23049" y="4161"/>
                    </a:cubicBezTo>
                    <a:cubicBezTo>
                      <a:pt x="20553" y="1665"/>
                      <a:pt x="17167" y="262"/>
                      <a:pt x="13636" y="262"/>
                    </a:cubicBezTo>
                    <a:cubicBezTo>
                      <a:pt x="10106" y="262"/>
                      <a:pt x="6720" y="1665"/>
                      <a:pt x="4224" y="4161"/>
                    </a:cubicBezTo>
                    <a:cubicBezTo>
                      <a:pt x="1727" y="6657"/>
                      <a:pt x="325" y="10043"/>
                      <a:pt x="325" y="13574"/>
                    </a:cubicBezTo>
                    <a:cubicBezTo>
                      <a:pt x="325" y="17104"/>
                      <a:pt x="1727" y="20490"/>
                      <a:pt x="4224" y="22986"/>
                    </a:cubicBezTo>
                    <a:cubicBezTo>
                      <a:pt x="6720" y="25483"/>
                      <a:pt x="10106" y="26885"/>
                      <a:pt x="13636" y="268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43" name="任意多边形: 形状 70242">
                <a:extLst>
                  <a:ext uri="{FF2B5EF4-FFF2-40B4-BE49-F238E27FC236}">
                    <a16:creationId xmlns:a16="http://schemas.microsoft.com/office/drawing/2014/main" id="{D3D3D5F8-3BCB-2510-2BA9-03A4C441E1ED}"/>
                  </a:ext>
                </a:extLst>
              </p:cNvPr>
              <p:cNvSpPr/>
              <p:nvPr/>
            </p:nvSpPr>
            <p:spPr>
              <a:xfrm>
                <a:off x="5457994" y="4273695"/>
                <a:ext cx="26623" cy="26623"/>
              </a:xfrm>
              <a:custGeom>
                <a:avLst/>
                <a:gdLst>
                  <a:gd name="connsiteX0" fmla="*/ 13691 w 26623"/>
                  <a:gd name="connsiteY0" fmla="*/ 26983 h 26623"/>
                  <a:gd name="connsiteX1" fmla="*/ 23104 w 26623"/>
                  <a:gd name="connsiteY1" fmla="*/ 23084 h 26623"/>
                  <a:gd name="connsiteX2" fmla="*/ 27003 w 26623"/>
                  <a:gd name="connsiteY2" fmla="*/ 13672 h 26623"/>
                  <a:gd name="connsiteX3" fmla="*/ 23104 w 26623"/>
                  <a:gd name="connsiteY3" fmla="*/ 4259 h 26623"/>
                  <a:gd name="connsiteX4" fmla="*/ 13691 w 26623"/>
                  <a:gd name="connsiteY4" fmla="*/ 360 h 26623"/>
                  <a:gd name="connsiteX5" fmla="*/ 4278 w 26623"/>
                  <a:gd name="connsiteY5" fmla="*/ 4259 h 26623"/>
                  <a:gd name="connsiteX6" fmla="*/ 380 w 26623"/>
                  <a:gd name="connsiteY6" fmla="*/ 13672 h 26623"/>
                  <a:gd name="connsiteX7" fmla="*/ 4278 w 26623"/>
                  <a:gd name="connsiteY7" fmla="*/ 23084 h 26623"/>
                  <a:gd name="connsiteX8" fmla="*/ 13691 w 26623"/>
                  <a:gd name="connsiteY8" fmla="*/ 2698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1" y="26983"/>
                    </a:moveTo>
                    <a:cubicBezTo>
                      <a:pt x="17221" y="26983"/>
                      <a:pt x="20608" y="25581"/>
                      <a:pt x="23104" y="23084"/>
                    </a:cubicBezTo>
                    <a:cubicBezTo>
                      <a:pt x="25600" y="20588"/>
                      <a:pt x="27003" y="17202"/>
                      <a:pt x="27003" y="13672"/>
                    </a:cubicBezTo>
                    <a:cubicBezTo>
                      <a:pt x="27003" y="10141"/>
                      <a:pt x="25600" y="6755"/>
                      <a:pt x="23104" y="4259"/>
                    </a:cubicBezTo>
                    <a:cubicBezTo>
                      <a:pt x="20608" y="1763"/>
                      <a:pt x="17221" y="360"/>
                      <a:pt x="13691" y="360"/>
                    </a:cubicBezTo>
                    <a:cubicBezTo>
                      <a:pt x="10161" y="360"/>
                      <a:pt x="6775" y="1763"/>
                      <a:pt x="4278" y="4259"/>
                    </a:cubicBezTo>
                    <a:cubicBezTo>
                      <a:pt x="1782" y="6755"/>
                      <a:pt x="380" y="10141"/>
                      <a:pt x="380" y="13672"/>
                    </a:cubicBezTo>
                    <a:cubicBezTo>
                      <a:pt x="380" y="17202"/>
                      <a:pt x="1782" y="20588"/>
                      <a:pt x="4278" y="23084"/>
                    </a:cubicBezTo>
                    <a:cubicBezTo>
                      <a:pt x="6775" y="25581"/>
                      <a:pt x="10161" y="26983"/>
                      <a:pt x="13691" y="2698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44" name="任意多边形: 形状 70243">
                <a:extLst>
                  <a:ext uri="{FF2B5EF4-FFF2-40B4-BE49-F238E27FC236}">
                    <a16:creationId xmlns:a16="http://schemas.microsoft.com/office/drawing/2014/main" id="{BBBA6D05-2DAB-5F9B-673C-6087D6B108DA}"/>
                  </a:ext>
                </a:extLst>
              </p:cNvPr>
              <p:cNvSpPr/>
              <p:nvPr/>
            </p:nvSpPr>
            <p:spPr>
              <a:xfrm>
                <a:off x="5962476" y="4281081"/>
                <a:ext cx="26623" cy="26623"/>
              </a:xfrm>
              <a:custGeom>
                <a:avLst/>
                <a:gdLst>
                  <a:gd name="connsiteX0" fmla="*/ 13733 w 26623"/>
                  <a:gd name="connsiteY0" fmla="*/ 26984 h 26623"/>
                  <a:gd name="connsiteX1" fmla="*/ 23146 w 26623"/>
                  <a:gd name="connsiteY1" fmla="*/ 23085 h 26623"/>
                  <a:gd name="connsiteX2" fmla="*/ 27045 w 26623"/>
                  <a:gd name="connsiteY2" fmla="*/ 13672 h 26623"/>
                  <a:gd name="connsiteX3" fmla="*/ 23146 w 26623"/>
                  <a:gd name="connsiteY3" fmla="*/ 4260 h 26623"/>
                  <a:gd name="connsiteX4" fmla="*/ 13733 w 26623"/>
                  <a:gd name="connsiteY4" fmla="*/ 361 h 26623"/>
                  <a:gd name="connsiteX5" fmla="*/ 4321 w 26623"/>
                  <a:gd name="connsiteY5" fmla="*/ 4260 h 26623"/>
                  <a:gd name="connsiteX6" fmla="*/ 422 w 26623"/>
                  <a:gd name="connsiteY6" fmla="*/ 13672 h 26623"/>
                  <a:gd name="connsiteX7" fmla="*/ 4321 w 26623"/>
                  <a:gd name="connsiteY7" fmla="*/ 23085 h 26623"/>
                  <a:gd name="connsiteX8" fmla="*/ 13733 w 26623"/>
                  <a:gd name="connsiteY8" fmla="*/ 269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3" y="26984"/>
                    </a:moveTo>
                    <a:cubicBezTo>
                      <a:pt x="17264" y="26984"/>
                      <a:pt x="20650" y="25581"/>
                      <a:pt x="23146" y="23085"/>
                    </a:cubicBezTo>
                    <a:cubicBezTo>
                      <a:pt x="25642" y="20589"/>
                      <a:pt x="27045" y="17203"/>
                      <a:pt x="27045" y="13672"/>
                    </a:cubicBezTo>
                    <a:cubicBezTo>
                      <a:pt x="27045" y="10142"/>
                      <a:pt x="25642" y="6756"/>
                      <a:pt x="23146" y="4260"/>
                    </a:cubicBezTo>
                    <a:cubicBezTo>
                      <a:pt x="20650" y="1763"/>
                      <a:pt x="17264" y="361"/>
                      <a:pt x="13733" y="361"/>
                    </a:cubicBezTo>
                    <a:cubicBezTo>
                      <a:pt x="10203" y="361"/>
                      <a:pt x="6817" y="1763"/>
                      <a:pt x="4321" y="4260"/>
                    </a:cubicBezTo>
                    <a:cubicBezTo>
                      <a:pt x="1824" y="6756"/>
                      <a:pt x="422" y="10142"/>
                      <a:pt x="422" y="13672"/>
                    </a:cubicBezTo>
                    <a:cubicBezTo>
                      <a:pt x="422" y="17203"/>
                      <a:pt x="1824" y="20589"/>
                      <a:pt x="4321" y="23085"/>
                    </a:cubicBezTo>
                    <a:cubicBezTo>
                      <a:pt x="6817" y="25581"/>
                      <a:pt x="10203" y="26984"/>
                      <a:pt x="13733" y="269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45" name="任意多边形: 形状 70244">
                <a:extLst>
                  <a:ext uri="{FF2B5EF4-FFF2-40B4-BE49-F238E27FC236}">
                    <a16:creationId xmlns:a16="http://schemas.microsoft.com/office/drawing/2014/main" id="{C655AF92-F88A-9922-CB5A-673AB75C80D3}"/>
                  </a:ext>
                </a:extLst>
              </p:cNvPr>
              <p:cNvSpPr/>
              <p:nvPr/>
            </p:nvSpPr>
            <p:spPr>
              <a:xfrm>
                <a:off x="5865693" y="4440697"/>
                <a:ext cx="26623" cy="26623"/>
              </a:xfrm>
              <a:custGeom>
                <a:avLst/>
                <a:gdLst>
                  <a:gd name="connsiteX0" fmla="*/ 13725 w 26623"/>
                  <a:gd name="connsiteY0" fmla="*/ 26997 h 26623"/>
                  <a:gd name="connsiteX1" fmla="*/ 23138 w 26623"/>
                  <a:gd name="connsiteY1" fmla="*/ 23098 h 26623"/>
                  <a:gd name="connsiteX2" fmla="*/ 27037 w 26623"/>
                  <a:gd name="connsiteY2" fmla="*/ 13686 h 26623"/>
                  <a:gd name="connsiteX3" fmla="*/ 23138 w 26623"/>
                  <a:gd name="connsiteY3" fmla="*/ 4273 h 26623"/>
                  <a:gd name="connsiteX4" fmla="*/ 13725 w 26623"/>
                  <a:gd name="connsiteY4" fmla="*/ 374 h 26623"/>
                  <a:gd name="connsiteX5" fmla="*/ 4313 w 26623"/>
                  <a:gd name="connsiteY5" fmla="*/ 4273 h 26623"/>
                  <a:gd name="connsiteX6" fmla="*/ 414 w 26623"/>
                  <a:gd name="connsiteY6" fmla="*/ 13686 h 26623"/>
                  <a:gd name="connsiteX7" fmla="*/ 4313 w 26623"/>
                  <a:gd name="connsiteY7" fmla="*/ 23098 h 26623"/>
                  <a:gd name="connsiteX8" fmla="*/ 13725 w 26623"/>
                  <a:gd name="connsiteY8" fmla="*/ 2699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5" y="26997"/>
                    </a:moveTo>
                    <a:cubicBezTo>
                      <a:pt x="17256" y="26997"/>
                      <a:pt x="20642" y="25595"/>
                      <a:pt x="23138" y="23098"/>
                    </a:cubicBezTo>
                    <a:cubicBezTo>
                      <a:pt x="25634" y="20602"/>
                      <a:pt x="27037" y="17216"/>
                      <a:pt x="27037" y="13686"/>
                    </a:cubicBezTo>
                    <a:cubicBezTo>
                      <a:pt x="27037" y="10155"/>
                      <a:pt x="25634" y="6769"/>
                      <a:pt x="23138" y="4273"/>
                    </a:cubicBezTo>
                    <a:cubicBezTo>
                      <a:pt x="20642" y="1777"/>
                      <a:pt x="17256" y="374"/>
                      <a:pt x="13725" y="374"/>
                    </a:cubicBezTo>
                    <a:cubicBezTo>
                      <a:pt x="10195" y="374"/>
                      <a:pt x="6809" y="1777"/>
                      <a:pt x="4313" y="4273"/>
                    </a:cubicBezTo>
                    <a:cubicBezTo>
                      <a:pt x="1816" y="6769"/>
                      <a:pt x="414" y="10155"/>
                      <a:pt x="414" y="13686"/>
                    </a:cubicBezTo>
                    <a:cubicBezTo>
                      <a:pt x="414" y="17216"/>
                      <a:pt x="1816" y="20602"/>
                      <a:pt x="4313" y="23098"/>
                    </a:cubicBezTo>
                    <a:cubicBezTo>
                      <a:pt x="6809" y="25595"/>
                      <a:pt x="10195" y="26997"/>
                      <a:pt x="13725" y="2699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46" name="任意多边形: 形状 70245">
                <a:extLst>
                  <a:ext uri="{FF2B5EF4-FFF2-40B4-BE49-F238E27FC236}">
                    <a16:creationId xmlns:a16="http://schemas.microsoft.com/office/drawing/2014/main" id="{632D65A5-9550-FFB0-52BC-2D1B5DC71EAA}"/>
                  </a:ext>
                </a:extLst>
              </p:cNvPr>
              <p:cNvSpPr/>
              <p:nvPr/>
            </p:nvSpPr>
            <p:spPr>
              <a:xfrm>
                <a:off x="6824137" y="3291292"/>
                <a:ext cx="26623" cy="26623"/>
              </a:xfrm>
              <a:custGeom>
                <a:avLst/>
                <a:gdLst>
                  <a:gd name="connsiteX0" fmla="*/ 13806 w 26623"/>
                  <a:gd name="connsiteY0" fmla="*/ 26901 h 26623"/>
                  <a:gd name="connsiteX1" fmla="*/ 23219 w 26623"/>
                  <a:gd name="connsiteY1" fmla="*/ 23002 h 26623"/>
                  <a:gd name="connsiteX2" fmla="*/ 27117 w 26623"/>
                  <a:gd name="connsiteY2" fmla="*/ 13589 h 26623"/>
                  <a:gd name="connsiteX3" fmla="*/ 23219 w 26623"/>
                  <a:gd name="connsiteY3" fmla="*/ 4176 h 26623"/>
                  <a:gd name="connsiteX4" fmla="*/ 13806 w 26623"/>
                  <a:gd name="connsiteY4" fmla="*/ 278 h 26623"/>
                  <a:gd name="connsiteX5" fmla="*/ 4393 w 26623"/>
                  <a:gd name="connsiteY5" fmla="*/ 4176 h 26623"/>
                  <a:gd name="connsiteX6" fmla="*/ 494 w 26623"/>
                  <a:gd name="connsiteY6" fmla="*/ 13589 h 26623"/>
                  <a:gd name="connsiteX7" fmla="*/ 4393 w 26623"/>
                  <a:gd name="connsiteY7" fmla="*/ 23002 h 26623"/>
                  <a:gd name="connsiteX8" fmla="*/ 13806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901"/>
                    </a:moveTo>
                    <a:cubicBezTo>
                      <a:pt x="17336" y="26901"/>
                      <a:pt x="20722" y="25498"/>
                      <a:pt x="23219" y="23002"/>
                    </a:cubicBezTo>
                    <a:cubicBezTo>
                      <a:pt x="25715" y="20506"/>
                      <a:pt x="27117" y="17119"/>
                      <a:pt x="27117" y="13589"/>
                    </a:cubicBezTo>
                    <a:cubicBezTo>
                      <a:pt x="27117" y="10059"/>
                      <a:pt x="25715" y="6673"/>
                      <a:pt x="23219" y="4176"/>
                    </a:cubicBezTo>
                    <a:cubicBezTo>
                      <a:pt x="20722" y="1680"/>
                      <a:pt x="17336" y="278"/>
                      <a:pt x="13806" y="278"/>
                    </a:cubicBezTo>
                    <a:cubicBezTo>
                      <a:pt x="10276" y="278"/>
                      <a:pt x="6889" y="1680"/>
                      <a:pt x="4393" y="4176"/>
                    </a:cubicBezTo>
                    <a:cubicBezTo>
                      <a:pt x="1897" y="6673"/>
                      <a:pt x="494" y="10059"/>
                      <a:pt x="494" y="13589"/>
                    </a:cubicBezTo>
                    <a:cubicBezTo>
                      <a:pt x="494" y="17119"/>
                      <a:pt x="1897" y="20506"/>
                      <a:pt x="4393" y="23002"/>
                    </a:cubicBezTo>
                    <a:cubicBezTo>
                      <a:pt x="6889" y="25498"/>
                      <a:pt x="10276" y="26901"/>
                      <a:pt x="13806" y="269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47" name="任意多边形: 形状 70246">
                <a:extLst>
                  <a:ext uri="{FF2B5EF4-FFF2-40B4-BE49-F238E27FC236}">
                    <a16:creationId xmlns:a16="http://schemas.microsoft.com/office/drawing/2014/main" id="{173BE247-3785-B566-1BC2-6DDBD72FF09F}"/>
                  </a:ext>
                </a:extLst>
              </p:cNvPr>
              <p:cNvSpPr/>
              <p:nvPr/>
            </p:nvSpPr>
            <p:spPr>
              <a:xfrm>
                <a:off x="9521071" y="3577132"/>
                <a:ext cx="26623" cy="26623"/>
              </a:xfrm>
              <a:custGeom>
                <a:avLst/>
                <a:gdLst>
                  <a:gd name="connsiteX0" fmla="*/ 14032 w 26623"/>
                  <a:gd name="connsiteY0" fmla="*/ 26925 h 26623"/>
                  <a:gd name="connsiteX1" fmla="*/ 23445 w 26623"/>
                  <a:gd name="connsiteY1" fmla="*/ 23026 h 26623"/>
                  <a:gd name="connsiteX2" fmla="*/ 27344 w 26623"/>
                  <a:gd name="connsiteY2" fmla="*/ 13613 h 26623"/>
                  <a:gd name="connsiteX3" fmla="*/ 23445 w 26623"/>
                  <a:gd name="connsiteY3" fmla="*/ 4200 h 26623"/>
                  <a:gd name="connsiteX4" fmla="*/ 14032 w 26623"/>
                  <a:gd name="connsiteY4" fmla="*/ 302 h 26623"/>
                  <a:gd name="connsiteX5" fmla="*/ 4620 w 26623"/>
                  <a:gd name="connsiteY5" fmla="*/ 4200 h 26623"/>
                  <a:gd name="connsiteX6" fmla="*/ 721 w 26623"/>
                  <a:gd name="connsiteY6" fmla="*/ 13613 h 26623"/>
                  <a:gd name="connsiteX7" fmla="*/ 4620 w 26623"/>
                  <a:gd name="connsiteY7" fmla="*/ 23026 h 26623"/>
                  <a:gd name="connsiteX8" fmla="*/ 14032 w 26623"/>
                  <a:gd name="connsiteY8" fmla="*/ 2692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4032" y="26925"/>
                    </a:moveTo>
                    <a:cubicBezTo>
                      <a:pt x="17563" y="26925"/>
                      <a:pt x="20949" y="25522"/>
                      <a:pt x="23445" y="23026"/>
                    </a:cubicBezTo>
                    <a:cubicBezTo>
                      <a:pt x="25941" y="20530"/>
                      <a:pt x="27344" y="17143"/>
                      <a:pt x="27344" y="13613"/>
                    </a:cubicBezTo>
                    <a:cubicBezTo>
                      <a:pt x="27344" y="10083"/>
                      <a:pt x="25941" y="6697"/>
                      <a:pt x="23445" y="4200"/>
                    </a:cubicBezTo>
                    <a:cubicBezTo>
                      <a:pt x="20949" y="1704"/>
                      <a:pt x="17563" y="302"/>
                      <a:pt x="14032" y="302"/>
                    </a:cubicBezTo>
                    <a:cubicBezTo>
                      <a:pt x="10502" y="302"/>
                      <a:pt x="7116" y="1704"/>
                      <a:pt x="4620" y="4200"/>
                    </a:cubicBezTo>
                    <a:cubicBezTo>
                      <a:pt x="2123" y="6697"/>
                      <a:pt x="721" y="10083"/>
                      <a:pt x="721" y="13613"/>
                    </a:cubicBezTo>
                    <a:cubicBezTo>
                      <a:pt x="721" y="17143"/>
                      <a:pt x="2123" y="20530"/>
                      <a:pt x="4620" y="23026"/>
                    </a:cubicBezTo>
                    <a:cubicBezTo>
                      <a:pt x="7116" y="25522"/>
                      <a:pt x="10502" y="26925"/>
                      <a:pt x="14032" y="2692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48" name="任意多边形: 形状 70247">
                <a:extLst>
                  <a:ext uri="{FF2B5EF4-FFF2-40B4-BE49-F238E27FC236}">
                    <a16:creationId xmlns:a16="http://schemas.microsoft.com/office/drawing/2014/main" id="{35811602-EEFA-59C9-DD01-A1E9C0AA96B4}"/>
                  </a:ext>
                </a:extLst>
              </p:cNvPr>
              <p:cNvSpPr/>
              <p:nvPr/>
            </p:nvSpPr>
            <p:spPr>
              <a:xfrm>
                <a:off x="5717756" y="4079725"/>
                <a:ext cx="26623" cy="26623"/>
              </a:xfrm>
              <a:custGeom>
                <a:avLst/>
                <a:gdLst>
                  <a:gd name="connsiteX0" fmla="*/ 13713 w 26623"/>
                  <a:gd name="connsiteY0" fmla="*/ 26967 h 26623"/>
                  <a:gd name="connsiteX1" fmla="*/ 23126 w 26623"/>
                  <a:gd name="connsiteY1" fmla="*/ 23068 h 26623"/>
                  <a:gd name="connsiteX2" fmla="*/ 27025 w 26623"/>
                  <a:gd name="connsiteY2" fmla="*/ 13655 h 26623"/>
                  <a:gd name="connsiteX3" fmla="*/ 23126 w 26623"/>
                  <a:gd name="connsiteY3" fmla="*/ 4243 h 26623"/>
                  <a:gd name="connsiteX4" fmla="*/ 13713 w 26623"/>
                  <a:gd name="connsiteY4" fmla="*/ 344 h 26623"/>
                  <a:gd name="connsiteX5" fmla="*/ 4300 w 26623"/>
                  <a:gd name="connsiteY5" fmla="*/ 4243 h 26623"/>
                  <a:gd name="connsiteX6" fmla="*/ 401 w 26623"/>
                  <a:gd name="connsiteY6" fmla="*/ 13655 h 26623"/>
                  <a:gd name="connsiteX7" fmla="*/ 4300 w 26623"/>
                  <a:gd name="connsiteY7" fmla="*/ 23068 h 26623"/>
                  <a:gd name="connsiteX8" fmla="*/ 13713 w 26623"/>
                  <a:gd name="connsiteY8" fmla="*/ 2696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3" y="26967"/>
                    </a:moveTo>
                    <a:cubicBezTo>
                      <a:pt x="17243" y="26967"/>
                      <a:pt x="20629" y="25564"/>
                      <a:pt x="23126" y="23068"/>
                    </a:cubicBezTo>
                    <a:cubicBezTo>
                      <a:pt x="25622" y="20572"/>
                      <a:pt x="27025" y="17186"/>
                      <a:pt x="27025" y="13655"/>
                    </a:cubicBezTo>
                    <a:cubicBezTo>
                      <a:pt x="27025" y="10125"/>
                      <a:pt x="25622" y="6739"/>
                      <a:pt x="23126" y="4243"/>
                    </a:cubicBezTo>
                    <a:cubicBezTo>
                      <a:pt x="20629" y="1746"/>
                      <a:pt x="17243" y="344"/>
                      <a:pt x="13713" y="344"/>
                    </a:cubicBezTo>
                    <a:cubicBezTo>
                      <a:pt x="10183" y="344"/>
                      <a:pt x="6797" y="1746"/>
                      <a:pt x="4300" y="4243"/>
                    </a:cubicBezTo>
                    <a:cubicBezTo>
                      <a:pt x="1804" y="6739"/>
                      <a:pt x="401" y="10125"/>
                      <a:pt x="401" y="13655"/>
                    </a:cubicBezTo>
                    <a:cubicBezTo>
                      <a:pt x="401" y="17186"/>
                      <a:pt x="1804" y="20572"/>
                      <a:pt x="4300" y="23068"/>
                    </a:cubicBezTo>
                    <a:cubicBezTo>
                      <a:pt x="6797" y="25564"/>
                      <a:pt x="10183" y="26967"/>
                      <a:pt x="13713" y="2696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49" name="任意多边形: 形状 70248">
                <a:extLst>
                  <a:ext uri="{FF2B5EF4-FFF2-40B4-BE49-F238E27FC236}">
                    <a16:creationId xmlns:a16="http://schemas.microsoft.com/office/drawing/2014/main" id="{CFE75CA6-7D80-D59C-4669-02927412E2F1}"/>
                  </a:ext>
                </a:extLst>
              </p:cNvPr>
              <p:cNvSpPr/>
              <p:nvPr/>
            </p:nvSpPr>
            <p:spPr>
              <a:xfrm>
                <a:off x="5877791" y="3296818"/>
                <a:ext cx="26623" cy="26623"/>
              </a:xfrm>
              <a:custGeom>
                <a:avLst/>
                <a:gdLst>
                  <a:gd name="connsiteX0" fmla="*/ 13726 w 26623"/>
                  <a:gd name="connsiteY0" fmla="*/ 26901 h 26623"/>
                  <a:gd name="connsiteX1" fmla="*/ 23139 w 26623"/>
                  <a:gd name="connsiteY1" fmla="*/ 23002 h 26623"/>
                  <a:gd name="connsiteX2" fmla="*/ 27038 w 26623"/>
                  <a:gd name="connsiteY2" fmla="*/ 13590 h 26623"/>
                  <a:gd name="connsiteX3" fmla="*/ 23139 w 26623"/>
                  <a:gd name="connsiteY3" fmla="*/ 4177 h 26623"/>
                  <a:gd name="connsiteX4" fmla="*/ 13726 w 26623"/>
                  <a:gd name="connsiteY4" fmla="*/ 278 h 26623"/>
                  <a:gd name="connsiteX5" fmla="*/ 4314 w 26623"/>
                  <a:gd name="connsiteY5" fmla="*/ 4177 h 26623"/>
                  <a:gd name="connsiteX6" fmla="*/ 415 w 26623"/>
                  <a:gd name="connsiteY6" fmla="*/ 13590 h 26623"/>
                  <a:gd name="connsiteX7" fmla="*/ 4314 w 26623"/>
                  <a:gd name="connsiteY7" fmla="*/ 23002 h 26623"/>
                  <a:gd name="connsiteX8" fmla="*/ 13726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6" y="26901"/>
                    </a:moveTo>
                    <a:cubicBezTo>
                      <a:pt x="17257" y="26901"/>
                      <a:pt x="20643" y="25499"/>
                      <a:pt x="23139" y="23002"/>
                    </a:cubicBezTo>
                    <a:cubicBezTo>
                      <a:pt x="25635" y="20506"/>
                      <a:pt x="27038" y="17120"/>
                      <a:pt x="27038" y="13590"/>
                    </a:cubicBezTo>
                    <a:cubicBezTo>
                      <a:pt x="27038" y="10059"/>
                      <a:pt x="25635" y="6673"/>
                      <a:pt x="23139" y="4177"/>
                    </a:cubicBezTo>
                    <a:cubicBezTo>
                      <a:pt x="20643" y="1681"/>
                      <a:pt x="17257" y="278"/>
                      <a:pt x="13726" y="278"/>
                    </a:cubicBezTo>
                    <a:cubicBezTo>
                      <a:pt x="10196" y="278"/>
                      <a:pt x="6810" y="1681"/>
                      <a:pt x="4314" y="4177"/>
                    </a:cubicBezTo>
                    <a:cubicBezTo>
                      <a:pt x="1817" y="6673"/>
                      <a:pt x="415" y="10059"/>
                      <a:pt x="415" y="13590"/>
                    </a:cubicBezTo>
                    <a:cubicBezTo>
                      <a:pt x="415" y="17120"/>
                      <a:pt x="1817" y="20506"/>
                      <a:pt x="4314" y="23002"/>
                    </a:cubicBezTo>
                    <a:cubicBezTo>
                      <a:pt x="6810" y="25499"/>
                      <a:pt x="10196" y="26901"/>
                      <a:pt x="13726" y="269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50" name="任意多边形: 形状 70249">
                <a:extLst>
                  <a:ext uri="{FF2B5EF4-FFF2-40B4-BE49-F238E27FC236}">
                    <a16:creationId xmlns:a16="http://schemas.microsoft.com/office/drawing/2014/main" id="{1B5722D0-1CB1-E964-C915-CC5D8874B6FD}"/>
                  </a:ext>
                </a:extLst>
              </p:cNvPr>
              <p:cNvSpPr/>
              <p:nvPr/>
            </p:nvSpPr>
            <p:spPr>
              <a:xfrm>
                <a:off x="6705235" y="4060922"/>
                <a:ext cx="26623" cy="26623"/>
              </a:xfrm>
              <a:custGeom>
                <a:avLst/>
                <a:gdLst>
                  <a:gd name="connsiteX0" fmla="*/ 13796 w 26623"/>
                  <a:gd name="connsiteY0" fmla="*/ 26965 h 26623"/>
                  <a:gd name="connsiteX1" fmla="*/ 23209 w 26623"/>
                  <a:gd name="connsiteY1" fmla="*/ 23066 h 26623"/>
                  <a:gd name="connsiteX2" fmla="*/ 27107 w 26623"/>
                  <a:gd name="connsiteY2" fmla="*/ 13654 h 26623"/>
                  <a:gd name="connsiteX3" fmla="*/ 23209 w 26623"/>
                  <a:gd name="connsiteY3" fmla="*/ 4241 h 26623"/>
                  <a:gd name="connsiteX4" fmla="*/ 13796 w 26623"/>
                  <a:gd name="connsiteY4" fmla="*/ 342 h 26623"/>
                  <a:gd name="connsiteX5" fmla="*/ 4383 w 26623"/>
                  <a:gd name="connsiteY5" fmla="*/ 4241 h 26623"/>
                  <a:gd name="connsiteX6" fmla="*/ 484 w 26623"/>
                  <a:gd name="connsiteY6" fmla="*/ 13654 h 26623"/>
                  <a:gd name="connsiteX7" fmla="*/ 4383 w 26623"/>
                  <a:gd name="connsiteY7" fmla="*/ 23066 h 26623"/>
                  <a:gd name="connsiteX8" fmla="*/ 13796 w 26623"/>
                  <a:gd name="connsiteY8" fmla="*/ 2696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965"/>
                    </a:moveTo>
                    <a:cubicBezTo>
                      <a:pt x="17326" y="26965"/>
                      <a:pt x="20712" y="25563"/>
                      <a:pt x="23209" y="23066"/>
                    </a:cubicBezTo>
                    <a:cubicBezTo>
                      <a:pt x="25705" y="20570"/>
                      <a:pt x="27107" y="17184"/>
                      <a:pt x="27107" y="13654"/>
                    </a:cubicBezTo>
                    <a:cubicBezTo>
                      <a:pt x="27107" y="10124"/>
                      <a:pt x="25705" y="6737"/>
                      <a:pt x="23209" y="4241"/>
                    </a:cubicBezTo>
                    <a:cubicBezTo>
                      <a:pt x="20712" y="1745"/>
                      <a:pt x="17326" y="342"/>
                      <a:pt x="13796" y="342"/>
                    </a:cubicBezTo>
                    <a:cubicBezTo>
                      <a:pt x="10266" y="342"/>
                      <a:pt x="6879" y="1745"/>
                      <a:pt x="4383" y="4241"/>
                    </a:cubicBezTo>
                    <a:cubicBezTo>
                      <a:pt x="1887" y="6737"/>
                      <a:pt x="484" y="10124"/>
                      <a:pt x="484" y="13654"/>
                    </a:cubicBezTo>
                    <a:cubicBezTo>
                      <a:pt x="484" y="17184"/>
                      <a:pt x="1887" y="20570"/>
                      <a:pt x="4383" y="23066"/>
                    </a:cubicBezTo>
                    <a:cubicBezTo>
                      <a:pt x="6879" y="25563"/>
                      <a:pt x="10266" y="26965"/>
                      <a:pt x="13796" y="2696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51" name="任意多边形: 形状 70250">
                <a:extLst>
                  <a:ext uri="{FF2B5EF4-FFF2-40B4-BE49-F238E27FC236}">
                    <a16:creationId xmlns:a16="http://schemas.microsoft.com/office/drawing/2014/main" id="{B811A403-31AF-C664-F41F-2B76BAAF2DFA}"/>
                  </a:ext>
                </a:extLst>
              </p:cNvPr>
              <p:cNvSpPr/>
              <p:nvPr/>
            </p:nvSpPr>
            <p:spPr>
              <a:xfrm>
                <a:off x="6600812" y="4455026"/>
                <a:ext cx="26623" cy="26623"/>
              </a:xfrm>
              <a:custGeom>
                <a:avLst/>
                <a:gdLst>
                  <a:gd name="connsiteX0" fmla="*/ 13787 w 26623"/>
                  <a:gd name="connsiteY0" fmla="*/ 26998 h 26623"/>
                  <a:gd name="connsiteX1" fmla="*/ 23200 w 26623"/>
                  <a:gd name="connsiteY1" fmla="*/ 23100 h 26623"/>
                  <a:gd name="connsiteX2" fmla="*/ 27099 w 26623"/>
                  <a:gd name="connsiteY2" fmla="*/ 13687 h 26623"/>
                  <a:gd name="connsiteX3" fmla="*/ 23200 w 26623"/>
                  <a:gd name="connsiteY3" fmla="*/ 4274 h 26623"/>
                  <a:gd name="connsiteX4" fmla="*/ 13787 w 26623"/>
                  <a:gd name="connsiteY4" fmla="*/ 375 h 26623"/>
                  <a:gd name="connsiteX5" fmla="*/ 4374 w 26623"/>
                  <a:gd name="connsiteY5" fmla="*/ 4274 h 26623"/>
                  <a:gd name="connsiteX6" fmla="*/ 476 w 26623"/>
                  <a:gd name="connsiteY6" fmla="*/ 13687 h 26623"/>
                  <a:gd name="connsiteX7" fmla="*/ 4374 w 26623"/>
                  <a:gd name="connsiteY7" fmla="*/ 23100 h 26623"/>
                  <a:gd name="connsiteX8" fmla="*/ 13787 w 26623"/>
                  <a:gd name="connsiteY8" fmla="*/ 269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998"/>
                    </a:moveTo>
                    <a:cubicBezTo>
                      <a:pt x="17317" y="26998"/>
                      <a:pt x="20704" y="25596"/>
                      <a:pt x="23200" y="23100"/>
                    </a:cubicBezTo>
                    <a:cubicBezTo>
                      <a:pt x="25696" y="20603"/>
                      <a:pt x="27099" y="17217"/>
                      <a:pt x="27099" y="13687"/>
                    </a:cubicBezTo>
                    <a:cubicBezTo>
                      <a:pt x="27099" y="10157"/>
                      <a:pt x="25696" y="6770"/>
                      <a:pt x="23200" y="4274"/>
                    </a:cubicBezTo>
                    <a:cubicBezTo>
                      <a:pt x="20704" y="1778"/>
                      <a:pt x="17317" y="375"/>
                      <a:pt x="13787" y="375"/>
                    </a:cubicBezTo>
                    <a:cubicBezTo>
                      <a:pt x="10257" y="375"/>
                      <a:pt x="6871" y="1778"/>
                      <a:pt x="4374" y="4274"/>
                    </a:cubicBezTo>
                    <a:cubicBezTo>
                      <a:pt x="1878" y="6770"/>
                      <a:pt x="476" y="10157"/>
                      <a:pt x="476" y="13687"/>
                    </a:cubicBezTo>
                    <a:cubicBezTo>
                      <a:pt x="476" y="17217"/>
                      <a:pt x="1878" y="20603"/>
                      <a:pt x="4374" y="23100"/>
                    </a:cubicBezTo>
                    <a:cubicBezTo>
                      <a:pt x="6871" y="25596"/>
                      <a:pt x="10257" y="26998"/>
                      <a:pt x="13787" y="269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52" name="任意多边形: 形状 70251">
                <a:extLst>
                  <a:ext uri="{FF2B5EF4-FFF2-40B4-BE49-F238E27FC236}">
                    <a16:creationId xmlns:a16="http://schemas.microsoft.com/office/drawing/2014/main" id="{35F019F2-3585-9541-A505-1F2A661DDC3D}"/>
                  </a:ext>
                </a:extLst>
              </p:cNvPr>
              <p:cNvSpPr/>
              <p:nvPr/>
            </p:nvSpPr>
            <p:spPr>
              <a:xfrm>
                <a:off x="6506049" y="3717694"/>
                <a:ext cx="26623" cy="26623"/>
              </a:xfrm>
              <a:custGeom>
                <a:avLst/>
                <a:gdLst>
                  <a:gd name="connsiteX0" fmla="*/ 13779 w 26623"/>
                  <a:gd name="connsiteY0" fmla="*/ 26937 h 26623"/>
                  <a:gd name="connsiteX1" fmla="*/ 23192 w 26623"/>
                  <a:gd name="connsiteY1" fmla="*/ 23038 h 26623"/>
                  <a:gd name="connsiteX2" fmla="*/ 27091 w 26623"/>
                  <a:gd name="connsiteY2" fmla="*/ 13625 h 26623"/>
                  <a:gd name="connsiteX3" fmla="*/ 23192 w 26623"/>
                  <a:gd name="connsiteY3" fmla="*/ 4212 h 26623"/>
                  <a:gd name="connsiteX4" fmla="*/ 13779 w 26623"/>
                  <a:gd name="connsiteY4" fmla="*/ 313 h 26623"/>
                  <a:gd name="connsiteX5" fmla="*/ 4366 w 26623"/>
                  <a:gd name="connsiteY5" fmla="*/ 4212 h 26623"/>
                  <a:gd name="connsiteX6" fmla="*/ 468 w 26623"/>
                  <a:gd name="connsiteY6" fmla="*/ 13625 h 26623"/>
                  <a:gd name="connsiteX7" fmla="*/ 4366 w 26623"/>
                  <a:gd name="connsiteY7" fmla="*/ 23038 h 26623"/>
                  <a:gd name="connsiteX8" fmla="*/ 13779 w 26623"/>
                  <a:gd name="connsiteY8" fmla="*/ 2693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937"/>
                    </a:moveTo>
                    <a:cubicBezTo>
                      <a:pt x="17309" y="26937"/>
                      <a:pt x="20696" y="25534"/>
                      <a:pt x="23192" y="23038"/>
                    </a:cubicBezTo>
                    <a:cubicBezTo>
                      <a:pt x="25688" y="20541"/>
                      <a:pt x="27091" y="17155"/>
                      <a:pt x="27091" y="13625"/>
                    </a:cubicBezTo>
                    <a:cubicBezTo>
                      <a:pt x="27091" y="10095"/>
                      <a:pt x="25688" y="6709"/>
                      <a:pt x="23192" y="4212"/>
                    </a:cubicBezTo>
                    <a:cubicBezTo>
                      <a:pt x="20696" y="1716"/>
                      <a:pt x="17309" y="313"/>
                      <a:pt x="13779" y="313"/>
                    </a:cubicBezTo>
                    <a:cubicBezTo>
                      <a:pt x="10249" y="313"/>
                      <a:pt x="6863" y="1716"/>
                      <a:pt x="4366" y="4212"/>
                    </a:cubicBezTo>
                    <a:cubicBezTo>
                      <a:pt x="1870" y="6709"/>
                      <a:pt x="468" y="10095"/>
                      <a:pt x="468" y="13625"/>
                    </a:cubicBezTo>
                    <a:cubicBezTo>
                      <a:pt x="468" y="17155"/>
                      <a:pt x="1870" y="20541"/>
                      <a:pt x="4366" y="23038"/>
                    </a:cubicBezTo>
                    <a:cubicBezTo>
                      <a:pt x="6863" y="25534"/>
                      <a:pt x="10249" y="26937"/>
                      <a:pt x="13779" y="2693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53" name="任意多边形: 形状 70252">
                <a:extLst>
                  <a:ext uri="{FF2B5EF4-FFF2-40B4-BE49-F238E27FC236}">
                    <a16:creationId xmlns:a16="http://schemas.microsoft.com/office/drawing/2014/main" id="{38881D3A-8C10-544D-9CCA-8A3898F47D01}"/>
                  </a:ext>
                </a:extLst>
              </p:cNvPr>
              <p:cNvSpPr/>
              <p:nvPr/>
            </p:nvSpPr>
            <p:spPr>
              <a:xfrm>
                <a:off x="6139542" y="4071962"/>
                <a:ext cx="26623" cy="26623"/>
              </a:xfrm>
              <a:custGeom>
                <a:avLst/>
                <a:gdLst>
                  <a:gd name="connsiteX0" fmla="*/ 13748 w 26623"/>
                  <a:gd name="connsiteY0" fmla="*/ 26966 h 26623"/>
                  <a:gd name="connsiteX1" fmla="*/ 23161 w 26623"/>
                  <a:gd name="connsiteY1" fmla="*/ 23067 h 26623"/>
                  <a:gd name="connsiteX2" fmla="*/ 27060 w 26623"/>
                  <a:gd name="connsiteY2" fmla="*/ 13655 h 26623"/>
                  <a:gd name="connsiteX3" fmla="*/ 23161 w 26623"/>
                  <a:gd name="connsiteY3" fmla="*/ 4242 h 26623"/>
                  <a:gd name="connsiteX4" fmla="*/ 13748 w 26623"/>
                  <a:gd name="connsiteY4" fmla="*/ 343 h 26623"/>
                  <a:gd name="connsiteX5" fmla="*/ 4336 w 26623"/>
                  <a:gd name="connsiteY5" fmla="*/ 4242 h 26623"/>
                  <a:gd name="connsiteX6" fmla="*/ 437 w 26623"/>
                  <a:gd name="connsiteY6" fmla="*/ 13655 h 26623"/>
                  <a:gd name="connsiteX7" fmla="*/ 4336 w 26623"/>
                  <a:gd name="connsiteY7" fmla="*/ 23067 h 26623"/>
                  <a:gd name="connsiteX8" fmla="*/ 13748 w 26623"/>
                  <a:gd name="connsiteY8" fmla="*/ 2696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48" y="26966"/>
                    </a:moveTo>
                    <a:cubicBezTo>
                      <a:pt x="17279" y="26966"/>
                      <a:pt x="20665" y="25564"/>
                      <a:pt x="23161" y="23067"/>
                    </a:cubicBezTo>
                    <a:cubicBezTo>
                      <a:pt x="25657" y="20571"/>
                      <a:pt x="27060" y="17185"/>
                      <a:pt x="27060" y="13655"/>
                    </a:cubicBezTo>
                    <a:cubicBezTo>
                      <a:pt x="27060" y="10124"/>
                      <a:pt x="25657" y="6738"/>
                      <a:pt x="23161" y="4242"/>
                    </a:cubicBezTo>
                    <a:cubicBezTo>
                      <a:pt x="20665" y="1746"/>
                      <a:pt x="17279" y="343"/>
                      <a:pt x="13748" y="343"/>
                    </a:cubicBezTo>
                    <a:cubicBezTo>
                      <a:pt x="10218" y="343"/>
                      <a:pt x="6832" y="1746"/>
                      <a:pt x="4336" y="4242"/>
                    </a:cubicBezTo>
                    <a:cubicBezTo>
                      <a:pt x="1839" y="6738"/>
                      <a:pt x="437" y="10124"/>
                      <a:pt x="437" y="13655"/>
                    </a:cubicBezTo>
                    <a:cubicBezTo>
                      <a:pt x="437" y="17185"/>
                      <a:pt x="1839" y="20571"/>
                      <a:pt x="4336" y="23067"/>
                    </a:cubicBezTo>
                    <a:cubicBezTo>
                      <a:pt x="6832" y="25564"/>
                      <a:pt x="10218" y="26966"/>
                      <a:pt x="13748" y="2696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54" name="任意多边形: 形状 70253">
                <a:extLst>
                  <a:ext uri="{FF2B5EF4-FFF2-40B4-BE49-F238E27FC236}">
                    <a16:creationId xmlns:a16="http://schemas.microsoft.com/office/drawing/2014/main" id="{5C9D7904-D344-80FF-9B7A-FD6B72DF218B}"/>
                  </a:ext>
                </a:extLst>
              </p:cNvPr>
              <p:cNvSpPr/>
              <p:nvPr/>
            </p:nvSpPr>
            <p:spPr>
              <a:xfrm>
                <a:off x="8626675" y="2838548"/>
                <a:ext cx="26623" cy="26623"/>
              </a:xfrm>
              <a:custGeom>
                <a:avLst/>
                <a:gdLst>
                  <a:gd name="connsiteX0" fmla="*/ 13957 w 26623"/>
                  <a:gd name="connsiteY0" fmla="*/ 26863 h 26623"/>
                  <a:gd name="connsiteX1" fmla="*/ 23370 w 26623"/>
                  <a:gd name="connsiteY1" fmla="*/ 22964 h 26623"/>
                  <a:gd name="connsiteX2" fmla="*/ 27269 w 26623"/>
                  <a:gd name="connsiteY2" fmla="*/ 13551 h 26623"/>
                  <a:gd name="connsiteX3" fmla="*/ 23370 w 26623"/>
                  <a:gd name="connsiteY3" fmla="*/ 4138 h 26623"/>
                  <a:gd name="connsiteX4" fmla="*/ 13957 w 26623"/>
                  <a:gd name="connsiteY4" fmla="*/ 240 h 26623"/>
                  <a:gd name="connsiteX5" fmla="*/ 4545 w 26623"/>
                  <a:gd name="connsiteY5" fmla="*/ 4138 h 26623"/>
                  <a:gd name="connsiteX6" fmla="*/ 646 w 26623"/>
                  <a:gd name="connsiteY6" fmla="*/ 13551 h 26623"/>
                  <a:gd name="connsiteX7" fmla="*/ 4545 w 26623"/>
                  <a:gd name="connsiteY7" fmla="*/ 22964 h 26623"/>
                  <a:gd name="connsiteX8" fmla="*/ 13957 w 26623"/>
                  <a:gd name="connsiteY8" fmla="*/ 2686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57" y="26863"/>
                    </a:moveTo>
                    <a:cubicBezTo>
                      <a:pt x="17488" y="26863"/>
                      <a:pt x="20874" y="25460"/>
                      <a:pt x="23370" y="22964"/>
                    </a:cubicBezTo>
                    <a:cubicBezTo>
                      <a:pt x="25866" y="20468"/>
                      <a:pt x="27269" y="17081"/>
                      <a:pt x="27269" y="13551"/>
                    </a:cubicBezTo>
                    <a:cubicBezTo>
                      <a:pt x="27269" y="10021"/>
                      <a:pt x="25866" y="6635"/>
                      <a:pt x="23370" y="4138"/>
                    </a:cubicBezTo>
                    <a:cubicBezTo>
                      <a:pt x="20874" y="1642"/>
                      <a:pt x="17488" y="240"/>
                      <a:pt x="13957" y="240"/>
                    </a:cubicBezTo>
                    <a:cubicBezTo>
                      <a:pt x="10427" y="240"/>
                      <a:pt x="7041" y="1642"/>
                      <a:pt x="4545" y="4138"/>
                    </a:cubicBezTo>
                    <a:cubicBezTo>
                      <a:pt x="2048" y="6635"/>
                      <a:pt x="646" y="10021"/>
                      <a:pt x="646" y="13551"/>
                    </a:cubicBezTo>
                    <a:cubicBezTo>
                      <a:pt x="646" y="17081"/>
                      <a:pt x="2048" y="20468"/>
                      <a:pt x="4545" y="22964"/>
                    </a:cubicBezTo>
                    <a:cubicBezTo>
                      <a:pt x="7041" y="25460"/>
                      <a:pt x="10427" y="26863"/>
                      <a:pt x="13957" y="2686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55" name="任意多边形: 形状 70254">
                <a:extLst>
                  <a:ext uri="{FF2B5EF4-FFF2-40B4-BE49-F238E27FC236}">
                    <a16:creationId xmlns:a16="http://schemas.microsoft.com/office/drawing/2014/main" id="{427C7AC2-E462-7570-1DC1-B658DA309DAE}"/>
                  </a:ext>
                </a:extLst>
              </p:cNvPr>
              <p:cNvSpPr/>
              <p:nvPr/>
            </p:nvSpPr>
            <p:spPr>
              <a:xfrm>
                <a:off x="5847157" y="4232623"/>
                <a:ext cx="26623" cy="26623"/>
              </a:xfrm>
              <a:custGeom>
                <a:avLst/>
                <a:gdLst>
                  <a:gd name="connsiteX0" fmla="*/ 13724 w 26623"/>
                  <a:gd name="connsiteY0" fmla="*/ 26980 h 26623"/>
                  <a:gd name="connsiteX1" fmla="*/ 23137 w 26623"/>
                  <a:gd name="connsiteY1" fmla="*/ 23081 h 26623"/>
                  <a:gd name="connsiteX2" fmla="*/ 27035 w 26623"/>
                  <a:gd name="connsiteY2" fmla="*/ 13668 h 26623"/>
                  <a:gd name="connsiteX3" fmla="*/ 23137 w 26623"/>
                  <a:gd name="connsiteY3" fmla="*/ 4255 h 26623"/>
                  <a:gd name="connsiteX4" fmla="*/ 13724 w 26623"/>
                  <a:gd name="connsiteY4" fmla="*/ 357 h 26623"/>
                  <a:gd name="connsiteX5" fmla="*/ 4311 w 26623"/>
                  <a:gd name="connsiteY5" fmla="*/ 4255 h 26623"/>
                  <a:gd name="connsiteX6" fmla="*/ 412 w 26623"/>
                  <a:gd name="connsiteY6" fmla="*/ 13668 h 26623"/>
                  <a:gd name="connsiteX7" fmla="*/ 4311 w 26623"/>
                  <a:gd name="connsiteY7" fmla="*/ 23081 h 26623"/>
                  <a:gd name="connsiteX8" fmla="*/ 13724 w 26623"/>
                  <a:gd name="connsiteY8" fmla="*/ 2698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6980"/>
                    </a:moveTo>
                    <a:cubicBezTo>
                      <a:pt x="17254" y="26980"/>
                      <a:pt x="20640" y="25577"/>
                      <a:pt x="23137" y="23081"/>
                    </a:cubicBezTo>
                    <a:cubicBezTo>
                      <a:pt x="25633" y="20585"/>
                      <a:pt x="27035" y="17198"/>
                      <a:pt x="27035" y="13668"/>
                    </a:cubicBezTo>
                    <a:cubicBezTo>
                      <a:pt x="27035" y="10138"/>
                      <a:pt x="25633" y="6752"/>
                      <a:pt x="23137" y="4255"/>
                    </a:cubicBezTo>
                    <a:cubicBezTo>
                      <a:pt x="20640" y="1759"/>
                      <a:pt x="17254" y="357"/>
                      <a:pt x="13724" y="357"/>
                    </a:cubicBezTo>
                    <a:cubicBezTo>
                      <a:pt x="10194" y="357"/>
                      <a:pt x="6807" y="1759"/>
                      <a:pt x="4311" y="4255"/>
                    </a:cubicBezTo>
                    <a:cubicBezTo>
                      <a:pt x="1815" y="6752"/>
                      <a:pt x="412" y="10138"/>
                      <a:pt x="412" y="13668"/>
                    </a:cubicBezTo>
                    <a:cubicBezTo>
                      <a:pt x="412" y="17198"/>
                      <a:pt x="1815" y="20585"/>
                      <a:pt x="4311" y="23081"/>
                    </a:cubicBezTo>
                    <a:cubicBezTo>
                      <a:pt x="6807" y="25577"/>
                      <a:pt x="10194" y="26980"/>
                      <a:pt x="13724" y="2698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56" name="任意多边形: 形状 70255">
                <a:extLst>
                  <a:ext uri="{FF2B5EF4-FFF2-40B4-BE49-F238E27FC236}">
                    <a16:creationId xmlns:a16="http://schemas.microsoft.com/office/drawing/2014/main" id="{27260DBF-ECB7-7F80-194A-C5E0281E09AC}"/>
                  </a:ext>
                </a:extLst>
              </p:cNvPr>
              <p:cNvSpPr/>
              <p:nvPr/>
            </p:nvSpPr>
            <p:spPr>
              <a:xfrm>
                <a:off x="6459699" y="4152444"/>
                <a:ext cx="26623" cy="26623"/>
              </a:xfrm>
              <a:custGeom>
                <a:avLst/>
                <a:gdLst>
                  <a:gd name="connsiteX0" fmla="*/ 13775 w 26623"/>
                  <a:gd name="connsiteY0" fmla="*/ 26973 h 26623"/>
                  <a:gd name="connsiteX1" fmla="*/ 23188 w 26623"/>
                  <a:gd name="connsiteY1" fmla="*/ 23074 h 26623"/>
                  <a:gd name="connsiteX2" fmla="*/ 27087 w 26623"/>
                  <a:gd name="connsiteY2" fmla="*/ 13661 h 26623"/>
                  <a:gd name="connsiteX3" fmla="*/ 23188 w 26623"/>
                  <a:gd name="connsiteY3" fmla="*/ 4249 h 26623"/>
                  <a:gd name="connsiteX4" fmla="*/ 13775 w 26623"/>
                  <a:gd name="connsiteY4" fmla="*/ 350 h 26623"/>
                  <a:gd name="connsiteX5" fmla="*/ 4363 w 26623"/>
                  <a:gd name="connsiteY5" fmla="*/ 4249 h 26623"/>
                  <a:gd name="connsiteX6" fmla="*/ 464 w 26623"/>
                  <a:gd name="connsiteY6" fmla="*/ 13661 h 26623"/>
                  <a:gd name="connsiteX7" fmla="*/ 4363 w 26623"/>
                  <a:gd name="connsiteY7" fmla="*/ 23074 h 26623"/>
                  <a:gd name="connsiteX8" fmla="*/ 13775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973"/>
                    </a:moveTo>
                    <a:cubicBezTo>
                      <a:pt x="17306" y="26973"/>
                      <a:pt x="20692" y="25570"/>
                      <a:pt x="23188" y="23074"/>
                    </a:cubicBezTo>
                    <a:cubicBezTo>
                      <a:pt x="25684" y="20578"/>
                      <a:pt x="27087" y="17192"/>
                      <a:pt x="27087" y="13661"/>
                    </a:cubicBezTo>
                    <a:cubicBezTo>
                      <a:pt x="27087" y="10131"/>
                      <a:pt x="25684" y="6745"/>
                      <a:pt x="23188" y="4249"/>
                    </a:cubicBezTo>
                    <a:cubicBezTo>
                      <a:pt x="20692" y="1752"/>
                      <a:pt x="17306" y="350"/>
                      <a:pt x="13775" y="350"/>
                    </a:cubicBezTo>
                    <a:cubicBezTo>
                      <a:pt x="10245" y="350"/>
                      <a:pt x="6859" y="1752"/>
                      <a:pt x="4363" y="4249"/>
                    </a:cubicBezTo>
                    <a:cubicBezTo>
                      <a:pt x="1866" y="6745"/>
                      <a:pt x="464" y="10131"/>
                      <a:pt x="464" y="13661"/>
                    </a:cubicBezTo>
                    <a:cubicBezTo>
                      <a:pt x="464" y="17192"/>
                      <a:pt x="1866" y="20578"/>
                      <a:pt x="4363" y="23074"/>
                    </a:cubicBezTo>
                    <a:cubicBezTo>
                      <a:pt x="6859" y="25570"/>
                      <a:pt x="10245" y="26973"/>
                      <a:pt x="13775" y="269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57" name="任意多边形: 形状 70256">
                <a:extLst>
                  <a:ext uri="{FF2B5EF4-FFF2-40B4-BE49-F238E27FC236}">
                    <a16:creationId xmlns:a16="http://schemas.microsoft.com/office/drawing/2014/main" id="{7E17291F-C9C2-6DC5-0533-A8CBA6E15941}"/>
                  </a:ext>
                </a:extLst>
              </p:cNvPr>
              <p:cNvSpPr/>
              <p:nvPr/>
            </p:nvSpPr>
            <p:spPr>
              <a:xfrm>
                <a:off x="5173297" y="3303852"/>
                <a:ext cx="26623" cy="26623"/>
              </a:xfrm>
              <a:custGeom>
                <a:avLst/>
                <a:gdLst>
                  <a:gd name="connsiteX0" fmla="*/ 13667 w 26623"/>
                  <a:gd name="connsiteY0" fmla="*/ 26902 h 26623"/>
                  <a:gd name="connsiteX1" fmla="*/ 23080 w 26623"/>
                  <a:gd name="connsiteY1" fmla="*/ 23003 h 26623"/>
                  <a:gd name="connsiteX2" fmla="*/ 26979 w 26623"/>
                  <a:gd name="connsiteY2" fmla="*/ 13590 h 26623"/>
                  <a:gd name="connsiteX3" fmla="*/ 23080 w 26623"/>
                  <a:gd name="connsiteY3" fmla="*/ 4177 h 26623"/>
                  <a:gd name="connsiteX4" fmla="*/ 13667 w 26623"/>
                  <a:gd name="connsiteY4" fmla="*/ 279 h 26623"/>
                  <a:gd name="connsiteX5" fmla="*/ 4255 w 26623"/>
                  <a:gd name="connsiteY5" fmla="*/ 4177 h 26623"/>
                  <a:gd name="connsiteX6" fmla="*/ 356 w 26623"/>
                  <a:gd name="connsiteY6" fmla="*/ 13590 h 26623"/>
                  <a:gd name="connsiteX7" fmla="*/ 4255 w 26623"/>
                  <a:gd name="connsiteY7" fmla="*/ 23003 h 26623"/>
                  <a:gd name="connsiteX8" fmla="*/ 13667 w 26623"/>
                  <a:gd name="connsiteY8" fmla="*/ 269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7" y="26902"/>
                    </a:moveTo>
                    <a:cubicBezTo>
                      <a:pt x="17197" y="26902"/>
                      <a:pt x="20584" y="25499"/>
                      <a:pt x="23080" y="23003"/>
                    </a:cubicBezTo>
                    <a:cubicBezTo>
                      <a:pt x="25576" y="20507"/>
                      <a:pt x="26979" y="17120"/>
                      <a:pt x="26979" y="13590"/>
                    </a:cubicBezTo>
                    <a:cubicBezTo>
                      <a:pt x="26979" y="10060"/>
                      <a:pt x="25576" y="6674"/>
                      <a:pt x="23080" y="4177"/>
                    </a:cubicBezTo>
                    <a:cubicBezTo>
                      <a:pt x="20584" y="1681"/>
                      <a:pt x="17197" y="279"/>
                      <a:pt x="13667" y="279"/>
                    </a:cubicBezTo>
                    <a:cubicBezTo>
                      <a:pt x="10137" y="279"/>
                      <a:pt x="6751" y="1681"/>
                      <a:pt x="4255" y="4177"/>
                    </a:cubicBezTo>
                    <a:cubicBezTo>
                      <a:pt x="1758" y="6674"/>
                      <a:pt x="356" y="10060"/>
                      <a:pt x="356" y="13590"/>
                    </a:cubicBezTo>
                    <a:cubicBezTo>
                      <a:pt x="356" y="17120"/>
                      <a:pt x="1758" y="20507"/>
                      <a:pt x="4255" y="23003"/>
                    </a:cubicBezTo>
                    <a:cubicBezTo>
                      <a:pt x="6751" y="25499"/>
                      <a:pt x="10137" y="26902"/>
                      <a:pt x="13667" y="269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58" name="任意多边形: 形状 70257">
                <a:extLst>
                  <a:ext uri="{FF2B5EF4-FFF2-40B4-BE49-F238E27FC236}">
                    <a16:creationId xmlns:a16="http://schemas.microsoft.com/office/drawing/2014/main" id="{BA96B714-CFEC-F4FA-EABB-9D3BC7EEABF0}"/>
                  </a:ext>
                </a:extLst>
              </p:cNvPr>
              <p:cNvSpPr/>
              <p:nvPr/>
            </p:nvSpPr>
            <p:spPr>
              <a:xfrm>
                <a:off x="4618298" y="3746634"/>
                <a:ext cx="26623" cy="26623"/>
              </a:xfrm>
              <a:custGeom>
                <a:avLst/>
                <a:gdLst>
                  <a:gd name="connsiteX0" fmla="*/ 13621 w 26623"/>
                  <a:gd name="connsiteY0" fmla="*/ 26939 h 26623"/>
                  <a:gd name="connsiteX1" fmla="*/ 23033 w 26623"/>
                  <a:gd name="connsiteY1" fmla="*/ 23040 h 26623"/>
                  <a:gd name="connsiteX2" fmla="*/ 26932 w 26623"/>
                  <a:gd name="connsiteY2" fmla="*/ 13627 h 26623"/>
                  <a:gd name="connsiteX3" fmla="*/ 23033 w 26623"/>
                  <a:gd name="connsiteY3" fmla="*/ 4215 h 26623"/>
                  <a:gd name="connsiteX4" fmla="*/ 13621 w 26623"/>
                  <a:gd name="connsiteY4" fmla="*/ 316 h 26623"/>
                  <a:gd name="connsiteX5" fmla="*/ 4208 w 26623"/>
                  <a:gd name="connsiteY5" fmla="*/ 4215 h 26623"/>
                  <a:gd name="connsiteX6" fmla="*/ 309 w 26623"/>
                  <a:gd name="connsiteY6" fmla="*/ 13627 h 26623"/>
                  <a:gd name="connsiteX7" fmla="*/ 4208 w 26623"/>
                  <a:gd name="connsiteY7" fmla="*/ 23040 h 26623"/>
                  <a:gd name="connsiteX8" fmla="*/ 13621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21" y="26939"/>
                    </a:moveTo>
                    <a:cubicBezTo>
                      <a:pt x="17151" y="26939"/>
                      <a:pt x="20537" y="25536"/>
                      <a:pt x="23033" y="23040"/>
                    </a:cubicBezTo>
                    <a:cubicBezTo>
                      <a:pt x="25530" y="20544"/>
                      <a:pt x="26932" y="17158"/>
                      <a:pt x="26932" y="13627"/>
                    </a:cubicBezTo>
                    <a:cubicBezTo>
                      <a:pt x="26932" y="10097"/>
                      <a:pt x="25530" y="6711"/>
                      <a:pt x="23033" y="4215"/>
                    </a:cubicBezTo>
                    <a:cubicBezTo>
                      <a:pt x="20537" y="1718"/>
                      <a:pt x="17151" y="316"/>
                      <a:pt x="13621" y="316"/>
                    </a:cubicBezTo>
                    <a:cubicBezTo>
                      <a:pt x="10090" y="316"/>
                      <a:pt x="6704" y="1718"/>
                      <a:pt x="4208" y="4215"/>
                    </a:cubicBezTo>
                    <a:cubicBezTo>
                      <a:pt x="1712" y="6711"/>
                      <a:pt x="309" y="10097"/>
                      <a:pt x="309" y="13627"/>
                    </a:cubicBezTo>
                    <a:cubicBezTo>
                      <a:pt x="309" y="17158"/>
                      <a:pt x="1712" y="20544"/>
                      <a:pt x="4208" y="23040"/>
                    </a:cubicBezTo>
                    <a:cubicBezTo>
                      <a:pt x="6704" y="25536"/>
                      <a:pt x="10090" y="26939"/>
                      <a:pt x="13621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59" name="任意多边形: 形状 70258">
                <a:extLst>
                  <a:ext uri="{FF2B5EF4-FFF2-40B4-BE49-F238E27FC236}">
                    <a16:creationId xmlns:a16="http://schemas.microsoft.com/office/drawing/2014/main" id="{D839A90F-5D7A-CDF4-4D13-D3585E74316F}"/>
                  </a:ext>
                </a:extLst>
              </p:cNvPr>
              <p:cNvSpPr/>
              <p:nvPr/>
            </p:nvSpPr>
            <p:spPr>
              <a:xfrm>
                <a:off x="5248300" y="3213028"/>
                <a:ext cx="26623" cy="26623"/>
              </a:xfrm>
              <a:custGeom>
                <a:avLst/>
                <a:gdLst>
                  <a:gd name="connsiteX0" fmla="*/ 13674 w 26623"/>
                  <a:gd name="connsiteY0" fmla="*/ 26894 h 26623"/>
                  <a:gd name="connsiteX1" fmla="*/ 23086 w 26623"/>
                  <a:gd name="connsiteY1" fmla="*/ 22995 h 26623"/>
                  <a:gd name="connsiteX2" fmla="*/ 26985 w 26623"/>
                  <a:gd name="connsiteY2" fmla="*/ 13583 h 26623"/>
                  <a:gd name="connsiteX3" fmla="*/ 23086 w 26623"/>
                  <a:gd name="connsiteY3" fmla="*/ 4170 h 26623"/>
                  <a:gd name="connsiteX4" fmla="*/ 13674 w 26623"/>
                  <a:gd name="connsiteY4" fmla="*/ 271 h 26623"/>
                  <a:gd name="connsiteX5" fmla="*/ 4261 w 26623"/>
                  <a:gd name="connsiteY5" fmla="*/ 4170 h 26623"/>
                  <a:gd name="connsiteX6" fmla="*/ 362 w 26623"/>
                  <a:gd name="connsiteY6" fmla="*/ 13583 h 26623"/>
                  <a:gd name="connsiteX7" fmla="*/ 4261 w 26623"/>
                  <a:gd name="connsiteY7" fmla="*/ 22995 h 26623"/>
                  <a:gd name="connsiteX8" fmla="*/ 13674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4" y="26894"/>
                    </a:moveTo>
                    <a:cubicBezTo>
                      <a:pt x="17204" y="26894"/>
                      <a:pt x="20590" y="25492"/>
                      <a:pt x="23086" y="22995"/>
                    </a:cubicBezTo>
                    <a:cubicBezTo>
                      <a:pt x="25583" y="20499"/>
                      <a:pt x="26985" y="17113"/>
                      <a:pt x="26985" y="13583"/>
                    </a:cubicBezTo>
                    <a:cubicBezTo>
                      <a:pt x="26985" y="10052"/>
                      <a:pt x="25583" y="6666"/>
                      <a:pt x="23086" y="4170"/>
                    </a:cubicBezTo>
                    <a:cubicBezTo>
                      <a:pt x="20590" y="1674"/>
                      <a:pt x="17204" y="271"/>
                      <a:pt x="13674" y="271"/>
                    </a:cubicBezTo>
                    <a:cubicBezTo>
                      <a:pt x="10143" y="271"/>
                      <a:pt x="6757" y="1674"/>
                      <a:pt x="4261" y="4170"/>
                    </a:cubicBezTo>
                    <a:cubicBezTo>
                      <a:pt x="1765" y="6666"/>
                      <a:pt x="362" y="10052"/>
                      <a:pt x="362" y="13583"/>
                    </a:cubicBezTo>
                    <a:cubicBezTo>
                      <a:pt x="362" y="17113"/>
                      <a:pt x="1765" y="20499"/>
                      <a:pt x="4261" y="22995"/>
                    </a:cubicBezTo>
                    <a:cubicBezTo>
                      <a:pt x="6757" y="25492"/>
                      <a:pt x="10143" y="26894"/>
                      <a:pt x="13674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60" name="任意多边形: 形状 70259">
                <a:extLst>
                  <a:ext uri="{FF2B5EF4-FFF2-40B4-BE49-F238E27FC236}">
                    <a16:creationId xmlns:a16="http://schemas.microsoft.com/office/drawing/2014/main" id="{94ABABF9-7171-9377-2F52-681BC425BCE8}"/>
                  </a:ext>
                </a:extLst>
              </p:cNvPr>
              <p:cNvSpPr/>
              <p:nvPr/>
            </p:nvSpPr>
            <p:spPr>
              <a:xfrm>
                <a:off x="4918264" y="3166299"/>
                <a:ext cx="26623" cy="26623"/>
              </a:xfrm>
              <a:custGeom>
                <a:avLst/>
                <a:gdLst>
                  <a:gd name="connsiteX0" fmla="*/ 13646 w 26623"/>
                  <a:gd name="connsiteY0" fmla="*/ 26890 h 26623"/>
                  <a:gd name="connsiteX1" fmla="*/ 23059 w 26623"/>
                  <a:gd name="connsiteY1" fmla="*/ 22991 h 26623"/>
                  <a:gd name="connsiteX2" fmla="*/ 26957 w 26623"/>
                  <a:gd name="connsiteY2" fmla="*/ 13579 h 26623"/>
                  <a:gd name="connsiteX3" fmla="*/ 23059 w 26623"/>
                  <a:gd name="connsiteY3" fmla="*/ 4166 h 26623"/>
                  <a:gd name="connsiteX4" fmla="*/ 13646 w 26623"/>
                  <a:gd name="connsiteY4" fmla="*/ 267 h 26623"/>
                  <a:gd name="connsiteX5" fmla="*/ 4233 w 26623"/>
                  <a:gd name="connsiteY5" fmla="*/ 4166 h 26623"/>
                  <a:gd name="connsiteX6" fmla="*/ 334 w 26623"/>
                  <a:gd name="connsiteY6" fmla="*/ 13579 h 26623"/>
                  <a:gd name="connsiteX7" fmla="*/ 4233 w 26623"/>
                  <a:gd name="connsiteY7" fmla="*/ 22991 h 26623"/>
                  <a:gd name="connsiteX8" fmla="*/ 13646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6" y="26890"/>
                    </a:moveTo>
                    <a:cubicBezTo>
                      <a:pt x="17176" y="26890"/>
                      <a:pt x="20562" y="25488"/>
                      <a:pt x="23059" y="22991"/>
                    </a:cubicBezTo>
                    <a:cubicBezTo>
                      <a:pt x="25555" y="20495"/>
                      <a:pt x="26957" y="17109"/>
                      <a:pt x="26957" y="13579"/>
                    </a:cubicBezTo>
                    <a:cubicBezTo>
                      <a:pt x="26957" y="10048"/>
                      <a:pt x="25555" y="6662"/>
                      <a:pt x="23059" y="4166"/>
                    </a:cubicBezTo>
                    <a:cubicBezTo>
                      <a:pt x="20562" y="1670"/>
                      <a:pt x="17176" y="267"/>
                      <a:pt x="13646" y="267"/>
                    </a:cubicBezTo>
                    <a:cubicBezTo>
                      <a:pt x="10116" y="267"/>
                      <a:pt x="6729" y="1670"/>
                      <a:pt x="4233" y="4166"/>
                    </a:cubicBezTo>
                    <a:cubicBezTo>
                      <a:pt x="1737" y="6662"/>
                      <a:pt x="334" y="10048"/>
                      <a:pt x="334" y="13579"/>
                    </a:cubicBezTo>
                    <a:cubicBezTo>
                      <a:pt x="334" y="17109"/>
                      <a:pt x="1737" y="20495"/>
                      <a:pt x="4233" y="22991"/>
                    </a:cubicBezTo>
                    <a:cubicBezTo>
                      <a:pt x="6729" y="25488"/>
                      <a:pt x="10116" y="26890"/>
                      <a:pt x="13646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61" name="任意多边形: 形状 70260">
                <a:extLst>
                  <a:ext uri="{FF2B5EF4-FFF2-40B4-BE49-F238E27FC236}">
                    <a16:creationId xmlns:a16="http://schemas.microsoft.com/office/drawing/2014/main" id="{07B49966-267F-D3AF-F9A7-5174B6F8D02B}"/>
                  </a:ext>
                </a:extLst>
              </p:cNvPr>
              <p:cNvSpPr/>
              <p:nvPr/>
            </p:nvSpPr>
            <p:spPr>
              <a:xfrm>
                <a:off x="5383309" y="3642348"/>
                <a:ext cx="26623" cy="26623"/>
              </a:xfrm>
              <a:custGeom>
                <a:avLst/>
                <a:gdLst>
                  <a:gd name="connsiteX0" fmla="*/ 13685 w 26623"/>
                  <a:gd name="connsiteY0" fmla="*/ 26930 h 26623"/>
                  <a:gd name="connsiteX1" fmla="*/ 23098 w 26623"/>
                  <a:gd name="connsiteY1" fmla="*/ 23031 h 26623"/>
                  <a:gd name="connsiteX2" fmla="*/ 26996 w 26623"/>
                  <a:gd name="connsiteY2" fmla="*/ 13619 h 26623"/>
                  <a:gd name="connsiteX3" fmla="*/ 23098 w 26623"/>
                  <a:gd name="connsiteY3" fmla="*/ 4206 h 26623"/>
                  <a:gd name="connsiteX4" fmla="*/ 13685 w 26623"/>
                  <a:gd name="connsiteY4" fmla="*/ 307 h 26623"/>
                  <a:gd name="connsiteX5" fmla="*/ 4272 w 26623"/>
                  <a:gd name="connsiteY5" fmla="*/ 4206 h 26623"/>
                  <a:gd name="connsiteX6" fmla="*/ 373 w 26623"/>
                  <a:gd name="connsiteY6" fmla="*/ 13619 h 26623"/>
                  <a:gd name="connsiteX7" fmla="*/ 4272 w 26623"/>
                  <a:gd name="connsiteY7" fmla="*/ 23031 h 26623"/>
                  <a:gd name="connsiteX8" fmla="*/ 13685 w 26623"/>
                  <a:gd name="connsiteY8" fmla="*/ 2693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5" y="26930"/>
                    </a:moveTo>
                    <a:cubicBezTo>
                      <a:pt x="17215" y="26930"/>
                      <a:pt x="20601" y="25528"/>
                      <a:pt x="23098" y="23031"/>
                    </a:cubicBezTo>
                    <a:cubicBezTo>
                      <a:pt x="25594" y="20535"/>
                      <a:pt x="26996" y="17149"/>
                      <a:pt x="26996" y="13619"/>
                    </a:cubicBezTo>
                    <a:cubicBezTo>
                      <a:pt x="26996" y="10088"/>
                      <a:pt x="25594" y="6702"/>
                      <a:pt x="23098" y="4206"/>
                    </a:cubicBezTo>
                    <a:cubicBezTo>
                      <a:pt x="20601" y="1710"/>
                      <a:pt x="17215" y="307"/>
                      <a:pt x="13685" y="307"/>
                    </a:cubicBezTo>
                    <a:cubicBezTo>
                      <a:pt x="10155" y="307"/>
                      <a:pt x="6768" y="1710"/>
                      <a:pt x="4272" y="4206"/>
                    </a:cubicBezTo>
                    <a:cubicBezTo>
                      <a:pt x="1776" y="6702"/>
                      <a:pt x="373" y="10088"/>
                      <a:pt x="373" y="13619"/>
                    </a:cubicBezTo>
                    <a:cubicBezTo>
                      <a:pt x="373" y="17149"/>
                      <a:pt x="1776" y="20535"/>
                      <a:pt x="4272" y="23031"/>
                    </a:cubicBezTo>
                    <a:cubicBezTo>
                      <a:pt x="6768" y="25528"/>
                      <a:pt x="10155" y="26930"/>
                      <a:pt x="13685" y="2693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62" name="任意多边形: 形状 70261">
                <a:extLst>
                  <a:ext uri="{FF2B5EF4-FFF2-40B4-BE49-F238E27FC236}">
                    <a16:creationId xmlns:a16="http://schemas.microsoft.com/office/drawing/2014/main" id="{EC31548F-9F42-6398-6281-626C955AEED4}"/>
                  </a:ext>
                </a:extLst>
              </p:cNvPr>
              <p:cNvSpPr/>
              <p:nvPr/>
            </p:nvSpPr>
            <p:spPr>
              <a:xfrm>
                <a:off x="7454267" y="3298462"/>
                <a:ext cx="26623" cy="26623"/>
              </a:xfrm>
              <a:custGeom>
                <a:avLst/>
                <a:gdLst>
                  <a:gd name="connsiteX0" fmla="*/ 13859 w 26623"/>
                  <a:gd name="connsiteY0" fmla="*/ 26901 h 26623"/>
                  <a:gd name="connsiteX1" fmla="*/ 23272 w 26623"/>
                  <a:gd name="connsiteY1" fmla="*/ 23002 h 26623"/>
                  <a:gd name="connsiteX2" fmla="*/ 27170 w 26623"/>
                  <a:gd name="connsiteY2" fmla="*/ 13590 h 26623"/>
                  <a:gd name="connsiteX3" fmla="*/ 23272 w 26623"/>
                  <a:gd name="connsiteY3" fmla="*/ 4177 h 26623"/>
                  <a:gd name="connsiteX4" fmla="*/ 13859 w 26623"/>
                  <a:gd name="connsiteY4" fmla="*/ 278 h 26623"/>
                  <a:gd name="connsiteX5" fmla="*/ 4446 w 26623"/>
                  <a:gd name="connsiteY5" fmla="*/ 4177 h 26623"/>
                  <a:gd name="connsiteX6" fmla="*/ 547 w 26623"/>
                  <a:gd name="connsiteY6" fmla="*/ 13590 h 26623"/>
                  <a:gd name="connsiteX7" fmla="*/ 4446 w 26623"/>
                  <a:gd name="connsiteY7" fmla="*/ 23002 h 26623"/>
                  <a:gd name="connsiteX8" fmla="*/ 13859 w 26623"/>
                  <a:gd name="connsiteY8" fmla="*/ 2690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9" y="26901"/>
                    </a:moveTo>
                    <a:cubicBezTo>
                      <a:pt x="17389" y="26901"/>
                      <a:pt x="20775" y="25499"/>
                      <a:pt x="23272" y="23002"/>
                    </a:cubicBezTo>
                    <a:cubicBezTo>
                      <a:pt x="25768" y="20506"/>
                      <a:pt x="27170" y="17120"/>
                      <a:pt x="27170" y="13590"/>
                    </a:cubicBezTo>
                    <a:cubicBezTo>
                      <a:pt x="27170" y="10059"/>
                      <a:pt x="25768" y="6673"/>
                      <a:pt x="23272" y="4177"/>
                    </a:cubicBezTo>
                    <a:cubicBezTo>
                      <a:pt x="20775" y="1681"/>
                      <a:pt x="17389" y="278"/>
                      <a:pt x="13859" y="278"/>
                    </a:cubicBezTo>
                    <a:cubicBezTo>
                      <a:pt x="10329" y="278"/>
                      <a:pt x="6942" y="1681"/>
                      <a:pt x="4446" y="4177"/>
                    </a:cubicBezTo>
                    <a:cubicBezTo>
                      <a:pt x="1950" y="6673"/>
                      <a:pt x="547" y="10059"/>
                      <a:pt x="547" y="13590"/>
                    </a:cubicBezTo>
                    <a:cubicBezTo>
                      <a:pt x="547" y="17120"/>
                      <a:pt x="1950" y="20506"/>
                      <a:pt x="4446" y="23002"/>
                    </a:cubicBezTo>
                    <a:cubicBezTo>
                      <a:pt x="6942" y="25499"/>
                      <a:pt x="10329" y="26901"/>
                      <a:pt x="13859" y="2690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63" name="任意多边形: 形状 70262">
                <a:extLst>
                  <a:ext uri="{FF2B5EF4-FFF2-40B4-BE49-F238E27FC236}">
                    <a16:creationId xmlns:a16="http://schemas.microsoft.com/office/drawing/2014/main" id="{EDD2F9AE-7D45-671C-8A76-42AAAF262FAC}"/>
                  </a:ext>
                </a:extLst>
              </p:cNvPr>
              <p:cNvSpPr/>
              <p:nvPr/>
            </p:nvSpPr>
            <p:spPr>
              <a:xfrm>
                <a:off x="6477524" y="2359698"/>
                <a:ext cx="26623" cy="26623"/>
              </a:xfrm>
              <a:custGeom>
                <a:avLst/>
                <a:gdLst>
                  <a:gd name="connsiteX0" fmla="*/ 13777 w 26623"/>
                  <a:gd name="connsiteY0" fmla="*/ 26822 h 26623"/>
                  <a:gd name="connsiteX1" fmla="*/ 23189 w 26623"/>
                  <a:gd name="connsiteY1" fmla="*/ 22924 h 26623"/>
                  <a:gd name="connsiteX2" fmla="*/ 27088 w 26623"/>
                  <a:gd name="connsiteY2" fmla="*/ 13511 h 26623"/>
                  <a:gd name="connsiteX3" fmla="*/ 23189 w 26623"/>
                  <a:gd name="connsiteY3" fmla="*/ 4098 h 26623"/>
                  <a:gd name="connsiteX4" fmla="*/ 13777 w 26623"/>
                  <a:gd name="connsiteY4" fmla="*/ 199 h 26623"/>
                  <a:gd name="connsiteX5" fmla="*/ 4364 w 26623"/>
                  <a:gd name="connsiteY5" fmla="*/ 4098 h 26623"/>
                  <a:gd name="connsiteX6" fmla="*/ 465 w 26623"/>
                  <a:gd name="connsiteY6" fmla="*/ 13511 h 26623"/>
                  <a:gd name="connsiteX7" fmla="*/ 4364 w 26623"/>
                  <a:gd name="connsiteY7" fmla="*/ 22924 h 26623"/>
                  <a:gd name="connsiteX8" fmla="*/ 13777 w 26623"/>
                  <a:gd name="connsiteY8" fmla="*/ 268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7" y="26822"/>
                    </a:moveTo>
                    <a:cubicBezTo>
                      <a:pt x="17307" y="26822"/>
                      <a:pt x="20693" y="25420"/>
                      <a:pt x="23189" y="22924"/>
                    </a:cubicBezTo>
                    <a:cubicBezTo>
                      <a:pt x="25686" y="20427"/>
                      <a:pt x="27088" y="17041"/>
                      <a:pt x="27088" y="13511"/>
                    </a:cubicBezTo>
                    <a:cubicBezTo>
                      <a:pt x="27088" y="9981"/>
                      <a:pt x="25686" y="6594"/>
                      <a:pt x="23189" y="4098"/>
                    </a:cubicBezTo>
                    <a:cubicBezTo>
                      <a:pt x="20693" y="1602"/>
                      <a:pt x="17307" y="199"/>
                      <a:pt x="13777" y="199"/>
                    </a:cubicBezTo>
                    <a:cubicBezTo>
                      <a:pt x="10246" y="199"/>
                      <a:pt x="6860" y="1602"/>
                      <a:pt x="4364" y="4098"/>
                    </a:cubicBezTo>
                    <a:cubicBezTo>
                      <a:pt x="1868" y="6594"/>
                      <a:pt x="465" y="9981"/>
                      <a:pt x="465" y="13511"/>
                    </a:cubicBezTo>
                    <a:cubicBezTo>
                      <a:pt x="465" y="17041"/>
                      <a:pt x="1868" y="20427"/>
                      <a:pt x="4364" y="22924"/>
                    </a:cubicBezTo>
                    <a:cubicBezTo>
                      <a:pt x="6860" y="25420"/>
                      <a:pt x="10246" y="26822"/>
                      <a:pt x="13777" y="268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64" name="任意多边形: 形状 70263">
                <a:extLst>
                  <a:ext uri="{FF2B5EF4-FFF2-40B4-BE49-F238E27FC236}">
                    <a16:creationId xmlns:a16="http://schemas.microsoft.com/office/drawing/2014/main" id="{92A72859-7CBD-C2B3-18E6-A507BF1CDC58}"/>
                  </a:ext>
                </a:extLst>
              </p:cNvPr>
              <p:cNvSpPr/>
              <p:nvPr/>
            </p:nvSpPr>
            <p:spPr>
              <a:xfrm>
                <a:off x="5759230" y="3414022"/>
                <a:ext cx="26623" cy="26623"/>
              </a:xfrm>
              <a:custGeom>
                <a:avLst/>
                <a:gdLst>
                  <a:gd name="connsiteX0" fmla="*/ 13716 w 26623"/>
                  <a:gd name="connsiteY0" fmla="*/ 26911 h 26623"/>
                  <a:gd name="connsiteX1" fmla="*/ 23129 w 26623"/>
                  <a:gd name="connsiteY1" fmla="*/ 23012 h 26623"/>
                  <a:gd name="connsiteX2" fmla="*/ 27028 w 26623"/>
                  <a:gd name="connsiteY2" fmla="*/ 13599 h 26623"/>
                  <a:gd name="connsiteX3" fmla="*/ 23129 w 26623"/>
                  <a:gd name="connsiteY3" fmla="*/ 4187 h 26623"/>
                  <a:gd name="connsiteX4" fmla="*/ 13716 w 26623"/>
                  <a:gd name="connsiteY4" fmla="*/ 288 h 26623"/>
                  <a:gd name="connsiteX5" fmla="*/ 4304 w 26623"/>
                  <a:gd name="connsiteY5" fmla="*/ 4187 h 26623"/>
                  <a:gd name="connsiteX6" fmla="*/ 405 w 26623"/>
                  <a:gd name="connsiteY6" fmla="*/ 13599 h 26623"/>
                  <a:gd name="connsiteX7" fmla="*/ 4304 w 26623"/>
                  <a:gd name="connsiteY7" fmla="*/ 23012 h 26623"/>
                  <a:gd name="connsiteX8" fmla="*/ 13716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6911"/>
                    </a:moveTo>
                    <a:cubicBezTo>
                      <a:pt x="17247" y="26911"/>
                      <a:pt x="20633" y="25508"/>
                      <a:pt x="23129" y="23012"/>
                    </a:cubicBezTo>
                    <a:cubicBezTo>
                      <a:pt x="25625" y="20516"/>
                      <a:pt x="27028" y="17130"/>
                      <a:pt x="27028" y="13599"/>
                    </a:cubicBezTo>
                    <a:cubicBezTo>
                      <a:pt x="27028" y="10069"/>
                      <a:pt x="25625" y="6683"/>
                      <a:pt x="23129" y="4187"/>
                    </a:cubicBezTo>
                    <a:cubicBezTo>
                      <a:pt x="20633" y="1690"/>
                      <a:pt x="17247" y="288"/>
                      <a:pt x="13716" y="288"/>
                    </a:cubicBezTo>
                    <a:cubicBezTo>
                      <a:pt x="10186" y="288"/>
                      <a:pt x="6800" y="1690"/>
                      <a:pt x="4304" y="4187"/>
                    </a:cubicBezTo>
                    <a:cubicBezTo>
                      <a:pt x="1807" y="6683"/>
                      <a:pt x="405" y="10069"/>
                      <a:pt x="405" y="13599"/>
                    </a:cubicBezTo>
                    <a:cubicBezTo>
                      <a:pt x="405" y="17130"/>
                      <a:pt x="1807" y="20516"/>
                      <a:pt x="4304" y="23012"/>
                    </a:cubicBezTo>
                    <a:cubicBezTo>
                      <a:pt x="6800" y="25508"/>
                      <a:pt x="10186" y="26911"/>
                      <a:pt x="13716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65" name="任意多边形: 形状 70264">
                <a:extLst>
                  <a:ext uri="{FF2B5EF4-FFF2-40B4-BE49-F238E27FC236}">
                    <a16:creationId xmlns:a16="http://schemas.microsoft.com/office/drawing/2014/main" id="{605A0896-1B22-17DD-D762-5199FC679ADC}"/>
                  </a:ext>
                </a:extLst>
              </p:cNvPr>
              <p:cNvSpPr/>
              <p:nvPr/>
            </p:nvSpPr>
            <p:spPr>
              <a:xfrm>
                <a:off x="6712608" y="3168777"/>
                <a:ext cx="26623" cy="26623"/>
              </a:xfrm>
              <a:custGeom>
                <a:avLst/>
                <a:gdLst>
                  <a:gd name="connsiteX0" fmla="*/ 13796 w 26623"/>
                  <a:gd name="connsiteY0" fmla="*/ 26890 h 26623"/>
                  <a:gd name="connsiteX1" fmla="*/ 23209 w 26623"/>
                  <a:gd name="connsiteY1" fmla="*/ 22992 h 26623"/>
                  <a:gd name="connsiteX2" fmla="*/ 27108 w 26623"/>
                  <a:gd name="connsiteY2" fmla="*/ 13579 h 26623"/>
                  <a:gd name="connsiteX3" fmla="*/ 23209 w 26623"/>
                  <a:gd name="connsiteY3" fmla="*/ 4166 h 26623"/>
                  <a:gd name="connsiteX4" fmla="*/ 13796 w 26623"/>
                  <a:gd name="connsiteY4" fmla="*/ 267 h 26623"/>
                  <a:gd name="connsiteX5" fmla="*/ 4384 w 26623"/>
                  <a:gd name="connsiteY5" fmla="*/ 4166 h 26623"/>
                  <a:gd name="connsiteX6" fmla="*/ 485 w 26623"/>
                  <a:gd name="connsiteY6" fmla="*/ 13579 h 26623"/>
                  <a:gd name="connsiteX7" fmla="*/ 4384 w 26623"/>
                  <a:gd name="connsiteY7" fmla="*/ 22992 h 26623"/>
                  <a:gd name="connsiteX8" fmla="*/ 13796 w 26623"/>
                  <a:gd name="connsiteY8" fmla="*/ 268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6" y="26890"/>
                    </a:moveTo>
                    <a:cubicBezTo>
                      <a:pt x="17327" y="26890"/>
                      <a:pt x="20713" y="25488"/>
                      <a:pt x="23209" y="22992"/>
                    </a:cubicBezTo>
                    <a:cubicBezTo>
                      <a:pt x="25706" y="20495"/>
                      <a:pt x="27108" y="17109"/>
                      <a:pt x="27108" y="13579"/>
                    </a:cubicBezTo>
                    <a:cubicBezTo>
                      <a:pt x="27108" y="10049"/>
                      <a:pt x="25706" y="6662"/>
                      <a:pt x="23209" y="4166"/>
                    </a:cubicBezTo>
                    <a:cubicBezTo>
                      <a:pt x="20713" y="1670"/>
                      <a:pt x="17327" y="267"/>
                      <a:pt x="13796" y="267"/>
                    </a:cubicBezTo>
                    <a:cubicBezTo>
                      <a:pt x="10266" y="267"/>
                      <a:pt x="6880" y="1670"/>
                      <a:pt x="4384" y="4166"/>
                    </a:cubicBezTo>
                    <a:cubicBezTo>
                      <a:pt x="1887" y="6662"/>
                      <a:pt x="485" y="10049"/>
                      <a:pt x="485" y="13579"/>
                    </a:cubicBezTo>
                    <a:cubicBezTo>
                      <a:pt x="485" y="17109"/>
                      <a:pt x="1887" y="20495"/>
                      <a:pt x="4384" y="22992"/>
                    </a:cubicBezTo>
                    <a:cubicBezTo>
                      <a:pt x="6880" y="25488"/>
                      <a:pt x="10266" y="26890"/>
                      <a:pt x="13796" y="268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66" name="任意多边形: 形状 70265">
                <a:extLst>
                  <a:ext uri="{FF2B5EF4-FFF2-40B4-BE49-F238E27FC236}">
                    <a16:creationId xmlns:a16="http://schemas.microsoft.com/office/drawing/2014/main" id="{F9B3CA57-3614-1ACB-210E-B8823E8C3CFF}"/>
                  </a:ext>
                </a:extLst>
              </p:cNvPr>
              <p:cNvSpPr/>
              <p:nvPr/>
            </p:nvSpPr>
            <p:spPr>
              <a:xfrm>
                <a:off x="5228871" y="3762982"/>
                <a:ext cx="26623" cy="26623"/>
              </a:xfrm>
              <a:custGeom>
                <a:avLst/>
                <a:gdLst>
                  <a:gd name="connsiteX0" fmla="*/ 13672 w 26623"/>
                  <a:gd name="connsiteY0" fmla="*/ 26940 h 26623"/>
                  <a:gd name="connsiteX1" fmla="*/ 23085 w 26623"/>
                  <a:gd name="connsiteY1" fmla="*/ 23041 h 26623"/>
                  <a:gd name="connsiteX2" fmla="*/ 26983 w 26623"/>
                  <a:gd name="connsiteY2" fmla="*/ 13629 h 26623"/>
                  <a:gd name="connsiteX3" fmla="*/ 23085 w 26623"/>
                  <a:gd name="connsiteY3" fmla="*/ 4216 h 26623"/>
                  <a:gd name="connsiteX4" fmla="*/ 13672 w 26623"/>
                  <a:gd name="connsiteY4" fmla="*/ 317 h 26623"/>
                  <a:gd name="connsiteX5" fmla="*/ 4259 w 26623"/>
                  <a:gd name="connsiteY5" fmla="*/ 4216 h 26623"/>
                  <a:gd name="connsiteX6" fmla="*/ 360 w 26623"/>
                  <a:gd name="connsiteY6" fmla="*/ 13629 h 26623"/>
                  <a:gd name="connsiteX7" fmla="*/ 4259 w 26623"/>
                  <a:gd name="connsiteY7" fmla="*/ 23041 h 26623"/>
                  <a:gd name="connsiteX8" fmla="*/ 13672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2" y="26940"/>
                    </a:moveTo>
                    <a:cubicBezTo>
                      <a:pt x="17202" y="26940"/>
                      <a:pt x="20588" y="25538"/>
                      <a:pt x="23085" y="23041"/>
                    </a:cubicBezTo>
                    <a:cubicBezTo>
                      <a:pt x="25581" y="20545"/>
                      <a:pt x="26983" y="17159"/>
                      <a:pt x="26983" y="13629"/>
                    </a:cubicBezTo>
                    <a:cubicBezTo>
                      <a:pt x="26983" y="10098"/>
                      <a:pt x="25581" y="6712"/>
                      <a:pt x="23085" y="4216"/>
                    </a:cubicBezTo>
                    <a:cubicBezTo>
                      <a:pt x="20588" y="1720"/>
                      <a:pt x="17202" y="317"/>
                      <a:pt x="13672" y="317"/>
                    </a:cubicBezTo>
                    <a:cubicBezTo>
                      <a:pt x="10142" y="317"/>
                      <a:pt x="6755" y="1720"/>
                      <a:pt x="4259" y="4216"/>
                    </a:cubicBezTo>
                    <a:cubicBezTo>
                      <a:pt x="1763" y="6712"/>
                      <a:pt x="360" y="10098"/>
                      <a:pt x="360" y="13629"/>
                    </a:cubicBezTo>
                    <a:cubicBezTo>
                      <a:pt x="360" y="17159"/>
                      <a:pt x="1763" y="20545"/>
                      <a:pt x="4259" y="23041"/>
                    </a:cubicBezTo>
                    <a:cubicBezTo>
                      <a:pt x="6755" y="25538"/>
                      <a:pt x="10142" y="26940"/>
                      <a:pt x="13672" y="2694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67" name="任意多边形: 形状 70266">
                <a:extLst>
                  <a:ext uri="{FF2B5EF4-FFF2-40B4-BE49-F238E27FC236}">
                    <a16:creationId xmlns:a16="http://schemas.microsoft.com/office/drawing/2014/main" id="{F87E9002-4AD6-37CC-2E5B-C70B4A29FF67}"/>
                  </a:ext>
                </a:extLst>
              </p:cNvPr>
              <p:cNvSpPr/>
              <p:nvPr/>
            </p:nvSpPr>
            <p:spPr>
              <a:xfrm>
                <a:off x="7486116" y="4211705"/>
                <a:ext cx="26623" cy="26623"/>
              </a:xfrm>
              <a:custGeom>
                <a:avLst/>
                <a:gdLst>
                  <a:gd name="connsiteX0" fmla="*/ 13861 w 26623"/>
                  <a:gd name="connsiteY0" fmla="*/ 26978 h 26623"/>
                  <a:gd name="connsiteX1" fmla="*/ 23274 w 26623"/>
                  <a:gd name="connsiteY1" fmla="*/ 23079 h 26623"/>
                  <a:gd name="connsiteX2" fmla="*/ 27173 w 26623"/>
                  <a:gd name="connsiteY2" fmla="*/ 13666 h 26623"/>
                  <a:gd name="connsiteX3" fmla="*/ 23274 w 26623"/>
                  <a:gd name="connsiteY3" fmla="*/ 4254 h 26623"/>
                  <a:gd name="connsiteX4" fmla="*/ 13861 w 26623"/>
                  <a:gd name="connsiteY4" fmla="*/ 355 h 26623"/>
                  <a:gd name="connsiteX5" fmla="*/ 4449 w 26623"/>
                  <a:gd name="connsiteY5" fmla="*/ 4254 h 26623"/>
                  <a:gd name="connsiteX6" fmla="*/ 550 w 26623"/>
                  <a:gd name="connsiteY6" fmla="*/ 13666 h 26623"/>
                  <a:gd name="connsiteX7" fmla="*/ 4449 w 26623"/>
                  <a:gd name="connsiteY7" fmla="*/ 23079 h 26623"/>
                  <a:gd name="connsiteX8" fmla="*/ 13861 w 26623"/>
                  <a:gd name="connsiteY8" fmla="*/ 2697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1" y="26978"/>
                    </a:moveTo>
                    <a:cubicBezTo>
                      <a:pt x="17392" y="26978"/>
                      <a:pt x="20778" y="25575"/>
                      <a:pt x="23274" y="23079"/>
                    </a:cubicBezTo>
                    <a:cubicBezTo>
                      <a:pt x="25770" y="20583"/>
                      <a:pt x="27173" y="17197"/>
                      <a:pt x="27173" y="13666"/>
                    </a:cubicBezTo>
                    <a:cubicBezTo>
                      <a:pt x="27173" y="10136"/>
                      <a:pt x="25770" y="6750"/>
                      <a:pt x="23274" y="4254"/>
                    </a:cubicBezTo>
                    <a:cubicBezTo>
                      <a:pt x="20778" y="1757"/>
                      <a:pt x="17392" y="355"/>
                      <a:pt x="13861" y="355"/>
                    </a:cubicBezTo>
                    <a:cubicBezTo>
                      <a:pt x="10331" y="355"/>
                      <a:pt x="6945" y="1757"/>
                      <a:pt x="4449" y="4254"/>
                    </a:cubicBezTo>
                    <a:cubicBezTo>
                      <a:pt x="1952" y="6750"/>
                      <a:pt x="550" y="10136"/>
                      <a:pt x="550" y="13666"/>
                    </a:cubicBezTo>
                    <a:cubicBezTo>
                      <a:pt x="550" y="17197"/>
                      <a:pt x="1952" y="20583"/>
                      <a:pt x="4449" y="23079"/>
                    </a:cubicBezTo>
                    <a:cubicBezTo>
                      <a:pt x="6945" y="25575"/>
                      <a:pt x="10331" y="26978"/>
                      <a:pt x="13861" y="2697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68" name="任意多边形: 形状 70267">
                <a:extLst>
                  <a:ext uri="{FF2B5EF4-FFF2-40B4-BE49-F238E27FC236}">
                    <a16:creationId xmlns:a16="http://schemas.microsoft.com/office/drawing/2014/main" id="{E0A19CD0-406C-488D-9AD2-C0344BB90AA4}"/>
                  </a:ext>
                </a:extLst>
              </p:cNvPr>
              <p:cNvSpPr/>
              <p:nvPr/>
            </p:nvSpPr>
            <p:spPr>
              <a:xfrm>
                <a:off x="5905366" y="4109395"/>
                <a:ext cx="26623" cy="26623"/>
              </a:xfrm>
              <a:custGeom>
                <a:avLst/>
                <a:gdLst>
                  <a:gd name="connsiteX0" fmla="*/ 13729 w 26623"/>
                  <a:gd name="connsiteY0" fmla="*/ 26969 h 26623"/>
                  <a:gd name="connsiteX1" fmla="*/ 23141 w 26623"/>
                  <a:gd name="connsiteY1" fmla="*/ 23071 h 26623"/>
                  <a:gd name="connsiteX2" fmla="*/ 27040 w 26623"/>
                  <a:gd name="connsiteY2" fmla="*/ 13658 h 26623"/>
                  <a:gd name="connsiteX3" fmla="*/ 23141 w 26623"/>
                  <a:gd name="connsiteY3" fmla="*/ 4245 h 26623"/>
                  <a:gd name="connsiteX4" fmla="*/ 13729 w 26623"/>
                  <a:gd name="connsiteY4" fmla="*/ 346 h 26623"/>
                  <a:gd name="connsiteX5" fmla="*/ 4316 w 26623"/>
                  <a:gd name="connsiteY5" fmla="*/ 4245 h 26623"/>
                  <a:gd name="connsiteX6" fmla="*/ 417 w 26623"/>
                  <a:gd name="connsiteY6" fmla="*/ 13658 h 26623"/>
                  <a:gd name="connsiteX7" fmla="*/ 4316 w 26623"/>
                  <a:gd name="connsiteY7" fmla="*/ 23071 h 26623"/>
                  <a:gd name="connsiteX8" fmla="*/ 13729 w 26623"/>
                  <a:gd name="connsiteY8" fmla="*/ 2696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9" y="26969"/>
                    </a:moveTo>
                    <a:cubicBezTo>
                      <a:pt x="17259" y="26969"/>
                      <a:pt x="20645" y="25567"/>
                      <a:pt x="23141" y="23071"/>
                    </a:cubicBezTo>
                    <a:cubicBezTo>
                      <a:pt x="25638" y="20574"/>
                      <a:pt x="27040" y="17188"/>
                      <a:pt x="27040" y="13658"/>
                    </a:cubicBezTo>
                    <a:cubicBezTo>
                      <a:pt x="27040" y="10128"/>
                      <a:pt x="25638" y="6741"/>
                      <a:pt x="23141" y="4245"/>
                    </a:cubicBezTo>
                    <a:cubicBezTo>
                      <a:pt x="20645" y="1749"/>
                      <a:pt x="17259" y="346"/>
                      <a:pt x="13729" y="346"/>
                    </a:cubicBezTo>
                    <a:cubicBezTo>
                      <a:pt x="10198" y="346"/>
                      <a:pt x="6812" y="1749"/>
                      <a:pt x="4316" y="4245"/>
                    </a:cubicBezTo>
                    <a:cubicBezTo>
                      <a:pt x="1820" y="6741"/>
                      <a:pt x="417" y="10128"/>
                      <a:pt x="417" y="13658"/>
                    </a:cubicBezTo>
                    <a:cubicBezTo>
                      <a:pt x="417" y="17188"/>
                      <a:pt x="1820" y="20574"/>
                      <a:pt x="4316" y="23071"/>
                    </a:cubicBezTo>
                    <a:cubicBezTo>
                      <a:pt x="6812" y="25567"/>
                      <a:pt x="10198" y="26969"/>
                      <a:pt x="13729" y="2696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69" name="任意多边形: 形状 70268">
                <a:extLst>
                  <a:ext uri="{FF2B5EF4-FFF2-40B4-BE49-F238E27FC236}">
                    <a16:creationId xmlns:a16="http://schemas.microsoft.com/office/drawing/2014/main" id="{F17FB4B1-169B-75F3-F2DC-67F9915529B6}"/>
                  </a:ext>
                </a:extLst>
              </p:cNvPr>
              <p:cNvSpPr/>
              <p:nvPr/>
            </p:nvSpPr>
            <p:spPr>
              <a:xfrm>
                <a:off x="6456787" y="3810197"/>
                <a:ext cx="26623" cy="26623"/>
              </a:xfrm>
              <a:custGeom>
                <a:avLst/>
                <a:gdLst>
                  <a:gd name="connsiteX0" fmla="*/ 13775 w 26623"/>
                  <a:gd name="connsiteY0" fmla="*/ 26944 h 26623"/>
                  <a:gd name="connsiteX1" fmla="*/ 23188 w 26623"/>
                  <a:gd name="connsiteY1" fmla="*/ 23045 h 26623"/>
                  <a:gd name="connsiteX2" fmla="*/ 27087 w 26623"/>
                  <a:gd name="connsiteY2" fmla="*/ 13633 h 26623"/>
                  <a:gd name="connsiteX3" fmla="*/ 23188 w 26623"/>
                  <a:gd name="connsiteY3" fmla="*/ 4220 h 26623"/>
                  <a:gd name="connsiteX4" fmla="*/ 13775 w 26623"/>
                  <a:gd name="connsiteY4" fmla="*/ 321 h 26623"/>
                  <a:gd name="connsiteX5" fmla="*/ 4362 w 26623"/>
                  <a:gd name="connsiteY5" fmla="*/ 4220 h 26623"/>
                  <a:gd name="connsiteX6" fmla="*/ 463 w 26623"/>
                  <a:gd name="connsiteY6" fmla="*/ 13633 h 26623"/>
                  <a:gd name="connsiteX7" fmla="*/ 4362 w 26623"/>
                  <a:gd name="connsiteY7" fmla="*/ 23045 h 26623"/>
                  <a:gd name="connsiteX8" fmla="*/ 13775 w 26623"/>
                  <a:gd name="connsiteY8" fmla="*/ 2694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5" y="26944"/>
                    </a:moveTo>
                    <a:cubicBezTo>
                      <a:pt x="17305" y="26944"/>
                      <a:pt x="20691" y="25542"/>
                      <a:pt x="23188" y="23045"/>
                    </a:cubicBezTo>
                    <a:cubicBezTo>
                      <a:pt x="25684" y="20549"/>
                      <a:pt x="27087" y="17163"/>
                      <a:pt x="27087" y="13633"/>
                    </a:cubicBezTo>
                    <a:cubicBezTo>
                      <a:pt x="27087" y="10102"/>
                      <a:pt x="25684" y="6716"/>
                      <a:pt x="23188" y="4220"/>
                    </a:cubicBezTo>
                    <a:cubicBezTo>
                      <a:pt x="20691" y="1724"/>
                      <a:pt x="17305" y="321"/>
                      <a:pt x="13775" y="321"/>
                    </a:cubicBezTo>
                    <a:cubicBezTo>
                      <a:pt x="10245" y="321"/>
                      <a:pt x="6859" y="1724"/>
                      <a:pt x="4362" y="4220"/>
                    </a:cubicBezTo>
                    <a:cubicBezTo>
                      <a:pt x="1866" y="6716"/>
                      <a:pt x="463" y="10102"/>
                      <a:pt x="463" y="13633"/>
                    </a:cubicBezTo>
                    <a:cubicBezTo>
                      <a:pt x="463" y="17163"/>
                      <a:pt x="1866" y="20549"/>
                      <a:pt x="4362" y="23045"/>
                    </a:cubicBezTo>
                    <a:cubicBezTo>
                      <a:pt x="6859" y="25542"/>
                      <a:pt x="10245" y="26944"/>
                      <a:pt x="13775" y="2694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70" name="任意多边形: 形状 70269">
                <a:extLst>
                  <a:ext uri="{FF2B5EF4-FFF2-40B4-BE49-F238E27FC236}">
                    <a16:creationId xmlns:a16="http://schemas.microsoft.com/office/drawing/2014/main" id="{6D306B78-1033-5929-3803-EA4559ADCBC5}"/>
                  </a:ext>
                </a:extLst>
              </p:cNvPr>
              <p:cNvSpPr/>
              <p:nvPr/>
            </p:nvSpPr>
            <p:spPr>
              <a:xfrm>
                <a:off x="3678460" y="2321467"/>
                <a:ext cx="26623" cy="26623"/>
              </a:xfrm>
              <a:custGeom>
                <a:avLst/>
                <a:gdLst>
                  <a:gd name="connsiteX0" fmla="*/ 13542 w 26623"/>
                  <a:gd name="connsiteY0" fmla="*/ 26819 h 26623"/>
                  <a:gd name="connsiteX1" fmla="*/ 22954 w 26623"/>
                  <a:gd name="connsiteY1" fmla="*/ 22920 h 26623"/>
                  <a:gd name="connsiteX2" fmla="*/ 26853 w 26623"/>
                  <a:gd name="connsiteY2" fmla="*/ 13508 h 26623"/>
                  <a:gd name="connsiteX3" fmla="*/ 22954 w 26623"/>
                  <a:gd name="connsiteY3" fmla="*/ 4095 h 26623"/>
                  <a:gd name="connsiteX4" fmla="*/ 13542 w 26623"/>
                  <a:gd name="connsiteY4" fmla="*/ 196 h 26623"/>
                  <a:gd name="connsiteX5" fmla="*/ 4129 w 26623"/>
                  <a:gd name="connsiteY5" fmla="*/ 4095 h 26623"/>
                  <a:gd name="connsiteX6" fmla="*/ 230 w 26623"/>
                  <a:gd name="connsiteY6" fmla="*/ 13508 h 26623"/>
                  <a:gd name="connsiteX7" fmla="*/ 4129 w 26623"/>
                  <a:gd name="connsiteY7" fmla="*/ 22920 h 26623"/>
                  <a:gd name="connsiteX8" fmla="*/ 13542 w 26623"/>
                  <a:gd name="connsiteY8" fmla="*/ 268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42" y="26819"/>
                    </a:moveTo>
                    <a:cubicBezTo>
                      <a:pt x="17072" y="26819"/>
                      <a:pt x="20458" y="25417"/>
                      <a:pt x="22954" y="22920"/>
                    </a:cubicBezTo>
                    <a:cubicBezTo>
                      <a:pt x="25451" y="20424"/>
                      <a:pt x="26853" y="17038"/>
                      <a:pt x="26853" y="13508"/>
                    </a:cubicBezTo>
                    <a:cubicBezTo>
                      <a:pt x="26853" y="9977"/>
                      <a:pt x="25451" y="6591"/>
                      <a:pt x="22954" y="4095"/>
                    </a:cubicBezTo>
                    <a:cubicBezTo>
                      <a:pt x="20458" y="1599"/>
                      <a:pt x="17072" y="196"/>
                      <a:pt x="13542" y="196"/>
                    </a:cubicBezTo>
                    <a:cubicBezTo>
                      <a:pt x="10011" y="196"/>
                      <a:pt x="6625" y="1599"/>
                      <a:pt x="4129" y="4095"/>
                    </a:cubicBezTo>
                    <a:cubicBezTo>
                      <a:pt x="1633" y="6591"/>
                      <a:pt x="230" y="9977"/>
                      <a:pt x="230" y="13508"/>
                    </a:cubicBezTo>
                    <a:cubicBezTo>
                      <a:pt x="230" y="17038"/>
                      <a:pt x="1633" y="20424"/>
                      <a:pt x="4129" y="22920"/>
                    </a:cubicBezTo>
                    <a:cubicBezTo>
                      <a:pt x="6625" y="25417"/>
                      <a:pt x="10011" y="26819"/>
                      <a:pt x="13542" y="268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71" name="任意多边形: 形状 70270">
                <a:extLst>
                  <a:ext uri="{FF2B5EF4-FFF2-40B4-BE49-F238E27FC236}">
                    <a16:creationId xmlns:a16="http://schemas.microsoft.com/office/drawing/2014/main" id="{D65E4A78-CC14-28E7-D031-28CAD5B5E6FA}"/>
                  </a:ext>
                </a:extLst>
              </p:cNvPr>
              <p:cNvSpPr/>
              <p:nvPr/>
            </p:nvSpPr>
            <p:spPr>
              <a:xfrm>
                <a:off x="4025327" y="3073491"/>
                <a:ext cx="26623" cy="26623"/>
              </a:xfrm>
              <a:custGeom>
                <a:avLst/>
                <a:gdLst>
                  <a:gd name="connsiteX0" fmla="*/ 13571 w 26623"/>
                  <a:gd name="connsiteY0" fmla="*/ 26882 h 26623"/>
                  <a:gd name="connsiteX1" fmla="*/ 22984 w 26623"/>
                  <a:gd name="connsiteY1" fmla="*/ 22984 h 26623"/>
                  <a:gd name="connsiteX2" fmla="*/ 26882 w 26623"/>
                  <a:gd name="connsiteY2" fmla="*/ 13571 h 26623"/>
                  <a:gd name="connsiteX3" fmla="*/ 22984 w 26623"/>
                  <a:gd name="connsiteY3" fmla="*/ 4158 h 26623"/>
                  <a:gd name="connsiteX4" fmla="*/ 13571 w 26623"/>
                  <a:gd name="connsiteY4" fmla="*/ 259 h 26623"/>
                  <a:gd name="connsiteX5" fmla="*/ 4158 w 26623"/>
                  <a:gd name="connsiteY5" fmla="*/ 4158 h 26623"/>
                  <a:gd name="connsiteX6" fmla="*/ 259 w 26623"/>
                  <a:gd name="connsiteY6" fmla="*/ 13571 h 26623"/>
                  <a:gd name="connsiteX7" fmla="*/ 4158 w 26623"/>
                  <a:gd name="connsiteY7" fmla="*/ 22984 h 26623"/>
                  <a:gd name="connsiteX8" fmla="*/ 13571 w 26623"/>
                  <a:gd name="connsiteY8" fmla="*/ 2688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1" y="26882"/>
                    </a:moveTo>
                    <a:cubicBezTo>
                      <a:pt x="17101" y="26882"/>
                      <a:pt x="20487" y="25480"/>
                      <a:pt x="22984" y="22984"/>
                    </a:cubicBezTo>
                    <a:cubicBezTo>
                      <a:pt x="25480" y="20487"/>
                      <a:pt x="26882" y="17101"/>
                      <a:pt x="26882" y="13571"/>
                    </a:cubicBezTo>
                    <a:cubicBezTo>
                      <a:pt x="26882" y="10041"/>
                      <a:pt x="25480" y="6654"/>
                      <a:pt x="22984" y="4158"/>
                    </a:cubicBezTo>
                    <a:cubicBezTo>
                      <a:pt x="20487" y="1662"/>
                      <a:pt x="17101" y="259"/>
                      <a:pt x="13571" y="259"/>
                    </a:cubicBezTo>
                    <a:cubicBezTo>
                      <a:pt x="10041" y="259"/>
                      <a:pt x="6654" y="1662"/>
                      <a:pt x="4158" y="4158"/>
                    </a:cubicBezTo>
                    <a:cubicBezTo>
                      <a:pt x="1662" y="6654"/>
                      <a:pt x="259" y="10041"/>
                      <a:pt x="259" y="13571"/>
                    </a:cubicBezTo>
                    <a:cubicBezTo>
                      <a:pt x="259" y="17101"/>
                      <a:pt x="1662" y="20487"/>
                      <a:pt x="4158" y="22984"/>
                    </a:cubicBezTo>
                    <a:cubicBezTo>
                      <a:pt x="6654" y="25480"/>
                      <a:pt x="10041" y="26882"/>
                      <a:pt x="13571" y="2688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72" name="任意多边形: 形状 70271">
                <a:extLst>
                  <a:ext uri="{FF2B5EF4-FFF2-40B4-BE49-F238E27FC236}">
                    <a16:creationId xmlns:a16="http://schemas.microsoft.com/office/drawing/2014/main" id="{22466F5B-D383-3F6C-837F-FB1B48333979}"/>
                  </a:ext>
                </a:extLst>
              </p:cNvPr>
              <p:cNvSpPr/>
              <p:nvPr/>
            </p:nvSpPr>
            <p:spPr>
              <a:xfrm>
                <a:off x="6032188" y="4228508"/>
                <a:ext cx="26623" cy="26623"/>
              </a:xfrm>
              <a:custGeom>
                <a:avLst/>
                <a:gdLst>
                  <a:gd name="connsiteX0" fmla="*/ 13739 w 26623"/>
                  <a:gd name="connsiteY0" fmla="*/ 26979 h 26623"/>
                  <a:gd name="connsiteX1" fmla="*/ 23152 w 26623"/>
                  <a:gd name="connsiteY1" fmla="*/ 23081 h 26623"/>
                  <a:gd name="connsiteX2" fmla="*/ 27051 w 26623"/>
                  <a:gd name="connsiteY2" fmla="*/ 13668 h 26623"/>
                  <a:gd name="connsiteX3" fmla="*/ 23152 w 26623"/>
                  <a:gd name="connsiteY3" fmla="*/ 4255 h 26623"/>
                  <a:gd name="connsiteX4" fmla="*/ 13739 w 26623"/>
                  <a:gd name="connsiteY4" fmla="*/ 356 h 26623"/>
                  <a:gd name="connsiteX5" fmla="*/ 4327 w 26623"/>
                  <a:gd name="connsiteY5" fmla="*/ 4255 h 26623"/>
                  <a:gd name="connsiteX6" fmla="*/ 428 w 26623"/>
                  <a:gd name="connsiteY6" fmla="*/ 13668 h 26623"/>
                  <a:gd name="connsiteX7" fmla="*/ 4327 w 26623"/>
                  <a:gd name="connsiteY7" fmla="*/ 23081 h 26623"/>
                  <a:gd name="connsiteX8" fmla="*/ 13739 w 26623"/>
                  <a:gd name="connsiteY8" fmla="*/ 2697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6979"/>
                    </a:moveTo>
                    <a:cubicBezTo>
                      <a:pt x="17270" y="26979"/>
                      <a:pt x="20656" y="25577"/>
                      <a:pt x="23152" y="23081"/>
                    </a:cubicBezTo>
                    <a:cubicBezTo>
                      <a:pt x="25648" y="20584"/>
                      <a:pt x="27051" y="17198"/>
                      <a:pt x="27051" y="13668"/>
                    </a:cubicBezTo>
                    <a:cubicBezTo>
                      <a:pt x="27051" y="10138"/>
                      <a:pt x="25648" y="6751"/>
                      <a:pt x="23152" y="4255"/>
                    </a:cubicBezTo>
                    <a:cubicBezTo>
                      <a:pt x="20656" y="1759"/>
                      <a:pt x="17270" y="356"/>
                      <a:pt x="13739" y="356"/>
                    </a:cubicBezTo>
                    <a:cubicBezTo>
                      <a:pt x="10209" y="356"/>
                      <a:pt x="6823" y="1759"/>
                      <a:pt x="4327" y="4255"/>
                    </a:cubicBezTo>
                    <a:cubicBezTo>
                      <a:pt x="1830" y="6751"/>
                      <a:pt x="428" y="10138"/>
                      <a:pt x="428" y="13668"/>
                    </a:cubicBezTo>
                    <a:cubicBezTo>
                      <a:pt x="428" y="17198"/>
                      <a:pt x="1830" y="20584"/>
                      <a:pt x="4327" y="23081"/>
                    </a:cubicBezTo>
                    <a:cubicBezTo>
                      <a:pt x="6823" y="25577"/>
                      <a:pt x="10209" y="26979"/>
                      <a:pt x="13739" y="2697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73" name="任意多边形: 形状 70272">
                <a:extLst>
                  <a:ext uri="{FF2B5EF4-FFF2-40B4-BE49-F238E27FC236}">
                    <a16:creationId xmlns:a16="http://schemas.microsoft.com/office/drawing/2014/main" id="{13919309-3356-BF11-D67F-475EC3F7C2E2}"/>
                  </a:ext>
                </a:extLst>
              </p:cNvPr>
              <p:cNvSpPr/>
              <p:nvPr/>
            </p:nvSpPr>
            <p:spPr>
              <a:xfrm>
                <a:off x="5562137" y="4344479"/>
                <a:ext cx="26623" cy="26623"/>
              </a:xfrm>
              <a:custGeom>
                <a:avLst/>
                <a:gdLst>
                  <a:gd name="connsiteX0" fmla="*/ 13700 w 26623"/>
                  <a:gd name="connsiteY0" fmla="*/ 26989 h 26623"/>
                  <a:gd name="connsiteX1" fmla="*/ 23113 w 26623"/>
                  <a:gd name="connsiteY1" fmla="*/ 23090 h 26623"/>
                  <a:gd name="connsiteX2" fmla="*/ 27011 w 26623"/>
                  <a:gd name="connsiteY2" fmla="*/ 13678 h 26623"/>
                  <a:gd name="connsiteX3" fmla="*/ 23113 w 26623"/>
                  <a:gd name="connsiteY3" fmla="*/ 4265 h 26623"/>
                  <a:gd name="connsiteX4" fmla="*/ 13700 w 26623"/>
                  <a:gd name="connsiteY4" fmla="*/ 366 h 26623"/>
                  <a:gd name="connsiteX5" fmla="*/ 4287 w 26623"/>
                  <a:gd name="connsiteY5" fmla="*/ 4265 h 26623"/>
                  <a:gd name="connsiteX6" fmla="*/ 388 w 26623"/>
                  <a:gd name="connsiteY6" fmla="*/ 13678 h 26623"/>
                  <a:gd name="connsiteX7" fmla="*/ 4287 w 26623"/>
                  <a:gd name="connsiteY7" fmla="*/ 23090 h 26623"/>
                  <a:gd name="connsiteX8" fmla="*/ 13700 w 26623"/>
                  <a:gd name="connsiteY8" fmla="*/ 2698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89"/>
                    </a:moveTo>
                    <a:cubicBezTo>
                      <a:pt x="17230" y="26989"/>
                      <a:pt x="20616" y="25587"/>
                      <a:pt x="23113" y="23090"/>
                    </a:cubicBezTo>
                    <a:cubicBezTo>
                      <a:pt x="25609" y="20594"/>
                      <a:pt x="27011" y="17208"/>
                      <a:pt x="27011" y="13678"/>
                    </a:cubicBezTo>
                    <a:cubicBezTo>
                      <a:pt x="27011" y="10147"/>
                      <a:pt x="25609" y="6761"/>
                      <a:pt x="23113" y="4265"/>
                    </a:cubicBezTo>
                    <a:cubicBezTo>
                      <a:pt x="20616" y="1769"/>
                      <a:pt x="17230" y="366"/>
                      <a:pt x="13700" y="366"/>
                    </a:cubicBezTo>
                    <a:cubicBezTo>
                      <a:pt x="10170" y="366"/>
                      <a:pt x="6783" y="1769"/>
                      <a:pt x="4287" y="4265"/>
                    </a:cubicBezTo>
                    <a:cubicBezTo>
                      <a:pt x="1791" y="6761"/>
                      <a:pt x="388" y="10147"/>
                      <a:pt x="388" y="13678"/>
                    </a:cubicBezTo>
                    <a:cubicBezTo>
                      <a:pt x="388" y="17208"/>
                      <a:pt x="1791" y="20594"/>
                      <a:pt x="4287" y="23090"/>
                    </a:cubicBezTo>
                    <a:cubicBezTo>
                      <a:pt x="6783" y="25587"/>
                      <a:pt x="10170" y="26989"/>
                      <a:pt x="13700" y="2698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74" name="任意多边形: 形状 70273">
                <a:extLst>
                  <a:ext uri="{FF2B5EF4-FFF2-40B4-BE49-F238E27FC236}">
                    <a16:creationId xmlns:a16="http://schemas.microsoft.com/office/drawing/2014/main" id="{9B81E8C6-31F8-315A-DF95-37E43C986F31}"/>
                  </a:ext>
                </a:extLst>
              </p:cNvPr>
              <p:cNvSpPr/>
              <p:nvPr/>
            </p:nvSpPr>
            <p:spPr>
              <a:xfrm>
                <a:off x="6830136" y="4294467"/>
                <a:ext cx="26623" cy="26623"/>
              </a:xfrm>
              <a:custGeom>
                <a:avLst/>
                <a:gdLst>
                  <a:gd name="connsiteX0" fmla="*/ 13806 w 26623"/>
                  <a:gd name="connsiteY0" fmla="*/ 26985 h 26623"/>
                  <a:gd name="connsiteX1" fmla="*/ 23219 w 26623"/>
                  <a:gd name="connsiteY1" fmla="*/ 23086 h 26623"/>
                  <a:gd name="connsiteX2" fmla="*/ 27118 w 26623"/>
                  <a:gd name="connsiteY2" fmla="*/ 13673 h 26623"/>
                  <a:gd name="connsiteX3" fmla="*/ 23219 w 26623"/>
                  <a:gd name="connsiteY3" fmla="*/ 4261 h 26623"/>
                  <a:gd name="connsiteX4" fmla="*/ 13806 w 26623"/>
                  <a:gd name="connsiteY4" fmla="*/ 362 h 26623"/>
                  <a:gd name="connsiteX5" fmla="*/ 4394 w 26623"/>
                  <a:gd name="connsiteY5" fmla="*/ 4261 h 26623"/>
                  <a:gd name="connsiteX6" fmla="*/ 495 w 26623"/>
                  <a:gd name="connsiteY6" fmla="*/ 13673 h 26623"/>
                  <a:gd name="connsiteX7" fmla="*/ 4394 w 26623"/>
                  <a:gd name="connsiteY7" fmla="*/ 23086 h 26623"/>
                  <a:gd name="connsiteX8" fmla="*/ 13806 w 26623"/>
                  <a:gd name="connsiteY8" fmla="*/ 269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06" y="26985"/>
                    </a:moveTo>
                    <a:cubicBezTo>
                      <a:pt x="17337" y="26985"/>
                      <a:pt x="20723" y="25582"/>
                      <a:pt x="23219" y="23086"/>
                    </a:cubicBezTo>
                    <a:cubicBezTo>
                      <a:pt x="25715" y="20590"/>
                      <a:pt x="27118" y="17204"/>
                      <a:pt x="27118" y="13673"/>
                    </a:cubicBezTo>
                    <a:cubicBezTo>
                      <a:pt x="27118" y="10143"/>
                      <a:pt x="25715" y="6757"/>
                      <a:pt x="23219" y="4261"/>
                    </a:cubicBezTo>
                    <a:cubicBezTo>
                      <a:pt x="20723" y="1764"/>
                      <a:pt x="17337" y="362"/>
                      <a:pt x="13806" y="362"/>
                    </a:cubicBezTo>
                    <a:cubicBezTo>
                      <a:pt x="10276" y="362"/>
                      <a:pt x="6890" y="1764"/>
                      <a:pt x="4394" y="4261"/>
                    </a:cubicBezTo>
                    <a:cubicBezTo>
                      <a:pt x="1897" y="6757"/>
                      <a:pt x="495" y="10143"/>
                      <a:pt x="495" y="13673"/>
                    </a:cubicBezTo>
                    <a:cubicBezTo>
                      <a:pt x="495" y="17204"/>
                      <a:pt x="1897" y="20590"/>
                      <a:pt x="4394" y="23086"/>
                    </a:cubicBezTo>
                    <a:cubicBezTo>
                      <a:pt x="6890" y="25582"/>
                      <a:pt x="10276" y="26985"/>
                      <a:pt x="13806" y="269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75" name="任意多边形: 形状 70274">
                <a:extLst>
                  <a:ext uri="{FF2B5EF4-FFF2-40B4-BE49-F238E27FC236}">
                    <a16:creationId xmlns:a16="http://schemas.microsoft.com/office/drawing/2014/main" id="{25BE4D8A-08CE-65AF-6A4A-44E6F2334A31}"/>
                  </a:ext>
                </a:extLst>
              </p:cNvPr>
              <p:cNvSpPr/>
              <p:nvPr/>
            </p:nvSpPr>
            <p:spPr>
              <a:xfrm>
                <a:off x="4763354" y="3826127"/>
                <a:ext cx="26623" cy="26623"/>
              </a:xfrm>
              <a:custGeom>
                <a:avLst/>
                <a:gdLst>
                  <a:gd name="connsiteX0" fmla="*/ 13633 w 26623"/>
                  <a:gd name="connsiteY0" fmla="*/ 26946 h 26623"/>
                  <a:gd name="connsiteX1" fmla="*/ 23045 w 26623"/>
                  <a:gd name="connsiteY1" fmla="*/ 23047 h 26623"/>
                  <a:gd name="connsiteX2" fmla="*/ 26944 w 26623"/>
                  <a:gd name="connsiteY2" fmla="*/ 13634 h 26623"/>
                  <a:gd name="connsiteX3" fmla="*/ 23045 w 26623"/>
                  <a:gd name="connsiteY3" fmla="*/ 4221 h 26623"/>
                  <a:gd name="connsiteX4" fmla="*/ 13633 w 26623"/>
                  <a:gd name="connsiteY4" fmla="*/ 322 h 26623"/>
                  <a:gd name="connsiteX5" fmla="*/ 4220 w 26623"/>
                  <a:gd name="connsiteY5" fmla="*/ 4221 h 26623"/>
                  <a:gd name="connsiteX6" fmla="*/ 321 w 26623"/>
                  <a:gd name="connsiteY6" fmla="*/ 13634 h 26623"/>
                  <a:gd name="connsiteX7" fmla="*/ 4220 w 26623"/>
                  <a:gd name="connsiteY7" fmla="*/ 23047 h 26623"/>
                  <a:gd name="connsiteX8" fmla="*/ 13633 w 26623"/>
                  <a:gd name="connsiteY8" fmla="*/ 2694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33" y="26946"/>
                    </a:moveTo>
                    <a:cubicBezTo>
                      <a:pt x="17163" y="26946"/>
                      <a:pt x="20549" y="25543"/>
                      <a:pt x="23045" y="23047"/>
                    </a:cubicBezTo>
                    <a:cubicBezTo>
                      <a:pt x="25542" y="20551"/>
                      <a:pt x="26944" y="17164"/>
                      <a:pt x="26944" y="13634"/>
                    </a:cubicBezTo>
                    <a:cubicBezTo>
                      <a:pt x="26944" y="10104"/>
                      <a:pt x="25542" y="6718"/>
                      <a:pt x="23045" y="4221"/>
                    </a:cubicBezTo>
                    <a:cubicBezTo>
                      <a:pt x="20549" y="1725"/>
                      <a:pt x="17163" y="322"/>
                      <a:pt x="13633" y="322"/>
                    </a:cubicBezTo>
                    <a:cubicBezTo>
                      <a:pt x="10103" y="322"/>
                      <a:pt x="6716" y="1725"/>
                      <a:pt x="4220" y="4221"/>
                    </a:cubicBezTo>
                    <a:cubicBezTo>
                      <a:pt x="1724" y="6718"/>
                      <a:pt x="321" y="10104"/>
                      <a:pt x="321" y="13634"/>
                    </a:cubicBezTo>
                    <a:cubicBezTo>
                      <a:pt x="321" y="17164"/>
                      <a:pt x="1724" y="20551"/>
                      <a:pt x="4220" y="23047"/>
                    </a:cubicBezTo>
                    <a:cubicBezTo>
                      <a:pt x="6716" y="25543"/>
                      <a:pt x="10103" y="26946"/>
                      <a:pt x="13633" y="2694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76" name="任意多边形: 形状 70275">
                <a:extLst>
                  <a:ext uri="{FF2B5EF4-FFF2-40B4-BE49-F238E27FC236}">
                    <a16:creationId xmlns:a16="http://schemas.microsoft.com/office/drawing/2014/main" id="{7E2299C4-30A0-F8BC-BFA2-1022F4E6DADF}"/>
                  </a:ext>
                </a:extLst>
              </p:cNvPr>
              <p:cNvSpPr/>
              <p:nvPr/>
            </p:nvSpPr>
            <p:spPr>
              <a:xfrm>
                <a:off x="4880795" y="3616819"/>
                <a:ext cx="26623" cy="26623"/>
              </a:xfrm>
              <a:custGeom>
                <a:avLst/>
                <a:gdLst>
                  <a:gd name="connsiteX0" fmla="*/ 13643 w 26623"/>
                  <a:gd name="connsiteY0" fmla="*/ 26928 h 26623"/>
                  <a:gd name="connsiteX1" fmla="*/ 23055 w 26623"/>
                  <a:gd name="connsiteY1" fmla="*/ 23029 h 26623"/>
                  <a:gd name="connsiteX2" fmla="*/ 26954 w 26623"/>
                  <a:gd name="connsiteY2" fmla="*/ 13616 h 26623"/>
                  <a:gd name="connsiteX3" fmla="*/ 23055 w 26623"/>
                  <a:gd name="connsiteY3" fmla="*/ 4204 h 26623"/>
                  <a:gd name="connsiteX4" fmla="*/ 13643 w 26623"/>
                  <a:gd name="connsiteY4" fmla="*/ 305 h 26623"/>
                  <a:gd name="connsiteX5" fmla="*/ 4230 w 26623"/>
                  <a:gd name="connsiteY5" fmla="*/ 4204 h 26623"/>
                  <a:gd name="connsiteX6" fmla="*/ 331 w 26623"/>
                  <a:gd name="connsiteY6" fmla="*/ 13616 h 26623"/>
                  <a:gd name="connsiteX7" fmla="*/ 4230 w 26623"/>
                  <a:gd name="connsiteY7" fmla="*/ 23029 h 26623"/>
                  <a:gd name="connsiteX8" fmla="*/ 13643 w 26623"/>
                  <a:gd name="connsiteY8" fmla="*/ 2692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43" y="26928"/>
                    </a:moveTo>
                    <a:cubicBezTo>
                      <a:pt x="17173" y="26928"/>
                      <a:pt x="20559" y="25525"/>
                      <a:pt x="23055" y="23029"/>
                    </a:cubicBezTo>
                    <a:cubicBezTo>
                      <a:pt x="25552" y="20533"/>
                      <a:pt x="26954" y="17147"/>
                      <a:pt x="26954" y="13616"/>
                    </a:cubicBezTo>
                    <a:cubicBezTo>
                      <a:pt x="26954" y="10086"/>
                      <a:pt x="25552" y="6700"/>
                      <a:pt x="23055" y="4204"/>
                    </a:cubicBezTo>
                    <a:cubicBezTo>
                      <a:pt x="20559" y="1707"/>
                      <a:pt x="17173" y="305"/>
                      <a:pt x="13643" y="305"/>
                    </a:cubicBezTo>
                    <a:cubicBezTo>
                      <a:pt x="10112" y="305"/>
                      <a:pt x="6726" y="1707"/>
                      <a:pt x="4230" y="4204"/>
                    </a:cubicBezTo>
                    <a:cubicBezTo>
                      <a:pt x="1734" y="6700"/>
                      <a:pt x="331" y="10086"/>
                      <a:pt x="331" y="13616"/>
                    </a:cubicBezTo>
                    <a:cubicBezTo>
                      <a:pt x="331" y="17147"/>
                      <a:pt x="1734" y="20533"/>
                      <a:pt x="4230" y="23029"/>
                    </a:cubicBezTo>
                    <a:cubicBezTo>
                      <a:pt x="6726" y="25525"/>
                      <a:pt x="10112" y="26928"/>
                      <a:pt x="13643" y="2692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77" name="任意多边形: 形状 70276">
                <a:extLst>
                  <a:ext uri="{FF2B5EF4-FFF2-40B4-BE49-F238E27FC236}">
                    <a16:creationId xmlns:a16="http://schemas.microsoft.com/office/drawing/2014/main" id="{A406D3C7-6320-2229-5902-29395CC591A4}"/>
                  </a:ext>
                </a:extLst>
              </p:cNvPr>
              <p:cNvSpPr/>
              <p:nvPr/>
            </p:nvSpPr>
            <p:spPr>
              <a:xfrm>
                <a:off x="7241064" y="3986010"/>
                <a:ext cx="26623" cy="26623"/>
              </a:xfrm>
              <a:custGeom>
                <a:avLst/>
                <a:gdLst>
                  <a:gd name="connsiteX0" fmla="*/ 13841 w 26623"/>
                  <a:gd name="connsiteY0" fmla="*/ 26959 h 26623"/>
                  <a:gd name="connsiteX1" fmla="*/ 23254 w 26623"/>
                  <a:gd name="connsiteY1" fmla="*/ 23060 h 26623"/>
                  <a:gd name="connsiteX2" fmla="*/ 27152 w 26623"/>
                  <a:gd name="connsiteY2" fmla="*/ 13647 h 26623"/>
                  <a:gd name="connsiteX3" fmla="*/ 23254 w 26623"/>
                  <a:gd name="connsiteY3" fmla="*/ 4235 h 26623"/>
                  <a:gd name="connsiteX4" fmla="*/ 13841 w 26623"/>
                  <a:gd name="connsiteY4" fmla="*/ 336 h 26623"/>
                  <a:gd name="connsiteX5" fmla="*/ 4428 w 26623"/>
                  <a:gd name="connsiteY5" fmla="*/ 4235 h 26623"/>
                  <a:gd name="connsiteX6" fmla="*/ 529 w 26623"/>
                  <a:gd name="connsiteY6" fmla="*/ 13647 h 26623"/>
                  <a:gd name="connsiteX7" fmla="*/ 4428 w 26623"/>
                  <a:gd name="connsiteY7" fmla="*/ 23060 h 26623"/>
                  <a:gd name="connsiteX8" fmla="*/ 13841 w 26623"/>
                  <a:gd name="connsiteY8" fmla="*/ 2695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1" y="26959"/>
                    </a:moveTo>
                    <a:cubicBezTo>
                      <a:pt x="17371" y="26959"/>
                      <a:pt x="20757" y="25556"/>
                      <a:pt x="23254" y="23060"/>
                    </a:cubicBezTo>
                    <a:cubicBezTo>
                      <a:pt x="25750" y="20564"/>
                      <a:pt x="27152" y="17178"/>
                      <a:pt x="27152" y="13647"/>
                    </a:cubicBezTo>
                    <a:cubicBezTo>
                      <a:pt x="27152" y="10117"/>
                      <a:pt x="25750" y="6731"/>
                      <a:pt x="23254" y="4235"/>
                    </a:cubicBezTo>
                    <a:cubicBezTo>
                      <a:pt x="20757" y="1738"/>
                      <a:pt x="17371" y="336"/>
                      <a:pt x="13841" y="336"/>
                    </a:cubicBezTo>
                    <a:cubicBezTo>
                      <a:pt x="10311" y="336"/>
                      <a:pt x="6924" y="1738"/>
                      <a:pt x="4428" y="4235"/>
                    </a:cubicBezTo>
                    <a:cubicBezTo>
                      <a:pt x="1932" y="6731"/>
                      <a:pt x="529" y="10117"/>
                      <a:pt x="529" y="13647"/>
                    </a:cubicBezTo>
                    <a:cubicBezTo>
                      <a:pt x="529" y="17178"/>
                      <a:pt x="1932" y="20564"/>
                      <a:pt x="4428" y="23060"/>
                    </a:cubicBezTo>
                    <a:cubicBezTo>
                      <a:pt x="6924" y="25556"/>
                      <a:pt x="10311" y="26959"/>
                      <a:pt x="13841" y="2695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78" name="任意多边形: 形状 70277">
                <a:extLst>
                  <a:ext uri="{FF2B5EF4-FFF2-40B4-BE49-F238E27FC236}">
                    <a16:creationId xmlns:a16="http://schemas.microsoft.com/office/drawing/2014/main" id="{83D2CAB3-F0A5-370B-F234-F8A062A81722}"/>
                  </a:ext>
                </a:extLst>
              </p:cNvPr>
              <p:cNvSpPr/>
              <p:nvPr/>
            </p:nvSpPr>
            <p:spPr>
              <a:xfrm>
                <a:off x="7352078" y="3319863"/>
                <a:ext cx="26623" cy="26623"/>
              </a:xfrm>
              <a:custGeom>
                <a:avLst/>
                <a:gdLst>
                  <a:gd name="connsiteX0" fmla="*/ 13850 w 26623"/>
                  <a:gd name="connsiteY0" fmla="*/ 26903 h 26623"/>
                  <a:gd name="connsiteX1" fmla="*/ 23263 w 26623"/>
                  <a:gd name="connsiteY1" fmla="*/ 23004 h 26623"/>
                  <a:gd name="connsiteX2" fmla="*/ 27162 w 26623"/>
                  <a:gd name="connsiteY2" fmla="*/ 13592 h 26623"/>
                  <a:gd name="connsiteX3" fmla="*/ 23263 w 26623"/>
                  <a:gd name="connsiteY3" fmla="*/ 4179 h 26623"/>
                  <a:gd name="connsiteX4" fmla="*/ 13850 w 26623"/>
                  <a:gd name="connsiteY4" fmla="*/ 280 h 26623"/>
                  <a:gd name="connsiteX5" fmla="*/ 4437 w 26623"/>
                  <a:gd name="connsiteY5" fmla="*/ 4179 h 26623"/>
                  <a:gd name="connsiteX6" fmla="*/ 539 w 26623"/>
                  <a:gd name="connsiteY6" fmla="*/ 13592 h 26623"/>
                  <a:gd name="connsiteX7" fmla="*/ 4437 w 26623"/>
                  <a:gd name="connsiteY7" fmla="*/ 23004 h 26623"/>
                  <a:gd name="connsiteX8" fmla="*/ 13850 w 26623"/>
                  <a:gd name="connsiteY8" fmla="*/ 2690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0" y="26903"/>
                    </a:moveTo>
                    <a:cubicBezTo>
                      <a:pt x="17380" y="26903"/>
                      <a:pt x="20767" y="25501"/>
                      <a:pt x="23263" y="23004"/>
                    </a:cubicBezTo>
                    <a:cubicBezTo>
                      <a:pt x="25759" y="20508"/>
                      <a:pt x="27162" y="17122"/>
                      <a:pt x="27162" y="13592"/>
                    </a:cubicBezTo>
                    <a:cubicBezTo>
                      <a:pt x="27162" y="10061"/>
                      <a:pt x="25759" y="6675"/>
                      <a:pt x="23263" y="4179"/>
                    </a:cubicBezTo>
                    <a:cubicBezTo>
                      <a:pt x="20767" y="1683"/>
                      <a:pt x="17380" y="280"/>
                      <a:pt x="13850" y="280"/>
                    </a:cubicBezTo>
                    <a:cubicBezTo>
                      <a:pt x="10320" y="280"/>
                      <a:pt x="6934" y="1683"/>
                      <a:pt x="4437" y="4179"/>
                    </a:cubicBezTo>
                    <a:cubicBezTo>
                      <a:pt x="1941" y="6675"/>
                      <a:pt x="539" y="10061"/>
                      <a:pt x="539" y="13592"/>
                    </a:cubicBezTo>
                    <a:cubicBezTo>
                      <a:pt x="539" y="17122"/>
                      <a:pt x="1941" y="20508"/>
                      <a:pt x="4437" y="23004"/>
                    </a:cubicBezTo>
                    <a:cubicBezTo>
                      <a:pt x="6934" y="25501"/>
                      <a:pt x="10320" y="26903"/>
                      <a:pt x="13850" y="2690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79" name="任意多边形: 形状 70278">
                <a:extLst>
                  <a:ext uri="{FF2B5EF4-FFF2-40B4-BE49-F238E27FC236}">
                    <a16:creationId xmlns:a16="http://schemas.microsoft.com/office/drawing/2014/main" id="{87E7927F-4D86-7FFC-2551-7AF388FD8FC8}"/>
                  </a:ext>
                </a:extLst>
              </p:cNvPr>
              <p:cNvSpPr/>
              <p:nvPr/>
            </p:nvSpPr>
            <p:spPr>
              <a:xfrm>
                <a:off x="7333710" y="3231738"/>
                <a:ext cx="26623" cy="26623"/>
              </a:xfrm>
              <a:custGeom>
                <a:avLst/>
                <a:gdLst>
                  <a:gd name="connsiteX0" fmla="*/ 13849 w 26623"/>
                  <a:gd name="connsiteY0" fmla="*/ 26896 h 26623"/>
                  <a:gd name="connsiteX1" fmla="*/ 23261 w 26623"/>
                  <a:gd name="connsiteY1" fmla="*/ 22997 h 26623"/>
                  <a:gd name="connsiteX2" fmla="*/ 27160 w 26623"/>
                  <a:gd name="connsiteY2" fmla="*/ 13584 h 26623"/>
                  <a:gd name="connsiteX3" fmla="*/ 23261 w 26623"/>
                  <a:gd name="connsiteY3" fmla="*/ 4171 h 26623"/>
                  <a:gd name="connsiteX4" fmla="*/ 13849 w 26623"/>
                  <a:gd name="connsiteY4" fmla="*/ 273 h 26623"/>
                  <a:gd name="connsiteX5" fmla="*/ 4436 w 26623"/>
                  <a:gd name="connsiteY5" fmla="*/ 4171 h 26623"/>
                  <a:gd name="connsiteX6" fmla="*/ 537 w 26623"/>
                  <a:gd name="connsiteY6" fmla="*/ 13584 h 26623"/>
                  <a:gd name="connsiteX7" fmla="*/ 4436 w 26623"/>
                  <a:gd name="connsiteY7" fmla="*/ 22997 h 26623"/>
                  <a:gd name="connsiteX8" fmla="*/ 13849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9" y="26896"/>
                    </a:moveTo>
                    <a:cubicBezTo>
                      <a:pt x="17379" y="26896"/>
                      <a:pt x="20765" y="25493"/>
                      <a:pt x="23261" y="22997"/>
                    </a:cubicBezTo>
                    <a:cubicBezTo>
                      <a:pt x="25758" y="20501"/>
                      <a:pt x="27160" y="17114"/>
                      <a:pt x="27160" y="13584"/>
                    </a:cubicBezTo>
                    <a:cubicBezTo>
                      <a:pt x="27160" y="10054"/>
                      <a:pt x="25758" y="6668"/>
                      <a:pt x="23261" y="4171"/>
                    </a:cubicBezTo>
                    <a:cubicBezTo>
                      <a:pt x="20765" y="1675"/>
                      <a:pt x="17379" y="273"/>
                      <a:pt x="13849" y="273"/>
                    </a:cubicBezTo>
                    <a:cubicBezTo>
                      <a:pt x="10318" y="273"/>
                      <a:pt x="6932" y="1675"/>
                      <a:pt x="4436" y="4171"/>
                    </a:cubicBezTo>
                    <a:cubicBezTo>
                      <a:pt x="1940" y="6668"/>
                      <a:pt x="537" y="10054"/>
                      <a:pt x="537" y="13584"/>
                    </a:cubicBezTo>
                    <a:cubicBezTo>
                      <a:pt x="537" y="17114"/>
                      <a:pt x="1940" y="20501"/>
                      <a:pt x="4436" y="22997"/>
                    </a:cubicBezTo>
                    <a:cubicBezTo>
                      <a:pt x="6932" y="25493"/>
                      <a:pt x="10318" y="26896"/>
                      <a:pt x="13849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80" name="任意多边形: 形状 70279">
                <a:extLst>
                  <a:ext uri="{FF2B5EF4-FFF2-40B4-BE49-F238E27FC236}">
                    <a16:creationId xmlns:a16="http://schemas.microsoft.com/office/drawing/2014/main" id="{3C20FFD2-9FE3-539C-CFFB-CBEBA6D48818}"/>
                  </a:ext>
                </a:extLst>
              </p:cNvPr>
              <p:cNvSpPr/>
              <p:nvPr/>
            </p:nvSpPr>
            <p:spPr>
              <a:xfrm>
                <a:off x="7493865" y="3994705"/>
                <a:ext cx="26623" cy="26623"/>
              </a:xfrm>
              <a:custGeom>
                <a:avLst/>
                <a:gdLst>
                  <a:gd name="connsiteX0" fmla="*/ 13862 w 26623"/>
                  <a:gd name="connsiteY0" fmla="*/ 26960 h 26623"/>
                  <a:gd name="connsiteX1" fmla="*/ 23275 w 26623"/>
                  <a:gd name="connsiteY1" fmla="*/ 23061 h 26623"/>
                  <a:gd name="connsiteX2" fmla="*/ 27174 w 26623"/>
                  <a:gd name="connsiteY2" fmla="*/ 13648 h 26623"/>
                  <a:gd name="connsiteX3" fmla="*/ 23275 w 26623"/>
                  <a:gd name="connsiteY3" fmla="*/ 4236 h 26623"/>
                  <a:gd name="connsiteX4" fmla="*/ 13862 w 26623"/>
                  <a:gd name="connsiteY4" fmla="*/ 337 h 26623"/>
                  <a:gd name="connsiteX5" fmla="*/ 4449 w 26623"/>
                  <a:gd name="connsiteY5" fmla="*/ 4236 h 26623"/>
                  <a:gd name="connsiteX6" fmla="*/ 551 w 26623"/>
                  <a:gd name="connsiteY6" fmla="*/ 13648 h 26623"/>
                  <a:gd name="connsiteX7" fmla="*/ 4449 w 26623"/>
                  <a:gd name="connsiteY7" fmla="*/ 23061 h 26623"/>
                  <a:gd name="connsiteX8" fmla="*/ 13862 w 26623"/>
                  <a:gd name="connsiteY8" fmla="*/ 269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2" y="26960"/>
                    </a:moveTo>
                    <a:cubicBezTo>
                      <a:pt x="17392" y="26960"/>
                      <a:pt x="20779" y="25557"/>
                      <a:pt x="23275" y="23061"/>
                    </a:cubicBezTo>
                    <a:cubicBezTo>
                      <a:pt x="25771" y="20565"/>
                      <a:pt x="27174" y="17178"/>
                      <a:pt x="27174" y="13648"/>
                    </a:cubicBezTo>
                    <a:cubicBezTo>
                      <a:pt x="27174" y="10118"/>
                      <a:pt x="25771" y="6732"/>
                      <a:pt x="23275" y="4236"/>
                    </a:cubicBezTo>
                    <a:cubicBezTo>
                      <a:pt x="20779" y="1739"/>
                      <a:pt x="17392" y="337"/>
                      <a:pt x="13862" y="337"/>
                    </a:cubicBezTo>
                    <a:cubicBezTo>
                      <a:pt x="10332" y="337"/>
                      <a:pt x="6946" y="1739"/>
                      <a:pt x="4449" y="4236"/>
                    </a:cubicBezTo>
                    <a:cubicBezTo>
                      <a:pt x="1953" y="6732"/>
                      <a:pt x="551" y="10118"/>
                      <a:pt x="551" y="13648"/>
                    </a:cubicBezTo>
                    <a:cubicBezTo>
                      <a:pt x="551" y="17178"/>
                      <a:pt x="1953" y="20565"/>
                      <a:pt x="4449" y="23061"/>
                    </a:cubicBezTo>
                    <a:cubicBezTo>
                      <a:pt x="6946" y="25557"/>
                      <a:pt x="10332" y="26960"/>
                      <a:pt x="13862" y="269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81" name="任意多边形: 形状 70280">
                <a:extLst>
                  <a:ext uri="{FF2B5EF4-FFF2-40B4-BE49-F238E27FC236}">
                    <a16:creationId xmlns:a16="http://schemas.microsoft.com/office/drawing/2014/main" id="{F976F062-DCD0-43D5-5530-96D617C1473C}"/>
                  </a:ext>
                </a:extLst>
              </p:cNvPr>
              <p:cNvSpPr/>
              <p:nvPr/>
            </p:nvSpPr>
            <p:spPr>
              <a:xfrm>
                <a:off x="4021488" y="3442501"/>
                <a:ext cx="26623" cy="26623"/>
              </a:xfrm>
              <a:custGeom>
                <a:avLst/>
                <a:gdLst>
                  <a:gd name="connsiteX0" fmla="*/ 13570 w 26623"/>
                  <a:gd name="connsiteY0" fmla="*/ 26913 h 26623"/>
                  <a:gd name="connsiteX1" fmla="*/ 22983 w 26623"/>
                  <a:gd name="connsiteY1" fmla="*/ 23015 h 26623"/>
                  <a:gd name="connsiteX2" fmla="*/ 26882 w 26623"/>
                  <a:gd name="connsiteY2" fmla="*/ 13602 h 26623"/>
                  <a:gd name="connsiteX3" fmla="*/ 22983 w 26623"/>
                  <a:gd name="connsiteY3" fmla="*/ 4189 h 26623"/>
                  <a:gd name="connsiteX4" fmla="*/ 13570 w 26623"/>
                  <a:gd name="connsiteY4" fmla="*/ 290 h 26623"/>
                  <a:gd name="connsiteX5" fmla="*/ 4158 w 26623"/>
                  <a:gd name="connsiteY5" fmla="*/ 4189 h 26623"/>
                  <a:gd name="connsiteX6" fmla="*/ 259 w 26623"/>
                  <a:gd name="connsiteY6" fmla="*/ 13602 h 26623"/>
                  <a:gd name="connsiteX7" fmla="*/ 4158 w 26623"/>
                  <a:gd name="connsiteY7" fmla="*/ 23015 h 26623"/>
                  <a:gd name="connsiteX8" fmla="*/ 13570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70" y="26913"/>
                    </a:moveTo>
                    <a:cubicBezTo>
                      <a:pt x="17101" y="26913"/>
                      <a:pt x="20487" y="25511"/>
                      <a:pt x="22983" y="23015"/>
                    </a:cubicBezTo>
                    <a:cubicBezTo>
                      <a:pt x="25479" y="20518"/>
                      <a:pt x="26882" y="17132"/>
                      <a:pt x="26882" y="13602"/>
                    </a:cubicBezTo>
                    <a:cubicBezTo>
                      <a:pt x="26882" y="10072"/>
                      <a:pt x="25479" y="6685"/>
                      <a:pt x="22983" y="4189"/>
                    </a:cubicBezTo>
                    <a:cubicBezTo>
                      <a:pt x="20487" y="1693"/>
                      <a:pt x="17101" y="290"/>
                      <a:pt x="13570" y="290"/>
                    </a:cubicBezTo>
                    <a:cubicBezTo>
                      <a:pt x="10040" y="290"/>
                      <a:pt x="6654" y="1693"/>
                      <a:pt x="4158" y="4189"/>
                    </a:cubicBezTo>
                    <a:cubicBezTo>
                      <a:pt x="1661" y="6685"/>
                      <a:pt x="259" y="10072"/>
                      <a:pt x="259" y="13602"/>
                    </a:cubicBezTo>
                    <a:cubicBezTo>
                      <a:pt x="259" y="17132"/>
                      <a:pt x="1661" y="20518"/>
                      <a:pt x="4158" y="23015"/>
                    </a:cubicBezTo>
                    <a:cubicBezTo>
                      <a:pt x="6654" y="25511"/>
                      <a:pt x="10040" y="26913"/>
                      <a:pt x="13570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82" name="任意多边形: 形状 70281">
                <a:extLst>
                  <a:ext uri="{FF2B5EF4-FFF2-40B4-BE49-F238E27FC236}">
                    <a16:creationId xmlns:a16="http://schemas.microsoft.com/office/drawing/2014/main" id="{7C9DB00A-D649-75D0-6CE9-62592A21F0D4}"/>
                  </a:ext>
                </a:extLst>
              </p:cNvPr>
              <p:cNvSpPr/>
              <p:nvPr/>
            </p:nvSpPr>
            <p:spPr>
              <a:xfrm>
                <a:off x="6025831" y="4702006"/>
                <a:ext cx="26623" cy="26623"/>
              </a:xfrm>
              <a:custGeom>
                <a:avLst/>
                <a:gdLst>
                  <a:gd name="connsiteX0" fmla="*/ 13739 w 26623"/>
                  <a:gd name="connsiteY0" fmla="*/ 27019 h 26623"/>
                  <a:gd name="connsiteX1" fmla="*/ 23152 w 26623"/>
                  <a:gd name="connsiteY1" fmla="*/ 23120 h 26623"/>
                  <a:gd name="connsiteX2" fmla="*/ 27050 w 26623"/>
                  <a:gd name="connsiteY2" fmla="*/ 13708 h 26623"/>
                  <a:gd name="connsiteX3" fmla="*/ 23152 w 26623"/>
                  <a:gd name="connsiteY3" fmla="*/ 4295 h 26623"/>
                  <a:gd name="connsiteX4" fmla="*/ 13739 w 26623"/>
                  <a:gd name="connsiteY4" fmla="*/ 396 h 26623"/>
                  <a:gd name="connsiteX5" fmla="*/ 4326 w 26623"/>
                  <a:gd name="connsiteY5" fmla="*/ 4295 h 26623"/>
                  <a:gd name="connsiteX6" fmla="*/ 427 w 26623"/>
                  <a:gd name="connsiteY6" fmla="*/ 13708 h 26623"/>
                  <a:gd name="connsiteX7" fmla="*/ 4326 w 26623"/>
                  <a:gd name="connsiteY7" fmla="*/ 23120 h 26623"/>
                  <a:gd name="connsiteX8" fmla="*/ 13739 w 26623"/>
                  <a:gd name="connsiteY8" fmla="*/ 2701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9" y="27019"/>
                    </a:moveTo>
                    <a:cubicBezTo>
                      <a:pt x="17269" y="27019"/>
                      <a:pt x="20655" y="25617"/>
                      <a:pt x="23152" y="23120"/>
                    </a:cubicBezTo>
                    <a:cubicBezTo>
                      <a:pt x="25648" y="20624"/>
                      <a:pt x="27050" y="17238"/>
                      <a:pt x="27050" y="13708"/>
                    </a:cubicBezTo>
                    <a:cubicBezTo>
                      <a:pt x="27050" y="10177"/>
                      <a:pt x="25648" y="6791"/>
                      <a:pt x="23152" y="4295"/>
                    </a:cubicBezTo>
                    <a:cubicBezTo>
                      <a:pt x="20655" y="1799"/>
                      <a:pt x="17269" y="396"/>
                      <a:pt x="13739" y="396"/>
                    </a:cubicBezTo>
                    <a:cubicBezTo>
                      <a:pt x="10209" y="396"/>
                      <a:pt x="6822" y="1799"/>
                      <a:pt x="4326" y="4295"/>
                    </a:cubicBezTo>
                    <a:cubicBezTo>
                      <a:pt x="1830" y="6791"/>
                      <a:pt x="427" y="10177"/>
                      <a:pt x="427" y="13708"/>
                    </a:cubicBezTo>
                    <a:cubicBezTo>
                      <a:pt x="427" y="17238"/>
                      <a:pt x="1830" y="20624"/>
                      <a:pt x="4326" y="23120"/>
                    </a:cubicBezTo>
                    <a:cubicBezTo>
                      <a:pt x="6822" y="25617"/>
                      <a:pt x="10209" y="27019"/>
                      <a:pt x="13739" y="2701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83" name="任意多边形: 形状 70282">
                <a:extLst>
                  <a:ext uri="{FF2B5EF4-FFF2-40B4-BE49-F238E27FC236}">
                    <a16:creationId xmlns:a16="http://schemas.microsoft.com/office/drawing/2014/main" id="{9727C78B-E1D2-792B-5A91-ECDA0AF91106}"/>
                  </a:ext>
                </a:extLst>
              </p:cNvPr>
              <p:cNvSpPr/>
              <p:nvPr/>
            </p:nvSpPr>
            <p:spPr>
              <a:xfrm>
                <a:off x="6487397" y="4023818"/>
                <a:ext cx="26623" cy="26623"/>
              </a:xfrm>
              <a:custGeom>
                <a:avLst/>
                <a:gdLst>
                  <a:gd name="connsiteX0" fmla="*/ 13778 w 26623"/>
                  <a:gd name="connsiteY0" fmla="*/ 26962 h 26623"/>
                  <a:gd name="connsiteX1" fmla="*/ 23190 w 26623"/>
                  <a:gd name="connsiteY1" fmla="*/ 23063 h 26623"/>
                  <a:gd name="connsiteX2" fmla="*/ 27089 w 26623"/>
                  <a:gd name="connsiteY2" fmla="*/ 13651 h 26623"/>
                  <a:gd name="connsiteX3" fmla="*/ 23190 w 26623"/>
                  <a:gd name="connsiteY3" fmla="*/ 4238 h 26623"/>
                  <a:gd name="connsiteX4" fmla="*/ 13778 w 26623"/>
                  <a:gd name="connsiteY4" fmla="*/ 339 h 26623"/>
                  <a:gd name="connsiteX5" fmla="*/ 4365 w 26623"/>
                  <a:gd name="connsiteY5" fmla="*/ 4238 h 26623"/>
                  <a:gd name="connsiteX6" fmla="*/ 466 w 26623"/>
                  <a:gd name="connsiteY6" fmla="*/ 13651 h 26623"/>
                  <a:gd name="connsiteX7" fmla="*/ 4365 w 26623"/>
                  <a:gd name="connsiteY7" fmla="*/ 23063 h 26623"/>
                  <a:gd name="connsiteX8" fmla="*/ 13778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8" y="26962"/>
                    </a:moveTo>
                    <a:cubicBezTo>
                      <a:pt x="17308" y="26962"/>
                      <a:pt x="20694" y="25560"/>
                      <a:pt x="23190" y="23063"/>
                    </a:cubicBezTo>
                    <a:cubicBezTo>
                      <a:pt x="25687" y="20567"/>
                      <a:pt x="27089" y="17181"/>
                      <a:pt x="27089" y="13651"/>
                    </a:cubicBezTo>
                    <a:cubicBezTo>
                      <a:pt x="27089" y="10120"/>
                      <a:pt x="25687" y="6734"/>
                      <a:pt x="23190" y="4238"/>
                    </a:cubicBezTo>
                    <a:cubicBezTo>
                      <a:pt x="20694" y="1742"/>
                      <a:pt x="17308" y="339"/>
                      <a:pt x="13778" y="339"/>
                    </a:cubicBezTo>
                    <a:cubicBezTo>
                      <a:pt x="10247" y="339"/>
                      <a:pt x="6861" y="1742"/>
                      <a:pt x="4365" y="4238"/>
                    </a:cubicBezTo>
                    <a:cubicBezTo>
                      <a:pt x="1869" y="6734"/>
                      <a:pt x="466" y="10120"/>
                      <a:pt x="466" y="13651"/>
                    </a:cubicBezTo>
                    <a:cubicBezTo>
                      <a:pt x="466" y="17181"/>
                      <a:pt x="1869" y="20567"/>
                      <a:pt x="4365" y="23063"/>
                    </a:cubicBezTo>
                    <a:cubicBezTo>
                      <a:pt x="6861" y="25560"/>
                      <a:pt x="10247" y="26962"/>
                      <a:pt x="13778" y="269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84" name="任意多边形: 形状 70283">
                <a:extLst>
                  <a:ext uri="{FF2B5EF4-FFF2-40B4-BE49-F238E27FC236}">
                    <a16:creationId xmlns:a16="http://schemas.microsoft.com/office/drawing/2014/main" id="{7A32DE5E-E8A7-884D-6C64-0F1EC3299437}"/>
                  </a:ext>
                </a:extLst>
              </p:cNvPr>
              <p:cNvSpPr/>
              <p:nvPr/>
            </p:nvSpPr>
            <p:spPr>
              <a:xfrm>
                <a:off x="5932730" y="4290040"/>
                <a:ext cx="26623" cy="26623"/>
              </a:xfrm>
              <a:custGeom>
                <a:avLst/>
                <a:gdLst>
                  <a:gd name="connsiteX0" fmla="*/ 13731 w 26623"/>
                  <a:gd name="connsiteY0" fmla="*/ 26985 h 26623"/>
                  <a:gd name="connsiteX1" fmla="*/ 23144 w 26623"/>
                  <a:gd name="connsiteY1" fmla="*/ 23086 h 26623"/>
                  <a:gd name="connsiteX2" fmla="*/ 27043 w 26623"/>
                  <a:gd name="connsiteY2" fmla="*/ 13673 h 26623"/>
                  <a:gd name="connsiteX3" fmla="*/ 23144 w 26623"/>
                  <a:gd name="connsiteY3" fmla="*/ 4260 h 26623"/>
                  <a:gd name="connsiteX4" fmla="*/ 13731 w 26623"/>
                  <a:gd name="connsiteY4" fmla="*/ 361 h 26623"/>
                  <a:gd name="connsiteX5" fmla="*/ 4318 w 26623"/>
                  <a:gd name="connsiteY5" fmla="*/ 4260 h 26623"/>
                  <a:gd name="connsiteX6" fmla="*/ 419 w 26623"/>
                  <a:gd name="connsiteY6" fmla="*/ 13673 h 26623"/>
                  <a:gd name="connsiteX7" fmla="*/ 4318 w 26623"/>
                  <a:gd name="connsiteY7" fmla="*/ 23086 h 26623"/>
                  <a:gd name="connsiteX8" fmla="*/ 13731 w 26623"/>
                  <a:gd name="connsiteY8" fmla="*/ 2698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1" y="26985"/>
                    </a:moveTo>
                    <a:cubicBezTo>
                      <a:pt x="17261" y="26985"/>
                      <a:pt x="20647" y="25582"/>
                      <a:pt x="23144" y="23086"/>
                    </a:cubicBezTo>
                    <a:cubicBezTo>
                      <a:pt x="25640" y="20589"/>
                      <a:pt x="27043" y="17203"/>
                      <a:pt x="27043" y="13673"/>
                    </a:cubicBezTo>
                    <a:cubicBezTo>
                      <a:pt x="27043" y="10143"/>
                      <a:pt x="25640" y="6757"/>
                      <a:pt x="23144" y="4260"/>
                    </a:cubicBezTo>
                    <a:cubicBezTo>
                      <a:pt x="20647" y="1764"/>
                      <a:pt x="17261" y="361"/>
                      <a:pt x="13731" y="361"/>
                    </a:cubicBezTo>
                    <a:cubicBezTo>
                      <a:pt x="10201" y="361"/>
                      <a:pt x="6815" y="1764"/>
                      <a:pt x="4318" y="4260"/>
                    </a:cubicBezTo>
                    <a:cubicBezTo>
                      <a:pt x="1822" y="6757"/>
                      <a:pt x="419" y="10143"/>
                      <a:pt x="419" y="13673"/>
                    </a:cubicBezTo>
                    <a:cubicBezTo>
                      <a:pt x="419" y="17203"/>
                      <a:pt x="1822" y="20589"/>
                      <a:pt x="4318" y="23086"/>
                    </a:cubicBezTo>
                    <a:cubicBezTo>
                      <a:pt x="6815" y="25582"/>
                      <a:pt x="10201" y="26985"/>
                      <a:pt x="13731" y="2698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85" name="任意多边形: 形状 70284">
                <a:extLst>
                  <a:ext uri="{FF2B5EF4-FFF2-40B4-BE49-F238E27FC236}">
                    <a16:creationId xmlns:a16="http://schemas.microsoft.com/office/drawing/2014/main" id="{0762899A-515C-7A03-168D-4205F6F2CFB0}"/>
                  </a:ext>
                </a:extLst>
              </p:cNvPr>
              <p:cNvSpPr/>
              <p:nvPr/>
            </p:nvSpPr>
            <p:spPr>
              <a:xfrm>
                <a:off x="7297110" y="3232348"/>
                <a:ext cx="26623" cy="26623"/>
              </a:xfrm>
              <a:custGeom>
                <a:avLst/>
                <a:gdLst>
                  <a:gd name="connsiteX0" fmla="*/ 13846 w 26623"/>
                  <a:gd name="connsiteY0" fmla="*/ 26896 h 26623"/>
                  <a:gd name="connsiteX1" fmla="*/ 23258 w 26623"/>
                  <a:gd name="connsiteY1" fmla="*/ 22997 h 26623"/>
                  <a:gd name="connsiteX2" fmla="*/ 27157 w 26623"/>
                  <a:gd name="connsiteY2" fmla="*/ 13584 h 26623"/>
                  <a:gd name="connsiteX3" fmla="*/ 23258 w 26623"/>
                  <a:gd name="connsiteY3" fmla="*/ 4171 h 26623"/>
                  <a:gd name="connsiteX4" fmla="*/ 13846 w 26623"/>
                  <a:gd name="connsiteY4" fmla="*/ 273 h 26623"/>
                  <a:gd name="connsiteX5" fmla="*/ 4433 w 26623"/>
                  <a:gd name="connsiteY5" fmla="*/ 4171 h 26623"/>
                  <a:gd name="connsiteX6" fmla="*/ 534 w 26623"/>
                  <a:gd name="connsiteY6" fmla="*/ 13584 h 26623"/>
                  <a:gd name="connsiteX7" fmla="*/ 4433 w 26623"/>
                  <a:gd name="connsiteY7" fmla="*/ 22997 h 26623"/>
                  <a:gd name="connsiteX8" fmla="*/ 13846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6" y="26896"/>
                    </a:moveTo>
                    <a:cubicBezTo>
                      <a:pt x="17376" y="26896"/>
                      <a:pt x="20762" y="25493"/>
                      <a:pt x="23258" y="22997"/>
                    </a:cubicBezTo>
                    <a:cubicBezTo>
                      <a:pt x="25755" y="20501"/>
                      <a:pt x="27157" y="17114"/>
                      <a:pt x="27157" y="13584"/>
                    </a:cubicBezTo>
                    <a:cubicBezTo>
                      <a:pt x="27157" y="10054"/>
                      <a:pt x="25755" y="6668"/>
                      <a:pt x="23258" y="4171"/>
                    </a:cubicBezTo>
                    <a:cubicBezTo>
                      <a:pt x="20762" y="1675"/>
                      <a:pt x="17376" y="273"/>
                      <a:pt x="13846" y="273"/>
                    </a:cubicBezTo>
                    <a:cubicBezTo>
                      <a:pt x="10315" y="273"/>
                      <a:pt x="6929" y="1675"/>
                      <a:pt x="4433" y="4171"/>
                    </a:cubicBezTo>
                    <a:cubicBezTo>
                      <a:pt x="1937" y="6668"/>
                      <a:pt x="534" y="10054"/>
                      <a:pt x="534" y="13584"/>
                    </a:cubicBezTo>
                    <a:cubicBezTo>
                      <a:pt x="534" y="17114"/>
                      <a:pt x="1937" y="20501"/>
                      <a:pt x="4433" y="22997"/>
                    </a:cubicBezTo>
                    <a:cubicBezTo>
                      <a:pt x="6929" y="25493"/>
                      <a:pt x="10315" y="26896"/>
                      <a:pt x="13846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86" name="任意多边形: 形状 70285">
                <a:extLst>
                  <a:ext uri="{FF2B5EF4-FFF2-40B4-BE49-F238E27FC236}">
                    <a16:creationId xmlns:a16="http://schemas.microsoft.com/office/drawing/2014/main" id="{0344D269-F40D-88C1-27DD-BC80FF8936D4}"/>
                  </a:ext>
                </a:extLst>
              </p:cNvPr>
              <p:cNvSpPr/>
              <p:nvPr/>
            </p:nvSpPr>
            <p:spPr>
              <a:xfrm>
                <a:off x="5355741" y="3683211"/>
                <a:ext cx="26623" cy="26623"/>
              </a:xfrm>
              <a:custGeom>
                <a:avLst/>
                <a:gdLst>
                  <a:gd name="connsiteX0" fmla="*/ 13683 w 26623"/>
                  <a:gd name="connsiteY0" fmla="*/ 26934 h 26623"/>
                  <a:gd name="connsiteX1" fmla="*/ 23095 w 26623"/>
                  <a:gd name="connsiteY1" fmla="*/ 23035 h 26623"/>
                  <a:gd name="connsiteX2" fmla="*/ 26994 w 26623"/>
                  <a:gd name="connsiteY2" fmla="*/ 13622 h 26623"/>
                  <a:gd name="connsiteX3" fmla="*/ 23095 w 26623"/>
                  <a:gd name="connsiteY3" fmla="*/ 4209 h 26623"/>
                  <a:gd name="connsiteX4" fmla="*/ 13683 w 26623"/>
                  <a:gd name="connsiteY4" fmla="*/ 310 h 26623"/>
                  <a:gd name="connsiteX5" fmla="*/ 4270 w 26623"/>
                  <a:gd name="connsiteY5" fmla="*/ 4209 h 26623"/>
                  <a:gd name="connsiteX6" fmla="*/ 371 w 26623"/>
                  <a:gd name="connsiteY6" fmla="*/ 13622 h 26623"/>
                  <a:gd name="connsiteX7" fmla="*/ 4270 w 26623"/>
                  <a:gd name="connsiteY7" fmla="*/ 23035 h 26623"/>
                  <a:gd name="connsiteX8" fmla="*/ 13683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3" y="26934"/>
                    </a:moveTo>
                    <a:cubicBezTo>
                      <a:pt x="17213" y="26934"/>
                      <a:pt x="20599" y="25531"/>
                      <a:pt x="23095" y="23035"/>
                    </a:cubicBezTo>
                    <a:cubicBezTo>
                      <a:pt x="25592" y="20538"/>
                      <a:pt x="26994" y="17152"/>
                      <a:pt x="26994" y="13622"/>
                    </a:cubicBezTo>
                    <a:cubicBezTo>
                      <a:pt x="26994" y="10092"/>
                      <a:pt x="25592" y="6706"/>
                      <a:pt x="23095" y="4209"/>
                    </a:cubicBezTo>
                    <a:cubicBezTo>
                      <a:pt x="20599" y="1713"/>
                      <a:pt x="17213" y="310"/>
                      <a:pt x="13683" y="310"/>
                    </a:cubicBezTo>
                    <a:cubicBezTo>
                      <a:pt x="10152" y="310"/>
                      <a:pt x="6766" y="1713"/>
                      <a:pt x="4270" y="4209"/>
                    </a:cubicBezTo>
                    <a:cubicBezTo>
                      <a:pt x="1774" y="6706"/>
                      <a:pt x="371" y="10092"/>
                      <a:pt x="371" y="13622"/>
                    </a:cubicBezTo>
                    <a:cubicBezTo>
                      <a:pt x="371" y="17152"/>
                      <a:pt x="1774" y="20538"/>
                      <a:pt x="4270" y="23035"/>
                    </a:cubicBezTo>
                    <a:cubicBezTo>
                      <a:pt x="6766" y="25531"/>
                      <a:pt x="10152" y="26934"/>
                      <a:pt x="13683" y="269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87" name="任意多边形: 形状 70286">
                <a:extLst>
                  <a:ext uri="{FF2B5EF4-FFF2-40B4-BE49-F238E27FC236}">
                    <a16:creationId xmlns:a16="http://schemas.microsoft.com/office/drawing/2014/main" id="{CA8887C9-C965-2EFB-CC20-4759815DCA0E}"/>
                  </a:ext>
                </a:extLst>
              </p:cNvPr>
              <p:cNvSpPr/>
              <p:nvPr/>
            </p:nvSpPr>
            <p:spPr>
              <a:xfrm>
                <a:off x="2693458" y="3176841"/>
                <a:ext cx="26623" cy="26623"/>
              </a:xfrm>
              <a:custGeom>
                <a:avLst/>
                <a:gdLst>
                  <a:gd name="connsiteX0" fmla="*/ 13459 w 26623"/>
                  <a:gd name="connsiteY0" fmla="*/ 26891 h 26623"/>
                  <a:gd name="connsiteX1" fmla="*/ 22872 w 26623"/>
                  <a:gd name="connsiteY1" fmla="*/ 22992 h 26623"/>
                  <a:gd name="connsiteX2" fmla="*/ 26771 w 26623"/>
                  <a:gd name="connsiteY2" fmla="*/ 13580 h 26623"/>
                  <a:gd name="connsiteX3" fmla="*/ 22872 w 26623"/>
                  <a:gd name="connsiteY3" fmla="*/ 4167 h 26623"/>
                  <a:gd name="connsiteX4" fmla="*/ 13459 w 26623"/>
                  <a:gd name="connsiteY4" fmla="*/ 268 h 26623"/>
                  <a:gd name="connsiteX5" fmla="*/ 4046 w 26623"/>
                  <a:gd name="connsiteY5" fmla="*/ 4167 h 26623"/>
                  <a:gd name="connsiteX6" fmla="*/ 147 w 26623"/>
                  <a:gd name="connsiteY6" fmla="*/ 13580 h 26623"/>
                  <a:gd name="connsiteX7" fmla="*/ 4046 w 26623"/>
                  <a:gd name="connsiteY7" fmla="*/ 22992 h 26623"/>
                  <a:gd name="connsiteX8" fmla="*/ 13459 w 26623"/>
                  <a:gd name="connsiteY8" fmla="*/ 2689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459" y="26891"/>
                    </a:moveTo>
                    <a:cubicBezTo>
                      <a:pt x="16989" y="26891"/>
                      <a:pt x="20375" y="25489"/>
                      <a:pt x="22872" y="22992"/>
                    </a:cubicBezTo>
                    <a:cubicBezTo>
                      <a:pt x="25368" y="20496"/>
                      <a:pt x="26771" y="17110"/>
                      <a:pt x="26771" y="13580"/>
                    </a:cubicBezTo>
                    <a:cubicBezTo>
                      <a:pt x="26771" y="10049"/>
                      <a:pt x="25368" y="6663"/>
                      <a:pt x="22872" y="4167"/>
                    </a:cubicBezTo>
                    <a:cubicBezTo>
                      <a:pt x="20375" y="1671"/>
                      <a:pt x="16989" y="268"/>
                      <a:pt x="13459" y="268"/>
                    </a:cubicBezTo>
                    <a:cubicBezTo>
                      <a:pt x="9929" y="268"/>
                      <a:pt x="6542" y="1671"/>
                      <a:pt x="4046" y="4167"/>
                    </a:cubicBezTo>
                    <a:cubicBezTo>
                      <a:pt x="1550" y="6663"/>
                      <a:pt x="147" y="10049"/>
                      <a:pt x="147" y="13580"/>
                    </a:cubicBezTo>
                    <a:cubicBezTo>
                      <a:pt x="147" y="17110"/>
                      <a:pt x="1550" y="20496"/>
                      <a:pt x="4046" y="22992"/>
                    </a:cubicBezTo>
                    <a:cubicBezTo>
                      <a:pt x="6542" y="25489"/>
                      <a:pt x="9929" y="26891"/>
                      <a:pt x="13459" y="2689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88" name="任意多边形: 形状 70287">
                <a:extLst>
                  <a:ext uri="{FF2B5EF4-FFF2-40B4-BE49-F238E27FC236}">
                    <a16:creationId xmlns:a16="http://schemas.microsoft.com/office/drawing/2014/main" id="{DB05848B-5EA4-7140-CCEB-2ECDF795471E}"/>
                  </a:ext>
                </a:extLst>
              </p:cNvPr>
              <p:cNvSpPr/>
              <p:nvPr/>
            </p:nvSpPr>
            <p:spPr>
              <a:xfrm>
                <a:off x="5967129" y="3376406"/>
                <a:ext cx="26623" cy="26623"/>
              </a:xfrm>
              <a:custGeom>
                <a:avLst/>
                <a:gdLst>
                  <a:gd name="connsiteX0" fmla="*/ 13734 w 26623"/>
                  <a:gd name="connsiteY0" fmla="*/ 26908 h 26623"/>
                  <a:gd name="connsiteX1" fmla="*/ 23147 w 26623"/>
                  <a:gd name="connsiteY1" fmla="*/ 23009 h 26623"/>
                  <a:gd name="connsiteX2" fmla="*/ 27045 w 26623"/>
                  <a:gd name="connsiteY2" fmla="*/ 13596 h 26623"/>
                  <a:gd name="connsiteX3" fmla="*/ 23147 w 26623"/>
                  <a:gd name="connsiteY3" fmla="*/ 4184 h 26623"/>
                  <a:gd name="connsiteX4" fmla="*/ 13734 w 26623"/>
                  <a:gd name="connsiteY4" fmla="*/ 285 h 26623"/>
                  <a:gd name="connsiteX5" fmla="*/ 4321 w 26623"/>
                  <a:gd name="connsiteY5" fmla="*/ 4184 h 26623"/>
                  <a:gd name="connsiteX6" fmla="*/ 422 w 26623"/>
                  <a:gd name="connsiteY6" fmla="*/ 13596 h 26623"/>
                  <a:gd name="connsiteX7" fmla="*/ 4321 w 26623"/>
                  <a:gd name="connsiteY7" fmla="*/ 23009 h 26623"/>
                  <a:gd name="connsiteX8" fmla="*/ 13734 w 26623"/>
                  <a:gd name="connsiteY8" fmla="*/ 2690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908"/>
                    </a:moveTo>
                    <a:cubicBezTo>
                      <a:pt x="17264" y="26908"/>
                      <a:pt x="20650" y="25505"/>
                      <a:pt x="23147" y="23009"/>
                    </a:cubicBezTo>
                    <a:cubicBezTo>
                      <a:pt x="25643" y="20513"/>
                      <a:pt x="27045" y="17127"/>
                      <a:pt x="27045" y="13596"/>
                    </a:cubicBezTo>
                    <a:cubicBezTo>
                      <a:pt x="27045" y="10066"/>
                      <a:pt x="25643" y="6680"/>
                      <a:pt x="23147" y="4184"/>
                    </a:cubicBezTo>
                    <a:cubicBezTo>
                      <a:pt x="20650" y="1687"/>
                      <a:pt x="17264" y="285"/>
                      <a:pt x="13734" y="285"/>
                    </a:cubicBezTo>
                    <a:cubicBezTo>
                      <a:pt x="10204" y="285"/>
                      <a:pt x="6817" y="1687"/>
                      <a:pt x="4321" y="4184"/>
                    </a:cubicBezTo>
                    <a:cubicBezTo>
                      <a:pt x="1825" y="6680"/>
                      <a:pt x="422" y="10066"/>
                      <a:pt x="422" y="13596"/>
                    </a:cubicBezTo>
                    <a:cubicBezTo>
                      <a:pt x="422" y="17127"/>
                      <a:pt x="1825" y="20513"/>
                      <a:pt x="4321" y="23009"/>
                    </a:cubicBezTo>
                    <a:cubicBezTo>
                      <a:pt x="6817" y="25505"/>
                      <a:pt x="10204" y="26908"/>
                      <a:pt x="13734" y="2690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89" name="任意多边形: 形状 70288">
                <a:extLst>
                  <a:ext uri="{FF2B5EF4-FFF2-40B4-BE49-F238E27FC236}">
                    <a16:creationId xmlns:a16="http://schemas.microsoft.com/office/drawing/2014/main" id="{39FA0C21-D119-92C8-B793-370A6763E4B1}"/>
                  </a:ext>
                </a:extLst>
              </p:cNvPr>
              <p:cNvSpPr/>
              <p:nvPr/>
            </p:nvSpPr>
            <p:spPr>
              <a:xfrm>
                <a:off x="6312584" y="4023316"/>
                <a:ext cx="26623" cy="26623"/>
              </a:xfrm>
              <a:custGeom>
                <a:avLst/>
                <a:gdLst>
                  <a:gd name="connsiteX0" fmla="*/ 13763 w 26623"/>
                  <a:gd name="connsiteY0" fmla="*/ 26962 h 26623"/>
                  <a:gd name="connsiteX1" fmla="*/ 23176 w 26623"/>
                  <a:gd name="connsiteY1" fmla="*/ 23063 h 26623"/>
                  <a:gd name="connsiteX2" fmla="*/ 27074 w 26623"/>
                  <a:gd name="connsiteY2" fmla="*/ 13651 h 26623"/>
                  <a:gd name="connsiteX3" fmla="*/ 23176 w 26623"/>
                  <a:gd name="connsiteY3" fmla="*/ 4238 h 26623"/>
                  <a:gd name="connsiteX4" fmla="*/ 13763 w 26623"/>
                  <a:gd name="connsiteY4" fmla="*/ 339 h 26623"/>
                  <a:gd name="connsiteX5" fmla="*/ 4350 w 26623"/>
                  <a:gd name="connsiteY5" fmla="*/ 4238 h 26623"/>
                  <a:gd name="connsiteX6" fmla="*/ 451 w 26623"/>
                  <a:gd name="connsiteY6" fmla="*/ 13651 h 26623"/>
                  <a:gd name="connsiteX7" fmla="*/ 4350 w 26623"/>
                  <a:gd name="connsiteY7" fmla="*/ 23063 h 26623"/>
                  <a:gd name="connsiteX8" fmla="*/ 13763 w 26623"/>
                  <a:gd name="connsiteY8" fmla="*/ 2696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3" y="26962"/>
                    </a:moveTo>
                    <a:cubicBezTo>
                      <a:pt x="17293" y="26962"/>
                      <a:pt x="20679" y="25560"/>
                      <a:pt x="23176" y="23063"/>
                    </a:cubicBezTo>
                    <a:cubicBezTo>
                      <a:pt x="25672" y="20567"/>
                      <a:pt x="27074" y="17181"/>
                      <a:pt x="27074" y="13651"/>
                    </a:cubicBezTo>
                    <a:cubicBezTo>
                      <a:pt x="27074" y="10120"/>
                      <a:pt x="25672" y="6734"/>
                      <a:pt x="23176" y="4238"/>
                    </a:cubicBezTo>
                    <a:cubicBezTo>
                      <a:pt x="20679" y="1742"/>
                      <a:pt x="17293" y="339"/>
                      <a:pt x="13763" y="339"/>
                    </a:cubicBezTo>
                    <a:cubicBezTo>
                      <a:pt x="10233" y="339"/>
                      <a:pt x="6846" y="1742"/>
                      <a:pt x="4350" y="4238"/>
                    </a:cubicBezTo>
                    <a:cubicBezTo>
                      <a:pt x="1854" y="6734"/>
                      <a:pt x="451" y="10120"/>
                      <a:pt x="451" y="13651"/>
                    </a:cubicBezTo>
                    <a:cubicBezTo>
                      <a:pt x="451" y="17181"/>
                      <a:pt x="1854" y="20567"/>
                      <a:pt x="4350" y="23063"/>
                    </a:cubicBezTo>
                    <a:cubicBezTo>
                      <a:pt x="6846" y="25560"/>
                      <a:pt x="10233" y="26962"/>
                      <a:pt x="13763" y="2696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90" name="任意多边形: 形状 70289">
                <a:extLst>
                  <a:ext uri="{FF2B5EF4-FFF2-40B4-BE49-F238E27FC236}">
                    <a16:creationId xmlns:a16="http://schemas.microsoft.com/office/drawing/2014/main" id="{7398DB07-EB2F-2488-C164-B7B503379079}"/>
                  </a:ext>
                </a:extLst>
              </p:cNvPr>
              <p:cNvSpPr/>
              <p:nvPr/>
            </p:nvSpPr>
            <p:spPr>
              <a:xfrm>
                <a:off x="5106313" y="3952262"/>
                <a:ext cx="26623" cy="26623"/>
              </a:xfrm>
              <a:custGeom>
                <a:avLst/>
                <a:gdLst>
                  <a:gd name="connsiteX0" fmla="*/ 13662 w 26623"/>
                  <a:gd name="connsiteY0" fmla="*/ 26956 h 26623"/>
                  <a:gd name="connsiteX1" fmla="*/ 23074 w 26623"/>
                  <a:gd name="connsiteY1" fmla="*/ 23057 h 26623"/>
                  <a:gd name="connsiteX2" fmla="*/ 26973 w 26623"/>
                  <a:gd name="connsiteY2" fmla="*/ 13645 h 26623"/>
                  <a:gd name="connsiteX3" fmla="*/ 23074 w 26623"/>
                  <a:gd name="connsiteY3" fmla="*/ 4232 h 26623"/>
                  <a:gd name="connsiteX4" fmla="*/ 13662 w 26623"/>
                  <a:gd name="connsiteY4" fmla="*/ 333 h 26623"/>
                  <a:gd name="connsiteX5" fmla="*/ 4249 w 26623"/>
                  <a:gd name="connsiteY5" fmla="*/ 4232 h 26623"/>
                  <a:gd name="connsiteX6" fmla="*/ 350 w 26623"/>
                  <a:gd name="connsiteY6" fmla="*/ 13645 h 26623"/>
                  <a:gd name="connsiteX7" fmla="*/ 4249 w 26623"/>
                  <a:gd name="connsiteY7" fmla="*/ 23057 h 26623"/>
                  <a:gd name="connsiteX8" fmla="*/ 13662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2" y="26956"/>
                    </a:moveTo>
                    <a:cubicBezTo>
                      <a:pt x="17192" y="26956"/>
                      <a:pt x="20578" y="25554"/>
                      <a:pt x="23074" y="23057"/>
                    </a:cubicBezTo>
                    <a:cubicBezTo>
                      <a:pt x="25571" y="20561"/>
                      <a:pt x="26973" y="17175"/>
                      <a:pt x="26973" y="13645"/>
                    </a:cubicBezTo>
                    <a:cubicBezTo>
                      <a:pt x="26973" y="10114"/>
                      <a:pt x="25571" y="6728"/>
                      <a:pt x="23074" y="4232"/>
                    </a:cubicBezTo>
                    <a:cubicBezTo>
                      <a:pt x="20578" y="1736"/>
                      <a:pt x="17192" y="333"/>
                      <a:pt x="13662" y="333"/>
                    </a:cubicBezTo>
                    <a:cubicBezTo>
                      <a:pt x="10131" y="333"/>
                      <a:pt x="6745" y="1736"/>
                      <a:pt x="4249" y="4232"/>
                    </a:cubicBezTo>
                    <a:cubicBezTo>
                      <a:pt x="1753" y="6728"/>
                      <a:pt x="350" y="10114"/>
                      <a:pt x="350" y="13645"/>
                    </a:cubicBezTo>
                    <a:cubicBezTo>
                      <a:pt x="350" y="17175"/>
                      <a:pt x="1753" y="20561"/>
                      <a:pt x="4249" y="23057"/>
                    </a:cubicBezTo>
                    <a:cubicBezTo>
                      <a:pt x="6745" y="25554"/>
                      <a:pt x="10131" y="26956"/>
                      <a:pt x="13662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91" name="任意多边形: 形状 70290">
                <a:extLst>
                  <a:ext uri="{FF2B5EF4-FFF2-40B4-BE49-F238E27FC236}">
                    <a16:creationId xmlns:a16="http://schemas.microsoft.com/office/drawing/2014/main" id="{B7580D53-A347-4712-D0C6-63AEE7F90C7D}"/>
                  </a:ext>
                </a:extLst>
              </p:cNvPr>
              <p:cNvSpPr/>
              <p:nvPr/>
            </p:nvSpPr>
            <p:spPr>
              <a:xfrm>
                <a:off x="6549356" y="3915318"/>
                <a:ext cx="26623" cy="26623"/>
              </a:xfrm>
              <a:custGeom>
                <a:avLst/>
                <a:gdLst>
                  <a:gd name="connsiteX0" fmla="*/ 13783 w 26623"/>
                  <a:gd name="connsiteY0" fmla="*/ 26953 h 26623"/>
                  <a:gd name="connsiteX1" fmla="*/ 23196 w 26623"/>
                  <a:gd name="connsiteY1" fmla="*/ 23054 h 26623"/>
                  <a:gd name="connsiteX2" fmla="*/ 27094 w 26623"/>
                  <a:gd name="connsiteY2" fmla="*/ 13642 h 26623"/>
                  <a:gd name="connsiteX3" fmla="*/ 23196 w 26623"/>
                  <a:gd name="connsiteY3" fmla="*/ 4229 h 26623"/>
                  <a:gd name="connsiteX4" fmla="*/ 13783 w 26623"/>
                  <a:gd name="connsiteY4" fmla="*/ 330 h 26623"/>
                  <a:gd name="connsiteX5" fmla="*/ 4370 w 26623"/>
                  <a:gd name="connsiteY5" fmla="*/ 4229 h 26623"/>
                  <a:gd name="connsiteX6" fmla="*/ 471 w 26623"/>
                  <a:gd name="connsiteY6" fmla="*/ 13642 h 26623"/>
                  <a:gd name="connsiteX7" fmla="*/ 4370 w 26623"/>
                  <a:gd name="connsiteY7" fmla="*/ 23054 h 26623"/>
                  <a:gd name="connsiteX8" fmla="*/ 13783 w 26623"/>
                  <a:gd name="connsiteY8" fmla="*/ 2695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3" y="26953"/>
                    </a:moveTo>
                    <a:cubicBezTo>
                      <a:pt x="17313" y="26953"/>
                      <a:pt x="20699" y="25551"/>
                      <a:pt x="23196" y="23054"/>
                    </a:cubicBezTo>
                    <a:cubicBezTo>
                      <a:pt x="25692" y="20558"/>
                      <a:pt x="27094" y="17172"/>
                      <a:pt x="27094" y="13642"/>
                    </a:cubicBezTo>
                    <a:cubicBezTo>
                      <a:pt x="27094" y="10111"/>
                      <a:pt x="25692" y="6725"/>
                      <a:pt x="23196" y="4229"/>
                    </a:cubicBezTo>
                    <a:cubicBezTo>
                      <a:pt x="20699" y="1733"/>
                      <a:pt x="17313" y="330"/>
                      <a:pt x="13783" y="330"/>
                    </a:cubicBezTo>
                    <a:cubicBezTo>
                      <a:pt x="10253" y="330"/>
                      <a:pt x="6866" y="1733"/>
                      <a:pt x="4370" y="4229"/>
                    </a:cubicBezTo>
                    <a:cubicBezTo>
                      <a:pt x="1874" y="6725"/>
                      <a:pt x="471" y="10111"/>
                      <a:pt x="471" y="13642"/>
                    </a:cubicBezTo>
                    <a:cubicBezTo>
                      <a:pt x="471" y="17172"/>
                      <a:pt x="1874" y="20558"/>
                      <a:pt x="4370" y="23054"/>
                    </a:cubicBezTo>
                    <a:cubicBezTo>
                      <a:pt x="6866" y="25551"/>
                      <a:pt x="10253" y="26953"/>
                      <a:pt x="13783" y="2695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92" name="任意多边形: 形状 70291">
                <a:extLst>
                  <a:ext uri="{FF2B5EF4-FFF2-40B4-BE49-F238E27FC236}">
                    <a16:creationId xmlns:a16="http://schemas.microsoft.com/office/drawing/2014/main" id="{97FB612D-FE4C-FD6A-8925-019D95CD8CF9}"/>
                  </a:ext>
                </a:extLst>
              </p:cNvPr>
              <p:cNvSpPr/>
              <p:nvPr/>
            </p:nvSpPr>
            <p:spPr>
              <a:xfrm>
                <a:off x="7293348" y="3745251"/>
                <a:ext cx="26623" cy="26623"/>
              </a:xfrm>
              <a:custGeom>
                <a:avLst/>
                <a:gdLst>
                  <a:gd name="connsiteX0" fmla="*/ 13845 w 26623"/>
                  <a:gd name="connsiteY0" fmla="*/ 26939 h 26623"/>
                  <a:gd name="connsiteX1" fmla="*/ 23258 w 26623"/>
                  <a:gd name="connsiteY1" fmla="*/ 23040 h 26623"/>
                  <a:gd name="connsiteX2" fmla="*/ 27157 w 26623"/>
                  <a:gd name="connsiteY2" fmla="*/ 13627 h 26623"/>
                  <a:gd name="connsiteX3" fmla="*/ 23258 w 26623"/>
                  <a:gd name="connsiteY3" fmla="*/ 4215 h 26623"/>
                  <a:gd name="connsiteX4" fmla="*/ 13845 w 26623"/>
                  <a:gd name="connsiteY4" fmla="*/ 316 h 26623"/>
                  <a:gd name="connsiteX5" fmla="*/ 4433 w 26623"/>
                  <a:gd name="connsiteY5" fmla="*/ 4215 h 26623"/>
                  <a:gd name="connsiteX6" fmla="*/ 534 w 26623"/>
                  <a:gd name="connsiteY6" fmla="*/ 13627 h 26623"/>
                  <a:gd name="connsiteX7" fmla="*/ 4433 w 26623"/>
                  <a:gd name="connsiteY7" fmla="*/ 23040 h 26623"/>
                  <a:gd name="connsiteX8" fmla="*/ 13845 w 26623"/>
                  <a:gd name="connsiteY8" fmla="*/ 2693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5" y="26939"/>
                    </a:moveTo>
                    <a:cubicBezTo>
                      <a:pt x="17376" y="26939"/>
                      <a:pt x="20762" y="25536"/>
                      <a:pt x="23258" y="23040"/>
                    </a:cubicBezTo>
                    <a:cubicBezTo>
                      <a:pt x="25754" y="20544"/>
                      <a:pt x="27157" y="17158"/>
                      <a:pt x="27157" y="13627"/>
                    </a:cubicBezTo>
                    <a:cubicBezTo>
                      <a:pt x="27157" y="10097"/>
                      <a:pt x="25754" y="6711"/>
                      <a:pt x="23258" y="4215"/>
                    </a:cubicBezTo>
                    <a:cubicBezTo>
                      <a:pt x="20762" y="1718"/>
                      <a:pt x="17376" y="316"/>
                      <a:pt x="13845" y="316"/>
                    </a:cubicBezTo>
                    <a:cubicBezTo>
                      <a:pt x="10315" y="316"/>
                      <a:pt x="6929" y="1718"/>
                      <a:pt x="4433" y="4215"/>
                    </a:cubicBezTo>
                    <a:cubicBezTo>
                      <a:pt x="1936" y="6711"/>
                      <a:pt x="534" y="10097"/>
                      <a:pt x="534" y="13627"/>
                    </a:cubicBezTo>
                    <a:cubicBezTo>
                      <a:pt x="534" y="17158"/>
                      <a:pt x="1936" y="20544"/>
                      <a:pt x="4433" y="23040"/>
                    </a:cubicBezTo>
                    <a:cubicBezTo>
                      <a:pt x="6929" y="25536"/>
                      <a:pt x="10315" y="26939"/>
                      <a:pt x="13845" y="2693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93" name="任意多边形: 形状 70292">
                <a:extLst>
                  <a:ext uri="{FF2B5EF4-FFF2-40B4-BE49-F238E27FC236}">
                    <a16:creationId xmlns:a16="http://schemas.microsoft.com/office/drawing/2014/main" id="{795C694C-4516-D71C-D9AC-C24894B1A4E4}"/>
                  </a:ext>
                </a:extLst>
              </p:cNvPr>
              <p:cNvSpPr/>
              <p:nvPr/>
            </p:nvSpPr>
            <p:spPr>
              <a:xfrm>
                <a:off x="5737578" y="4152622"/>
                <a:ext cx="26623" cy="26623"/>
              </a:xfrm>
              <a:custGeom>
                <a:avLst/>
                <a:gdLst>
                  <a:gd name="connsiteX0" fmla="*/ 13715 w 26623"/>
                  <a:gd name="connsiteY0" fmla="*/ 26973 h 26623"/>
                  <a:gd name="connsiteX1" fmla="*/ 23127 w 26623"/>
                  <a:gd name="connsiteY1" fmla="*/ 23074 h 26623"/>
                  <a:gd name="connsiteX2" fmla="*/ 27026 w 26623"/>
                  <a:gd name="connsiteY2" fmla="*/ 13661 h 26623"/>
                  <a:gd name="connsiteX3" fmla="*/ 23127 w 26623"/>
                  <a:gd name="connsiteY3" fmla="*/ 4249 h 26623"/>
                  <a:gd name="connsiteX4" fmla="*/ 13715 w 26623"/>
                  <a:gd name="connsiteY4" fmla="*/ 350 h 26623"/>
                  <a:gd name="connsiteX5" fmla="*/ 4302 w 26623"/>
                  <a:gd name="connsiteY5" fmla="*/ 4249 h 26623"/>
                  <a:gd name="connsiteX6" fmla="*/ 403 w 26623"/>
                  <a:gd name="connsiteY6" fmla="*/ 13661 h 26623"/>
                  <a:gd name="connsiteX7" fmla="*/ 4302 w 26623"/>
                  <a:gd name="connsiteY7" fmla="*/ 23074 h 26623"/>
                  <a:gd name="connsiteX8" fmla="*/ 13715 w 26623"/>
                  <a:gd name="connsiteY8" fmla="*/ 2697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5" y="26973"/>
                    </a:moveTo>
                    <a:cubicBezTo>
                      <a:pt x="17245" y="26973"/>
                      <a:pt x="20631" y="25570"/>
                      <a:pt x="23127" y="23074"/>
                    </a:cubicBezTo>
                    <a:cubicBezTo>
                      <a:pt x="25624" y="20578"/>
                      <a:pt x="27026" y="17192"/>
                      <a:pt x="27026" y="13661"/>
                    </a:cubicBezTo>
                    <a:cubicBezTo>
                      <a:pt x="27026" y="10131"/>
                      <a:pt x="25624" y="6745"/>
                      <a:pt x="23127" y="4249"/>
                    </a:cubicBezTo>
                    <a:cubicBezTo>
                      <a:pt x="20631" y="1752"/>
                      <a:pt x="17245" y="350"/>
                      <a:pt x="13715" y="350"/>
                    </a:cubicBezTo>
                    <a:cubicBezTo>
                      <a:pt x="10184" y="350"/>
                      <a:pt x="6798" y="1752"/>
                      <a:pt x="4302" y="4249"/>
                    </a:cubicBezTo>
                    <a:cubicBezTo>
                      <a:pt x="1806" y="6745"/>
                      <a:pt x="403" y="10131"/>
                      <a:pt x="403" y="13661"/>
                    </a:cubicBezTo>
                    <a:cubicBezTo>
                      <a:pt x="403" y="17192"/>
                      <a:pt x="1806" y="20578"/>
                      <a:pt x="4302" y="23074"/>
                    </a:cubicBezTo>
                    <a:cubicBezTo>
                      <a:pt x="6798" y="25570"/>
                      <a:pt x="10184" y="26973"/>
                      <a:pt x="13715" y="2697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94" name="任意多边形: 形状 70293">
                <a:extLst>
                  <a:ext uri="{FF2B5EF4-FFF2-40B4-BE49-F238E27FC236}">
                    <a16:creationId xmlns:a16="http://schemas.microsoft.com/office/drawing/2014/main" id="{4AFA84D8-B08A-6414-64EE-2B2E5F42D61E}"/>
                  </a:ext>
                </a:extLst>
              </p:cNvPr>
              <p:cNvSpPr/>
              <p:nvPr/>
            </p:nvSpPr>
            <p:spPr>
              <a:xfrm>
                <a:off x="6402022" y="3446665"/>
                <a:ext cx="26623" cy="26623"/>
              </a:xfrm>
              <a:custGeom>
                <a:avLst/>
                <a:gdLst>
                  <a:gd name="connsiteX0" fmla="*/ 13770 w 26623"/>
                  <a:gd name="connsiteY0" fmla="*/ 26914 h 26623"/>
                  <a:gd name="connsiteX1" fmla="*/ 23183 w 26623"/>
                  <a:gd name="connsiteY1" fmla="*/ 23015 h 26623"/>
                  <a:gd name="connsiteX2" fmla="*/ 27082 w 26623"/>
                  <a:gd name="connsiteY2" fmla="*/ 13602 h 26623"/>
                  <a:gd name="connsiteX3" fmla="*/ 23183 w 26623"/>
                  <a:gd name="connsiteY3" fmla="*/ 4189 h 26623"/>
                  <a:gd name="connsiteX4" fmla="*/ 13770 w 26623"/>
                  <a:gd name="connsiteY4" fmla="*/ 291 h 26623"/>
                  <a:gd name="connsiteX5" fmla="*/ 4358 w 26623"/>
                  <a:gd name="connsiteY5" fmla="*/ 4189 h 26623"/>
                  <a:gd name="connsiteX6" fmla="*/ 459 w 26623"/>
                  <a:gd name="connsiteY6" fmla="*/ 13602 h 26623"/>
                  <a:gd name="connsiteX7" fmla="*/ 4358 w 26623"/>
                  <a:gd name="connsiteY7" fmla="*/ 23015 h 26623"/>
                  <a:gd name="connsiteX8" fmla="*/ 13770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0" y="26914"/>
                    </a:moveTo>
                    <a:cubicBezTo>
                      <a:pt x="17301" y="26914"/>
                      <a:pt x="20687" y="25511"/>
                      <a:pt x="23183" y="23015"/>
                    </a:cubicBezTo>
                    <a:cubicBezTo>
                      <a:pt x="25679" y="20519"/>
                      <a:pt x="27082" y="17132"/>
                      <a:pt x="27082" y="13602"/>
                    </a:cubicBezTo>
                    <a:cubicBezTo>
                      <a:pt x="27082" y="10072"/>
                      <a:pt x="25679" y="6686"/>
                      <a:pt x="23183" y="4189"/>
                    </a:cubicBezTo>
                    <a:cubicBezTo>
                      <a:pt x="20687" y="1693"/>
                      <a:pt x="17301" y="291"/>
                      <a:pt x="13770" y="291"/>
                    </a:cubicBezTo>
                    <a:cubicBezTo>
                      <a:pt x="10240" y="291"/>
                      <a:pt x="6854" y="1693"/>
                      <a:pt x="4358" y="4189"/>
                    </a:cubicBezTo>
                    <a:cubicBezTo>
                      <a:pt x="1861" y="6686"/>
                      <a:pt x="459" y="10072"/>
                      <a:pt x="459" y="13602"/>
                    </a:cubicBezTo>
                    <a:cubicBezTo>
                      <a:pt x="459" y="17132"/>
                      <a:pt x="1861" y="20519"/>
                      <a:pt x="4358" y="23015"/>
                    </a:cubicBezTo>
                    <a:cubicBezTo>
                      <a:pt x="6854" y="25511"/>
                      <a:pt x="10240" y="26914"/>
                      <a:pt x="13770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95" name="任意多边形: 形状 70294">
                <a:extLst>
                  <a:ext uri="{FF2B5EF4-FFF2-40B4-BE49-F238E27FC236}">
                    <a16:creationId xmlns:a16="http://schemas.microsoft.com/office/drawing/2014/main" id="{7DED0063-9E45-AD83-A5CA-9815AA3F38A2}"/>
                  </a:ext>
                </a:extLst>
              </p:cNvPr>
              <p:cNvSpPr/>
              <p:nvPr/>
            </p:nvSpPr>
            <p:spPr>
              <a:xfrm>
                <a:off x="7396311" y="3229974"/>
                <a:ext cx="26623" cy="26623"/>
              </a:xfrm>
              <a:custGeom>
                <a:avLst/>
                <a:gdLst>
                  <a:gd name="connsiteX0" fmla="*/ 13854 w 26623"/>
                  <a:gd name="connsiteY0" fmla="*/ 26896 h 26623"/>
                  <a:gd name="connsiteX1" fmla="*/ 23267 w 26623"/>
                  <a:gd name="connsiteY1" fmla="*/ 22997 h 26623"/>
                  <a:gd name="connsiteX2" fmla="*/ 27166 w 26623"/>
                  <a:gd name="connsiteY2" fmla="*/ 13584 h 26623"/>
                  <a:gd name="connsiteX3" fmla="*/ 23267 w 26623"/>
                  <a:gd name="connsiteY3" fmla="*/ 4171 h 26623"/>
                  <a:gd name="connsiteX4" fmla="*/ 13854 w 26623"/>
                  <a:gd name="connsiteY4" fmla="*/ 272 h 26623"/>
                  <a:gd name="connsiteX5" fmla="*/ 4441 w 26623"/>
                  <a:gd name="connsiteY5" fmla="*/ 4171 h 26623"/>
                  <a:gd name="connsiteX6" fmla="*/ 542 w 26623"/>
                  <a:gd name="connsiteY6" fmla="*/ 13584 h 26623"/>
                  <a:gd name="connsiteX7" fmla="*/ 4441 w 26623"/>
                  <a:gd name="connsiteY7" fmla="*/ 22997 h 26623"/>
                  <a:gd name="connsiteX8" fmla="*/ 13854 w 26623"/>
                  <a:gd name="connsiteY8" fmla="*/ 2689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54" y="26896"/>
                    </a:moveTo>
                    <a:cubicBezTo>
                      <a:pt x="17384" y="26896"/>
                      <a:pt x="20770" y="25493"/>
                      <a:pt x="23267" y="22997"/>
                    </a:cubicBezTo>
                    <a:cubicBezTo>
                      <a:pt x="25763" y="20500"/>
                      <a:pt x="27166" y="17114"/>
                      <a:pt x="27166" y="13584"/>
                    </a:cubicBezTo>
                    <a:cubicBezTo>
                      <a:pt x="27166" y="10054"/>
                      <a:pt x="25763" y="6668"/>
                      <a:pt x="23267" y="4171"/>
                    </a:cubicBezTo>
                    <a:cubicBezTo>
                      <a:pt x="20770" y="1675"/>
                      <a:pt x="17384" y="272"/>
                      <a:pt x="13854" y="272"/>
                    </a:cubicBezTo>
                    <a:cubicBezTo>
                      <a:pt x="10324" y="272"/>
                      <a:pt x="6937" y="1675"/>
                      <a:pt x="4441" y="4171"/>
                    </a:cubicBezTo>
                    <a:cubicBezTo>
                      <a:pt x="1945" y="6668"/>
                      <a:pt x="542" y="10054"/>
                      <a:pt x="542" y="13584"/>
                    </a:cubicBezTo>
                    <a:cubicBezTo>
                      <a:pt x="542" y="17114"/>
                      <a:pt x="1945" y="20500"/>
                      <a:pt x="4441" y="22997"/>
                    </a:cubicBezTo>
                    <a:cubicBezTo>
                      <a:pt x="6937" y="25493"/>
                      <a:pt x="10324" y="26896"/>
                      <a:pt x="13854" y="2689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96" name="任意多边形: 形状 70295">
                <a:extLst>
                  <a:ext uri="{FF2B5EF4-FFF2-40B4-BE49-F238E27FC236}">
                    <a16:creationId xmlns:a16="http://schemas.microsoft.com/office/drawing/2014/main" id="{8E8B13D0-65DD-96FA-B718-98A33C058291}"/>
                  </a:ext>
                </a:extLst>
              </p:cNvPr>
              <p:cNvSpPr/>
              <p:nvPr/>
            </p:nvSpPr>
            <p:spPr>
              <a:xfrm>
                <a:off x="6386186" y="3873226"/>
                <a:ext cx="26623" cy="26623"/>
              </a:xfrm>
              <a:custGeom>
                <a:avLst/>
                <a:gdLst>
                  <a:gd name="connsiteX0" fmla="*/ 13769 w 26623"/>
                  <a:gd name="connsiteY0" fmla="*/ 26950 h 26623"/>
                  <a:gd name="connsiteX1" fmla="*/ 23182 w 26623"/>
                  <a:gd name="connsiteY1" fmla="*/ 23051 h 26623"/>
                  <a:gd name="connsiteX2" fmla="*/ 27081 w 26623"/>
                  <a:gd name="connsiteY2" fmla="*/ 13638 h 26623"/>
                  <a:gd name="connsiteX3" fmla="*/ 23182 w 26623"/>
                  <a:gd name="connsiteY3" fmla="*/ 4225 h 26623"/>
                  <a:gd name="connsiteX4" fmla="*/ 13769 w 26623"/>
                  <a:gd name="connsiteY4" fmla="*/ 326 h 26623"/>
                  <a:gd name="connsiteX5" fmla="*/ 4356 w 26623"/>
                  <a:gd name="connsiteY5" fmla="*/ 4225 h 26623"/>
                  <a:gd name="connsiteX6" fmla="*/ 457 w 26623"/>
                  <a:gd name="connsiteY6" fmla="*/ 13638 h 26623"/>
                  <a:gd name="connsiteX7" fmla="*/ 4356 w 26623"/>
                  <a:gd name="connsiteY7" fmla="*/ 23051 h 26623"/>
                  <a:gd name="connsiteX8" fmla="*/ 13769 w 26623"/>
                  <a:gd name="connsiteY8" fmla="*/ 2695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9" y="26950"/>
                    </a:moveTo>
                    <a:cubicBezTo>
                      <a:pt x="17299" y="26950"/>
                      <a:pt x="20686" y="25547"/>
                      <a:pt x="23182" y="23051"/>
                    </a:cubicBezTo>
                    <a:cubicBezTo>
                      <a:pt x="25678" y="20554"/>
                      <a:pt x="27081" y="17168"/>
                      <a:pt x="27081" y="13638"/>
                    </a:cubicBezTo>
                    <a:cubicBezTo>
                      <a:pt x="27081" y="10108"/>
                      <a:pt x="25678" y="6722"/>
                      <a:pt x="23182" y="4225"/>
                    </a:cubicBezTo>
                    <a:cubicBezTo>
                      <a:pt x="20686" y="1729"/>
                      <a:pt x="17299" y="326"/>
                      <a:pt x="13769" y="326"/>
                    </a:cubicBezTo>
                    <a:cubicBezTo>
                      <a:pt x="10239" y="326"/>
                      <a:pt x="6853" y="1729"/>
                      <a:pt x="4356" y="4225"/>
                    </a:cubicBezTo>
                    <a:cubicBezTo>
                      <a:pt x="1860" y="6722"/>
                      <a:pt x="457" y="10108"/>
                      <a:pt x="457" y="13638"/>
                    </a:cubicBezTo>
                    <a:cubicBezTo>
                      <a:pt x="457" y="17168"/>
                      <a:pt x="1860" y="20554"/>
                      <a:pt x="4356" y="23051"/>
                    </a:cubicBezTo>
                    <a:cubicBezTo>
                      <a:pt x="6853" y="25547"/>
                      <a:pt x="10239" y="26950"/>
                      <a:pt x="13769" y="2695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97" name="任意多边形: 形状 70296">
                <a:extLst>
                  <a:ext uri="{FF2B5EF4-FFF2-40B4-BE49-F238E27FC236}">
                    <a16:creationId xmlns:a16="http://schemas.microsoft.com/office/drawing/2014/main" id="{8B139855-6BF0-347C-76E7-D79EB33936C7}"/>
                  </a:ext>
                </a:extLst>
              </p:cNvPr>
              <p:cNvSpPr/>
              <p:nvPr/>
            </p:nvSpPr>
            <p:spPr>
              <a:xfrm>
                <a:off x="5749889" y="3543410"/>
                <a:ext cx="26623" cy="26623"/>
              </a:xfrm>
              <a:custGeom>
                <a:avLst/>
                <a:gdLst>
                  <a:gd name="connsiteX0" fmla="*/ 13716 w 26623"/>
                  <a:gd name="connsiteY0" fmla="*/ 26922 h 26623"/>
                  <a:gd name="connsiteX1" fmla="*/ 23128 w 26623"/>
                  <a:gd name="connsiteY1" fmla="*/ 23023 h 26623"/>
                  <a:gd name="connsiteX2" fmla="*/ 27027 w 26623"/>
                  <a:gd name="connsiteY2" fmla="*/ 13610 h 26623"/>
                  <a:gd name="connsiteX3" fmla="*/ 23128 w 26623"/>
                  <a:gd name="connsiteY3" fmla="*/ 4198 h 26623"/>
                  <a:gd name="connsiteX4" fmla="*/ 13716 w 26623"/>
                  <a:gd name="connsiteY4" fmla="*/ 299 h 26623"/>
                  <a:gd name="connsiteX5" fmla="*/ 4303 w 26623"/>
                  <a:gd name="connsiteY5" fmla="*/ 4198 h 26623"/>
                  <a:gd name="connsiteX6" fmla="*/ 404 w 26623"/>
                  <a:gd name="connsiteY6" fmla="*/ 13610 h 26623"/>
                  <a:gd name="connsiteX7" fmla="*/ 4303 w 26623"/>
                  <a:gd name="connsiteY7" fmla="*/ 23023 h 26623"/>
                  <a:gd name="connsiteX8" fmla="*/ 13716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6" y="26922"/>
                    </a:moveTo>
                    <a:cubicBezTo>
                      <a:pt x="17246" y="26922"/>
                      <a:pt x="20632" y="25519"/>
                      <a:pt x="23128" y="23023"/>
                    </a:cubicBezTo>
                    <a:cubicBezTo>
                      <a:pt x="25625" y="20527"/>
                      <a:pt x="27027" y="17141"/>
                      <a:pt x="27027" y="13610"/>
                    </a:cubicBezTo>
                    <a:cubicBezTo>
                      <a:pt x="27027" y="10080"/>
                      <a:pt x="25625" y="6694"/>
                      <a:pt x="23128" y="4198"/>
                    </a:cubicBezTo>
                    <a:cubicBezTo>
                      <a:pt x="20632" y="1701"/>
                      <a:pt x="17246" y="299"/>
                      <a:pt x="13716" y="299"/>
                    </a:cubicBezTo>
                    <a:cubicBezTo>
                      <a:pt x="10185" y="299"/>
                      <a:pt x="6799" y="1701"/>
                      <a:pt x="4303" y="4198"/>
                    </a:cubicBezTo>
                    <a:cubicBezTo>
                      <a:pt x="1807" y="6694"/>
                      <a:pt x="404" y="10080"/>
                      <a:pt x="404" y="13610"/>
                    </a:cubicBezTo>
                    <a:cubicBezTo>
                      <a:pt x="404" y="17141"/>
                      <a:pt x="1807" y="20527"/>
                      <a:pt x="4303" y="23023"/>
                    </a:cubicBezTo>
                    <a:cubicBezTo>
                      <a:pt x="6799" y="25519"/>
                      <a:pt x="10185" y="26922"/>
                      <a:pt x="13716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98" name="任意多边形: 形状 70297">
                <a:extLst>
                  <a:ext uri="{FF2B5EF4-FFF2-40B4-BE49-F238E27FC236}">
                    <a16:creationId xmlns:a16="http://schemas.microsoft.com/office/drawing/2014/main" id="{D3D21CFB-1E87-59A7-EA36-D4F2CB3BA6B0}"/>
                  </a:ext>
                </a:extLst>
              </p:cNvPr>
              <p:cNvSpPr/>
              <p:nvPr/>
            </p:nvSpPr>
            <p:spPr>
              <a:xfrm>
                <a:off x="6537741" y="3687373"/>
                <a:ext cx="26623" cy="26623"/>
              </a:xfrm>
              <a:custGeom>
                <a:avLst/>
                <a:gdLst>
                  <a:gd name="connsiteX0" fmla="*/ 13782 w 26623"/>
                  <a:gd name="connsiteY0" fmla="*/ 26934 h 26623"/>
                  <a:gd name="connsiteX1" fmla="*/ 23195 w 26623"/>
                  <a:gd name="connsiteY1" fmla="*/ 23035 h 26623"/>
                  <a:gd name="connsiteX2" fmla="*/ 27093 w 26623"/>
                  <a:gd name="connsiteY2" fmla="*/ 13622 h 26623"/>
                  <a:gd name="connsiteX3" fmla="*/ 23195 w 26623"/>
                  <a:gd name="connsiteY3" fmla="*/ 4210 h 26623"/>
                  <a:gd name="connsiteX4" fmla="*/ 13782 w 26623"/>
                  <a:gd name="connsiteY4" fmla="*/ 311 h 26623"/>
                  <a:gd name="connsiteX5" fmla="*/ 4369 w 26623"/>
                  <a:gd name="connsiteY5" fmla="*/ 4210 h 26623"/>
                  <a:gd name="connsiteX6" fmla="*/ 470 w 26623"/>
                  <a:gd name="connsiteY6" fmla="*/ 13622 h 26623"/>
                  <a:gd name="connsiteX7" fmla="*/ 4369 w 26623"/>
                  <a:gd name="connsiteY7" fmla="*/ 23035 h 26623"/>
                  <a:gd name="connsiteX8" fmla="*/ 13782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2" y="26934"/>
                    </a:moveTo>
                    <a:cubicBezTo>
                      <a:pt x="17312" y="26934"/>
                      <a:pt x="20698" y="25531"/>
                      <a:pt x="23195" y="23035"/>
                    </a:cubicBezTo>
                    <a:cubicBezTo>
                      <a:pt x="25691" y="20539"/>
                      <a:pt x="27093" y="17153"/>
                      <a:pt x="27093" y="13622"/>
                    </a:cubicBezTo>
                    <a:cubicBezTo>
                      <a:pt x="27093" y="10092"/>
                      <a:pt x="25691" y="6706"/>
                      <a:pt x="23195" y="4210"/>
                    </a:cubicBezTo>
                    <a:cubicBezTo>
                      <a:pt x="20698" y="1713"/>
                      <a:pt x="17312" y="311"/>
                      <a:pt x="13782" y="311"/>
                    </a:cubicBezTo>
                    <a:cubicBezTo>
                      <a:pt x="10252" y="311"/>
                      <a:pt x="6865" y="1713"/>
                      <a:pt x="4369" y="4210"/>
                    </a:cubicBezTo>
                    <a:cubicBezTo>
                      <a:pt x="1873" y="6706"/>
                      <a:pt x="470" y="10092"/>
                      <a:pt x="470" y="13622"/>
                    </a:cubicBezTo>
                    <a:cubicBezTo>
                      <a:pt x="470" y="17153"/>
                      <a:pt x="1873" y="20539"/>
                      <a:pt x="4369" y="23035"/>
                    </a:cubicBezTo>
                    <a:cubicBezTo>
                      <a:pt x="6865" y="25531"/>
                      <a:pt x="10252" y="26934"/>
                      <a:pt x="13782" y="269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99" name="任意多边形: 形状 70298">
                <a:extLst>
                  <a:ext uri="{FF2B5EF4-FFF2-40B4-BE49-F238E27FC236}">
                    <a16:creationId xmlns:a16="http://schemas.microsoft.com/office/drawing/2014/main" id="{36743491-A0F4-7C38-1198-826A03AD2968}"/>
                  </a:ext>
                </a:extLst>
              </p:cNvPr>
              <p:cNvSpPr/>
              <p:nvPr/>
            </p:nvSpPr>
            <p:spPr>
              <a:xfrm>
                <a:off x="5198549" y="4390647"/>
                <a:ext cx="26623" cy="26623"/>
              </a:xfrm>
              <a:custGeom>
                <a:avLst/>
                <a:gdLst>
                  <a:gd name="connsiteX0" fmla="*/ 13669 w 26623"/>
                  <a:gd name="connsiteY0" fmla="*/ 26993 h 26623"/>
                  <a:gd name="connsiteX1" fmla="*/ 23082 w 26623"/>
                  <a:gd name="connsiteY1" fmla="*/ 23094 h 26623"/>
                  <a:gd name="connsiteX2" fmla="*/ 26981 w 26623"/>
                  <a:gd name="connsiteY2" fmla="*/ 13681 h 26623"/>
                  <a:gd name="connsiteX3" fmla="*/ 23082 w 26623"/>
                  <a:gd name="connsiteY3" fmla="*/ 4269 h 26623"/>
                  <a:gd name="connsiteX4" fmla="*/ 13669 w 26623"/>
                  <a:gd name="connsiteY4" fmla="*/ 370 h 26623"/>
                  <a:gd name="connsiteX5" fmla="*/ 4257 w 26623"/>
                  <a:gd name="connsiteY5" fmla="*/ 4269 h 26623"/>
                  <a:gd name="connsiteX6" fmla="*/ 358 w 26623"/>
                  <a:gd name="connsiteY6" fmla="*/ 13681 h 26623"/>
                  <a:gd name="connsiteX7" fmla="*/ 4257 w 26623"/>
                  <a:gd name="connsiteY7" fmla="*/ 23094 h 26623"/>
                  <a:gd name="connsiteX8" fmla="*/ 13669 w 26623"/>
                  <a:gd name="connsiteY8" fmla="*/ 2699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9" y="26993"/>
                    </a:moveTo>
                    <a:cubicBezTo>
                      <a:pt x="17200" y="26993"/>
                      <a:pt x="20586" y="25590"/>
                      <a:pt x="23082" y="23094"/>
                    </a:cubicBezTo>
                    <a:cubicBezTo>
                      <a:pt x="25578" y="20598"/>
                      <a:pt x="26981" y="17212"/>
                      <a:pt x="26981" y="13681"/>
                    </a:cubicBezTo>
                    <a:cubicBezTo>
                      <a:pt x="26981" y="10151"/>
                      <a:pt x="25578" y="6765"/>
                      <a:pt x="23082" y="4269"/>
                    </a:cubicBezTo>
                    <a:cubicBezTo>
                      <a:pt x="20586" y="1772"/>
                      <a:pt x="17200" y="370"/>
                      <a:pt x="13669" y="370"/>
                    </a:cubicBezTo>
                    <a:cubicBezTo>
                      <a:pt x="10139" y="370"/>
                      <a:pt x="6753" y="1772"/>
                      <a:pt x="4257" y="4269"/>
                    </a:cubicBezTo>
                    <a:cubicBezTo>
                      <a:pt x="1760" y="6765"/>
                      <a:pt x="358" y="10151"/>
                      <a:pt x="358" y="13681"/>
                    </a:cubicBezTo>
                    <a:cubicBezTo>
                      <a:pt x="358" y="17212"/>
                      <a:pt x="1760" y="20598"/>
                      <a:pt x="4257" y="23094"/>
                    </a:cubicBezTo>
                    <a:cubicBezTo>
                      <a:pt x="6753" y="25590"/>
                      <a:pt x="10139" y="26993"/>
                      <a:pt x="13669" y="2699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00" name="任意多边形: 形状 70299">
                <a:extLst>
                  <a:ext uri="{FF2B5EF4-FFF2-40B4-BE49-F238E27FC236}">
                    <a16:creationId xmlns:a16="http://schemas.microsoft.com/office/drawing/2014/main" id="{BD3D816D-1BDC-BA56-4D67-A6418E9AF998}"/>
                  </a:ext>
                </a:extLst>
              </p:cNvPr>
              <p:cNvSpPr/>
              <p:nvPr/>
            </p:nvSpPr>
            <p:spPr>
              <a:xfrm>
                <a:off x="6342568" y="3783594"/>
                <a:ext cx="26623" cy="26623"/>
              </a:xfrm>
              <a:custGeom>
                <a:avLst/>
                <a:gdLst>
                  <a:gd name="connsiteX0" fmla="*/ 13765 w 26623"/>
                  <a:gd name="connsiteY0" fmla="*/ 26942 h 26623"/>
                  <a:gd name="connsiteX1" fmla="*/ 23178 w 26623"/>
                  <a:gd name="connsiteY1" fmla="*/ 23043 h 26623"/>
                  <a:gd name="connsiteX2" fmla="*/ 27077 w 26623"/>
                  <a:gd name="connsiteY2" fmla="*/ 13630 h 26623"/>
                  <a:gd name="connsiteX3" fmla="*/ 23178 w 26623"/>
                  <a:gd name="connsiteY3" fmla="*/ 4218 h 26623"/>
                  <a:gd name="connsiteX4" fmla="*/ 13765 w 26623"/>
                  <a:gd name="connsiteY4" fmla="*/ 319 h 26623"/>
                  <a:gd name="connsiteX5" fmla="*/ 4353 w 26623"/>
                  <a:gd name="connsiteY5" fmla="*/ 4218 h 26623"/>
                  <a:gd name="connsiteX6" fmla="*/ 454 w 26623"/>
                  <a:gd name="connsiteY6" fmla="*/ 13630 h 26623"/>
                  <a:gd name="connsiteX7" fmla="*/ 4353 w 26623"/>
                  <a:gd name="connsiteY7" fmla="*/ 23043 h 26623"/>
                  <a:gd name="connsiteX8" fmla="*/ 13765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5" y="26942"/>
                    </a:moveTo>
                    <a:cubicBezTo>
                      <a:pt x="17296" y="26942"/>
                      <a:pt x="20682" y="25539"/>
                      <a:pt x="23178" y="23043"/>
                    </a:cubicBezTo>
                    <a:cubicBezTo>
                      <a:pt x="25674" y="20547"/>
                      <a:pt x="27077" y="17161"/>
                      <a:pt x="27077" y="13630"/>
                    </a:cubicBezTo>
                    <a:cubicBezTo>
                      <a:pt x="27077" y="10100"/>
                      <a:pt x="25674" y="6714"/>
                      <a:pt x="23178" y="4218"/>
                    </a:cubicBezTo>
                    <a:cubicBezTo>
                      <a:pt x="20682" y="1721"/>
                      <a:pt x="17296" y="319"/>
                      <a:pt x="13765" y="319"/>
                    </a:cubicBezTo>
                    <a:cubicBezTo>
                      <a:pt x="10235" y="319"/>
                      <a:pt x="6849" y="1721"/>
                      <a:pt x="4353" y="4218"/>
                    </a:cubicBezTo>
                    <a:cubicBezTo>
                      <a:pt x="1856" y="6714"/>
                      <a:pt x="454" y="10100"/>
                      <a:pt x="454" y="13630"/>
                    </a:cubicBezTo>
                    <a:cubicBezTo>
                      <a:pt x="454" y="17161"/>
                      <a:pt x="1856" y="20547"/>
                      <a:pt x="4353" y="23043"/>
                    </a:cubicBezTo>
                    <a:cubicBezTo>
                      <a:pt x="6849" y="25539"/>
                      <a:pt x="10235" y="26942"/>
                      <a:pt x="13765" y="269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01" name="任意多边形: 形状 70300">
                <a:extLst>
                  <a:ext uri="{FF2B5EF4-FFF2-40B4-BE49-F238E27FC236}">
                    <a16:creationId xmlns:a16="http://schemas.microsoft.com/office/drawing/2014/main" id="{5BE6B94E-7070-EF42-FC2D-4105336B5E2E}"/>
                  </a:ext>
                </a:extLst>
              </p:cNvPr>
              <p:cNvSpPr/>
              <p:nvPr/>
            </p:nvSpPr>
            <p:spPr>
              <a:xfrm>
                <a:off x="6404659" y="3677839"/>
                <a:ext cx="26623" cy="26623"/>
              </a:xfrm>
              <a:custGeom>
                <a:avLst/>
                <a:gdLst>
                  <a:gd name="connsiteX0" fmla="*/ 13771 w 26623"/>
                  <a:gd name="connsiteY0" fmla="*/ 26933 h 26623"/>
                  <a:gd name="connsiteX1" fmla="*/ 23183 w 26623"/>
                  <a:gd name="connsiteY1" fmla="*/ 23034 h 26623"/>
                  <a:gd name="connsiteX2" fmla="*/ 27082 w 26623"/>
                  <a:gd name="connsiteY2" fmla="*/ 13622 h 26623"/>
                  <a:gd name="connsiteX3" fmla="*/ 23183 w 26623"/>
                  <a:gd name="connsiteY3" fmla="*/ 4209 h 26623"/>
                  <a:gd name="connsiteX4" fmla="*/ 13771 w 26623"/>
                  <a:gd name="connsiteY4" fmla="*/ 310 h 26623"/>
                  <a:gd name="connsiteX5" fmla="*/ 4358 w 26623"/>
                  <a:gd name="connsiteY5" fmla="*/ 4209 h 26623"/>
                  <a:gd name="connsiteX6" fmla="*/ 459 w 26623"/>
                  <a:gd name="connsiteY6" fmla="*/ 13622 h 26623"/>
                  <a:gd name="connsiteX7" fmla="*/ 4358 w 26623"/>
                  <a:gd name="connsiteY7" fmla="*/ 23034 h 26623"/>
                  <a:gd name="connsiteX8" fmla="*/ 13771 w 26623"/>
                  <a:gd name="connsiteY8" fmla="*/ 2693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1" y="26933"/>
                    </a:moveTo>
                    <a:cubicBezTo>
                      <a:pt x="17301" y="26933"/>
                      <a:pt x="20687" y="25531"/>
                      <a:pt x="23183" y="23034"/>
                    </a:cubicBezTo>
                    <a:cubicBezTo>
                      <a:pt x="25680" y="20538"/>
                      <a:pt x="27082" y="17152"/>
                      <a:pt x="27082" y="13622"/>
                    </a:cubicBezTo>
                    <a:cubicBezTo>
                      <a:pt x="27082" y="10091"/>
                      <a:pt x="25680" y="6705"/>
                      <a:pt x="23183" y="4209"/>
                    </a:cubicBezTo>
                    <a:cubicBezTo>
                      <a:pt x="20687" y="1713"/>
                      <a:pt x="17301" y="310"/>
                      <a:pt x="13771" y="310"/>
                    </a:cubicBezTo>
                    <a:cubicBezTo>
                      <a:pt x="10240" y="310"/>
                      <a:pt x="6854" y="1713"/>
                      <a:pt x="4358" y="4209"/>
                    </a:cubicBezTo>
                    <a:cubicBezTo>
                      <a:pt x="1862" y="6705"/>
                      <a:pt x="459" y="10091"/>
                      <a:pt x="459" y="13622"/>
                    </a:cubicBezTo>
                    <a:cubicBezTo>
                      <a:pt x="459" y="17152"/>
                      <a:pt x="1862" y="20538"/>
                      <a:pt x="4358" y="23034"/>
                    </a:cubicBezTo>
                    <a:cubicBezTo>
                      <a:pt x="6854" y="25531"/>
                      <a:pt x="10240" y="26933"/>
                      <a:pt x="13771" y="2693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02" name="任意多边形: 形状 70301">
                <a:extLst>
                  <a:ext uri="{FF2B5EF4-FFF2-40B4-BE49-F238E27FC236}">
                    <a16:creationId xmlns:a16="http://schemas.microsoft.com/office/drawing/2014/main" id="{0CDE3064-EFFE-9EA1-3D1B-9D68DD533601}"/>
                  </a:ext>
                </a:extLst>
              </p:cNvPr>
              <p:cNvSpPr/>
              <p:nvPr/>
            </p:nvSpPr>
            <p:spPr>
              <a:xfrm>
                <a:off x="5854250" y="4592440"/>
                <a:ext cx="26623" cy="26623"/>
              </a:xfrm>
              <a:custGeom>
                <a:avLst/>
                <a:gdLst>
                  <a:gd name="connsiteX0" fmla="*/ 13724 w 26623"/>
                  <a:gd name="connsiteY0" fmla="*/ 27010 h 26623"/>
                  <a:gd name="connsiteX1" fmla="*/ 23137 w 26623"/>
                  <a:gd name="connsiteY1" fmla="*/ 23111 h 26623"/>
                  <a:gd name="connsiteX2" fmla="*/ 27036 w 26623"/>
                  <a:gd name="connsiteY2" fmla="*/ 13698 h 26623"/>
                  <a:gd name="connsiteX3" fmla="*/ 23137 w 26623"/>
                  <a:gd name="connsiteY3" fmla="*/ 4286 h 26623"/>
                  <a:gd name="connsiteX4" fmla="*/ 13724 w 26623"/>
                  <a:gd name="connsiteY4" fmla="*/ 387 h 26623"/>
                  <a:gd name="connsiteX5" fmla="*/ 4312 w 26623"/>
                  <a:gd name="connsiteY5" fmla="*/ 4286 h 26623"/>
                  <a:gd name="connsiteX6" fmla="*/ 413 w 26623"/>
                  <a:gd name="connsiteY6" fmla="*/ 13698 h 26623"/>
                  <a:gd name="connsiteX7" fmla="*/ 4312 w 26623"/>
                  <a:gd name="connsiteY7" fmla="*/ 23111 h 26623"/>
                  <a:gd name="connsiteX8" fmla="*/ 13724 w 26623"/>
                  <a:gd name="connsiteY8" fmla="*/ 270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4" y="27010"/>
                    </a:moveTo>
                    <a:cubicBezTo>
                      <a:pt x="17255" y="27010"/>
                      <a:pt x="20641" y="25607"/>
                      <a:pt x="23137" y="23111"/>
                    </a:cubicBezTo>
                    <a:cubicBezTo>
                      <a:pt x="25633" y="20615"/>
                      <a:pt x="27036" y="17229"/>
                      <a:pt x="27036" y="13698"/>
                    </a:cubicBezTo>
                    <a:cubicBezTo>
                      <a:pt x="27036" y="10168"/>
                      <a:pt x="25633" y="6782"/>
                      <a:pt x="23137" y="4286"/>
                    </a:cubicBezTo>
                    <a:cubicBezTo>
                      <a:pt x="20641" y="1789"/>
                      <a:pt x="17255" y="387"/>
                      <a:pt x="13724" y="387"/>
                    </a:cubicBezTo>
                    <a:cubicBezTo>
                      <a:pt x="10194" y="387"/>
                      <a:pt x="6808" y="1789"/>
                      <a:pt x="4312" y="4286"/>
                    </a:cubicBezTo>
                    <a:cubicBezTo>
                      <a:pt x="1815" y="6782"/>
                      <a:pt x="413" y="10168"/>
                      <a:pt x="413" y="13698"/>
                    </a:cubicBezTo>
                    <a:cubicBezTo>
                      <a:pt x="413" y="17229"/>
                      <a:pt x="1815" y="20615"/>
                      <a:pt x="4312" y="23111"/>
                    </a:cubicBezTo>
                    <a:cubicBezTo>
                      <a:pt x="6808" y="25607"/>
                      <a:pt x="10194" y="27010"/>
                      <a:pt x="13724" y="270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03" name="任意多边形: 形状 70302">
                <a:extLst>
                  <a:ext uri="{FF2B5EF4-FFF2-40B4-BE49-F238E27FC236}">
                    <a16:creationId xmlns:a16="http://schemas.microsoft.com/office/drawing/2014/main" id="{F5BD4F5B-3D66-A773-80D1-7133BE7280B2}"/>
                  </a:ext>
                </a:extLst>
              </p:cNvPr>
              <p:cNvSpPr/>
              <p:nvPr/>
            </p:nvSpPr>
            <p:spPr>
              <a:xfrm>
                <a:off x="5242677" y="3936727"/>
                <a:ext cx="26623" cy="26623"/>
              </a:xfrm>
              <a:custGeom>
                <a:avLst/>
                <a:gdLst>
                  <a:gd name="connsiteX0" fmla="*/ 13673 w 26623"/>
                  <a:gd name="connsiteY0" fmla="*/ 26955 h 26623"/>
                  <a:gd name="connsiteX1" fmla="*/ 23086 w 26623"/>
                  <a:gd name="connsiteY1" fmla="*/ 23056 h 26623"/>
                  <a:gd name="connsiteX2" fmla="*/ 26985 w 26623"/>
                  <a:gd name="connsiteY2" fmla="*/ 13643 h 26623"/>
                  <a:gd name="connsiteX3" fmla="*/ 23086 w 26623"/>
                  <a:gd name="connsiteY3" fmla="*/ 4231 h 26623"/>
                  <a:gd name="connsiteX4" fmla="*/ 13673 w 26623"/>
                  <a:gd name="connsiteY4" fmla="*/ 332 h 26623"/>
                  <a:gd name="connsiteX5" fmla="*/ 4260 w 26623"/>
                  <a:gd name="connsiteY5" fmla="*/ 4231 h 26623"/>
                  <a:gd name="connsiteX6" fmla="*/ 361 w 26623"/>
                  <a:gd name="connsiteY6" fmla="*/ 13643 h 26623"/>
                  <a:gd name="connsiteX7" fmla="*/ 4260 w 26623"/>
                  <a:gd name="connsiteY7" fmla="*/ 23056 h 26623"/>
                  <a:gd name="connsiteX8" fmla="*/ 13673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3" y="26955"/>
                    </a:moveTo>
                    <a:cubicBezTo>
                      <a:pt x="17203" y="26955"/>
                      <a:pt x="20589" y="25552"/>
                      <a:pt x="23086" y="23056"/>
                    </a:cubicBezTo>
                    <a:cubicBezTo>
                      <a:pt x="25582" y="20560"/>
                      <a:pt x="26985" y="17174"/>
                      <a:pt x="26985" y="13643"/>
                    </a:cubicBezTo>
                    <a:cubicBezTo>
                      <a:pt x="26985" y="10113"/>
                      <a:pt x="25582" y="6727"/>
                      <a:pt x="23086" y="4231"/>
                    </a:cubicBezTo>
                    <a:cubicBezTo>
                      <a:pt x="20589" y="1734"/>
                      <a:pt x="17203" y="332"/>
                      <a:pt x="13673" y="332"/>
                    </a:cubicBezTo>
                    <a:cubicBezTo>
                      <a:pt x="10143" y="332"/>
                      <a:pt x="6757" y="1734"/>
                      <a:pt x="4260" y="4231"/>
                    </a:cubicBezTo>
                    <a:cubicBezTo>
                      <a:pt x="1764" y="6727"/>
                      <a:pt x="361" y="10113"/>
                      <a:pt x="361" y="13643"/>
                    </a:cubicBezTo>
                    <a:cubicBezTo>
                      <a:pt x="361" y="17174"/>
                      <a:pt x="1764" y="20560"/>
                      <a:pt x="4260" y="23056"/>
                    </a:cubicBezTo>
                    <a:cubicBezTo>
                      <a:pt x="6757" y="25552"/>
                      <a:pt x="10143" y="26955"/>
                      <a:pt x="13673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04" name="任意多边形: 形状 70303">
                <a:extLst>
                  <a:ext uri="{FF2B5EF4-FFF2-40B4-BE49-F238E27FC236}">
                    <a16:creationId xmlns:a16="http://schemas.microsoft.com/office/drawing/2014/main" id="{9D2F8E35-FE3D-98B1-C5E8-531689B659C2}"/>
                  </a:ext>
                </a:extLst>
              </p:cNvPr>
              <p:cNvSpPr/>
              <p:nvPr/>
            </p:nvSpPr>
            <p:spPr>
              <a:xfrm>
                <a:off x="5436762" y="3683230"/>
                <a:ext cx="26623" cy="26623"/>
              </a:xfrm>
              <a:custGeom>
                <a:avLst/>
                <a:gdLst>
                  <a:gd name="connsiteX0" fmla="*/ 13689 w 26623"/>
                  <a:gd name="connsiteY0" fmla="*/ 26934 h 26623"/>
                  <a:gd name="connsiteX1" fmla="*/ 23102 w 26623"/>
                  <a:gd name="connsiteY1" fmla="*/ 23035 h 26623"/>
                  <a:gd name="connsiteX2" fmla="*/ 27001 w 26623"/>
                  <a:gd name="connsiteY2" fmla="*/ 13622 h 26623"/>
                  <a:gd name="connsiteX3" fmla="*/ 23102 w 26623"/>
                  <a:gd name="connsiteY3" fmla="*/ 4209 h 26623"/>
                  <a:gd name="connsiteX4" fmla="*/ 13689 w 26623"/>
                  <a:gd name="connsiteY4" fmla="*/ 310 h 26623"/>
                  <a:gd name="connsiteX5" fmla="*/ 4277 w 26623"/>
                  <a:gd name="connsiteY5" fmla="*/ 4209 h 26623"/>
                  <a:gd name="connsiteX6" fmla="*/ 378 w 26623"/>
                  <a:gd name="connsiteY6" fmla="*/ 13622 h 26623"/>
                  <a:gd name="connsiteX7" fmla="*/ 4277 w 26623"/>
                  <a:gd name="connsiteY7" fmla="*/ 23035 h 26623"/>
                  <a:gd name="connsiteX8" fmla="*/ 13689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9" y="26934"/>
                    </a:moveTo>
                    <a:cubicBezTo>
                      <a:pt x="17220" y="26934"/>
                      <a:pt x="20606" y="25531"/>
                      <a:pt x="23102" y="23035"/>
                    </a:cubicBezTo>
                    <a:cubicBezTo>
                      <a:pt x="25598" y="20538"/>
                      <a:pt x="27001" y="17152"/>
                      <a:pt x="27001" y="13622"/>
                    </a:cubicBezTo>
                    <a:cubicBezTo>
                      <a:pt x="27001" y="10092"/>
                      <a:pt x="25598" y="6706"/>
                      <a:pt x="23102" y="4209"/>
                    </a:cubicBezTo>
                    <a:cubicBezTo>
                      <a:pt x="20606" y="1713"/>
                      <a:pt x="17220" y="310"/>
                      <a:pt x="13689" y="310"/>
                    </a:cubicBezTo>
                    <a:cubicBezTo>
                      <a:pt x="10159" y="310"/>
                      <a:pt x="6773" y="1713"/>
                      <a:pt x="4277" y="4209"/>
                    </a:cubicBezTo>
                    <a:cubicBezTo>
                      <a:pt x="1780" y="6706"/>
                      <a:pt x="378" y="10092"/>
                      <a:pt x="378" y="13622"/>
                    </a:cubicBezTo>
                    <a:cubicBezTo>
                      <a:pt x="378" y="17152"/>
                      <a:pt x="1780" y="20538"/>
                      <a:pt x="4277" y="23035"/>
                    </a:cubicBezTo>
                    <a:cubicBezTo>
                      <a:pt x="6773" y="25531"/>
                      <a:pt x="10159" y="26934"/>
                      <a:pt x="13689" y="269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05" name="任意多边形: 形状 70304">
                <a:extLst>
                  <a:ext uri="{FF2B5EF4-FFF2-40B4-BE49-F238E27FC236}">
                    <a16:creationId xmlns:a16="http://schemas.microsoft.com/office/drawing/2014/main" id="{959B7F73-C429-376B-51CD-0178C41E0B85}"/>
                  </a:ext>
                </a:extLst>
              </p:cNvPr>
              <p:cNvSpPr/>
              <p:nvPr/>
            </p:nvSpPr>
            <p:spPr>
              <a:xfrm>
                <a:off x="5227816" y="3786352"/>
                <a:ext cx="26623" cy="26623"/>
              </a:xfrm>
              <a:custGeom>
                <a:avLst/>
                <a:gdLst>
                  <a:gd name="connsiteX0" fmla="*/ 13672 w 26623"/>
                  <a:gd name="connsiteY0" fmla="*/ 26942 h 26623"/>
                  <a:gd name="connsiteX1" fmla="*/ 23085 w 26623"/>
                  <a:gd name="connsiteY1" fmla="*/ 23043 h 26623"/>
                  <a:gd name="connsiteX2" fmla="*/ 26983 w 26623"/>
                  <a:gd name="connsiteY2" fmla="*/ 13631 h 26623"/>
                  <a:gd name="connsiteX3" fmla="*/ 23085 w 26623"/>
                  <a:gd name="connsiteY3" fmla="*/ 4218 h 26623"/>
                  <a:gd name="connsiteX4" fmla="*/ 13672 w 26623"/>
                  <a:gd name="connsiteY4" fmla="*/ 319 h 26623"/>
                  <a:gd name="connsiteX5" fmla="*/ 4259 w 26623"/>
                  <a:gd name="connsiteY5" fmla="*/ 4218 h 26623"/>
                  <a:gd name="connsiteX6" fmla="*/ 360 w 26623"/>
                  <a:gd name="connsiteY6" fmla="*/ 13631 h 26623"/>
                  <a:gd name="connsiteX7" fmla="*/ 4259 w 26623"/>
                  <a:gd name="connsiteY7" fmla="*/ 23043 h 26623"/>
                  <a:gd name="connsiteX8" fmla="*/ 13672 w 26623"/>
                  <a:gd name="connsiteY8" fmla="*/ 2694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72" y="26942"/>
                    </a:moveTo>
                    <a:cubicBezTo>
                      <a:pt x="17202" y="26942"/>
                      <a:pt x="20588" y="25540"/>
                      <a:pt x="23085" y="23043"/>
                    </a:cubicBezTo>
                    <a:cubicBezTo>
                      <a:pt x="25581" y="20547"/>
                      <a:pt x="26983" y="17161"/>
                      <a:pt x="26983" y="13631"/>
                    </a:cubicBezTo>
                    <a:cubicBezTo>
                      <a:pt x="26983" y="10100"/>
                      <a:pt x="25581" y="6714"/>
                      <a:pt x="23085" y="4218"/>
                    </a:cubicBezTo>
                    <a:cubicBezTo>
                      <a:pt x="20588" y="1722"/>
                      <a:pt x="17202" y="319"/>
                      <a:pt x="13672" y="319"/>
                    </a:cubicBezTo>
                    <a:cubicBezTo>
                      <a:pt x="10142" y="319"/>
                      <a:pt x="6755" y="1722"/>
                      <a:pt x="4259" y="4218"/>
                    </a:cubicBezTo>
                    <a:cubicBezTo>
                      <a:pt x="1763" y="6714"/>
                      <a:pt x="360" y="10100"/>
                      <a:pt x="360" y="13631"/>
                    </a:cubicBezTo>
                    <a:cubicBezTo>
                      <a:pt x="360" y="17161"/>
                      <a:pt x="1763" y="20547"/>
                      <a:pt x="4259" y="23043"/>
                    </a:cubicBezTo>
                    <a:cubicBezTo>
                      <a:pt x="6755" y="25540"/>
                      <a:pt x="10142" y="26942"/>
                      <a:pt x="13672" y="2694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06" name="任意多边形: 形状 70305">
                <a:extLst>
                  <a:ext uri="{FF2B5EF4-FFF2-40B4-BE49-F238E27FC236}">
                    <a16:creationId xmlns:a16="http://schemas.microsoft.com/office/drawing/2014/main" id="{465C3396-7B47-B0EB-7E27-0989E297ED78}"/>
                  </a:ext>
                </a:extLst>
              </p:cNvPr>
              <p:cNvSpPr/>
              <p:nvPr/>
            </p:nvSpPr>
            <p:spPr>
              <a:xfrm>
                <a:off x="6173472" y="3794554"/>
                <a:ext cx="26623" cy="26623"/>
              </a:xfrm>
              <a:custGeom>
                <a:avLst/>
                <a:gdLst>
                  <a:gd name="connsiteX0" fmla="*/ 13751 w 26623"/>
                  <a:gd name="connsiteY0" fmla="*/ 26943 h 26623"/>
                  <a:gd name="connsiteX1" fmla="*/ 23164 w 26623"/>
                  <a:gd name="connsiteY1" fmla="*/ 23044 h 26623"/>
                  <a:gd name="connsiteX2" fmla="*/ 27063 w 26623"/>
                  <a:gd name="connsiteY2" fmla="*/ 13631 h 26623"/>
                  <a:gd name="connsiteX3" fmla="*/ 23164 w 26623"/>
                  <a:gd name="connsiteY3" fmla="*/ 4219 h 26623"/>
                  <a:gd name="connsiteX4" fmla="*/ 13751 w 26623"/>
                  <a:gd name="connsiteY4" fmla="*/ 320 h 26623"/>
                  <a:gd name="connsiteX5" fmla="*/ 4339 w 26623"/>
                  <a:gd name="connsiteY5" fmla="*/ 4219 h 26623"/>
                  <a:gd name="connsiteX6" fmla="*/ 440 w 26623"/>
                  <a:gd name="connsiteY6" fmla="*/ 13631 h 26623"/>
                  <a:gd name="connsiteX7" fmla="*/ 4339 w 26623"/>
                  <a:gd name="connsiteY7" fmla="*/ 23044 h 26623"/>
                  <a:gd name="connsiteX8" fmla="*/ 13751 w 26623"/>
                  <a:gd name="connsiteY8" fmla="*/ 2694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1" y="26943"/>
                    </a:moveTo>
                    <a:cubicBezTo>
                      <a:pt x="17281" y="26943"/>
                      <a:pt x="20668" y="25540"/>
                      <a:pt x="23164" y="23044"/>
                    </a:cubicBezTo>
                    <a:cubicBezTo>
                      <a:pt x="25660" y="20548"/>
                      <a:pt x="27063" y="17162"/>
                      <a:pt x="27063" y="13631"/>
                    </a:cubicBezTo>
                    <a:cubicBezTo>
                      <a:pt x="27063" y="10101"/>
                      <a:pt x="25660" y="6715"/>
                      <a:pt x="23164" y="4219"/>
                    </a:cubicBezTo>
                    <a:cubicBezTo>
                      <a:pt x="20668" y="1722"/>
                      <a:pt x="17281" y="320"/>
                      <a:pt x="13751" y="320"/>
                    </a:cubicBezTo>
                    <a:cubicBezTo>
                      <a:pt x="10221" y="320"/>
                      <a:pt x="6835" y="1722"/>
                      <a:pt x="4339" y="4219"/>
                    </a:cubicBezTo>
                    <a:cubicBezTo>
                      <a:pt x="1842" y="6715"/>
                      <a:pt x="440" y="10101"/>
                      <a:pt x="440" y="13631"/>
                    </a:cubicBezTo>
                    <a:cubicBezTo>
                      <a:pt x="440" y="17162"/>
                      <a:pt x="1842" y="20548"/>
                      <a:pt x="4339" y="23044"/>
                    </a:cubicBezTo>
                    <a:cubicBezTo>
                      <a:pt x="6835" y="25540"/>
                      <a:pt x="10221" y="26943"/>
                      <a:pt x="13751" y="2694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07" name="任意多边形: 形状 70306">
                <a:extLst>
                  <a:ext uri="{FF2B5EF4-FFF2-40B4-BE49-F238E27FC236}">
                    <a16:creationId xmlns:a16="http://schemas.microsoft.com/office/drawing/2014/main" id="{8081EC25-4E89-E0E7-5654-589194179F49}"/>
                  </a:ext>
                </a:extLst>
              </p:cNvPr>
              <p:cNvSpPr/>
              <p:nvPr/>
            </p:nvSpPr>
            <p:spPr>
              <a:xfrm>
                <a:off x="5459639" y="3337064"/>
                <a:ext cx="26623" cy="26623"/>
              </a:xfrm>
              <a:custGeom>
                <a:avLst/>
                <a:gdLst>
                  <a:gd name="connsiteX0" fmla="*/ 13691 w 26623"/>
                  <a:gd name="connsiteY0" fmla="*/ 26905 h 26623"/>
                  <a:gd name="connsiteX1" fmla="*/ 23104 w 26623"/>
                  <a:gd name="connsiteY1" fmla="*/ 23006 h 26623"/>
                  <a:gd name="connsiteX2" fmla="*/ 27003 w 26623"/>
                  <a:gd name="connsiteY2" fmla="*/ 13593 h 26623"/>
                  <a:gd name="connsiteX3" fmla="*/ 23104 w 26623"/>
                  <a:gd name="connsiteY3" fmla="*/ 4180 h 26623"/>
                  <a:gd name="connsiteX4" fmla="*/ 13691 w 26623"/>
                  <a:gd name="connsiteY4" fmla="*/ 281 h 26623"/>
                  <a:gd name="connsiteX5" fmla="*/ 4279 w 26623"/>
                  <a:gd name="connsiteY5" fmla="*/ 4180 h 26623"/>
                  <a:gd name="connsiteX6" fmla="*/ 380 w 26623"/>
                  <a:gd name="connsiteY6" fmla="*/ 13593 h 26623"/>
                  <a:gd name="connsiteX7" fmla="*/ 4279 w 26623"/>
                  <a:gd name="connsiteY7" fmla="*/ 23006 h 26623"/>
                  <a:gd name="connsiteX8" fmla="*/ 13691 w 26623"/>
                  <a:gd name="connsiteY8" fmla="*/ 2690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1" y="26905"/>
                    </a:moveTo>
                    <a:cubicBezTo>
                      <a:pt x="17222" y="26905"/>
                      <a:pt x="20608" y="25502"/>
                      <a:pt x="23104" y="23006"/>
                    </a:cubicBezTo>
                    <a:cubicBezTo>
                      <a:pt x="25600" y="20509"/>
                      <a:pt x="27003" y="17123"/>
                      <a:pt x="27003" y="13593"/>
                    </a:cubicBezTo>
                    <a:cubicBezTo>
                      <a:pt x="27003" y="10063"/>
                      <a:pt x="25600" y="6677"/>
                      <a:pt x="23104" y="4180"/>
                    </a:cubicBezTo>
                    <a:cubicBezTo>
                      <a:pt x="20608" y="1684"/>
                      <a:pt x="17222" y="281"/>
                      <a:pt x="13691" y="281"/>
                    </a:cubicBezTo>
                    <a:cubicBezTo>
                      <a:pt x="10161" y="281"/>
                      <a:pt x="6775" y="1684"/>
                      <a:pt x="4279" y="4180"/>
                    </a:cubicBezTo>
                    <a:cubicBezTo>
                      <a:pt x="1782" y="6677"/>
                      <a:pt x="380" y="10063"/>
                      <a:pt x="380" y="13593"/>
                    </a:cubicBezTo>
                    <a:cubicBezTo>
                      <a:pt x="380" y="17123"/>
                      <a:pt x="1782" y="20509"/>
                      <a:pt x="4279" y="23006"/>
                    </a:cubicBezTo>
                    <a:cubicBezTo>
                      <a:pt x="6775" y="25502"/>
                      <a:pt x="10161" y="26905"/>
                      <a:pt x="13691" y="2690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08" name="任意多边形: 形状 70307">
                <a:extLst>
                  <a:ext uri="{FF2B5EF4-FFF2-40B4-BE49-F238E27FC236}">
                    <a16:creationId xmlns:a16="http://schemas.microsoft.com/office/drawing/2014/main" id="{C016F7F2-EE64-3207-CDEA-0123D9553BB8}"/>
                  </a:ext>
                </a:extLst>
              </p:cNvPr>
              <p:cNvSpPr/>
              <p:nvPr/>
            </p:nvSpPr>
            <p:spPr>
              <a:xfrm>
                <a:off x="5081882" y="3683881"/>
                <a:ext cx="26623" cy="26623"/>
              </a:xfrm>
              <a:custGeom>
                <a:avLst/>
                <a:gdLst>
                  <a:gd name="connsiteX0" fmla="*/ 13660 w 26623"/>
                  <a:gd name="connsiteY0" fmla="*/ 26934 h 26623"/>
                  <a:gd name="connsiteX1" fmla="*/ 23072 w 26623"/>
                  <a:gd name="connsiteY1" fmla="*/ 23035 h 26623"/>
                  <a:gd name="connsiteX2" fmla="*/ 26971 w 26623"/>
                  <a:gd name="connsiteY2" fmla="*/ 13622 h 26623"/>
                  <a:gd name="connsiteX3" fmla="*/ 23072 w 26623"/>
                  <a:gd name="connsiteY3" fmla="*/ 4209 h 26623"/>
                  <a:gd name="connsiteX4" fmla="*/ 13660 w 26623"/>
                  <a:gd name="connsiteY4" fmla="*/ 311 h 26623"/>
                  <a:gd name="connsiteX5" fmla="*/ 4247 w 26623"/>
                  <a:gd name="connsiteY5" fmla="*/ 4209 h 26623"/>
                  <a:gd name="connsiteX6" fmla="*/ 348 w 26623"/>
                  <a:gd name="connsiteY6" fmla="*/ 13622 h 26623"/>
                  <a:gd name="connsiteX7" fmla="*/ 4247 w 26623"/>
                  <a:gd name="connsiteY7" fmla="*/ 23035 h 26623"/>
                  <a:gd name="connsiteX8" fmla="*/ 13660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0" y="26934"/>
                    </a:moveTo>
                    <a:cubicBezTo>
                      <a:pt x="17190" y="26934"/>
                      <a:pt x="20576" y="25531"/>
                      <a:pt x="23072" y="23035"/>
                    </a:cubicBezTo>
                    <a:cubicBezTo>
                      <a:pt x="25569" y="20539"/>
                      <a:pt x="26971" y="17152"/>
                      <a:pt x="26971" y="13622"/>
                    </a:cubicBezTo>
                    <a:cubicBezTo>
                      <a:pt x="26971" y="10092"/>
                      <a:pt x="25569" y="6706"/>
                      <a:pt x="23072" y="4209"/>
                    </a:cubicBezTo>
                    <a:cubicBezTo>
                      <a:pt x="20576" y="1713"/>
                      <a:pt x="17190" y="311"/>
                      <a:pt x="13660" y="311"/>
                    </a:cubicBezTo>
                    <a:cubicBezTo>
                      <a:pt x="10129" y="311"/>
                      <a:pt x="6743" y="1713"/>
                      <a:pt x="4247" y="4209"/>
                    </a:cubicBezTo>
                    <a:cubicBezTo>
                      <a:pt x="1751" y="6706"/>
                      <a:pt x="348" y="10092"/>
                      <a:pt x="348" y="13622"/>
                    </a:cubicBezTo>
                    <a:cubicBezTo>
                      <a:pt x="348" y="17152"/>
                      <a:pt x="1751" y="20539"/>
                      <a:pt x="4247" y="23035"/>
                    </a:cubicBezTo>
                    <a:cubicBezTo>
                      <a:pt x="6743" y="25531"/>
                      <a:pt x="10129" y="26934"/>
                      <a:pt x="13660" y="269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09" name="任意多边形: 形状 70308">
                <a:extLst>
                  <a:ext uri="{FF2B5EF4-FFF2-40B4-BE49-F238E27FC236}">
                    <a16:creationId xmlns:a16="http://schemas.microsoft.com/office/drawing/2014/main" id="{29E544D7-D9F1-AAD6-990D-D828FDEF18A7}"/>
                  </a:ext>
                </a:extLst>
              </p:cNvPr>
              <p:cNvSpPr/>
              <p:nvPr/>
            </p:nvSpPr>
            <p:spPr>
              <a:xfrm>
                <a:off x="6605282" y="3946675"/>
                <a:ext cx="26623" cy="26623"/>
              </a:xfrm>
              <a:custGeom>
                <a:avLst/>
                <a:gdLst>
                  <a:gd name="connsiteX0" fmla="*/ 13787 w 26623"/>
                  <a:gd name="connsiteY0" fmla="*/ 26956 h 26623"/>
                  <a:gd name="connsiteX1" fmla="*/ 23200 w 26623"/>
                  <a:gd name="connsiteY1" fmla="*/ 23057 h 26623"/>
                  <a:gd name="connsiteX2" fmla="*/ 27099 w 26623"/>
                  <a:gd name="connsiteY2" fmla="*/ 13644 h 26623"/>
                  <a:gd name="connsiteX3" fmla="*/ 23200 w 26623"/>
                  <a:gd name="connsiteY3" fmla="*/ 4231 h 26623"/>
                  <a:gd name="connsiteX4" fmla="*/ 13787 w 26623"/>
                  <a:gd name="connsiteY4" fmla="*/ 333 h 26623"/>
                  <a:gd name="connsiteX5" fmla="*/ 4375 w 26623"/>
                  <a:gd name="connsiteY5" fmla="*/ 4231 h 26623"/>
                  <a:gd name="connsiteX6" fmla="*/ 476 w 26623"/>
                  <a:gd name="connsiteY6" fmla="*/ 13644 h 26623"/>
                  <a:gd name="connsiteX7" fmla="*/ 4375 w 26623"/>
                  <a:gd name="connsiteY7" fmla="*/ 23057 h 26623"/>
                  <a:gd name="connsiteX8" fmla="*/ 13787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7" y="26956"/>
                    </a:moveTo>
                    <a:cubicBezTo>
                      <a:pt x="17318" y="26956"/>
                      <a:pt x="20704" y="25553"/>
                      <a:pt x="23200" y="23057"/>
                    </a:cubicBezTo>
                    <a:cubicBezTo>
                      <a:pt x="25696" y="20561"/>
                      <a:pt x="27099" y="17174"/>
                      <a:pt x="27099" y="13644"/>
                    </a:cubicBezTo>
                    <a:cubicBezTo>
                      <a:pt x="27099" y="10114"/>
                      <a:pt x="25696" y="6728"/>
                      <a:pt x="23200" y="4231"/>
                    </a:cubicBezTo>
                    <a:cubicBezTo>
                      <a:pt x="20704" y="1735"/>
                      <a:pt x="17318" y="333"/>
                      <a:pt x="13787" y="333"/>
                    </a:cubicBezTo>
                    <a:cubicBezTo>
                      <a:pt x="10257" y="333"/>
                      <a:pt x="6871" y="1735"/>
                      <a:pt x="4375" y="4231"/>
                    </a:cubicBezTo>
                    <a:cubicBezTo>
                      <a:pt x="1878" y="6728"/>
                      <a:pt x="476" y="10114"/>
                      <a:pt x="476" y="13644"/>
                    </a:cubicBezTo>
                    <a:cubicBezTo>
                      <a:pt x="476" y="17174"/>
                      <a:pt x="1878" y="20561"/>
                      <a:pt x="4375" y="23057"/>
                    </a:cubicBezTo>
                    <a:cubicBezTo>
                      <a:pt x="6871" y="25553"/>
                      <a:pt x="10257" y="26956"/>
                      <a:pt x="13787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10" name="任意多边形: 形状 70309">
                <a:extLst>
                  <a:ext uri="{FF2B5EF4-FFF2-40B4-BE49-F238E27FC236}">
                    <a16:creationId xmlns:a16="http://schemas.microsoft.com/office/drawing/2014/main" id="{A4B883D8-CBE9-E9DB-0326-B7238F81CBB1}"/>
                  </a:ext>
                </a:extLst>
              </p:cNvPr>
              <p:cNvSpPr/>
              <p:nvPr/>
            </p:nvSpPr>
            <p:spPr>
              <a:xfrm>
                <a:off x="5194060" y="3254014"/>
                <a:ext cx="26623" cy="26623"/>
              </a:xfrm>
              <a:custGeom>
                <a:avLst/>
                <a:gdLst>
                  <a:gd name="connsiteX0" fmla="*/ 13669 w 26623"/>
                  <a:gd name="connsiteY0" fmla="*/ 26898 h 26623"/>
                  <a:gd name="connsiteX1" fmla="*/ 23082 w 26623"/>
                  <a:gd name="connsiteY1" fmla="*/ 22999 h 26623"/>
                  <a:gd name="connsiteX2" fmla="*/ 26981 w 26623"/>
                  <a:gd name="connsiteY2" fmla="*/ 13586 h 26623"/>
                  <a:gd name="connsiteX3" fmla="*/ 23082 w 26623"/>
                  <a:gd name="connsiteY3" fmla="*/ 4173 h 26623"/>
                  <a:gd name="connsiteX4" fmla="*/ 13669 w 26623"/>
                  <a:gd name="connsiteY4" fmla="*/ 274 h 26623"/>
                  <a:gd name="connsiteX5" fmla="*/ 4256 w 26623"/>
                  <a:gd name="connsiteY5" fmla="*/ 4173 h 26623"/>
                  <a:gd name="connsiteX6" fmla="*/ 357 w 26623"/>
                  <a:gd name="connsiteY6" fmla="*/ 13586 h 26623"/>
                  <a:gd name="connsiteX7" fmla="*/ 4256 w 26623"/>
                  <a:gd name="connsiteY7" fmla="*/ 22999 h 26623"/>
                  <a:gd name="connsiteX8" fmla="*/ 13669 w 26623"/>
                  <a:gd name="connsiteY8" fmla="*/ 2689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9" y="26898"/>
                    </a:moveTo>
                    <a:cubicBezTo>
                      <a:pt x="17199" y="26898"/>
                      <a:pt x="20585" y="25495"/>
                      <a:pt x="23082" y="22999"/>
                    </a:cubicBezTo>
                    <a:cubicBezTo>
                      <a:pt x="25578" y="20502"/>
                      <a:pt x="26981" y="17116"/>
                      <a:pt x="26981" y="13586"/>
                    </a:cubicBezTo>
                    <a:cubicBezTo>
                      <a:pt x="26981" y="10056"/>
                      <a:pt x="25578" y="6670"/>
                      <a:pt x="23082" y="4173"/>
                    </a:cubicBezTo>
                    <a:cubicBezTo>
                      <a:pt x="20585" y="1677"/>
                      <a:pt x="17199" y="274"/>
                      <a:pt x="13669" y="274"/>
                    </a:cubicBezTo>
                    <a:cubicBezTo>
                      <a:pt x="10139" y="274"/>
                      <a:pt x="6753" y="1677"/>
                      <a:pt x="4256" y="4173"/>
                    </a:cubicBezTo>
                    <a:cubicBezTo>
                      <a:pt x="1760" y="6670"/>
                      <a:pt x="357" y="10056"/>
                      <a:pt x="357" y="13586"/>
                    </a:cubicBezTo>
                    <a:cubicBezTo>
                      <a:pt x="357" y="17116"/>
                      <a:pt x="1760" y="20502"/>
                      <a:pt x="4256" y="22999"/>
                    </a:cubicBezTo>
                    <a:cubicBezTo>
                      <a:pt x="6753" y="25495"/>
                      <a:pt x="10139" y="26898"/>
                      <a:pt x="13669" y="2689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11" name="任意多边形: 形状 70310">
                <a:extLst>
                  <a:ext uri="{FF2B5EF4-FFF2-40B4-BE49-F238E27FC236}">
                    <a16:creationId xmlns:a16="http://schemas.microsoft.com/office/drawing/2014/main" id="{94DD1D6F-93DD-B02D-B6FE-246C775372C1}"/>
                  </a:ext>
                </a:extLst>
              </p:cNvPr>
              <p:cNvSpPr/>
              <p:nvPr/>
            </p:nvSpPr>
            <p:spPr>
              <a:xfrm>
                <a:off x="6888678" y="4185631"/>
                <a:ext cx="26623" cy="26623"/>
              </a:xfrm>
              <a:custGeom>
                <a:avLst/>
                <a:gdLst>
                  <a:gd name="connsiteX0" fmla="*/ 13811 w 26623"/>
                  <a:gd name="connsiteY0" fmla="*/ 26976 h 26623"/>
                  <a:gd name="connsiteX1" fmla="*/ 23224 w 26623"/>
                  <a:gd name="connsiteY1" fmla="*/ 23077 h 26623"/>
                  <a:gd name="connsiteX2" fmla="*/ 27123 w 26623"/>
                  <a:gd name="connsiteY2" fmla="*/ 13664 h 26623"/>
                  <a:gd name="connsiteX3" fmla="*/ 23224 w 26623"/>
                  <a:gd name="connsiteY3" fmla="*/ 4252 h 26623"/>
                  <a:gd name="connsiteX4" fmla="*/ 13811 w 26623"/>
                  <a:gd name="connsiteY4" fmla="*/ 353 h 26623"/>
                  <a:gd name="connsiteX5" fmla="*/ 4399 w 26623"/>
                  <a:gd name="connsiteY5" fmla="*/ 4252 h 26623"/>
                  <a:gd name="connsiteX6" fmla="*/ 500 w 26623"/>
                  <a:gd name="connsiteY6" fmla="*/ 13664 h 26623"/>
                  <a:gd name="connsiteX7" fmla="*/ 4399 w 26623"/>
                  <a:gd name="connsiteY7" fmla="*/ 23077 h 26623"/>
                  <a:gd name="connsiteX8" fmla="*/ 13811 w 26623"/>
                  <a:gd name="connsiteY8" fmla="*/ 2697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1" y="26976"/>
                    </a:moveTo>
                    <a:cubicBezTo>
                      <a:pt x="17342" y="26976"/>
                      <a:pt x="20728" y="25573"/>
                      <a:pt x="23224" y="23077"/>
                    </a:cubicBezTo>
                    <a:cubicBezTo>
                      <a:pt x="25720" y="20581"/>
                      <a:pt x="27123" y="17195"/>
                      <a:pt x="27123" y="13664"/>
                    </a:cubicBezTo>
                    <a:cubicBezTo>
                      <a:pt x="27123" y="10134"/>
                      <a:pt x="25720" y="6748"/>
                      <a:pt x="23224" y="4252"/>
                    </a:cubicBezTo>
                    <a:cubicBezTo>
                      <a:pt x="20728" y="1755"/>
                      <a:pt x="17342" y="353"/>
                      <a:pt x="13811" y="353"/>
                    </a:cubicBezTo>
                    <a:cubicBezTo>
                      <a:pt x="10281" y="353"/>
                      <a:pt x="6895" y="1755"/>
                      <a:pt x="4399" y="4252"/>
                    </a:cubicBezTo>
                    <a:cubicBezTo>
                      <a:pt x="1902" y="6748"/>
                      <a:pt x="500" y="10134"/>
                      <a:pt x="500" y="13664"/>
                    </a:cubicBezTo>
                    <a:cubicBezTo>
                      <a:pt x="500" y="17195"/>
                      <a:pt x="1902" y="20581"/>
                      <a:pt x="4399" y="23077"/>
                    </a:cubicBezTo>
                    <a:cubicBezTo>
                      <a:pt x="6895" y="25573"/>
                      <a:pt x="10281" y="26976"/>
                      <a:pt x="13811" y="2697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12" name="任意多边形: 形状 70311">
                <a:extLst>
                  <a:ext uri="{FF2B5EF4-FFF2-40B4-BE49-F238E27FC236}">
                    <a16:creationId xmlns:a16="http://schemas.microsoft.com/office/drawing/2014/main" id="{7006A2D6-D110-067F-F5E2-C352AE95D6FF}"/>
                  </a:ext>
                </a:extLst>
              </p:cNvPr>
              <p:cNvSpPr/>
              <p:nvPr/>
            </p:nvSpPr>
            <p:spPr>
              <a:xfrm>
                <a:off x="6010822" y="3862164"/>
                <a:ext cx="26623" cy="26623"/>
              </a:xfrm>
              <a:custGeom>
                <a:avLst/>
                <a:gdLst>
                  <a:gd name="connsiteX0" fmla="*/ 13738 w 26623"/>
                  <a:gd name="connsiteY0" fmla="*/ 26949 h 26623"/>
                  <a:gd name="connsiteX1" fmla="*/ 23150 w 26623"/>
                  <a:gd name="connsiteY1" fmla="*/ 23050 h 26623"/>
                  <a:gd name="connsiteX2" fmla="*/ 27049 w 26623"/>
                  <a:gd name="connsiteY2" fmla="*/ 13637 h 26623"/>
                  <a:gd name="connsiteX3" fmla="*/ 23150 w 26623"/>
                  <a:gd name="connsiteY3" fmla="*/ 4224 h 26623"/>
                  <a:gd name="connsiteX4" fmla="*/ 13738 w 26623"/>
                  <a:gd name="connsiteY4" fmla="*/ 325 h 26623"/>
                  <a:gd name="connsiteX5" fmla="*/ 4325 w 26623"/>
                  <a:gd name="connsiteY5" fmla="*/ 4224 h 26623"/>
                  <a:gd name="connsiteX6" fmla="*/ 426 w 26623"/>
                  <a:gd name="connsiteY6" fmla="*/ 13637 h 26623"/>
                  <a:gd name="connsiteX7" fmla="*/ 4325 w 26623"/>
                  <a:gd name="connsiteY7" fmla="*/ 23050 h 26623"/>
                  <a:gd name="connsiteX8" fmla="*/ 13738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8" y="26949"/>
                    </a:moveTo>
                    <a:cubicBezTo>
                      <a:pt x="17268" y="26949"/>
                      <a:pt x="20654" y="25546"/>
                      <a:pt x="23150" y="23050"/>
                    </a:cubicBezTo>
                    <a:cubicBezTo>
                      <a:pt x="25647" y="20554"/>
                      <a:pt x="27049" y="17167"/>
                      <a:pt x="27049" y="13637"/>
                    </a:cubicBezTo>
                    <a:cubicBezTo>
                      <a:pt x="27049" y="10107"/>
                      <a:pt x="25647" y="6721"/>
                      <a:pt x="23150" y="4224"/>
                    </a:cubicBezTo>
                    <a:cubicBezTo>
                      <a:pt x="20654" y="1728"/>
                      <a:pt x="17268" y="325"/>
                      <a:pt x="13738" y="325"/>
                    </a:cubicBezTo>
                    <a:cubicBezTo>
                      <a:pt x="10207" y="325"/>
                      <a:pt x="6821" y="1728"/>
                      <a:pt x="4325" y="4224"/>
                    </a:cubicBezTo>
                    <a:cubicBezTo>
                      <a:pt x="1829" y="6721"/>
                      <a:pt x="426" y="10107"/>
                      <a:pt x="426" y="13637"/>
                    </a:cubicBezTo>
                    <a:cubicBezTo>
                      <a:pt x="426" y="17167"/>
                      <a:pt x="1829" y="20554"/>
                      <a:pt x="4325" y="23050"/>
                    </a:cubicBezTo>
                    <a:cubicBezTo>
                      <a:pt x="6821" y="25546"/>
                      <a:pt x="10207" y="26949"/>
                      <a:pt x="13738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13" name="任意多边形: 形状 70312">
                <a:extLst>
                  <a:ext uri="{FF2B5EF4-FFF2-40B4-BE49-F238E27FC236}">
                    <a16:creationId xmlns:a16="http://schemas.microsoft.com/office/drawing/2014/main" id="{92B48C4E-21BA-B84A-4993-684B5B7EDBAA}"/>
                  </a:ext>
                </a:extLst>
              </p:cNvPr>
              <p:cNvSpPr/>
              <p:nvPr/>
            </p:nvSpPr>
            <p:spPr>
              <a:xfrm>
                <a:off x="6871081" y="4005610"/>
                <a:ext cx="26623" cy="26623"/>
              </a:xfrm>
              <a:custGeom>
                <a:avLst/>
                <a:gdLst>
                  <a:gd name="connsiteX0" fmla="*/ 13810 w 26623"/>
                  <a:gd name="connsiteY0" fmla="*/ 26961 h 26623"/>
                  <a:gd name="connsiteX1" fmla="*/ 23223 w 26623"/>
                  <a:gd name="connsiteY1" fmla="*/ 23062 h 26623"/>
                  <a:gd name="connsiteX2" fmla="*/ 27121 w 26623"/>
                  <a:gd name="connsiteY2" fmla="*/ 13649 h 26623"/>
                  <a:gd name="connsiteX3" fmla="*/ 23223 w 26623"/>
                  <a:gd name="connsiteY3" fmla="*/ 4236 h 26623"/>
                  <a:gd name="connsiteX4" fmla="*/ 13810 w 26623"/>
                  <a:gd name="connsiteY4" fmla="*/ 338 h 26623"/>
                  <a:gd name="connsiteX5" fmla="*/ 4397 w 26623"/>
                  <a:gd name="connsiteY5" fmla="*/ 4236 h 26623"/>
                  <a:gd name="connsiteX6" fmla="*/ 498 w 26623"/>
                  <a:gd name="connsiteY6" fmla="*/ 13649 h 26623"/>
                  <a:gd name="connsiteX7" fmla="*/ 4397 w 26623"/>
                  <a:gd name="connsiteY7" fmla="*/ 23062 h 26623"/>
                  <a:gd name="connsiteX8" fmla="*/ 13810 w 26623"/>
                  <a:gd name="connsiteY8" fmla="*/ 2696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6961"/>
                    </a:moveTo>
                    <a:cubicBezTo>
                      <a:pt x="17340" y="26961"/>
                      <a:pt x="20726" y="25558"/>
                      <a:pt x="23223" y="23062"/>
                    </a:cubicBezTo>
                    <a:cubicBezTo>
                      <a:pt x="25719" y="20566"/>
                      <a:pt x="27121" y="17179"/>
                      <a:pt x="27121" y="13649"/>
                    </a:cubicBezTo>
                    <a:cubicBezTo>
                      <a:pt x="27121" y="10119"/>
                      <a:pt x="25719" y="6733"/>
                      <a:pt x="23223" y="4236"/>
                    </a:cubicBezTo>
                    <a:cubicBezTo>
                      <a:pt x="20726" y="1740"/>
                      <a:pt x="17340" y="338"/>
                      <a:pt x="13810" y="338"/>
                    </a:cubicBezTo>
                    <a:cubicBezTo>
                      <a:pt x="10280" y="338"/>
                      <a:pt x="6893" y="1740"/>
                      <a:pt x="4397" y="4236"/>
                    </a:cubicBezTo>
                    <a:cubicBezTo>
                      <a:pt x="1901" y="6733"/>
                      <a:pt x="498" y="10119"/>
                      <a:pt x="498" y="13649"/>
                    </a:cubicBezTo>
                    <a:cubicBezTo>
                      <a:pt x="498" y="17179"/>
                      <a:pt x="1901" y="20566"/>
                      <a:pt x="4397" y="23062"/>
                    </a:cubicBezTo>
                    <a:cubicBezTo>
                      <a:pt x="6893" y="25558"/>
                      <a:pt x="10280" y="26961"/>
                      <a:pt x="13810" y="2696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14" name="任意多边形: 形状 70313">
                <a:extLst>
                  <a:ext uri="{FF2B5EF4-FFF2-40B4-BE49-F238E27FC236}">
                    <a16:creationId xmlns:a16="http://schemas.microsoft.com/office/drawing/2014/main" id="{57DB00C7-D890-0ECA-559A-BA953290B217}"/>
                  </a:ext>
                </a:extLst>
              </p:cNvPr>
              <p:cNvSpPr/>
              <p:nvPr/>
            </p:nvSpPr>
            <p:spPr>
              <a:xfrm>
                <a:off x="6659803" y="3689085"/>
                <a:ext cx="26623" cy="26623"/>
              </a:xfrm>
              <a:custGeom>
                <a:avLst/>
                <a:gdLst>
                  <a:gd name="connsiteX0" fmla="*/ 13792 w 26623"/>
                  <a:gd name="connsiteY0" fmla="*/ 26934 h 26623"/>
                  <a:gd name="connsiteX1" fmla="*/ 23205 w 26623"/>
                  <a:gd name="connsiteY1" fmla="*/ 23035 h 26623"/>
                  <a:gd name="connsiteX2" fmla="*/ 27104 w 26623"/>
                  <a:gd name="connsiteY2" fmla="*/ 13623 h 26623"/>
                  <a:gd name="connsiteX3" fmla="*/ 23205 w 26623"/>
                  <a:gd name="connsiteY3" fmla="*/ 4210 h 26623"/>
                  <a:gd name="connsiteX4" fmla="*/ 13792 w 26623"/>
                  <a:gd name="connsiteY4" fmla="*/ 311 h 26623"/>
                  <a:gd name="connsiteX5" fmla="*/ 4379 w 26623"/>
                  <a:gd name="connsiteY5" fmla="*/ 4210 h 26623"/>
                  <a:gd name="connsiteX6" fmla="*/ 480 w 26623"/>
                  <a:gd name="connsiteY6" fmla="*/ 13623 h 26623"/>
                  <a:gd name="connsiteX7" fmla="*/ 4379 w 26623"/>
                  <a:gd name="connsiteY7" fmla="*/ 23035 h 26623"/>
                  <a:gd name="connsiteX8" fmla="*/ 13792 w 26623"/>
                  <a:gd name="connsiteY8" fmla="*/ 2693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2" y="26934"/>
                    </a:moveTo>
                    <a:cubicBezTo>
                      <a:pt x="17322" y="26934"/>
                      <a:pt x="20709" y="25532"/>
                      <a:pt x="23205" y="23035"/>
                    </a:cubicBezTo>
                    <a:cubicBezTo>
                      <a:pt x="25701" y="20539"/>
                      <a:pt x="27104" y="17153"/>
                      <a:pt x="27104" y="13623"/>
                    </a:cubicBezTo>
                    <a:cubicBezTo>
                      <a:pt x="27104" y="10092"/>
                      <a:pt x="25701" y="6706"/>
                      <a:pt x="23205" y="4210"/>
                    </a:cubicBezTo>
                    <a:cubicBezTo>
                      <a:pt x="20709" y="1714"/>
                      <a:pt x="17322" y="311"/>
                      <a:pt x="13792" y="311"/>
                    </a:cubicBezTo>
                    <a:cubicBezTo>
                      <a:pt x="10262" y="311"/>
                      <a:pt x="6876" y="1714"/>
                      <a:pt x="4379" y="4210"/>
                    </a:cubicBezTo>
                    <a:cubicBezTo>
                      <a:pt x="1883" y="6706"/>
                      <a:pt x="480" y="10092"/>
                      <a:pt x="480" y="13623"/>
                    </a:cubicBezTo>
                    <a:cubicBezTo>
                      <a:pt x="480" y="17153"/>
                      <a:pt x="1883" y="20539"/>
                      <a:pt x="4379" y="23035"/>
                    </a:cubicBezTo>
                    <a:cubicBezTo>
                      <a:pt x="6876" y="25532"/>
                      <a:pt x="10262" y="26934"/>
                      <a:pt x="13792" y="2693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15" name="任意多边形: 形状 70314">
                <a:extLst>
                  <a:ext uri="{FF2B5EF4-FFF2-40B4-BE49-F238E27FC236}">
                    <a16:creationId xmlns:a16="http://schemas.microsoft.com/office/drawing/2014/main" id="{B58F4A7A-9187-4BDF-D32F-03CF97252AB5}"/>
                  </a:ext>
                </a:extLst>
              </p:cNvPr>
              <p:cNvSpPr/>
              <p:nvPr/>
            </p:nvSpPr>
            <p:spPr>
              <a:xfrm>
                <a:off x="6875817" y="3775030"/>
                <a:ext cx="26623" cy="26623"/>
              </a:xfrm>
              <a:custGeom>
                <a:avLst/>
                <a:gdLst>
                  <a:gd name="connsiteX0" fmla="*/ 13810 w 26623"/>
                  <a:gd name="connsiteY0" fmla="*/ 26941 h 26623"/>
                  <a:gd name="connsiteX1" fmla="*/ 23223 w 26623"/>
                  <a:gd name="connsiteY1" fmla="*/ 23042 h 26623"/>
                  <a:gd name="connsiteX2" fmla="*/ 27122 w 26623"/>
                  <a:gd name="connsiteY2" fmla="*/ 13630 h 26623"/>
                  <a:gd name="connsiteX3" fmla="*/ 23223 w 26623"/>
                  <a:gd name="connsiteY3" fmla="*/ 4217 h 26623"/>
                  <a:gd name="connsiteX4" fmla="*/ 13810 w 26623"/>
                  <a:gd name="connsiteY4" fmla="*/ 318 h 26623"/>
                  <a:gd name="connsiteX5" fmla="*/ 4397 w 26623"/>
                  <a:gd name="connsiteY5" fmla="*/ 4217 h 26623"/>
                  <a:gd name="connsiteX6" fmla="*/ 499 w 26623"/>
                  <a:gd name="connsiteY6" fmla="*/ 13630 h 26623"/>
                  <a:gd name="connsiteX7" fmla="*/ 4397 w 26623"/>
                  <a:gd name="connsiteY7" fmla="*/ 23042 h 26623"/>
                  <a:gd name="connsiteX8" fmla="*/ 13810 w 26623"/>
                  <a:gd name="connsiteY8" fmla="*/ 2694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0" y="26941"/>
                    </a:moveTo>
                    <a:cubicBezTo>
                      <a:pt x="17340" y="26941"/>
                      <a:pt x="20727" y="25539"/>
                      <a:pt x="23223" y="23042"/>
                    </a:cubicBezTo>
                    <a:cubicBezTo>
                      <a:pt x="25719" y="20546"/>
                      <a:pt x="27122" y="17160"/>
                      <a:pt x="27122" y="13630"/>
                    </a:cubicBezTo>
                    <a:cubicBezTo>
                      <a:pt x="27122" y="10099"/>
                      <a:pt x="25719" y="6713"/>
                      <a:pt x="23223" y="4217"/>
                    </a:cubicBezTo>
                    <a:cubicBezTo>
                      <a:pt x="20727" y="1721"/>
                      <a:pt x="17340" y="318"/>
                      <a:pt x="13810" y="318"/>
                    </a:cubicBezTo>
                    <a:cubicBezTo>
                      <a:pt x="10280" y="318"/>
                      <a:pt x="6894" y="1721"/>
                      <a:pt x="4397" y="4217"/>
                    </a:cubicBezTo>
                    <a:cubicBezTo>
                      <a:pt x="1901" y="6713"/>
                      <a:pt x="499" y="10099"/>
                      <a:pt x="499" y="13630"/>
                    </a:cubicBezTo>
                    <a:cubicBezTo>
                      <a:pt x="499" y="17160"/>
                      <a:pt x="1901" y="20546"/>
                      <a:pt x="4397" y="23042"/>
                    </a:cubicBezTo>
                    <a:cubicBezTo>
                      <a:pt x="6894" y="25539"/>
                      <a:pt x="10280" y="26941"/>
                      <a:pt x="13810" y="2694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16" name="任意多边形: 形状 70315">
                <a:extLst>
                  <a:ext uri="{FF2B5EF4-FFF2-40B4-BE49-F238E27FC236}">
                    <a16:creationId xmlns:a16="http://schemas.microsoft.com/office/drawing/2014/main" id="{A40804F3-0C0F-DE80-9839-724E2753497C}"/>
                  </a:ext>
                </a:extLst>
              </p:cNvPr>
              <p:cNvSpPr/>
              <p:nvPr/>
            </p:nvSpPr>
            <p:spPr>
              <a:xfrm>
                <a:off x="5590232" y="3950481"/>
                <a:ext cx="26623" cy="26623"/>
              </a:xfrm>
              <a:custGeom>
                <a:avLst/>
                <a:gdLst>
                  <a:gd name="connsiteX0" fmla="*/ 13702 w 26623"/>
                  <a:gd name="connsiteY0" fmla="*/ 26956 h 26623"/>
                  <a:gd name="connsiteX1" fmla="*/ 23115 w 26623"/>
                  <a:gd name="connsiteY1" fmla="*/ 23057 h 26623"/>
                  <a:gd name="connsiteX2" fmla="*/ 27014 w 26623"/>
                  <a:gd name="connsiteY2" fmla="*/ 13645 h 26623"/>
                  <a:gd name="connsiteX3" fmla="*/ 23115 w 26623"/>
                  <a:gd name="connsiteY3" fmla="*/ 4232 h 26623"/>
                  <a:gd name="connsiteX4" fmla="*/ 13702 w 26623"/>
                  <a:gd name="connsiteY4" fmla="*/ 333 h 26623"/>
                  <a:gd name="connsiteX5" fmla="*/ 4290 w 26623"/>
                  <a:gd name="connsiteY5" fmla="*/ 4232 h 26623"/>
                  <a:gd name="connsiteX6" fmla="*/ 391 w 26623"/>
                  <a:gd name="connsiteY6" fmla="*/ 13645 h 26623"/>
                  <a:gd name="connsiteX7" fmla="*/ 4290 w 26623"/>
                  <a:gd name="connsiteY7" fmla="*/ 23057 h 26623"/>
                  <a:gd name="connsiteX8" fmla="*/ 13702 w 26623"/>
                  <a:gd name="connsiteY8" fmla="*/ 2695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2" y="26956"/>
                    </a:moveTo>
                    <a:cubicBezTo>
                      <a:pt x="17233" y="26956"/>
                      <a:pt x="20619" y="25554"/>
                      <a:pt x="23115" y="23057"/>
                    </a:cubicBezTo>
                    <a:cubicBezTo>
                      <a:pt x="25611" y="20561"/>
                      <a:pt x="27014" y="17175"/>
                      <a:pt x="27014" y="13645"/>
                    </a:cubicBezTo>
                    <a:cubicBezTo>
                      <a:pt x="27014" y="10114"/>
                      <a:pt x="25611" y="6728"/>
                      <a:pt x="23115" y="4232"/>
                    </a:cubicBezTo>
                    <a:cubicBezTo>
                      <a:pt x="20619" y="1736"/>
                      <a:pt x="17233" y="333"/>
                      <a:pt x="13702" y="333"/>
                    </a:cubicBezTo>
                    <a:cubicBezTo>
                      <a:pt x="10172" y="333"/>
                      <a:pt x="6786" y="1736"/>
                      <a:pt x="4290" y="4232"/>
                    </a:cubicBezTo>
                    <a:cubicBezTo>
                      <a:pt x="1793" y="6728"/>
                      <a:pt x="391" y="10114"/>
                      <a:pt x="391" y="13645"/>
                    </a:cubicBezTo>
                    <a:cubicBezTo>
                      <a:pt x="391" y="17175"/>
                      <a:pt x="1793" y="20561"/>
                      <a:pt x="4290" y="23057"/>
                    </a:cubicBezTo>
                    <a:cubicBezTo>
                      <a:pt x="6786" y="25554"/>
                      <a:pt x="10172" y="26956"/>
                      <a:pt x="13702" y="2695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17" name="任意多边形: 形状 70316">
                <a:extLst>
                  <a:ext uri="{FF2B5EF4-FFF2-40B4-BE49-F238E27FC236}">
                    <a16:creationId xmlns:a16="http://schemas.microsoft.com/office/drawing/2014/main" id="{625A3944-693B-AF92-2B79-983AEE220E3D}"/>
                  </a:ext>
                </a:extLst>
              </p:cNvPr>
              <p:cNvSpPr/>
              <p:nvPr/>
            </p:nvSpPr>
            <p:spPr>
              <a:xfrm>
                <a:off x="5968333" y="3434393"/>
                <a:ext cx="26623" cy="26623"/>
              </a:xfrm>
              <a:custGeom>
                <a:avLst/>
                <a:gdLst>
                  <a:gd name="connsiteX0" fmla="*/ 13734 w 26623"/>
                  <a:gd name="connsiteY0" fmla="*/ 26913 h 26623"/>
                  <a:gd name="connsiteX1" fmla="*/ 23147 w 26623"/>
                  <a:gd name="connsiteY1" fmla="*/ 23014 h 26623"/>
                  <a:gd name="connsiteX2" fmla="*/ 27046 w 26623"/>
                  <a:gd name="connsiteY2" fmla="*/ 13601 h 26623"/>
                  <a:gd name="connsiteX3" fmla="*/ 23147 w 26623"/>
                  <a:gd name="connsiteY3" fmla="*/ 4188 h 26623"/>
                  <a:gd name="connsiteX4" fmla="*/ 13734 w 26623"/>
                  <a:gd name="connsiteY4" fmla="*/ 290 h 26623"/>
                  <a:gd name="connsiteX5" fmla="*/ 4321 w 26623"/>
                  <a:gd name="connsiteY5" fmla="*/ 4188 h 26623"/>
                  <a:gd name="connsiteX6" fmla="*/ 422 w 26623"/>
                  <a:gd name="connsiteY6" fmla="*/ 13601 h 26623"/>
                  <a:gd name="connsiteX7" fmla="*/ 4321 w 26623"/>
                  <a:gd name="connsiteY7" fmla="*/ 23014 h 26623"/>
                  <a:gd name="connsiteX8" fmla="*/ 13734 w 26623"/>
                  <a:gd name="connsiteY8" fmla="*/ 269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34" y="26913"/>
                    </a:moveTo>
                    <a:cubicBezTo>
                      <a:pt x="17264" y="26913"/>
                      <a:pt x="20650" y="25510"/>
                      <a:pt x="23147" y="23014"/>
                    </a:cubicBezTo>
                    <a:cubicBezTo>
                      <a:pt x="25643" y="20518"/>
                      <a:pt x="27046" y="17131"/>
                      <a:pt x="27046" y="13601"/>
                    </a:cubicBezTo>
                    <a:cubicBezTo>
                      <a:pt x="27046" y="10071"/>
                      <a:pt x="25643" y="6685"/>
                      <a:pt x="23147" y="4188"/>
                    </a:cubicBezTo>
                    <a:cubicBezTo>
                      <a:pt x="20650" y="1692"/>
                      <a:pt x="17264" y="290"/>
                      <a:pt x="13734" y="290"/>
                    </a:cubicBezTo>
                    <a:cubicBezTo>
                      <a:pt x="10204" y="290"/>
                      <a:pt x="6818" y="1692"/>
                      <a:pt x="4321" y="4188"/>
                    </a:cubicBezTo>
                    <a:cubicBezTo>
                      <a:pt x="1825" y="6685"/>
                      <a:pt x="422" y="10071"/>
                      <a:pt x="422" y="13601"/>
                    </a:cubicBezTo>
                    <a:cubicBezTo>
                      <a:pt x="422" y="17131"/>
                      <a:pt x="1825" y="20518"/>
                      <a:pt x="4321" y="23014"/>
                    </a:cubicBezTo>
                    <a:cubicBezTo>
                      <a:pt x="6818" y="25510"/>
                      <a:pt x="10204" y="26913"/>
                      <a:pt x="13734" y="269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18" name="任意多边形: 形状 70317">
                <a:extLst>
                  <a:ext uri="{FF2B5EF4-FFF2-40B4-BE49-F238E27FC236}">
                    <a16:creationId xmlns:a16="http://schemas.microsoft.com/office/drawing/2014/main" id="{F3D5BED9-7877-063B-9662-35AE6D8F1F73}"/>
                  </a:ext>
                </a:extLst>
              </p:cNvPr>
              <p:cNvSpPr/>
              <p:nvPr/>
            </p:nvSpPr>
            <p:spPr>
              <a:xfrm>
                <a:off x="6277920" y="3550040"/>
                <a:ext cx="26623" cy="26623"/>
              </a:xfrm>
              <a:custGeom>
                <a:avLst/>
                <a:gdLst>
                  <a:gd name="connsiteX0" fmla="*/ 13760 w 26623"/>
                  <a:gd name="connsiteY0" fmla="*/ 26922 h 26623"/>
                  <a:gd name="connsiteX1" fmla="*/ 23173 w 26623"/>
                  <a:gd name="connsiteY1" fmla="*/ 23024 h 26623"/>
                  <a:gd name="connsiteX2" fmla="*/ 27072 w 26623"/>
                  <a:gd name="connsiteY2" fmla="*/ 13611 h 26623"/>
                  <a:gd name="connsiteX3" fmla="*/ 23173 w 26623"/>
                  <a:gd name="connsiteY3" fmla="*/ 4198 h 26623"/>
                  <a:gd name="connsiteX4" fmla="*/ 13760 w 26623"/>
                  <a:gd name="connsiteY4" fmla="*/ 299 h 26623"/>
                  <a:gd name="connsiteX5" fmla="*/ 4347 w 26623"/>
                  <a:gd name="connsiteY5" fmla="*/ 4198 h 26623"/>
                  <a:gd name="connsiteX6" fmla="*/ 448 w 26623"/>
                  <a:gd name="connsiteY6" fmla="*/ 13611 h 26623"/>
                  <a:gd name="connsiteX7" fmla="*/ 4347 w 26623"/>
                  <a:gd name="connsiteY7" fmla="*/ 23024 h 26623"/>
                  <a:gd name="connsiteX8" fmla="*/ 13760 w 26623"/>
                  <a:gd name="connsiteY8" fmla="*/ 2692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60" y="26922"/>
                    </a:moveTo>
                    <a:cubicBezTo>
                      <a:pt x="17290" y="26922"/>
                      <a:pt x="20676" y="25520"/>
                      <a:pt x="23173" y="23024"/>
                    </a:cubicBezTo>
                    <a:cubicBezTo>
                      <a:pt x="25669" y="20527"/>
                      <a:pt x="27072" y="17141"/>
                      <a:pt x="27072" y="13611"/>
                    </a:cubicBezTo>
                    <a:cubicBezTo>
                      <a:pt x="27072" y="10081"/>
                      <a:pt x="25669" y="6694"/>
                      <a:pt x="23173" y="4198"/>
                    </a:cubicBezTo>
                    <a:cubicBezTo>
                      <a:pt x="20676" y="1702"/>
                      <a:pt x="17290" y="299"/>
                      <a:pt x="13760" y="299"/>
                    </a:cubicBezTo>
                    <a:cubicBezTo>
                      <a:pt x="10230" y="299"/>
                      <a:pt x="6844" y="1702"/>
                      <a:pt x="4347" y="4198"/>
                    </a:cubicBezTo>
                    <a:cubicBezTo>
                      <a:pt x="1851" y="6694"/>
                      <a:pt x="448" y="10081"/>
                      <a:pt x="448" y="13611"/>
                    </a:cubicBezTo>
                    <a:cubicBezTo>
                      <a:pt x="448" y="17141"/>
                      <a:pt x="1851" y="20527"/>
                      <a:pt x="4347" y="23024"/>
                    </a:cubicBezTo>
                    <a:cubicBezTo>
                      <a:pt x="6844" y="25520"/>
                      <a:pt x="10230" y="26922"/>
                      <a:pt x="13760" y="2692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19" name="任意多边形: 形状 70318">
                <a:extLst>
                  <a:ext uri="{FF2B5EF4-FFF2-40B4-BE49-F238E27FC236}">
                    <a16:creationId xmlns:a16="http://schemas.microsoft.com/office/drawing/2014/main" id="{4CC849E3-17AF-B59E-EED9-49DA51F93C08}"/>
                  </a:ext>
                </a:extLst>
              </p:cNvPr>
              <p:cNvSpPr/>
              <p:nvPr/>
            </p:nvSpPr>
            <p:spPr>
              <a:xfrm>
                <a:off x="6508293" y="3838386"/>
                <a:ext cx="26623" cy="26623"/>
              </a:xfrm>
              <a:custGeom>
                <a:avLst/>
                <a:gdLst>
                  <a:gd name="connsiteX0" fmla="*/ 13779 w 26623"/>
                  <a:gd name="connsiteY0" fmla="*/ 26947 h 26623"/>
                  <a:gd name="connsiteX1" fmla="*/ 23192 w 26623"/>
                  <a:gd name="connsiteY1" fmla="*/ 23048 h 26623"/>
                  <a:gd name="connsiteX2" fmla="*/ 27091 w 26623"/>
                  <a:gd name="connsiteY2" fmla="*/ 13635 h 26623"/>
                  <a:gd name="connsiteX3" fmla="*/ 23192 w 26623"/>
                  <a:gd name="connsiteY3" fmla="*/ 4222 h 26623"/>
                  <a:gd name="connsiteX4" fmla="*/ 13779 w 26623"/>
                  <a:gd name="connsiteY4" fmla="*/ 324 h 26623"/>
                  <a:gd name="connsiteX5" fmla="*/ 4367 w 26623"/>
                  <a:gd name="connsiteY5" fmla="*/ 4222 h 26623"/>
                  <a:gd name="connsiteX6" fmla="*/ 468 w 26623"/>
                  <a:gd name="connsiteY6" fmla="*/ 13635 h 26623"/>
                  <a:gd name="connsiteX7" fmla="*/ 4367 w 26623"/>
                  <a:gd name="connsiteY7" fmla="*/ 23048 h 26623"/>
                  <a:gd name="connsiteX8" fmla="*/ 13779 w 26623"/>
                  <a:gd name="connsiteY8" fmla="*/ 26947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947"/>
                    </a:moveTo>
                    <a:cubicBezTo>
                      <a:pt x="17310" y="26947"/>
                      <a:pt x="20696" y="25544"/>
                      <a:pt x="23192" y="23048"/>
                    </a:cubicBezTo>
                    <a:cubicBezTo>
                      <a:pt x="25688" y="20552"/>
                      <a:pt x="27091" y="17165"/>
                      <a:pt x="27091" y="13635"/>
                    </a:cubicBezTo>
                    <a:cubicBezTo>
                      <a:pt x="27091" y="10105"/>
                      <a:pt x="25688" y="6719"/>
                      <a:pt x="23192" y="4222"/>
                    </a:cubicBezTo>
                    <a:cubicBezTo>
                      <a:pt x="20696" y="1726"/>
                      <a:pt x="17310" y="324"/>
                      <a:pt x="13779" y="324"/>
                    </a:cubicBezTo>
                    <a:cubicBezTo>
                      <a:pt x="10249" y="324"/>
                      <a:pt x="6863" y="1726"/>
                      <a:pt x="4367" y="4222"/>
                    </a:cubicBezTo>
                    <a:cubicBezTo>
                      <a:pt x="1870" y="6719"/>
                      <a:pt x="468" y="10105"/>
                      <a:pt x="468" y="13635"/>
                    </a:cubicBezTo>
                    <a:cubicBezTo>
                      <a:pt x="468" y="17165"/>
                      <a:pt x="1870" y="20552"/>
                      <a:pt x="4367" y="23048"/>
                    </a:cubicBezTo>
                    <a:cubicBezTo>
                      <a:pt x="6863" y="25544"/>
                      <a:pt x="10249" y="26947"/>
                      <a:pt x="13779" y="26947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20" name="任意多边形: 形状 70319">
                <a:extLst>
                  <a:ext uri="{FF2B5EF4-FFF2-40B4-BE49-F238E27FC236}">
                    <a16:creationId xmlns:a16="http://schemas.microsoft.com/office/drawing/2014/main" id="{33C1F9E6-8AFB-79AD-6C1B-F983048E326F}"/>
                  </a:ext>
                </a:extLst>
              </p:cNvPr>
              <p:cNvSpPr/>
              <p:nvPr/>
            </p:nvSpPr>
            <p:spPr>
              <a:xfrm>
                <a:off x="6670105" y="3897744"/>
                <a:ext cx="26623" cy="26623"/>
              </a:xfrm>
              <a:custGeom>
                <a:avLst/>
                <a:gdLst>
                  <a:gd name="connsiteX0" fmla="*/ 13793 w 26623"/>
                  <a:gd name="connsiteY0" fmla="*/ 26952 h 26623"/>
                  <a:gd name="connsiteX1" fmla="*/ 23206 w 26623"/>
                  <a:gd name="connsiteY1" fmla="*/ 23053 h 26623"/>
                  <a:gd name="connsiteX2" fmla="*/ 27105 w 26623"/>
                  <a:gd name="connsiteY2" fmla="*/ 13640 h 26623"/>
                  <a:gd name="connsiteX3" fmla="*/ 23206 w 26623"/>
                  <a:gd name="connsiteY3" fmla="*/ 4227 h 26623"/>
                  <a:gd name="connsiteX4" fmla="*/ 13793 w 26623"/>
                  <a:gd name="connsiteY4" fmla="*/ 328 h 26623"/>
                  <a:gd name="connsiteX5" fmla="*/ 4380 w 26623"/>
                  <a:gd name="connsiteY5" fmla="*/ 4227 h 26623"/>
                  <a:gd name="connsiteX6" fmla="*/ 481 w 26623"/>
                  <a:gd name="connsiteY6" fmla="*/ 13640 h 26623"/>
                  <a:gd name="connsiteX7" fmla="*/ 4380 w 26623"/>
                  <a:gd name="connsiteY7" fmla="*/ 23053 h 26623"/>
                  <a:gd name="connsiteX8" fmla="*/ 13793 w 26623"/>
                  <a:gd name="connsiteY8" fmla="*/ 2695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3" y="26952"/>
                    </a:moveTo>
                    <a:cubicBezTo>
                      <a:pt x="17323" y="26952"/>
                      <a:pt x="20709" y="25549"/>
                      <a:pt x="23206" y="23053"/>
                    </a:cubicBezTo>
                    <a:cubicBezTo>
                      <a:pt x="25702" y="20557"/>
                      <a:pt x="27105" y="17170"/>
                      <a:pt x="27105" y="13640"/>
                    </a:cubicBezTo>
                    <a:cubicBezTo>
                      <a:pt x="27105" y="10110"/>
                      <a:pt x="25702" y="6724"/>
                      <a:pt x="23206" y="4227"/>
                    </a:cubicBezTo>
                    <a:cubicBezTo>
                      <a:pt x="20709" y="1731"/>
                      <a:pt x="17323" y="328"/>
                      <a:pt x="13793" y="328"/>
                    </a:cubicBezTo>
                    <a:cubicBezTo>
                      <a:pt x="10263" y="328"/>
                      <a:pt x="6876" y="1731"/>
                      <a:pt x="4380" y="4227"/>
                    </a:cubicBezTo>
                    <a:cubicBezTo>
                      <a:pt x="1884" y="6724"/>
                      <a:pt x="481" y="10110"/>
                      <a:pt x="481" y="13640"/>
                    </a:cubicBezTo>
                    <a:cubicBezTo>
                      <a:pt x="481" y="17170"/>
                      <a:pt x="1884" y="20557"/>
                      <a:pt x="4380" y="23053"/>
                    </a:cubicBezTo>
                    <a:cubicBezTo>
                      <a:pt x="6876" y="25549"/>
                      <a:pt x="10263" y="26952"/>
                      <a:pt x="13793" y="2695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21" name="任意多边形: 形状 70320">
                <a:extLst>
                  <a:ext uri="{FF2B5EF4-FFF2-40B4-BE49-F238E27FC236}">
                    <a16:creationId xmlns:a16="http://schemas.microsoft.com/office/drawing/2014/main" id="{7EFEE698-B095-59F6-E205-EB52A61544D2}"/>
                  </a:ext>
                </a:extLst>
              </p:cNvPr>
              <p:cNvSpPr/>
              <p:nvPr/>
            </p:nvSpPr>
            <p:spPr>
              <a:xfrm>
                <a:off x="5181300" y="4174075"/>
                <a:ext cx="26623" cy="26623"/>
              </a:xfrm>
              <a:custGeom>
                <a:avLst/>
                <a:gdLst>
                  <a:gd name="connsiteX0" fmla="*/ 13668 w 26623"/>
                  <a:gd name="connsiteY0" fmla="*/ 26975 h 26623"/>
                  <a:gd name="connsiteX1" fmla="*/ 23081 w 26623"/>
                  <a:gd name="connsiteY1" fmla="*/ 23076 h 26623"/>
                  <a:gd name="connsiteX2" fmla="*/ 26979 w 26623"/>
                  <a:gd name="connsiteY2" fmla="*/ 13663 h 26623"/>
                  <a:gd name="connsiteX3" fmla="*/ 23081 w 26623"/>
                  <a:gd name="connsiteY3" fmla="*/ 4251 h 26623"/>
                  <a:gd name="connsiteX4" fmla="*/ 13668 w 26623"/>
                  <a:gd name="connsiteY4" fmla="*/ 352 h 26623"/>
                  <a:gd name="connsiteX5" fmla="*/ 4255 w 26623"/>
                  <a:gd name="connsiteY5" fmla="*/ 4251 h 26623"/>
                  <a:gd name="connsiteX6" fmla="*/ 356 w 26623"/>
                  <a:gd name="connsiteY6" fmla="*/ 13663 h 26623"/>
                  <a:gd name="connsiteX7" fmla="*/ 4255 w 26623"/>
                  <a:gd name="connsiteY7" fmla="*/ 23076 h 26623"/>
                  <a:gd name="connsiteX8" fmla="*/ 13668 w 26623"/>
                  <a:gd name="connsiteY8" fmla="*/ 2697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8" y="26975"/>
                    </a:moveTo>
                    <a:cubicBezTo>
                      <a:pt x="17198" y="26975"/>
                      <a:pt x="20584" y="25572"/>
                      <a:pt x="23081" y="23076"/>
                    </a:cubicBezTo>
                    <a:cubicBezTo>
                      <a:pt x="25577" y="20580"/>
                      <a:pt x="26979" y="17194"/>
                      <a:pt x="26979" y="13663"/>
                    </a:cubicBezTo>
                    <a:cubicBezTo>
                      <a:pt x="26979" y="10133"/>
                      <a:pt x="25577" y="6747"/>
                      <a:pt x="23081" y="4251"/>
                    </a:cubicBezTo>
                    <a:cubicBezTo>
                      <a:pt x="20584" y="1754"/>
                      <a:pt x="17198" y="352"/>
                      <a:pt x="13668" y="352"/>
                    </a:cubicBezTo>
                    <a:cubicBezTo>
                      <a:pt x="10138" y="352"/>
                      <a:pt x="6751" y="1754"/>
                      <a:pt x="4255" y="4251"/>
                    </a:cubicBezTo>
                    <a:cubicBezTo>
                      <a:pt x="1759" y="6747"/>
                      <a:pt x="356" y="10133"/>
                      <a:pt x="356" y="13663"/>
                    </a:cubicBezTo>
                    <a:cubicBezTo>
                      <a:pt x="356" y="17194"/>
                      <a:pt x="1759" y="20580"/>
                      <a:pt x="4255" y="23076"/>
                    </a:cubicBezTo>
                    <a:cubicBezTo>
                      <a:pt x="6751" y="25572"/>
                      <a:pt x="10138" y="26975"/>
                      <a:pt x="13668" y="2697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22" name="任意多边形: 形状 70321">
                <a:extLst>
                  <a:ext uri="{FF2B5EF4-FFF2-40B4-BE49-F238E27FC236}">
                    <a16:creationId xmlns:a16="http://schemas.microsoft.com/office/drawing/2014/main" id="{1741240E-ACFB-0143-A8E9-E3976EE1EFDA}"/>
                  </a:ext>
                </a:extLst>
              </p:cNvPr>
              <p:cNvSpPr/>
              <p:nvPr/>
            </p:nvSpPr>
            <p:spPr>
              <a:xfrm>
                <a:off x="6899943" y="4496042"/>
                <a:ext cx="26623" cy="26623"/>
              </a:xfrm>
              <a:custGeom>
                <a:avLst/>
                <a:gdLst>
                  <a:gd name="connsiteX0" fmla="*/ 13812 w 26623"/>
                  <a:gd name="connsiteY0" fmla="*/ 27002 h 26623"/>
                  <a:gd name="connsiteX1" fmla="*/ 23225 w 26623"/>
                  <a:gd name="connsiteY1" fmla="*/ 23103 h 26623"/>
                  <a:gd name="connsiteX2" fmla="*/ 27124 w 26623"/>
                  <a:gd name="connsiteY2" fmla="*/ 13690 h 26623"/>
                  <a:gd name="connsiteX3" fmla="*/ 23225 w 26623"/>
                  <a:gd name="connsiteY3" fmla="*/ 4278 h 26623"/>
                  <a:gd name="connsiteX4" fmla="*/ 13812 w 26623"/>
                  <a:gd name="connsiteY4" fmla="*/ 379 h 26623"/>
                  <a:gd name="connsiteX5" fmla="*/ 4400 w 26623"/>
                  <a:gd name="connsiteY5" fmla="*/ 4278 h 26623"/>
                  <a:gd name="connsiteX6" fmla="*/ 501 w 26623"/>
                  <a:gd name="connsiteY6" fmla="*/ 13690 h 26623"/>
                  <a:gd name="connsiteX7" fmla="*/ 4400 w 26623"/>
                  <a:gd name="connsiteY7" fmla="*/ 23103 h 26623"/>
                  <a:gd name="connsiteX8" fmla="*/ 13812 w 26623"/>
                  <a:gd name="connsiteY8" fmla="*/ 2700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12" y="27002"/>
                    </a:moveTo>
                    <a:cubicBezTo>
                      <a:pt x="17343" y="27002"/>
                      <a:pt x="20729" y="25599"/>
                      <a:pt x="23225" y="23103"/>
                    </a:cubicBezTo>
                    <a:cubicBezTo>
                      <a:pt x="25721" y="20607"/>
                      <a:pt x="27124" y="17221"/>
                      <a:pt x="27124" y="13690"/>
                    </a:cubicBezTo>
                    <a:cubicBezTo>
                      <a:pt x="27124" y="10160"/>
                      <a:pt x="25721" y="6774"/>
                      <a:pt x="23225" y="4278"/>
                    </a:cubicBezTo>
                    <a:cubicBezTo>
                      <a:pt x="20729" y="1781"/>
                      <a:pt x="17343" y="379"/>
                      <a:pt x="13812" y="379"/>
                    </a:cubicBezTo>
                    <a:cubicBezTo>
                      <a:pt x="10282" y="379"/>
                      <a:pt x="6896" y="1781"/>
                      <a:pt x="4400" y="4278"/>
                    </a:cubicBezTo>
                    <a:cubicBezTo>
                      <a:pt x="1903" y="6774"/>
                      <a:pt x="501" y="10160"/>
                      <a:pt x="501" y="13690"/>
                    </a:cubicBezTo>
                    <a:cubicBezTo>
                      <a:pt x="501" y="17221"/>
                      <a:pt x="1903" y="20607"/>
                      <a:pt x="4400" y="23103"/>
                    </a:cubicBezTo>
                    <a:cubicBezTo>
                      <a:pt x="6896" y="25599"/>
                      <a:pt x="10282" y="27002"/>
                      <a:pt x="13812" y="2700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23" name="任意多边形: 形状 70322">
                <a:extLst>
                  <a:ext uri="{FF2B5EF4-FFF2-40B4-BE49-F238E27FC236}">
                    <a16:creationId xmlns:a16="http://schemas.microsoft.com/office/drawing/2014/main" id="{C9C5E3BE-BA84-2638-4A3E-575F36831F68}"/>
                  </a:ext>
                </a:extLst>
              </p:cNvPr>
              <p:cNvSpPr/>
              <p:nvPr/>
            </p:nvSpPr>
            <p:spPr>
              <a:xfrm>
                <a:off x="5089314" y="3387551"/>
                <a:ext cx="26623" cy="26623"/>
              </a:xfrm>
              <a:custGeom>
                <a:avLst/>
                <a:gdLst>
                  <a:gd name="connsiteX0" fmla="*/ 13660 w 26623"/>
                  <a:gd name="connsiteY0" fmla="*/ 26909 h 26623"/>
                  <a:gd name="connsiteX1" fmla="*/ 23073 w 26623"/>
                  <a:gd name="connsiteY1" fmla="*/ 23010 h 26623"/>
                  <a:gd name="connsiteX2" fmla="*/ 26972 w 26623"/>
                  <a:gd name="connsiteY2" fmla="*/ 13597 h 26623"/>
                  <a:gd name="connsiteX3" fmla="*/ 23073 w 26623"/>
                  <a:gd name="connsiteY3" fmla="*/ 4185 h 26623"/>
                  <a:gd name="connsiteX4" fmla="*/ 13660 w 26623"/>
                  <a:gd name="connsiteY4" fmla="*/ 286 h 26623"/>
                  <a:gd name="connsiteX5" fmla="*/ 4247 w 26623"/>
                  <a:gd name="connsiteY5" fmla="*/ 4185 h 26623"/>
                  <a:gd name="connsiteX6" fmla="*/ 349 w 26623"/>
                  <a:gd name="connsiteY6" fmla="*/ 13597 h 26623"/>
                  <a:gd name="connsiteX7" fmla="*/ 4247 w 26623"/>
                  <a:gd name="connsiteY7" fmla="*/ 23010 h 26623"/>
                  <a:gd name="connsiteX8" fmla="*/ 13660 w 26623"/>
                  <a:gd name="connsiteY8" fmla="*/ 2690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0" y="26909"/>
                    </a:moveTo>
                    <a:cubicBezTo>
                      <a:pt x="17190" y="26909"/>
                      <a:pt x="20577" y="25506"/>
                      <a:pt x="23073" y="23010"/>
                    </a:cubicBezTo>
                    <a:cubicBezTo>
                      <a:pt x="25569" y="20514"/>
                      <a:pt x="26972" y="17128"/>
                      <a:pt x="26972" y="13597"/>
                    </a:cubicBezTo>
                    <a:cubicBezTo>
                      <a:pt x="26972" y="10067"/>
                      <a:pt x="25569" y="6681"/>
                      <a:pt x="23073" y="4185"/>
                    </a:cubicBezTo>
                    <a:cubicBezTo>
                      <a:pt x="20577" y="1688"/>
                      <a:pt x="17190" y="286"/>
                      <a:pt x="13660" y="286"/>
                    </a:cubicBezTo>
                    <a:cubicBezTo>
                      <a:pt x="10130" y="286"/>
                      <a:pt x="6744" y="1688"/>
                      <a:pt x="4247" y="4185"/>
                    </a:cubicBezTo>
                    <a:cubicBezTo>
                      <a:pt x="1751" y="6681"/>
                      <a:pt x="349" y="10067"/>
                      <a:pt x="349" y="13597"/>
                    </a:cubicBezTo>
                    <a:cubicBezTo>
                      <a:pt x="349" y="17128"/>
                      <a:pt x="1751" y="20514"/>
                      <a:pt x="4247" y="23010"/>
                    </a:cubicBezTo>
                    <a:cubicBezTo>
                      <a:pt x="6744" y="25506"/>
                      <a:pt x="10130" y="26909"/>
                      <a:pt x="13660" y="2690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24" name="任意多边形: 形状 70323">
                <a:extLst>
                  <a:ext uri="{FF2B5EF4-FFF2-40B4-BE49-F238E27FC236}">
                    <a16:creationId xmlns:a16="http://schemas.microsoft.com/office/drawing/2014/main" id="{D8AA402F-BC97-FCFB-127E-02A86949A6E9}"/>
                  </a:ext>
                </a:extLst>
              </p:cNvPr>
              <p:cNvSpPr/>
              <p:nvPr/>
            </p:nvSpPr>
            <p:spPr>
              <a:xfrm>
                <a:off x="7523224" y="3694921"/>
                <a:ext cx="26623" cy="26623"/>
              </a:xfrm>
              <a:custGeom>
                <a:avLst/>
                <a:gdLst>
                  <a:gd name="connsiteX0" fmla="*/ 13865 w 26623"/>
                  <a:gd name="connsiteY0" fmla="*/ 26935 h 26623"/>
                  <a:gd name="connsiteX1" fmla="*/ 23277 w 26623"/>
                  <a:gd name="connsiteY1" fmla="*/ 23036 h 26623"/>
                  <a:gd name="connsiteX2" fmla="*/ 27176 w 26623"/>
                  <a:gd name="connsiteY2" fmla="*/ 13623 h 26623"/>
                  <a:gd name="connsiteX3" fmla="*/ 23277 w 26623"/>
                  <a:gd name="connsiteY3" fmla="*/ 4210 h 26623"/>
                  <a:gd name="connsiteX4" fmla="*/ 13865 w 26623"/>
                  <a:gd name="connsiteY4" fmla="*/ 311 h 26623"/>
                  <a:gd name="connsiteX5" fmla="*/ 4452 w 26623"/>
                  <a:gd name="connsiteY5" fmla="*/ 4210 h 26623"/>
                  <a:gd name="connsiteX6" fmla="*/ 553 w 26623"/>
                  <a:gd name="connsiteY6" fmla="*/ 13623 h 26623"/>
                  <a:gd name="connsiteX7" fmla="*/ 4452 w 26623"/>
                  <a:gd name="connsiteY7" fmla="*/ 23036 h 26623"/>
                  <a:gd name="connsiteX8" fmla="*/ 13865 w 26623"/>
                  <a:gd name="connsiteY8" fmla="*/ 2693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5" y="26935"/>
                    </a:moveTo>
                    <a:cubicBezTo>
                      <a:pt x="17395" y="26935"/>
                      <a:pt x="20781" y="25532"/>
                      <a:pt x="23277" y="23036"/>
                    </a:cubicBezTo>
                    <a:cubicBezTo>
                      <a:pt x="25774" y="20539"/>
                      <a:pt x="27176" y="17153"/>
                      <a:pt x="27176" y="13623"/>
                    </a:cubicBezTo>
                    <a:cubicBezTo>
                      <a:pt x="27176" y="10093"/>
                      <a:pt x="25774" y="6707"/>
                      <a:pt x="23277" y="4210"/>
                    </a:cubicBezTo>
                    <a:cubicBezTo>
                      <a:pt x="20781" y="1714"/>
                      <a:pt x="17395" y="311"/>
                      <a:pt x="13865" y="311"/>
                    </a:cubicBezTo>
                    <a:cubicBezTo>
                      <a:pt x="10334" y="311"/>
                      <a:pt x="6948" y="1714"/>
                      <a:pt x="4452" y="4210"/>
                    </a:cubicBezTo>
                    <a:cubicBezTo>
                      <a:pt x="1956" y="6707"/>
                      <a:pt x="553" y="10093"/>
                      <a:pt x="553" y="13623"/>
                    </a:cubicBezTo>
                    <a:cubicBezTo>
                      <a:pt x="553" y="17153"/>
                      <a:pt x="1956" y="20539"/>
                      <a:pt x="4452" y="23036"/>
                    </a:cubicBezTo>
                    <a:cubicBezTo>
                      <a:pt x="6948" y="25532"/>
                      <a:pt x="10334" y="26935"/>
                      <a:pt x="13865" y="2693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25" name="任意多边形: 形状 70324">
                <a:extLst>
                  <a:ext uri="{FF2B5EF4-FFF2-40B4-BE49-F238E27FC236}">
                    <a16:creationId xmlns:a16="http://schemas.microsoft.com/office/drawing/2014/main" id="{3B4D6F0F-CD91-4C6B-D4C6-01FE4A0B485D}"/>
                  </a:ext>
                </a:extLst>
              </p:cNvPr>
              <p:cNvSpPr/>
              <p:nvPr/>
            </p:nvSpPr>
            <p:spPr>
              <a:xfrm>
                <a:off x="6446906" y="4351668"/>
                <a:ext cx="26623" cy="26623"/>
              </a:xfrm>
              <a:custGeom>
                <a:avLst/>
                <a:gdLst>
                  <a:gd name="connsiteX0" fmla="*/ 13774 w 26623"/>
                  <a:gd name="connsiteY0" fmla="*/ 26990 h 26623"/>
                  <a:gd name="connsiteX1" fmla="*/ 23187 w 26623"/>
                  <a:gd name="connsiteY1" fmla="*/ 23091 h 26623"/>
                  <a:gd name="connsiteX2" fmla="*/ 27086 w 26623"/>
                  <a:gd name="connsiteY2" fmla="*/ 13678 h 26623"/>
                  <a:gd name="connsiteX3" fmla="*/ 23187 w 26623"/>
                  <a:gd name="connsiteY3" fmla="*/ 4265 h 26623"/>
                  <a:gd name="connsiteX4" fmla="*/ 13774 w 26623"/>
                  <a:gd name="connsiteY4" fmla="*/ 367 h 26623"/>
                  <a:gd name="connsiteX5" fmla="*/ 4361 w 26623"/>
                  <a:gd name="connsiteY5" fmla="*/ 4265 h 26623"/>
                  <a:gd name="connsiteX6" fmla="*/ 463 w 26623"/>
                  <a:gd name="connsiteY6" fmla="*/ 13678 h 26623"/>
                  <a:gd name="connsiteX7" fmla="*/ 4361 w 26623"/>
                  <a:gd name="connsiteY7" fmla="*/ 23091 h 26623"/>
                  <a:gd name="connsiteX8" fmla="*/ 13774 w 26623"/>
                  <a:gd name="connsiteY8" fmla="*/ 2699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4" y="26990"/>
                    </a:moveTo>
                    <a:cubicBezTo>
                      <a:pt x="17304" y="26990"/>
                      <a:pt x="20691" y="25587"/>
                      <a:pt x="23187" y="23091"/>
                    </a:cubicBezTo>
                    <a:cubicBezTo>
                      <a:pt x="25683" y="20595"/>
                      <a:pt x="27086" y="17208"/>
                      <a:pt x="27086" y="13678"/>
                    </a:cubicBezTo>
                    <a:cubicBezTo>
                      <a:pt x="27086" y="10148"/>
                      <a:pt x="25683" y="6762"/>
                      <a:pt x="23187" y="4265"/>
                    </a:cubicBezTo>
                    <a:cubicBezTo>
                      <a:pt x="20691" y="1769"/>
                      <a:pt x="17304" y="367"/>
                      <a:pt x="13774" y="367"/>
                    </a:cubicBezTo>
                    <a:cubicBezTo>
                      <a:pt x="10244" y="367"/>
                      <a:pt x="6858" y="1769"/>
                      <a:pt x="4361" y="4265"/>
                    </a:cubicBezTo>
                    <a:cubicBezTo>
                      <a:pt x="1865" y="6762"/>
                      <a:pt x="463" y="10148"/>
                      <a:pt x="463" y="13678"/>
                    </a:cubicBezTo>
                    <a:cubicBezTo>
                      <a:pt x="463" y="17208"/>
                      <a:pt x="1865" y="20595"/>
                      <a:pt x="4361" y="23091"/>
                    </a:cubicBezTo>
                    <a:cubicBezTo>
                      <a:pt x="6858" y="25587"/>
                      <a:pt x="10244" y="26990"/>
                      <a:pt x="13774" y="2699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26" name="任意多边形: 形状 70325">
                <a:extLst>
                  <a:ext uri="{FF2B5EF4-FFF2-40B4-BE49-F238E27FC236}">
                    <a16:creationId xmlns:a16="http://schemas.microsoft.com/office/drawing/2014/main" id="{AAD34547-52F3-B506-764B-A9A0982C1B6C}"/>
                  </a:ext>
                </a:extLst>
              </p:cNvPr>
              <p:cNvSpPr/>
              <p:nvPr/>
            </p:nvSpPr>
            <p:spPr>
              <a:xfrm>
                <a:off x="5164308" y="3938745"/>
                <a:ext cx="26623" cy="26623"/>
              </a:xfrm>
              <a:custGeom>
                <a:avLst/>
                <a:gdLst>
                  <a:gd name="connsiteX0" fmla="*/ 13666 w 26623"/>
                  <a:gd name="connsiteY0" fmla="*/ 26955 h 26623"/>
                  <a:gd name="connsiteX1" fmla="*/ 23079 w 26623"/>
                  <a:gd name="connsiteY1" fmla="*/ 23056 h 26623"/>
                  <a:gd name="connsiteX2" fmla="*/ 26978 w 26623"/>
                  <a:gd name="connsiteY2" fmla="*/ 13644 h 26623"/>
                  <a:gd name="connsiteX3" fmla="*/ 23079 w 26623"/>
                  <a:gd name="connsiteY3" fmla="*/ 4231 h 26623"/>
                  <a:gd name="connsiteX4" fmla="*/ 13666 w 26623"/>
                  <a:gd name="connsiteY4" fmla="*/ 332 h 26623"/>
                  <a:gd name="connsiteX5" fmla="*/ 4254 w 26623"/>
                  <a:gd name="connsiteY5" fmla="*/ 4231 h 26623"/>
                  <a:gd name="connsiteX6" fmla="*/ 355 w 26623"/>
                  <a:gd name="connsiteY6" fmla="*/ 13644 h 26623"/>
                  <a:gd name="connsiteX7" fmla="*/ 4254 w 26623"/>
                  <a:gd name="connsiteY7" fmla="*/ 23056 h 26623"/>
                  <a:gd name="connsiteX8" fmla="*/ 13666 w 26623"/>
                  <a:gd name="connsiteY8" fmla="*/ 2695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6" y="26955"/>
                    </a:moveTo>
                    <a:cubicBezTo>
                      <a:pt x="17197" y="26955"/>
                      <a:pt x="20583" y="25553"/>
                      <a:pt x="23079" y="23056"/>
                    </a:cubicBezTo>
                    <a:cubicBezTo>
                      <a:pt x="25575" y="20560"/>
                      <a:pt x="26978" y="17174"/>
                      <a:pt x="26978" y="13644"/>
                    </a:cubicBezTo>
                    <a:cubicBezTo>
                      <a:pt x="26978" y="10113"/>
                      <a:pt x="25575" y="6727"/>
                      <a:pt x="23079" y="4231"/>
                    </a:cubicBezTo>
                    <a:cubicBezTo>
                      <a:pt x="20583" y="1735"/>
                      <a:pt x="17197" y="332"/>
                      <a:pt x="13666" y="332"/>
                    </a:cubicBezTo>
                    <a:cubicBezTo>
                      <a:pt x="10136" y="332"/>
                      <a:pt x="6750" y="1735"/>
                      <a:pt x="4254" y="4231"/>
                    </a:cubicBezTo>
                    <a:cubicBezTo>
                      <a:pt x="1757" y="6727"/>
                      <a:pt x="355" y="10113"/>
                      <a:pt x="355" y="13644"/>
                    </a:cubicBezTo>
                    <a:cubicBezTo>
                      <a:pt x="355" y="17174"/>
                      <a:pt x="1757" y="20560"/>
                      <a:pt x="4254" y="23056"/>
                    </a:cubicBezTo>
                    <a:cubicBezTo>
                      <a:pt x="6750" y="25553"/>
                      <a:pt x="10136" y="26955"/>
                      <a:pt x="13666" y="2695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27" name="任意多边形: 形状 70326">
                <a:extLst>
                  <a:ext uri="{FF2B5EF4-FFF2-40B4-BE49-F238E27FC236}">
                    <a16:creationId xmlns:a16="http://schemas.microsoft.com/office/drawing/2014/main" id="{675D437F-266F-6428-2C62-AEE29CDF3BA0}"/>
                  </a:ext>
                </a:extLst>
              </p:cNvPr>
              <p:cNvSpPr/>
              <p:nvPr/>
            </p:nvSpPr>
            <p:spPr>
              <a:xfrm>
                <a:off x="3851027" y="3406003"/>
                <a:ext cx="26623" cy="26623"/>
              </a:xfrm>
              <a:custGeom>
                <a:avLst/>
                <a:gdLst>
                  <a:gd name="connsiteX0" fmla="*/ 13556 w 26623"/>
                  <a:gd name="connsiteY0" fmla="*/ 26910 h 26623"/>
                  <a:gd name="connsiteX1" fmla="*/ 22969 w 26623"/>
                  <a:gd name="connsiteY1" fmla="*/ 23011 h 26623"/>
                  <a:gd name="connsiteX2" fmla="*/ 26868 w 26623"/>
                  <a:gd name="connsiteY2" fmla="*/ 13599 h 26623"/>
                  <a:gd name="connsiteX3" fmla="*/ 22969 w 26623"/>
                  <a:gd name="connsiteY3" fmla="*/ 4186 h 26623"/>
                  <a:gd name="connsiteX4" fmla="*/ 13556 w 26623"/>
                  <a:gd name="connsiteY4" fmla="*/ 287 h 26623"/>
                  <a:gd name="connsiteX5" fmla="*/ 4143 w 26623"/>
                  <a:gd name="connsiteY5" fmla="*/ 4186 h 26623"/>
                  <a:gd name="connsiteX6" fmla="*/ 245 w 26623"/>
                  <a:gd name="connsiteY6" fmla="*/ 13599 h 26623"/>
                  <a:gd name="connsiteX7" fmla="*/ 4143 w 26623"/>
                  <a:gd name="connsiteY7" fmla="*/ 23011 h 26623"/>
                  <a:gd name="connsiteX8" fmla="*/ 13556 w 26623"/>
                  <a:gd name="connsiteY8" fmla="*/ 2691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556" y="26910"/>
                    </a:moveTo>
                    <a:cubicBezTo>
                      <a:pt x="17086" y="26910"/>
                      <a:pt x="20473" y="25508"/>
                      <a:pt x="22969" y="23011"/>
                    </a:cubicBezTo>
                    <a:cubicBezTo>
                      <a:pt x="25465" y="20515"/>
                      <a:pt x="26868" y="17129"/>
                      <a:pt x="26868" y="13599"/>
                    </a:cubicBezTo>
                    <a:cubicBezTo>
                      <a:pt x="26868" y="10069"/>
                      <a:pt x="25465" y="6682"/>
                      <a:pt x="22969" y="4186"/>
                    </a:cubicBezTo>
                    <a:cubicBezTo>
                      <a:pt x="20473" y="1690"/>
                      <a:pt x="17086" y="287"/>
                      <a:pt x="13556" y="287"/>
                    </a:cubicBezTo>
                    <a:cubicBezTo>
                      <a:pt x="10026" y="287"/>
                      <a:pt x="6640" y="1690"/>
                      <a:pt x="4143" y="4186"/>
                    </a:cubicBezTo>
                    <a:cubicBezTo>
                      <a:pt x="1647" y="6682"/>
                      <a:pt x="245" y="10069"/>
                      <a:pt x="245" y="13599"/>
                    </a:cubicBezTo>
                    <a:cubicBezTo>
                      <a:pt x="245" y="17129"/>
                      <a:pt x="1647" y="20515"/>
                      <a:pt x="4143" y="23011"/>
                    </a:cubicBezTo>
                    <a:cubicBezTo>
                      <a:pt x="6640" y="25508"/>
                      <a:pt x="10026" y="26910"/>
                      <a:pt x="13556" y="2691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28" name="任意多边形: 形状 70327">
                <a:extLst>
                  <a:ext uri="{FF2B5EF4-FFF2-40B4-BE49-F238E27FC236}">
                    <a16:creationId xmlns:a16="http://schemas.microsoft.com/office/drawing/2014/main" id="{10A9E1F2-ECA4-812E-1BF0-7A3D281D5EBC}"/>
                  </a:ext>
                </a:extLst>
              </p:cNvPr>
              <p:cNvSpPr/>
              <p:nvPr/>
            </p:nvSpPr>
            <p:spPr>
              <a:xfrm>
                <a:off x="6501022" y="3925444"/>
                <a:ext cx="26623" cy="26623"/>
              </a:xfrm>
              <a:custGeom>
                <a:avLst/>
                <a:gdLst>
                  <a:gd name="connsiteX0" fmla="*/ 13779 w 26623"/>
                  <a:gd name="connsiteY0" fmla="*/ 26954 h 26623"/>
                  <a:gd name="connsiteX1" fmla="*/ 23191 w 26623"/>
                  <a:gd name="connsiteY1" fmla="*/ 23055 h 26623"/>
                  <a:gd name="connsiteX2" fmla="*/ 27090 w 26623"/>
                  <a:gd name="connsiteY2" fmla="*/ 13642 h 26623"/>
                  <a:gd name="connsiteX3" fmla="*/ 23191 w 26623"/>
                  <a:gd name="connsiteY3" fmla="*/ 4230 h 26623"/>
                  <a:gd name="connsiteX4" fmla="*/ 13779 w 26623"/>
                  <a:gd name="connsiteY4" fmla="*/ 331 h 26623"/>
                  <a:gd name="connsiteX5" fmla="*/ 4366 w 26623"/>
                  <a:gd name="connsiteY5" fmla="*/ 4230 h 26623"/>
                  <a:gd name="connsiteX6" fmla="*/ 467 w 26623"/>
                  <a:gd name="connsiteY6" fmla="*/ 13642 h 26623"/>
                  <a:gd name="connsiteX7" fmla="*/ 4366 w 26623"/>
                  <a:gd name="connsiteY7" fmla="*/ 23055 h 26623"/>
                  <a:gd name="connsiteX8" fmla="*/ 13779 w 26623"/>
                  <a:gd name="connsiteY8" fmla="*/ 2695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79" y="26954"/>
                    </a:moveTo>
                    <a:cubicBezTo>
                      <a:pt x="17309" y="26954"/>
                      <a:pt x="20695" y="25551"/>
                      <a:pt x="23191" y="23055"/>
                    </a:cubicBezTo>
                    <a:cubicBezTo>
                      <a:pt x="25688" y="20559"/>
                      <a:pt x="27090" y="17173"/>
                      <a:pt x="27090" y="13642"/>
                    </a:cubicBezTo>
                    <a:cubicBezTo>
                      <a:pt x="27090" y="10112"/>
                      <a:pt x="25688" y="6726"/>
                      <a:pt x="23191" y="4230"/>
                    </a:cubicBezTo>
                    <a:cubicBezTo>
                      <a:pt x="20695" y="1733"/>
                      <a:pt x="17309" y="331"/>
                      <a:pt x="13779" y="331"/>
                    </a:cubicBezTo>
                    <a:cubicBezTo>
                      <a:pt x="10248" y="331"/>
                      <a:pt x="6862" y="1733"/>
                      <a:pt x="4366" y="4230"/>
                    </a:cubicBezTo>
                    <a:cubicBezTo>
                      <a:pt x="1870" y="6726"/>
                      <a:pt x="467" y="10112"/>
                      <a:pt x="467" y="13642"/>
                    </a:cubicBezTo>
                    <a:cubicBezTo>
                      <a:pt x="467" y="17173"/>
                      <a:pt x="1870" y="20559"/>
                      <a:pt x="4366" y="23055"/>
                    </a:cubicBezTo>
                    <a:cubicBezTo>
                      <a:pt x="6862" y="25551"/>
                      <a:pt x="10248" y="26954"/>
                      <a:pt x="13779" y="2695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29" name="任意多边形: 形状 70328">
                <a:extLst>
                  <a:ext uri="{FF2B5EF4-FFF2-40B4-BE49-F238E27FC236}">
                    <a16:creationId xmlns:a16="http://schemas.microsoft.com/office/drawing/2014/main" id="{18626018-0117-B0B3-D513-656842807842}"/>
                  </a:ext>
                </a:extLst>
              </p:cNvPr>
              <p:cNvSpPr/>
              <p:nvPr/>
            </p:nvSpPr>
            <p:spPr>
              <a:xfrm>
                <a:off x="6610952" y="3992836"/>
                <a:ext cx="26623" cy="26623"/>
              </a:xfrm>
              <a:custGeom>
                <a:avLst/>
                <a:gdLst>
                  <a:gd name="connsiteX0" fmla="*/ 13788 w 26623"/>
                  <a:gd name="connsiteY0" fmla="*/ 26960 h 26623"/>
                  <a:gd name="connsiteX1" fmla="*/ 23201 w 26623"/>
                  <a:gd name="connsiteY1" fmla="*/ 23061 h 26623"/>
                  <a:gd name="connsiteX2" fmla="*/ 27100 w 26623"/>
                  <a:gd name="connsiteY2" fmla="*/ 13648 h 26623"/>
                  <a:gd name="connsiteX3" fmla="*/ 23201 w 26623"/>
                  <a:gd name="connsiteY3" fmla="*/ 4235 h 26623"/>
                  <a:gd name="connsiteX4" fmla="*/ 13788 w 26623"/>
                  <a:gd name="connsiteY4" fmla="*/ 336 h 26623"/>
                  <a:gd name="connsiteX5" fmla="*/ 4375 w 26623"/>
                  <a:gd name="connsiteY5" fmla="*/ 4235 h 26623"/>
                  <a:gd name="connsiteX6" fmla="*/ 476 w 26623"/>
                  <a:gd name="connsiteY6" fmla="*/ 13648 h 26623"/>
                  <a:gd name="connsiteX7" fmla="*/ 4375 w 26623"/>
                  <a:gd name="connsiteY7" fmla="*/ 23061 h 26623"/>
                  <a:gd name="connsiteX8" fmla="*/ 13788 w 26623"/>
                  <a:gd name="connsiteY8" fmla="*/ 2696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8" y="26960"/>
                    </a:moveTo>
                    <a:cubicBezTo>
                      <a:pt x="17318" y="26960"/>
                      <a:pt x="20704" y="25557"/>
                      <a:pt x="23201" y="23061"/>
                    </a:cubicBezTo>
                    <a:cubicBezTo>
                      <a:pt x="25697" y="20565"/>
                      <a:pt x="27100" y="17178"/>
                      <a:pt x="27100" y="13648"/>
                    </a:cubicBezTo>
                    <a:cubicBezTo>
                      <a:pt x="27100" y="10118"/>
                      <a:pt x="25697" y="6732"/>
                      <a:pt x="23201" y="4235"/>
                    </a:cubicBezTo>
                    <a:cubicBezTo>
                      <a:pt x="20704" y="1739"/>
                      <a:pt x="17318" y="336"/>
                      <a:pt x="13788" y="336"/>
                    </a:cubicBezTo>
                    <a:cubicBezTo>
                      <a:pt x="10258" y="336"/>
                      <a:pt x="6872" y="1739"/>
                      <a:pt x="4375" y="4235"/>
                    </a:cubicBezTo>
                    <a:cubicBezTo>
                      <a:pt x="1879" y="6732"/>
                      <a:pt x="476" y="10118"/>
                      <a:pt x="476" y="13648"/>
                    </a:cubicBezTo>
                    <a:cubicBezTo>
                      <a:pt x="476" y="17178"/>
                      <a:pt x="1879" y="20565"/>
                      <a:pt x="4375" y="23061"/>
                    </a:cubicBezTo>
                    <a:cubicBezTo>
                      <a:pt x="6872" y="25557"/>
                      <a:pt x="10258" y="26960"/>
                      <a:pt x="13788" y="2696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30" name="任意多边形: 形状 70329">
                <a:extLst>
                  <a:ext uri="{FF2B5EF4-FFF2-40B4-BE49-F238E27FC236}">
                    <a16:creationId xmlns:a16="http://schemas.microsoft.com/office/drawing/2014/main" id="{0E89590E-127B-C4F0-87D0-A32A196C5A4F}"/>
                  </a:ext>
                </a:extLst>
              </p:cNvPr>
              <p:cNvSpPr/>
              <p:nvPr/>
            </p:nvSpPr>
            <p:spPr>
              <a:xfrm>
                <a:off x="5670539" y="3597725"/>
                <a:ext cx="26623" cy="26623"/>
              </a:xfrm>
              <a:custGeom>
                <a:avLst/>
                <a:gdLst>
                  <a:gd name="connsiteX0" fmla="*/ 13709 w 26623"/>
                  <a:gd name="connsiteY0" fmla="*/ 26926 h 26623"/>
                  <a:gd name="connsiteX1" fmla="*/ 23122 w 26623"/>
                  <a:gd name="connsiteY1" fmla="*/ 23028 h 26623"/>
                  <a:gd name="connsiteX2" fmla="*/ 27021 w 26623"/>
                  <a:gd name="connsiteY2" fmla="*/ 13615 h 26623"/>
                  <a:gd name="connsiteX3" fmla="*/ 23122 w 26623"/>
                  <a:gd name="connsiteY3" fmla="*/ 4202 h 26623"/>
                  <a:gd name="connsiteX4" fmla="*/ 13709 w 26623"/>
                  <a:gd name="connsiteY4" fmla="*/ 303 h 26623"/>
                  <a:gd name="connsiteX5" fmla="*/ 4296 w 26623"/>
                  <a:gd name="connsiteY5" fmla="*/ 4202 h 26623"/>
                  <a:gd name="connsiteX6" fmla="*/ 397 w 26623"/>
                  <a:gd name="connsiteY6" fmla="*/ 13615 h 26623"/>
                  <a:gd name="connsiteX7" fmla="*/ 4296 w 26623"/>
                  <a:gd name="connsiteY7" fmla="*/ 23028 h 26623"/>
                  <a:gd name="connsiteX8" fmla="*/ 13709 w 26623"/>
                  <a:gd name="connsiteY8" fmla="*/ 2692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9" y="26926"/>
                    </a:moveTo>
                    <a:cubicBezTo>
                      <a:pt x="17239" y="26926"/>
                      <a:pt x="20625" y="25524"/>
                      <a:pt x="23122" y="23028"/>
                    </a:cubicBezTo>
                    <a:cubicBezTo>
                      <a:pt x="25618" y="20531"/>
                      <a:pt x="27021" y="17145"/>
                      <a:pt x="27021" y="13615"/>
                    </a:cubicBezTo>
                    <a:cubicBezTo>
                      <a:pt x="27021" y="10085"/>
                      <a:pt x="25618" y="6698"/>
                      <a:pt x="23122" y="4202"/>
                    </a:cubicBezTo>
                    <a:cubicBezTo>
                      <a:pt x="20625" y="1706"/>
                      <a:pt x="17239" y="303"/>
                      <a:pt x="13709" y="303"/>
                    </a:cubicBezTo>
                    <a:cubicBezTo>
                      <a:pt x="10179" y="303"/>
                      <a:pt x="6793" y="1706"/>
                      <a:pt x="4296" y="4202"/>
                    </a:cubicBezTo>
                    <a:cubicBezTo>
                      <a:pt x="1800" y="6698"/>
                      <a:pt x="397" y="10085"/>
                      <a:pt x="397" y="13615"/>
                    </a:cubicBezTo>
                    <a:cubicBezTo>
                      <a:pt x="397" y="17145"/>
                      <a:pt x="1800" y="20531"/>
                      <a:pt x="4296" y="23028"/>
                    </a:cubicBezTo>
                    <a:cubicBezTo>
                      <a:pt x="6793" y="25524"/>
                      <a:pt x="10179" y="26926"/>
                      <a:pt x="13709" y="2692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31" name="任意多边形: 形状 70330">
                <a:extLst>
                  <a:ext uri="{FF2B5EF4-FFF2-40B4-BE49-F238E27FC236}">
                    <a16:creationId xmlns:a16="http://schemas.microsoft.com/office/drawing/2014/main" id="{154906FF-45C4-1CC6-0943-749109C4EA0E}"/>
                  </a:ext>
                </a:extLst>
              </p:cNvPr>
              <p:cNvSpPr/>
              <p:nvPr/>
            </p:nvSpPr>
            <p:spPr>
              <a:xfrm>
                <a:off x="5448875" y="3359190"/>
                <a:ext cx="26623" cy="26623"/>
              </a:xfrm>
              <a:custGeom>
                <a:avLst/>
                <a:gdLst>
                  <a:gd name="connsiteX0" fmla="*/ 13690 w 26623"/>
                  <a:gd name="connsiteY0" fmla="*/ 26906 h 26623"/>
                  <a:gd name="connsiteX1" fmla="*/ 23103 w 26623"/>
                  <a:gd name="connsiteY1" fmla="*/ 23008 h 26623"/>
                  <a:gd name="connsiteX2" fmla="*/ 27002 w 26623"/>
                  <a:gd name="connsiteY2" fmla="*/ 13595 h 26623"/>
                  <a:gd name="connsiteX3" fmla="*/ 23103 w 26623"/>
                  <a:gd name="connsiteY3" fmla="*/ 4182 h 26623"/>
                  <a:gd name="connsiteX4" fmla="*/ 13690 w 26623"/>
                  <a:gd name="connsiteY4" fmla="*/ 283 h 26623"/>
                  <a:gd name="connsiteX5" fmla="*/ 4278 w 26623"/>
                  <a:gd name="connsiteY5" fmla="*/ 4182 h 26623"/>
                  <a:gd name="connsiteX6" fmla="*/ 379 w 26623"/>
                  <a:gd name="connsiteY6" fmla="*/ 13595 h 26623"/>
                  <a:gd name="connsiteX7" fmla="*/ 4278 w 26623"/>
                  <a:gd name="connsiteY7" fmla="*/ 23008 h 26623"/>
                  <a:gd name="connsiteX8" fmla="*/ 13690 w 26623"/>
                  <a:gd name="connsiteY8" fmla="*/ 2690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90" y="26906"/>
                    </a:moveTo>
                    <a:cubicBezTo>
                      <a:pt x="17221" y="26906"/>
                      <a:pt x="20607" y="25504"/>
                      <a:pt x="23103" y="23008"/>
                    </a:cubicBezTo>
                    <a:cubicBezTo>
                      <a:pt x="25599" y="20511"/>
                      <a:pt x="27002" y="17125"/>
                      <a:pt x="27002" y="13595"/>
                    </a:cubicBezTo>
                    <a:cubicBezTo>
                      <a:pt x="27002" y="10065"/>
                      <a:pt x="25599" y="6678"/>
                      <a:pt x="23103" y="4182"/>
                    </a:cubicBezTo>
                    <a:cubicBezTo>
                      <a:pt x="20607" y="1686"/>
                      <a:pt x="17221" y="283"/>
                      <a:pt x="13690" y="283"/>
                    </a:cubicBezTo>
                    <a:cubicBezTo>
                      <a:pt x="10160" y="283"/>
                      <a:pt x="6774" y="1686"/>
                      <a:pt x="4278" y="4182"/>
                    </a:cubicBezTo>
                    <a:cubicBezTo>
                      <a:pt x="1781" y="6678"/>
                      <a:pt x="379" y="10065"/>
                      <a:pt x="379" y="13595"/>
                    </a:cubicBezTo>
                    <a:cubicBezTo>
                      <a:pt x="379" y="17125"/>
                      <a:pt x="1781" y="20511"/>
                      <a:pt x="4278" y="23008"/>
                    </a:cubicBezTo>
                    <a:cubicBezTo>
                      <a:pt x="6774" y="25504"/>
                      <a:pt x="10160" y="26906"/>
                      <a:pt x="13690" y="2690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32" name="任意多边形: 形状 70331">
                <a:extLst>
                  <a:ext uri="{FF2B5EF4-FFF2-40B4-BE49-F238E27FC236}">
                    <a16:creationId xmlns:a16="http://schemas.microsoft.com/office/drawing/2014/main" id="{42506CB9-9337-594D-3CE1-3E5C9CA6DF47}"/>
                  </a:ext>
                </a:extLst>
              </p:cNvPr>
              <p:cNvSpPr/>
              <p:nvPr/>
            </p:nvSpPr>
            <p:spPr>
              <a:xfrm>
                <a:off x="6738142" y="3870794"/>
                <a:ext cx="26623" cy="26623"/>
              </a:xfrm>
              <a:custGeom>
                <a:avLst/>
                <a:gdLst>
                  <a:gd name="connsiteX0" fmla="*/ 13799 w 26623"/>
                  <a:gd name="connsiteY0" fmla="*/ 26949 h 26623"/>
                  <a:gd name="connsiteX1" fmla="*/ 23211 w 26623"/>
                  <a:gd name="connsiteY1" fmla="*/ 23051 h 26623"/>
                  <a:gd name="connsiteX2" fmla="*/ 27110 w 26623"/>
                  <a:gd name="connsiteY2" fmla="*/ 13638 h 26623"/>
                  <a:gd name="connsiteX3" fmla="*/ 23211 w 26623"/>
                  <a:gd name="connsiteY3" fmla="*/ 4225 h 26623"/>
                  <a:gd name="connsiteX4" fmla="*/ 13799 w 26623"/>
                  <a:gd name="connsiteY4" fmla="*/ 326 h 26623"/>
                  <a:gd name="connsiteX5" fmla="*/ 4386 w 26623"/>
                  <a:gd name="connsiteY5" fmla="*/ 4225 h 26623"/>
                  <a:gd name="connsiteX6" fmla="*/ 487 w 26623"/>
                  <a:gd name="connsiteY6" fmla="*/ 13638 h 26623"/>
                  <a:gd name="connsiteX7" fmla="*/ 4386 w 26623"/>
                  <a:gd name="connsiteY7" fmla="*/ 23051 h 26623"/>
                  <a:gd name="connsiteX8" fmla="*/ 13799 w 26623"/>
                  <a:gd name="connsiteY8" fmla="*/ 26949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99" y="26949"/>
                    </a:moveTo>
                    <a:cubicBezTo>
                      <a:pt x="17329" y="26949"/>
                      <a:pt x="20715" y="25547"/>
                      <a:pt x="23211" y="23051"/>
                    </a:cubicBezTo>
                    <a:cubicBezTo>
                      <a:pt x="25708" y="20554"/>
                      <a:pt x="27110" y="17168"/>
                      <a:pt x="27110" y="13638"/>
                    </a:cubicBezTo>
                    <a:cubicBezTo>
                      <a:pt x="27110" y="10108"/>
                      <a:pt x="25708" y="6721"/>
                      <a:pt x="23211" y="4225"/>
                    </a:cubicBezTo>
                    <a:cubicBezTo>
                      <a:pt x="20715" y="1729"/>
                      <a:pt x="17329" y="326"/>
                      <a:pt x="13799" y="326"/>
                    </a:cubicBezTo>
                    <a:cubicBezTo>
                      <a:pt x="10268" y="326"/>
                      <a:pt x="6882" y="1729"/>
                      <a:pt x="4386" y="4225"/>
                    </a:cubicBezTo>
                    <a:cubicBezTo>
                      <a:pt x="1890" y="6721"/>
                      <a:pt x="487" y="10108"/>
                      <a:pt x="487" y="13638"/>
                    </a:cubicBezTo>
                    <a:cubicBezTo>
                      <a:pt x="487" y="17168"/>
                      <a:pt x="1890" y="20554"/>
                      <a:pt x="4386" y="23051"/>
                    </a:cubicBezTo>
                    <a:cubicBezTo>
                      <a:pt x="6882" y="25547"/>
                      <a:pt x="10268" y="26949"/>
                      <a:pt x="13799" y="26949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33" name="任意多边形: 形状 70332">
                <a:extLst>
                  <a:ext uri="{FF2B5EF4-FFF2-40B4-BE49-F238E27FC236}">
                    <a16:creationId xmlns:a16="http://schemas.microsoft.com/office/drawing/2014/main" id="{A5B5FE03-6F63-93B1-1C98-8154AAD4EF21}"/>
                  </a:ext>
                </a:extLst>
              </p:cNvPr>
              <p:cNvSpPr/>
              <p:nvPr/>
            </p:nvSpPr>
            <p:spPr>
              <a:xfrm>
                <a:off x="7985004" y="2952619"/>
                <a:ext cx="26623" cy="26623"/>
              </a:xfrm>
              <a:custGeom>
                <a:avLst/>
                <a:gdLst>
                  <a:gd name="connsiteX0" fmla="*/ 13903 w 26623"/>
                  <a:gd name="connsiteY0" fmla="*/ 26872 h 26623"/>
                  <a:gd name="connsiteX1" fmla="*/ 23316 w 26623"/>
                  <a:gd name="connsiteY1" fmla="*/ 22973 h 26623"/>
                  <a:gd name="connsiteX2" fmla="*/ 27215 w 26623"/>
                  <a:gd name="connsiteY2" fmla="*/ 13561 h 26623"/>
                  <a:gd name="connsiteX3" fmla="*/ 23316 w 26623"/>
                  <a:gd name="connsiteY3" fmla="*/ 4148 h 26623"/>
                  <a:gd name="connsiteX4" fmla="*/ 13903 w 26623"/>
                  <a:gd name="connsiteY4" fmla="*/ 249 h 26623"/>
                  <a:gd name="connsiteX5" fmla="*/ 4491 w 26623"/>
                  <a:gd name="connsiteY5" fmla="*/ 4148 h 26623"/>
                  <a:gd name="connsiteX6" fmla="*/ 592 w 26623"/>
                  <a:gd name="connsiteY6" fmla="*/ 13561 h 26623"/>
                  <a:gd name="connsiteX7" fmla="*/ 4491 w 26623"/>
                  <a:gd name="connsiteY7" fmla="*/ 22973 h 26623"/>
                  <a:gd name="connsiteX8" fmla="*/ 13903 w 26623"/>
                  <a:gd name="connsiteY8" fmla="*/ 26872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903" y="26872"/>
                    </a:moveTo>
                    <a:cubicBezTo>
                      <a:pt x="17434" y="26872"/>
                      <a:pt x="20820" y="25470"/>
                      <a:pt x="23316" y="22973"/>
                    </a:cubicBezTo>
                    <a:cubicBezTo>
                      <a:pt x="25812" y="20477"/>
                      <a:pt x="27215" y="17091"/>
                      <a:pt x="27215" y="13561"/>
                    </a:cubicBezTo>
                    <a:cubicBezTo>
                      <a:pt x="27215" y="10030"/>
                      <a:pt x="25812" y="6644"/>
                      <a:pt x="23316" y="4148"/>
                    </a:cubicBezTo>
                    <a:cubicBezTo>
                      <a:pt x="20820" y="1652"/>
                      <a:pt x="17434" y="249"/>
                      <a:pt x="13903" y="249"/>
                    </a:cubicBezTo>
                    <a:cubicBezTo>
                      <a:pt x="10373" y="249"/>
                      <a:pt x="6987" y="1652"/>
                      <a:pt x="4491" y="4148"/>
                    </a:cubicBezTo>
                    <a:cubicBezTo>
                      <a:pt x="1994" y="6644"/>
                      <a:pt x="592" y="10030"/>
                      <a:pt x="592" y="13561"/>
                    </a:cubicBezTo>
                    <a:cubicBezTo>
                      <a:pt x="592" y="17091"/>
                      <a:pt x="1994" y="20477"/>
                      <a:pt x="4491" y="22973"/>
                    </a:cubicBezTo>
                    <a:cubicBezTo>
                      <a:pt x="6987" y="25470"/>
                      <a:pt x="10373" y="26872"/>
                      <a:pt x="13903" y="26872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34" name="任意多边形: 形状 70333">
                <a:extLst>
                  <a:ext uri="{FF2B5EF4-FFF2-40B4-BE49-F238E27FC236}">
                    <a16:creationId xmlns:a16="http://schemas.microsoft.com/office/drawing/2014/main" id="{5839C0E4-0EEE-961E-3B54-8B3046E6BCB6}"/>
                  </a:ext>
                </a:extLst>
              </p:cNvPr>
              <p:cNvSpPr/>
              <p:nvPr/>
            </p:nvSpPr>
            <p:spPr>
              <a:xfrm>
                <a:off x="5567701" y="3454105"/>
                <a:ext cx="26623" cy="26623"/>
              </a:xfrm>
              <a:custGeom>
                <a:avLst/>
                <a:gdLst>
                  <a:gd name="connsiteX0" fmla="*/ 13700 w 26623"/>
                  <a:gd name="connsiteY0" fmla="*/ 26914 h 26623"/>
                  <a:gd name="connsiteX1" fmla="*/ 23113 w 26623"/>
                  <a:gd name="connsiteY1" fmla="*/ 23016 h 26623"/>
                  <a:gd name="connsiteX2" fmla="*/ 27012 w 26623"/>
                  <a:gd name="connsiteY2" fmla="*/ 13603 h 26623"/>
                  <a:gd name="connsiteX3" fmla="*/ 23113 w 26623"/>
                  <a:gd name="connsiteY3" fmla="*/ 4190 h 26623"/>
                  <a:gd name="connsiteX4" fmla="*/ 13700 w 26623"/>
                  <a:gd name="connsiteY4" fmla="*/ 291 h 26623"/>
                  <a:gd name="connsiteX5" fmla="*/ 4288 w 26623"/>
                  <a:gd name="connsiteY5" fmla="*/ 4190 h 26623"/>
                  <a:gd name="connsiteX6" fmla="*/ 389 w 26623"/>
                  <a:gd name="connsiteY6" fmla="*/ 13603 h 26623"/>
                  <a:gd name="connsiteX7" fmla="*/ 4288 w 26623"/>
                  <a:gd name="connsiteY7" fmla="*/ 23016 h 26623"/>
                  <a:gd name="connsiteX8" fmla="*/ 13700 w 26623"/>
                  <a:gd name="connsiteY8" fmla="*/ 2691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00" y="26914"/>
                    </a:moveTo>
                    <a:cubicBezTo>
                      <a:pt x="17231" y="26914"/>
                      <a:pt x="20617" y="25512"/>
                      <a:pt x="23113" y="23016"/>
                    </a:cubicBezTo>
                    <a:cubicBezTo>
                      <a:pt x="25609" y="20519"/>
                      <a:pt x="27012" y="17133"/>
                      <a:pt x="27012" y="13603"/>
                    </a:cubicBezTo>
                    <a:cubicBezTo>
                      <a:pt x="27012" y="10073"/>
                      <a:pt x="25609" y="6686"/>
                      <a:pt x="23113" y="4190"/>
                    </a:cubicBezTo>
                    <a:cubicBezTo>
                      <a:pt x="20617" y="1694"/>
                      <a:pt x="17231" y="291"/>
                      <a:pt x="13700" y="291"/>
                    </a:cubicBezTo>
                    <a:cubicBezTo>
                      <a:pt x="10170" y="291"/>
                      <a:pt x="6784" y="1694"/>
                      <a:pt x="4288" y="4190"/>
                    </a:cubicBezTo>
                    <a:cubicBezTo>
                      <a:pt x="1791" y="6686"/>
                      <a:pt x="389" y="10073"/>
                      <a:pt x="389" y="13603"/>
                    </a:cubicBezTo>
                    <a:cubicBezTo>
                      <a:pt x="389" y="17133"/>
                      <a:pt x="1791" y="20519"/>
                      <a:pt x="4288" y="23016"/>
                    </a:cubicBezTo>
                    <a:cubicBezTo>
                      <a:pt x="6784" y="25512"/>
                      <a:pt x="10170" y="26914"/>
                      <a:pt x="13700" y="2691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35" name="任意多边形: 形状 70334">
                <a:extLst>
                  <a:ext uri="{FF2B5EF4-FFF2-40B4-BE49-F238E27FC236}">
                    <a16:creationId xmlns:a16="http://schemas.microsoft.com/office/drawing/2014/main" id="{DDBA8231-CBD8-216C-FADD-272F01E8C31D}"/>
                  </a:ext>
                </a:extLst>
              </p:cNvPr>
              <p:cNvSpPr/>
              <p:nvPr/>
            </p:nvSpPr>
            <p:spPr>
              <a:xfrm>
                <a:off x="6568897" y="3753755"/>
                <a:ext cx="26623" cy="26623"/>
              </a:xfrm>
              <a:custGeom>
                <a:avLst/>
                <a:gdLst>
                  <a:gd name="connsiteX0" fmla="*/ 13784 w 26623"/>
                  <a:gd name="connsiteY0" fmla="*/ 26940 h 26623"/>
                  <a:gd name="connsiteX1" fmla="*/ 23197 w 26623"/>
                  <a:gd name="connsiteY1" fmla="*/ 23041 h 26623"/>
                  <a:gd name="connsiteX2" fmla="*/ 27096 w 26623"/>
                  <a:gd name="connsiteY2" fmla="*/ 13628 h 26623"/>
                  <a:gd name="connsiteX3" fmla="*/ 23197 w 26623"/>
                  <a:gd name="connsiteY3" fmla="*/ 4215 h 26623"/>
                  <a:gd name="connsiteX4" fmla="*/ 13784 w 26623"/>
                  <a:gd name="connsiteY4" fmla="*/ 316 h 26623"/>
                  <a:gd name="connsiteX5" fmla="*/ 4372 w 26623"/>
                  <a:gd name="connsiteY5" fmla="*/ 4215 h 26623"/>
                  <a:gd name="connsiteX6" fmla="*/ 473 w 26623"/>
                  <a:gd name="connsiteY6" fmla="*/ 13628 h 26623"/>
                  <a:gd name="connsiteX7" fmla="*/ 4372 w 26623"/>
                  <a:gd name="connsiteY7" fmla="*/ 23041 h 26623"/>
                  <a:gd name="connsiteX8" fmla="*/ 13784 w 26623"/>
                  <a:gd name="connsiteY8" fmla="*/ 26940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4" y="26940"/>
                    </a:moveTo>
                    <a:cubicBezTo>
                      <a:pt x="17315" y="26940"/>
                      <a:pt x="20701" y="25537"/>
                      <a:pt x="23197" y="23041"/>
                    </a:cubicBezTo>
                    <a:cubicBezTo>
                      <a:pt x="25693" y="20544"/>
                      <a:pt x="27096" y="17158"/>
                      <a:pt x="27096" y="13628"/>
                    </a:cubicBezTo>
                    <a:cubicBezTo>
                      <a:pt x="27096" y="10098"/>
                      <a:pt x="25693" y="6712"/>
                      <a:pt x="23197" y="4215"/>
                    </a:cubicBezTo>
                    <a:cubicBezTo>
                      <a:pt x="20701" y="1719"/>
                      <a:pt x="17315" y="316"/>
                      <a:pt x="13784" y="316"/>
                    </a:cubicBezTo>
                    <a:cubicBezTo>
                      <a:pt x="10254" y="316"/>
                      <a:pt x="6868" y="1719"/>
                      <a:pt x="4372" y="4215"/>
                    </a:cubicBezTo>
                    <a:cubicBezTo>
                      <a:pt x="1875" y="6712"/>
                      <a:pt x="473" y="10098"/>
                      <a:pt x="473" y="13628"/>
                    </a:cubicBezTo>
                    <a:cubicBezTo>
                      <a:pt x="473" y="17158"/>
                      <a:pt x="1875" y="20544"/>
                      <a:pt x="4372" y="23041"/>
                    </a:cubicBezTo>
                    <a:cubicBezTo>
                      <a:pt x="6868" y="25537"/>
                      <a:pt x="10254" y="26940"/>
                      <a:pt x="13784" y="26940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36" name="任意多边形: 形状 70335">
                <a:extLst>
                  <a:ext uri="{FF2B5EF4-FFF2-40B4-BE49-F238E27FC236}">
                    <a16:creationId xmlns:a16="http://schemas.microsoft.com/office/drawing/2014/main" id="{E60BF368-EE18-6677-6824-D56F7474DD9E}"/>
                  </a:ext>
                </a:extLst>
              </p:cNvPr>
              <p:cNvSpPr/>
              <p:nvPr/>
            </p:nvSpPr>
            <p:spPr>
              <a:xfrm>
                <a:off x="5827195" y="4405521"/>
                <a:ext cx="26623" cy="26623"/>
              </a:xfrm>
              <a:custGeom>
                <a:avLst/>
                <a:gdLst>
                  <a:gd name="connsiteX0" fmla="*/ 13722 w 26623"/>
                  <a:gd name="connsiteY0" fmla="*/ 26994 h 26623"/>
                  <a:gd name="connsiteX1" fmla="*/ 23135 w 26623"/>
                  <a:gd name="connsiteY1" fmla="*/ 23095 h 26623"/>
                  <a:gd name="connsiteX2" fmla="*/ 27034 w 26623"/>
                  <a:gd name="connsiteY2" fmla="*/ 13683 h 26623"/>
                  <a:gd name="connsiteX3" fmla="*/ 23135 w 26623"/>
                  <a:gd name="connsiteY3" fmla="*/ 4270 h 26623"/>
                  <a:gd name="connsiteX4" fmla="*/ 13722 w 26623"/>
                  <a:gd name="connsiteY4" fmla="*/ 371 h 26623"/>
                  <a:gd name="connsiteX5" fmla="*/ 4309 w 26623"/>
                  <a:gd name="connsiteY5" fmla="*/ 4270 h 26623"/>
                  <a:gd name="connsiteX6" fmla="*/ 411 w 26623"/>
                  <a:gd name="connsiteY6" fmla="*/ 13683 h 26623"/>
                  <a:gd name="connsiteX7" fmla="*/ 4309 w 26623"/>
                  <a:gd name="connsiteY7" fmla="*/ 23095 h 26623"/>
                  <a:gd name="connsiteX8" fmla="*/ 13722 w 26623"/>
                  <a:gd name="connsiteY8" fmla="*/ 269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22" y="26994"/>
                    </a:moveTo>
                    <a:cubicBezTo>
                      <a:pt x="17252" y="26994"/>
                      <a:pt x="20639" y="25592"/>
                      <a:pt x="23135" y="23095"/>
                    </a:cubicBezTo>
                    <a:cubicBezTo>
                      <a:pt x="25631" y="20599"/>
                      <a:pt x="27034" y="17213"/>
                      <a:pt x="27034" y="13683"/>
                    </a:cubicBezTo>
                    <a:cubicBezTo>
                      <a:pt x="27034" y="10152"/>
                      <a:pt x="25631" y="6766"/>
                      <a:pt x="23135" y="4270"/>
                    </a:cubicBezTo>
                    <a:cubicBezTo>
                      <a:pt x="20639" y="1774"/>
                      <a:pt x="17252" y="371"/>
                      <a:pt x="13722" y="371"/>
                    </a:cubicBezTo>
                    <a:cubicBezTo>
                      <a:pt x="10192" y="371"/>
                      <a:pt x="6806" y="1774"/>
                      <a:pt x="4309" y="4270"/>
                    </a:cubicBezTo>
                    <a:cubicBezTo>
                      <a:pt x="1813" y="6766"/>
                      <a:pt x="411" y="10152"/>
                      <a:pt x="411" y="13683"/>
                    </a:cubicBezTo>
                    <a:cubicBezTo>
                      <a:pt x="411" y="17213"/>
                      <a:pt x="1813" y="20599"/>
                      <a:pt x="4309" y="23095"/>
                    </a:cubicBezTo>
                    <a:cubicBezTo>
                      <a:pt x="6806" y="25592"/>
                      <a:pt x="10192" y="26994"/>
                      <a:pt x="13722" y="269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37" name="任意多边形: 形状 70336">
                <a:extLst>
                  <a:ext uri="{FF2B5EF4-FFF2-40B4-BE49-F238E27FC236}">
                    <a16:creationId xmlns:a16="http://schemas.microsoft.com/office/drawing/2014/main" id="{046C4F5D-F54A-1723-7E28-A0FC63E7D1B7}"/>
                  </a:ext>
                </a:extLst>
              </p:cNvPr>
              <p:cNvSpPr/>
              <p:nvPr/>
            </p:nvSpPr>
            <p:spPr>
              <a:xfrm>
                <a:off x="5726525" y="3710640"/>
                <a:ext cx="26623" cy="26623"/>
              </a:xfrm>
              <a:custGeom>
                <a:avLst/>
                <a:gdLst>
                  <a:gd name="connsiteX0" fmla="*/ 13714 w 26623"/>
                  <a:gd name="connsiteY0" fmla="*/ 26936 h 26623"/>
                  <a:gd name="connsiteX1" fmla="*/ 23126 w 26623"/>
                  <a:gd name="connsiteY1" fmla="*/ 23037 h 26623"/>
                  <a:gd name="connsiteX2" fmla="*/ 27025 w 26623"/>
                  <a:gd name="connsiteY2" fmla="*/ 13624 h 26623"/>
                  <a:gd name="connsiteX3" fmla="*/ 23126 w 26623"/>
                  <a:gd name="connsiteY3" fmla="*/ 4212 h 26623"/>
                  <a:gd name="connsiteX4" fmla="*/ 13714 w 26623"/>
                  <a:gd name="connsiteY4" fmla="*/ 313 h 26623"/>
                  <a:gd name="connsiteX5" fmla="*/ 4301 w 26623"/>
                  <a:gd name="connsiteY5" fmla="*/ 4212 h 26623"/>
                  <a:gd name="connsiteX6" fmla="*/ 402 w 26623"/>
                  <a:gd name="connsiteY6" fmla="*/ 13624 h 26623"/>
                  <a:gd name="connsiteX7" fmla="*/ 4301 w 26623"/>
                  <a:gd name="connsiteY7" fmla="*/ 23037 h 26623"/>
                  <a:gd name="connsiteX8" fmla="*/ 13714 w 26623"/>
                  <a:gd name="connsiteY8" fmla="*/ 26936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14" y="26936"/>
                    </a:moveTo>
                    <a:cubicBezTo>
                      <a:pt x="17244" y="26936"/>
                      <a:pt x="20630" y="25533"/>
                      <a:pt x="23126" y="23037"/>
                    </a:cubicBezTo>
                    <a:cubicBezTo>
                      <a:pt x="25623" y="20541"/>
                      <a:pt x="27025" y="17155"/>
                      <a:pt x="27025" y="13624"/>
                    </a:cubicBezTo>
                    <a:cubicBezTo>
                      <a:pt x="27025" y="10094"/>
                      <a:pt x="25623" y="6708"/>
                      <a:pt x="23126" y="4212"/>
                    </a:cubicBezTo>
                    <a:cubicBezTo>
                      <a:pt x="20630" y="1715"/>
                      <a:pt x="17244" y="313"/>
                      <a:pt x="13714" y="313"/>
                    </a:cubicBezTo>
                    <a:cubicBezTo>
                      <a:pt x="10183" y="313"/>
                      <a:pt x="6797" y="1715"/>
                      <a:pt x="4301" y="4212"/>
                    </a:cubicBezTo>
                    <a:cubicBezTo>
                      <a:pt x="1805" y="6708"/>
                      <a:pt x="402" y="10094"/>
                      <a:pt x="402" y="13624"/>
                    </a:cubicBezTo>
                    <a:cubicBezTo>
                      <a:pt x="402" y="17155"/>
                      <a:pt x="1805" y="20541"/>
                      <a:pt x="4301" y="23037"/>
                    </a:cubicBezTo>
                    <a:cubicBezTo>
                      <a:pt x="6797" y="25533"/>
                      <a:pt x="10183" y="26936"/>
                      <a:pt x="13714" y="26936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38" name="任意多边形: 形状 70337">
                <a:extLst>
                  <a:ext uri="{FF2B5EF4-FFF2-40B4-BE49-F238E27FC236}">
                    <a16:creationId xmlns:a16="http://schemas.microsoft.com/office/drawing/2014/main" id="{51C744C4-F8F5-FAD3-0D05-2901F683A3C1}"/>
                  </a:ext>
                </a:extLst>
              </p:cNvPr>
              <p:cNvSpPr/>
              <p:nvPr/>
            </p:nvSpPr>
            <p:spPr>
              <a:xfrm>
                <a:off x="6530080" y="3736726"/>
                <a:ext cx="26623" cy="26623"/>
              </a:xfrm>
              <a:custGeom>
                <a:avLst/>
                <a:gdLst>
                  <a:gd name="connsiteX0" fmla="*/ 13781 w 26623"/>
                  <a:gd name="connsiteY0" fmla="*/ 26938 h 26623"/>
                  <a:gd name="connsiteX1" fmla="*/ 23194 w 26623"/>
                  <a:gd name="connsiteY1" fmla="*/ 23039 h 26623"/>
                  <a:gd name="connsiteX2" fmla="*/ 27093 w 26623"/>
                  <a:gd name="connsiteY2" fmla="*/ 13627 h 26623"/>
                  <a:gd name="connsiteX3" fmla="*/ 23194 w 26623"/>
                  <a:gd name="connsiteY3" fmla="*/ 4214 h 26623"/>
                  <a:gd name="connsiteX4" fmla="*/ 13781 w 26623"/>
                  <a:gd name="connsiteY4" fmla="*/ 315 h 26623"/>
                  <a:gd name="connsiteX5" fmla="*/ 4368 w 26623"/>
                  <a:gd name="connsiteY5" fmla="*/ 4214 h 26623"/>
                  <a:gd name="connsiteX6" fmla="*/ 470 w 26623"/>
                  <a:gd name="connsiteY6" fmla="*/ 13627 h 26623"/>
                  <a:gd name="connsiteX7" fmla="*/ 4368 w 26623"/>
                  <a:gd name="connsiteY7" fmla="*/ 23039 h 26623"/>
                  <a:gd name="connsiteX8" fmla="*/ 13781 w 26623"/>
                  <a:gd name="connsiteY8" fmla="*/ 26938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81" y="26938"/>
                    </a:moveTo>
                    <a:cubicBezTo>
                      <a:pt x="17311" y="26938"/>
                      <a:pt x="20698" y="25536"/>
                      <a:pt x="23194" y="23039"/>
                    </a:cubicBezTo>
                    <a:cubicBezTo>
                      <a:pt x="25690" y="20543"/>
                      <a:pt x="27093" y="17157"/>
                      <a:pt x="27093" y="13627"/>
                    </a:cubicBezTo>
                    <a:cubicBezTo>
                      <a:pt x="27093" y="10096"/>
                      <a:pt x="25690" y="6710"/>
                      <a:pt x="23194" y="4214"/>
                    </a:cubicBezTo>
                    <a:cubicBezTo>
                      <a:pt x="20698" y="1718"/>
                      <a:pt x="17311" y="315"/>
                      <a:pt x="13781" y="315"/>
                    </a:cubicBezTo>
                    <a:cubicBezTo>
                      <a:pt x="10251" y="315"/>
                      <a:pt x="6865" y="1718"/>
                      <a:pt x="4368" y="4214"/>
                    </a:cubicBezTo>
                    <a:cubicBezTo>
                      <a:pt x="1872" y="6710"/>
                      <a:pt x="470" y="10096"/>
                      <a:pt x="470" y="13627"/>
                    </a:cubicBezTo>
                    <a:cubicBezTo>
                      <a:pt x="470" y="17157"/>
                      <a:pt x="1872" y="20543"/>
                      <a:pt x="4368" y="23039"/>
                    </a:cubicBezTo>
                    <a:cubicBezTo>
                      <a:pt x="6865" y="25536"/>
                      <a:pt x="10251" y="26938"/>
                      <a:pt x="13781" y="26938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39" name="任意多边形: 形状 70338">
                <a:extLst>
                  <a:ext uri="{FF2B5EF4-FFF2-40B4-BE49-F238E27FC236}">
                    <a16:creationId xmlns:a16="http://schemas.microsoft.com/office/drawing/2014/main" id="{41D07850-9EE1-2633-829D-2BED1783E2C3}"/>
                  </a:ext>
                </a:extLst>
              </p:cNvPr>
              <p:cNvSpPr/>
              <p:nvPr/>
            </p:nvSpPr>
            <p:spPr>
              <a:xfrm>
                <a:off x="5379270" y="3213122"/>
                <a:ext cx="26623" cy="26623"/>
              </a:xfrm>
              <a:custGeom>
                <a:avLst/>
                <a:gdLst>
                  <a:gd name="connsiteX0" fmla="*/ 13685 w 26623"/>
                  <a:gd name="connsiteY0" fmla="*/ 26894 h 26623"/>
                  <a:gd name="connsiteX1" fmla="*/ 23097 w 26623"/>
                  <a:gd name="connsiteY1" fmla="*/ 22995 h 26623"/>
                  <a:gd name="connsiteX2" fmla="*/ 26996 w 26623"/>
                  <a:gd name="connsiteY2" fmla="*/ 13583 h 26623"/>
                  <a:gd name="connsiteX3" fmla="*/ 23097 w 26623"/>
                  <a:gd name="connsiteY3" fmla="*/ 4170 h 26623"/>
                  <a:gd name="connsiteX4" fmla="*/ 13685 w 26623"/>
                  <a:gd name="connsiteY4" fmla="*/ 271 h 26623"/>
                  <a:gd name="connsiteX5" fmla="*/ 4272 w 26623"/>
                  <a:gd name="connsiteY5" fmla="*/ 4170 h 26623"/>
                  <a:gd name="connsiteX6" fmla="*/ 373 w 26623"/>
                  <a:gd name="connsiteY6" fmla="*/ 13583 h 26623"/>
                  <a:gd name="connsiteX7" fmla="*/ 4272 w 26623"/>
                  <a:gd name="connsiteY7" fmla="*/ 22995 h 26623"/>
                  <a:gd name="connsiteX8" fmla="*/ 13685 w 26623"/>
                  <a:gd name="connsiteY8" fmla="*/ 2689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85" y="26894"/>
                    </a:moveTo>
                    <a:cubicBezTo>
                      <a:pt x="17215" y="26894"/>
                      <a:pt x="20601" y="25492"/>
                      <a:pt x="23097" y="22995"/>
                    </a:cubicBezTo>
                    <a:cubicBezTo>
                      <a:pt x="25594" y="20499"/>
                      <a:pt x="26996" y="17113"/>
                      <a:pt x="26996" y="13583"/>
                    </a:cubicBezTo>
                    <a:cubicBezTo>
                      <a:pt x="26996" y="10052"/>
                      <a:pt x="25594" y="6666"/>
                      <a:pt x="23097" y="4170"/>
                    </a:cubicBezTo>
                    <a:cubicBezTo>
                      <a:pt x="20601" y="1674"/>
                      <a:pt x="17215" y="271"/>
                      <a:pt x="13685" y="271"/>
                    </a:cubicBezTo>
                    <a:cubicBezTo>
                      <a:pt x="10154" y="271"/>
                      <a:pt x="6768" y="1674"/>
                      <a:pt x="4272" y="4170"/>
                    </a:cubicBezTo>
                    <a:cubicBezTo>
                      <a:pt x="1776" y="6666"/>
                      <a:pt x="373" y="10052"/>
                      <a:pt x="373" y="13583"/>
                    </a:cubicBezTo>
                    <a:cubicBezTo>
                      <a:pt x="373" y="17113"/>
                      <a:pt x="1776" y="20499"/>
                      <a:pt x="4272" y="22995"/>
                    </a:cubicBezTo>
                    <a:cubicBezTo>
                      <a:pt x="6768" y="25492"/>
                      <a:pt x="10154" y="26894"/>
                      <a:pt x="13685" y="2689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40" name="任意多边形: 形状 70339">
                <a:extLst>
                  <a:ext uri="{FF2B5EF4-FFF2-40B4-BE49-F238E27FC236}">
                    <a16:creationId xmlns:a16="http://schemas.microsoft.com/office/drawing/2014/main" id="{963BD098-2C71-52C4-61AF-9C675BCD2DA1}"/>
                  </a:ext>
                </a:extLst>
              </p:cNvPr>
              <p:cNvSpPr/>
              <p:nvPr/>
            </p:nvSpPr>
            <p:spPr>
              <a:xfrm>
                <a:off x="6211834" y="4622180"/>
                <a:ext cx="26623" cy="26623"/>
              </a:xfrm>
              <a:custGeom>
                <a:avLst/>
                <a:gdLst>
                  <a:gd name="connsiteX0" fmla="*/ 13754 w 26623"/>
                  <a:gd name="connsiteY0" fmla="*/ 27013 h 26623"/>
                  <a:gd name="connsiteX1" fmla="*/ 23167 w 26623"/>
                  <a:gd name="connsiteY1" fmla="*/ 23114 h 26623"/>
                  <a:gd name="connsiteX2" fmla="*/ 27066 w 26623"/>
                  <a:gd name="connsiteY2" fmla="*/ 13701 h 26623"/>
                  <a:gd name="connsiteX3" fmla="*/ 23167 w 26623"/>
                  <a:gd name="connsiteY3" fmla="*/ 4288 h 26623"/>
                  <a:gd name="connsiteX4" fmla="*/ 13754 w 26623"/>
                  <a:gd name="connsiteY4" fmla="*/ 389 h 26623"/>
                  <a:gd name="connsiteX5" fmla="*/ 4342 w 26623"/>
                  <a:gd name="connsiteY5" fmla="*/ 4288 h 26623"/>
                  <a:gd name="connsiteX6" fmla="*/ 443 w 26623"/>
                  <a:gd name="connsiteY6" fmla="*/ 13701 h 26623"/>
                  <a:gd name="connsiteX7" fmla="*/ 4342 w 26623"/>
                  <a:gd name="connsiteY7" fmla="*/ 23114 h 26623"/>
                  <a:gd name="connsiteX8" fmla="*/ 13754 w 26623"/>
                  <a:gd name="connsiteY8" fmla="*/ 27013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754" y="27013"/>
                    </a:moveTo>
                    <a:cubicBezTo>
                      <a:pt x="17285" y="27013"/>
                      <a:pt x="20671" y="25610"/>
                      <a:pt x="23167" y="23114"/>
                    </a:cubicBezTo>
                    <a:cubicBezTo>
                      <a:pt x="25663" y="20617"/>
                      <a:pt x="27066" y="17231"/>
                      <a:pt x="27066" y="13701"/>
                    </a:cubicBezTo>
                    <a:cubicBezTo>
                      <a:pt x="27066" y="10171"/>
                      <a:pt x="25663" y="6784"/>
                      <a:pt x="23167" y="4288"/>
                    </a:cubicBezTo>
                    <a:cubicBezTo>
                      <a:pt x="20671" y="1792"/>
                      <a:pt x="17285" y="389"/>
                      <a:pt x="13754" y="389"/>
                    </a:cubicBezTo>
                    <a:cubicBezTo>
                      <a:pt x="10224" y="389"/>
                      <a:pt x="6838" y="1792"/>
                      <a:pt x="4342" y="4288"/>
                    </a:cubicBezTo>
                    <a:cubicBezTo>
                      <a:pt x="1845" y="6784"/>
                      <a:pt x="443" y="10171"/>
                      <a:pt x="443" y="13701"/>
                    </a:cubicBezTo>
                    <a:cubicBezTo>
                      <a:pt x="443" y="17231"/>
                      <a:pt x="1845" y="20617"/>
                      <a:pt x="4342" y="23114"/>
                    </a:cubicBezTo>
                    <a:cubicBezTo>
                      <a:pt x="6838" y="25610"/>
                      <a:pt x="10224" y="27013"/>
                      <a:pt x="13754" y="27013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41" name="任意多边形: 形状 70340">
                <a:extLst>
                  <a:ext uri="{FF2B5EF4-FFF2-40B4-BE49-F238E27FC236}">
                    <a16:creationId xmlns:a16="http://schemas.microsoft.com/office/drawing/2014/main" id="{B1B0A1A5-551B-E1B5-E5C8-C6D9E3D44421}"/>
                  </a:ext>
                </a:extLst>
              </p:cNvPr>
              <p:cNvSpPr/>
              <p:nvPr/>
            </p:nvSpPr>
            <p:spPr>
              <a:xfrm>
                <a:off x="7489892" y="3096861"/>
                <a:ext cx="26623" cy="26623"/>
              </a:xfrm>
              <a:custGeom>
                <a:avLst/>
                <a:gdLst>
                  <a:gd name="connsiteX0" fmla="*/ 13862 w 26623"/>
                  <a:gd name="connsiteY0" fmla="*/ 26884 h 26623"/>
                  <a:gd name="connsiteX1" fmla="*/ 23274 w 26623"/>
                  <a:gd name="connsiteY1" fmla="*/ 22986 h 26623"/>
                  <a:gd name="connsiteX2" fmla="*/ 27173 w 26623"/>
                  <a:gd name="connsiteY2" fmla="*/ 13573 h 26623"/>
                  <a:gd name="connsiteX3" fmla="*/ 23274 w 26623"/>
                  <a:gd name="connsiteY3" fmla="*/ 4160 h 26623"/>
                  <a:gd name="connsiteX4" fmla="*/ 13862 w 26623"/>
                  <a:gd name="connsiteY4" fmla="*/ 261 h 26623"/>
                  <a:gd name="connsiteX5" fmla="*/ 4449 w 26623"/>
                  <a:gd name="connsiteY5" fmla="*/ 4160 h 26623"/>
                  <a:gd name="connsiteX6" fmla="*/ 550 w 26623"/>
                  <a:gd name="connsiteY6" fmla="*/ 13573 h 26623"/>
                  <a:gd name="connsiteX7" fmla="*/ 4449 w 26623"/>
                  <a:gd name="connsiteY7" fmla="*/ 22986 h 26623"/>
                  <a:gd name="connsiteX8" fmla="*/ 13862 w 26623"/>
                  <a:gd name="connsiteY8" fmla="*/ 26884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62" y="26884"/>
                    </a:moveTo>
                    <a:cubicBezTo>
                      <a:pt x="17392" y="26884"/>
                      <a:pt x="20778" y="25482"/>
                      <a:pt x="23274" y="22986"/>
                    </a:cubicBezTo>
                    <a:cubicBezTo>
                      <a:pt x="25771" y="20489"/>
                      <a:pt x="27173" y="17103"/>
                      <a:pt x="27173" y="13573"/>
                    </a:cubicBezTo>
                    <a:cubicBezTo>
                      <a:pt x="27173" y="10043"/>
                      <a:pt x="25771" y="6656"/>
                      <a:pt x="23274" y="4160"/>
                    </a:cubicBezTo>
                    <a:cubicBezTo>
                      <a:pt x="20778" y="1664"/>
                      <a:pt x="17392" y="261"/>
                      <a:pt x="13862" y="261"/>
                    </a:cubicBezTo>
                    <a:cubicBezTo>
                      <a:pt x="10332" y="261"/>
                      <a:pt x="6945" y="1664"/>
                      <a:pt x="4449" y="4160"/>
                    </a:cubicBezTo>
                    <a:cubicBezTo>
                      <a:pt x="1953" y="6656"/>
                      <a:pt x="550" y="10043"/>
                      <a:pt x="550" y="13573"/>
                    </a:cubicBezTo>
                    <a:cubicBezTo>
                      <a:pt x="550" y="17103"/>
                      <a:pt x="1953" y="20489"/>
                      <a:pt x="4449" y="22986"/>
                    </a:cubicBezTo>
                    <a:cubicBezTo>
                      <a:pt x="6945" y="25482"/>
                      <a:pt x="10332" y="26884"/>
                      <a:pt x="13862" y="26884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42" name="任意多边形: 形状 70341">
                <a:extLst>
                  <a:ext uri="{FF2B5EF4-FFF2-40B4-BE49-F238E27FC236}">
                    <a16:creationId xmlns:a16="http://schemas.microsoft.com/office/drawing/2014/main" id="{E8848C3D-F79F-8359-D0E3-E577CA6FA416}"/>
                  </a:ext>
                </a:extLst>
              </p:cNvPr>
              <p:cNvSpPr/>
              <p:nvPr/>
            </p:nvSpPr>
            <p:spPr>
              <a:xfrm>
                <a:off x="7321724" y="3418532"/>
                <a:ext cx="26623" cy="26623"/>
              </a:xfrm>
              <a:custGeom>
                <a:avLst/>
                <a:gdLst>
                  <a:gd name="connsiteX0" fmla="*/ 13848 w 26623"/>
                  <a:gd name="connsiteY0" fmla="*/ 26911 h 26623"/>
                  <a:gd name="connsiteX1" fmla="*/ 23260 w 26623"/>
                  <a:gd name="connsiteY1" fmla="*/ 23013 h 26623"/>
                  <a:gd name="connsiteX2" fmla="*/ 27159 w 26623"/>
                  <a:gd name="connsiteY2" fmla="*/ 13600 h 26623"/>
                  <a:gd name="connsiteX3" fmla="*/ 23260 w 26623"/>
                  <a:gd name="connsiteY3" fmla="*/ 4187 h 26623"/>
                  <a:gd name="connsiteX4" fmla="*/ 13848 w 26623"/>
                  <a:gd name="connsiteY4" fmla="*/ 288 h 26623"/>
                  <a:gd name="connsiteX5" fmla="*/ 4435 w 26623"/>
                  <a:gd name="connsiteY5" fmla="*/ 4187 h 26623"/>
                  <a:gd name="connsiteX6" fmla="*/ 536 w 26623"/>
                  <a:gd name="connsiteY6" fmla="*/ 13600 h 26623"/>
                  <a:gd name="connsiteX7" fmla="*/ 4435 w 26623"/>
                  <a:gd name="connsiteY7" fmla="*/ 23013 h 26623"/>
                  <a:gd name="connsiteX8" fmla="*/ 13848 w 26623"/>
                  <a:gd name="connsiteY8" fmla="*/ 26911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848" y="26911"/>
                    </a:moveTo>
                    <a:cubicBezTo>
                      <a:pt x="17378" y="26911"/>
                      <a:pt x="20764" y="25509"/>
                      <a:pt x="23260" y="23013"/>
                    </a:cubicBezTo>
                    <a:cubicBezTo>
                      <a:pt x="25757" y="20516"/>
                      <a:pt x="27159" y="17130"/>
                      <a:pt x="27159" y="13600"/>
                    </a:cubicBezTo>
                    <a:cubicBezTo>
                      <a:pt x="27159" y="10070"/>
                      <a:pt x="25757" y="6683"/>
                      <a:pt x="23260" y="4187"/>
                    </a:cubicBezTo>
                    <a:cubicBezTo>
                      <a:pt x="20764" y="1691"/>
                      <a:pt x="17378" y="288"/>
                      <a:pt x="13848" y="288"/>
                    </a:cubicBezTo>
                    <a:cubicBezTo>
                      <a:pt x="10317" y="288"/>
                      <a:pt x="6931" y="1691"/>
                      <a:pt x="4435" y="4187"/>
                    </a:cubicBezTo>
                    <a:cubicBezTo>
                      <a:pt x="1939" y="6683"/>
                      <a:pt x="536" y="10070"/>
                      <a:pt x="536" y="13600"/>
                    </a:cubicBezTo>
                    <a:cubicBezTo>
                      <a:pt x="536" y="17130"/>
                      <a:pt x="1939" y="20516"/>
                      <a:pt x="4435" y="23013"/>
                    </a:cubicBezTo>
                    <a:cubicBezTo>
                      <a:pt x="6931" y="25509"/>
                      <a:pt x="10317" y="26911"/>
                      <a:pt x="13848" y="26911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43" name="任意多边形: 形状 70342">
                <a:extLst>
                  <a:ext uri="{FF2B5EF4-FFF2-40B4-BE49-F238E27FC236}">
                    <a16:creationId xmlns:a16="http://schemas.microsoft.com/office/drawing/2014/main" id="{A7099383-71E1-8A7E-6985-3CE279C0EFFC}"/>
                  </a:ext>
                </a:extLst>
              </p:cNvPr>
              <p:cNvSpPr/>
              <p:nvPr/>
            </p:nvSpPr>
            <p:spPr>
              <a:xfrm>
                <a:off x="5178612" y="3465214"/>
                <a:ext cx="26623" cy="26623"/>
              </a:xfrm>
              <a:custGeom>
                <a:avLst/>
                <a:gdLst>
                  <a:gd name="connsiteX0" fmla="*/ 13668 w 26623"/>
                  <a:gd name="connsiteY0" fmla="*/ 26915 h 26623"/>
                  <a:gd name="connsiteX1" fmla="*/ 23080 w 26623"/>
                  <a:gd name="connsiteY1" fmla="*/ 23016 h 26623"/>
                  <a:gd name="connsiteX2" fmla="*/ 26979 w 26623"/>
                  <a:gd name="connsiteY2" fmla="*/ 13604 h 26623"/>
                  <a:gd name="connsiteX3" fmla="*/ 23080 w 26623"/>
                  <a:gd name="connsiteY3" fmla="*/ 4191 h 26623"/>
                  <a:gd name="connsiteX4" fmla="*/ 13668 w 26623"/>
                  <a:gd name="connsiteY4" fmla="*/ 292 h 26623"/>
                  <a:gd name="connsiteX5" fmla="*/ 4255 w 26623"/>
                  <a:gd name="connsiteY5" fmla="*/ 4191 h 26623"/>
                  <a:gd name="connsiteX6" fmla="*/ 356 w 26623"/>
                  <a:gd name="connsiteY6" fmla="*/ 13604 h 26623"/>
                  <a:gd name="connsiteX7" fmla="*/ 4255 w 26623"/>
                  <a:gd name="connsiteY7" fmla="*/ 23016 h 26623"/>
                  <a:gd name="connsiteX8" fmla="*/ 13668 w 26623"/>
                  <a:gd name="connsiteY8" fmla="*/ 26915 h 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23" h="26623">
                    <a:moveTo>
                      <a:pt x="13668" y="26915"/>
                    </a:moveTo>
                    <a:cubicBezTo>
                      <a:pt x="17198" y="26915"/>
                      <a:pt x="20584" y="25513"/>
                      <a:pt x="23080" y="23016"/>
                    </a:cubicBezTo>
                    <a:cubicBezTo>
                      <a:pt x="25577" y="20520"/>
                      <a:pt x="26979" y="17134"/>
                      <a:pt x="26979" y="13604"/>
                    </a:cubicBezTo>
                    <a:cubicBezTo>
                      <a:pt x="26979" y="10073"/>
                      <a:pt x="25577" y="6687"/>
                      <a:pt x="23080" y="4191"/>
                    </a:cubicBezTo>
                    <a:cubicBezTo>
                      <a:pt x="20584" y="1695"/>
                      <a:pt x="17198" y="292"/>
                      <a:pt x="13668" y="292"/>
                    </a:cubicBezTo>
                    <a:cubicBezTo>
                      <a:pt x="10137" y="292"/>
                      <a:pt x="6751" y="1695"/>
                      <a:pt x="4255" y="4191"/>
                    </a:cubicBezTo>
                    <a:cubicBezTo>
                      <a:pt x="1759" y="6687"/>
                      <a:pt x="356" y="10073"/>
                      <a:pt x="356" y="13604"/>
                    </a:cubicBezTo>
                    <a:cubicBezTo>
                      <a:pt x="356" y="17134"/>
                      <a:pt x="1759" y="20520"/>
                      <a:pt x="4255" y="23016"/>
                    </a:cubicBezTo>
                    <a:cubicBezTo>
                      <a:pt x="6751" y="25513"/>
                      <a:pt x="10137" y="26915"/>
                      <a:pt x="13668" y="26915"/>
                    </a:cubicBezTo>
                    <a:close/>
                  </a:path>
                </a:pathLst>
              </a:custGeom>
              <a:solidFill>
                <a:srgbClr val="696969"/>
              </a:solidFill>
              <a:ln w="11906" cap="flat">
                <a:solidFill>
                  <a:srgbClr val="696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70344" name="任意多边形: 形状 70343">
              <a:extLst>
                <a:ext uri="{FF2B5EF4-FFF2-40B4-BE49-F238E27FC236}">
                  <a16:creationId xmlns:a16="http://schemas.microsoft.com/office/drawing/2014/main" id="{C5DC4545-5A20-3C68-9C85-B16994C62EEE}"/>
                </a:ext>
              </a:extLst>
            </p:cNvPr>
            <p:cNvSpPr/>
            <p:nvPr/>
          </p:nvSpPr>
          <p:spPr>
            <a:xfrm>
              <a:off x="2238375" y="822960"/>
              <a:ext cx="11906" cy="5280660"/>
            </a:xfrm>
            <a:custGeom>
              <a:avLst/>
              <a:gdLst>
                <a:gd name="connsiteX0" fmla="*/ 0 w 11906"/>
                <a:gd name="connsiteY0" fmla="*/ 5280660 h 5280660"/>
                <a:gd name="connsiteX1" fmla="*/ 0 w 11906"/>
                <a:gd name="connsiteY1" fmla="*/ 0 h 528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5280660">
                  <a:moveTo>
                    <a:pt x="0" y="5280660"/>
                  </a:moveTo>
                  <a:lnTo>
                    <a:pt x="0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345" name="任意多边形: 形状 70344">
              <a:extLst>
                <a:ext uri="{FF2B5EF4-FFF2-40B4-BE49-F238E27FC236}">
                  <a16:creationId xmlns:a16="http://schemas.microsoft.com/office/drawing/2014/main" id="{C545AC9A-1358-B69D-505B-5FD6E5C85D11}"/>
                </a:ext>
              </a:extLst>
            </p:cNvPr>
            <p:cNvSpPr/>
            <p:nvPr/>
          </p:nvSpPr>
          <p:spPr>
            <a:xfrm>
              <a:off x="10210799" y="822960"/>
              <a:ext cx="11906" cy="5280660"/>
            </a:xfrm>
            <a:custGeom>
              <a:avLst/>
              <a:gdLst>
                <a:gd name="connsiteX0" fmla="*/ 0 w 11906"/>
                <a:gd name="connsiteY0" fmla="*/ 5280660 h 5280660"/>
                <a:gd name="connsiteX1" fmla="*/ 0 w 11906"/>
                <a:gd name="connsiteY1" fmla="*/ 0 h 528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06" h="5280660">
                  <a:moveTo>
                    <a:pt x="0" y="5280660"/>
                  </a:moveTo>
                  <a:lnTo>
                    <a:pt x="0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346" name="任意多边形: 形状 70345">
              <a:extLst>
                <a:ext uri="{FF2B5EF4-FFF2-40B4-BE49-F238E27FC236}">
                  <a16:creationId xmlns:a16="http://schemas.microsoft.com/office/drawing/2014/main" id="{E967DFCD-5E76-05A2-823C-DACEA8C1F50E}"/>
                </a:ext>
              </a:extLst>
            </p:cNvPr>
            <p:cNvSpPr/>
            <p:nvPr/>
          </p:nvSpPr>
          <p:spPr>
            <a:xfrm>
              <a:off x="2238375" y="6103620"/>
              <a:ext cx="7972424" cy="11906"/>
            </a:xfrm>
            <a:custGeom>
              <a:avLst/>
              <a:gdLst>
                <a:gd name="connsiteX0" fmla="*/ 0 w 7972424"/>
                <a:gd name="connsiteY0" fmla="*/ 0 h 11906"/>
                <a:gd name="connsiteX1" fmla="*/ 7972425 w 7972424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2424" h="11906">
                  <a:moveTo>
                    <a:pt x="0" y="0"/>
                  </a:moveTo>
                  <a:lnTo>
                    <a:pt x="7972425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347" name="任意多边形: 形状 70346">
              <a:extLst>
                <a:ext uri="{FF2B5EF4-FFF2-40B4-BE49-F238E27FC236}">
                  <a16:creationId xmlns:a16="http://schemas.microsoft.com/office/drawing/2014/main" id="{7CCB5AB1-D72B-2267-0EDE-C8C63BB7EB02}"/>
                </a:ext>
              </a:extLst>
            </p:cNvPr>
            <p:cNvSpPr/>
            <p:nvPr/>
          </p:nvSpPr>
          <p:spPr>
            <a:xfrm>
              <a:off x="2238375" y="822960"/>
              <a:ext cx="7972424" cy="11906"/>
            </a:xfrm>
            <a:custGeom>
              <a:avLst/>
              <a:gdLst>
                <a:gd name="connsiteX0" fmla="*/ 0 w 7972424"/>
                <a:gd name="connsiteY0" fmla="*/ 0 h 11906"/>
                <a:gd name="connsiteX1" fmla="*/ 7972425 w 7972424"/>
                <a:gd name="connsiteY1" fmla="*/ 0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2424" h="11906">
                  <a:moveTo>
                    <a:pt x="0" y="0"/>
                  </a:moveTo>
                  <a:lnTo>
                    <a:pt x="7972425" y="0"/>
                  </a:lnTo>
                </a:path>
              </a:pathLst>
            </a:custGeom>
            <a:noFill/>
            <a:ln w="11906" cap="sq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76299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WPS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</dc:creator>
  <cp:lastModifiedBy>智扬 梁</cp:lastModifiedBy>
  <cp:revision>21</cp:revision>
  <dcterms:created xsi:type="dcterms:W3CDTF">2023-10-30T14:23:26Z</dcterms:created>
  <dcterms:modified xsi:type="dcterms:W3CDTF">2023-11-12T15:34:46Z</dcterms:modified>
</cp:coreProperties>
</file>